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70" r:id="rId7"/>
    <p:sldId id="301" r:id="rId8"/>
    <p:sldId id="271" r:id="rId9"/>
    <p:sldId id="302" r:id="rId10"/>
    <p:sldId id="264" r:id="rId11"/>
    <p:sldId id="357" r:id="rId12"/>
    <p:sldId id="277" r:id="rId13"/>
    <p:sldId id="282" r:id="rId14"/>
    <p:sldId id="265" r:id="rId15"/>
    <p:sldId id="279" r:id="rId16"/>
    <p:sldId id="280" r:id="rId17"/>
    <p:sldId id="358" r:id="rId18"/>
    <p:sldId id="281" r:id="rId19"/>
    <p:sldId id="278" r:id="rId20"/>
    <p:sldId id="297" r:id="rId21"/>
    <p:sldId id="283" r:id="rId22"/>
    <p:sldId id="285" r:id="rId23"/>
    <p:sldId id="355" r:id="rId24"/>
    <p:sldId id="287" r:id="rId25"/>
    <p:sldId id="286" r:id="rId26"/>
    <p:sldId id="304" r:id="rId27"/>
    <p:sldId id="305" r:id="rId28"/>
    <p:sldId id="288" r:id="rId29"/>
    <p:sldId id="289" r:id="rId30"/>
    <p:sldId id="275" r:id="rId31"/>
    <p:sldId id="290" r:id="rId32"/>
    <p:sldId id="291" r:id="rId33"/>
    <p:sldId id="356" r:id="rId34"/>
    <p:sldId id="292" r:id="rId35"/>
    <p:sldId id="293" r:id="rId36"/>
    <p:sldId id="353" r:id="rId37"/>
    <p:sldId id="294" r:id="rId38"/>
    <p:sldId id="295" r:id="rId39"/>
    <p:sldId id="354" r:id="rId40"/>
    <p:sldId id="303" r:id="rId41"/>
    <p:sldId id="296" r:id="rId42"/>
    <p:sldId id="273" r:id="rId43"/>
    <p:sldId id="276" r:id="rId44"/>
    <p:sldId id="260" r:id="rId45"/>
    <p:sldId id="263" r:id="rId46"/>
    <p:sldId id="269" r:id="rId47"/>
    <p:sldId id="257" r:id="rId48"/>
    <p:sldId id="258" r:id="rId49"/>
    <p:sldId id="259" r:id="rId5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2A-4534-9E8F-D958291F8A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A-4534-9E8F-D958291F8A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2A-4534-9E8F-D958291F8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2709856"/>
        <c:axId val="1742699688"/>
      </c:lineChart>
      <c:catAx>
        <c:axId val="17427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2699688"/>
        <c:crosses val="autoZero"/>
        <c:auto val="1"/>
        <c:lblAlgn val="ctr"/>
        <c:lblOffset val="100"/>
        <c:noMultiLvlLbl val="0"/>
      </c:catAx>
      <c:valAx>
        <c:axId val="174269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27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DC-44BF-A8D0-D1C64052F8C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DC-44BF-A8D0-D1C64052F8C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C-44BF-A8D0-D1C64052F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76-4966-A315-D350E0525DE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76-4966-A315-D350E0525DE1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6-4966-A315-D350E0525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85-4AB7-8800-FF6BAB5CEAE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5-4AB7-8800-FF6BAB5CEAE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85-4AB7-8800-FF6BAB5CE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FBE-45BB-99B0-18422D7EF9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FBE-45BB-99B0-18422D7EF9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FBE-45BB-99B0-18422D7EF91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BE-45BB-99B0-18422D7EF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5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6442C8-0999-4390-A89B-C5AAE5436D6A}"/>
              </a:ext>
            </a:extLst>
          </p:cNvPr>
          <p:cNvSpPr/>
          <p:nvPr userDrawn="1"/>
        </p:nvSpPr>
        <p:spPr>
          <a:xfrm>
            <a:off x="-1" y="824966"/>
            <a:ext cx="12192001" cy="6033034"/>
          </a:xfrm>
          <a:custGeom>
            <a:avLst/>
            <a:gdLst>
              <a:gd name="connsiteX0" fmla="*/ 1525965 w 12192001"/>
              <a:gd name="connsiteY0" fmla="*/ 5409993 h 6033034"/>
              <a:gd name="connsiteX1" fmla="*/ 1507251 w 12192001"/>
              <a:gd name="connsiteY1" fmla="*/ 5423094 h 6033034"/>
              <a:gd name="connsiteX2" fmla="*/ 1527836 w 12192001"/>
              <a:gd name="connsiteY2" fmla="*/ 5439934 h 6033034"/>
              <a:gd name="connsiteX3" fmla="*/ 1548420 w 12192001"/>
              <a:gd name="connsiteY3" fmla="*/ 5424964 h 6033034"/>
              <a:gd name="connsiteX4" fmla="*/ 1525965 w 12192001"/>
              <a:gd name="connsiteY4" fmla="*/ 5409993 h 6033034"/>
              <a:gd name="connsiteX5" fmla="*/ 1849703 w 12192001"/>
              <a:gd name="connsiteY5" fmla="*/ 5395023 h 6033034"/>
              <a:gd name="connsiteX6" fmla="*/ 1844090 w 12192001"/>
              <a:gd name="connsiteY6" fmla="*/ 5406250 h 6033034"/>
              <a:gd name="connsiteX7" fmla="*/ 1915199 w 12192001"/>
              <a:gd name="connsiteY7" fmla="*/ 5445549 h 6033034"/>
              <a:gd name="connsiteX8" fmla="*/ 1920813 w 12192001"/>
              <a:gd name="connsiteY8" fmla="*/ 5434322 h 6033034"/>
              <a:gd name="connsiteX9" fmla="*/ 1849703 w 12192001"/>
              <a:gd name="connsiteY9" fmla="*/ 5395023 h 6033034"/>
              <a:gd name="connsiteX10" fmla="*/ 1716839 w 12192001"/>
              <a:gd name="connsiteY10" fmla="*/ 5320170 h 6033034"/>
              <a:gd name="connsiteX11" fmla="*/ 1709355 w 12192001"/>
              <a:gd name="connsiteY11" fmla="*/ 5329528 h 6033034"/>
              <a:gd name="connsiteX12" fmla="*/ 1771108 w 12192001"/>
              <a:gd name="connsiteY12" fmla="*/ 5451162 h 6033034"/>
              <a:gd name="connsiteX13" fmla="*/ 1772980 w 12192001"/>
              <a:gd name="connsiteY13" fmla="*/ 5453035 h 6033034"/>
              <a:gd name="connsiteX14" fmla="*/ 1896487 w 12192001"/>
              <a:gd name="connsiteY14" fmla="*/ 5475490 h 6033034"/>
              <a:gd name="connsiteX15" fmla="*/ 1716839 w 12192001"/>
              <a:gd name="connsiteY15" fmla="*/ 5320170 h 6033034"/>
              <a:gd name="connsiteX16" fmla="*/ 9611947 w 12192001"/>
              <a:gd name="connsiteY16" fmla="*/ 5295844 h 6033034"/>
              <a:gd name="connsiteX17" fmla="*/ 9610076 w 12192001"/>
              <a:gd name="connsiteY17" fmla="*/ 5441806 h 6033034"/>
              <a:gd name="connsiteX18" fmla="*/ 9810309 w 12192001"/>
              <a:gd name="connsiteY18" fmla="*/ 5505431 h 6033034"/>
              <a:gd name="connsiteX19" fmla="*/ 9757912 w 12192001"/>
              <a:gd name="connsiteY19" fmla="*/ 5342625 h 6033034"/>
              <a:gd name="connsiteX20" fmla="*/ 9611947 w 12192001"/>
              <a:gd name="connsiteY20" fmla="*/ 5295844 h 6033034"/>
              <a:gd name="connsiteX21" fmla="*/ 1419299 w 12192001"/>
              <a:gd name="connsiteY21" fmla="*/ 5155494 h 6033034"/>
              <a:gd name="connsiteX22" fmla="*/ 1424914 w 12192001"/>
              <a:gd name="connsiteY22" fmla="*/ 5192920 h 6033034"/>
              <a:gd name="connsiteX23" fmla="*/ 1436142 w 12192001"/>
              <a:gd name="connsiteY23" fmla="*/ 5235961 h 6033034"/>
              <a:gd name="connsiteX24" fmla="*/ 1546548 w 12192001"/>
              <a:gd name="connsiteY24" fmla="*/ 5249059 h 6033034"/>
              <a:gd name="connsiteX25" fmla="*/ 1557776 w 12192001"/>
              <a:gd name="connsiteY25" fmla="*/ 5209762 h 6033034"/>
              <a:gd name="connsiteX26" fmla="*/ 1419299 w 12192001"/>
              <a:gd name="connsiteY26" fmla="*/ 5155494 h 6033034"/>
              <a:gd name="connsiteX27" fmla="*/ 2555193 w 12192001"/>
              <a:gd name="connsiteY27" fmla="*/ 5127425 h 6033034"/>
              <a:gd name="connsiteX28" fmla="*/ 2463496 w 12192001"/>
              <a:gd name="connsiteY28" fmla="*/ 5187307 h 6033034"/>
              <a:gd name="connsiteX29" fmla="*/ 2469111 w 12192001"/>
              <a:gd name="connsiteY29" fmla="*/ 5204147 h 6033034"/>
              <a:gd name="connsiteX30" fmla="*/ 2519636 w 12192001"/>
              <a:gd name="connsiteY30" fmla="*/ 5256545 h 6033034"/>
              <a:gd name="connsiteX31" fmla="*/ 2534607 w 12192001"/>
              <a:gd name="connsiteY31" fmla="*/ 5177949 h 6033034"/>
              <a:gd name="connsiteX32" fmla="*/ 2555193 w 12192001"/>
              <a:gd name="connsiteY32" fmla="*/ 5127425 h 6033034"/>
              <a:gd name="connsiteX33" fmla="*/ 1508889 w 12192001"/>
              <a:gd name="connsiteY33" fmla="*/ 5035261 h 6033034"/>
              <a:gd name="connsiteX34" fmla="*/ 1479181 w 12192001"/>
              <a:gd name="connsiteY34" fmla="*/ 5046957 h 6033034"/>
              <a:gd name="connsiteX35" fmla="*/ 1481053 w 12192001"/>
              <a:gd name="connsiteY35" fmla="*/ 5093741 h 6033034"/>
              <a:gd name="connsiteX36" fmla="*/ 1490409 w 12192001"/>
              <a:gd name="connsiteY36" fmla="*/ 5121810 h 6033034"/>
              <a:gd name="connsiteX37" fmla="*/ 1522222 w 12192001"/>
              <a:gd name="connsiteY37" fmla="*/ 5144265 h 6033034"/>
              <a:gd name="connsiteX38" fmla="*/ 1563392 w 12192001"/>
              <a:gd name="connsiteY38" fmla="*/ 5161109 h 6033034"/>
              <a:gd name="connsiteX39" fmla="*/ 1585847 w 12192001"/>
              <a:gd name="connsiteY39" fmla="*/ 5148008 h 6033034"/>
              <a:gd name="connsiteX40" fmla="*/ 1537192 w 12192001"/>
              <a:gd name="connsiteY40" fmla="*/ 5048829 h 6033034"/>
              <a:gd name="connsiteX41" fmla="*/ 1508889 w 12192001"/>
              <a:gd name="connsiteY41" fmla="*/ 5035261 h 6033034"/>
              <a:gd name="connsiteX42" fmla="*/ 2325018 w 12192001"/>
              <a:gd name="connsiteY42" fmla="*/ 4968361 h 6033034"/>
              <a:gd name="connsiteX43" fmla="*/ 2289464 w 12192001"/>
              <a:gd name="connsiteY43" fmla="*/ 5035728 h 6033034"/>
              <a:gd name="connsiteX44" fmla="*/ 2281980 w 12192001"/>
              <a:gd name="connsiteY44" fmla="*/ 5075027 h 6033034"/>
              <a:gd name="connsiteX45" fmla="*/ 2250165 w 12192001"/>
              <a:gd name="connsiteY45" fmla="*/ 5095610 h 6033034"/>
              <a:gd name="connsiteX46" fmla="*/ 2235195 w 12192001"/>
              <a:gd name="connsiteY46" fmla="*/ 5170464 h 6033034"/>
              <a:gd name="connsiteX47" fmla="*/ 2287592 w 12192001"/>
              <a:gd name="connsiteY47" fmla="*/ 5228476 h 6033034"/>
              <a:gd name="connsiteX48" fmla="*/ 2345604 w 12192001"/>
              <a:gd name="connsiteY48" fmla="*/ 5198534 h 6033034"/>
              <a:gd name="connsiteX49" fmla="*/ 2351218 w 12192001"/>
              <a:gd name="connsiteY49" fmla="*/ 5168593 h 6033034"/>
              <a:gd name="connsiteX50" fmla="*/ 2341862 w 12192001"/>
              <a:gd name="connsiteY50" fmla="*/ 5136780 h 6033034"/>
              <a:gd name="connsiteX51" fmla="*/ 2341862 w 12192001"/>
              <a:gd name="connsiteY51" fmla="*/ 5103096 h 6033034"/>
              <a:gd name="connsiteX52" fmla="*/ 2313791 w 12192001"/>
              <a:gd name="connsiteY52" fmla="*/ 5024500 h 6033034"/>
              <a:gd name="connsiteX53" fmla="*/ 2317533 w 12192001"/>
              <a:gd name="connsiteY53" fmla="*/ 5003917 h 6033034"/>
              <a:gd name="connsiteX54" fmla="*/ 2325018 w 12192001"/>
              <a:gd name="connsiteY54" fmla="*/ 4968361 h 6033034"/>
              <a:gd name="connsiteX55" fmla="*/ 2517766 w 12192001"/>
              <a:gd name="connsiteY55" fmla="*/ 4859824 h 6033034"/>
              <a:gd name="connsiteX56" fmla="*/ 2465369 w 12192001"/>
              <a:gd name="connsiteY56" fmla="*/ 4902865 h 6033034"/>
              <a:gd name="connsiteX57" fmla="*/ 2470982 w 12192001"/>
              <a:gd name="connsiteY57" fmla="*/ 4912221 h 6033034"/>
              <a:gd name="connsiteX58" fmla="*/ 2530864 w 12192001"/>
              <a:gd name="connsiteY58" fmla="*/ 4962749 h 6033034"/>
              <a:gd name="connsiteX59" fmla="*/ 2570163 w 12192001"/>
              <a:gd name="connsiteY59" fmla="*/ 4893508 h 6033034"/>
              <a:gd name="connsiteX60" fmla="*/ 2517766 w 12192001"/>
              <a:gd name="connsiteY60" fmla="*/ 4859824 h 6033034"/>
              <a:gd name="connsiteX61" fmla="*/ 1853445 w 12192001"/>
              <a:gd name="connsiteY61" fmla="*/ 4844854 h 6033034"/>
              <a:gd name="connsiteX62" fmla="*/ 1827247 w 12192001"/>
              <a:gd name="connsiteY62" fmla="*/ 4900993 h 6033034"/>
              <a:gd name="connsiteX63" fmla="*/ 1832862 w 12192001"/>
              <a:gd name="connsiteY63" fmla="*/ 4910351 h 6033034"/>
              <a:gd name="connsiteX64" fmla="*/ 1877774 w 12192001"/>
              <a:gd name="connsiteY64" fmla="*/ 4887895 h 6033034"/>
              <a:gd name="connsiteX65" fmla="*/ 1853445 w 12192001"/>
              <a:gd name="connsiteY65" fmla="*/ 4844854 h 6033034"/>
              <a:gd name="connsiteX66" fmla="*/ 2759165 w 12192001"/>
              <a:gd name="connsiteY66" fmla="*/ 4828012 h 6033034"/>
              <a:gd name="connsiteX67" fmla="*/ 2734839 w 12192001"/>
              <a:gd name="connsiteY67" fmla="*/ 4839241 h 6033034"/>
              <a:gd name="connsiteX68" fmla="*/ 2723612 w 12192001"/>
              <a:gd name="connsiteY68" fmla="*/ 4900993 h 6033034"/>
              <a:gd name="connsiteX69" fmla="*/ 2766651 w 12192001"/>
              <a:gd name="connsiteY69" fmla="*/ 4880410 h 6033034"/>
              <a:gd name="connsiteX70" fmla="*/ 2774136 w 12192001"/>
              <a:gd name="connsiteY70" fmla="*/ 4841111 h 6033034"/>
              <a:gd name="connsiteX71" fmla="*/ 2759165 w 12192001"/>
              <a:gd name="connsiteY71" fmla="*/ 4828012 h 6033034"/>
              <a:gd name="connsiteX72" fmla="*/ 2306306 w 12192001"/>
              <a:gd name="connsiteY72" fmla="*/ 4768130 h 6033034"/>
              <a:gd name="connsiteX73" fmla="*/ 2343732 w 12192001"/>
              <a:gd name="connsiteY73" fmla="*/ 4826140 h 6033034"/>
              <a:gd name="connsiteX74" fmla="*/ 2306306 w 12192001"/>
              <a:gd name="connsiteY74" fmla="*/ 4768130 h 6033034"/>
              <a:gd name="connsiteX75" fmla="*/ 2528994 w 12192001"/>
              <a:gd name="connsiteY75" fmla="*/ 4702633 h 6033034"/>
              <a:gd name="connsiteX76" fmla="*/ 2512151 w 12192001"/>
              <a:gd name="connsiteY76" fmla="*/ 4756903 h 6033034"/>
              <a:gd name="connsiteX77" fmla="*/ 2528994 w 12192001"/>
              <a:gd name="connsiteY77" fmla="*/ 4760645 h 6033034"/>
              <a:gd name="connsiteX78" fmla="*/ 2538350 w 12192001"/>
              <a:gd name="connsiteY78" fmla="*/ 4704505 h 6033034"/>
              <a:gd name="connsiteX79" fmla="*/ 2528994 w 12192001"/>
              <a:gd name="connsiteY79" fmla="*/ 4702633 h 6033034"/>
              <a:gd name="connsiteX80" fmla="*/ 3045479 w 12192001"/>
              <a:gd name="connsiteY80" fmla="*/ 4685792 h 6033034"/>
              <a:gd name="connsiteX81" fmla="*/ 2961268 w 12192001"/>
              <a:gd name="connsiteY81" fmla="*/ 4704505 h 6033034"/>
              <a:gd name="connsiteX82" fmla="*/ 2959398 w 12192001"/>
              <a:gd name="connsiteY82" fmla="*/ 4713861 h 6033034"/>
              <a:gd name="connsiteX83" fmla="*/ 2948170 w 12192001"/>
              <a:gd name="connsiteY83" fmla="*/ 4781229 h 6033034"/>
              <a:gd name="connsiteX84" fmla="*/ 2950041 w 12192001"/>
              <a:gd name="connsiteY84" fmla="*/ 4801814 h 6033034"/>
              <a:gd name="connsiteX85" fmla="*/ 2936942 w 12192001"/>
              <a:gd name="connsiteY85" fmla="*/ 4938420 h 6033034"/>
              <a:gd name="connsiteX86" fmla="*/ 2890159 w 12192001"/>
              <a:gd name="connsiteY86" fmla="*/ 4987075 h 6033034"/>
              <a:gd name="connsiteX87" fmla="*/ 2878930 w 12192001"/>
              <a:gd name="connsiteY87" fmla="*/ 5009530 h 6033034"/>
              <a:gd name="connsiteX88" fmla="*/ 2848989 w 12192001"/>
              <a:gd name="connsiteY88" fmla="*/ 5041343 h 6033034"/>
              <a:gd name="connsiteX89" fmla="*/ 2858347 w 12192001"/>
              <a:gd name="connsiteY89" fmla="*/ 5056314 h 6033034"/>
              <a:gd name="connsiteX90" fmla="*/ 2931327 w 12192001"/>
              <a:gd name="connsiteY90" fmla="*/ 5018888 h 6033034"/>
              <a:gd name="connsiteX91" fmla="*/ 2983724 w 12192001"/>
              <a:gd name="connsiteY91" fmla="*/ 4912221 h 6033034"/>
              <a:gd name="connsiteX92" fmla="*/ 3066062 w 12192001"/>
              <a:gd name="connsiteY92" fmla="*/ 4764387 h 6033034"/>
              <a:gd name="connsiteX93" fmla="*/ 3045479 w 12192001"/>
              <a:gd name="connsiteY93" fmla="*/ 4685792 h 6033034"/>
              <a:gd name="connsiteX94" fmla="*/ 2810159 w 12192001"/>
              <a:gd name="connsiteY94" fmla="*/ 4682049 h 6033034"/>
              <a:gd name="connsiteX95" fmla="*/ 2777879 w 12192001"/>
              <a:gd name="connsiteY95" fmla="*/ 4682050 h 6033034"/>
              <a:gd name="connsiteX96" fmla="*/ 2772266 w 12192001"/>
              <a:gd name="connsiteY96" fmla="*/ 4691405 h 6033034"/>
              <a:gd name="connsiteX97" fmla="*/ 2830276 w 12192001"/>
              <a:gd name="connsiteY97" fmla="*/ 4760645 h 6033034"/>
              <a:gd name="connsiteX98" fmla="*/ 2843376 w 12192001"/>
              <a:gd name="connsiteY98" fmla="*/ 4756903 h 6033034"/>
              <a:gd name="connsiteX99" fmla="*/ 2834018 w 12192001"/>
              <a:gd name="connsiteY99" fmla="*/ 4687662 h 6033034"/>
              <a:gd name="connsiteX100" fmla="*/ 2810159 w 12192001"/>
              <a:gd name="connsiteY100" fmla="*/ 4682049 h 6033034"/>
              <a:gd name="connsiteX101" fmla="*/ 2874486 w 12192001"/>
              <a:gd name="connsiteY101" fmla="*/ 4665910 h 6033034"/>
              <a:gd name="connsiteX102" fmla="*/ 2863959 w 12192001"/>
              <a:gd name="connsiteY102" fmla="*/ 4668949 h 6033034"/>
              <a:gd name="connsiteX103" fmla="*/ 2863959 w 12192001"/>
              <a:gd name="connsiteY103" fmla="*/ 4725089 h 6033034"/>
              <a:gd name="connsiteX104" fmla="*/ 2880803 w 12192001"/>
              <a:gd name="connsiteY104" fmla="*/ 4738189 h 6033034"/>
              <a:gd name="connsiteX105" fmla="*/ 2916357 w 12192001"/>
              <a:gd name="connsiteY105" fmla="*/ 4713861 h 6033034"/>
              <a:gd name="connsiteX106" fmla="*/ 2925715 w 12192001"/>
              <a:gd name="connsiteY106" fmla="*/ 4691405 h 6033034"/>
              <a:gd name="connsiteX107" fmla="*/ 2892031 w 12192001"/>
              <a:gd name="connsiteY107" fmla="*/ 4667079 h 6033034"/>
              <a:gd name="connsiteX108" fmla="*/ 2874486 w 12192001"/>
              <a:gd name="connsiteY108" fmla="*/ 4665910 h 6033034"/>
              <a:gd name="connsiteX109" fmla="*/ 3092260 w 12192001"/>
              <a:gd name="connsiteY109" fmla="*/ 4665206 h 6033034"/>
              <a:gd name="connsiteX110" fmla="*/ 3081033 w 12192001"/>
              <a:gd name="connsiteY110" fmla="*/ 4668949 h 6033034"/>
              <a:gd name="connsiteX111" fmla="*/ 3094133 w 12192001"/>
              <a:gd name="connsiteY111" fmla="*/ 4711991 h 6033034"/>
              <a:gd name="connsiteX112" fmla="*/ 3129687 w 12192001"/>
              <a:gd name="connsiteY112" fmla="*/ 4706376 h 6033034"/>
              <a:gd name="connsiteX113" fmla="*/ 3127817 w 12192001"/>
              <a:gd name="connsiteY113" fmla="*/ 4693277 h 6033034"/>
              <a:gd name="connsiteX114" fmla="*/ 3092260 w 12192001"/>
              <a:gd name="connsiteY114" fmla="*/ 4665206 h 6033034"/>
              <a:gd name="connsiteX115" fmla="*/ 2212740 w 12192001"/>
              <a:gd name="connsiteY115" fmla="*/ 4659593 h 6033034"/>
              <a:gd name="connsiteX116" fmla="*/ 2190283 w 12192001"/>
              <a:gd name="connsiteY116" fmla="*/ 4678307 h 6033034"/>
              <a:gd name="connsiteX117" fmla="*/ 2212740 w 12192001"/>
              <a:gd name="connsiteY117" fmla="*/ 4736317 h 6033034"/>
              <a:gd name="connsiteX118" fmla="*/ 2194026 w 12192001"/>
              <a:gd name="connsiteY118" fmla="*/ 4844854 h 6033034"/>
              <a:gd name="connsiteX119" fmla="*/ 2184671 w 12192001"/>
              <a:gd name="connsiteY119" fmla="*/ 4878538 h 6033034"/>
              <a:gd name="connsiteX120" fmla="*/ 2199641 w 12192001"/>
              <a:gd name="connsiteY120" fmla="*/ 4930934 h 6033034"/>
              <a:gd name="connsiteX121" fmla="*/ 2188413 w 12192001"/>
              <a:gd name="connsiteY121" fmla="*/ 4977719 h 6033034"/>
              <a:gd name="connsiteX122" fmla="*/ 2197769 w 12192001"/>
              <a:gd name="connsiteY122" fmla="*/ 4988947 h 6033034"/>
              <a:gd name="connsiteX123" fmla="*/ 2248296 w 12192001"/>
              <a:gd name="connsiteY123" fmla="*/ 4959006 h 6033034"/>
              <a:gd name="connsiteX124" fmla="*/ 2295077 w 12192001"/>
              <a:gd name="connsiteY124" fmla="*/ 4914094 h 6033034"/>
              <a:gd name="connsiteX125" fmla="*/ 2310048 w 12192001"/>
              <a:gd name="connsiteY125" fmla="*/ 4882280 h 6033034"/>
              <a:gd name="connsiteX126" fmla="*/ 2242681 w 12192001"/>
              <a:gd name="connsiteY126" fmla="*/ 4678307 h 6033034"/>
              <a:gd name="connsiteX127" fmla="*/ 2212740 w 12192001"/>
              <a:gd name="connsiteY127" fmla="*/ 4659593 h 6033034"/>
              <a:gd name="connsiteX128" fmla="*/ 2674957 w 12192001"/>
              <a:gd name="connsiteY128" fmla="*/ 4642751 h 6033034"/>
              <a:gd name="connsiteX129" fmla="*/ 2616945 w 12192001"/>
              <a:gd name="connsiteY129" fmla="*/ 4652109 h 6033034"/>
              <a:gd name="connsiteX130" fmla="*/ 2633787 w 12192001"/>
              <a:gd name="connsiteY130" fmla="*/ 4680177 h 6033034"/>
              <a:gd name="connsiteX131" fmla="*/ 2678700 w 12192001"/>
              <a:gd name="connsiteY131" fmla="*/ 4650236 h 6033034"/>
              <a:gd name="connsiteX132" fmla="*/ 2674957 w 12192001"/>
              <a:gd name="connsiteY132" fmla="*/ 4642751 h 6033034"/>
              <a:gd name="connsiteX133" fmla="*/ 2454141 w 12192001"/>
              <a:gd name="connsiteY133" fmla="*/ 4586612 h 6033034"/>
              <a:gd name="connsiteX134" fmla="*/ 2435428 w 12192001"/>
              <a:gd name="connsiteY134" fmla="*/ 4592226 h 6033034"/>
              <a:gd name="connsiteX135" fmla="*/ 2448526 w 12192001"/>
              <a:gd name="connsiteY135" fmla="*/ 4614682 h 6033034"/>
              <a:gd name="connsiteX136" fmla="*/ 2457883 w 12192001"/>
              <a:gd name="connsiteY136" fmla="*/ 4653978 h 6033034"/>
              <a:gd name="connsiteX137" fmla="*/ 2467239 w 12192001"/>
              <a:gd name="connsiteY137" fmla="*/ 4738189 h 6033034"/>
              <a:gd name="connsiteX138" fmla="*/ 2493438 w 12192001"/>
              <a:gd name="connsiteY138" fmla="*/ 4674564 h 6033034"/>
              <a:gd name="connsiteX139" fmla="*/ 2478467 w 12192001"/>
              <a:gd name="connsiteY139" fmla="*/ 4612810 h 6033034"/>
              <a:gd name="connsiteX140" fmla="*/ 2454141 w 12192001"/>
              <a:gd name="connsiteY140" fmla="*/ 4586612 h 6033034"/>
              <a:gd name="connsiteX141" fmla="*/ 2588877 w 12192001"/>
              <a:gd name="connsiteY141" fmla="*/ 4356439 h 6033034"/>
              <a:gd name="connsiteX142" fmla="*/ 2605717 w 12192001"/>
              <a:gd name="connsiteY142" fmla="*/ 4391993 h 6033034"/>
              <a:gd name="connsiteX143" fmla="*/ 2646887 w 12192001"/>
              <a:gd name="connsiteY143" fmla="*/ 4371410 h 6033034"/>
              <a:gd name="connsiteX144" fmla="*/ 2643144 w 12192001"/>
              <a:gd name="connsiteY144" fmla="*/ 4363924 h 6033034"/>
              <a:gd name="connsiteX145" fmla="*/ 2588877 w 12192001"/>
              <a:gd name="connsiteY145" fmla="*/ 4356439 h 6033034"/>
              <a:gd name="connsiteX146" fmla="*/ 9967499 w 12192001"/>
              <a:gd name="connsiteY146" fmla="*/ 2472017 h 6033034"/>
              <a:gd name="connsiteX147" fmla="*/ 9827150 w 12192001"/>
              <a:gd name="connsiteY147" fmla="*/ 2524414 h 6033034"/>
              <a:gd name="connsiteX148" fmla="*/ 9845863 w 12192001"/>
              <a:gd name="connsiteY148" fmla="*/ 2569325 h 6033034"/>
              <a:gd name="connsiteX149" fmla="*/ 9896388 w 12192001"/>
              <a:gd name="connsiteY149" fmla="*/ 2535641 h 6033034"/>
              <a:gd name="connsiteX150" fmla="*/ 9948785 w 12192001"/>
              <a:gd name="connsiteY150" fmla="*/ 2500087 h 6033034"/>
              <a:gd name="connsiteX151" fmla="*/ 9967499 w 12192001"/>
              <a:gd name="connsiteY151" fmla="*/ 2472017 h 6033034"/>
              <a:gd name="connsiteX152" fmla="*/ 8848448 w 12192001"/>
              <a:gd name="connsiteY152" fmla="*/ 0 h 6033034"/>
              <a:gd name="connsiteX153" fmla="*/ 9819665 w 12192001"/>
              <a:gd name="connsiteY153" fmla="*/ 1682318 h 6033034"/>
              <a:gd name="connsiteX154" fmla="*/ 9819665 w 12192001"/>
              <a:gd name="connsiteY154" fmla="*/ 1663605 h 6033034"/>
              <a:gd name="connsiteX155" fmla="*/ 9815922 w 12192001"/>
              <a:gd name="connsiteY155" fmla="*/ 1650506 h 6033034"/>
              <a:gd name="connsiteX156" fmla="*/ 9737326 w 12192001"/>
              <a:gd name="connsiteY156" fmla="*/ 1427819 h 6033034"/>
              <a:gd name="connsiteX157" fmla="*/ 9617562 w 12192001"/>
              <a:gd name="connsiteY157" fmla="*/ 1044198 h 6033034"/>
              <a:gd name="connsiteX158" fmla="*/ 9557680 w 12192001"/>
              <a:gd name="connsiteY158" fmla="*/ 870164 h 6033034"/>
              <a:gd name="connsiteX159" fmla="*/ 9591364 w 12192001"/>
              <a:gd name="connsiteY159" fmla="*/ 819639 h 6033034"/>
              <a:gd name="connsiteX160" fmla="*/ 9645633 w 12192001"/>
              <a:gd name="connsiteY160" fmla="*/ 976830 h 6033034"/>
              <a:gd name="connsiteX161" fmla="*/ 9772882 w 12192001"/>
              <a:gd name="connsiteY161" fmla="*/ 1341737 h 6033034"/>
              <a:gd name="connsiteX162" fmla="*/ 9804694 w 12192001"/>
              <a:gd name="connsiteY162" fmla="*/ 1394135 h 6033034"/>
              <a:gd name="connsiteX163" fmla="*/ 9810309 w 12192001"/>
              <a:gd name="connsiteY163" fmla="*/ 1410978 h 6033034"/>
              <a:gd name="connsiteX164" fmla="*/ 9902002 w 12192001"/>
              <a:gd name="connsiteY164" fmla="*/ 1704775 h 6033034"/>
              <a:gd name="connsiteX165" fmla="*/ 10062937 w 12192001"/>
              <a:gd name="connsiteY165" fmla="*/ 2163249 h 6033034"/>
              <a:gd name="connsiteX166" fmla="*/ 10120947 w 12192001"/>
              <a:gd name="connsiteY166" fmla="*/ 2299855 h 6033034"/>
              <a:gd name="connsiteX167" fmla="*/ 10156503 w 12192001"/>
              <a:gd name="connsiteY167" fmla="*/ 2331668 h 6033034"/>
              <a:gd name="connsiteX168" fmla="*/ 10163988 w 12192001"/>
              <a:gd name="connsiteY168" fmla="*/ 2324183 h 6033034"/>
              <a:gd name="connsiteX169" fmla="*/ 10177086 w 12192001"/>
              <a:gd name="connsiteY169" fmla="*/ 2367222 h 6033034"/>
              <a:gd name="connsiteX170" fmla="*/ 10186444 w 12192001"/>
              <a:gd name="connsiteY170" fmla="*/ 2337281 h 6033034"/>
              <a:gd name="connsiteX171" fmla="*/ 10250069 w 12192001"/>
              <a:gd name="connsiteY171" fmla="*/ 2397163 h 6033034"/>
              <a:gd name="connsiteX172" fmla="*/ 10478371 w 12192001"/>
              <a:gd name="connsiteY172" fmla="*/ 2453303 h 6033034"/>
              <a:gd name="connsiteX173" fmla="*/ 10613105 w 12192001"/>
              <a:gd name="connsiteY173" fmla="*/ 2490730 h 6033034"/>
              <a:gd name="connsiteX174" fmla="*/ 10643047 w 12192001"/>
              <a:gd name="connsiteY174" fmla="*/ 2511315 h 6033034"/>
              <a:gd name="connsiteX175" fmla="*/ 10744098 w 12192001"/>
              <a:gd name="connsiteY175" fmla="*/ 2603009 h 6033034"/>
              <a:gd name="connsiteX176" fmla="*/ 10732870 w 12192001"/>
              <a:gd name="connsiteY176" fmla="*/ 2662891 h 6033034"/>
              <a:gd name="connsiteX177" fmla="*/ 10672988 w 12192001"/>
              <a:gd name="connsiteY177" fmla="*/ 2702190 h 6033034"/>
              <a:gd name="connsiteX178" fmla="*/ 10676731 w 12192001"/>
              <a:gd name="connsiteY178" fmla="*/ 2707803 h 6033034"/>
              <a:gd name="connsiteX179" fmla="*/ 10781525 w 12192001"/>
              <a:gd name="connsiteY179" fmla="*/ 2788271 h 6033034"/>
              <a:gd name="connsiteX180" fmla="*/ 10832049 w 12192001"/>
              <a:gd name="connsiteY180" fmla="*/ 2840668 h 6033034"/>
              <a:gd name="connsiteX181" fmla="*/ 10899419 w 12192001"/>
              <a:gd name="connsiteY181" fmla="*/ 2864995 h 6033034"/>
              <a:gd name="connsiteX182" fmla="*/ 10944329 w 12192001"/>
              <a:gd name="connsiteY182" fmla="*/ 2859382 h 6033034"/>
              <a:gd name="connsiteX183" fmla="*/ 10992984 w 12192001"/>
              <a:gd name="connsiteY183" fmla="*/ 2962303 h 6033034"/>
              <a:gd name="connsiteX184" fmla="*/ 10985500 w 12192001"/>
              <a:gd name="connsiteY184" fmla="*/ 3093296 h 6033034"/>
              <a:gd name="connsiteX185" fmla="*/ 10921872 w 12192001"/>
              <a:gd name="connsiteY185" fmla="*/ 3329083 h 6033034"/>
              <a:gd name="connsiteX186" fmla="*/ 10880706 w 12192001"/>
              <a:gd name="connsiteY186" fmla="*/ 3396450 h 6033034"/>
              <a:gd name="connsiteX187" fmla="*/ 10953686 w 12192001"/>
              <a:gd name="connsiteY187" fmla="*/ 3460075 h 6033034"/>
              <a:gd name="connsiteX188" fmla="*/ 10948073 w 12192001"/>
              <a:gd name="connsiteY188" fmla="*/ 3516214 h 6033034"/>
              <a:gd name="connsiteX189" fmla="*/ 10910647 w 12192001"/>
              <a:gd name="connsiteY189" fmla="*/ 3645336 h 6033034"/>
              <a:gd name="connsiteX190" fmla="*/ 10878834 w 12192001"/>
              <a:gd name="connsiteY190" fmla="*/ 3918549 h 6033034"/>
              <a:gd name="connsiteX191" fmla="*/ 10873220 w 12192001"/>
              <a:gd name="connsiteY191" fmla="*/ 3978432 h 6033034"/>
              <a:gd name="connsiteX192" fmla="*/ 10764683 w 12192001"/>
              <a:gd name="connsiteY192" fmla="*/ 4141237 h 6033034"/>
              <a:gd name="connsiteX193" fmla="*/ 10540125 w 12192001"/>
              <a:gd name="connsiteY193" fmla="*/ 4184277 h 6033034"/>
              <a:gd name="connsiteX194" fmla="*/ 10459657 w 12192001"/>
              <a:gd name="connsiteY194" fmla="*/ 4186148 h 6033034"/>
              <a:gd name="connsiteX195" fmla="*/ 10149017 w 12192001"/>
              <a:gd name="connsiteY195" fmla="*/ 4118780 h 6033034"/>
              <a:gd name="connsiteX196" fmla="*/ 10223870 w 12192001"/>
              <a:gd name="connsiteY196" fmla="*/ 4210476 h 6033034"/>
              <a:gd name="connsiteX197" fmla="*/ 10250069 w 12192001"/>
              <a:gd name="connsiteY197" fmla="*/ 4242288 h 6033034"/>
              <a:gd name="connsiteX198" fmla="*/ 10293110 w 12192001"/>
              <a:gd name="connsiteY198" fmla="*/ 4333983 h 6033034"/>
              <a:gd name="connsiteX199" fmla="*/ 10248196 w 12192001"/>
              <a:gd name="connsiteY199" fmla="*/ 4397608 h 6033034"/>
              <a:gd name="connsiteX200" fmla="*/ 10229484 w 12192001"/>
              <a:gd name="connsiteY200" fmla="*/ 4468719 h 6033034"/>
              <a:gd name="connsiteX201" fmla="*/ 10201415 w 12192001"/>
              <a:gd name="connsiteY201" fmla="*/ 4530471 h 6033034"/>
              <a:gd name="connsiteX202" fmla="*/ 10207030 w 12192001"/>
              <a:gd name="connsiteY202" fmla="*/ 4642751 h 6033034"/>
              <a:gd name="connsiteX203" fmla="*/ 10311824 w 12192001"/>
              <a:gd name="connsiteY203" fmla="*/ 4659593 h 6033034"/>
              <a:gd name="connsiteX204" fmla="*/ 10326792 w 12192001"/>
              <a:gd name="connsiteY204" fmla="*/ 4708248 h 6033034"/>
              <a:gd name="connsiteX205" fmla="*/ 10220128 w 12192001"/>
              <a:gd name="connsiteY205" fmla="*/ 4655850 h 6033034"/>
              <a:gd name="connsiteX206" fmla="*/ 10242583 w 12192001"/>
              <a:gd name="connsiteY206" fmla="*/ 4807427 h 6033034"/>
              <a:gd name="connsiteX207" fmla="*/ 10255684 w 12192001"/>
              <a:gd name="connsiteY207" fmla="*/ 4824271 h 6033034"/>
              <a:gd name="connsiteX208" fmla="*/ 10324922 w 12192001"/>
              <a:gd name="connsiteY208" fmla="*/ 5116197 h 6033034"/>
              <a:gd name="connsiteX209" fmla="*/ 10323050 w 12192001"/>
              <a:gd name="connsiteY209" fmla="*/ 5149880 h 6033034"/>
              <a:gd name="connsiteX210" fmla="*/ 10302466 w 12192001"/>
              <a:gd name="connsiteY210" fmla="*/ 5224733 h 6033034"/>
              <a:gd name="connsiteX211" fmla="*/ 10347377 w 12192001"/>
              <a:gd name="connsiteY211" fmla="*/ 5273387 h 6033034"/>
              <a:gd name="connsiteX212" fmla="*/ 10440944 w 12192001"/>
              <a:gd name="connsiteY212" fmla="*/ 5344498 h 6033034"/>
              <a:gd name="connsiteX213" fmla="*/ 10467142 w 12192001"/>
              <a:gd name="connsiteY213" fmla="*/ 5357596 h 6033034"/>
              <a:gd name="connsiteX214" fmla="*/ 10517669 w 12192001"/>
              <a:gd name="connsiteY214" fmla="*/ 5441806 h 6033034"/>
              <a:gd name="connsiteX215" fmla="*/ 10549480 w 12192001"/>
              <a:gd name="connsiteY215" fmla="*/ 5509174 h 6033034"/>
              <a:gd name="connsiteX216" fmla="*/ 10594392 w 12192001"/>
              <a:gd name="connsiteY216" fmla="*/ 5557829 h 6033034"/>
              <a:gd name="connsiteX217" fmla="*/ 10620590 w 12192001"/>
              <a:gd name="connsiteY217" fmla="*/ 5572799 h 6033034"/>
              <a:gd name="connsiteX218" fmla="*/ 10738483 w 12192001"/>
              <a:gd name="connsiteY218" fmla="*/ 5584027 h 6033034"/>
              <a:gd name="connsiteX219" fmla="*/ 10790880 w 12192001"/>
              <a:gd name="connsiteY219" fmla="*/ 5535372 h 6033034"/>
              <a:gd name="connsiteX220" fmla="*/ 10830179 w 12192001"/>
              <a:gd name="connsiteY220" fmla="*/ 5496074 h 6033034"/>
              <a:gd name="connsiteX221" fmla="*/ 10905032 w 12192001"/>
              <a:gd name="connsiteY221" fmla="*/ 5432450 h 6033034"/>
              <a:gd name="connsiteX222" fmla="*/ 10931230 w 12192001"/>
              <a:gd name="connsiteY222" fmla="*/ 5402507 h 6033034"/>
              <a:gd name="connsiteX223" fmla="*/ 11022927 w 12192001"/>
              <a:gd name="connsiteY223" fmla="*/ 5372566 h 6033034"/>
              <a:gd name="connsiteX224" fmla="*/ 11079066 w 12192001"/>
              <a:gd name="connsiteY224" fmla="*/ 5447420 h 6033034"/>
              <a:gd name="connsiteX225" fmla="*/ 11125847 w 12192001"/>
              <a:gd name="connsiteY225" fmla="*/ 5404380 h 6033034"/>
              <a:gd name="connsiteX226" fmla="*/ 11133333 w 12192001"/>
              <a:gd name="connsiteY226" fmla="*/ 5411865 h 6033034"/>
              <a:gd name="connsiteX227" fmla="*/ 11146432 w 12192001"/>
              <a:gd name="connsiteY227" fmla="*/ 5363211 h 6033034"/>
              <a:gd name="connsiteX228" fmla="*/ 11204443 w 12192001"/>
              <a:gd name="connsiteY228" fmla="*/ 5464263 h 6033034"/>
              <a:gd name="connsiteX229" fmla="*/ 11228771 w 12192001"/>
              <a:gd name="connsiteY229" fmla="*/ 5400638 h 6033034"/>
              <a:gd name="connsiteX230" fmla="*/ 11256840 w 12192001"/>
              <a:gd name="connsiteY230" fmla="*/ 5409993 h 6033034"/>
              <a:gd name="connsiteX231" fmla="*/ 11253098 w 12192001"/>
              <a:gd name="connsiteY231" fmla="*/ 5366953 h 6033034"/>
              <a:gd name="connsiteX232" fmla="*/ 11260583 w 12192001"/>
              <a:gd name="connsiteY232" fmla="*/ 5365081 h 6033034"/>
              <a:gd name="connsiteX233" fmla="*/ 11281167 w 12192001"/>
              <a:gd name="connsiteY233" fmla="*/ 5424964 h 6033034"/>
              <a:gd name="connsiteX234" fmla="*/ 11350407 w 12192001"/>
              <a:gd name="connsiteY234" fmla="*/ 5370696 h 6033034"/>
              <a:gd name="connsiteX235" fmla="*/ 11374733 w 12192001"/>
              <a:gd name="connsiteY235" fmla="*/ 5432450 h 6033034"/>
              <a:gd name="connsiteX236" fmla="*/ 11361634 w 12192001"/>
              <a:gd name="connsiteY236" fmla="*/ 5351983 h 6033034"/>
              <a:gd name="connsiteX237" fmla="*/ 11384091 w 12192001"/>
              <a:gd name="connsiteY237" fmla="*/ 5363211 h 6033034"/>
              <a:gd name="connsiteX238" fmla="*/ 11384091 w 12192001"/>
              <a:gd name="connsiteY238" fmla="*/ 5265903 h 6033034"/>
              <a:gd name="connsiteX239" fmla="*/ 11391575 w 12192001"/>
              <a:gd name="connsiteY239" fmla="*/ 5262160 h 6033034"/>
              <a:gd name="connsiteX240" fmla="*/ 11440230 w 12192001"/>
              <a:gd name="connsiteY240" fmla="*/ 5365081 h 6033034"/>
              <a:gd name="connsiteX241" fmla="*/ 11447715 w 12192001"/>
              <a:gd name="connsiteY241" fmla="*/ 5265903 h 6033034"/>
              <a:gd name="connsiteX242" fmla="*/ 11455201 w 12192001"/>
              <a:gd name="connsiteY242" fmla="*/ 5265903 h 6033034"/>
              <a:gd name="connsiteX243" fmla="*/ 11462685 w 12192001"/>
              <a:gd name="connsiteY243" fmla="*/ 5357596 h 6033034"/>
              <a:gd name="connsiteX244" fmla="*/ 11488885 w 12192001"/>
              <a:gd name="connsiteY244" fmla="*/ 5320170 h 6033034"/>
              <a:gd name="connsiteX245" fmla="*/ 11509470 w 12192001"/>
              <a:gd name="connsiteY245" fmla="*/ 5439934 h 6033034"/>
              <a:gd name="connsiteX246" fmla="*/ 11520695 w 12192001"/>
              <a:gd name="connsiteY246" fmla="*/ 5439934 h 6033034"/>
              <a:gd name="connsiteX247" fmla="*/ 11543152 w 12192001"/>
              <a:gd name="connsiteY247" fmla="*/ 5370696 h 6033034"/>
              <a:gd name="connsiteX248" fmla="*/ 11554382 w 12192001"/>
              <a:gd name="connsiteY248" fmla="*/ 5451162 h 6033034"/>
              <a:gd name="connsiteX249" fmla="*/ 11563737 w 12192001"/>
              <a:gd name="connsiteY249" fmla="*/ 5451162 h 6033034"/>
              <a:gd name="connsiteX250" fmla="*/ 11573095 w 12192001"/>
              <a:gd name="connsiteY250" fmla="*/ 5419351 h 6033034"/>
              <a:gd name="connsiteX251" fmla="*/ 11578708 w 12192001"/>
              <a:gd name="connsiteY251" fmla="*/ 5419351 h 6033034"/>
              <a:gd name="connsiteX252" fmla="*/ 11584323 w 12192001"/>
              <a:gd name="connsiteY252" fmla="*/ 5451162 h 6033034"/>
              <a:gd name="connsiteX253" fmla="*/ 11631104 w 12192001"/>
              <a:gd name="connsiteY253" fmla="*/ 5402507 h 6033034"/>
              <a:gd name="connsiteX254" fmla="*/ 11634847 w 12192001"/>
              <a:gd name="connsiteY254" fmla="*/ 5466132 h 6033034"/>
              <a:gd name="connsiteX255" fmla="*/ 11636718 w 12192001"/>
              <a:gd name="connsiteY255" fmla="*/ 5466132 h 6033034"/>
              <a:gd name="connsiteX256" fmla="*/ 11642333 w 12192001"/>
              <a:gd name="connsiteY256" fmla="*/ 5413736 h 6033034"/>
              <a:gd name="connsiteX257" fmla="*/ 11661045 w 12192001"/>
              <a:gd name="connsiteY257" fmla="*/ 5443677 h 6033034"/>
              <a:gd name="connsiteX258" fmla="*/ 11664788 w 12192001"/>
              <a:gd name="connsiteY258" fmla="*/ 5434322 h 6033034"/>
              <a:gd name="connsiteX259" fmla="*/ 11677889 w 12192001"/>
              <a:gd name="connsiteY259" fmla="*/ 5481103 h 6033034"/>
              <a:gd name="connsiteX260" fmla="*/ 11687245 w 12192001"/>
              <a:gd name="connsiteY260" fmla="*/ 5453035 h 6033034"/>
              <a:gd name="connsiteX261" fmla="*/ 11698472 w 12192001"/>
              <a:gd name="connsiteY261" fmla="*/ 5466132 h 6033034"/>
              <a:gd name="connsiteX262" fmla="*/ 11657304 w 12192001"/>
              <a:gd name="connsiteY262" fmla="*/ 5363211 h 6033034"/>
              <a:gd name="connsiteX263" fmla="*/ 11681631 w 12192001"/>
              <a:gd name="connsiteY263" fmla="*/ 5368824 h 6033034"/>
              <a:gd name="connsiteX264" fmla="*/ 11681631 w 12192001"/>
              <a:gd name="connsiteY264" fmla="*/ 5361339 h 6033034"/>
              <a:gd name="connsiteX265" fmla="*/ 11763967 w 12192001"/>
              <a:gd name="connsiteY265" fmla="*/ 5454905 h 6033034"/>
              <a:gd name="connsiteX266" fmla="*/ 11780811 w 12192001"/>
              <a:gd name="connsiteY266" fmla="*/ 5436191 h 6033034"/>
              <a:gd name="connsiteX267" fmla="*/ 11797654 w 12192001"/>
              <a:gd name="connsiteY267" fmla="*/ 5482976 h 6033034"/>
              <a:gd name="connsiteX268" fmla="*/ 11810752 w 12192001"/>
              <a:gd name="connsiteY268" fmla="*/ 5479233 h 6033034"/>
              <a:gd name="connsiteX269" fmla="*/ 11784553 w 12192001"/>
              <a:gd name="connsiteY269" fmla="*/ 5331397 h 6033034"/>
              <a:gd name="connsiteX270" fmla="*/ 11793911 w 12192001"/>
              <a:gd name="connsiteY270" fmla="*/ 5327654 h 6033034"/>
              <a:gd name="connsiteX271" fmla="*/ 11848178 w 12192001"/>
              <a:gd name="connsiteY271" fmla="*/ 5492332 h 6033034"/>
              <a:gd name="connsiteX272" fmla="*/ 11857533 w 12192001"/>
              <a:gd name="connsiteY272" fmla="*/ 5490461 h 6033034"/>
              <a:gd name="connsiteX273" fmla="*/ 11846308 w 12192001"/>
              <a:gd name="connsiteY273" fmla="*/ 5383795 h 6033034"/>
              <a:gd name="connsiteX274" fmla="*/ 11851921 w 12192001"/>
              <a:gd name="connsiteY274" fmla="*/ 5348240 h 6033034"/>
              <a:gd name="connsiteX275" fmla="*/ 11874377 w 12192001"/>
              <a:gd name="connsiteY275" fmla="*/ 5374439 h 6033034"/>
              <a:gd name="connsiteX276" fmla="*/ 11885605 w 12192001"/>
              <a:gd name="connsiteY276" fmla="*/ 5402507 h 6033034"/>
              <a:gd name="connsiteX277" fmla="*/ 11883734 w 12192001"/>
              <a:gd name="connsiteY277" fmla="*/ 5293972 h 6033034"/>
              <a:gd name="connsiteX278" fmla="*/ 11835079 w 12192001"/>
              <a:gd name="connsiteY278" fmla="*/ 5196662 h 6033034"/>
              <a:gd name="connsiteX279" fmla="*/ 11820108 w 12192001"/>
              <a:gd name="connsiteY279" fmla="*/ 5172336 h 6033034"/>
              <a:gd name="connsiteX280" fmla="*/ 11758355 w 12192001"/>
              <a:gd name="connsiteY280" fmla="*/ 5065669 h 6033034"/>
              <a:gd name="connsiteX281" fmla="*/ 11763967 w 12192001"/>
              <a:gd name="connsiteY281" fmla="*/ 5043214 h 6033034"/>
              <a:gd name="connsiteX282" fmla="*/ 11969813 w 12192001"/>
              <a:gd name="connsiteY282" fmla="*/ 5264030 h 6033034"/>
              <a:gd name="connsiteX283" fmla="*/ 11964201 w 12192001"/>
              <a:gd name="connsiteY283" fmla="*/ 5220991 h 6033034"/>
              <a:gd name="connsiteX284" fmla="*/ 12027825 w 12192001"/>
              <a:gd name="connsiteY284" fmla="*/ 5295844 h 6033034"/>
              <a:gd name="connsiteX285" fmla="*/ 11973556 w 12192001"/>
              <a:gd name="connsiteY285" fmla="*/ 5183564 h 6033034"/>
              <a:gd name="connsiteX286" fmla="*/ 12070866 w 12192001"/>
              <a:gd name="connsiteY286" fmla="*/ 5269645 h 6033034"/>
              <a:gd name="connsiteX287" fmla="*/ 12063379 w 12192001"/>
              <a:gd name="connsiteY287" fmla="*/ 5157366 h 6033034"/>
              <a:gd name="connsiteX288" fmla="*/ 12123262 w 12192001"/>
              <a:gd name="connsiteY288" fmla="*/ 5194792 h 6033034"/>
              <a:gd name="connsiteX289" fmla="*/ 12104548 w 12192001"/>
              <a:gd name="connsiteY289" fmla="*/ 5056314 h 6033034"/>
              <a:gd name="connsiteX290" fmla="*/ 12108293 w 12192001"/>
              <a:gd name="connsiteY290" fmla="*/ 5054442 h 6033034"/>
              <a:gd name="connsiteX291" fmla="*/ 12121391 w 12192001"/>
              <a:gd name="connsiteY291" fmla="*/ 5091869 h 6033034"/>
              <a:gd name="connsiteX292" fmla="*/ 12127006 w 12192001"/>
              <a:gd name="connsiteY292" fmla="*/ 5091869 h 6033034"/>
              <a:gd name="connsiteX293" fmla="*/ 12121391 w 12192001"/>
              <a:gd name="connsiteY293" fmla="*/ 5024500 h 6033034"/>
              <a:gd name="connsiteX294" fmla="*/ 12130749 w 12192001"/>
              <a:gd name="connsiteY294" fmla="*/ 5022631 h 6033034"/>
              <a:gd name="connsiteX295" fmla="*/ 12143847 w 12192001"/>
              <a:gd name="connsiteY295" fmla="*/ 5091869 h 6033034"/>
              <a:gd name="connsiteX296" fmla="*/ 12155075 w 12192001"/>
              <a:gd name="connsiteY296" fmla="*/ 5071284 h 6033034"/>
              <a:gd name="connsiteX297" fmla="*/ 12171917 w 12192001"/>
              <a:gd name="connsiteY297" fmla="*/ 5189177 h 6033034"/>
              <a:gd name="connsiteX298" fmla="*/ 12183146 w 12192001"/>
              <a:gd name="connsiteY298" fmla="*/ 5189177 h 6033034"/>
              <a:gd name="connsiteX299" fmla="*/ 12192001 w 12192001"/>
              <a:gd name="connsiteY299" fmla="*/ 5138128 h 6033034"/>
              <a:gd name="connsiteX300" fmla="*/ 12192001 w 12192001"/>
              <a:gd name="connsiteY300" fmla="*/ 6033034 h 6033034"/>
              <a:gd name="connsiteX301" fmla="*/ 0 w 12192001"/>
              <a:gd name="connsiteY301" fmla="*/ 6033034 h 6033034"/>
              <a:gd name="connsiteX302" fmla="*/ 135 w 12192001"/>
              <a:gd name="connsiteY302" fmla="*/ 5958993 h 6033034"/>
              <a:gd name="connsiteX303" fmla="*/ 293 w 12192001"/>
              <a:gd name="connsiteY303" fmla="*/ 5348573 h 6033034"/>
              <a:gd name="connsiteX304" fmla="*/ 96254 w 12192001"/>
              <a:gd name="connsiteY304" fmla="*/ 5323171 h 6033034"/>
              <a:gd name="connsiteX305" fmla="*/ 312822 w 12192001"/>
              <a:gd name="connsiteY305" fmla="*/ 5311139 h 6033034"/>
              <a:gd name="connsiteX306" fmla="*/ 348917 w 12192001"/>
              <a:gd name="connsiteY306" fmla="*/ 5323171 h 6033034"/>
              <a:gd name="connsiteX307" fmla="*/ 469233 w 12192001"/>
              <a:gd name="connsiteY307" fmla="*/ 5347234 h 6033034"/>
              <a:gd name="connsiteX308" fmla="*/ 625643 w 12192001"/>
              <a:gd name="connsiteY308" fmla="*/ 5407392 h 6033034"/>
              <a:gd name="connsiteX309" fmla="*/ 757990 w 12192001"/>
              <a:gd name="connsiteY309" fmla="*/ 5407392 h 6033034"/>
              <a:gd name="connsiteX310" fmla="*/ 860817 w 12192001"/>
              <a:gd name="connsiteY310" fmla="*/ 5378013 h 6033034"/>
              <a:gd name="connsiteX311" fmla="*/ 882230 w 12192001"/>
              <a:gd name="connsiteY311" fmla="*/ 5383795 h 6033034"/>
              <a:gd name="connsiteX312" fmla="*/ 973924 w 12192001"/>
              <a:gd name="connsiteY312" fmla="*/ 5370696 h 6033034"/>
              <a:gd name="connsiteX313" fmla="*/ 1127373 w 12192001"/>
              <a:gd name="connsiteY313" fmla="*/ 5378181 h 6033034"/>
              <a:gd name="connsiteX314" fmla="*/ 1250880 w 12192001"/>
              <a:gd name="connsiteY314" fmla="*/ 5398765 h 6033034"/>
              <a:gd name="connsiteX315" fmla="*/ 1269593 w 12192001"/>
              <a:gd name="connsiteY315" fmla="*/ 5391280 h 6033034"/>
              <a:gd name="connsiteX316" fmla="*/ 1346318 w 12192001"/>
              <a:gd name="connsiteY316" fmla="*/ 5322042 h 6033034"/>
              <a:gd name="connsiteX317" fmla="*/ 1380002 w 12192001"/>
              <a:gd name="connsiteY317" fmla="*/ 5267772 h 6033034"/>
              <a:gd name="connsiteX318" fmla="*/ 1336960 w 12192001"/>
              <a:gd name="connsiteY318" fmla="*/ 5168593 h 6033034"/>
              <a:gd name="connsiteX319" fmla="*/ 1277078 w 12192001"/>
              <a:gd name="connsiteY319" fmla="*/ 5181692 h 6033034"/>
              <a:gd name="connsiteX320" fmla="*/ 1258365 w 12192001"/>
              <a:gd name="connsiteY320" fmla="*/ 5224733 h 6033034"/>
              <a:gd name="connsiteX321" fmla="*/ 1121759 w 12192001"/>
              <a:gd name="connsiteY321" fmla="*/ 5277130 h 6033034"/>
              <a:gd name="connsiteX322" fmla="*/ 1084333 w 12192001"/>
              <a:gd name="connsiteY322" fmla="*/ 5295844 h 6033034"/>
              <a:gd name="connsiteX323" fmla="*/ 1020708 w 12192001"/>
              <a:gd name="connsiteY323" fmla="*/ 5301456 h 6033034"/>
              <a:gd name="connsiteX324" fmla="*/ 979539 w 12192001"/>
              <a:gd name="connsiteY324" fmla="*/ 5234088 h 6033034"/>
              <a:gd name="connsiteX325" fmla="*/ 1076847 w 12192001"/>
              <a:gd name="connsiteY325" fmla="*/ 5134909 h 6033034"/>
              <a:gd name="connsiteX326" fmla="*/ 1247137 w 12192001"/>
              <a:gd name="connsiteY326" fmla="*/ 5151751 h 6033034"/>
              <a:gd name="connsiteX327" fmla="*/ 1320120 w 12192001"/>
              <a:gd name="connsiteY327" fmla="*/ 5108711 h 6033034"/>
              <a:gd name="connsiteX328" fmla="*/ 1363159 w 12192001"/>
              <a:gd name="connsiteY328" fmla="*/ 5114324 h 6033034"/>
              <a:gd name="connsiteX329" fmla="*/ 1430527 w 12192001"/>
              <a:gd name="connsiteY329" fmla="*/ 5078770 h 6033034"/>
              <a:gd name="connsiteX330" fmla="*/ 1456725 w 12192001"/>
              <a:gd name="connsiteY330" fmla="*/ 5002045 h 6033034"/>
              <a:gd name="connsiteX331" fmla="*/ 1381872 w 12192001"/>
              <a:gd name="connsiteY331" fmla="*/ 5002045 h 6033034"/>
              <a:gd name="connsiteX332" fmla="*/ 1290178 w 12192001"/>
              <a:gd name="connsiteY332" fmla="*/ 4987075 h 6033034"/>
              <a:gd name="connsiteX333" fmla="*/ 1204916 w 12192001"/>
              <a:gd name="connsiteY333" fmla="*/ 4966286 h 6033034"/>
              <a:gd name="connsiteX334" fmla="*/ 1174156 w 12192001"/>
              <a:gd name="connsiteY334" fmla="*/ 4973976 h 6033034"/>
              <a:gd name="connsiteX335" fmla="*/ 1097432 w 12192001"/>
              <a:gd name="connsiteY335" fmla="*/ 4975846 h 6033034"/>
              <a:gd name="connsiteX336" fmla="*/ 1060005 w 12192001"/>
              <a:gd name="connsiteY336" fmla="*/ 4975846 h 6033034"/>
              <a:gd name="connsiteX337" fmla="*/ 1034155 w 12192001"/>
              <a:gd name="connsiteY337" fmla="*/ 4991788 h 6033034"/>
              <a:gd name="connsiteX338" fmla="*/ 962527 w 12192001"/>
              <a:gd name="connsiteY338" fmla="*/ 4926129 h 6033034"/>
              <a:gd name="connsiteX339" fmla="*/ 1121920 w 12192001"/>
              <a:gd name="connsiteY339" fmla="*/ 4850628 h 6033034"/>
              <a:gd name="connsiteX340" fmla="*/ 1129245 w 12192001"/>
              <a:gd name="connsiteY340" fmla="*/ 4848597 h 6033034"/>
              <a:gd name="connsiteX341" fmla="*/ 1149828 w 12192001"/>
              <a:gd name="connsiteY341" fmla="*/ 4854212 h 6033034"/>
              <a:gd name="connsiteX342" fmla="*/ 1232166 w 12192001"/>
              <a:gd name="connsiteY342" fmla="*/ 4865439 h 6033034"/>
              <a:gd name="connsiteX343" fmla="*/ 1318247 w 12192001"/>
              <a:gd name="connsiteY343" fmla="*/ 4876667 h 6033034"/>
              <a:gd name="connsiteX344" fmla="*/ 1348188 w 12192001"/>
              <a:gd name="connsiteY344" fmla="*/ 4919707 h 6033034"/>
              <a:gd name="connsiteX345" fmla="*/ 1359416 w 12192001"/>
              <a:gd name="connsiteY345" fmla="*/ 4932806 h 6033034"/>
              <a:gd name="connsiteX346" fmla="*/ 1445497 w 12192001"/>
              <a:gd name="connsiteY346" fmla="*/ 4962749 h 6033034"/>
              <a:gd name="connsiteX347" fmla="*/ 1509122 w 12192001"/>
              <a:gd name="connsiteY347" fmla="*/ 4876667 h 6033034"/>
              <a:gd name="connsiteX348" fmla="*/ 1537192 w 12192001"/>
              <a:gd name="connsiteY348" fmla="*/ 4880410 h 6033034"/>
              <a:gd name="connsiteX349" fmla="*/ 1630759 w 12192001"/>
              <a:gd name="connsiteY349" fmla="*/ 4942162 h 6033034"/>
              <a:gd name="connsiteX350" fmla="*/ 1627016 w 12192001"/>
              <a:gd name="connsiteY350" fmla="*/ 4910351 h 6033034"/>
              <a:gd name="connsiteX351" fmla="*/ 1533450 w 12192001"/>
              <a:gd name="connsiteY351" fmla="*/ 4773743 h 6033034"/>
              <a:gd name="connsiteX352" fmla="*/ 1497895 w 12192001"/>
              <a:gd name="connsiteY352" fmla="*/ 4764387 h 6033034"/>
              <a:gd name="connsiteX353" fmla="*/ 1194740 w 12192001"/>
              <a:gd name="connsiteY353" fmla="*/ 4758772 h 6033034"/>
              <a:gd name="connsiteX354" fmla="*/ 1174156 w 12192001"/>
              <a:gd name="connsiteY354" fmla="*/ 4711991 h 6033034"/>
              <a:gd name="connsiteX355" fmla="*/ 1271466 w 12192001"/>
              <a:gd name="connsiteY355" fmla="*/ 4657721 h 6033034"/>
              <a:gd name="connsiteX356" fmla="*/ 1321990 w 12192001"/>
              <a:gd name="connsiteY356" fmla="*/ 4650236 h 6033034"/>
              <a:gd name="connsiteX357" fmla="*/ 1329476 w 12192001"/>
              <a:gd name="connsiteY357" fmla="*/ 4614682 h 6033034"/>
              <a:gd name="connsiteX358" fmla="*/ 1260237 w 12192001"/>
              <a:gd name="connsiteY358" fmla="*/ 4571641 h 6033034"/>
              <a:gd name="connsiteX359" fmla="*/ 1226554 w 12192001"/>
              <a:gd name="connsiteY359" fmla="*/ 4614682 h 6033034"/>
              <a:gd name="connsiteX360" fmla="*/ 1170413 w 12192001"/>
              <a:gd name="connsiteY360" fmla="*/ 4640880 h 6033034"/>
              <a:gd name="connsiteX361" fmla="*/ 1147958 w 12192001"/>
              <a:gd name="connsiteY361" fmla="*/ 4601582 h 6033034"/>
              <a:gd name="connsiteX362" fmla="*/ 1138600 w 12192001"/>
              <a:gd name="connsiteY362" fmla="*/ 4577256 h 6033034"/>
              <a:gd name="connsiteX363" fmla="*/ 1104916 w 12192001"/>
              <a:gd name="connsiteY363" fmla="*/ 4594096 h 6033034"/>
              <a:gd name="connsiteX364" fmla="*/ 1089946 w 12192001"/>
              <a:gd name="connsiteY364" fmla="*/ 4508016 h 6033034"/>
              <a:gd name="connsiteX365" fmla="*/ 1091818 w 12192001"/>
              <a:gd name="connsiteY365" fmla="*/ 4493045 h 6033034"/>
              <a:gd name="connsiteX366" fmla="*/ 1129245 w 12192001"/>
              <a:gd name="connsiteY366" fmla="*/ 4478075 h 6033034"/>
              <a:gd name="connsiteX367" fmla="*/ 1314505 w 12192001"/>
              <a:gd name="connsiteY367" fmla="*/ 4470589 h 6033034"/>
              <a:gd name="connsiteX368" fmla="*/ 1351931 w 12192001"/>
              <a:gd name="connsiteY368" fmla="*/ 4472461 h 6033034"/>
              <a:gd name="connsiteX369" fmla="*/ 1396843 w 12192001"/>
              <a:gd name="connsiteY369" fmla="*/ 4543572 h 6033034"/>
              <a:gd name="connsiteX370" fmla="*/ 1434270 w 12192001"/>
              <a:gd name="connsiteY370" fmla="*/ 4575383 h 6033034"/>
              <a:gd name="connsiteX371" fmla="*/ 1462340 w 12192001"/>
              <a:gd name="connsiteY371" fmla="*/ 4586612 h 6033034"/>
              <a:gd name="connsiteX372" fmla="*/ 1514737 w 12192001"/>
              <a:gd name="connsiteY372" fmla="*/ 4665206 h 6033034"/>
              <a:gd name="connsiteX373" fmla="*/ 1634502 w 12192001"/>
              <a:gd name="connsiteY373" fmla="*/ 4871052 h 6033034"/>
              <a:gd name="connsiteX374" fmla="*/ 1690641 w 12192001"/>
              <a:gd name="connsiteY374" fmla="*/ 4970233 h 6033034"/>
              <a:gd name="connsiteX375" fmla="*/ 1722453 w 12192001"/>
              <a:gd name="connsiteY375" fmla="*/ 4915964 h 6033034"/>
              <a:gd name="connsiteX376" fmla="*/ 1767365 w 12192001"/>
              <a:gd name="connsiteY376" fmla="*/ 4882280 h 6033034"/>
              <a:gd name="connsiteX377" fmla="*/ 1793563 w 12192001"/>
              <a:gd name="connsiteY377" fmla="*/ 4867309 h 6033034"/>
              <a:gd name="connsiteX378" fmla="*/ 1772980 w 12192001"/>
              <a:gd name="connsiteY378" fmla="*/ 4842983 h 6033034"/>
              <a:gd name="connsiteX379" fmla="*/ 1705612 w 12192001"/>
              <a:gd name="connsiteY379" fmla="*/ 4762515 h 6033034"/>
              <a:gd name="connsiteX380" fmla="*/ 1743039 w 12192001"/>
              <a:gd name="connsiteY380" fmla="*/ 4653978 h 6033034"/>
              <a:gd name="connsiteX381" fmla="*/ 1765494 w 12192001"/>
              <a:gd name="connsiteY381" fmla="*/ 4644623 h 6033034"/>
              <a:gd name="connsiteX382" fmla="*/ 1887129 w 12192001"/>
              <a:gd name="connsiteY382" fmla="*/ 4640880 h 6033034"/>
              <a:gd name="connsiteX383" fmla="*/ 1920813 w 12192001"/>
              <a:gd name="connsiteY383" fmla="*/ 4655850 h 6033034"/>
              <a:gd name="connsiteX384" fmla="*/ 1902100 w 12192001"/>
              <a:gd name="connsiteY384" fmla="*/ 4682050 h 6033034"/>
              <a:gd name="connsiteX385" fmla="*/ 1881516 w 12192001"/>
              <a:gd name="connsiteY385" fmla="*/ 4747545 h 6033034"/>
              <a:gd name="connsiteX386" fmla="*/ 1877774 w 12192001"/>
              <a:gd name="connsiteY386" fmla="*/ 4794328 h 6033034"/>
              <a:gd name="connsiteX387" fmla="*/ 1933913 w 12192001"/>
              <a:gd name="connsiteY387" fmla="*/ 4865439 h 6033034"/>
              <a:gd name="connsiteX388" fmla="*/ 1988180 w 12192001"/>
              <a:gd name="connsiteY388" fmla="*/ 4882280 h 6033034"/>
              <a:gd name="connsiteX389" fmla="*/ 2048063 w 12192001"/>
              <a:gd name="connsiteY389" fmla="*/ 4923450 h 6033034"/>
              <a:gd name="connsiteX390" fmla="*/ 2063034 w 12192001"/>
              <a:gd name="connsiteY390" fmla="*/ 4942162 h 6033034"/>
              <a:gd name="connsiteX391" fmla="*/ 2104203 w 12192001"/>
              <a:gd name="connsiteY391" fmla="*/ 5015145 h 6033034"/>
              <a:gd name="connsiteX392" fmla="*/ 2119173 w 12192001"/>
              <a:gd name="connsiteY392" fmla="*/ 5013273 h 6033034"/>
              <a:gd name="connsiteX393" fmla="*/ 2136016 w 12192001"/>
              <a:gd name="connsiteY393" fmla="*/ 4904736 h 6033034"/>
              <a:gd name="connsiteX394" fmla="*/ 2089232 w 12192001"/>
              <a:gd name="connsiteY394" fmla="*/ 4908479 h 6033034"/>
              <a:gd name="connsiteX395" fmla="*/ 2076134 w 12192001"/>
              <a:gd name="connsiteY395" fmla="*/ 4884153 h 6033034"/>
              <a:gd name="connsiteX396" fmla="*/ 2186540 w 12192001"/>
              <a:gd name="connsiteY396" fmla="*/ 4717604 h 6033034"/>
              <a:gd name="connsiteX397" fmla="*/ 2134144 w 12192001"/>
              <a:gd name="connsiteY397" fmla="*/ 4683920 h 6033034"/>
              <a:gd name="connsiteX398" fmla="*/ 2115430 w 12192001"/>
              <a:gd name="connsiteY398" fmla="*/ 4667079 h 6033034"/>
              <a:gd name="connsiteX399" fmla="*/ 2132273 w 12192001"/>
              <a:gd name="connsiteY399" fmla="*/ 4646494 h 6033034"/>
              <a:gd name="connsiteX400" fmla="*/ 2171571 w 12192001"/>
              <a:gd name="connsiteY400" fmla="*/ 4541699 h 6033034"/>
              <a:gd name="connsiteX401" fmla="*/ 2184671 w 12192001"/>
              <a:gd name="connsiteY401" fmla="*/ 4506145 h 6033034"/>
              <a:gd name="connsiteX402" fmla="*/ 2182799 w 12192001"/>
              <a:gd name="connsiteY402" fmla="*/ 4444391 h 6033034"/>
              <a:gd name="connsiteX403" fmla="*/ 2169700 w 12192001"/>
              <a:gd name="connsiteY403" fmla="*/ 4371410 h 6033034"/>
              <a:gd name="connsiteX404" fmla="*/ 2175313 w 12192001"/>
              <a:gd name="connsiteY404" fmla="*/ 4362052 h 6033034"/>
              <a:gd name="connsiteX405" fmla="*/ 2143502 w 12192001"/>
              <a:gd name="connsiteY405" fmla="*/ 4347082 h 6033034"/>
              <a:gd name="connsiteX406" fmla="*/ 2149114 w 12192001"/>
              <a:gd name="connsiteY406" fmla="*/ 4315271 h 6033034"/>
              <a:gd name="connsiteX407" fmla="*/ 2184671 w 12192001"/>
              <a:gd name="connsiteY407" fmla="*/ 4317140 h 6033034"/>
              <a:gd name="connsiteX408" fmla="*/ 2238938 w 12192001"/>
              <a:gd name="connsiteY408" fmla="*/ 4343339 h 6033034"/>
              <a:gd name="connsiteX409" fmla="*/ 2285721 w 12192001"/>
              <a:gd name="connsiteY409" fmla="*/ 4322755 h 6033034"/>
              <a:gd name="connsiteX410" fmla="*/ 2311921 w 12192001"/>
              <a:gd name="connsiteY410" fmla="*/ 4294685 h 6033034"/>
              <a:gd name="connsiteX411" fmla="*/ 2377416 w 12192001"/>
              <a:gd name="connsiteY411" fmla="*/ 4328368 h 6033034"/>
              <a:gd name="connsiteX412" fmla="*/ 2418584 w 12192001"/>
              <a:gd name="connsiteY412" fmla="*/ 4397608 h 6033034"/>
              <a:gd name="connsiteX413" fmla="*/ 2484083 w 12192001"/>
              <a:gd name="connsiteY413" fmla="*/ 4478075 h 6033034"/>
              <a:gd name="connsiteX414" fmla="*/ 2499053 w 12192001"/>
              <a:gd name="connsiteY414" fmla="*/ 4509888 h 6033034"/>
              <a:gd name="connsiteX415" fmla="*/ 2530864 w 12192001"/>
              <a:gd name="connsiteY415" fmla="*/ 4547314 h 6033034"/>
              <a:gd name="connsiteX416" fmla="*/ 2519636 w 12192001"/>
              <a:gd name="connsiteY416" fmla="*/ 4614682 h 6033034"/>
              <a:gd name="connsiteX417" fmla="*/ 2560805 w 12192001"/>
              <a:gd name="connsiteY417" fmla="*/ 4566027 h 6033034"/>
              <a:gd name="connsiteX418" fmla="*/ 2572033 w 12192001"/>
              <a:gd name="connsiteY418" fmla="*/ 4571641 h 6033034"/>
              <a:gd name="connsiteX419" fmla="*/ 2562677 w 12192001"/>
              <a:gd name="connsiteY419" fmla="*/ 4607197 h 6033034"/>
              <a:gd name="connsiteX420" fmla="*/ 2583262 w 12192001"/>
              <a:gd name="connsiteY420" fmla="*/ 4652109 h 6033034"/>
              <a:gd name="connsiteX421" fmla="*/ 2650629 w 12192001"/>
              <a:gd name="connsiteY421" fmla="*/ 4601582 h 6033034"/>
              <a:gd name="connsiteX422" fmla="*/ 2643144 w 12192001"/>
              <a:gd name="connsiteY422" fmla="*/ 4580998 h 6033034"/>
              <a:gd name="connsiteX423" fmla="*/ 2615075 w 12192001"/>
              <a:gd name="connsiteY423" fmla="*/ 4562284 h 6033034"/>
              <a:gd name="connsiteX424" fmla="*/ 2605717 w 12192001"/>
              <a:gd name="connsiteY424" fmla="*/ 4506145 h 6033034"/>
              <a:gd name="connsiteX425" fmla="*/ 2573906 w 12192001"/>
              <a:gd name="connsiteY425" fmla="*/ 4545442 h 6033034"/>
              <a:gd name="connsiteX426" fmla="*/ 2564548 w 12192001"/>
              <a:gd name="connsiteY426" fmla="*/ 4541699 h 6033034"/>
              <a:gd name="connsiteX427" fmla="*/ 2579519 w 12192001"/>
              <a:gd name="connsiteY427" fmla="*/ 4487431 h 6033034"/>
              <a:gd name="connsiteX428" fmla="*/ 2579519 w 12192001"/>
              <a:gd name="connsiteY428" fmla="*/ 4367667 h 6033034"/>
              <a:gd name="connsiteX429" fmla="*/ 2510281 w 12192001"/>
              <a:gd name="connsiteY429" fmla="*/ 4380766 h 6033034"/>
              <a:gd name="connsiteX430" fmla="*/ 2472854 w 12192001"/>
              <a:gd name="connsiteY430" fmla="*/ 4330241 h 6033034"/>
              <a:gd name="connsiteX431" fmla="*/ 2463496 w 12192001"/>
              <a:gd name="connsiteY431" fmla="*/ 4290942 h 6033034"/>
              <a:gd name="connsiteX432" fmla="*/ 2463496 w 12192001"/>
              <a:gd name="connsiteY432" fmla="*/ 4174919 h 6033034"/>
              <a:gd name="connsiteX433" fmla="*/ 2500923 w 12192001"/>
              <a:gd name="connsiteY433" fmla="*/ 4152464 h 6033034"/>
              <a:gd name="connsiteX434" fmla="*/ 2547707 w 12192001"/>
              <a:gd name="connsiteY434" fmla="*/ 4176793 h 6033034"/>
              <a:gd name="connsiteX435" fmla="*/ 2590746 w 12192001"/>
              <a:gd name="connsiteY435" fmla="*/ 4249773 h 6033034"/>
              <a:gd name="connsiteX436" fmla="*/ 2618818 w 12192001"/>
              <a:gd name="connsiteY436" fmla="*/ 4283456 h 6033034"/>
              <a:gd name="connsiteX437" fmla="*/ 2658114 w 12192001"/>
              <a:gd name="connsiteY437" fmla="*/ 4264744 h 6033034"/>
              <a:gd name="connsiteX438" fmla="*/ 2676828 w 12192001"/>
              <a:gd name="connsiteY438" fmla="*/ 4244160 h 6033034"/>
              <a:gd name="connsiteX439" fmla="*/ 2738582 w 12192001"/>
              <a:gd name="connsiteY439" fmla="*/ 4247903 h 6033034"/>
              <a:gd name="connsiteX440" fmla="*/ 2759165 w 12192001"/>
              <a:gd name="connsiteY440" fmla="*/ 4257258 h 6033034"/>
              <a:gd name="connsiteX441" fmla="*/ 2768523 w 12192001"/>
              <a:gd name="connsiteY441" fmla="*/ 4320883 h 6033034"/>
              <a:gd name="connsiteX442" fmla="*/ 2781622 w 12192001"/>
              <a:gd name="connsiteY442" fmla="*/ 4470589 h 6033034"/>
              <a:gd name="connsiteX443" fmla="*/ 2860217 w 12192001"/>
              <a:gd name="connsiteY443" fmla="*/ 4519243 h 6033034"/>
              <a:gd name="connsiteX444" fmla="*/ 2983724 w 12192001"/>
              <a:gd name="connsiteY444" fmla="*/ 4504273 h 6033034"/>
              <a:gd name="connsiteX445" fmla="*/ 2994952 w 12192001"/>
              <a:gd name="connsiteY445" fmla="*/ 4446263 h 6033034"/>
              <a:gd name="connsiteX446" fmla="*/ 2957526 w 12192001"/>
              <a:gd name="connsiteY446" fmla="*/ 4472461 h 6033034"/>
              <a:gd name="connsiteX447" fmla="*/ 2907001 w 12192001"/>
              <a:gd name="connsiteY447" fmla="*/ 4444391 h 6033034"/>
              <a:gd name="connsiteX448" fmla="*/ 2938812 w 12192001"/>
              <a:gd name="connsiteY448" fmla="*/ 4363924 h 6033034"/>
              <a:gd name="connsiteX449" fmla="*/ 2951913 w 12192001"/>
              <a:gd name="connsiteY449" fmla="*/ 4367667 h 6033034"/>
              <a:gd name="connsiteX450" fmla="*/ 3006180 w 12192001"/>
              <a:gd name="connsiteY450" fmla="*/ 4332111 h 6033034"/>
              <a:gd name="connsiteX451" fmla="*/ 3008849 w 12192001"/>
              <a:gd name="connsiteY451" fmla="*/ 4137337 h 6033034"/>
              <a:gd name="connsiteX452" fmla="*/ 3030518 w 12192001"/>
              <a:gd name="connsiteY452" fmla="*/ 4140433 h 6033034"/>
              <a:gd name="connsiteX453" fmla="*/ 3026766 w 12192001"/>
              <a:gd name="connsiteY453" fmla="*/ 4208604 h 6033034"/>
              <a:gd name="connsiteX454" fmla="*/ 3030509 w 12192001"/>
              <a:gd name="connsiteY454" fmla="*/ 4279715 h 6033034"/>
              <a:gd name="connsiteX455" fmla="*/ 3067934 w 12192001"/>
              <a:gd name="connsiteY455" fmla="*/ 4320883 h 6033034"/>
              <a:gd name="connsiteX456" fmla="*/ 3140915 w 12192001"/>
              <a:gd name="connsiteY456" fmla="*/ 4347082 h 6033034"/>
              <a:gd name="connsiteX457" fmla="*/ 3148401 w 12192001"/>
              <a:gd name="connsiteY457" fmla="*/ 4391993 h 6033034"/>
              <a:gd name="connsiteX458" fmla="*/ 3131559 w 12192001"/>
              <a:gd name="connsiteY458" fmla="*/ 4427549 h 6033034"/>
              <a:gd name="connsiteX459" fmla="*/ 3052964 w 12192001"/>
              <a:gd name="connsiteY459" fmla="*/ 4491174 h 6033034"/>
              <a:gd name="connsiteX460" fmla="*/ 3013666 w 12192001"/>
              <a:gd name="connsiteY460" fmla="*/ 4509888 h 6033034"/>
              <a:gd name="connsiteX461" fmla="*/ 3036121 w 12192001"/>
              <a:gd name="connsiteY461" fmla="*/ 4562284 h 6033034"/>
              <a:gd name="connsiteX462" fmla="*/ 3090391 w 12192001"/>
              <a:gd name="connsiteY462" fmla="*/ 4594096 h 6033034"/>
              <a:gd name="connsiteX463" fmla="*/ 3109104 w 12192001"/>
              <a:gd name="connsiteY463" fmla="*/ 4599711 h 6033034"/>
              <a:gd name="connsiteX464" fmla="*/ 3150273 w 12192001"/>
              <a:gd name="connsiteY464" fmla="*/ 4537957 h 6033034"/>
              <a:gd name="connsiteX465" fmla="*/ 3185827 w 12192001"/>
              <a:gd name="connsiteY465" fmla="*/ 4446263 h 6033034"/>
              <a:gd name="connsiteX466" fmla="*/ 3251324 w 12192001"/>
              <a:gd name="connsiteY466" fmla="*/ 4440648 h 6033034"/>
              <a:gd name="connsiteX467" fmla="*/ 3268165 w 12192001"/>
              <a:gd name="connsiteY467" fmla="*/ 4468719 h 6033034"/>
              <a:gd name="connsiteX468" fmla="*/ 3270037 w 12192001"/>
              <a:gd name="connsiteY468" fmla="*/ 4571641 h 6033034"/>
              <a:gd name="connsiteX469" fmla="*/ 3249452 w 12192001"/>
              <a:gd name="connsiteY469" fmla="*/ 4683920 h 6033034"/>
              <a:gd name="connsiteX470" fmla="*/ 3225126 w 12192001"/>
              <a:gd name="connsiteY470" fmla="*/ 4704505 h 6033034"/>
              <a:gd name="connsiteX471" fmla="*/ 3140915 w 12192001"/>
              <a:gd name="connsiteY471" fmla="*/ 4725089 h 6033034"/>
              <a:gd name="connsiteX472" fmla="*/ 3094133 w 12192001"/>
              <a:gd name="connsiteY472" fmla="*/ 4760645 h 6033034"/>
              <a:gd name="connsiteX473" fmla="*/ 2998695 w 12192001"/>
              <a:gd name="connsiteY473" fmla="*/ 4930934 h 6033034"/>
              <a:gd name="connsiteX474" fmla="*/ 2972496 w 12192001"/>
              <a:gd name="connsiteY474" fmla="*/ 5000174 h 6033034"/>
              <a:gd name="connsiteX475" fmla="*/ 3174599 w 12192001"/>
              <a:gd name="connsiteY475" fmla="*/ 4957134 h 6033034"/>
              <a:gd name="connsiteX476" fmla="*/ 3225126 w 12192001"/>
              <a:gd name="connsiteY476" fmla="*/ 4786844 h 6033034"/>
              <a:gd name="connsiteX477" fmla="*/ 3228869 w 12192001"/>
              <a:gd name="connsiteY477" fmla="*/ 4753160 h 6033034"/>
              <a:gd name="connsiteX478" fmla="*/ 3268165 w 12192001"/>
              <a:gd name="connsiteY478" fmla="*/ 4730704 h 6033034"/>
              <a:gd name="connsiteX479" fmla="*/ 3296236 w 12192001"/>
              <a:gd name="connsiteY479" fmla="*/ 4711991 h 6033034"/>
              <a:gd name="connsiteX480" fmla="*/ 3311206 w 12192001"/>
              <a:gd name="connsiteY480" fmla="*/ 4663336 h 6033034"/>
              <a:gd name="connsiteX481" fmla="*/ 3404772 w 12192001"/>
              <a:gd name="connsiteY481" fmla="*/ 4650236 h 6033034"/>
              <a:gd name="connsiteX482" fmla="*/ 3414128 w 12192001"/>
              <a:gd name="connsiteY482" fmla="*/ 4650236 h 6033034"/>
              <a:gd name="connsiteX483" fmla="*/ 3477753 w 12192001"/>
              <a:gd name="connsiteY483" fmla="*/ 4618425 h 6033034"/>
              <a:gd name="connsiteX484" fmla="*/ 3561964 w 12192001"/>
              <a:gd name="connsiteY484" fmla="*/ 4631523 h 6033034"/>
              <a:gd name="connsiteX485" fmla="*/ 3567576 w 12192001"/>
              <a:gd name="connsiteY485" fmla="*/ 4607197 h 6033034"/>
              <a:gd name="connsiteX486" fmla="*/ 3591905 w 12192001"/>
              <a:gd name="connsiteY486" fmla="*/ 4599711 h 6033034"/>
              <a:gd name="connsiteX487" fmla="*/ 3649915 w 12192001"/>
              <a:gd name="connsiteY487" fmla="*/ 4674564 h 6033034"/>
              <a:gd name="connsiteX488" fmla="*/ 3640559 w 12192001"/>
              <a:gd name="connsiteY488" fmla="*/ 4695147 h 6033034"/>
              <a:gd name="connsiteX489" fmla="*/ 3558221 w 12192001"/>
              <a:gd name="connsiteY489" fmla="*/ 4762515 h 6033034"/>
              <a:gd name="connsiteX490" fmla="*/ 3548864 w 12192001"/>
              <a:gd name="connsiteY490" fmla="*/ 4816785 h 6033034"/>
              <a:gd name="connsiteX491" fmla="*/ 3539508 w 12192001"/>
              <a:gd name="connsiteY491" fmla="*/ 4889766 h 6033034"/>
              <a:gd name="connsiteX492" fmla="*/ 3616231 w 12192001"/>
              <a:gd name="connsiteY492" fmla="*/ 4889766 h 6033034"/>
              <a:gd name="connsiteX493" fmla="*/ 3758452 w 12192001"/>
              <a:gd name="connsiteY493" fmla="*/ 4867309 h 6033034"/>
              <a:gd name="connsiteX494" fmla="*/ 3788393 w 12192001"/>
              <a:gd name="connsiteY494" fmla="*/ 4871052 h 6033034"/>
              <a:gd name="connsiteX495" fmla="*/ 3960555 w 12192001"/>
              <a:gd name="connsiteY495" fmla="*/ 4828012 h 6033034"/>
              <a:gd name="connsiteX496" fmla="*/ 4381603 w 12192001"/>
              <a:gd name="connsiteY496" fmla="*/ 4726961 h 6033034"/>
              <a:gd name="connsiteX497" fmla="*/ 4744640 w 12192001"/>
              <a:gd name="connsiteY497" fmla="*/ 4719476 h 6033034"/>
              <a:gd name="connsiteX498" fmla="*/ 4826978 w 12192001"/>
              <a:gd name="connsiteY498" fmla="*/ 4717604 h 6033034"/>
              <a:gd name="connsiteX499" fmla="*/ 4864405 w 12192001"/>
              <a:gd name="connsiteY499" fmla="*/ 4723219 h 6033034"/>
              <a:gd name="connsiteX500" fmla="*/ 5023465 w 12192001"/>
              <a:gd name="connsiteY500" fmla="*/ 4771873 h 6033034"/>
              <a:gd name="connsiteX501" fmla="*/ 5107677 w 12192001"/>
              <a:gd name="connsiteY501" fmla="*/ 4758772 h 6033034"/>
              <a:gd name="connsiteX502" fmla="*/ 5145102 w 12192001"/>
              <a:gd name="connsiteY502" fmla="*/ 4751288 h 6033034"/>
              <a:gd name="connsiteX503" fmla="*/ 5309779 w 12192001"/>
              <a:gd name="connsiteY503" fmla="*/ 4783101 h 6033034"/>
              <a:gd name="connsiteX504" fmla="*/ 5369661 w 12192001"/>
              <a:gd name="connsiteY504" fmla="*/ 4805557 h 6033034"/>
              <a:gd name="connsiteX505" fmla="*/ 5410831 w 12192001"/>
              <a:gd name="connsiteY505" fmla="*/ 4816785 h 6033034"/>
              <a:gd name="connsiteX506" fmla="*/ 5517495 w 12192001"/>
              <a:gd name="connsiteY506" fmla="*/ 4839241 h 6033034"/>
              <a:gd name="connsiteX507" fmla="*/ 5603576 w 12192001"/>
              <a:gd name="connsiteY507" fmla="*/ 4865439 h 6033034"/>
              <a:gd name="connsiteX508" fmla="*/ 5665331 w 12192001"/>
              <a:gd name="connsiteY508" fmla="*/ 4848597 h 6033034"/>
              <a:gd name="connsiteX509" fmla="*/ 5755154 w 12192001"/>
              <a:gd name="connsiteY509" fmla="*/ 4826140 h 6033034"/>
              <a:gd name="connsiteX510" fmla="*/ 5783223 w 12192001"/>
              <a:gd name="connsiteY510" fmla="*/ 4869182 h 6033034"/>
              <a:gd name="connsiteX511" fmla="*/ 5801936 w 12192001"/>
              <a:gd name="connsiteY511" fmla="*/ 4917836 h 6033034"/>
              <a:gd name="connsiteX512" fmla="*/ 5835620 w 12192001"/>
              <a:gd name="connsiteY512" fmla="*/ 4882280 h 6033034"/>
              <a:gd name="connsiteX513" fmla="*/ 5867434 w 12192001"/>
              <a:gd name="connsiteY513" fmla="*/ 4854212 h 6033034"/>
              <a:gd name="connsiteX514" fmla="*/ 5916087 w 12192001"/>
              <a:gd name="connsiteY514" fmla="*/ 4964618 h 6033034"/>
              <a:gd name="connsiteX515" fmla="*/ 5961000 w 12192001"/>
              <a:gd name="connsiteY515" fmla="*/ 4994559 h 6033034"/>
              <a:gd name="connsiteX516" fmla="*/ 6097604 w 12192001"/>
              <a:gd name="connsiteY516" fmla="*/ 5003917 h 6033034"/>
              <a:gd name="connsiteX517" fmla="*/ 6159359 w 12192001"/>
              <a:gd name="connsiteY517" fmla="*/ 5017016 h 6033034"/>
              <a:gd name="connsiteX518" fmla="*/ 6294095 w 12192001"/>
              <a:gd name="connsiteY518" fmla="*/ 5043214 h 6033034"/>
              <a:gd name="connsiteX519" fmla="*/ 6361462 w 12192001"/>
              <a:gd name="connsiteY519" fmla="*/ 5065669 h 6033034"/>
              <a:gd name="connsiteX520" fmla="*/ 6395146 w 12192001"/>
              <a:gd name="connsiteY520" fmla="*/ 5084383 h 6033034"/>
              <a:gd name="connsiteX521" fmla="*/ 6440058 w 12192001"/>
              <a:gd name="connsiteY521" fmla="*/ 5082513 h 6033034"/>
              <a:gd name="connsiteX522" fmla="*/ 6436315 w 12192001"/>
              <a:gd name="connsiteY522" fmla="*/ 5056314 h 6033034"/>
              <a:gd name="connsiteX523" fmla="*/ 6443801 w 12192001"/>
              <a:gd name="connsiteY523" fmla="*/ 5050699 h 6033034"/>
              <a:gd name="connsiteX524" fmla="*/ 6477485 w 12192001"/>
              <a:gd name="connsiteY524" fmla="*/ 5101225 h 6033034"/>
              <a:gd name="connsiteX525" fmla="*/ 6483098 w 12192001"/>
              <a:gd name="connsiteY525" fmla="*/ 5099353 h 6033034"/>
              <a:gd name="connsiteX526" fmla="*/ 6468126 w 12192001"/>
              <a:gd name="connsiteY526" fmla="*/ 4970233 h 6033034"/>
              <a:gd name="connsiteX527" fmla="*/ 6475612 w 12192001"/>
              <a:gd name="connsiteY527" fmla="*/ 4968361 h 6033034"/>
              <a:gd name="connsiteX528" fmla="*/ 6488712 w 12192001"/>
              <a:gd name="connsiteY528" fmla="*/ 5022631 h 6033034"/>
              <a:gd name="connsiteX529" fmla="*/ 6494325 w 12192001"/>
              <a:gd name="connsiteY529" fmla="*/ 5022631 h 6033034"/>
              <a:gd name="connsiteX530" fmla="*/ 6483098 w 12192001"/>
              <a:gd name="connsiteY530" fmla="*/ 4930934 h 6033034"/>
              <a:gd name="connsiteX531" fmla="*/ 6486839 w 12192001"/>
              <a:gd name="connsiteY531" fmla="*/ 4930934 h 6033034"/>
              <a:gd name="connsiteX532" fmla="*/ 6531752 w 12192001"/>
              <a:gd name="connsiteY532" fmla="*/ 5093741 h 6033034"/>
              <a:gd name="connsiteX533" fmla="*/ 6539237 w 12192001"/>
              <a:gd name="connsiteY533" fmla="*/ 5091869 h 6033034"/>
              <a:gd name="connsiteX534" fmla="*/ 6544851 w 12192001"/>
              <a:gd name="connsiteY534" fmla="*/ 5063799 h 6033034"/>
              <a:gd name="connsiteX535" fmla="*/ 6556079 w 12192001"/>
              <a:gd name="connsiteY535" fmla="*/ 5108711 h 6033034"/>
              <a:gd name="connsiteX536" fmla="*/ 6580405 w 12192001"/>
              <a:gd name="connsiteY536" fmla="*/ 5080640 h 6033034"/>
              <a:gd name="connsiteX537" fmla="*/ 6584148 w 12192001"/>
              <a:gd name="connsiteY537" fmla="*/ 5129294 h 6033034"/>
              <a:gd name="connsiteX538" fmla="*/ 6599120 w 12192001"/>
              <a:gd name="connsiteY538" fmla="*/ 5089998 h 6033034"/>
              <a:gd name="connsiteX539" fmla="*/ 6610348 w 12192001"/>
              <a:gd name="connsiteY539" fmla="*/ 5127425 h 6033034"/>
              <a:gd name="connsiteX540" fmla="*/ 6630932 w 12192001"/>
              <a:gd name="connsiteY540" fmla="*/ 5075027 h 6033034"/>
              <a:gd name="connsiteX541" fmla="*/ 6638418 w 12192001"/>
              <a:gd name="connsiteY541" fmla="*/ 5121810 h 6033034"/>
              <a:gd name="connsiteX542" fmla="*/ 6645902 w 12192001"/>
              <a:gd name="connsiteY542" fmla="*/ 5121810 h 6033034"/>
              <a:gd name="connsiteX543" fmla="*/ 6649645 w 12192001"/>
              <a:gd name="connsiteY543" fmla="*/ 5088126 h 6033034"/>
              <a:gd name="connsiteX544" fmla="*/ 6673971 w 12192001"/>
              <a:gd name="connsiteY544" fmla="*/ 5129294 h 6033034"/>
              <a:gd name="connsiteX545" fmla="*/ 6687072 w 12192001"/>
              <a:gd name="connsiteY545" fmla="*/ 5123682 h 6033034"/>
              <a:gd name="connsiteX546" fmla="*/ 6660874 w 12192001"/>
              <a:gd name="connsiteY546" fmla="*/ 4987075 h 6033034"/>
              <a:gd name="connsiteX547" fmla="*/ 6668359 w 12192001"/>
              <a:gd name="connsiteY547" fmla="*/ 4985204 h 6033034"/>
              <a:gd name="connsiteX548" fmla="*/ 6700171 w 12192001"/>
              <a:gd name="connsiteY548" fmla="*/ 5127425 h 6033034"/>
              <a:gd name="connsiteX549" fmla="*/ 6705786 w 12192001"/>
              <a:gd name="connsiteY549" fmla="*/ 5127425 h 6033034"/>
              <a:gd name="connsiteX550" fmla="*/ 6711398 w 12192001"/>
              <a:gd name="connsiteY550" fmla="*/ 5093741 h 6033034"/>
              <a:gd name="connsiteX551" fmla="*/ 6735727 w 12192001"/>
              <a:gd name="connsiteY551" fmla="*/ 5138652 h 6033034"/>
              <a:gd name="connsiteX552" fmla="*/ 6789994 w 12192001"/>
              <a:gd name="connsiteY552" fmla="*/ 5164850 h 6033034"/>
              <a:gd name="connsiteX553" fmla="*/ 6789994 w 12192001"/>
              <a:gd name="connsiteY553" fmla="*/ 5048829 h 6033034"/>
              <a:gd name="connsiteX554" fmla="*/ 6795609 w 12192001"/>
              <a:gd name="connsiteY554" fmla="*/ 5048829 h 6033034"/>
              <a:gd name="connsiteX555" fmla="*/ 6803094 w 12192001"/>
              <a:gd name="connsiteY555" fmla="*/ 5151751 h 6033034"/>
              <a:gd name="connsiteX556" fmla="*/ 6829292 w 12192001"/>
              <a:gd name="connsiteY556" fmla="*/ 5181692 h 6033034"/>
              <a:gd name="connsiteX557" fmla="*/ 6952801 w 12192001"/>
              <a:gd name="connsiteY557" fmla="*/ 5232218 h 6033034"/>
              <a:gd name="connsiteX558" fmla="*/ 6978999 w 12192001"/>
              <a:gd name="connsiteY558" fmla="*/ 5247189 h 6033034"/>
              <a:gd name="connsiteX559" fmla="*/ 6988354 w 12192001"/>
              <a:gd name="connsiteY559" fmla="*/ 5217248 h 6033034"/>
              <a:gd name="connsiteX560" fmla="*/ 6993969 w 12192001"/>
              <a:gd name="connsiteY560" fmla="*/ 5217248 h 6033034"/>
              <a:gd name="connsiteX561" fmla="*/ 7001454 w 12192001"/>
              <a:gd name="connsiteY561" fmla="*/ 5252802 h 6033034"/>
              <a:gd name="connsiteX562" fmla="*/ 7050110 w 12192001"/>
              <a:gd name="connsiteY562" fmla="*/ 5264030 h 6033034"/>
              <a:gd name="connsiteX563" fmla="*/ 7050110 w 12192001"/>
              <a:gd name="connsiteY563" fmla="*/ 5108711 h 6033034"/>
              <a:gd name="connsiteX564" fmla="*/ 7057594 w 12192001"/>
              <a:gd name="connsiteY564" fmla="*/ 5108711 h 6033034"/>
              <a:gd name="connsiteX565" fmla="*/ 7057594 w 12192001"/>
              <a:gd name="connsiteY565" fmla="*/ 5262160 h 6033034"/>
              <a:gd name="connsiteX566" fmla="*/ 7121218 w 12192001"/>
              <a:gd name="connsiteY566" fmla="*/ 5234088 h 6033034"/>
              <a:gd name="connsiteX567" fmla="*/ 7175485 w 12192001"/>
              <a:gd name="connsiteY567" fmla="*/ 5280873 h 6033034"/>
              <a:gd name="connsiteX568" fmla="*/ 7237241 w 12192001"/>
              <a:gd name="connsiteY568" fmla="*/ 5308942 h 6033034"/>
              <a:gd name="connsiteX569" fmla="*/ 7501096 w 12192001"/>
              <a:gd name="connsiteY569" fmla="*/ 5380052 h 6033034"/>
              <a:gd name="connsiteX570" fmla="*/ 7532909 w 12192001"/>
              <a:gd name="connsiteY570" fmla="*/ 5393152 h 6033034"/>
              <a:gd name="connsiteX571" fmla="*/ 7716299 w 12192001"/>
              <a:gd name="connsiteY571" fmla="*/ 5406250 h 6033034"/>
              <a:gd name="connsiteX572" fmla="*/ 7744368 w 12192001"/>
              <a:gd name="connsiteY572" fmla="*/ 5421221 h 6033034"/>
              <a:gd name="connsiteX573" fmla="*/ 7924015 w 12192001"/>
              <a:gd name="connsiteY573" fmla="*/ 5464263 h 6033034"/>
              <a:gd name="connsiteX574" fmla="*/ 7983898 w 12192001"/>
              <a:gd name="connsiteY574" fmla="*/ 5430579 h 6033034"/>
              <a:gd name="connsiteX575" fmla="*/ 8137346 w 12192001"/>
              <a:gd name="connsiteY575" fmla="*/ 5482976 h 6033034"/>
              <a:gd name="connsiteX576" fmla="*/ 8148574 w 12192001"/>
              <a:gd name="connsiteY576" fmla="*/ 5428707 h 6033034"/>
              <a:gd name="connsiteX577" fmla="*/ 8189742 w 12192001"/>
              <a:gd name="connsiteY577" fmla="*/ 5312684 h 6033034"/>
              <a:gd name="connsiteX578" fmla="*/ 8320737 w 12192001"/>
              <a:gd name="connsiteY578" fmla="*/ 5338883 h 6033034"/>
              <a:gd name="connsiteX579" fmla="*/ 8305765 w 12192001"/>
              <a:gd name="connsiteY579" fmla="*/ 5438064 h 6033034"/>
              <a:gd name="connsiteX580" fmla="*/ 8281439 w 12192001"/>
              <a:gd name="connsiteY580" fmla="*/ 5469875 h 6033034"/>
              <a:gd name="connsiteX581" fmla="*/ 8318865 w 12192001"/>
              <a:gd name="connsiteY581" fmla="*/ 5482976 h 6033034"/>
              <a:gd name="connsiteX582" fmla="*/ 8436757 w 12192001"/>
              <a:gd name="connsiteY582" fmla="*/ 5492332 h 6033034"/>
              <a:gd name="connsiteX583" fmla="*/ 8455470 w 12192001"/>
              <a:gd name="connsiteY583" fmla="*/ 5468006 h 6033034"/>
              <a:gd name="connsiteX584" fmla="*/ 8459214 w 12192001"/>
              <a:gd name="connsiteY584" fmla="*/ 5404380 h 6033034"/>
              <a:gd name="connsiteX585" fmla="*/ 8558393 w 12192001"/>
              <a:gd name="connsiteY585" fmla="*/ 5316427 h 6033034"/>
              <a:gd name="connsiteX586" fmla="*/ 8608921 w 12192001"/>
              <a:gd name="connsiteY586" fmla="*/ 5355726 h 6033034"/>
              <a:gd name="connsiteX587" fmla="*/ 8644475 w 12192001"/>
              <a:gd name="connsiteY587" fmla="*/ 5458648 h 6033034"/>
              <a:gd name="connsiteX588" fmla="*/ 8771725 w 12192001"/>
              <a:gd name="connsiteY588" fmla="*/ 5490461 h 6033034"/>
              <a:gd name="connsiteX589" fmla="*/ 8945759 w 12192001"/>
              <a:gd name="connsiteY589" fmla="*/ 5415608 h 6033034"/>
              <a:gd name="connsiteX590" fmla="*/ 8962599 w 12192001"/>
              <a:gd name="connsiteY590" fmla="*/ 5413736 h 6033034"/>
              <a:gd name="connsiteX591" fmla="*/ 9132890 w 12192001"/>
              <a:gd name="connsiteY591" fmla="*/ 5423094 h 6033034"/>
              <a:gd name="connsiteX592" fmla="*/ 9168445 w 12192001"/>
              <a:gd name="connsiteY592" fmla="*/ 5424964 h 6033034"/>
              <a:gd name="connsiteX593" fmla="*/ 9245170 w 12192001"/>
              <a:gd name="connsiteY593" fmla="*/ 5080640 h 6033034"/>
              <a:gd name="connsiteX594" fmla="*/ 9179673 w 12192001"/>
              <a:gd name="connsiteY594" fmla="*/ 4966490 h 6033034"/>
              <a:gd name="connsiteX595" fmla="*/ 9131018 w 12192001"/>
              <a:gd name="connsiteY595" fmla="*/ 4975846 h 6033034"/>
              <a:gd name="connsiteX596" fmla="*/ 9220842 w 12192001"/>
              <a:gd name="connsiteY596" fmla="*/ 4693277 h 6033034"/>
              <a:gd name="connsiteX597" fmla="*/ 9263884 w 12192001"/>
              <a:gd name="connsiteY597" fmla="*/ 4622168 h 6033034"/>
              <a:gd name="connsiteX598" fmla="*/ 9297565 w 12192001"/>
              <a:gd name="connsiteY598" fmla="*/ 4483690 h 6033034"/>
              <a:gd name="connsiteX599" fmla="*/ 9301309 w 12192001"/>
              <a:gd name="connsiteY599" fmla="*/ 4450006 h 6033034"/>
              <a:gd name="connsiteX600" fmla="*/ 9306923 w 12192001"/>
              <a:gd name="connsiteY600" fmla="*/ 4380766 h 6033034"/>
              <a:gd name="connsiteX601" fmla="*/ 9305052 w 12192001"/>
              <a:gd name="connsiteY601" fmla="*/ 4324626 h 6033034"/>
              <a:gd name="connsiteX602" fmla="*/ 9385518 w 12192001"/>
              <a:gd name="connsiteY602" fmla="*/ 4131881 h 6033034"/>
              <a:gd name="connsiteX603" fmla="*/ 9394876 w 12192001"/>
              <a:gd name="connsiteY603" fmla="*/ 4073868 h 6033034"/>
              <a:gd name="connsiteX604" fmla="*/ 9340606 w 12192001"/>
              <a:gd name="connsiteY604" fmla="*/ 4055155 h 6033034"/>
              <a:gd name="connsiteX605" fmla="*/ 9291953 w 12192001"/>
              <a:gd name="connsiteY605" fmla="*/ 4053285 h 6033034"/>
              <a:gd name="connsiteX606" fmla="*/ 9245170 w 12192001"/>
              <a:gd name="connsiteY606" fmla="*/ 4103810 h 6033034"/>
              <a:gd name="connsiteX607" fmla="*/ 9168445 w 12192001"/>
              <a:gd name="connsiteY607" fmla="*/ 4217961 h 6033034"/>
              <a:gd name="connsiteX608" fmla="*/ 9170317 w 12192001"/>
              <a:gd name="connsiteY608" fmla="*/ 4266616 h 6033034"/>
              <a:gd name="connsiteX609" fmla="*/ 9189031 w 12192001"/>
              <a:gd name="connsiteY609" fmla="*/ 4317140 h 6033034"/>
              <a:gd name="connsiteX610" fmla="*/ 9132890 w 12192001"/>
              <a:gd name="connsiteY610" fmla="*/ 4333983 h 6033034"/>
              <a:gd name="connsiteX611" fmla="*/ 9125406 w 12192001"/>
              <a:gd name="connsiteY611" fmla="*/ 4352696 h 6033034"/>
              <a:gd name="connsiteX612" fmla="*/ 9110433 w 12192001"/>
              <a:gd name="connsiteY612" fmla="*/ 4328368 h 6033034"/>
              <a:gd name="connsiteX613" fmla="*/ 9095465 w 12192001"/>
              <a:gd name="connsiteY613" fmla="*/ 4365795 h 6033034"/>
              <a:gd name="connsiteX614" fmla="*/ 9084235 w 12192001"/>
              <a:gd name="connsiteY614" fmla="*/ 4358309 h 6033034"/>
              <a:gd name="connsiteX615" fmla="*/ 9033709 w 12192001"/>
              <a:gd name="connsiteY615" fmla="*/ 4259130 h 6033034"/>
              <a:gd name="connsiteX616" fmla="*/ 8970085 w 12192001"/>
              <a:gd name="connsiteY616" fmla="*/ 4227317 h 6033034"/>
              <a:gd name="connsiteX617" fmla="*/ 8928915 w 12192001"/>
              <a:gd name="connsiteY617" fmla="*/ 4201119 h 6033034"/>
              <a:gd name="connsiteX618" fmla="*/ 8936401 w 12192001"/>
              <a:gd name="connsiteY618" fmla="*/ 4253515 h 6033034"/>
              <a:gd name="connsiteX619" fmla="*/ 8936401 w 12192001"/>
              <a:gd name="connsiteY619" fmla="*/ 4274101 h 6033034"/>
              <a:gd name="connsiteX620" fmla="*/ 8902717 w 12192001"/>
              <a:gd name="connsiteY620" fmla="*/ 4472461 h 6033034"/>
              <a:gd name="connsiteX621" fmla="*/ 8893362 w 12192001"/>
              <a:gd name="connsiteY621" fmla="*/ 4551057 h 6033034"/>
              <a:gd name="connsiteX622" fmla="*/ 8857806 w 12192001"/>
              <a:gd name="connsiteY622" fmla="*/ 4569770 h 6033034"/>
              <a:gd name="connsiteX623" fmla="*/ 8833479 w 12192001"/>
              <a:gd name="connsiteY623" fmla="*/ 4534214 h 6033034"/>
              <a:gd name="connsiteX624" fmla="*/ 8859675 w 12192001"/>
              <a:gd name="connsiteY624" fmla="*/ 4360182 h 6033034"/>
              <a:gd name="connsiteX625" fmla="*/ 8812894 w 12192001"/>
              <a:gd name="connsiteY625" fmla="*/ 4118780 h 6033034"/>
              <a:gd name="connsiteX626" fmla="*/ 8734298 w 12192001"/>
              <a:gd name="connsiteY626" fmla="*/ 4025214 h 6033034"/>
              <a:gd name="connsiteX627" fmla="*/ 8736168 w 12192001"/>
              <a:gd name="connsiteY627" fmla="*/ 4017729 h 6033034"/>
              <a:gd name="connsiteX628" fmla="*/ 8760496 w 12192001"/>
              <a:gd name="connsiteY628" fmla="*/ 3808140 h 6033034"/>
              <a:gd name="connsiteX629" fmla="*/ 8805408 w 12192001"/>
              <a:gd name="connsiteY629" fmla="*/ 3753873 h 6033034"/>
              <a:gd name="connsiteX630" fmla="*/ 8885875 w 12192001"/>
              <a:gd name="connsiteY630" fmla="*/ 3729545 h 6033034"/>
              <a:gd name="connsiteX631" fmla="*/ 8885875 w 12192001"/>
              <a:gd name="connsiteY631" fmla="*/ 3714574 h 6033034"/>
              <a:gd name="connsiteX632" fmla="*/ 8846578 w 12192001"/>
              <a:gd name="connsiteY632" fmla="*/ 3712704 h 6033034"/>
              <a:gd name="connsiteX633" fmla="*/ 8824121 w 12192001"/>
              <a:gd name="connsiteY633" fmla="*/ 3671536 h 6033034"/>
              <a:gd name="connsiteX634" fmla="*/ 8872776 w 12192001"/>
              <a:gd name="connsiteY634" fmla="*/ 3619138 h 6033034"/>
              <a:gd name="connsiteX635" fmla="*/ 8831607 w 12192001"/>
              <a:gd name="connsiteY635" fmla="*/ 3501243 h 6033034"/>
              <a:gd name="connsiteX636" fmla="*/ 8820379 w 12192001"/>
              <a:gd name="connsiteY636" fmla="*/ 3432006 h 6033034"/>
              <a:gd name="connsiteX637" fmla="*/ 8824121 w 12192001"/>
              <a:gd name="connsiteY637" fmla="*/ 3415163 h 6033034"/>
              <a:gd name="connsiteX638" fmla="*/ 8869033 w 12192001"/>
              <a:gd name="connsiteY638" fmla="*/ 3317854 h 6033034"/>
              <a:gd name="connsiteX639" fmla="*/ 8947629 w 12192001"/>
              <a:gd name="connsiteY639" fmla="*/ 3325340 h 6033034"/>
              <a:gd name="connsiteX640" fmla="*/ 8947629 w 12192001"/>
              <a:gd name="connsiteY640" fmla="*/ 3091426 h 6033034"/>
              <a:gd name="connsiteX641" fmla="*/ 8928915 w 12192001"/>
              <a:gd name="connsiteY641" fmla="*/ 3136338 h 6033034"/>
              <a:gd name="connsiteX642" fmla="*/ 8919560 w 12192001"/>
              <a:gd name="connsiteY642" fmla="*/ 3134464 h 6033034"/>
              <a:gd name="connsiteX643" fmla="*/ 8927046 w 12192001"/>
              <a:gd name="connsiteY643" fmla="*/ 3091426 h 6033034"/>
              <a:gd name="connsiteX644" fmla="*/ 9003768 w 12192001"/>
              <a:gd name="connsiteY644" fmla="*/ 2973531 h 6033034"/>
              <a:gd name="connsiteX645" fmla="*/ 9011254 w 12192001"/>
              <a:gd name="connsiteY645" fmla="*/ 2966045 h 6033034"/>
              <a:gd name="connsiteX646" fmla="*/ 9095465 w 12192001"/>
              <a:gd name="connsiteY646" fmla="*/ 2911778 h 6033034"/>
              <a:gd name="connsiteX647" fmla="*/ 9136633 w 12192001"/>
              <a:gd name="connsiteY647" fmla="*/ 2962303 h 6033034"/>
              <a:gd name="connsiteX648" fmla="*/ 9207743 w 12192001"/>
              <a:gd name="connsiteY648" fmla="*/ 2923007 h 6033034"/>
              <a:gd name="connsiteX649" fmla="*/ 9301309 w 12192001"/>
              <a:gd name="connsiteY649" fmla="*/ 2812597 h 6033034"/>
              <a:gd name="connsiteX650" fmla="*/ 9288210 w 12192001"/>
              <a:gd name="connsiteY650" fmla="*/ 2810727 h 6033034"/>
              <a:gd name="connsiteX651" fmla="*/ 9265753 w 12192001"/>
              <a:gd name="connsiteY651" fmla="*/ 2743359 h 6033034"/>
              <a:gd name="connsiteX652" fmla="*/ 9276981 w 12192001"/>
              <a:gd name="connsiteY652" fmla="*/ 2593653 h 6033034"/>
              <a:gd name="connsiteX653" fmla="*/ 9213357 w 12192001"/>
              <a:gd name="connsiteY653" fmla="*/ 2505700 h 6033034"/>
              <a:gd name="connsiteX654" fmla="*/ 9138504 w 12192001"/>
              <a:gd name="connsiteY654" fmla="*/ 2432719 h 6033034"/>
              <a:gd name="connsiteX655" fmla="*/ 9129146 w 12192001"/>
              <a:gd name="connsiteY655" fmla="*/ 2374708 h 6033034"/>
              <a:gd name="connsiteX656" fmla="*/ 9117920 w 12192001"/>
              <a:gd name="connsiteY656" fmla="*/ 2333539 h 6033034"/>
              <a:gd name="connsiteX657" fmla="*/ 9067393 w 12192001"/>
              <a:gd name="connsiteY657" fmla="*/ 2359737 h 6033034"/>
              <a:gd name="connsiteX658" fmla="*/ 9059909 w 12192001"/>
              <a:gd name="connsiteY658" fmla="*/ 2348510 h 6033034"/>
              <a:gd name="connsiteX659" fmla="*/ 9078621 w 12192001"/>
              <a:gd name="connsiteY659" fmla="*/ 2331668 h 6033034"/>
              <a:gd name="connsiteX660" fmla="*/ 9095465 w 12192001"/>
              <a:gd name="connsiteY660" fmla="*/ 2277399 h 6033034"/>
              <a:gd name="connsiteX661" fmla="*/ 9058038 w 12192001"/>
              <a:gd name="connsiteY661" fmla="*/ 2183833 h 6033034"/>
              <a:gd name="connsiteX662" fmla="*/ 9028094 w 12192001"/>
              <a:gd name="connsiteY662" fmla="*/ 2118338 h 6033034"/>
              <a:gd name="connsiteX663" fmla="*/ 9022482 w 12192001"/>
              <a:gd name="connsiteY663" fmla="*/ 2056583 h 6033034"/>
              <a:gd name="connsiteX664" fmla="*/ 9050553 w 12192001"/>
              <a:gd name="connsiteY664" fmla="*/ 1931205 h 6033034"/>
              <a:gd name="connsiteX665" fmla="*/ 9147860 w 12192001"/>
              <a:gd name="connsiteY665" fmla="*/ 1824539 h 6033034"/>
              <a:gd name="connsiteX666" fmla="*/ 9265753 w 12192001"/>
              <a:gd name="connsiteY666" fmla="*/ 1781500 h 6033034"/>
              <a:gd name="connsiteX667" fmla="*/ 9497798 w 12192001"/>
              <a:gd name="connsiteY667" fmla="*/ 1788984 h 6033034"/>
              <a:gd name="connsiteX668" fmla="*/ 9619434 w 12192001"/>
              <a:gd name="connsiteY668" fmla="*/ 1860095 h 6033034"/>
              <a:gd name="connsiteX669" fmla="*/ 9707385 w 12192001"/>
              <a:gd name="connsiteY669" fmla="*/ 2064068 h 6033034"/>
              <a:gd name="connsiteX670" fmla="*/ 9729842 w 12192001"/>
              <a:gd name="connsiteY670" fmla="*/ 2131436 h 6033034"/>
              <a:gd name="connsiteX671" fmla="*/ 9735457 w 12192001"/>
              <a:gd name="connsiteY671" fmla="*/ 2150149 h 6033034"/>
              <a:gd name="connsiteX672" fmla="*/ 9739198 w 12192001"/>
              <a:gd name="connsiteY672" fmla="*/ 2206289 h 6033034"/>
              <a:gd name="connsiteX673" fmla="*/ 9733583 w 12192001"/>
              <a:gd name="connsiteY673" fmla="*/ 2251200 h 6033034"/>
              <a:gd name="connsiteX674" fmla="*/ 9686800 w 12192001"/>
              <a:gd name="connsiteY674" fmla="*/ 2303597 h 6033034"/>
              <a:gd name="connsiteX675" fmla="*/ 9647503 w 12192001"/>
              <a:gd name="connsiteY675" fmla="*/ 2312955 h 6033034"/>
              <a:gd name="connsiteX676" fmla="*/ 9679316 w 12192001"/>
              <a:gd name="connsiteY676" fmla="*/ 2335411 h 6033034"/>
              <a:gd name="connsiteX677" fmla="*/ 9615690 w 12192001"/>
              <a:gd name="connsiteY677" fmla="*/ 2400906 h 6033034"/>
              <a:gd name="connsiteX678" fmla="*/ 9615690 w 12192001"/>
              <a:gd name="connsiteY678" fmla="*/ 2472017 h 6033034"/>
              <a:gd name="connsiteX679" fmla="*/ 9765395 w 12192001"/>
              <a:gd name="connsiteY679" fmla="*/ 2486988 h 6033034"/>
              <a:gd name="connsiteX680" fmla="*/ 9817793 w 12192001"/>
              <a:gd name="connsiteY680" fmla="*/ 2466403 h 6033034"/>
              <a:gd name="connsiteX681" fmla="*/ 9870192 w 12192001"/>
              <a:gd name="connsiteY681" fmla="*/ 2472017 h 6033034"/>
              <a:gd name="connsiteX682" fmla="*/ 9905745 w 12192001"/>
              <a:gd name="connsiteY682" fmla="*/ 2475759 h 6033034"/>
              <a:gd name="connsiteX683" fmla="*/ 9995569 w 12192001"/>
              <a:gd name="connsiteY683" fmla="*/ 2464531 h 6033034"/>
              <a:gd name="connsiteX684" fmla="*/ 10016154 w 12192001"/>
              <a:gd name="connsiteY684" fmla="*/ 2466403 h 6033034"/>
              <a:gd name="connsiteX685" fmla="*/ 10006798 w 12192001"/>
              <a:gd name="connsiteY685" fmla="*/ 2432719 h 6033034"/>
              <a:gd name="connsiteX686" fmla="*/ 10047966 w 12192001"/>
              <a:gd name="connsiteY686" fmla="*/ 2442075 h 6033034"/>
              <a:gd name="connsiteX687" fmla="*/ 10117204 w 12192001"/>
              <a:gd name="connsiteY687" fmla="*/ 2395294 h 6033034"/>
              <a:gd name="connsiteX688" fmla="*/ 10027381 w 12192001"/>
              <a:gd name="connsiteY688" fmla="*/ 2183833 h 6033034"/>
              <a:gd name="connsiteX689" fmla="*/ 9980598 w 12192001"/>
              <a:gd name="connsiteY689" fmla="*/ 2200676 h 6033034"/>
              <a:gd name="connsiteX690" fmla="*/ 9958143 w 12192001"/>
              <a:gd name="connsiteY690" fmla="*/ 2170734 h 6033034"/>
              <a:gd name="connsiteX691" fmla="*/ 9911358 w 12192001"/>
              <a:gd name="connsiteY691" fmla="*/ 1977988 h 6033034"/>
              <a:gd name="connsiteX692" fmla="*/ 9771010 w 12192001"/>
              <a:gd name="connsiteY692" fmla="*/ 1665477 h 6033034"/>
              <a:gd name="connsiteX693" fmla="*/ 9196513 w 12192001"/>
              <a:gd name="connsiteY693" fmla="*/ 619407 h 6033034"/>
              <a:gd name="connsiteX694" fmla="*/ 8861548 w 12192001"/>
              <a:gd name="connsiteY694" fmla="*/ 78596 h 6033034"/>
              <a:gd name="connsiteX695" fmla="*/ 8848448 w 12192001"/>
              <a:gd name="connsiteY695" fmla="*/ 0 h 603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</a:cxnLst>
            <a:rect l="l" t="t" r="r" b="b"/>
            <a:pathLst>
              <a:path w="12192001" h="6033034">
                <a:moveTo>
                  <a:pt x="1525965" y="5409993"/>
                </a:moveTo>
                <a:cubicBezTo>
                  <a:pt x="1520350" y="5409993"/>
                  <a:pt x="1512865" y="5419351"/>
                  <a:pt x="1507251" y="5423094"/>
                </a:cubicBezTo>
                <a:cubicBezTo>
                  <a:pt x="1512865" y="5428707"/>
                  <a:pt x="1520350" y="5434322"/>
                  <a:pt x="1527836" y="5439934"/>
                </a:cubicBezTo>
                <a:cubicBezTo>
                  <a:pt x="1535321" y="5434322"/>
                  <a:pt x="1540935" y="5428707"/>
                  <a:pt x="1548420" y="5424964"/>
                </a:cubicBezTo>
                <a:cubicBezTo>
                  <a:pt x="1540935" y="5419351"/>
                  <a:pt x="1533450" y="5409993"/>
                  <a:pt x="1525965" y="5409993"/>
                </a:cubicBezTo>
                <a:close/>
                <a:moveTo>
                  <a:pt x="1849703" y="5395023"/>
                </a:moveTo>
                <a:cubicBezTo>
                  <a:pt x="1847832" y="5398765"/>
                  <a:pt x="1845960" y="5402507"/>
                  <a:pt x="1844090" y="5406250"/>
                </a:cubicBezTo>
                <a:cubicBezTo>
                  <a:pt x="1862803" y="5428707"/>
                  <a:pt x="1883386" y="5449292"/>
                  <a:pt x="1915199" y="5445549"/>
                </a:cubicBezTo>
                <a:cubicBezTo>
                  <a:pt x="1917070" y="5441806"/>
                  <a:pt x="1918942" y="5438064"/>
                  <a:pt x="1920813" y="5434322"/>
                </a:cubicBezTo>
                <a:cubicBezTo>
                  <a:pt x="1898357" y="5419351"/>
                  <a:pt x="1874031" y="5406250"/>
                  <a:pt x="1849703" y="5395023"/>
                </a:cubicBezTo>
                <a:close/>
                <a:moveTo>
                  <a:pt x="1716839" y="5320170"/>
                </a:moveTo>
                <a:cubicBezTo>
                  <a:pt x="1714967" y="5323913"/>
                  <a:pt x="1711225" y="5327654"/>
                  <a:pt x="1709355" y="5329528"/>
                </a:cubicBezTo>
                <a:cubicBezTo>
                  <a:pt x="1729938" y="5370696"/>
                  <a:pt x="1750523" y="5409993"/>
                  <a:pt x="1771108" y="5451162"/>
                </a:cubicBezTo>
                <a:cubicBezTo>
                  <a:pt x="1771108" y="5453035"/>
                  <a:pt x="1772980" y="5453035"/>
                  <a:pt x="1772980" y="5453035"/>
                </a:cubicBezTo>
                <a:cubicBezTo>
                  <a:pt x="1812276" y="5460520"/>
                  <a:pt x="1853445" y="5468006"/>
                  <a:pt x="1896487" y="5475490"/>
                </a:cubicBezTo>
                <a:cubicBezTo>
                  <a:pt x="1832862" y="5419351"/>
                  <a:pt x="1774849" y="5368824"/>
                  <a:pt x="1716839" y="5320170"/>
                </a:cubicBezTo>
                <a:close/>
                <a:moveTo>
                  <a:pt x="9611947" y="5295844"/>
                </a:moveTo>
                <a:cubicBezTo>
                  <a:pt x="9593234" y="5314557"/>
                  <a:pt x="9589493" y="5406250"/>
                  <a:pt x="9610076" y="5441806"/>
                </a:cubicBezTo>
                <a:cubicBezTo>
                  <a:pt x="9641890" y="5494204"/>
                  <a:pt x="9735457" y="5524145"/>
                  <a:pt x="9810309" y="5505431"/>
                </a:cubicBezTo>
                <a:cubicBezTo>
                  <a:pt x="9791596" y="5447420"/>
                  <a:pt x="9772882" y="5389410"/>
                  <a:pt x="9757912" y="5342625"/>
                </a:cubicBezTo>
                <a:cubicBezTo>
                  <a:pt x="9707385" y="5323913"/>
                  <a:pt x="9662474" y="5310814"/>
                  <a:pt x="9611947" y="5295844"/>
                </a:cubicBezTo>
                <a:close/>
                <a:moveTo>
                  <a:pt x="1419299" y="5155494"/>
                </a:moveTo>
                <a:cubicBezTo>
                  <a:pt x="1423041" y="5172336"/>
                  <a:pt x="1423041" y="5181692"/>
                  <a:pt x="1424914" y="5192920"/>
                </a:cubicBezTo>
                <a:cubicBezTo>
                  <a:pt x="1428656" y="5207890"/>
                  <a:pt x="1428656" y="5234088"/>
                  <a:pt x="1436142" y="5235961"/>
                </a:cubicBezTo>
                <a:cubicBezTo>
                  <a:pt x="1471695" y="5245317"/>
                  <a:pt x="1509122" y="5249059"/>
                  <a:pt x="1546548" y="5249059"/>
                </a:cubicBezTo>
                <a:cubicBezTo>
                  <a:pt x="1550291" y="5249059"/>
                  <a:pt x="1559649" y="5211633"/>
                  <a:pt x="1557776" y="5209762"/>
                </a:cubicBezTo>
                <a:cubicBezTo>
                  <a:pt x="1514737" y="5191050"/>
                  <a:pt x="1477310" y="5153623"/>
                  <a:pt x="1419299" y="5155494"/>
                </a:cubicBezTo>
                <a:close/>
                <a:moveTo>
                  <a:pt x="2555193" y="5127425"/>
                </a:moveTo>
                <a:cubicBezTo>
                  <a:pt x="2525251" y="5148008"/>
                  <a:pt x="2495310" y="5166721"/>
                  <a:pt x="2463496" y="5187307"/>
                </a:cubicBezTo>
                <a:cubicBezTo>
                  <a:pt x="2465369" y="5194792"/>
                  <a:pt x="2467239" y="5200405"/>
                  <a:pt x="2469111" y="5204147"/>
                </a:cubicBezTo>
                <a:cubicBezTo>
                  <a:pt x="2485952" y="5222861"/>
                  <a:pt x="2480340" y="5267772"/>
                  <a:pt x="2519636" y="5256545"/>
                </a:cubicBezTo>
                <a:cubicBezTo>
                  <a:pt x="2560805" y="5243446"/>
                  <a:pt x="2540222" y="5207890"/>
                  <a:pt x="2534607" y="5177949"/>
                </a:cubicBezTo>
                <a:cubicBezTo>
                  <a:pt x="2553320" y="5168593"/>
                  <a:pt x="2575776" y="5159235"/>
                  <a:pt x="2555193" y="5127425"/>
                </a:cubicBezTo>
                <a:close/>
                <a:moveTo>
                  <a:pt x="1508889" y="5035261"/>
                </a:moveTo>
                <a:cubicBezTo>
                  <a:pt x="1498362" y="5036197"/>
                  <a:pt x="1487602" y="5041342"/>
                  <a:pt x="1479181" y="5046957"/>
                </a:cubicBezTo>
                <a:cubicBezTo>
                  <a:pt x="1471695" y="5052572"/>
                  <a:pt x="1479181" y="5076898"/>
                  <a:pt x="1481053" y="5093741"/>
                </a:cubicBezTo>
                <a:cubicBezTo>
                  <a:pt x="1482923" y="5103096"/>
                  <a:pt x="1492281" y="5114324"/>
                  <a:pt x="1490409" y="5121810"/>
                </a:cubicBezTo>
                <a:cubicBezTo>
                  <a:pt x="1482923" y="5149880"/>
                  <a:pt x="1497895" y="5151751"/>
                  <a:pt x="1522222" y="5144265"/>
                </a:cubicBezTo>
                <a:cubicBezTo>
                  <a:pt x="1535321" y="5149880"/>
                  <a:pt x="1548420" y="5159235"/>
                  <a:pt x="1563392" y="5161109"/>
                </a:cubicBezTo>
                <a:cubicBezTo>
                  <a:pt x="1569005" y="5162978"/>
                  <a:pt x="1585847" y="5148008"/>
                  <a:pt x="1585847" y="5148008"/>
                </a:cubicBezTo>
                <a:cubicBezTo>
                  <a:pt x="1570877" y="5114324"/>
                  <a:pt x="1555906" y="5078770"/>
                  <a:pt x="1537192" y="5048829"/>
                </a:cubicBezTo>
                <a:cubicBezTo>
                  <a:pt x="1529708" y="5037601"/>
                  <a:pt x="1519415" y="5034326"/>
                  <a:pt x="1508889" y="5035261"/>
                </a:cubicBezTo>
                <a:close/>
                <a:moveTo>
                  <a:pt x="2325018" y="4968361"/>
                </a:moveTo>
                <a:cubicBezTo>
                  <a:pt x="2283849" y="4970233"/>
                  <a:pt x="2267009" y="5003917"/>
                  <a:pt x="2289464" y="5035728"/>
                </a:cubicBezTo>
                <a:cubicBezTo>
                  <a:pt x="2300692" y="5052572"/>
                  <a:pt x="2304435" y="5065669"/>
                  <a:pt x="2281980" y="5075027"/>
                </a:cubicBezTo>
                <a:cubicBezTo>
                  <a:pt x="2270751" y="5080640"/>
                  <a:pt x="2261394" y="5089998"/>
                  <a:pt x="2250165" y="5095610"/>
                </a:cubicBezTo>
                <a:cubicBezTo>
                  <a:pt x="2231453" y="5106839"/>
                  <a:pt x="2222098" y="5153623"/>
                  <a:pt x="2235195" y="5170464"/>
                </a:cubicBezTo>
                <a:cubicBezTo>
                  <a:pt x="2253908" y="5191050"/>
                  <a:pt x="2272622" y="5211633"/>
                  <a:pt x="2287592" y="5228476"/>
                </a:cubicBezTo>
                <a:cubicBezTo>
                  <a:pt x="2308178" y="5217248"/>
                  <a:pt x="2326891" y="5206020"/>
                  <a:pt x="2345604" y="5198534"/>
                </a:cubicBezTo>
                <a:cubicBezTo>
                  <a:pt x="2364317" y="5191050"/>
                  <a:pt x="2368060" y="5183564"/>
                  <a:pt x="2351218" y="5168593"/>
                </a:cubicBezTo>
                <a:cubicBezTo>
                  <a:pt x="2343732" y="5161109"/>
                  <a:pt x="2343732" y="5148008"/>
                  <a:pt x="2341862" y="5136780"/>
                </a:cubicBezTo>
                <a:cubicBezTo>
                  <a:pt x="2339989" y="5125553"/>
                  <a:pt x="2343732" y="5114324"/>
                  <a:pt x="2341862" y="5103096"/>
                </a:cubicBezTo>
                <a:cubicBezTo>
                  <a:pt x="2338119" y="5075027"/>
                  <a:pt x="2349347" y="5041343"/>
                  <a:pt x="2313791" y="5024500"/>
                </a:cubicBezTo>
                <a:cubicBezTo>
                  <a:pt x="2311921" y="5024500"/>
                  <a:pt x="2315663" y="5011402"/>
                  <a:pt x="2317533" y="5003917"/>
                </a:cubicBezTo>
                <a:cubicBezTo>
                  <a:pt x="2319406" y="4992690"/>
                  <a:pt x="2321276" y="4981461"/>
                  <a:pt x="2325018" y="4968361"/>
                </a:cubicBezTo>
                <a:close/>
                <a:moveTo>
                  <a:pt x="2517766" y="4859824"/>
                </a:moveTo>
                <a:cubicBezTo>
                  <a:pt x="2499053" y="4861696"/>
                  <a:pt x="2482210" y="4887895"/>
                  <a:pt x="2465369" y="4902865"/>
                </a:cubicBezTo>
                <a:cubicBezTo>
                  <a:pt x="2467239" y="4906608"/>
                  <a:pt x="2469111" y="4908479"/>
                  <a:pt x="2470982" y="4912221"/>
                </a:cubicBezTo>
                <a:cubicBezTo>
                  <a:pt x="2517766" y="4889766"/>
                  <a:pt x="2519636" y="4927191"/>
                  <a:pt x="2530864" y="4962749"/>
                </a:cubicBezTo>
                <a:cubicBezTo>
                  <a:pt x="2547707" y="4934677"/>
                  <a:pt x="2570163" y="4914094"/>
                  <a:pt x="2570163" y="4893508"/>
                </a:cubicBezTo>
                <a:cubicBezTo>
                  <a:pt x="2570163" y="4882280"/>
                  <a:pt x="2534607" y="4857954"/>
                  <a:pt x="2517766" y="4859824"/>
                </a:cubicBezTo>
                <a:close/>
                <a:moveTo>
                  <a:pt x="1853445" y="4844854"/>
                </a:moveTo>
                <a:cubicBezTo>
                  <a:pt x="1840348" y="4871052"/>
                  <a:pt x="1834732" y="4886023"/>
                  <a:pt x="1827247" y="4900993"/>
                </a:cubicBezTo>
                <a:cubicBezTo>
                  <a:pt x="1829119" y="4904736"/>
                  <a:pt x="1830990" y="4908479"/>
                  <a:pt x="1832862" y="4910351"/>
                </a:cubicBezTo>
                <a:cubicBezTo>
                  <a:pt x="1847832" y="4902865"/>
                  <a:pt x="1862803" y="4895380"/>
                  <a:pt x="1877774" y="4887895"/>
                </a:cubicBezTo>
                <a:cubicBezTo>
                  <a:pt x="1870289" y="4876667"/>
                  <a:pt x="1864674" y="4863567"/>
                  <a:pt x="1853445" y="4844854"/>
                </a:cubicBezTo>
                <a:close/>
                <a:moveTo>
                  <a:pt x="2759165" y="4828012"/>
                </a:moveTo>
                <a:cubicBezTo>
                  <a:pt x="2751680" y="4828012"/>
                  <a:pt x="2736710" y="4833626"/>
                  <a:pt x="2734839" y="4839241"/>
                </a:cubicBezTo>
                <a:cubicBezTo>
                  <a:pt x="2729224" y="4856081"/>
                  <a:pt x="2729224" y="4874795"/>
                  <a:pt x="2723612" y="4900993"/>
                </a:cubicBezTo>
                <a:cubicBezTo>
                  <a:pt x="2744195" y="4891638"/>
                  <a:pt x="2759165" y="4889766"/>
                  <a:pt x="2766651" y="4880410"/>
                </a:cubicBezTo>
                <a:cubicBezTo>
                  <a:pt x="2774136" y="4871052"/>
                  <a:pt x="2774136" y="4854212"/>
                  <a:pt x="2774136" y="4841111"/>
                </a:cubicBezTo>
                <a:cubicBezTo>
                  <a:pt x="2774136" y="4835498"/>
                  <a:pt x="2762908" y="4828012"/>
                  <a:pt x="2759165" y="4828012"/>
                </a:cubicBezTo>
                <a:close/>
                <a:moveTo>
                  <a:pt x="2306306" y="4768130"/>
                </a:moveTo>
                <a:cubicBezTo>
                  <a:pt x="2317533" y="4786844"/>
                  <a:pt x="2328761" y="4801814"/>
                  <a:pt x="2343732" y="4826140"/>
                </a:cubicBezTo>
                <a:cubicBezTo>
                  <a:pt x="2345604" y="4773743"/>
                  <a:pt x="2341862" y="4770001"/>
                  <a:pt x="2306306" y="4768130"/>
                </a:cubicBezTo>
                <a:close/>
                <a:moveTo>
                  <a:pt x="2528994" y="4702633"/>
                </a:moveTo>
                <a:cubicBezTo>
                  <a:pt x="2523379" y="4721346"/>
                  <a:pt x="2517766" y="4738189"/>
                  <a:pt x="2512151" y="4756903"/>
                </a:cubicBezTo>
                <a:cubicBezTo>
                  <a:pt x="2517766" y="4758772"/>
                  <a:pt x="2523379" y="4758772"/>
                  <a:pt x="2528994" y="4760645"/>
                </a:cubicBezTo>
                <a:cubicBezTo>
                  <a:pt x="2532736" y="4741932"/>
                  <a:pt x="2536479" y="4723219"/>
                  <a:pt x="2538350" y="4704505"/>
                </a:cubicBezTo>
                <a:cubicBezTo>
                  <a:pt x="2534607" y="4704505"/>
                  <a:pt x="2532736" y="4702633"/>
                  <a:pt x="2528994" y="4702633"/>
                </a:cubicBezTo>
                <a:close/>
                <a:moveTo>
                  <a:pt x="3045479" y="4685792"/>
                </a:moveTo>
                <a:cubicBezTo>
                  <a:pt x="3017408" y="4683920"/>
                  <a:pt x="2989339" y="4697020"/>
                  <a:pt x="2961268" y="4704505"/>
                </a:cubicBezTo>
                <a:cubicBezTo>
                  <a:pt x="2959398" y="4704505"/>
                  <a:pt x="2957526" y="4711991"/>
                  <a:pt x="2959398" y="4713861"/>
                </a:cubicBezTo>
                <a:cubicBezTo>
                  <a:pt x="2985597" y="4741932"/>
                  <a:pt x="2968753" y="4760645"/>
                  <a:pt x="2948170" y="4781229"/>
                </a:cubicBezTo>
                <a:cubicBezTo>
                  <a:pt x="2944427" y="4784972"/>
                  <a:pt x="2946298" y="4796199"/>
                  <a:pt x="2950041" y="4801814"/>
                </a:cubicBezTo>
                <a:cubicBezTo>
                  <a:pt x="2968753" y="4850469"/>
                  <a:pt x="2946298" y="4893508"/>
                  <a:pt x="2936942" y="4938420"/>
                </a:cubicBezTo>
                <a:cubicBezTo>
                  <a:pt x="2886416" y="4932806"/>
                  <a:pt x="2884545" y="4936549"/>
                  <a:pt x="2890159" y="4987075"/>
                </a:cubicBezTo>
                <a:cubicBezTo>
                  <a:pt x="2890159" y="4994559"/>
                  <a:pt x="2884545" y="5003917"/>
                  <a:pt x="2878930" y="5009530"/>
                </a:cubicBezTo>
                <a:cubicBezTo>
                  <a:pt x="2869574" y="5022631"/>
                  <a:pt x="2858347" y="5031986"/>
                  <a:pt x="2848989" y="5041343"/>
                </a:cubicBezTo>
                <a:cubicBezTo>
                  <a:pt x="2852732" y="5046957"/>
                  <a:pt x="2856475" y="5050699"/>
                  <a:pt x="2858347" y="5056314"/>
                </a:cubicBezTo>
                <a:cubicBezTo>
                  <a:pt x="2882673" y="5041343"/>
                  <a:pt x="2914486" y="5050699"/>
                  <a:pt x="2931327" y="5018888"/>
                </a:cubicBezTo>
                <a:cubicBezTo>
                  <a:pt x="2950041" y="4983332"/>
                  <a:pt x="2965011" y="4947777"/>
                  <a:pt x="2983724" y="4912221"/>
                </a:cubicBezTo>
                <a:cubicBezTo>
                  <a:pt x="3009923" y="4861696"/>
                  <a:pt x="3039864" y="4814913"/>
                  <a:pt x="3066062" y="4764387"/>
                </a:cubicBezTo>
                <a:cubicBezTo>
                  <a:pt x="3079163" y="4741932"/>
                  <a:pt x="3066062" y="4687662"/>
                  <a:pt x="3045479" y="4685792"/>
                </a:cubicBezTo>
                <a:close/>
                <a:moveTo>
                  <a:pt x="2810159" y="4682049"/>
                </a:moveTo>
                <a:cubicBezTo>
                  <a:pt x="2799399" y="4682049"/>
                  <a:pt x="2787236" y="4682985"/>
                  <a:pt x="2777879" y="4682050"/>
                </a:cubicBezTo>
                <a:cubicBezTo>
                  <a:pt x="2776008" y="4685792"/>
                  <a:pt x="2774136" y="4687662"/>
                  <a:pt x="2772266" y="4691405"/>
                </a:cubicBezTo>
                <a:cubicBezTo>
                  <a:pt x="2790979" y="4713861"/>
                  <a:pt x="2809692" y="4738189"/>
                  <a:pt x="2830276" y="4760645"/>
                </a:cubicBezTo>
                <a:cubicBezTo>
                  <a:pt x="2834018" y="4758772"/>
                  <a:pt x="2839633" y="4758772"/>
                  <a:pt x="2843376" y="4756903"/>
                </a:cubicBezTo>
                <a:cubicBezTo>
                  <a:pt x="2841504" y="4734446"/>
                  <a:pt x="2843376" y="4706376"/>
                  <a:pt x="2834018" y="4687662"/>
                </a:cubicBezTo>
                <a:cubicBezTo>
                  <a:pt x="2830276" y="4682985"/>
                  <a:pt x="2820920" y="4682050"/>
                  <a:pt x="2810159" y="4682049"/>
                </a:cubicBezTo>
                <a:close/>
                <a:moveTo>
                  <a:pt x="2874486" y="4665910"/>
                </a:moveTo>
                <a:cubicBezTo>
                  <a:pt x="2868638" y="4666611"/>
                  <a:pt x="2863959" y="4668014"/>
                  <a:pt x="2863959" y="4668949"/>
                </a:cubicBezTo>
                <a:cubicBezTo>
                  <a:pt x="2862090" y="4687662"/>
                  <a:pt x="2862090" y="4706376"/>
                  <a:pt x="2863959" y="4725089"/>
                </a:cubicBezTo>
                <a:cubicBezTo>
                  <a:pt x="2863959" y="4730704"/>
                  <a:pt x="2878930" y="4740060"/>
                  <a:pt x="2880803" y="4738189"/>
                </a:cubicBezTo>
                <a:cubicBezTo>
                  <a:pt x="2893900" y="4732574"/>
                  <a:pt x="2907001" y="4723219"/>
                  <a:pt x="2916357" y="4713861"/>
                </a:cubicBezTo>
                <a:cubicBezTo>
                  <a:pt x="2923841" y="4708248"/>
                  <a:pt x="2923841" y="4697020"/>
                  <a:pt x="2925715" y="4691405"/>
                </a:cubicBezTo>
                <a:cubicBezTo>
                  <a:pt x="2912614" y="4680177"/>
                  <a:pt x="2903258" y="4670821"/>
                  <a:pt x="2892031" y="4667079"/>
                </a:cubicBezTo>
                <a:cubicBezTo>
                  <a:pt x="2887352" y="4665207"/>
                  <a:pt x="2880333" y="4665207"/>
                  <a:pt x="2874486" y="4665910"/>
                </a:cubicBezTo>
                <a:close/>
                <a:moveTo>
                  <a:pt x="3092260" y="4665206"/>
                </a:moveTo>
                <a:cubicBezTo>
                  <a:pt x="3088519" y="4667079"/>
                  <a:pt x="3084776" y="4667079"/>
                  <a:pt x="3081033" y="4668949"/>
                </a:cubicBezTo>
                <a:cubicBezTo>
                  <a:pt x="3084776" y="4683920"/>
                  <a:pt x="3086648" y="4698890"/>
                  <a:pt x="3094133" y="4711991"/>
                </a:cubicBezTo>
                <a:cubicBezTo>
                  <a:pt x="3097875" y="4717604"/>
                  <a:pt x="3116589" y="4710118"/>
                  <a:pt x="3129687" y="4706376"/>
                </a:cubicBezTo>
                <a:cubicBezTo>
                  <a:pt x="3129687" y="4702633"/>
                  <a:pt x="3127817" y="4698890"/>
                  <a:pt x="3127817" y="4693277"/>
                </a:cubicBezTo>
                <a:cubicBezTo>
                  <a:pt x="3116589" y="4683920"/>
                  <a:pt x="3103489" y="4674564"/>
                  <a:pt x="3092260" y="4665206"/>
                </a:cubicBezTo>
                <a:close/>
                <a:moveTo>
                  <a:pt x="2212740" y="4659593"/>
                </a:moveTo>
                <a:cubicBezTo>
                  <a:pt x="2205254" y="4659593"/>
                  <a:pt x="2188413" y="4672692"/>
                  <a:pt x="2190283" y="4678307"/>
                </a:cubicBezTo>
                <a:cubicBezTo>
                  <a:pt x="2194026" y="4698890"/>
                  <a:pt x="2197769" y="4723219"/>
                  <a:pt x="2212740" y="4736317"/>
                </a:cubicBezTo>
                <a:cubicBezTo>
                  <a:pt x="2261394" y="4786844"/>
                  <a:pt x="2257651" y="4820528"/>
                  <a:pt x="2194026" y="4844854"/>
                </a:cubicBezTo>
                <a:cubicBezTo>
                  <a:pt x="2175313" y="4852339"/>
                  <a:pt x="2165957" y="4867309"/>
                  <a:pt x="2184671" y="4878538"/>
                </a:cubicBezTo>
                <a:cubicBezTo>
                  <a:pt x="2210869" y="4893508"/>
                  <a:pt x="2203384" y="4912221"/>
                  <a:pt x="2199641" y="4930934"/>
                </a:cubicBezTo>
                <a:cubicBezTo>
                  <a:pt x="2199641" y="4949648"/>
                  <a:pt x="2192156" y="4962749"/>
                  <a:pt x="2188413" y="4977719"/>
                </a:cubicBezTo>
                <a:cubicBezTo>
                  <a:pt x="2192156" y="4981461"/>
                  <a:pt x="2195898" y="4985204"/>
                  <a:pt x="2197769" y="4988947"/>
                </a:cubicBezTo>
                <a:cubicBezTo>
                  <a:pt x="2214612" y="4979589"/>
                  <a:pt x="2233325" y="4970233"/>
                  <a:pt x="2248296" y="4959006"/>
                </a:cubicBezTo>
                <a:cubicBezTo>
                  <a:pt x="2265136" y="4945905"/>
                  <a:pt x="2276365" y="4921579"/>
                  <a:pt x="2295077" y="4914094"/>
                </a:cubicBezTo>
                <a:cubicBezTo>
                  <a:pt x="2313791" y="4904736"/>
                  <a:pt x="2315663" y="4899123"/>
                  <a:pt x="2310048" y="4882280"/>
                </a:cubicBezTo>
                <a:cubicBezTo>
                  <a:pt x="2287592" y="4814913"/>
                  <a:pt x="2267009" y="4745675"/>
                  <a:pt x="2242681" y="4678307"/>
                </a:cubicBezTo>
                <a:cubicBezTo>
                  <a:pt x="2238938" y="4668949"/>
                  <a:pt x="2223967" y="4661464"/>
                  <a:pt x="2212740" y="4659593"/>
                </a:cubicBezTo>
                <a:close/>
                <a:moveTo>
                  <a:pt x="2674957" y="4642751"/>
                </a:moveTo>
                <a:cubicBezTo>
                  <a:pt x="2658114" y="4644623"/>
                  <a:pt x="2641273" y="4648366"/>
                  <a:pt x="2616945" y="4652109"/>
                </a:cubicBezTo>
                <a:cubicBezTo>
                  <a:pt x="2622560" y="4663336"/>
                  <a:pt x="2628173" y="4670821"/>
                  <a:pt x="2633787" y="4680177"/>
                </a:cubicBezTo>
                <a:cubicBezTo>
                  <a:pt x="2648759" y="4670821"/>
                  <a:pt x="2663729" y="4659593"/>
                  <a:pt x="2678700" y="4650236"/>
                </a:cubicBezTo>
                <a:cubicBezTo>
                  <a:pt x="2676828" y="4648366"/>
                  <a:pt x="2674957" y="4644623"/>
                  <a:pt x="2674957" y="4642751"/>
                </a:cubicBezTo>
                <a:close/>
                <a:moveTo>
                  <a:pt x="2454141" y="4586612"/>
                </a:moveTo>
                <a:cubicBezTo>
                  <a:pt x="2450399" y="4584741"/>
                  <a:pt x="2442913" y="4590353"/>
                  <a:pt x="2435428" y="4592226"/>
                </a:cubicBezTo>
                <a:cubicBezTo>
                  <a:pt x="2439170" y="4599711"/>
                  <a:pt x="2444784" y="4607197"/>
                  <a:pt x="2448526" y="4614682"/>
                </a:cubicBezTo>
                <a:cubicBezTo>
                  <a:pt x="2452268" y="4627780"/>
                  <a:pt x="2456011" y="4640880"/>
                  <a:pt x="2457883" y="4653978"/>
                </a:cubicBezTo>
                <a:cubicBezTo>
                  <a:pt x="2461626" y="4680177"/>
                  <a:pt x="2463496" y="4706376"/>
                  <a:pt x="2467239" y="4738189"/>
                </a:cubicBezTo>
                <a:cubicBezTo>
                  <a:pt x="2476597" y="4710118"/>
                  <a:pt x="2485952" y="4691405"/>
                  <a:pt x="2493438" y="4674564"/>
                </a:cubicBezTo>
                <a:cubicBezTo>
                  <a:pt x="2487825" y="4650236"/>
                  <a:pt x="2485952" y="4631523"/>
                  <a:pt x="2478467" y="4612810"/>
                </a:cubicBezTo>
                <a:cubicBezTo>
                  <a:pt x="2474725" y="4601582"/>
                  <a:pt x="2463496" y="4594096"/>
                  <a:pt x="2454141" y="4586612"/>
                </a:cubicBezTo>
                <a:close/>
                <a:moveTo>
                  <a:pt x="2588877" y="4356439"/>
                </a:moveTo>
                <a:cubicBezTo>
                  <a:pt x="2596361" y="4371410"/>
                  <a:pt x="2600104" y="4380766"/>
                  <a:pt x="2605717" y="4391993"/>
                </a:cubicBezTo>
                <a:cubicBezTo>
                  <a:pt x="2618818" y="4384508"/>
                  <a:pt x="2633787" y="4378895"/>
                  <a:pt x="2646887" y="4371410"/>
                </a:cubicBezTo>
                <a:cubicBezTo>
                  <a:pt x="2645016" y="4369538"/>
                  <a:pt x="2645016" y="4365795"/>
                  <a:pt x="2643144" y="4363924"/>
                </a:cubicBezTo>
                <a:cubicBezTo>
                  <a:pt x="2628173" y="4362052"/>
                  <a:pt x="2613203" y="4360182"/>
                  <a:pt x="2588877" y="4356439"/>
                </a:cubicBezTo>
                <a:close/>
                <a:moveTo>
                  <a:pt x="9967499" y="2472017"/>
                </a:moveTo>
                <a:cubicBezTo>
                  <a:pt x="9918846" y="2490730"/>
                  <a:pt x="9873932" y="2507573"/>
                  <a:pt x="9827150" y="2524414"/>
                </a:cubicBezTo>
                <a:cubicBezTo>
                  <a:pt x="9832765" y="2539384"/>
                  <a:pt x="9838378" y="2550612"/>
                  <a:pt x="9845863" y="2569325"/>
                </a:cubicBezTo>
                <a:cubicBezTo>
                  <a:pt x="9864577" y="2556228"/>
                  <a:pt x="9883290" y="2548742"/>
                  <a:pt x="9896388" y="2535641"/>
                </a:cubicBezTo>
                <a:cubicBezTo>
                  <a:pt x="9911358" y="2520670"/>
                  <a:pt x="9918846" y="2494472"/>
                  <a:pt x="9948785" y="2500087"/>
                </a:cubicBezTo>
                <a:cubicBezTo>
                  <a:pt x="9952528" y="2500087"/>
                  <a:pt x="9958143" y="2485117"/>
                  <a:pt x="9967499" y="2472017"/>
                </a:cubicBezTo>
                <a:close/>
                <a:moveTo>
                  <a:pt x="8848448" y="0"/>
                </a:moveTo>
                <a:cubicBezTo>
                  <a:pt x="9187158" y="552040"/>
                  <a:pt x="9527739" y="1098465"/>
                  <a:pt x="9819665" y="1682318"/>
                </a:cubicBezTo>
                <a:cubicBezTo>
                  <a:pt x="9819665" y="1671091"/>
                  <a:pt x="9821535" y="1667348"/>
                  <a:pt x="9819665" y="1663605"/>
                </a:cubicBezTo>
                <a:cubicBezTo>
                  <a:pt x="9819665" y="1657992"/>
                  <a:pt x="9817793" y="1654249"/>
                  <a:pt x="9815922" y="1650506"/>
                </a:cubicBezTo>
                <a:cubicBezTo>
                  <a:pt x="9789724" y="1575654"/>
                  <a:pt x="9761653" y="1502672"/>
                  <a:pt x="9737326" y="1427819"/>
                </a:cubicBezTo>
                <a:cubicBezTo>
                  <a:pt x="9696158" y="1300569"/>
                  <a:pt x="9656861" y="1171449"/>
                  <a:pt x="9617562" y="1044198"/>
                </a:cubicBezTo>
                <a:cubicBezTo>
                  <a:pt x="9598848" y="986186"/>
                  <a:pt x="9580135" y="928176"/>
                  <a:pt x="9557680" y="870164"/>
                </a:cubicBezTo>
                <a:cubicBezTo>
                  <a:pt x="9546452" y="838352"/>
                  <a:pt x="9552065" y="821510"/>
                  <a:pt x="9591364" y="819639"/>
                </a:cubicBezTo>
                <a:cubicBezTo>
                  <a:pt x="9610076" y="870164"/>
                  <a:pt x="9626920" y="924434"/>
                  <a:pt x="9645633" y="976830"/>
                </a:cubicBezTo>
                <a:cubicBezTo>
                  <a:pt x="9688672" y="1098465"/>
                  <a:pt x="9729842" y="1220103"/>
                  <a:pt x="9772882" y="1341737"/>
                </a:cubicBezTo>
                <a:cubicBezTo>
                  <a:pt x="9780366" y="1360451"/>
                  <a:pt x="9793466" y="1377294"/>
                  <a:pt x="9804694" y="1394135"/>
                </a:cubicBezTo>
                <a:cubicBezTo>
                  <a:pt x="9808437" y="1399750"/>
                  <a:pt x="9810309" y="1405363"/>
                  <a:pt x="9810309" y="1410978"/>
                </a:cubicBezTo>
                <a:cubicBezTo>
                  <a:pt x="9819665" y="1515771"/>
                  <a:pt x="9870192" y="1607466"/>
                  <a:pt x="9902002" y="1704775"/>
                </a:cubicBezTo>
                <a:cubicBezTo>
                  <a:pt x="9952528" y="1858223"/>
                  <a:pt x="10006798" y="2011672"/>
                  <a:pt x="10062937" y="2163249"/>
                </a:cubicBezTo>
                <a:cubicBezTo>
                  <a:pt x="10079777" y="2210032"/>
                  <a:pt x="10100363" y="2254944"/>
                  <a:pt x="10120947" y="2299855"/>
                </a:cubicBezTo>
                <a:cubicBezTo>
                  <a:pt x="10126562" y="2312955"/>
                  <a:pt x="10145275" y="2320441"/>
                  <a:pt x="10156503" y="2331668"/>
                </a:cubicBezTo>
                <a:cubicBezTo>
                  <a:pt x="10158373" y="2329796"/>
                  <a:pt x="10162118" y="2327925"/>
                  <a:pt x="10163988" y="2324183"/>
                </a:cubicBezTo>
                <a:cubicBezTo>
                  <a:pt x="10167731" y="2337281"/>
                  <a:pt x="10171474" y="2352251"/>
                  <a:pt x="10177086" y="2367222"/>
                </a:cubicBezTo>
                <a:cubicBezTo>
                  <a:pt x="10180831" y="2355995"/>
                  <a:pt x="10184573" y="2346639"/>
                  <a:pt x="10186444" y="2337281"/>
                </a:cubicBezTo>
                <a:cubicBezTo>
                  <a:pt x="10192057" y="2376580"/>
                  <a:pt x="10212642" y="2389679"/>
                  <a:pt x="10250069" y="2397163"/>
                </a:cubicBezTo>
                <a:cubicBezTo>
                  <a:pt x="10326792" y="2412134"/>
                  <a:pt x="10401645" y="2432719"/>
                  <a:pt x="10478371" y="2453303"/>
                </a:cubicBezTo>
                <a:cubicBezTo>
                  <a:pt x="10523282" y="2464531"/>
                  <a:pt x="10568194" y="2477631"/>
                  <a:pt x="10613105" y="2490730"/>
                </a:cubicBezTo>
                <a:cubicBezTo>
                  <a:pt x="10624333" y="2494472"/>
                  <a:pt x="10633691" y="2503830"/>
                  <a:pt x="10643047" y="2511315"/>
                </a:cubicBezTo>
                <a:cubicBezTo>
                  <a:pt x="10676731" y="2541256"/>
                  <a:pt x="10710415" y="2573068"/>
                  <a:pt x="10744098" y="2603009"/>
                </a:cubicBezTo>
                <a:cubicBezTo>
                  <a:pt x="10766554" y="2623595"/>
                  <a:pt x="10762811" y="2644178"/>
                  <a:pt x="10732870" y="2662891"/>
                </a:cubicBezTo>
                <a:cubicBezTo>
                  <a:pt x="10714156" y="2675992"/>
                  <a:pt x="10693573" y="2689089"/>
                  <a:pt x="10672988" y="2702190"/>
                </a:cubicBezTo>
                <a:cubicBezTo>
                  <a:pt x="10674860" y="2705933"/>
                  <a:pt x="10676731" y="2707803"/>
                  <a:pt x="10676731" y="2707803"/>
                </a:cubicBezTo>
                <a:cubicBezTo>
                  <a:pt x="10751583" y="2705933"/>
                  <a:pt x="10759068" y="2709676"/>
                  <a:pt x="10781525" y="2788271"/>
                </a:cubicBezTo>
                <a:cubicBezTo>
                  <a:pt x="10789009" y="2816340"/>
                  <a:pt x="10803980" y="2833183"/>
                  <a:pt x="10832049" y="2840668"/>
                </a:cubicBezTo>
                <a:cubicBezTo>
                  <a:pt x="10854508" y="2846281"/>
                  <a:pt x="10876963" y="2859382"/>
                  <a:pt x="10899419" y="2864995"/>
                </a:cubicBezTo>
                <a:cubicBezTo>
                  <a:pt x="10912517" y="2868737"/>
                  <a:pt x="10929360" y="2863124"/>
                  <a:pt x="10944329" y="2859382"/>
                </a:cubicBezTo>
                <a:cubicBezTo>
                  <a:pt x="10989243" y="2881837"/>
                  <a:pt x="10998598" y="2909906"/>
                  <a:pt x="10992984" y="2962303"/>
                </a:cubicBezTo>
                <a:cubicBezTo>
                  <a:pt x="10987369" y="3005344"/>
                  <a:pt x="10994855" y="3050256"/>
                  <a:pt x="10985500" y="3093296"/>
                </a:cubicBezTo>
                <a:cubicBezTo>
                  <a:pt x="10968657" y="3173763"/>
                  <a:pt x="10946201" y="3252359"/>
                  <a:pt x="10921872" y="3329083"/>
                </a:cubicBezTo>
                <a:cubicBezTo>
                  <a:pt x="10914390" y="3351538"/>
                  <a:pt x="10895676" y="3372123"/>
                  <a:pt x="10880706" y="3396450"/>
                </a:cubicBezTo>
                <a:cubicBezTo>
                  <a:pt x="10903160" y="3415163"/>
                  <a:pt x="10933102" y="3433876"/>
                  <a:pt x="10953686" y="3460075"/>
                </a:cubicBezTo>
                <a:cubicBezTo>
                  <a:pt x="10963042" y="3471302"/>
                  <a:pt x="10957428" y="3501243"/>
                  <a:pt x="10948073" y="3516214"/>
                </a:cubicBezTo>
                <a:cubicBezTo>
                  <a:pt x="10923745" y="3557384"/>
                  <a:pt x="10914390" y="3600425"/>
                  <a:pt x="10910647" y="3645336"/>
                </a:cubicBezTo>
                <a:cubicBezTo>
                  <a:pt x="10901289" y="3737030"/>
                  <a:pt x="10890061" y="3828726"/>
                  <a:pt x="10878834" y="3918549"/>
                </a:cubicBezTo>
                <a:cubicBezTo>
                  <a:pt x="10876963" y="3939134"/>
                  <a:pt x="10875091" y="3959719"/>
                  <a:pt x="10873220" y="3978432"/>
                </a:cubicBezTo>
                <a:cubicBezTo>
                  <a:pt x="10867605" y="4053285"/>
                  <a:pt x="10813335" y="4096325"/>
                  <a:pt x="10764683" y="4141237"/>
                </a:cubicBezTo>
                <a:cubicBezTo>
                  <a:pt x="10699186" y="4201119"/>
                  <a:pt x="10620590" y="4195505"/>
                  <a:pt x="10540125" y="4184277"/>
                </a:cubicBezTo>
                <a:cubicBezTo>
                  <a:pt x="10513924" y="4180534"/>
                  <a:pt x="10485855" y="4182405"/>
                  <a:pt x="10459657" y="4186148"/>
                </a:cubicBezTo>
                <a:cubicBezTo>
                  <a:pt x="10349250" y="4197376"/>
                  <a:pt x="10240714" y="4195505"/>
                  <a:pt x="10149017" y="4118780"/>
                </a:cubicBezTo>
                <a:cubicBezTo>
                  <a:pt x="10175217" y="4146852"/>
                  <a:pt x="10171474" y="4199248"/>
                  <a:pt x="10223870" y="4210476"/>
                </a:cubicBezTo>
                <a:cubicBezTo>
                  <a:pt x="10235099" y="4212347"/>
                  <a:pt x="10242583" y="4231060"/>
                  <a:pt x="10250069" y="4242288"/>
                </a:cubicBezTo>
                <a:cubicBezTo>
                  <a:pt x="10265040" y="4270359"/>
                  <a:pt x="10276267" y="4300300"/>
                  <a:pt x="10293110" y="4333983"/>
                </a:cubicBezTo>
                <a:cubicBezTo>
                  <a:pt x="10246326" y="4339597"/>
                  <a:pt x="10244455" y="4363924"/>
                  <a:pt x="10248196" y="4397608"/>
                </a:cubicBezTo>
                <a:cubicBezTo>
                  <a:pt x="10250069" y="4420065"/>
                  <a:pt x="10236971" y="4446263"/>
                  <a:pt x="10229484" y="4468719"/>
                </a:cubicBezTo>
                <a:cubicBezTo>
                  <a:pt x="10222000" y="4489302"/>
                  <a:pt x="10208899" y="4509888"/>
                  <a:pt x="10201415" y="4530471"/>
                </a:cubicBezTo>
                <a:cubicBezTo>
                  <a:pt x="10188316" y="4567898"/>
                  <a:pt x="10171474" y="4605324"/>
                  <a:pt x="10207030" y="4642751"/>
                </a:cubicBezTo>
                <a:cubicBezTo>
                  <a:pt x="10238841" y="4648366"/>
                  <a:pt x="10276267" y="4653978"/>
                  <a:pt x="10311824" y="4659593"/>
                </a:cubicBezTo>
                <a:cubicBezTo>
                  <a:pt x="10317436" y="4678307"/>
                  <a:pt x="10323050" y="4693277"/>
                  <a:pt x="10326792" y="4708248"/>
                </a:cubicBezTo>
                <a:cubicBezTo>
                  <a:pt x="10300596" y="4661464"/>
                  <a:pt x="10259426" y="4653978"/>
                  <a:pt x="10220128" y="4655850"/>
                </a:cubicBezTo>
                <a:cubicBezTo>
                  <a:pt x="10227613" y="4706376"/>
                  <a:pt x="10235099" y="4756903"/>
                  <a:pt x="10242583" y="4807427"/>
                </a:cubicBezTo>
                <a:cubicBezTo>
                  <a:pt x="10244455" y="4813042"/>
                  <a:pt x="10250069" y="4820528"/>
                  <a:pt x="10255684" y="4824271"/>
                </a:cubicBezTo>
                <a:cubicBezTo>
                  <a:pt x="10351120" y="4906608"/>
                  <a:pt x="10375449" y="5003917"/>
                  <a:pt x="10324922" y="5116197"/>
                </a:cubicBezTo>
                <a:cubicBezTo>
                  <a:pt x="10321179" y="5125553"/>
                  <a:pt x="10319308" y="5140523"/>
                  <a:pt x="10323050" y="5149880"/>
                </a:cubicBezTo>
                <a:cubicBezTo>
                  <a:pt x="10336150" y="5181692"/>
                  <a:pt x="10330537" y="5206020"/>
                  <a:pt x="10302466" y="5224733"/>
                </a:cubicBezTo>
                <a:cubicBezTo>
                  <a:pt x="10308079" y="5250932"/>
                  <a:pt x="10315566" y="5265903"/>
                  <a:pt x="10347377" y="5273387"/>
                </a:cubicBezTo>
                <a:cubicBezTo>
                  <a:pt x="10384804" y="5282743"/>
                  <a:pt x="10431588" y="5293972"/>
                  <a:pt x="10440944" y="5344498"/>
                </a:cubicBezTo>
                <a:cubicBezTo>
                  <a:pt x="10442816" y="5350111"/>
                  <a:pt x="10457785" y="5355726"/>
                  <a:pt x="10467142" y="5357596"/>
                </a:cubicBezTo>
                <a:cubicBezTo>
                  <a:pt x="10515796" y="5370696"/>
                  <a:pt x="10530767" y="5393152"/>
                  <a:pt x="10517669" y="5441806"/>
                </a:cubicBezTo>
                <a:cubicBezTo>
                  <a:pt x="10510181" y="5473618"/>
                  <a:pt x="10510181" y="5496074"/>
                  <a:pt x="10549480" y="5509174"/>
                </a:cubicBezTo>
                <a:cubicBezTo>
                  <a:pt x="10568194" y="5514787"/>
                  <a:pt x="10579421" y="5542858"/>
                  <a:pt x="10594392" y="5557829"/>
                </a:cubicBezTo>
                <a:cubicBezTo>
                  <a:pt x="10601878" y="5565314"/>
                  <a:pt x="10611235" y="5572799"/>
                  <a:pt x="10620590" y="5572799"/>
                </a:cubicBezTo>
                <a:cubicBezTo>
                  <a:pt x="10659888" y="5578412"/>
                  <a:pt x="10699186" y="5578412"/>
                  <a:pt x="10738483" y="5584027"/>
                </a:cubicBezTo>
                <a:cubicBezTo>
                  <a:pt x="10781525" y="5591513"/>
                  <a:pt x="10800238" y="5574669"/>
                  <a:pt x="10790880" y="5535372"/>
                </a:cubicBezTo>
                <a:cubicBezTo>
                  <a:pt x="10805853" y="5520402"/>
                  <a:pt x="10818950" y="5511044"/>
                  <a:pt x="10830179" y="5496074"/>
                </a:cubicBezTo>
                <a:cubicBezTo>
                  <a:pt x="10850762" y="5468006"/>
                  <a:pt x="10869476" y="5441806"/>
                  <a:pt x="10905032" y="5432450"/>
                </a:cubicBezTo>
                <a:cubicBezTo>
                  <a:pt x="10916259" y="5428707"/>
                  <a:pt x="10927487" y="5413736"/>
                  <a:pt x="10931230" y="5402507"/>
                </a:cubicBezTo>
                <a:cubicBezTo>
                  <a:pt x="10951816" y="5357596"/>
                  <a:pt x="10979885" y="5351983"/>
                  <a:pt x="11022927" y="5372566"/>
                </a:cubicBezTo>
                <a:cubicBezTo>
                  <a:pt x="11056608" y="5389410"/>
                  <a:pt x="11071579" y="5415608"/>
                  <a:pt x="11079066" y="5447420"/>
                </a:cubicBezTo>
                <a:cubicBezTo>
                  <a:pt x="11095906" y="5432450"/>
                  <a:pt x="11110877" y="5419351"/>
                  <a:pt x="11125847" y="5404380"/>
                </a:cubicBezTo>
                <a:cubicBezTo>
                  <a:pt x="11127718" y="5406250"/>
                  <a:pt x="11131461" y="5409993"/>
                  <a:pt x="11133333" y="5411865"/>
                </a:cubicBezTo>
                <a:cubicBezTo>
                  <a:pt x="11137076" y="5396895"/>
                  <a:pt x="11142691" y="5380052"/>
                  <a:pt x="11146432" y="5363211"/>
                </a:cubicBezTo>
                <a:cubicBezTo>
                  <a:pt x="11165145" y="5396895"/>
                  <a:pt x="11183857" y="5430579"/>
                  <a:pt x="11204443" y="5464263"/>
                </a:cubicBezTo>
                <a:cubicBezTo>
                  <a:pt x="11211929" y="5445549"/>
                  <a:pt x="11219413" y="5424964"/>
                  <a:pt x="11228771" y="5400638"/>
                </a:cubicBezTo>
                <a:cubicBezTo>
                  <a:pt x="11236257" y="5402507"/>
                  <a:pt x="11245613" y="5406250"/>
                  <a:pt x="11256840" y="5409993"/>
                </a:cubicBezTo>
                <a:cubicBezTo>
                  <a:pt x="11254970" y="5395023"/>
                  <a:pt x="11254970" y="5381924"/>
                  <a:pt x="11253098" y="5366953"/>
                </a:cubicBezTo>
                <a:cubicBezTo>
                  <a:pt x="11254970" y="5366953"/>
                  <a:pt x="11258710" y="5365081"/>
                  <a:pt x="11260583" y="5365081"/>
                </a:cubicBezTo>
                <a:cubicBezTo>
                  <a:pt x="11268068" y="5385667"/>
                  <a:pt x="11273683" y="5404380"/>
                  <a:pt x="11281167" y="5424964"/>
                </a:cubicBezTo>
                <a:cubicBezTo>
                  <a:pt x="11303624" y="5408122"/>
                  <a:pt x="11326081" y="5391280"/>
                  <a:pt x="11350407" y="5370696"/>
                </a:cubicBezTo>
                <a:cubicBezTo>
                  <a:pt x="11357891" y="5387537"/>
                  <a:pt x="11365377" y="5406250"/>
                  <a:pt x="11374733" y="5432450"/>
                </a:cubicBezTo>
                <a:cubicBezTo>
                  <a:pt x="11369120" y="5402507"/>
                  <a:pt x="11365377" y="5378181"/>
                  <a:pt x="11361634" y="5351983"/>
                </a:cubicBezTo>
                <a:cubicBezTo>
                  <a:pt x="11370990" y="5355726"/>
                  <a:pt x="11376605" y="5359469"/>
                  <a:pt x="11384091" y="5363211"/>
                </a:cubicBezTo>
                <a:cubicBezTo>
                  <a:pt x="11384091" y="5329528"/>
                  <a:pt x="11384091" y="5297713"/>
                  <a:pt x="11384091" y="5265903"/>
                </a:cubicBezTo>
                <a:cubicBezTo>
                  <a:pt x="11385963" y="5264030"/>
                  <a:pt x="11389703" y="5264030"/>
                  <a:pt x="11391575" y="5262160"/>
                </a:cubicBezTo>
                <a:cubicBezTo>
                  <a:pt x="11406546" y="5293972"/>
                  <a:pt x="11421517" y="5323913"/>
                  <a:pt x="11440230" y="5365081"/>
                </a:cubicBezTo>
                <a:cubicBezTo>
                  <a:pt x="11443973" y="5325785"/>
                  <a:pt x="11445843" y="5295844"/>
                  <a:pt x="11447715" y="5265903"/>
                </a:cubicBezTo>
                <a:cubicBezTo>
                  <a:pt x="11449586" y="5265903"/>
                  <a:pt x="11453330" y="5265903"/>
                  <a:pt x="11455201" y="5265903"/>
                </a:cubicBezTo>
                <a:cubicBezTo>
                  <a:pt x="11457073" y="5293972"/>
                  <a:pt x="11460816" y="5322042"/>
                  <a:pt x="11462685" y="5357596"/>
                </a:cubicBezTo>
                <a:cubicBezTo>
                  <a:pt x="11475786" y="5338883"/>
                  <a:pt x="11483270" y="5329528"/>
                  <a:pt x="11488885" y="5320170"/>
                </a:cubicBezTo>
                <a:cubicBezTo>
                  <a:pt x="11496369" y="5359469"/>
                  <a:pt x="11501982" y="5398765"/>
                  <a:pt x="11509470" y="5439934"/>
                </a:cubicBezTo>
                <a:cubicBezTo>
                  <a:pt x="11513212" y="5439934"/>
                  <a:pt x="11516955" y="5439934"/>
                  <a:pt x="11520695" y="5439934"/>
                </a:cubicBezTo>
                <a:cubicBezTo>
                  <a:pt x="11528184" y="5417479"/>
                  <a:pt x="11535668" y="5396895"/>
                  <a:pt x="11543152" y="5370696"/>
                </a:cubicBezTo>
                <a:cubicBezTo>
                  <a:pt x="11546896" y="5400638"/>
                  <a:pt x="11550639" y="5424964"/>
                  <a:pt x="11554382" y="5451162"/>
                </a:cubicBezTo>
                <a:cubicBezTo>
                  <a:pt x="11558122" y="5451162"/>
                  <a:pt x="11561865" y="5451162"/>
                  <a:pt x="11563737" y="5451162"/>
                </a:cubicBezTo>
                <a:cubicBezTo>
                  <a:pt x="11567480" y="5439934"/>
                  <a:pt x="11569352" y="5428707"/>
                  <a:pt x="11573095" y="5419351"/>
                </a:cubicBezTo>
                <a:cubicBezTo>
                  <a:pt x="11574965" y="5419351"/>
                  <a:pt x="11576836" y="5419351"/>
                  <a:pt x="11578708" y="5419351"/>
                </a:cubicBezTo>
                <a:cubicBezTo>
                  <a:pt x="11580578" y="5432450"/>
                  <a:pt x="11582451" y="5443677"/>
                  <a:pt x="11584323" y="5451162"/>
                </a:cubicBezTo>
                <a:cubicBezTo>
                  <a:pt x="11597421" y="5438064"/>
                  <a:pt x="11612392" y="5423094"/>
                  <a:pt x="11631104" y="5402507"/>
                </a:cubicBezTo>
                <a:cubicBezTo>
                  <a:pt x="11632975" y="5430579"/>
                  <a:pt x="11634847" y="5449292"/>
                  <a:pt x="11634847" y="5466132"/>
                </a:cubicBezTo>
                <a:cubicBezTo>
                  <a:pt x="11634847" y="5466132"/>
                  <a:pt x="11636718" y="5466132"/>
                  <a:pt x="11636718" y="5466132"/>
                </a:cubicBezTo>
                <a:cubicBezTo>
                  <a:pt x="11638590" y="5451162"/>
                  <a:pt x="11640462" y="5436191"/>
                  <a:pt x="11642333" y="5413736"/>
                </a:cubicBezTo>
                <a:cubicBezTo>
                  <a:pt x="11651689" y="5428707"/>
                  <a:pt x="11655430" y="5436191"/>
                  <a:pt x="11661045" y="5443677"/>
                </a:cubicBezTo>
                <a:cubicBezTo>
                  <a:pt x="11662919" y="5439934"/>
                  <a:pt x="11664788" y="5438064"/>
                  <a:pt x="11664788" y="5434322"/>
                </a:cubicBezTo>
                <a:cubicBezTo>
                  <a:pt x="11668531" y="5447420"/>
                  <a:pt x="11672274" y="5460520"/>
                  <a:pt x="11677889" y="5481103"/>
                </a:cubicBezTo>
                <a:cubicBezTo>
                  <a:pt x="11681631" y="5468006"/>
                  <a:pt x="11685374" y="5460520"/>
                  <a:pt x="11687245" y="5453035"/>
                </a:cubicBezTo>
                <a:cubicBezTo>
                  <a:pt x="11690988" y="5456777"/>
                  <a:pt x="11694729" y="5462391"/>
                  <a:pt x="11698472" y="5466132"/>
                </a:cubicBezTo>
                <a:cubicBezTo>
                  <a:pt x="11722801" y="5417479"/>
                  <a:pt x="11676016" y="5396895"/>
                  <a:pt x="11657304" y="5363211"/>
                </a:cubicBezTo>
                <a:cubicBezTo>
                  <a:pt x="11664788" y="5365081"/>
                  <a:pt x="11672274" y="5366953"/>
                  <a:pt x="11681631" y="5368824"/>
                </a:cubicBezTo>
                <a:cubicBezTo>
                  <a:pt x="11681631" y="5363211"/>
                  <a:pt x="11681631" y="5357596"/>
                  <a:pt x="11681631" y="5361339"/>
                </a:cubicBezTo>
                <a:cubicBezTo>
                  <a:pt x="11705958" y="5389410"/>
                  <a:pt x="11734028" y="5421221"/>
                  <a:pt x="11763967" y="5454905"/>
                </a:cubicBezTo>
                <a:cubicBezTo>
                  <a:pt x="11773325" y="5445549"/>
                  <a:pt x="11777068" y="5439934"/>
                  <a:pt x="11780811" y="5436191"/>
                </a:cubicBezTo>
                <a:cubicBezTo>
                  <a:pt x="11786424" y="5453035"/>
                  <a:pt x="11792039" y="5468006"/>
                  <a:pt x="11797654" y="5482976"/>
                </a:cubicBezTo>
                <a:cubicBezTo>
                  <a:pt x="11801394" y="5481103"/>
                  <a:pt x="11805137" y="5481103"/>
                  <a:pt x="11810752" y="5479233"/>
                </a:cubicBezTo>
                <a:cubicBezTo>
                  <a:pt x="11801394" y="5430579"/>
                  <a:pt x="11792039" y="5380052"/>
                  <a:pt x="11784553" y="5331397"/>
                </a:cubicBezTo>
                <a:cubicBezTo>
                  <a:pt x="11788296" y="5329528"/>
                  <a:pt x="11792039" y="5329528"/>
                  <a:pt x="11793911" y="5327654"/>
                </a:cubicBezTo>
                <a:cubicBezTo>
                  <a:pt x="11812624" y="5381924"/>
                  <a:pt x="11831338" y="5438064"/>
                  <a:pt x="11848178" y="5492332"/>
                </a:cubicBezTo>
                <a:cubicBezTo>
                  <a:pt x="11851921" y="5492332"/>
                  <a:pt x="11853793" y="5490461"/>
                  <a:pt x="11857533" y="5490461"/>
                </a:cubicBezTo>
                <a:cubicBezTo>
                  <a:pt x="11853793" y="5454905"/>
                  <a:pt x="11850050" y="5419351"/>
                  <a:pt x="11846308" y="5383795"/>
                </a:cubicBezTo>
                <a:cubicBezTo>
                  <a:pt x="11846308" y="5372566"/>
                  <a:pt x="11850050" y="5359469"/>
                  <a:pt x="11851921" y="5348240"/>
                </a:cubicBezTo>
                <a:cubicBezTo>
                  <a:pt x="11859405" y="5357596"/>
                  <a:pt x="11866891" y="5365081"/>
                  <a:pt x="11874377" y="5374439"/>
                </a:cubicBezTo>
                <a:cubicBezTo>
                  <a:pt x="11878119" y="5380052"/>
                  <a:pt x="11879990" y="5387537"/>
                  <a:pt x="11885605" y="5402507"/>
                </a:cubicBezTo>
                <a:cubicBezTo>
                  <a:pt x="11894960" y="5359469"/>
                  <a:pt x="11902447" y="5327654"/>
                  <a:pt x="11883734" y="5293972"/>
                </a:cubicBezTo>
                <a:cubicBezTo>
                  <a:pt x="11866891" y="5262160"/>
                  <a:pt x="11851921" y="5228476"/>
                  <a:pt x="11835079" y="5196662"/>
                </a:cubicBezTo>
                <a:cubicBezTo>
                  <a:pt x="11831338" y="5187307"/>
                  <a:pt x="11827595" y="5176079"/>
                  <a:pt x="11820108" y="5172336"/>
                </a:cubicBezTo>
                <a:cubicBezTo>
                  <a:pt x="11775197" y="5149880"/>
                  <a:pt x="11786424" y="5095610"/>
                  <a:pt x="11758355" y="5065669"/>
                </a:cubicBezTo>
                <a:cubicBezTo>
                  <a:pt x="11756485" y="5063799"/>
                  <a:pt x="11760227" y="5060057"/>
                  <a:pt x="11763967" y="5043214"/>
                </a:cubicBezTo>
                <a:cubicBezTo>
                  <a:pt x="11823849" y="5131168"/>
                  <a:pt x="11876247" y="5215376"/>
                  <a:pt x="11969813" y="5264030"/>
                </a:cubicBezTo>
                <a:cubicBezTo>
                  <a:pt x="11967942" y="5250932"/>
                  <a:pt x="11967942" y="5241574"/>
                  <a:pt x="11964201" y="5220991"/>
                </a:cubicBezTo>
                <a:cubicBezTo>
                  <a:pt x="11986656" y="5249059"/>
                  <a:pt x="12003498" y="5269645"/>
                  <a:pt x="12027825" y="5295844"/>
                </a:cubicBezTo>
                <a:cubicBezTo>
                  <a:pt x="12042796" y="5237831"/>
                  <a:pt x="11979171" y="5232218"/>
                  <a:pt x="11973556" y="5183564"/>
                </a:cubicBezTo>
                <a:cubicBezTo>
                  <a:pt x="12009112" y="5215376"/>
                  <a:pt x="12037182" y="5239703"/>
                  <a:pt x="12070866" y="5269645"/>
                </a:cubicBezTo>
                <a:cubicBezTo>
                  <a:pt x="12068994" y="5230346"/>
                  <a:pt x="12067122" y="5200405"/>
                  <a:pt x="12063379" y="5157366"/>
                </a:cubicBezTo>
                <a:cubicBezTo>
                  <a:pt x="12085835" y="5172336"/>
                  <a:pt x="12100805" y="5181692"/>
                  <a:pt x="12123262" y="5194792"/>
                </a:cubicBezTo>
                <a:cubicBezTo>
                  <a:pt x="12115778" y="5146138"/>
                  <a:pt x="12110163" y="5101225"/>
                  <a:pt x="12104548" y="5056314"/>
                </a:cubicBezTo>
                <a:cubicBezTo>
                  <a:pt x="12106420" y="5056314"/>
                  <a:pt x="12108293" y="5054442"/>
                  <a:pt x="12108293" y="5054442"/>
                </a:cubicBezTo>
                <a:cubicBezTo>
                  <a:pt x="12112035" y="5067542"/>
                  <a:pt x="12117649" y="5078770"/>
                  <a:pt x="12121391" y="5091869"/>
                </a:cubicBezTo>
                <a:cubicBezTo>
                  <a:pt x="12123262" y="5091869"/>
                  <a:pt x="12125134" y="5091869"/>
                  <a:pt x="12127006" y="5091869"/>
                </a:cubicBezTo>
                <a:cubicBezTo>
                  <a:pt x="12125134" y="5069412"/>
                  <a:pt x="12123262" y="5046957"/>
                  <a:pt x="12121391" y="5024500"/>
                </a:cubicBezTo>
                <a:cubicBezTo>
                  <a:pt x="12125134" y="5024500"/>
                  <a:pt x="12127006" y="5022631"/>
                  <a:pt x="12130749" y="5022631"/>
                </a:cubicBezTo>
                <a:cubicBezTo>
                  <a:pt x="12134492" y="5043214"/>
                  <a:pt x="12140104" y="5065669"/>
                  <a:pt x="12143847" y="5091869"/>
                </a:cubicBezTo>
                <a:cubicBezTo>
                  <a:pt x="12149462" y="5082513"/>
                  <a:pt x="12151332" y="5076898"/>
                  <a:pt x="12155075" y="5071284"/>
                </a:cubicBezTo>
                <a:cubicBezTo>
                  <a:pt x="12160687" y="5112454"/>
                  <a:pt x="12166302" y="5149880"/>
                  <a:pt x="12171917" y="5189177"/>
                </a:cubicBezTo>
                <a:cubicBezTo>
                  <a:pt x="12175658" y="5189177"/>
                  <a:pt x="12179401" y="5189177"/>
                  <a:pt x="12183146" y="5189177"/>
                </a:cubicBezTo>
                <a:lnTo>
                  <a:pt x="12192001" y="5138128"/>
                </a:lnTo>
                <a:lnTo>
                  <a:pt x="12192001" y="6033034"/>
                </a:lnTo>
                <a:lnTo>
                  <a:pt x="0" y="6033034"/>
                </a:lnTo>
                <a:lnTo>
                  <a:pt x="135" y="5958993"/>
                </a:lnTo>
                <a:lnTo>
                  <a:pt x="293" y="5348573"/>
                </a:lnTo>
                <a:lnTo>
                  <a:pt x="96254" y="5323171"/>
                </a:lnTo>
                <a:lnTo>
                  <a:pt x="312822" y="5311139"/>
                </a:lnTo>
                <a:cubicBezTo>
                  <a:pt x="312822" y="5311139"/>
                  <a:pt x="336559" y="5320319"/>
                  <a:pt x="348917" y="5323171"/>
                </a:cubicBezTo>
                <a:cubicBezTo>
                  <a:pt x="388769" y="5332368"/>
                  <a:pt x="429128" y="5339213"/>
                  <a:pt x="469233" y="5347234"/>
                </a:cubicBezTo>
                <a:lnTo>
                  <a:pt x="625643" y="5407392"/>
                </a:lnTo>
                <a:lnTo>
                  <a:pt x="757990" y="5407392"/>
                </a:lnTo>
                <a:lnTo>
                  <a:pt x="860817" y="5378013"/>
                </a:lnTo>
                <a:lnTo>
                  <a:pt x="882230" y="5383795"/>
                </a:lnTo>
                <a:cubicBezTo>
                  <a:pt x="914042" y="5381924"/>
                  <a:pt x="943983" y="5372566"/>
                  <a:pt x="973924" y="5370696"/>
                </a:cubicBezTo>
                <a:cubicBezTo>
                  <a:pt x="1024451" y="5370696"/>
                  <a:pt x="1074975" y="5355726"/>
                  <a:pt x="1127373" y="5378181"/>
                </a:cubicBezTo>
                <a:cubicBezTo>
                  <a:pt x="1164798" y="5393152"/>
                  <a:pt x="1209710" y="5393152"/>
                  <a:pt x="1250880" y="5398765"/>
                </a:cubicBezTo>
                <a:cubicBezTo>
                  <a:pt x="1256495" y="5398765"/>
                  <a:pt x="1265850" y="5395023"/>
                  <a:pt x="1269593" y="5391280"/>
                </a:cubicBezTo>
                <a:cubicBezTo>
                  <a:pt x="1295792" y="5368824"/>
                  <a:pt x="1321990" y="5346368"/>
                  <a:pt x="1346318" y="5322042"/>
                </a:cubicBezTo>
                <a:cubicBezTo>
                  <a:pt x="1361289" y="5307071"/>
                  <a:pt x="1381872" y="5282743"/>
                  <a:pt x="1380002" y="5267772"/>
                </a:cubicBezTo>
                <a:cubicBezTo>
                  <a:pt x="1374386" y="5235961"/>
                  <a:pt x="1353803" y="5207890"/>
                  <a:pt x="1336960" y="5168593"/>
                </a:cubicBezTo>
                <a:cubicBezTo>
                  <a:pt x="1320120" y="5219118"/>
                  <a:pt x="1295792" y="5183564"/>
                  <a:pt x="1277078" y="5181692"/>
                </a:cubicBezTo>
                <a:cubicBezTo>
                  <a:pt x="1269593" y="5196662"/>
                  <a:pt x="1267723" y="5213505"/>
                  <a:pt x="1258365" y="5224733"/>
                </a:cubicBezTo>
                <a:cubicBezTo>
                  <a:pt x="1220939" y="5262160"/>
                  <a:pt x="1177899" y="5288358"/>
                  <a:pt x="1121759" y="5277130"/>
                </a:cubicBezTo>
                <a:cubicBezTo>
                  <a:pt x="1110531" y="5275258"/>
                  <a:pt x="1091818" y="5284616"/>
                  <a:pt x="1084333" y="5295844"/>
                </a:cubicBezTo>
                <a:cubicBezTo>
                  <a:pt x="1063748" y="5325785"/>
                  <a:pt x="1039421" y="5312684"/>
                  <a:pt x="1020708" y="5301456"/>
                </a:cubicBezTo>
                <a:cubicBezTo>
                  <a:pt x="996379" y="5286486"/>
                  <a:pt x="962695" y="5262160"/>
                  <a:pt x="979539" y="5234088"/>
                </a:cubicBezTo>
                <a:cubicBezTo>
                  <a:pt x="1003865" y="5194792"/>
                  <a:pt x="1037549" y="5148008"/>
                  <a:pt x="1076847" y="5134909"/>
                </a:cubicBezTo>
                <a:cubicBezTo>
                  <a:pt x="1129245" y="5118067"/>
                  <a:pt x="1190997" y="5119939"/>
                  <a:pt x="1247137" y="5151751"/>
                </a:cubicBezTo>
                <a:cubicBezTo>
                  <a:pt x="1254622" y="5110582"/>
                  <a:pt x="1280821" y="5099353"/>
                  <a:pt x="1320120" y="5108711"/>
                </a:cubicBezTo>
                <a:cubicBezTo>
                  <a:pt x="1335091" y="5112454"/>
                  <a:pt x="1348188" y="5110582"/>
                  <a:pt x="1363159" y="5114324"/>
                </a:cubicBezTo>
                <a:cubicBezTo>
                  <a:pt x="1396843" y="5121810"/>
                  <a:pt x="1417428" y="5104968"/>
                  <a:pt x="1430527" y="5078770"/>
                </a:cubicBezTo>
                <a:cubicBezTo>
                  <a:pt x="1439885" y="5054442"/>
                  <a:pt x="1445497" y="5031986"/>
                  <a:pt x="1456725" y="5002045"/>
                </a:cubicBezTo>
                <a:cubicBezTo>
                  <a:pt x="1428656" y="5002045"/>
                  <a:pt x="1404329" y="5003917"/>
                  <a:pt x="1381872" y="5002045"/>
                </a:cubicBezTo>
                <a:cubicBezTo>
                  <a:pt x="1350060" y="4998302"/>
                  <a:pt x="1318247" y="4996431"/>
                  <a:pt x="1290178" y="4987075"/>
                </a:cubicBezTo>
                <a:cubicBezTo>
                  <a:pt x="1260704" y="4977251"/>
                  <a:pt x="1234389" y="4964268"/>
                  <a:pt x="1204916" y="4966286"/>
                </a:cubicBezTo>
                <a:cubicBezTo>
                  <a:pt x="1195092" y="4966959"/>
                  <a:pt x="1184917" y="4969297"/>
                  <a:pt x="1174156" y="4973976"/>
                </a:cubicBezTo>
                <a:cubicBezTo>
                  <a:pt x="1153571" y="4983332"/>
                  <a:pt x="1123630" y="4975846"/>
                  <a:pt x="1097432" y="4975846"/>
                </a:cubicBezTo>
                <a:cubicBezTo>
                  <a:pt x="1084333" y="4975846"/>
                  <a:pt x="1067490" y="4970233"/>
                  <a:pt x="1060005" y="4975846"/>
                </a:cubicBezTo>
                <a:lnTo>
                  <a:pt x="1034155" y="4991788"/>
                </a:lnTo>
                <a:lnTo>
                  <a:pt x="962527" y="4926129"/>
                </a:lnTo>
                <a:lnTo>
                  <a:pt x="1121920" y="4850628"/>
                </a:lnTo>
                <a:lnTo>
                  <a:pt x="1129245" y="4848597"/>
                </a:lnTo>
                <a:cubicBezTo>
                  <a:pt x="1134857" y="4846726"/>
                  <a:pt x="1144215" y="4850469"/>
                  <a:pt x="1149828" y="4854212"/>
                </a:cubicBezTo>
                <a:cubicBezTo>
                  <a:pt x="1176026" y="4872924"/>
                  <a:pt x="1202225" y="4871052"/>
                  <a:pt x="1232166" y="4865439"/>
                </a:cubicBezTo>
                <a:cubicBezTo>
                  <a:pt x="1260237" y="4861696"/>
                  <a:pt x="1292049" y="4867309"/>
                  <a:pt x="1318247" y="4876667"/>
                </a:cubicBezTo>
                <a:cubicBezTo>
                  <a:pt x="1331348" y="4882280"/>
                  <a:pt x="1338832" y="4904736"/>
                  <a:pt x="1348188" y="4919707"/>
                </a:cubicBezTo>
                <a:cubicBezTo>
                  <a:pt x="1351931" y="4925322"/>
                  <a:pt x="1353803" y="4930934"/>
                  <a:pt x="1359416" y="4932806"/>
                </a:cubicBezTo>
                <a:cubicBezTo>
                  <a:pt x="1385615" y="4942162"/>
                  <a:pt x="1411813" y="4951520"/>
                  <a:pt x="1445497" y="4962749"/>
                </a:cubicBezTo>
                <a:cubicBezTo>
                  <a:pt x="1438011" y="4912221"/>
                  <a:pt x="1479181" y="4899123"/>
                  <a:pt x="1509122" y="4876667"/>
                </a:cubicBezTo>
                <a:cubicBezTo>
                  <a:pt x="1514737" y="4872924"/>
                  <a:pt x="1535321" y="4876667"/>
                  <a:pt x="1537192" y="4880410"/>
                </a:cubicBezTo>
                <a:cubicBezTo>
                  <a:pt x="1550291" y="4929064"/>
                  <a:pt x="1597075" y="4923450"/>
                  <a:pt x="1630759" y="4942162"/>
                </a:cubicBezTo>
                <a:cubicBezTo>
                  <a:pt x="1632630" y="4929064"/>
                  <a:pt x="1630759" y="4917836"/>
                  <a:pt x="1627016" y="4910351"/>
                </a:cubicBezTo>
                <a:cubicBezTo>
                  <a:pt x="1597075" y="4863567"/>
                  <a:pt x="1567134" y="4818656"/>
                  <a:pt x="1533450" y="4773743"/>
                </a:cubicBezTo>
                <a:cubicBezTo>
                  <a:pt x="1527836" y="4766258"/>
                  <a:pt x="1509122" y="4762515"/>
                  <a:pt x="1497895" y="4764387"/>
                </a:cubicBezTo>
                <a:cubicBezTo>
                  <a:pt x="1396843" y="4796199"/>
                  <a:pt x="1295792" y="4764387"/>
                  <a:pt x="1194740" y="4758772"/>
                </a:cubicBezTo>
                <a:cubicBezTo>
                  <a:pt x="1166671" y="4756903"/>
                  <a:pt x="1159186" y="4736317"/>
                  <a:pt x="1174156" y="4711991"/>
                </a:cubicBezTo>
                <a:cubicBezTo>
                  <a:pt x="1196613" y="4676435"/>
                  <a:pt x="1230296" y="4659593"/>
                  <a:pt x="1271466" y="4657721"/>
                </a:cubicBezTo>
                <a:cubicBezTo>
                  <a:pt x="1288306" y="4657721"/>
                  <a:pt x="1305148" y="4655850"/>
                  <a:pt x="1321990" y="4650236"/>
                </a:cubicBezTo>
                <a:cubicBezTo>
                  <a:pt x="1340703" y="4644623"/>
                  <a:pt x="1346318" y="4625909"/>
                  <a:pt x="1329476" y="4614682"/>
                </a:cubicBezTo>
                <a:cubicBezTo>
                  <a:pt x="1310762" y="4597839"/>
                  <a:pt x="1286436" y="4588484"/>
                  <a:pt x="1260237" y="4571641"/>
                </a:cubicBezTo>
                <a:cubicBezTo>
                  <a:pt x="1249009" y="4586612"/>
                  <a:pt x="1239651" y="4603454"/>
                  <a:pt x="1226554" y="4614682"/>
                </a:cubicBezTo>
                <a:cubicBezTo>
                  <a:pt x="1209710" y="4627780"/>
                  <a:pt x="1190997" y="4637138"/>
                  <a:pt x="1170413" y="4640880"/>
                </a:cubicBezTo>
                <a:cubicBezTo>
                  <a:pt x="1166671" y="4642751"/>
                  <a:pt x="1155443" y="4616553"/>
                  <a:pt x="1147958" y="4601582"/>
                </a:cubicBezTo>
                <a:cubicBezTo>
                  <a:pt x="1144215" y="4594096"/>
                  <a:pt x="1142343" y="4586612"/>
                  <a:pt x="1138600" y="4577256"/>
                </a:cubicBezTo>
                <a:cubicBezTo>
                  <a:pt x="1127373" y="4582869"/>
                  <a:pt x="1116144" y="4588484"/>
                  <a:pt x="1104916" y="4594096"/>
                </a:cubicBezTo>
                <a:cubicBezTo>
                  <a:pt x="1089946" y="4566027"/>
                  <a:pt x="1063748" y="4541699"/>
                  <a:pt x="1089946" y="4508016"/>
                </a:cubicBezTo>
                <a:cubicBezTo>
                  <a:pt x="1091818" y="4504273"/>
                  <a:pt x="1089946" y="4498660"/>
                  <a:pt x="1091818" y="4493045"/>
                </a:cubicBezTo>
                <a:cubicBezTo>
                  <a:pt x="1095561" y="4464976"/>
                  <a:pt x="1106788" y="4461233"/>
                  <a:pt x="1129245" y="4478075"/>
                </a:cubicBezTo>
                <a:cubicBezTo>
                  <a:pt x="1183512" y="4515501"/>
                  <a:pt x="1262108" y="4511758"/>
                  <a:pt x="1314505" y="4470589"/>
                </a:cubicBezTo>
                <a:cubicBezTo>
                  <a:pt x="1321990" y="4464976"/>
                  <a:pt x="1348188" y="4464976"/>
                  <a:pt x="1351931" y="4472461"/>
                </a:cubicBezTo>
                <a:cubicBezTo>
                  <a:pt x="1366902" y="4494917"/>
                  <a:pt x="1396843" y="4508016"/>
                  <a:pt x="1396843" y="4543572"/>
                </a:cubicBezTo>
                <a:cubicBezTo>
                  <a:pt x="1396843" y="4554800"/>
                  <a:pt x="1419299" y="4566027"/>
                  <a:pt x="1434270" y="4575383"/>
                </a:cubicBezTo>
                <a:cubicBezTo>
                  <a:pt x="1443626" y="4580998"/>
                  <a:pt x="1462340" y="4584741"/>
                  <a:pt x="1462340" y="4586612"/>
                </a:cubicBezTo>
                <a:cubicBezTo>
                  <a:pt x="1456725" y="4627780"/>
                  <a:pt x="1497895" y="4637138"/>
                  <a:pt x="1514737" y="4665206"/>
                </a:cubicBezTo>
                <a:cubicBezTo>
                  <a:pt x="1554034" y="4734446"/>
                  <a:pt x="1593333" y="4801814"/>
                  <a:pt x="1634502" y="4871052"/>
                </a:cubicBezTo>
                <a:cubicBezTo>
                  <a:pt x="1651342" y="4900993"/>
                  <a:pt x="1668186" y="4930934"/>
                  <a:pt x="1690641" y="4970233"/>
                </a:cubicBezTo>
                <a:cubicBezTo>
                  <a:pt x="1703740" y="4947777"/>
                  <a:pt x="1718710" y="4932806"/>
                  <a:pt x="1722453" y="4915964"/>
                </a:cubicBezTo>
                <a:cubicBezTo>
                  <a:pt x="1728068" y="4887895"/>
                  <a:pt x="1739296" y="4878538"/>
                  <a:pt x="1767365" y="4882280"/>
                </a:cubicBezTo>
                <a:cubicBezTo>
                  <a:pt x="1774849" y="4884153"/>
                  <a:pt x="1784207" y="4872924"/>
                  <a:pt x="1793563" y="4867309"/>
                </a:cubicBezTo>
                <a:cubicBezTo>
                  <a:pt x="1786078" y="4859824"/>
                  <a:pt x="1780464" y="4850469"/>
                  <a:pt x="1772980" y="4842983"/>
                </a:cubicBezTo>
                <a:cubicBezTo>
                  <a:pt x="1750523" y="4816785"/>
                  <a:pt x="1718710" y="4792456"/>
                  <a:pt x="1705612" y="4762515"/>
                </a:cubicBezTo>
                <a:cubicBezTo>
                  <a:pt x="1688769" y="4721346"/>
                  <a:pt x="1726195" y="4689534"/>
                  <a:pt x="1743039" y="4653978"/>
                </a:cubicBezTo>
                <a:cubicBezTo>
                  <a:pt x="1746782" y="4648366"/>
                  <a:pt x="1758009" y="4644623"/>
                  <a:pt x="1765494" y="4644623"/>
                </a:cubicBezTo>
                <a:cubicBezTo>
                  <a:pt x="1806664" y="4642751"/>
                  <a:pt x="1847832" y="4640880"/>
                  <a:pt x="1887129" y="4640880"/>
                </a:cubicBezTo>
                <a:cubicBezTo>
                  <a:pt x="1898357" y="4640880"/>
                  <a:pt x="1909584" y="4652109"/>
                  <a:pt x="1920813" y="4655850"/>
                </a:cubicBezTo>
                <a:cubicBezTo>
                  <a:pt x="1915199" y="4665206"/>
                  <a:pt x="1909584" y="4676435"/>
                  <a:pt x="1902100" y="4682050"/>
                </a:cubicBezTo>
                <a:cubicBezTo>
                  <a:pt x="1877774" y="4698890"/>
                  <a:pt x="1872158" y="4719476"/>
                  <a:pt x="1881516" y="4747545"/>
                </a:cubicBezTo>
                <a:cubicBezTo>
                  <a:pt x="1885258" y="4760645"/>
                  <a:pt x="1881516" y="4779358"/>
                  <a:pt x="1877774" y="4794328"/>
                </a:cubicBezTo>
                <a:cubicBezTo>
                  <a:pt x="1870289" y="4820528"/>
                  <a:pt x="1909584" y="4876667"/>
                  <a:pt x="1933913" y="4865439"/>
                </a:cubicBezTo>
                <a:cubicBezTo>
                  <a:pt x="1961982" y="4852339"/>
                  <a:pt x="1971340" y="4867309"/>
                  <a:pt x="1988180" y="4882280"/>
                </a:cubicBezTo>
                <a:cubicBezTo>
                  <a:pt x="2005024" y="4899123"/>
                  <a:pt x="2027479" y="4908479"/>
                  <a:pt x="2048063" y="4923450"/>
                </a:cubicBezTo>
                <a:cubicBezTo>
                  <a:pt x="2053678" y="4927191"/>
                  <a:pt x="2059291" y="4934677"/>
                  <a:pt x="2063034" y="4942162"/>
                </a:cubicBezTo>
                <a:cubicBezTo>
                  <a:pt x="2076134" y="4966490"/>
                  <a:pt x="2091104" y="4990816"/>
                  <a:pt x="2104203" y="5015145"/>
                </a:cubicBezTo>
                <a:cubicBezTo>
                  <a:pt x="2109818" y="5015145"/>
                  <a:pt x="2113561" y="5015145"/>
                  <a:pt x="2119173" y="5013273"/>
                </a:cubicBezTo>
                <a:cubicBezTo>
                  <a:pt x="2124788" y="4979589"/>
                  <a:pt x="2130401" y="4944035"/>
                  <a:pt x="2136016" y="4904736"/>
                </a:cubicBezTo>
                <a:cubicBezTo>
                  <a:pt x="2115430" y="4906608"/>
                  <a:pt x="2102332" y="4908479"/>
                  <a:pt x="2089232" y="4908479"/>
                </a:cubicBezTo>
                <a:cubicBezTo>
                  <a:pt x="2083618" y="4899123"/>
                  <a:pt x="2078005" y="4886023"/>
                  <a:pt x="2076134" y="4884153"/>
                </a:cubicBezTo>
                <a:cubicBezTo>
                  <a:pt x="2104203" y="4814913"/>
                  <a:pt x="2128531" y="4756903"/>
                  <a:pt x="2186540" y="4717604"/>
                </a:cubicBezTo>
                <a:cubicBezTo>
                  <a:pt x="2162214" y="4702633"/>
                  <a:pt x="2149114" y="4693277"/>
                  <a:pt x="2134144" y="4683920"/>
                </a:cubicBezTo>
                <a:cubicBezTo>
                  <a:pt x="2126658" y="4678307"/>
                  <a:pt x="2115430" y="4672692"/>
                  <a:pt x="2115430" y="4667079"/>
                </a:cubicBezTo>
                <a:cubicBezTo>
                  <a:pt x="2115430" y="4659593"/>
                  <a:pt x="2124788" y="4650236"/>
                  <a:pt x="2132273" y="4646494"/>
                </a:cubicBezTo>
                <a:cubicBezTo>
                  <a:pt x="2171571" y="4620294"/>
                  <a:pt x="2182799" y="4588484"/>
                  <a:pt x="2171571" y="4541699"/>
                </a:cubicBezTo>
                <a:cubicBezTo>
                  <a:pt x="2169700" y="4532343"/>
                  <a:pt x="2175313" y="4513631"/>
                  <a:pt x="2184671" y="4506145"/>
                </a:cubicBezTo>
                <a:cubicBezTo>
                  <a:pt x="2218355" y="4481816"/>
                  <a:pt x="2220224" y="4470589"/>
                  <a:pt x="2182799" y="4444391"/>
                </a:cubicBezTo>
                <a:cubicBezTo>
                  <a:pt x="2152857" y="4423807"/>
                  <a:pt x="2149114" y="4401351"/>
                  <a:pt x="2169700" y="4371410"/>
                </a:cubicBezTo>
                <a:cubicBezTo>
                  <a:pt x="2173443" y="4367667"/>
                  <a:pt x="2175313" y="4362052"/>
                  <a:pt x="2175313" y="4362052"/>
                </a:cubicBezTo>
                <a:cubicBezTo>
                  <a:pt x="2162214" y="4356439"/>
                  <a:pt x="2147244" y="4354567"/>
                  <a:pt x="2143502" y="4347082"/>
                </a:cubicBezTo>
                <a:cubicBezTo>
                  <a:pt x="2139759" y="4339597"/>
                  <a:pt x="2141629" y="4319012"/>
                  <a:pt x="2149114" y="4315271"/>
                </a:cubicBezTo>
                <a:cubicBezTo>
                  <a:pt x="2158472" y="4309656"/>
                  <a:pt x="2173443" y="4313397"/>
                  <a:pt x="2184671" y="4317140"/>
                </a:cubicBezTo>
                <a:cubicBezTo>
                  <a:pt x="2203384" y="4324626"/>
                  <a:pt x="2222098" y="4333983"/>
                  <a:pt x="2238938" y="4343339"/>
                </a:cubicBezTo>
                <a:cubicBezTo>
                  <a:pt x="2268879" y="4360182"/>
                  <a:pt x="2274494" y="4356439"/>
                  <a:pt x="2285721" y="4322755"/>
                </a:cubicBezTo>
                <a:cubicBezTo>
                  <a:pt x="2289464" y="4311528"/>
                  <a:pt x="2306306" y="4292814"/>
                  <a:pt x="2311921" y="4294685"/>
                </a:cubicBezTo>
                <a:cubicBezTo>
                  <a:pt x="2334376" y="4302170"/>
                  <a:pt x="2356832" y="4313397"/>
                  <a:pt x="2377416" y="4328368"/>
                </a:cubicBezTo>
                <a:cubicBezTo>
                  <a:pt x="2401744" y="4345212"/>
                  <a:pt x="2405487" y="4371410"/>
                  <a:pt x="2418584" y="4397608"/>
                </a:cubicBezTo>
                <a:cubicBezTo>
                  <a:pt x="2433555" y="4427549"/>
                  <a:pt x="2461626" y="4451875"/>
                  <a:pt x="2484083" y="4478075"/>
                </a:cubicBezTo>
                <a:cubicBezTo>
                  <a:pt x="2491567" y="4487431"/>
                  <a:pt x="2502795" y="4504273"/>
                  <a:pt x="2499053" y="4509888"/>
                </a:cubicBezTo>
                <a:cubicBezTo>
                  <a:pt x="2470982" y="4551057"/>
                  <a:pt x="2495310" y="4551057"/>
                  <a:pt x="2530864" y="4547314"/>
                </a:cubicBezTo>
                <a:cubicBezTo>
                  <a:pt x="2527121" y="4569770"/>
                  <a:pt x="2525251" y="4586612"/>
                  <a:pt x="2519636" y="4614682"/>
                </a:cubicBezTo>
                <a:cubicBezTo>
                  <a:pt x="2538350" y="4594096"/>
                  <a:pt x="2549578" y="4580998"/>
                  <a:pt x="2560805" y="4566027"/>
                </a:cubicBezTo>
                <a:cubicBezTo>
                  <a:pt x="2564548" y="4567898"/>
                  <a:pt x="2568290" y="4569770"/>
                  <a:pt x="2572033" y="4571641"/>
                </a:cubicBezTo>
                <a:cubicBezTo>
                  <a:pt x="2568290" y="4582869"/>
                  <a:pt x="2566420" y="4595968"/>
                  <a:pt x="2562677" y="4607197"/>
                </a:cubicBezTo>
                <a:cubicBezTo>
                  <a:pt x="2555193" y="4633395"/>
                  <a:pt x="2566420" y="4659593"/>
                  <a:pt x="2583262" y="4652109"/>
                </a:cubicBezTo>
                <a:cubicBezTo>
                  <a:pt x="2607589" y="4640880"/>
                  <a:pt x="2628173" y="4620294"/>
                  <a:pt x="2650629" y="4601582"/>
                </a:cubicBezTo>
                <a:cubicBezTo>
                  <a:pt x="2652501" y="4599711"/>
                  <a:pt x="2646887" y="4586612"/>
                  <a:pt x="2643144" y="4580998"/>
                </a:cubicBezTo>
                <a:cubicBezTo>
                  <a:pt x="2635658" y="4573513"/>
                  <a:pt x="2626302" y="4569770"/>
                  <a:pt x="2615075" y="4562284"/>
                </a:cubicBezTo>
                <a:cubicBezTo>
                  <a:pt x="2633787" y="4539829"/>
                  <a:pt x="2633787" y="4521115"/>
                  <a:pt x="2605717" y="4506145"/>
                </a:cubicBezTo>
                <a:cubicBezTo>
                  <a:pt x="2594489" y="4519243"/>
                  <a:pt x="2583262" y="4532343"/>
                  <a:pt x="2573906" y="4545442"/>
                </a:cubicBezTo>
                <a:cubicBezTo>
                  <a:pt x="2570163" y="4543572"/>
                  <a:pt x="2568290" y="4541699"/>
                  <a:pt x="2564548" y="4541699"/>
                </a:cubicBezTo>
                <a:cubicBezTo>
                  <a:pt x="2570163" y="4522986"/>
                  <a:pt x="2568290" y="4502402"/>
                  <a:pt x="2579519" y="4487431"/>
                </a:cubicBezTo>
                <a:cubicBezTo>
                  <a:pt x="2615075" y="4442520"/>
                  <a:pt x="2577648" y="4403222"/>
                  <a:pt x="2579519" y="4367667"/>
                </a:cubicBezTo>
                <a:cubicBezTo>
                  <a:pt x="2551450" y="4373280"/>
                  <a:pt x="2530864" y="4377023"/>
                  <a:pt x="2510281" y="4380766"/>
                </a:cubicBezTo>
                <a:cubicBezTo>
                  <a:pt x="2465369" y="4388250"/>
                  <a:pt x="2480340" y="4350824"/>
                  <a:pt x="2472854" y="4330241"/>
                </a:cubicBezTo>
                <a:cubicBezTo>
                  <a:pt x="2469111" y="4317140"/>
                  <a:pt x="2463496" y="4304042"/>
                  <a:pt x="2463496" y="4290942"/>
                </a:cubicBezTo>
                <a:cubicBezTo>
                  <a:pt x="2461626" y="4251646"/>
                  <a:pt x="2459754" y="4214219"/>
                  <a:pt x="2463496" y="4174919"/>
                </a:cubicBezTo>
                <a:cubicBezTo>
                  <a:pt x="2463496" y="4165564"/>
                  <a:pt x="2489695" y="4152464"/>
                  <a:pt x="2500923" y="4152464"/>
                </a:cubicBezTo>
                <a:cubicBezTo>
                  <a:pt x="2517766" y="4154336"/>
                  <a:pt x="2536479" y="4163692"/>
                  <a:pt x="2547707" y="4176793"/>
                </a:cubicBezTo>
                <a:cubicBezTo>
                  <a:pt x="2564548" y="4199248"/>
                  <a:pt x="2575776" y="4225446"/>
                  <a:pt x="2590746" y="4249773"/>
                </a:cubicBezTo>
                <a:cubicBezTo>
                  <a:pt x="2598232" y="4262873"/>
                  <a:pt x="2607589" y="4279715"/>
                  <a:pt x="2618818" y="4283456"/>
                </a:cubicBezTo>
                <a:cubicBezTo>
                  <a:pt x="2630045" y="4285330"/>
                  <a:pt x="2645016" y="4274101"/>
                  <a:pt x="2658114" y="4264744"/>
                </a:cubicBezTo>
                <a:cubicBezTo>
                  <a:pt x="2667472" y="4257258"/>
                  <a:pt x="2673085" y="4247903"/>
                  <a:pt x="2676828" y="4244160"/>
                </a:cubicBezTo>
                <a:cubicBezTo>
                  <a:pt x="2701155" y="4246031"/>
                  <a:pt x="2719869" y="4246031"/>
                  <a:pt x="2738582" y="4247903"/>
                </a:cubicBezTo>
                <a:cubicBezTo>
                  <a:pt x="2746067" y="4247903"/>
                  <a:pt x="2757296" y="4253515"/>
                  <a:pt x="2759165" y="4257258"/>
                </a:cubicBezTo>
                <a:cubicBezTo>
                  <a:pt x="2764780" y="4277844"/>
                  <a:pt x="2770393" y="4300300"/>
                  <a:pt x="2768523" y="4320883"/>
                </a:cubicBezTo>
                <a:cubicBezTo>
                  <a:pt x="2764780" y="4371410"/>
                  <a:pt x="2762908" y="4421934"/>
                  <a:pt x="2781622" y="4470589"/>
                </a:cubicBezTo>
                <a:cubicBezTo>
                  <a:pt x="2792849" y="4500530"/>
                  <a:pt x="2828405" y="4522986"/>
                  <a:pt x="2860217" y="4519243"/>
                </a:cubicBezTo>
                <a:cubicBezTo>
                  <a:pt x="2899515" y="4515501"/>
                  <a:pt x="2938812" y="4509888"/>
                  <a:pt x="2983724" y="4504273"/>
                </a:cubicBezTo>
                <a:cubicBezTo>
                  <a:pt x="2985597" y="4491174"/>
                  <a:pt x="2991210" y="4468719"/>
                  <a:pt x="2994952" y="4446263"/>
                </a:cubicBezTo>
                <a:cubicBezTo>
                  <a:pt x="2978111" y="4455618"/>
                  <a:pt x="2965011" y="4474332"/>
                  <a:pt x="2957526" y="4472461"/>
                </a:cubicBezTo>
                <a:cubicBezTo>
                  <a:pt x="2938812" y="4466846"/>
                  <a:pt x="2905129" y="4451875"/>
                  <a:pt x="2907001" y="4444391"/>
                </a:cubicBezTo>
                <a:cubicBezTo>
                  <a:pt x="2910743" y="4416322"/>
                  <a:pt x="2925715" y="4390123"/>
                  <a:pt x="2938812" y="4363924"/>
                </a:cubicBezTo>
                <a:cubicBezTo>
                  <a:pt x="2938812" y="4363924"/>
                  <a:pt x="2948170" y="4365795"/>
                  <a:pt x="2951913" y="4367667"/>
                </a:cubicBezTo>
                <a:cubicBezTo>
                  <a:pt x="2996825" y="4384508"/>
                  <a:pt x="3006180" y="4378895"/>
                  <a:pt x="3006180" y="4332111"/>
                </a:cubicBezTo>
                <a:lnTo>
                  <a:pt x="3008849" y="4137337"/>
                </a:lnTo>
                <a:lnTo>
                  <a:pt x="3030518" y="4140433"/>
                </a:lnTo>
                <a:lnTo>
                  <a:pt x="3026766" y="4208604"/>
                </a:lnTo>
                <a:cubicBezTo>
                  <a:pt x="3026766" y="4232932"/>
                  <a:pt x="3030509" y="4257258"/>
                  <a:pt x="3030509" y="4279715"/>
                </a:cubicBezTo>
                <a:cubicBezTo>
                  <a:pt x="3030509" y="4304042"/>
                  <a:pt x="3043607" y="4315271"/>
                  <a:pt x="3067934" y="4320883"/>
                </a:cubicBezTo>
                <a:cubicBezTo>
                  <a:pt x="3092260" y="4326498"/>
                  <a:pt x="3118460" y="4335854"/>
                  <a:pt x="3140915" y="4347082"/>
                </a:cubicBezTo>
                <a:cubicBezTo>
                  <a:pt x="3165244" y="4358309"/>
                  <a:pt x="3163371" y="4373280"/>
                  <a:pt x="3148401" y="4391993"/>
                </a:cubicBezTo>
                <a:cubicBezTo>
                  <a:pt x="3140915" y="4401351"/>
                  <a:pt x="3133430" y="4416322"/>
                  <a:pt x="3131559" y="4427549"/>
                </a:cubicBezTo>
                <a:cubicBezTo>
                  <a:pt x="3127817" y="4457490"/>
                  <a:pt x="3082905" y="4491174"/>
                  <a:pt x="3052964" y="4491174"/>
                </a:cubicBezTo>
                <a:cubicBezTo>
                  <a:pt x="3039864" y="4491174"/>
                  <a:pt x="3013666" y="4504273"/>
                  <a:pt x="3013666" y="4509888"/>
                </a:cubicBezTo>
                <a:cubicBezTo>
                  <a:pt x="3015538" y="4528601"/>
                  <a:pt x="3023023" y="4549185"/>
                  <a:pt x="3036121" y="4562284"/>
                </a:cubicBezTo>
                <a:cubicBezTo>
                  <a:pt x="3051092" y="4577256"/>
                  <a:pt x="3071677" y="4584741"/>
                  <a:pt x="3090391" y="4594096"/>
                </a:cubicBezTo>
                <a:cubicBezTo>
                  <a:pt x="3096003" y="4597839"/>
                  <a:pt x="3107231" y="4601582"/>
                  <a:pt x="3109104" y="4599711"/>
                </a:cubicBezTo>
                <a:cubicBezTo>
                  <a:pt x="3124075" y="4579126"/>
                  <a:pt x="3140915" y="4560412"/>
                  <a:pt x="3150273" y="4537957"/>
                </a:cubicBezTo>
                <a:cubicBezTo>
                  <a:pt x="3163371" y="4508016"/>
                  <a:pt x="3167114" y="4472461"/>
                  <a:pt x="3185827" y="4446263"/>
                </a:cubicBezTo>
                <a:cubicBezTo>
                  <a:pt x="3195185" y="4435035"/>
                  <a:pt x="3228869" y="4438778"/>
                  <a:pt x="3251324" y="4440648"/>
                </a:cubicBezTo>
                <a:cubicBezTo>
                  <a:pt x="3258810" y="4440648"/>
                  <a:pt x="3268165" y="4459361"/>
                  <a:pt x="3268165" y="4468719"/>
                </a:cubicBezTo>
                <a:cubicBezTo>
                  <a:pt x="3271908" y="4502402"/>
                  <a:pt x="3283136" y="4543572"/>
                  <a:pt x="3270037" y="4571641"/>
                </a:cubicBezTo>
                <a:cubicBezTo>
                  <a:pt x="3251324" y="4609067"/>
                  <a:pt x="3264422" y="4648366"/>
                  <a:pt x="3249452" y="4683920"/>
                </a:cubicBezTo>
                <a:cubicBezTo>
                  <a:pt x="3245709" y="4693277"/>
                  <a:pt x="3234481" y="4700762"/>
                  <a:pt x="3225126" y="4704505"/>
                </a:cubicBezTo>
                <a:cubicBezTo>
                  <a:pt x="3197055" y="4711991"/>
                  <a:pt x="3167114" y="4715733"/>
                  <a:pt x="3140915" y="4725089"/>
                </a:cubicBezTo>
                <a:cubicBezTo>
                  <a:pt x="3122202" y="4732574"/>
                  <a:pt x="3103489" y="4743802"/>
                  <a:pt x="3094133" y="4760645"/>
                </a:cubicBezTo>
                <a:cubicBezTo>
                  <a:pt x="3060450" y="4814913"/>
                  <a:pt x="3030509" y="4872924"/>
                  <a:pt x="2998695" y="4930934"/>
                </a:cubicBezTo>
                <a:cubicBezTo>
                  <a:pt x="2987467" y="4951520"/>
                  <a:pt x="2981854" y="4973976"/>
                  <a:pt x="2972496" y="5000174"/>
                </a:cubicBezTo>
                <a:cubicBezTo>
                  <a:pt x="3045479" y="4985204"/>
                  <a:pt x="3109104" y="4972104"/>
                  <a:pt x="3174599" y="4957134"/>
                </a:cubicBezTo>
                <a:cubicBezTo>
                  <a:pt x="3189570" y="4906608"/>
                  <a:pt x="3208283" y="4846726"/>
                  <a:pt x="3225126" y="4786844"/>
                </a:cubicBezTo>
                <a:cubicBezTo>
                  <a:pt x="3228869" y="4775616"/>
                  <a:pt x="3221383" y="4758772"/>
                  <a:pt x="3228869" y="4753160"/>
                </a:cubicBezTo>
                <a:cubicBezTo>
                  <a:pt x="3238224" y="4741932"/>
                  <a:pt x="3255067" y="4738189"/>
                  <a:pt x="3268165" y="4730704"/>
                </a:cubicBezTo>
                <a:cubicBezTo>
                  <a:pt x="3277522" y="4725089"/>
                  <a:pt x="3290621" y="4721346"/>
                  <a:pt x="3296236" y="4711991"/>
                </a:cubicBezTo>
                <a:cubicBezTo>
                  <a:pt x="3303721" y="4697020"/>
                  <a:pt x="3301849" y="4667079"/>
                  <a:pt x="3311206" y="4663336"/>
                </a:cubicBezTo>
                <a:cubicBezTo>
                  <a:pt x="3341147" y="4652109"/>
                  <a:pt x="3371088" y="4624037"/>
                  <a:pt x="3404772" y="4650236"/>
                </a:cubicBezTo>
                <a:cubicBezTo>
                  <a:pt x="3406643" y="4652109"/>
                  <a:pt x="3408515" y="4650236"/>
                  <a:pt x="3414128" y="4650236"/>
                </a:cubicBezTo>
                <a:cubicBezTo>
                  <a:pt x="3417871" y="4609067"/>
                  <a:pt x="3445942" y="4610939"/>
                  <a:pt x="3477753" y="4618425"/>
                </a:cubicBezTo>
                <a:cubicBezTo>
                  <a:pt x="3503951" y="4624037"/>
                  <a:pt x="3532023" y="4625909"/>
                  <a:pt x="3561964" y="4631523"/>
                </a:cubicBezTo>
                <a:cubicBezTo>
                  <a:pt x="3563835" y="4624037"/>
                  <a:pt x="3563835" y="4612810"/>
                  <a:pt x="3567576" y="4607197"/>
                </a:cubicBezTo>
                <a:cubicBezTo>
                  <a:pt x="3573191" y="4601582"/>
                  <a:pt x="3588162" y="4595968"/>
                  <a:pt x="3591905" y="4599711"/>
                </a:cubicBezTo>
                <a:cubicBezTo>
                  <a:pt x="3612488" y="4624037"/>
                  <a:pt x="3631202" y="4648366"/>
                  <a:pt x="3649915" y="4674564"/>
                </a:cubicBezTo>
                <a:cubicBezTo>
                  <a:pt x="3651787" y="4678307"/>
                  <a:pt x="3646172" y="4689534"/>
                  <a:pt x="3640559" y="4695147"/>
                </a:cubicBezTo>
                <a:cubicBezTo>
                  <a:pt x="3612488" y="4717604"/>
                  <a:pt x="3582547" y="4736317"/>
                  <a:pt x="3558221" y="4762515"/>
                </a:cubicBezTo>
                <a:cubicBezTo>
                  <a:pt x="3546993" y="4773743"/>
                  <a:pt x="3550736" y="4798071"/>
                  <a:pt x="3548864" y="4816785"/>
                </a:cubicBezTo>
                <a:cubicBezTo>
                  <a:pt x="3545121" y="4842983"/>
                  <a:pt x="3543250" y="4869182"/>
                  <a:pt x="3539508" y="4889766"/>
                </a:cubicBezTo>
                <a:cubicBezTo>
                  <a:pt x="3565707" y="4889766"/>
                  <a:pt x="3590033" y="4889766"/>
                  <a:pt x="3616231" y="4889766"/>
                </a:cubicBezTo>
                <a:cubicBezTo>
                  <a:pt x="3642429" y="4854212"/>
                  <a:pt x="3715412" y="4842983"/>
                  <a:pt x="3758452" y="4867309"/>
                </a:cubicBezTo>
                <a:cubicBezTo>
                  <a:pt x="3765936" y="4872924"/>
                  <a:pt x="3779037" y="4872924"/>
                  <a:pt x="3788393" y="4871052"/>
                </a:cubicBezTo>
                <a:cubicBezTo>
                  <a:pt x="3846404" y="4857954"/>
                  <a:pt x="3902545" y="4841111"/>
                  <a:pt x="3960555" y="4828012"/>
                </a:cubicBezTo>
                <a:cubicBezTo>
                  <a:pt x="4100905" y="4794328"/>
                  <a:pt x="4241252" y="4760645"/>
                  <a:pt x="4381603" y="4726961"/>
                </a:cubicBezTo>
                <a:cubicBezTo>
                  <a:pt x="4501368" y="4698890"/>
                  <a:pt x="4623002" y="4706376"/>
                  <a:pt x="4744640" y="4719476"/>
                </a:cubicBezTo>
                <a:cubicBezTo>
                  <a:pt x="4770838" y="4723219"/>
                  <a:pt x="4798908" y="4717604"/>
                  <a:pt x="4826978" y="4717604"/>
                </a:cubicBezTo>
                <a:cubicBezTo>
                  <a:pt x="4840076" y="4717604"/>
                  <a:pt x="4855046" y="4717604"/>
                  <a:pt x="4864405" y="4723219"/>
                </a:cubicBezTo>
                <a:cubicBezTo>
                  <a:pt x="4913059" y="4755031"/>
                  <a:pt x="4969199" y="4764387"/>
                  <a:pt x="5023465" y="4771873"/>
                </a:cubicBezTo>
                <a:cubicBezTo>
                  <a:pt x="5049665" y="4775616"/>
                  <a:pt x="5079604" y="4764387"/>
                  <a:pt x="5107677" y="4758772"/>
                </a:cubicBezTo>
                <a:cubicBezTo>
                  <a:pt x="5120774" y="4756903"/>
                  <a:pt x="5137618" y="4745675"/>
                  <a:pt x="5145102" y="4751288"/>
                </a:cubicBezTo>
                <a:cubicBezTo>
                  <a:pt x="5195628" y="4788715"/>
                  <a:pt x="5259253" y="4756903"/>
                  <a:pt x="5309779" y="4783101"/>
                </a:cubicBezTo>
                <a:cubicBezTo>
                  <a:pt x="5328493" y="4792456"/>
                  <a:pt x="5349077" y="4798071"/>
                  <a:pt x="5369661" y="4805557"/>
                </a:cubicBezTo>
                <a:cubicBezTo>
                  <a:pt x="5382760" y="4809300"/>
                  <a:pt x="5399602" y="4818656"/>
                  <a:pt x="5410831" y="4816785"/>
                </a:cubicBezTo>
                <a:cubicBezTo>
                  <a:pt x="5451999" y="4803685"/>
                  <a:pt x="5483811" y="4822397"/>
                  <a:pt x="5517495" y="4839241"/>
                </a:cubicBezTo>
                <a:cubicBezTo>
                  <a:pt x="5543693" y="4850469"/>
                  <a:pt x="5573634" y="4857954"/>
                  <a:pt x="5603576" y="4865439"/>
                </a:cubicBezTo>
                <a:cubicBezTo>
                  <a:pt x="5627903" y="4871052"/>
                  <a:pt x="5644744" y="4861696"/>
                  <a:pt x="5665331" y="4848597"/>
                </a:cubicBezTo>
                <a:cubicBezTo>
                  <a:pt x="5689657" y="4831755"/>
                  <a:pt x="5725213" y="4828012"/>
                  <a:pt x="5755154" y="4826140"/>
                </a:cubicBezTo>
                <a:cubicBezTo>
                  <a:pt x="5777610" y="4824271"/>
                  <a:pt x="5788837" y="4841111"/>
                  <a:pt x="5783223" y="4869182"/>
                </a:cubicBezTo>
                <a:cubicBezTo>
                  <a:pt x="5779480" y="4884153"/>
                  <a:pt x="5790707" y="4914094"/>
                  <a:pt x="5801936" y="4917836"/>
                </a:cubicBezTo>
                <a:cubicBezTo>
                  <a:pt x="5824392" y="4925322"/>
                  <a:pt x="5831877" y="4904736"/>
                  <a:pt x="5835620" y="4882280"/>
                </a:cubicBezTo>
                <a:cubicBezTo>
                  <a:pt x="5837491" y="4871052"/>
                  <a:pt x="5850590" y="4861696"/>
                  <a:pt x="5867434" y="4854212"/>
                </a:cubicBezTo>
                <a:cubicBezTo>
                  <a:pt x="5854333" y="4906608"/>
                  <a:pt x="5888017" y="4936549"/>
                  <a:pt x="5916087" y="4964618"/>
                </a:cubicBezTo>
                <a:cubicBezTo>
                  <a:pt x="5929186" y="4977719"/>
                  <a:pt x="5946029" y="4994559"/>
                  <a:pt x="5961000" y="4994559"/>
                </a:cubicBezTo>
                <a:cubicBezTo>
                  <a:pt x="6005910" y="4992690"/>
                  <a:pt x="6048950" y="5022631"/>
                  <a:pt x="6097604" y="5003917"/>
                </a:cubicBezTo>
                <a:cubicBezTo>
                  <a:pt x="6114447" y="4998302"/>
                  <a:pt x="6140646" y="5007660"/>
                  <a:pt x="6159359" y="5017016"/>
                </a:cubicBezTo>
                <a:cubicBezTo>
                  <a:pt x="6202398" y="5037601"/>
                  <a:pt x="6241698" y="5056314"/>
                  <a:pt x="6294095" y="5043214"/>
                </a:cubicBezTo>
                <a:cubicBezTo>
                  <a:pt x="6312809" y="5037601"/>
                  <a:pt x="6339006" y="5056314"/>
                  <a:pt x="6361462" y="5065669"/>
                </a:cubicBezTo>
                <a:cubicBezTo>
                  <a:pt x="6372690" y="5069412"/>
                  <a:pt x="6383918" y="5076898"/>
                  <a:pt x="6395146" y="5084383"/>
                </a:cubicBezTo>
                <a:cubicBezTo>
                  <a:pt x="6408244" y="5084383"/>
                  <a:pt x="6423215" y="5082513"/>
                  <a:pt x="6440058" y="5082513"/>
                </a:cubicBezTo>
                <a:cubicBezTo>
                  <a:pt x="6438185" y="5075027"/>
                  <a:pt x="6438185" y="5065669"/>
                  <a:pt x="6436315" y="5056314"/>
                </a:cubicBezTo>
                <a:cubicBezTo>
                  <a:pt x="6438185" y="5054442"/>
                  <a:pt x="6441928" y="5052572"/>
                  <a:pt x="6443801" y="5050699"/>
                </a:cubicBezTo>
                <a:cubicBezTo>
                  <a:pt x="6455028" y="5067542"/>
                  <a:pt x="6466256" y="5084383"/>
                  <a:pt x="6477485" y="5101225"/>
                </a:cubicBezTo>
                <a:cubicBezTo>
                  <a:pt x="6479355" y="5101225"/>
                  <a:pt x="6481227" y="5099353"/>
                  <a:pt x="6483098" y="5099353"/>
                </a:cubicBezTo>
                <a:cubicBezTo>
                  <a:pt x="6477485" y="5056314"/>
                  <a:pt x="6473742" y="5013273"/>
                  <a:pt x="6468126" y="4970233"/>
                </a:cubicBezTo>
                <a:cubicBezTo>
                  <a:pt x="6469999" y="4970233"/>
                  <a:pt x="6473742" y="4968361"/>
                  <a:pt x="6475612" y="4968361"/>
                </a:cubicBezTo>
                <a:cubicBezTo>
                  <a:pt x="6479355" y="4987075"/>
                  <a:pt x="6483098" y="5003917"/>
                  <a:pt x="6488712" y="5022631"/>
                </a:cubicBezTo>
                <a:cubicBezTo>
                  <a:pt x="6490582" y="5022631"/>
                  <a:pt x="6492455" y="5022631"/>
                  <a:pt x="6494325" y="5022631"/>
                </a:cubicBezTo>
                <a:cubicBezTo>
                  <a:pt x="6490582" y="4992690"/>
                  <a:pt x="6486839" y="4960875"/>
                  <a:pt x="6483098" y="4930934"/>
                </a:cubicBezTo>
                <a:cubicBezTo>
                  <a:pt x="6484969" y="4930934"/>
                  <a:pt x="6486839" y="4930934"/>
                  <a:pt x="6486839" y="4930934"/>
                </a:cubicBezTo>
                <a:cubicBezTo>
                  <a:pt x="6501810" y="4985204"/>
                  <a:pt x="6516782" y="5039471"/>
                  <a:pt x="6531752" y="5093741"/>
                </a:cubicBezTo>
                <a:cubicBezTo>
                  <a:pt x="6533624" y="5093741"/>
                  <a:pt x="6535494" y="5093741"/>
                  <a:pt x="6539237" y="5091869"/>
                </a:cubicBezTo>
                <a:cubicBezTo>
                  <a:pt x="6541108" y="5082513"/>
                  <a:pt x="6542980" y="5073155"/>
                  <a:pt x="6544851" y="5063799"/>
                </a:cubicBezTo>
                <a:cubicBezTo>
                  <a:pt x="6548594" y="5078770"/>
                  <a:pt x="6552337" y="5093741"/>
                  <a:pt x="6556079" y="5108711"/>
                </a:cubicBezTo>
                <a:cubicBezTo>
                  <a:pt x="6563565" y="5101225"/>
                  <a:pt x="6569178" y="5093741"/>
                  <a:pt x="6580405" y="5080640"/>
                </a:cubicBezTo>
                <a:cubicBezTo>
                  <a:pt x="6582278" y="5099353"/>
                  <a:pt x="6582278" y="5108711"/>
                  <a:pt x="6584148" y="5129294"/>
                </a:cubicBezTo>
                <a:cubicBezTo>
                  <a:pt x="6591634" y="5112454"/>
                  <a:pt x="6595377" y="5103096"/>
                  <a:pt x="6599120" y="5089998"/>
                </a:cubicBezTo>
                <a:cubicBezTo>
                  <a:pt x="6602862" y="5101225"/>
                  <a:pt x="6604733" y="5108711"/>
                  <a:pt x="6610348" y="5127425"/>
                </a:cubicBezTo>
                <a:cubicBezTo>
                  <a:pt x="6619704" y="5103096"/>
                  <a:pt x="6627190" y="5088126"/>
                  <a:pt x="6630932" y="5075027"/>
                </a:cubicBezTo>
                <a:cubicBezTo>
                  <a:pt x="6632803" y="5088126"/>
                  <a:pt x="6636546" y="5104968"/>
                  <a:pt x="6638418" y="5121810"/>
                </a:cubicBezTo>
                <a:cubicBezTo>
                  <a:pt x="6640287" y="5121810"/>
                  <a:pt x="6644030" y="5121810"/>
                  <a:pt x="6645902" y="5121810"/>
                </a:cubicBezTo>
                <a:cubicBezTo>
                  <a:pt x="6647773" y="5108711"/>
                  <a:pt x="6649645" y="5095610"/>
                  <a:pt x="6649645" y="5088126"/>
                </a:cubicBezTo>
                <a:cubicBezTo>
                  <a:pt x="6655258" y="5099353"/>
                  <a:pt x="6664617" y="5114324"/>
                  <a:pt x="6673971" y="5129294"/>
                </a:cubicBezTo>
                <a:cubicBezTo>
                  <a:pt x="6677714" y="5127425"/>
                  <a:pt x="6681457" y="5125553"/>
                  <a:pt x="6687072" y="5123682"/>
                </a:cubicBezTo>
                <a:cubicBezTo>
                  <a:pt x="6677714" y="5078770"/>
                  <a:pt x="6670228" y="5033858"/>
                  <a:pt x="6660874" y="4987075"/>
                </a:cubicBezTo>
                <a:cubicBezTo>
                  <a:pt x="6662744" y="4987075"/>
                  <a:pt x="6666487" y="4985204"/>
                  <a:pt x="6668359" y="4985204"/>
                </a:cubicBezTo>
                <a:cubicBezTo>
                  <a:pt x="6679587" y="5031986"/>
                  <a:pt x="6690814" y="5078770"/>
                  <a:pt x="6700171" y="5127425"/>
                </a:cubicBezTo>
                <a:cubicBezTo>
                  <a:pt x="6702043" y="5127425"/>
                  <a:pt x="6703914" y="5127425"/>
                  <a:pt x="6705786" y="5127425"/>
                </a:cubicBezTo>
                <a:cubicBezTo>
                  <a:pt x="6707657" y="5116197"/>
                  <a:pt x="6709527" y="5106839"/>
                  <a:pt x="6711398" y="5093741"/>
                </a:cubicBezTo>
                <a:cubicBezTo>
                  <a:pt x="6726369" y="5104968"/>
                  <a:pt x="6702043" y="5134909"/>
                  <a:pt x="6735727" y="5138652"/>
                </a:cubicBezTo>
                <a:cubicBezTo>
                  <a:pt x="6752567" y="5140523"/>
                  <a:pt x="6769411" y="5153623"/>
                  <a:pt x="6789994" y="5164850"/>
                </a:cubicBezTo>
                <a:cubicBezTo>
                  <a:pt x="6789994" y="5119939"/>
                  <a:pt x="6789994" y="5084383"/>
                  <a:pt x="6789994" y="5048829"/>
                </a:cubicBezTo>
                <a:cubicBezTo>
                  <a:pt x="6791866" y="5048829"/>
                  <a:pt x="6793737" y="5048829"/>
                  <a:pt x="6795609" y="5048829"/>
                </a:cubicBezTo>
                <a:cubicBezTo>
                  <a:pt x="6797480" y="5082513"/>
                  <a:pt x="6803094" y="5118067"/>
                  <a:pt x="6803094" y="5151751"/>
                </a:cubicBezTo>
                <a:cubicBezTo>
                  <a:pt x="6803094" y="5172336"/>
                  <a:pt x="6810579" y="5183564"/>
                  <a:pt x="6829292" y="5181692"/>
                </a:cubicBezTo>
                <a:cubicBezTo>
                  <a:pt x="6881690" y="5174206"/>
                  <a:pt x="6917243" y="5202277"/>
                  <a:pt x="6952801" y="5232218"/>
                </a:cubicBezTo>
                <a:cubicBezTo>
                  <a:pt x="6960285" y="5237831"/>
                  <a:pt x="6969641" y="5241574"/>
                  <a:pt x="6978999" y="5247189"/>
                </a:cubicBezTo>
                <a:cubicBezTo>
                  <a:pt x="6982741" y="5235961"/>
                  <a:pt x="6986483" y="5226604"/>
                  <a:pt x="6988354" y="5217248"/>
                </a:cubicBezTo>
                <a:cubicBezTo>
                  <a:pt x="6990226" y="5217248"/>
                  <a:pt x="6992096" y="5217248"/>
                  <a:pt x="6993969" y="5217248"/>
                </a:cubicBezTo>
                <a:cubicBezTo>
                  <a:pt x="6995839" y="5228476"/>
                  <a:pt x="6997711" y="5239703"/>
                  <a:pt x="7001454" y="5252802"/>
                </a:cubicBezTo>
                <a:cubicBezTo>
                  <a:pt x="7014552" y="5256545"/>
                  <a:pt x="7029523" y="5260288"/>
                  <a:pt x="7050110" y="5264030"/>
                </a:cubicBezTo>
                <a:cubicBezTo>
                  <a:pt x="7050110" y="5209762"/>
                  <a:pt x="7050110" y="5159235"/>
                  <a:pt x="7050110" y="5108711"/>
                </a:cubicBezTo>
                <a:cubicBezTo>
                  <a:pt x="7051979" y="5108711"/>
                  <a:pt x="7053851" y="5108711"/>
                  <a:pt x="7057594" y="5108711"/>
                </a:cubicBezTo>
                <a:cubicBezTo>
                  <a:pt x="7057594" y="5161109"/>
                  <a:pt x="7057594" y="5213505"/>
                  <a:pt x="7057594" y="5262160"/>
                </a:cubicBezTo>
                <a:cubicBezTo>
                  <a:pt x="7078177" y="5250932"/>
                  <a:pt x="7102506" y="5230346"/>
                  <a:pt x="7121218" y="5234088"/>
                </a:cubicBezTo>
                <a:cubicBezTo>
                  <a:pt x="7141803" y="5237831"/>
                  <a:pt x="7160515" y="5262160"/>
                  <a:pt x="7175485" y="5280873"/>
                </a:cubicBezTo>
                <a:cubicBezTo>
                  <a:pt x="7192329" y="5301456"/>
                  <a:pt x="7211041" y="5310814"/>
                  <a:pt x="7237241" y="5308942"/>
                </a:cubicBezTo>
                <a:cubicBezTo>
                  <a:pt x="7334549" y="5299587"/>
                  <a:pt x="7424373" y="5318299"/>
                  <a:pt x="7501096" y="5380052"/>
                </a:cubicBezTo>
                <a:cubicBezTo>
                  <a:pt x="7510454" y="5387537"/>
                  <a:pt x="7523552" y="5396895"/>
                  <a:pt x="7532909" y="5393152"/>
                </a:cubicBezTo>
                <a:cubicBezTo>
                  <a:pt x="7596534" y="5368824"/>
                  <a:pt x="7654544" y="5421221"/>
                  <a:pt x="7716299" y="5406250"/>
                </a:cubicBezTo>
                <a:cubicBezTo>
                  <a:pt x="7723784" y="5404380"/>
                  <a:pt x="7735012" y="5415608"/>
                  <a:pt x="7744368" y="5421221"/>
                </a:cubicBezTo>
                <a:cubicBezTo>
                  <a:pt x="7796765" y="5466132"/>
                  <a:pt x="7860390" y="5471747"/>
                  <a:pt x="7924015" y="5464263"/>
                </a:cubicBezTo>
                <a:cubicBezTo>
                  <a:pt x="7944601" y="5462391"/>
                  <a:pt x="7963313" y="5441806"/>
                  <a:pt x="7983898" y="5430579"/>
                </a:cubicBezTo>
                <a:cubicBezTo>
                  <a:pt x="8013839" y="5518530"/>
                  <a:pt x="8062492" y="5507302"/>
                  <a:pt x="8137346" y="5482976"/>
                </a:cubicBezTo>
                <a:cubicBezTo>
                  <a:pt x="8165416" y="5473618"/>
                  <a:pt x="8157932" y="5447420"/>
                  <a:pt x="8148574" y="5428707"/>
                </a:cubicBezTo>
                <a:cubicBezTo>
                  <a:pt x="8126117" y="5376309"/>
                  <a:pt x="8137346" y="5340755"/>
                  <a:pt x="8189742" y="5312684"/>
                </a:cubicBezTo>
                <a:cubicBezTo>
                  <a:pt x="8232784" y="5290229"/>
                  <a:pt x="8296409" y="5303328"/>
                  <a:pt x="8320737" y="5338883"/>
                </a:cubicBezTo>
                <a:cubicBezTo>
                  <a:pt x="8343191" y="5374439"/>
                  <a:pt x="8337578" y="5409993"/>
                  <a:pt x="8305765" y="5438064"/>
                </a:cubicBezTo>
                <a:cubicBezTo>
                  <a:pt x="8296409" y="5447420"/>
                  <a:pt x="8288924" y="5458648"/>
                  <a:pt x="8281439" y="5469875"/>
                </a:cubicBezTo>
                <a:cubicBezTo>
                  <a:pt x="8294539" y="5473618"/>
                  <a:pt x="8305765" y="5481103"/>
                  <a:pt x="8318865" y="5482976"/>
                </a:cubicBezTo>
                <a:cubicBezTo>
                  <a:pt x="8358164" y="5488589"/>
                  <a:pt x="8397460" y="5492332"/>
                  <a:pt x="8436757" y="5492332"/>
                </a:cubicBezTo>
                <a:cubicBezTo>
                  <a:pt x="8442372" y="5492332"/>
                  <a:pt x="8453599" y="5477361"/>
                  <a:pt x="8455470" y="5468006"/>
                </a:cubicBezTo>
                <a:cubicBezTo>
                  <a:pt x="8459214" y="5447420"/>
                  <a:pt x="8455470" y="5424964"/>
                  <a:pt x="8459214" y="5404380"/>
                </a:cubicBezTo>
                <a:cubicBezTo>
                  <a:pt x="8468570" y="5359469"/>
                  <a:pt x="8511610" y="5322042"/>
                  <a:pt x="8558393" y="5316427"/>
                </a:cubicBezTo>
                <a:cubicBezTo>
                  <a:pt x="8588334" y="5312684"/>
                  <a:pt x="8601435" y="5327654"/>
                  <a:pt x="8608921" y="5355726"/>
                </a:cubicBezTo>
                <a:cubicBezTo>
                  <a:pt x="8618277" y="5391280"/>
                  <a:pt x="8627633" y="5426836"/>
                  <a:pt x="8644475" y="5458648"/>
                </a:cubicBezTo>
                <a:cubicBezTo>
                  <a:pt x="8668803" y="5501688"/>
                  <a:pt x="8726812" y="5511044"/>
                  <a:pt x="8771725" y="5490461"/>
                </a:cubicBezTo>
                <a:cubicBezTo>
                  <a:pt x="8827864" y="5462391"/>
                  <a:pt x="8887747" y="5439934"/>
                  <a:pt x="8945759" y="5415608"/>
                </a:cubicBezTo>
                <a:cubicBezTo>
                  <a:pt x="8951372" y="5413736"/>
                  <a:pt x="8958856" y="5411865"/>
                  <a:pt x="8962599" y="5413736"/>
                </a:cubicBezTo>
                <a:cubicBezTo>
                  <a:pt x="9018739" y="5441806"/>
                  <a:pt x="9076751" y="5421221"/>
                  <a:pt x="9132890" y="5423094"/>
                </a:cubicBezTo>
                <a:cubicBezTo>
                  <a:pt x="9144119" y="5423094"/>
                  <a:pt x="9155347" y="5424964"/>
                  <a:pt x="9168445" y="5424964"/>
                </a:cubicBezTo>
                <a:cubicBezTo>
                  <a:pt x="9155347" y="5299587"/>
                  <a:pt x="9155347" y="5177949"/>
                  <a:pt x="9245170" y="5080640"/>
                </a:cubicBezTo>
                <a:cubicBezTo>
                  <a:pt x="9222713" y="5039471"/>
                  <a:pt x="9202128" y="5003917"/>
                  <a:pt x="9179673" y="4966490"/>
                </a:cubicBezTo>
                <a:cubicBezTo>
                  <a:pt x="9166572" y="4968361"/>
                  <a:pt x="9149732" y="4972104"/>
                  <a:pt x="9131018" y="4975846"/>
                </a:cubicBezTo>
                <a:cubicBezTo>
                  <a:pt x="9160960" y="4880410"/>
                  <a:pt x="9189031" y="4786844"/>
                  <a:pt x="9220842" y="4693277"/>
                </a:cubicBezTo>
                <a:cubicBezTo>
                  <a:pt x="9230200" y="4667079"/>
                  <a:pt x="9247040" y="4644623"/>
                  <a:pt x="9263884" y="4622168"/>
                </a:cubicBezTo>
                <a:cubicBezTo>
                  <a:pt x="9295695" y="4580998"/>
                  <a:pt x="9308793" y="4536086"/>
                  <a:pt x="9297565" y="4483690"/>
                </a:cubicBezTo>
                <a:cubicBezTo>
                  <a:pt x="9295695" y="4474332"/>
                  <a:pt x="9301309" y="4461233"/>
                  <a:pt x="9301309" y="4450006"/>
                </a:cubicBezTo>
                <a:cubicBezTo>
                  <a:pt x="9303180" y="4427549"/>
                  <a:pt x="9306923" y="4405094"/>
                  <a:pt x="9306923" y="4380766"/>
                </a:cubicBezTo>
                <a:cubicBezTo>
                  <a:pt x="9306923" y="4362052"/>
                  <a:pt x="9299437" y="4341469"/>
                  <a:pt x="9305052" y="4324626"/>
                </a:cubicBezTo>
                <a:cubicBezTo>
                  <a:pt x="9329379" y="4259130"/>
                  <a:pt x="9357450" y="4195505"/>
                  <a:pt x="9385518" y="4131881"/>
                </a:cubicBezTo>
                <a:cubicBezTo>
                  <a:pt x="9394876" y="4111295"/>
                  <a:pt x="9411717" y="4090711"/>
                  <a:pt x="9394876" y="4073868"/>
                </a:cubicBezTo>
                <a:cubicBezTo>
                  <a:pt x="9383646" y="4060770"/>
                  <a:pt x="9359320" y="4058898"/>
                  <a:pt x="9340606" y="4055155"/>
                </a:cubicBezTo>
                <a:cubicBezTo>
                  <a:pt x="9323766" y="4051412"/>
                  <a:pt x="9306923" y="4053285"/>
                  <a:pt x="9291953" y="4053285"/>
                </a:cubicBezTo>
                <a:cubicBezTo>
                  <a:pt x="9254526" y="4049542"/>
                  <a:pt x="9258269" y="4086968"/>
                  <a:pt x="9245170" y="4103810"/>
                </a:cubicBezTo>
                <a:cubicBezTo>
                  <a:pt x="9217099" y="4139366"/>
                  <a:pt x="9198386" y="4182405"/>
                  <a:pt x="9168445" y="4217961"/>
                </a:cubicBezTo>
                <a:cubicBezTo>
                  <a:pt x="9151604" y="4238545"/>
                  <a:pt x="9153475" y="4255388"/>
                  <a:pt x="9170317" y="4266616"/>
                </a:cubicBezTo>
                <a:cubicBezTo>
                  <a:pt x="9190901" y="4281587"/>
                  <a:pt x="9202128" y="4298427"/>
                  <a:pt x="9189031" y="4317140"/>
                </a:cubicBezTo>
                <a:cubicBezTo>
                  <a:pt x="9181545" y="4328368"/>
                  <a:pt x="9157217" y="4328368"/>
                  <a:pt x="9132890" y="4333983"/>
                </a:cubicBezTo>
                <a:cubicBezTo>
                  <a:pt x="9132890" y="4332111"/>
                  <a:pt x="9129146" y="4341469"/>
                  <a:pt x="9125406" y="4352696"/>
                </a:cubicBezTo>
                <a:cubicBezTo>
                  <a:pt x="9121661" y="4345212"/>
                  <a:pt x="9117920" y="4341469"/>
                  <a:pt x="9110433" y="4328368"/>
                </a:cubicBezTo>
                <a:cubicBezTo>
                  <a:pt x="9104820" y="4341469"/>
                  <a:pt x="9101077" y="4352696"/>
                  <a:pt x="9095465" y="4365795"/>
                </a:cubicBezTo>
                <a:cubicBezTo>
                  <a:pt x="9091719" y="4363924"/>
                  <a:pt x="9087979" y="4362052"/>
                  <a:pt x="9084235" y="4358309"/>
                </a:cubicBezTo>
                <a:cubicBezTo>
                  <a:pt x="9067393" y="4326498"/>
                  <a:pt x="9052423" y="4292814"/>
                  <a:pt x="9033709" y="4259130"/>
                </a:cubicBezTo>
                <a:cubicBezTo>
                  <a:pt x="9005641" y="4266616"/>
                  <a:pt x="8981313" y="4264744"/>
                  <a:pt x="8970085" y="4227317"/>
                </a:cubicBezTo>
                <a:cubicBezTo>
                  <a:pt x="8966342" y="4216089"/>
                  <a:pt x="8945759" y="4210476"/>
                  <a:pt x="8928915" y="4201119"/>
                </a:cubicBezTo>
                <a:cubicBezTo>
                  <a:pt x="8930787" y="4221704"/>
                  <a:pt x="8934529" y="4236675"/>
                  <a:pt x="8936401" y="4253515"/>
                </a:cubicBezTo>
                <a:cubicBezTo>
                  <a:pt x="8936401" y="4261001"/>
                  <a:pt x="8940144" y="4270359"/>
                  <a:pt x="8936401" y="4274101"/>
                </a:cubicBezTo>
                <a:cubicBezTo>
                  <a:pt x="8891490" y="4333983"/>
                  <a:pt x="8910202" y="4406964"/>
                  <a:pt x="8902717" y="4472461"/>
                </a:cubicBezTo>
                <a:cubicBezTo>
                  <a:pt x="8898974" y="4498660"/>
                  <a:pt x="8900846" y="4526728"/>
                  <a:pt x="8893362" y="4551057"/>
                </a:cubicBezTo>
                <a:cubicBezTo>
                  <a:pt x="8889619" y="4560412"/>
                  <a:pt x="8869033" y="4569770"/>
                  <a:pt x="8857806" y="4569770"/>
                </a:cubicBezTo>
                <a:cubicBezTo>
                  <a:pt x="8837222" y="4569770"/>
                  <a:pt x="8829734" y="4554800"/>
                  <a:pt x="8833479" y="4534214"/>
                </a:cubicBezTo>
                <a:cubicBezTo>
                  <a:pt x="8840963" y="4476204"/>
                  <a:pt x="8844707" y="4416322"/>
                  <a:pt x="8859675" y="4360182"/>
                </a:cubicBezTo>
                <a:cubicBezTo>
                  <a:pt x="8882134" y="4270359"/>
                  <a:pt x="8863420" y="4191763"/>
                  <a:pt x="8812894" y="4118780"/>
                </a:cubicBezTo>
                <a:cubicBezTo>
                  <a:pt x="8762368" y="4120652"/>
                  <a:pt x="8724943" y="4077611"/>
                  <a:pt x="8734298" y="4025214"/>
                </a:cubicBezTo>
                <a:cubicBezTo>
                  <a:pt x="8734298" y="4023344"/>
                  <a:pt x="8736168" y="4019601"/>
                  <a:pt x="8736168" y="4017729"/>
                </a:cubicBezTo>
                <a:cubicBezTo>
                  <a:pt x="8732427" y="3946618"/>
                  <a:pt x="8760496" y="3879251"/>
                  <a:pt x="8760496" y="3808140"/>
                </a:cubicBezTo>
                <a:cubicBezTo>
                  <a:pt x="8760496" y="3778199"/>
                  <a:pt x="8771725" y="3759486"/>
                  <a:pt x="8805408" y="3753873"/>
                </a:cubicBezTo>
                <a:cubicBezTo>
                  <a:pt x="8833479" y="3750130"/>
                  <a:pt x="8859675" y="3737030"/>
                  <a:pt x="8885875" y="3729545"/>
                </a:cubicBezTo>
                <a:cubicBezTo>
                  <a:pt x="8885875" y="3723932"/>
                  <a:pt x="8885875" y="3720189"/>
                  <a:pt x="8885875" y="3714574"/>
                </a:cubicBezTo>
                <a:cubicBezTo>
                  <a:pt x="8872776" y="3714574"/>
                  <a:pt x="8854063" y="3718317"/>
                  <a:pt x="8846578" y="3712704"/>
                </a:cubicBezTo>
                <a:cubicBezTo>
                  <a:pt x="8835349" y="3703346"/>
                  <a:pt x="8831607" y="3686506"/>
                  <a:pt x="8824121" y="3671536"/>
                </a:cubicBezTo>
                <a:cubicBezTo>
                  <a:pt x="8872776" y="3654692"/>
                  <a:pt x="8872776" y="3654692"/>
                  <a:pt x="8872776" y="3619138"/>
                </a:cubicBezTo>
                <a:cubicBezTo>
                  <a:pt x="8809151" y="3598553"/>
                  <a:pt x="8803536" y="3585454"/>
                  <a:pt x="8831607" y="3501243"/>
                </a:cubicBezTo>
                <a:cubicBezTo>
                  <a:pt x="8812894" y="3480660"/>
                  <a:pt x="8792308" y="3460075"/>
                  <a:pt x="8820379" y="3432006"/>
                </a:cubicBezTo>
                <a:cubicBezTo>
                  <a:pt x="8824121" y="3428263"/>
                  <a:pt x="8825994" y="3420778"/>
                  <a:pt x="8824121" y="3415163"/>
                </a:cubicBezTo>
                <a:cubicBezTo>
                  <a:pt x="8814766" y="3372123"/>
                  <a:pt x="8857806" y="3353410"/>
                  <a:pt x="8869033" y="3317854"/>
                </a:cubicBezTo>
                <a:cubicBezTo>
                  <a:pt x="8876519" y="3291656"/>
                  <a:pt x="8915816" y="3297271"/>
                  <a:pt x="8947629" y="3325340"/>
                </a:cubicBezTo>
                <a:cubicBezTo>
                  <a:pt x="8947629" y="3246744"/>
                  <a:pt x="8947629" y="3170020"/>
                  <a:pt x="8947629" y="3091426"/>
                </a:cubicBezTo>
                <a:cubicBezTo>
                  <a:pt x="8940144" y="3108266"/>
                  <a:pt x="8934529" y="3121366"/>
                  <a:pt x="8928915" y="3136338"/>
                </a:cubicBezTo>
                <a:cubicBezTo>
                  <a:pt x="8925172" y="3136338"/>
                  <a:pt x="8923300" y="3134464"/>
                  <a:pt x="8919560" y="3134464"/>
                </a:cubicBezTo>
                <a:cubicBezTo>
                  <a:pt x="8921431" y="3119494"/>
                  <a:pt x="8921431" y="3102654"/>
                  <a:pt x="8927046" y="3091426"/>
                </a:cubicBezTo>
                <a:cubicBezTo>
                  <a:pt x="8951372" y="3052127"/>
                  <a:pt x="8977570" y="3012829"/>
                  <a:pt x="9003768" y="2973531"/>
                </a:cubicBezTo>
                <a:cubicBezTo>
                  <a:pt x="9005641" y="2969788"/>
                  <a:pt x="9009382" y="2966045"/>
                  <a:pt x="9011254" y="2966045"/>
                </a:cubicBezTo>
                <a:cubicBezTo>
                  <a:pt x="9050553" y="2967917"/>
                  <a:pt x="9071136" y="2939847"/>
                  <a:pt x="9095465" y="2911778"/>
                </a:cubicBezTo>
                <a:cubicBezTo>
                  <a:pt x="9110433" y="2930492"/>
                  <a:pt x="9123534" y="2945462"/>
                  <a:pt x="9136633" y="2962303"/>
                </a:cubicBezTo>
                <a:cubicBezTo>
                  <a:pt x="9153475" y="2936104"/>
                  <a:pt x="9155347" y="2883708"/>
                  <a:pt x="9207743" y="2923007"/>
                </a:cubicBezTo>
                <a:cubicBezTo>
                  <a:pt x="9239555" y="2885580"/>
                  <a:pt x="9271367" y="2850024"/>
                  <a:pt x="9301309" y="2812597"/>
                </a:cubicBezTo>
                <a:cubicBezTo>
                  <a:pt x="9297565" y="2812597"/>
                  <a:pt x="9291953" y="2812597"/>
                  <a:pt x="9288210" y="2810727"/>
                </a:cubicBezTo>
                <a:cubicBezTo>
                  <a:pt x="9280724" y="2788271"/>
                  <a:pt x="9265753" y="2765815"/>
                  <a:pt x="9265753" y="2743359"/>
                </a:cubicBezTo>
                <a:cubicBezTo>
                  <a:pt x="9265753" y="2692833"/>
                  <a:pt x="9269496" y="2642308"/>
                  <a:pt x="9276981" y="2593653"/>
                </a:cubicBezTo>
                <a:cubicBezTo>
                  <a:pt x="9280724" y="2558098"/>
                  <a:pt x="9248913" y="2511315"/>
                  <a:pt x="9213357" y="2505700"/>
                </a:cubicBezTo>
                <a:cubicBezTo>
                  <a:pt x="9153475" y="2496344"/>
                  <a:pt x="9149732" y="2492601"/>
                  <a:pt x="9138504" y="2432719"/>
                </a:cubicBezTo>
                <a:cubicBezTo>
                  <a:pt x="9134761" y="2414007"/>
                  <a:pt x="9132890" y="2395294"/>
                  <a:pt x="9129146" y="2374708"/>
                </a:cubicBezTo>
                <a:cubicBezTo>
                  <a:pt x="9127275" y="2361610"/>
                  <a:pt x="9121661" y="2346639"/>
                  <a:pt x="9117920" y="2333539"/>
                </a:cubicBezTo>
                <a:cubicBezTo>
                  <a:pt x="9101077" y="2342896"/>
                  <a:pt x="9084235" y="2350382"/>
                  <a:pt x="9067393" y="2359737"/>
                </a:cubicBezTo>
                <a:cubicBezTo>
                  <a:pt x="9065521" y="2355995"/>
                  <a:pt x="9063650" y="2352251"/>
                  <a:pt x="9059909" y="2348510"/>
                </a:cubicBezTo>
                <a:cubicBezTo>
                  <a:pt x="9065521" y="2342896"/>
                  <a:pt x="9071136" y="2335411"/>
                  <a:pt x="9078621" y="2331668"/>
                </a:cubicBezTo>
                <a:cubicBezTo>
                  <a:pt x="9108563" y="2318568"/>
                  <a:pt x="9110433" y="2303597"/>
                  <a:pt x="9095465" y="2277399"/>
                </a:cubicBezTo>
                <a:cubicBezTo>
                  <a:pt x="9078621" y="2249330"/>
                  <a:pt x="9067393" y="2217516"/>
                  <a:pt x="9058038" y="2183833"/>
                </a:cubicBezTo>
                <a:cubicBezTo>
                  <a:pt x="9052423" y="2159506"/>
                  <a:pt x="9052423" y="2137051"/>
                  <a:pt x="9028094" y="2118338"/>
                </a:cubicBezTo>
                <a:cubicBezTo>
                  <a:pt x="9016867" y="2108980"/>
                  <a:pt x="9020612" y="2077169"/>
                  <a:pt x="9022482" y="2056583"/>
                </a:cubicBezTo>
                <a:cubicBezTo>
                  <a:pt x="9028094" y="2013544"/>
                  <a:pt x="9031839" y="1968632"/>
                  <a:pt x="9050553" y="1931205"/>
                </a:cubicBezTo>
                <a:cubicBezTo>
                  <a:pt x="9071136" y="1890036"/>
                  <a:pt x="9087979" y="1837639"/>
                  <a:pt x="9147860" y="1824539"/>
                </a:cubicBezTo>
                <a:cubicBezTo>
                  <a:pt x="9189031" y="1815184"/>
                  <a:pt x="9226457" y="1792727"/>
                  <a:pt x="9265753" y="1781500"/>
                </a:cubicBezTo>
                <a:cubicBezTo>
                  <a:pt x="9342479" y="1762786"/>
                  <a:pt x="9421073" y="1766529"/>
                  <a:pt x="9497798" y="1788984"/>
                </a:cubicBezTo>
                <a:cubicBezTo>
                  <a:pt x="9544581" y="1802083"/>
                  <a:pt x="9585750" y="1824539"/>
                  <a:pt x="9619434" y="1860095"/>
                </a:cubicBezTo>
                <a:cubicBezTo>
                  <a:pt x="9673701" y="1916234"/>
                  <a:pt x="9703642" y="1985472"/>
                  <a:pt x="9707385" y="2064068"/>
                </a:cubicBezTo>
                <a:cubicBezTo>
                  <a:pt x="9707385" y="2090266"/>
                  <a:pt x="9707385" y="2114595"/>
                  <a:pt x="9729842" y="2131436"/>
                </a:cubicBezTo>
                <a:cubicBezTo>
                  <a:pt x="9733583" y="2135178"/>
                  <a:pt x="9735457" y="2142664"/>
                  <a:pt x="9735457" y="2150149"/>
                </a:cubicBezTo>
                <a:cubicBezTo>
                  <a:pt x="9737326" y="2166992"/>
                  <a:pt x="9737326" y="2181963"/>
                  <a:pt x="9739198" y="2206289"/>
                </a:cubicBezTo>
                <a:cubicBezTo>
                  <a:pt x="9727969" y="2215647"/>
                  <a:pt x="9726099" y="2226875"/>
                  <a:pt x="9733583" y="2251200"/>
                </a:cubicBezTo>
                <a:cubicBezTo>
                  <a:pt x="9744812" y="2281142"/>
                  <a:pt x="9707385" y="2290499"/>
                  <a:pt x="9686800" y="2303597"/>
                </a:cubicBezTo>
                <a:cubicBezTo>
                  <a:pt x="9677444" y="2309213"/>
                  <a:pt x="9664346" y="2309213"/>
                  <a:pt x="9647503" y="2312955"/>
                </a:cubicBezTo>
                <a:cubicBezTo>
                  <a:pt x="9658731" y="2320441"/>
                  <a:pt x="9664346" y="2324183"/>
                  <a:pt x="9679316" y="2335411"/>
                </a:cubicBezTo>
                <a:cubicBezTo>
                  <a:pt x="9656861" y="2359737"/>
                  <a:pt x="9638147" y="2382193"/>
                  <a:pt x="9615690" y="2400906"/>
                </a:cubicBezTo>
                <a:cubicBezTo>
                  <a:pt x="9593234" y="2421492"/>
                  <a:pt x="9591364" y="2438333"/>
                  <a:pt x="9615690" y="2472017"/>
                </a:cubicBezTo>
                <a:cubicBezTo>
                  <a:pt x="9668086" y="2451433"/>
                  <a:pt x="9716743" y="2458918"/>
                  <a:pt x="9765395" y="2486988"/>
                </a:cubicBezTo>
                <a:cubicBezTo>
                  <a:pt x="9782238" y="2479502"/>
                  <a:pt x="9800952" y="2473889"/>
                  <a:pt x="9817793" y="2466403"/>
                </a:cubicBezTo>
                <a:cubicBezTo>
                  <a:pt x="9836505" y="2457045"/>
                  <a:pt x="9851478" y="2457045"/>
                  <a:pt x="9870192" y="2472017"/>
                </a:cubicBezTo>
                <a:cubicBezTo>
                  <a:pt x="9877675" y="2479502"/>
                  <a:pt x="9902002" y="2481374"/>
                  <a:pt x="9905745" y="2475759"/>
                </a:cubicBezTo>
                <a:cubicBezTo>
                  <a:pt x="9933814" y="2442075"/>
                  <a:pt x="9961885" y="2445818"/>
                  <a:pt x="9995569" y="2464531"/>
                </a:cubicBezTo>
                <a:cubicBezTo>
                  <a:pt x="9999312" y="2466403"/>
                  <a:pt x="10006798" y="2464531"/>
                  <a:pt x="10016154" y="2466403"/>
                </a:cubicBezTo>
                <a:cubicBezTo>
                  <a:pt x="10012412" y="2455176"/>
                  <a:pt x="10010539" y="2447690"/>
                  <a:pt x="10006798" y="2432719"/>
                </a:cubicBezTo>
                <a:cubicBezTo>
                  <a:pt x="10023638" y="2436462"/>
                  <a:pt x="10036739" y="2440205"/>
                  <a:pt x="10047966" y="2442075"/>
                </a:cubicBezTo>
                <a:cubicBezTo>
                  <a:pt x="10055451" y="2391550"/>
                  <a:pt x="10059194" y="2389679"/>
                  <a:pt x="10117204" y="2395294"/>
                </a:cubicBezTo>
                <a:cubicBezTo>
                  <a:pt x="10085392" y="2320441"/>
                  <a:pt x="10055451" y="2249330"/>
                  <a:pt x="10027381" y="2183833"/>
                </a:cubicBezTo>
                <a:cubicBezTo>
                  <a:pt x="10008667" y="2191318"/>
                  <a:pt x="9993699" y="2202546"/>
                  <a:pt x="9980598" y="2200676"/>
                </a:cubicBezTo>
                <a:cubicBezTo>
                  <a:pt x="9971241" y="2198803"/>
                  <a:pt x="9960015" y="2181963"/>
                  <a:pt x="9958143" y="2170734"/>
                </a:cubicBezTo>
                <a:cubicBezTo>
                  <a:pt x="9941301" y="2107110"/>
                  <a:pt x="9933814" y="2039742"/>
                  <a:pt x="9911358" y="1977988"/>
                </a:cubicBezTo>
                <a:cubicBezTo>
                  <a:pt x="9870192" y="1871323"/>
                  <a:pt x="9825280" y="1766529"/>
                  <a:pt x="9771010" y="1665477"/>
                </a:cubicBezTo>
                <a:cubicBezTo>
                  <a:pt x="9582008" y="1315539"/>
                  <a:pt x="9393004" y="965603"/>
                  <a:pt x="9196513" y="619407"/>
                </a:cubicBezTo>
                <a:cubicBezTo>
                  <a:pt x="9091719" y="434147"/>
                  <a:pt x="8973827" y="258243"/>
                  <a:pt x="8861548" y="78596"/>
                </a:cubicBezTo>
                <a:cubicBezTo>
                  <a:pt x="8831607" y="31812"/>
                  <a:pt x="8829734" y="31812"/>
                  <a:pt x="884844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76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7320144" y="408934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AFB14A29-9DB3-4438-921C-3A2E2DDA88A5}"/>
              </a:ext>
            </a:extLst>
          </p:cNvPr>
          <p:cNvGrpSpPr/>
          <p:nvPr userDrawn="1"/>
        </p:nvGrpSpPr>
        <p:grpSpPr>
          <a:xfrm>
            <a:off x="4871870" y="1990159"/>
            <a:ext cx="2448272" cy="4303935"/>
            <a:chOff x="445712" y="1449040"/>
            <a:chExt cx="2113018" cy="3924176"/>
          </a:xfrm>
        </p:grpSpPr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C2825A4D-504A-4BE8-846E-0B3420902E1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EFC66CBE-0B29-440B-B8E9-02ED4EF50B0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90CA33D0-D1A2-412E-AAC6-7F047A3199E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id="{7C422800-5898-42C6-8498-8A56D0BB527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4" name="Rounded Rectangle 8">
                <a:extLst>
                  <a:ext uri="{FF2B5EF4-FFF2-40B4-BE49-F238E27FC236}">
                    <a16:creationId xmlns:a16="http://schemas.microsoft.com/office/drawing/2014/main" id="{3989E3EA-780D-4D08-A804-4AC862CB069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6024068-94D6-4F24-9A64-8F69CDF7ED34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4993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017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>
            <a:extLst>
              <a:ext uri="{FF2B5EF4-FFF2-40B4-BE49-F238E27FC236}">
                <a16:creationId xmlns:a16="http://schemas.microsoft.com/office/drawing/2014/main" id="{9099AC61-1714-44EF-95DB-C3E1D342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DEDDA702-7BD7-4FBF-AE39-0DF68E4F6615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E82BEB7C-F700-427B-9B6D-07AF4DCFC4D6}"/>
              </a:ext>
            </a:extLst>
          </p:cNvPr>
          <p:cNvSpPr/>
          <p:nvPr userDrawn="1"/>
        </p:nvSpPr>
        <p:spPr>
          <a:xfrm>
            <a:off x="6714751" y="3822261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8" name="Picture 18" descr="Screen Clipping">
            <a:extLst>
              <a:ext uri="{FF2B5EF4-FFF2-40B4-BE49-F238E27FC236}">
                <a16:creationId xmlns:a16="http://schemas.microsoft.com/office/drawing/2014/main" id="{36AD953A-B3F8-4444-871F-7FCDDA7B0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02" y="2081628"/>
            <a:ext cx="2519999" cy="4276180"/>
          </a:xfrm>
          <a:prstGeom prst="rect">
            <a:avLst/>
          </a:prstGeom>
        </p:spPr>
      </p:pic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ED0E029-9FE5-464D-8D99-5F5FDE2466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828608" y="2270539"/>
            <a:ext cx="2363393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9154414E-F9D0-4176-8423-AD2B0FDFF273}"/>
              </a:ext>
            </a:extLst>
          </p:cNvPr>
          <p:cNvGrpSpPr/>
          <p:nvPr userDrawn="1"/>
        </p:nvGrpSpPr>
        <p:grpSpPr>
          <a:xfrm>
            <a:off x="7019112" y="2420331"/>
            <a:ext cx="1890758" cy="3323854"/>
            <a:chOff x="445712" y="1449040"/>
            <a:chExt cx="2113018" cy="3924176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48E8CA5B-130B-4AD8-AB4B-4E5FAED2D7F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245400F7-8368-40C0-BB3D-0AD35E01855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FF3A9B8F-6595-4BDF-BD37-651F326557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FADAA692-E4F3-412A-BA4C-194DE2CBC22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D44E170A-6DEE-45EF-886B-6671E94CB4A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AA35CAB-B035-468E-9BA1-B8848776C9F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747285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01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C468676-AFF3-48C1-9822-ACE1AABEA72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5C62372A-493F-41CA-8B53-D454FBD940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38588" y="637903"/>
            <a:ext cx="4314824" cy="55821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1585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4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0011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FD31565C-2926-4592-8A61-0F10AFB84A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3109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56938BD1-B98B-4510-BA28-5E205124E6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6207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250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9CAF33-C70F-4F86-AEBF-A90C86C62CCA}"/>
              </a:ext>
            </a:extLst>
          </p:cNvPr>
          <p:cNvSpPr/>
          <p:nvPr userDrawn="1"/>
        </p:nvSpPr>
        <p:spPr>
          <a:xfrm>
            <a:off x="0" y="1395662"/>
            <a:ext cx="12192000" cy="4066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B65C4-5532-4F7F-AF63-4751FB9C128F}"/>
              </a:ext>
            </a:extLst>
          </p:cNvPr>
          <p:cNvSpPr/>
          <p:nvPr userDrawn="1"/>
        </p:nvSpPr>
        <p:spPr>
          <a:xfrm>
            <a:off x="0" y="2045368"/>
            <a:ext cx="12192000" cy="27672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E5BB8-6BB6-4712-AC60-7CF3B189B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3"/>
            <a:ext cx="6364705" cy="68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3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333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149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61AE6-E109-4CB3-A666-4D9F78A46AE9}"/>
              </a:ext>
            </a:extLst>
          </p:cNvPr>
          <p:cNvSpPr/>
          <p:nvPr userDrawn="1"/>
        </p:nvSpPr>
        <p:spPr>
          <a:xfrm>
            <a:off x="0" y="-1"/>
            <a:ext cx="12192000" cy="411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69DAF-5676-4D84-8428-0D10D887FBF2}"/>
              </a:ext>
            </a:extLst>
          </p:cNvPr>
          <p:cNvSpPr/>
          <p:nvPr userDrawn="1"/>
        </p:nvSpPr>
        <p:spPr>
          <a:xfrm>
            <a:off x="0" y="4119143"/>
            <a:ext cx="12192000" cy="2738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576187-5459-4C80-857F-EF5953D4E2D6}"/>
              </a:ext>
            </a:extLst>
          </p:cNvPr>
          <p:cNvGrpSpPr/>
          <p:nvPr userDrawn="1"/>
        </p:nvGrpSpPr>
        <p:grpSpPr>
          <a:xfrm>
            <a:off x="522757" y="1319215"/>
            <a:ext cx="11122422" cy="4034834"/>
            <a:chOff x="1263308" y="1804668"/>
            <a:chExt cx="9109363" cy="3304565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42C8617-5FAF-4652-8033-ECDEF1542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63308" y="3429000"/>
              <a:ext cx="9109363" cy="1680233"/>
            </a:xfrm>
            <a:prstGeom prst="rect">
              <a:avLst/>
            </a:prstGeom>
          </p:spPr>
        </p:pic>
        <p:sp>
          <p:nvSpPr>
            <p:cNvPr id="6" name="Graphic 7">
              <a:extLst>
                <a:ext uri="{FF2B5EF4-FFF2-40B4-BE49-F238E27FC236}">
                  <a16:creationId xmlns:a16="http://schemas.microsoft.com/office/drawing/2014/main" id="{A8E9E8B4-5AE4-49FB-873A-028900C67CD8}"/>
                </a:ext>
              </a:extLst>
            </p:cNvPr>
            <p:cNvSpPr/>
            <p:nvPr userDrawn="1"/>
          </p:nvSpPr>
          <p:spPr>
            <a:xfrm>
              <a:off x="3638237" y="1804668"/>
              <a:ext cx="4359503" cy="1963130"/>
            </a:xfrm>
            <a:custGeom>
              <a:avLst/>
              <a:gdLst>
                <a:gd name="connsiteX0" fmla="*/ 2576036 w 6134100"/>
                <a:gd name="connsiteY0" fmla="*/ 7144 h 2762250"/>
                <a:gd name="connsiteX1" fmla="*/ 2558891 w 6134100"/>
                <a:gd name="connsiteY1" fmla="*/ 11906 h 2762250"/>
                <a:gd name="connsiteX2" fmla="*/ 2556986 w 6134100"/>
                <a:gd name="connsiteY2" fmla="*/ 91916 h 2762250"/>
                <a:gd name="connsiteX3" fmla="*/ 2573179 w 6134100"/>
                <a:gd name="connsiteY3" fmla="*/ 184309 h 2762250"/>
                <a:gd name="connsiteX4" fmla="*/ 2579846 w 6134100"/>
                <a:gd name="connsiteY4" fmla="*/ 230029 h 2762250"/>
                <a:gd name="connsiteX5" fmla="*/ 2586514 w 6134100"/>
                <a:gd name="connsiteY5" fmla="*/ 254794 h 2762250"/>
                <a:gd name="connsiteX6" fmla="*/ 2606516 w 6134100"/>
                <a:gd name="connsiteY6" fmla="*/ 347186 h 2762250"/>
                <a:gd name="connsiteX7" fmla="*/ 2616041 w 6134100"/>
                <a:gd name="connsiteY7" fmla="*/ 374809 h 2762250"/>
                <a:gd name="connsiteX8" fmla="*/ 2643664 w 6134100"/>
                <a:gd name="connsiteY8" fmla="*/ 601504 h 2762250"/>
                <a:gd name="connsiteX9" fmla="*/ 2634139 w 6134100"/>
                <a:gd name="connsiteY9" fmla="*/ 617696 h 2762250"/>
                <a:gd name="connsiteX10" fmla="*/ 2614136 w 6134100"/>
                <a:gd name="connsiteY10" fmla="*/ 630079 h 2762250"/>
                <a:gd name="connsiteX11" fmla="*/ 2564606 w 6134100"/>
                <a:gd name="connsiteY11" fmla="*/ 706279 h 2762250"/>
                <a:gd name="connsiteX12" fmla="*/ 2540794 w 6134100"/>
                <a:gd name="connsiteY12" fmla="*/ 763429 h 2762250"/>
                <a:gd name="connsiteX13" fmla="*/ 2510314 w 6134100"/>
                <a:gd name="connsiteY13" fmla="*/ 807244 h 2762250"/>
                <a:gd name="connsiteX14" fmla="*/ 2508409 w 6134100"/>
                <a:gd name="connsiteY14" fmla="*/ 866299 h 2762250"/>
                <a:gd name="connsiteX15" fmla="*/ 2542699 w 6134100"/>
                <a:gd name="connsiteY15" fmla="*/ 965359 h 2762250"/>
                <a:gd name="connsiteX16" fmla="*/ 2616994 w 6134100"/>
                <a:gd name="connsiteY16" fmla="*/ 1010126 h 2762250"/>
                <a:gd name="connsiteX17" fmla="*/ 2636996 w 6134100"/>
                <a:gd name="connsiteY17" fmla="*/ 1021556 h 2762250"/>
                <a:gd name="connsiteX18" fmla="*/ 2653189 w 6134100"/>
                <a:gd name="connsiteY18" fmla="*/ 1054894 h 2762250"/>
                <a:gd name="connsiteX19" fmla="*/ 2655094 w 6134100"/>
                <a:gd name="connsiteY19" fmla="*/ 1073944 h 2762250"/>
                <a:gd name="connsiteX20" fmla="*/ 2677001 w 6134100"/>
                <a:gd name="connsiteY20" fmla="*/ 1130141 h 2762250"/>
                <a:gd name="connsiteX21" fmla="*/ 2673191 w 6134100"/>
                <a:gd name="connsiteY21" fmla="*/ 1123474 h 2762250"/>
                <a:gd name="connsiteX22" fmla="*/ 2621756 w 6134100"/>
                <a:gd name="connsiteY22" fmla="*/ 1138714 h 2762250"/>
                <a:gd name="connsiteX23" fmla="*/ 2593181 w 6134100"/>
                <a:gd name="connsiteY23" fmla="*/ 1163479 h 2762250"/>
                <a:gd name="connsiteX24" fmla="*/ 2609374 w 6134100"/>
                <a:gd name="connsiteY24" fmla="*/ 1175861 h 2762250"/>
                <a:gd name="connsiteX25" fmla="*/ 2625566 w 6134100"/>
                <a:gd name="connsiteY25" fmla="*/ 1188244 h 2762250"/>
                <a:gd name="connsiteX26" fmla="*/ 2613184 w 6134100"/>
                <a:gd name="connsiteY26" fmla="*/ 1218724 h 2762250"/>
                <a:gd name="connsiteX27" fmla="*/ 2605564 w 6134100"/>
                <a:gd name="connsiteY27" fmla="*/ 1318736 h 2762250"/>
                <a:gd name="connsiteX28" fmla="*/ 2648426 w 6134100"/>
                <a:gd name="connsiteY28" fmla="*/ 1387316 h 2762250"/>
                <a:gd name="connsiteX29" fmla="*/ 2632234 w 6134100"/>
                <a:gd name="connsiteY29" fmla="*/ 1430179 h 2762250"/>
                <a:gd name="connsiteX30" fmla="*/ 2632234 w 6134100"/>
                <a:gd name="connsiteY30" fmla="*/ 1528286 h 2762250"/>
                <a:gd name="connsiteX31" fmla="*/ 2656046 w 6134100"/>
                <a:gd name="connsiteY31" fmla="*/ 1552099 h 2762250"/>
                <a:gd name="connsiteX32" fmla="*/ 2653189 w 6134100"/>
                <a:gd name="connsiteY32" fmla="*/ 1622584 h 2762250"/>
                <a:gd name="connsiteX33" fmla="*/ 2643664 w 6134100"/>
                <a:gd name="connsiteY33" fmla="*/ 1696879 h 2762250"/>
                <a:gd name="connsiteX34" fmla="*/ 2624614 w 6134100"/>
                <a:gd name="connsiteY34" fmla="*/ 1803559 h 2762250"/>
                <a:gd name="connsiteX35" fmla="*/ 2628424 w 6134100"/>
                <a:gd name="connsiteY35" fmla="*/ 1871186 h 2762250"/>
                <a:gd name="connsiteX36" fmla="*/ 2656999 w 6134100"/>
                <a:gd name="connsiteY36" fmla="*/ 1914049 h 2762250"/>
                <a:gd name="connsiteX37" fmla="*/ 2697956 w 6134100"/>
                <a:gd name="connsiteY37" fmla="*/ 2023586 h 2762250"/>
                <a:gd name="connsiteX38" fmla="*/ 2706529 w 6134100"/>
                <a:gd name="connsiteY38" fmla="*/ 2083594 h 2762250"/>
                <a:gd name="connsiteX39" fmla="*/ 2703671 w 6134100"/>
                <a:gd name="connsiteY39" fmla="*/ 2103596 h 2762250"/>
                <a:gd name="connsiteX40" fmla="*/ 2694146 w 6134100"/>
                <a:gd name="connsiteY40" fmla="*/ 2185511 h 2762250"/>
                <a:gd name="connsiteX41" fmla="*/ 2702719 w 6134100"/>
                <a:gd name="connsiteY41" fmla="*/ 2270284 h 2762250"/>
                <a:gd name="connsiteX42" fmla="*/ 2717959 w 6134100"/>
                <a:gd name="connsiteY42" fmla="*/ 2298859 h 2762250"/>
                <a:gd name="connsiteX43" fmla="*/ 2735104 w 6134100"/>
                <a:gd name="connsiteY43" fmla="*/ 2310289 h 2762250"/>
                <a:gd name="connsiteX44" fmla="*/ 2751296 w 6134100"/>
                <a:gd name="connsiteY44" fmla="*/ 2341721 h 2762250"/>
                <a:gd name="connsiteX45" fmla="*/ 2727484 w 6134100"/>
                <a:gd name="connsiteY45" fmla="*/ 2431256 h 2762250"/>
                <a:gd name="connsiteX46" fmla="*/ 2711291 w 6134100"/>
                <a:gd name="connsiteY46" fmla="*/ 2459831 h 2762250"/>
                <a:gd name="connsiteX47" fmla="*/ 2642711 w 6134100"/>
                <a:gd name="connsiteY47" fmla="*/ 2475071 h 2762250"/>
                <a:gd name="connsiteX48" fmla="*/ 2530316 w 6134100"/>
                <a:gd name="connsiteY48" fmla="*/ 2478881 h 2762250"/>
                <a:gd name="connsiteX49" fmla="*/ 2488406 w 6134100"/>
                <a:gd name="connsiteY49" fmla="*/ 2474119 h 2762250"/>
                <a:gd name="connsiteX50" fmla="*/ 2433161 w 6134100"/>
                <a:gd name="connsiteY50" fmla="*/ 2470309 h 2762250"/>
                <a:gd name="connsiteX51" fmla="*/ 2297906 w 6134100"/>
                <a:gd name="connsiteY51" fmla="*/ 2483644 h 2762250"/>
                <a:gd name="connsiteX52" fmla="*/ 2169319 w 6134100"/>
                <a:gd name="connsiteY52" fmla="*/ 2487454 h 2762250"/>
                <a:gd name="connsiteX53" fmla="*/ 2161699 w 6134100"/>
                <a:gd name="connsiteY53" fmla="*/ 2462689 h 2762250"/>
                <a:gd name="connsiteX54" fmla="*/ 2135981 w 6134100"/>
                <a:gd name="connsiteY54" fmla="*/ 2424589 h 2762250"/>
                <a:gd name="connsiteX55" fmla="*/ 2110264 w 6134100"/>
                <a:gd name="connsiteY55" fmla="*/ 2376011 h 2762250"/>
                <a:gd name="connsiteX56" fmla="*/ 2121694 w 6134100"/>
                <a:gd name="connsiteY56" fmla="*/ 2300764 h 2762250"/>
                <a:gd name="connsiteX57" fmla="*/ 2153126 w 6134100"/>
                <a:gd name="connsiteY57" fmla="*/ 2238851 h 2762250"/>
                <a:gd name="connsiteX58" fmla="*/ 2136934 w 6134100"/>
                <a:gd name="connsiteY58" fmla="*/ 2152174 h 2762250"/>
                <a:gd name="connsiteX59" fmla="*/ 2103596 w 6134100"/>
                <a:gd name="connsiteY59" fmla="*/ 1967389 h 2762250"/>
                <a:gd name="connsiteX60" fmla="*/ 2132171 w 6134100"/>
                <a:gd name="connsiteY60" fmla="*/ 1809274 h 2762250"/>
                <a:gd name="connsiteX61" fmla="*/ 2140744 w 6134100"/>
                <a:gd name="connsiteY61" fmla="*/ 1731169 h 2762250"/>
                <a:gd name="connsiteX62" fmla="*/ 2136934 w 6134100"/>
                <a:gd name="connsiteY62" fmla="*/ 1656874 h 2762250"/>
                <a:gd name="connsiteX63" fmla="*/ 2146459 w 6134100"/>
                <a:gd name="connsiteY63" fmla="*/ 1624489 h 2762250"/>
                <a:gd name="connsiteX64" fmla="*/ 2137886 w 6134100"/>
                <a:gd name="connsiteY64" fmla="*/ 1597819 h 2762250"/>
                <a:gd name="connsiteX65" fmla="*/ 2125504 w 6134100"/>
                <a:gd name="connsiteY65" fmla="*/ 1573054 h 2762250"/>
                <a:gd name="connsiteX66" fmla="*/ 2132171 w 6134100"/>
                <a:gd name="connsiteY66" fmla="*/ 1544479 h 2762250"/>
                <a:gd name="connsiteX67" fmla="*/ 2138839 w 6134100"/>
                <a:gd name="connsiteY67" fmla="*/ 1555909 h 2762250"/>
                <a:gd name="connsiteX68" fmla="*/ 2155031 w 6134100"/>
                <a:gd name="connsiteY68" fmla="*/ 1581626 h 2762250"/>
                <a:gd name="connsiteX69" fmla="*/ 2197894 w 6134100"/>
                <a:gd name="connsiteY69" fmla="*/ 1579721 h 2762250"/>
                <a:gd name="connsiteX70" fmla="*/ 2213134 w 6134100"/>
                <a:gd name="connsiteY70" fmla="*/ 1571149 h 2762250"/>
                <a:gd name="connsiteX71" fmla="*/ 2240756 w 6134100"/>
                <a:gd name="connsiteY71" fmla="*/ 1504474 h 2762250"/>
                <a:gd name="connsiteX72" fmla="*/ 2263616 w 6134100"/>
                <a:gd name="connsiteY72" fmla="*/ 1449229 h 2762250"/>
                <a:gd name="connsiteX73" fmla="*/ 2277904 w 6134100"/>
                <a:gd name="connsiteY73" fmla="*/ 1384459 h 2762250"/>
                <a:gd name="connsiteX74" fmla="*/ 2285524 w 6134100"/>
                <a:gd name="connsiteY74" fmla="*/ 1369219 h 2762250"/>
                <a:gd name="connsiteX75" fmla="*/ 2307431 w 6134100"/>
                <a:gd name="connsiteY75" fmla="*/ 1354931 h 2762250"/>
                <a:gd name="connsiteX76" fmla="*/ 2310289 w 6134100"/>
                <a:gd name="connsiteY76" fmla="*/ 1323499 h 2762250"/>
                <a:gd name="connsiteX77" fmla="*/ 2310289 w 6134100"/>
                <a:gd name="connsiteY77" fmla="*/ 1276826 h 2762250"/>
                <a:gd name="connsiteX78" fmla="*/ 2323624 w 6134100"/>
                <a:gd name="connsiteY78" fmla="*/ 1173956 h 2762250"/>
                <a:gd name="connsiteX79" fmla="*/ 2343626 w 6134100"/>
                <a:gd name="connsiteY79" fmla="*/ 1078706 h 2762250"/>
                <a:gd name="connsiteX80" fmla="*/ 2346484 w 6134100"/>
                <a:gd name="connsiteY80" fmla="*/ 1020604 h 2762250"/>
                <a:gd name="connsiteX81" fmla="*/ 2326481 w 6134100"/>
                <a:gd name="connsiteY81" fmla="*/ 963454 h 2762250"/>
                <a:gd name="connsiteX82" fmla="*/ 2324576 w 6134100"/>
                <a:gd name="connsiteY82" fmla="*/ 936784 h 2762250"/>
                <a:gd name="connsiteX83" fmla="*/ 2321719 w 6134100"/>
                <a:gd name="connsiteY83" fmla="*/ 906304 h 2762250"/>
                <a:gd name="connsiteX84" fmla="*/ 2311241 w 6134100"/>
                <a:gd name="connsiteY84" fmla="*/ 871061 h 2762250"/>
                <a:gd name="connsiteX85" fmla="*/ 2278856 w 6134100"/>
                <a:gd name="connsiteY85" fmla="*/ 814864 h 2762250"/>
                <a:gd name="connsiteX86" fmla="*/ 2229326 w 6134100"/>
                <a:gd name="connsiteY86" fmla="*/ 795814 h 2762250"/>
                <a:gd name="connsiteX87" fmla="*/ 2177891 w 6134100"/>
                <a:gd name="connsiteY87" fmla="*/ 761524 h 2762250"/>
                <a:gd name="connsiteX88" fmla="*/ 2117884 w 6134100"/>
                <a:gd name="connsiteY88" fmla="*/ 723424 h 2762250"/>
                <a:gd name="connsiteX89" fmla="*/ 2106454 w 6134100"/>
                <a:gd name="connsiteY89" fmla="*/ 704374 h 2762250"/>
                <a:gd name="connsiteX90" fmla="*/ 2183606 w 6134100"/>
                <a:gd name="connsiteY90" fmla="*/ 602456 h 2762250"/>
                <a:gd name="connsiteX91" fmla="*/ 2197894 w 6134100"/>
                <a:gd name="connsiteY91" fmla="*/ 575786 h 2762250"/>
                <a:gd name="connsiteX92" fmla="*/ 2186464 w 6134100"/>
                <a:gd name="connsiteY92" fmla="*/ 530066 h 2762250"/>
                <a:gd name="connsiteX93" fmla="*/ 2185511 w 6134100"/>
                <a:gd name="connsiteY93" fmla="*/ 510064 h 2762250"/>
                <a:gd name="connsiteX94" fmla="*/ 2225516 w 6134100"/>
                <a:gd name="connsiteY94" fmla="*/ 463391 h 2762250"/>
                <a:gd name="connsiteX95" fmla="*/ 2205514 w 6134100"/>
                <a:gd name="connsiteY95" fmla="*/ 417671 h 2762250"/>
                <a:gd name="connsiteX96" fmla="*/ 2146459 w 6134100"/>
                <a:gd name="connsiteY96" fmla="*/ 398621 h 2762250"/>
                <a:gd name="connsiteX97" fmla="*/ 2053114 w 6134100"/>
                <a:gd name="connsiteY97" fmla="*/ 361474 h 2762250"/>
                <a:gd name="connsiteX98" fmla="*/ 2019776 w 6134100"/>
                <a:gd name="connsiteY98" fmla="*/ 338614 h 2762250"/>
                <a:gd name="connsiteX99" fmla="*/ 1994059 w 6134100"/>
                <a:gd name="connsiteY99" fmla="*/ 350996 h 2762250"/>
                <a:gd name="connsiteX100" fmla="*/ 1969294 w 6134100"/>
                <a:gd name="connsiteY100" fmla="*/ 371951 h 2762250"/>
                <a:gd name="connsiteX101" fmla="*/ 1899761 w 6134100"/>
                <a:gd name="connsiteY101" fmla="*/ 439579 h 2762250"/>
                <a:gd name="connsiteX102" fmla="*/ 1903571 w 6134100"/>
                <a:gd name="connsiteY102" fmla="*/ 470059 h 2762250"/>
                <a:gd name="connsiteX103" fmla="*/ 1899761 w 6134100"/>
                <a:gd name="connsiteY103" fmla="*/ 531971 h 2762250"/>
                <a:gd name="connsiteX104" fmla="*/ 1888331 w 6134100"/>
                <a:gd name="connsiteY104" fmla="*/ 584359 h 2762250"/>
                <a:gd name="connsiteX105" fmla="*/ 1914049 w 6134100"/>
                <a:gd name="connsiteY105" fmla="*/ 604361 h 2762250"/>
                <a:gd name="connsiteX106" fmla="*/ 1939766 w 6134100"/>
                <a:gd name="connsiteY106" fmla="*/ 631984 h 2762250"/>
                <a:gd name="connsiteX107" fmla="*/ 1946434 w 6134100"/>
                <a:gd name="connsiteY107" fmla="*/ 648176 h 2762250"/>
                <a:gd name="connsiteX108" fmla="*/ 1946434 w 6134100"/>
                <a:gd name="connsiteY108" fmla="*/ 714851 h 2762250"/>
                <a:gd name="connsiteX109" fmla="*/ 1924526 w 6134100"/>
                <a:gd name="connsiteY109" fmla="*/ 748189 h 2762250"/>
                <a:gd name="connsiteX110" fmla="*/ 1879759 w 6134100"/>
                <a:gd name="connsiteY110" fmla="*/ 766286 h 2762250"/>
                <a:gd name="connsiteX111" fmla="*/ 1835944 w 6134100"/>
                <a:gd name="connsiteY111" fmla="*/ 780574 h 2762250"/>
                <a:gd name="connsiteX112" fmla="*/ 1814989 w 6134100"/>
                <a:gd name="connsiteY112" fmla="*/ 795814 h 2762250"/>
                <a:gd name="connsiteX113" fmla="*/ 1786414 w 6134100"/>
                <a:gd name="connsiteY113" fmla="*/ 818674 h 2762250"/>
                <a:gd name="connsiteX114" fmla="*/ 1714024 w 6134100"/>
                <a:gd name="connsiteY114" fmla="*/ 870109 h 2762250"/>
                <a:gd name="connsiteX115" fmla="*/ 1686401 w 6134100"/>
                <a:gd name="connsiteY115" fmla="*/ 801529 h 2762250"/>
                <a:gd name="connsiteX116" fmla="*/ 1693069 w 6134100"/>
                <a:gd name="connsiteY116" fmla="*/ 775811 h 2762250"/>
                <a:gd name="connsiteX117" fmla="*/ 1700689 w 6134100"/>
                <a:gd name="connsiteY117" fmla="*/ 762476 h 2762250"/>
                <a:gd name="connsiteX118" fmla="*/ 1703546 w 6134100"/>
                <a:gd name="connsiteY118" fmla="*/ 718661 h 2762250"/>
                <a:gd name="connsiteX119" fmla="*/ 1715929 w 6134100"/>
                <a:gd name="connsiteY119" fmla="*/ 691039 h 2762250"/>
                <a:gd name="connsiteX120" fmla="*/ 1707356 w 6134100"/>
                <a:gd name="connsiteY120" fmla="*/ 656749 h 2762250"/>
                <a:gd name="connsiteX121" fmla="*/ 1689259 w 6134100"/>
                <a:gd name="connsiteY121" fmla="*/ 611029 h 2762250"/>
                <a:gd name="connsiteX122" fmla="*/ 1649254 w 6134100"/>
                <a:gd name="connsiteY122" fmla="*/ 570071 h 2762250"/>
                <a:gd name="connsiteX123" fmla="*/ 1612106 w 6134100"/>
                <a:gd name="connsiteY123" fmla="*/ 540544 h 2762250"/>
                <a:gd name="connsiteX124" fmla="*/ 1590199 w 6134100"/>
                <a:gd name="connsiteY124" fmla="*/ 460534 h 2762250"/>
                <a:gd name="connsiteX125" fmla="*/ 1574006 w 6134100"/>
                <a:gd name="connsiteY125" fmla="*/ 393859 h 2762250"/>
                <a:gd name="connsiteX126" fmla="*/ 1564481 w 6134100"/>
                <a:gd name="connsiteY126" fmla="*/ 360521 h 2762250"/>
                <a:gd name="connsiteX127" fmla="*/ 1557814 w 6134100"/>
                <a:gd name="connsiteY127" fmla="*/ 330041 h 2762250"/>
                <a:gd name="connsiteX128" fmla="*/ 1536859 w 6134100"/>
                <a:gd name="connsiteY128" fmla="*/ 305276 h 2762250"/>
                <a:gd name="connsiteX129" fmla="*/ 1509236 w 6134100"/>
                <a:gd name="connsiteY129" fmla="*/ 305276 h 2762250"/>
                <a:gd name="connsiteX130" fmla="*/ 1488281 w 6134100"/>
                <a:gd name="connsiteY130" fmla="*/ 240506 h 2762250"/>
                <a:gd name="connsiteX131" fmla="*/ 1438751 w 6134100"/>
                <a:gd name="connsiteY131" fmla="*/ 123349 h 2762250"/>
                <a:gd name="connsiteX132" fmla="*/ 1434941 w 6134100"/>
                <a:gd name="connsiteY132" fmla="*/ 170974 h 2762250"/>
                <a:gd name="connsiteX133" fmla="*/ 1476851 w 6134100"/>
                <a:gd name="connsiteY133" fmla="*/ 300514 h 2762250"/>
                <a:gd name="connsiteX134" fmla="*/ 1481614 w 6134100"/>
                <a:gd name="connsiteY134" fmla="*/ 324326 h 2762250"/>
                <a:gd name="connsiteX135" fmla="*/ 1464469 w 6134100"/>
                <a:gd name="connsiteY135" fmla="*/ 347186 h 2762250"/>
                <a:gd name="connsiteX136" fmla="*/ 1449229 w 6134100"/>
                <a:gd name="connsiteY136" fmla="*/ 352901 h 2762250"/>
                <a:gd name="connsiteX137" fmla="*/ 1468279 w 6134100"/>
                <a:gd name="connsiteY137" fmla="*/ 400526 h 2762250"/>
                <a:gd name="connsiteX138" fmla="*/ 1487329 w 6134100"/>
                <a:gd name="connsiteY138" fmla="*/ 446246 h 2762250"/>
                <a:gd name="connsiteX139" fmla="*/ 1460659 w 6134100"/>
                <a:gd name="connsiteY139" fmla="*/ 452914 h 2762250"/>
                <a:gd name="connsiteX140" fmla="*/ 1432084 w 6134100"/>
                <a:gd name="connsiteY140" fmla="*/ 472916 h 2762250"/>
                <a:gd name="connsiteX141" fmla="*/ 1473994 w 6134100"/>
                <a:gd name="connsiteY141" fmla="*/ 487204 h 2762250"/>
                <a:gd name="connsiteX142" fmla="*/ 1510189 w 6134100"/>
                <a:gd name="connsiteY142" fmla="*/ 495776 h 2762250"/>
                <a:gd name="connsiteX143" fmla="*/ 1529239 w 6134100"/>
                <a:gd name="connsiteY143" fmla="*/ 497681 h 2762250"/>
                <a:gd name="connsiteX144" fmla="*/ 1534954 w 6134100"/>
                <a:gd name="connsiteY144" fmla="*/ 573881 h 2762250"/>
                <a:gd name="connsiteX145" fmla="*/ 1524476 w 6134100"/>
                <a:gd name="connsiteY145" fmla="*/ 662464 h 2762250"/>
                <a:gd name="connsiteX146" fmla="*/ 1531144 w 6134100"/>
                <a:gd name="connsiteY146" fmla="*/ 671989 h 2762250"/>
                <a:gd name="connsiteX147" fmla="*/ 1534954 w 6134100"/>
                <a:gd name="connsiteY147" fmla="*/ 647224 h 2762250"/>
                <a:gd name="connsiteX148" fmla="*/ 1544479 w 6134100"/>
                <a:gd name="connsiteY148" fmla="*/ 681514 h 2762250"/>
                <a:gd name="connsiteX149" fmla="*/ 1536859 w 6134100"/>
                <a:gd name="connsiteY149" fmla="*/ 750094 h 2762250"/>
                <a:gd name="connsiteX150" fmla="*/ 1514951 w 6134100"/>
                <a:gd name="connsiteY150" fmla="*/ 775811 h 2762250"/>
                <a:gd name="connsiteX151" fmla="*/ 1503521 w 6134100"/>
                <a:gd name="connsiteY151" fmla="*/ 895826 h 2762250"/>
                <a:gd name="connsiteX152" fmla="*/ 1535906 w 6134100"/>
                <a:gd name="connsiteY152" fmla="*/ 1008221 h 2762250"/>
                <a:gd name="connsiteX153" fmla="*/ 1554956 w 6134100"/>
                <a:gd name="connsiteY153" fmla="*/ 1060609 h 2762250"/>
                <a:gd name="connsiteX154" fmla="*/ 1577816 w 6134100"/>
                <a:gd name="connsiteY154" fmla="*/ 1126331 h 2762250"/>
                <a:gd name="connsiteX155" fmla="*/ 1586389 w 6134100"/>
                <a:gd name="connsiteY155" fmla="*/ 1186339 h 2762250"/>
                <a:gd name="connsiteX156" fmla="*/ 1601629 w 6134100"/>
                <a:gd name="connsiteY156" fmla="*/ 1299686 h 2762250"/>
                <a:gd name="connsiteX157" fmla="*/ 1646396 w 6134100"/>
                <a:gd name="connsiteY157" fmla="*/ 1328261 h 2762250"/>
                <a:gd name="connsiteX158" fmla="*/ 1665446 w 6134100"/>
                <a:gd name="connsiteY158" fmla="*/ 1342549 h 2762250"/>
                <a:gd name="connsiteX159" fmla="*/ 1666399 w 6134100"/>
                <a:gd name="connsiteY159" fmla="*/ 1383506 h 2762250"/>
                <a:gd name="connsiteX160" fmla="*/ 1670209 w 6134100"/>
                <a:gd name="connsiteY160" fmla="*/ 1414939 h 2762250"/>
                <a:gd name="connsiteX161" fmla="*/ 1607344 w 6134100"/>
                <a:gd name="connsiteY161" fmla="*/ 1691164 h 2762250"/>
                <a:gd name="connsiteX162" fmla="*/ 1591151 w 6134100"/>
                <a:gd name="connsiteY162" fmla="*/ 1727359 h 2762250"/>
                <a:gd name="connsiteX163" fmla="*/ 1579721 w 6134100"/>
                <a:gd name="connsiteY163" fmla="*/ 1786414 h 2762250"/>
                <a:gd name="connsiteX164" fmla="*/ 1599724 w 6134100"/>
                <a:gd name="connsiteY164" fmla="*/ 1884521 h 2762250"/>
                <a:gd name="connsiteX165" fmla="*/ 1597819 w 6134100"/>
                <a:gd name="connsiteY165" fmla="*/ 1995964 h 2762250"/>
                <a:gd name="connsiteX166" fmla="*/ 1577816 w 6134100"/>
                <a:gd name="connsiteY166" fmla="*/ 2047399 h 2762250"/>
                <a:gd name="connsiteX167" fmla="*/ 1556861 w 6134100"/>
                <a:gd name="connsiteY167" fmla="*/ 2090261 h 2762250"/>
                <a:gd name="connsiteX168" fmla="*/ 1551146 w 6134100"/>
                <a:gd name="connsiteY168" fmla="*/ 2111216 h 2762250"/>
                <a:gd name="connsiteX169" fmla="*/ 1528286 w 6134100"/>
                <a:gd name="connsiteY169" fmla="*/ 2235994 h 2762250"/>
                <a:gd name="connsiteX170" fmla="*/ 1513999 w 6134100"/>
                <a:gd name="connsiteY170" fmla="*/ 2282666 h 2762250"/>
                <a:gd name="connsiteX171" fmla="*/ 1531144 w 6134100"/>
                <a:gd name="connsiteY171" fmla="*/ 2296954 h 2762250"/>
                <a:gd name="connsiteX172" fmla="*/ 1554004 w 6134100"/>
                <a:gd name="connsiteY172" fmla="*/ 2313146 h 2762250"/>
                <a:gd name="connsiteX173" fmla="*/ 1547336 w 6134100"/>
                <a:gd name="connsiteY173" fmla="*/ 2349341 h 2762250"/>
                <a:gd name="connsiteX174" fmla="*/ 1473041 w 6134100"/>
                <a:gd name="connsiteY174" fmla="*/ 2424589 h 2762250"/>
                <a:gd name="connsiteX175" fmla="*/ 1425416 w 6134100"/>
                <a:gd name="connsiteY175" fmla="*/ 2467451 h 2762250"/>
                <a:gd name="connsiteX176" fmla="*/ 1418749 w 6134100"/>
                <a:gd name="connsiteY176" fmla="*/ 2491264 h 2762250"/>
                <a:gd name="connsiteX177" fmla="*/ 1358741 w 6134100"/>
                <a:gd name="connsiteY177" fmla="*/ 2492216 h 2762250"/>
                <a:gd name="connsiteX178" fmla="*/ 1295876 w 6134100"/>
                <a:gd name="connsiteY178" fmla="*/ 2484596 h 2762250"/>
                <a:gd name="connsiteX179" fmla="*/ 1188244 w 6134100"/>
                <a:gd name="connsiteY179" fmla="*/ 2476976 h 2762250"/>
                <a:gd name="connsiteX180" fmla="*/ 1075849 w 6134100"/>
                <a:gd name="connsiteY180" fmla="*/ 2482691 h 2762250"/>
                <a:gd name="connsiteX181" fmla="*/ 1068229 w 6134100"/>
                <a:gd name="connsiteY181" fmla="*/ 2477929 h 2762250"/>
                <a:gd name="connsiteX182" fmla="*/ 1032986 w 6134100"/>
                <a:gd name="connsiteY182" fmla="*/ 2474119 h 2762250"/>
                <a:gd name="connsiteX183" fmla="*/ 990124 w 6134100"/>
                <a:gd name="connsiteY183" fmla="*/ 2480786 h 2762250"/>
                <a:gd name="connsiteX184" fmla="*/ 939641 w 6134100"/>
                <a:gd name="connsiteY184" fmla="*/ 2484596 h 2762250"/>
                <a:gd name="connsiteX185" fmla="*/ 902494 w 6134100"/>
                <a:gd name="connsiteY185" fmla="*/ 2362676 h 2762250"/>
                <a:gd name="connsiteX186" fmla="*/ 904399 w 6134100"/>
                <a:gd name="connsiteY186" fmla="*/ 2310289 h 2762250"/>
                <a:gd name="connsiteX187" fmla="*/ 939641 w 6134100"/>
                <a:gd name="connsiteY187" fmla="*/ 2298859 h 2762250"/>
                <a:gd name="connsiteX188" fmla="*/ 980599 w 6134100"/>
                <a:gd name="connsiteY188" fmla="*/ 2280761 h 2762250"/>
                <a:gd name="connsiteX189" fmla="*/ 1019651 w 6134100"/>
                <a:gd name="connsiteY189" fmla="*/ 2146459 h 2762250"/>
                <a:gd name="connsiteX190" fmla="*/ 1012984 w 6134100"/>
                <a:gd name="connsiteY190" fmla="*/ 2100739 h 2762250"/>
                <a:gd name="connsiteX191" fmla="*/ 1009174 w 6134100"/>
                <a:gd name="connsiteY191" fmla="*/ 2062639 h 2762250"/>
                <a:gd name="connsiteX192" fmla="*/ 1024414 w 6134100"/>
                <a:gd name="connsiteY192" fmla="*/ 2028349 h 2762250"/>
                <a:gd name="connsiteX193" fmla="*/ 1039654 w 6134100"/>
                <a:gd name="connsiteY193" fmla="*/ 2004536 h 2762250"/>
                <a:gd name="connsiteX194" fmla="*/ 1049179 w 6134100"/>
                <a:gd name="connsiteY194" fmla="*/ 1986439 h 2762250"/>
                <a:gd name="connsiteX195" fmla="*/ 1075849 w 6134100"/>
                <a:gd name="connsiteY195" fmla="*/ 1946434 h 2762250"/>
                <a:gd name="connsiteX196" fmla="*/ 1098709 w 6134100"/>
                <a:gd name="connsiteY196" fmla="*/ 1889284 h 2762250"/>
                <a:gd name="connsiteX197" fmla="*/ 1105376 w 6134100"/>
                <a:gd name="connsiteY197" fmla="*/ 1850231 h 2762250"/>
                <a:gd name="connsiteX198" fmla="*/ 1089184 w 6134100"/>
                <a:gd name="connsiteY198" fmla="*/ 1765459 h 2762250"/>
                <a:gd name="connsiteX199" fmla="*/ 1054894 w 6134100"/>
                <a:gd name="connsiteY199" fmla="*/ 1699736 h 2762250"/>
                <a:gd name="connsiteX200" fmla="*/ 1027271 w 6134100"/>
                <a:gd name="connsiteY200" fmla="*/ 1658779 h 2762250"/>
                <a:gd name="connsiteX201" fmla="*/ 1007269 w 6134100"/>
                <a:gd name="connsiteY201" fmla="*/ 1629251 h 2762250"/>
                <a:gd name="connsiteX202" fmla="*/ 918686 w 6134100"/>
                <a:gd name="connsiteY202" fmla="*/ 1548289 h 2762250"/>
                <a:gd name="connsiteX203" fmla="*/ 899636 w 6134100"/>
                <a:gd name="connsiteY203" fmla="*/ 1534001 h 2762250"/>
                <a:gd name="connsiteX204" fmla="*/ 894874 w 6134100"/>
                <a:gd name="connsiteY204" fmla="*/ 1531144 h 2762250"/>
                <a:gd name="connsiteX205" fmla="*/ 868204 w 6134100"/>
                <a:gd name="connsiteY205" fmla="*/ 1527334 h 2762250"/>
                <a:gd name="connsiteX206" fmla="*/ 860584 w 6134100"/>
                <a:gd name="connsiteY206" fmla="*/ 1514951 h 2762250"/>
                <a:gd name="connsiteX207" fmla="*/ 862489 w 6134100"/>
                <a:gd name="connsiteY207" fmla="*/ 1510189 h 2762250"/>
                <a:gd name="connsiteX208" fmla="*/ 840581 w 6134100"/>
                <a:gd name="connsiteY208" fmla="*/ 1496854 h 2762250"/>
                <a:gd name="connsiteX209" fmla="*/ 840581 w 6134100"/>
                <a:gd name="connsiteY209" fmla="*/ 1474946 h 2762250"/>
                <a:gd name="connsiteX210" fmla="*/ 824389 w 6134100"/>
                <a:gd name="connsiteY210" fmla="*/ 1473041 h 2762250"/>
                <a:gd name="connsiteX211" fmla="*/ 796766 w 6134100"/>
                <a:gd name="connsiteY211" fmla="*/ 1463516 h 2762250"/>
                <a:gd name="connsiteX212" fmla="*/ 772001 w 6134100"/>
                <a:gd name="connsiteY212" fmla="*/ 1447324 h 2762250"/>
                <a:gd name="connsiteX213" fmla="*/ 774859 w 6134100"/>
                <a:gd name="connsiteY213" fmla="*/ 1410176 h 2762250"/>
                <a:gd name="connsiteX214" fmla="*/ 783431 w 6134100"/>
                <a:gd name="connsiteY214" fmla="*/ 1387316 h 2762250"/>
                <a:gd name="connsiteX215" fmla="*/ 788194 w 6134100"/>
                <a:gd name="connsiteY215" fmla="*/ 1371124 h 2762250"/>
                <a:gd name="connsiteX216" fmla="*/ 839629 w 6134100"/>
                <a:gd name="connsiteY216" fmla="*/ 1373029 h 2762250"/>
                <a:gd name="connsiteX217" fmla="*/ 849154 w 6134100"/>
                <a:gd name="connsiteY217" fmla="*/ 1375886 h 2762250"/>
                <a:gd name="connsiteX218" fmla="*/ 845344 w 6134100"/>
                <a:gd name="connsiteY218" fmla="*/ 1341596 h 2762250"/>
                <a:gd name="connsiteX219" fmla="*/ 815816 w 6134100"/>
                <a:gd name="connsiteY219" fmla="*/ 1220629 h 2762250"/>
                <a:gd name="connsiteX220" fmla="*/ 783431 w 6134100"/>
                <a:gd name="connsiteY220" fmla="*/ 1162526 h 2762250"/>
                <a:gd name="connsiteX221" fmla="*/ 737711 w 6134100"/>
                <a:gd name="connsiteY221" fmla="*/ 1140619 h 2762250"/>
                <a:gd name="connsiteX222" fmla="*/ 716756 w 6134100"/>
                <a:gd name="connsiteY222" fmla="*/ 1120616 h 2762250"/>
                <a:gd name="connsiteX223" fmla="*/ 660559 w 6134100"/>
                <a:gd name="connsiteY223" fmla="*/ 1128236 h 2762250"/>
                <a:gd name="connsiteX224" fmla="*/ 649129 w 6134100"/>
                <a:gd name="connsiteY224" fmla="*/ 1137761 h 2762250"/>
                <a:gd name="connsiteX225" fmla="*/ 562451 w 6134100"/>
                <a:gd name="connsiteY225" fmla="*/ 1174909 h 2762250"/>
                <a:gd name="connsiteX226" fmla="*/ 552926 w 6134100"/>
                <a:gd name="connsiteY226" fmla="*/ 1200626 h 2762250"/>
                <a:gd name="connsiteX227" fmla="*/ 530066 w 6134100"/>
                <a:gd name="connsiteY227" fmla="*/ 1303496 h 2762250"/>
                <a:gd name="connsiteX228" fmla="*/ 522446 w 6134100"/>
                <a:gd name="connsiteY228" fmla="*/ 1353979 h 2762250"/>
                <a:gd name="connsiteX229" fmla="*/ 544354 w 6134100"/>
                <a:gd name="connsiteY229" fmla="*/ 1380649 h 2762250"/>
                <a:gd name="connsiteX230" fmla="*/ 565309 w 6134100"/>
                <a:gd name="connsiteY230" fmla="*/ 1397794 h 2762250"/>
                <a:gd name="connsiteX231" fmla="*/ 576739 w 6134100"/>
                <a:gd name="connsiteY231" fmla="*/ 1414939 h 2762250"/>
                <a:gd name="connsiteX232" fmla="*/ 589121 w 6134100"/>
                <a:gd name="connsiteY232" fmla="*/ 1421606 h 2762250"/>
                <a:gd name="connsiteX233" fmla="*/ 598646 w 6134100"/>
                <a:gd name="connsiteY233" fmla="*/ 1428274 h 2762250"/>
                <a:gd name="connsiteX234" fmla="*/ 608171 w 6134100"/>
                <a:gd name="connsiteY234" fmla="*/ 1441609 h 2762250"/>
                <a:gd name="connsiteX235" fmla="*/ 601504 w 6134100"/>
                <a:gd name="connsiteY235" fmla="*/ 1450181 h 2762250"/>
                <a:gd name="connsiteX236" fmla="*/ 591026 w 6134100"/>
                <a:gd name="connsiteY236" fmla="*/ 1464469 h 2762250"/>
                <a:gd name="connsiteX237" fmla="*/ 568166 w 6134100"/>
                <a:gd name="connsiteY237" fmla="*/ 1479709 h 2762250"/>
                <a:gd name="connsiteX238" fmla="*/ 545306 w 6134100"/>
                <a:gd name="connsiteY238" fmla="*/ 1466374 h 2762250"/>
                <a:gd name="connsiteX239" fmla="*/ 513874 w 6134100"/>
                <a:gd name="connsiteY239" fmla="*/ 1441609 h 2762250"/>
                <a:gd name="connsiteX240" fmla="*/ 488156 w 6134100"/>
                <a:gd name="connsiteY240" fmla="*/ 1421606 h 2762250"/>
                <a:gd name="connsiteX241" fmla="*/ 141446 w 6134100"/>
                <a:gd name="connsiteY241" fmla="*/ 1049179 h 2762250"/>
                <a:gd name="connsiteX242" fmla="*/ 50006 w 6134100"/>
                <a:gd name="connsiteY242" fmla="*/ 953929 h 2762250"/>
                <a:gd name="connsiteX243" fmla="*/ 7144 w 6134100"/>
                <a:gd name="connsiteY243" fmla="*/ 925354 h 2762250"/>
                <a:gd name="connsiteX244" fmla="*/ 49054 w 6134100"/>
                <a:gd name="connsiteY244" fmla="*/ 983456 h 2762250"/>
                <a:gd name="connsiteX245" fmla="*/ 83344 w 6134100"/>
                <a:gd name="connsiteY245" fmla="*/ 1031081 h 2762250"/>
                <a:gd name="connsiteX246" fmla="*/ 70961 w 6134100"/>
                <a:gd name="connsiteY246" fmla="*/ 1025366 h 2762250"/>
                <a:gd name="connsiteX247" fmla="*/ 58579 w 6134100"/>
                <a:gd name="connsiteY247" fmla="*/ 1019651 h 2762250"/>
                <a:gd name="connsiteX248" fmla="*/ 83344 w 6134100"/>
                <a:gd name="connsiteY248" fmla="*/ 1059656 h 2762250"/>
                <a:gd name="connsiteX249" fmla="*/ 115729 w 6134100"/>
                <a:gd name="connsiteY249" fmla="*/ 1103471 h 2762250"/>
                <a:gd name="connsiteX250" fmla="*/ 148114 w 6134100"/>
                <a:gd name="connsiteY250" fmla="*/ 1146334 h 2762250"/>
                <a:gd name="connsiteX251" fmla="*/ 170021 w 6134100"/>
                <a:gd name="connsiteY251" fmla="*/ 1204436 h 2762250"/>
                <a:gd name="connsiteX252" fmla="*/ 165259 w 6134100"/>
                <a:gd name="connsiteY252" fmla="*/ 1319689 h 2762250"/>
                <a:gd name="connsiteX253" fmla="*/ 175736 w 6134100"/>
                <a:gd name="connsiteY253" fmla="*/ 1344454 h 2762250"/>
                <a:gd name="connsiteX254" fmla="*/ 186214 w 6134100"/>
                <a:gd name="connsiteY254" fmla="*/ 1353979 h 2762250"/>
                <a:gd name="connsiteX255" fmla="*/ 197644 w 6134100"/>
                <a:gd name="connsiteY255" fmla="*/ 1395889 h 2762250"/>
                <a:gd name="connsiteX256" fmla="*/ 241459 w 6134100"/>
                <a:gd name="connsiteY256" fmla="*/ 1430179 h 2762250"/>
                <a:gd name="connsiteX257" fmla="*/ 237649 w 6134100"/>
                <a:gd name="connsiteY257" fmla="*/ 1426369 h 2762250"/>
                <a:gd name="connsiteX258" fmla="*/ 201454 w 6134100"/>
                <a:gd name="connsiteY258" fmla="*/ 1357789 h 2762250"/>
                <a:gd name="connsiteX259" fmla="*/ 179546 w 6134100"/>
                <a:gd name="connsiteY259" fmla="*/ 1295876 h 2762250"/>
                <a:gd name="connsiteX260" fmla="*/ 176689 w 6134100"/>
                <a:gd name="connsiteY260" fmla="*/ 1257776 h 2762250"/>
                <a:gd name="connsiteX261" fmla="*/ 187166 w 6134100"/>
                <a:gd name="connsiteY261" fmla="*/ 1222534 h 2762250"/>
                <a:gd name="connsiteX262" fmla="*/ 191929 w 6134100"/>
                <a:gd name="connsiteY262" fmla="*/ 1200626 h 2762250"/>
                <a:gd name="connsiteX263" fmla="*/ 270986 w 6134100"/>
                <a:gd name="connsiteY263" fmla="*/ 1285399 h 2762250"/>
                <a:gd name="connsiteX264" fmla="*/ 348139 w 6134100"/>
                <a:gd name="connsiteY264" fmla="*/ 1394936 h 2762250"/>
                <a:gd name="connsiteX265" fmla="*/ 358616 w 6134100"/>
                <a:gd name="connsiteY265" fmla="*/ 1433036 h 2762250"/>
                <a:gd name="connsiteX266" fmla="*/ 370999 w 6134100"/>
                <a:gd name="connsiteY266" fmla="*/ 1472089 h 2762250"/>
                <a:gd name="connsiteX267" fmla="*/ 386239 w 6134100"/>
                <a:gd name="connsiteY267" fmla="*/ 1536859 h 2762250"/>
                <a:gd name="connsiteX268" fmla="*/ 383381 w 6134100"/>
                <a:gd name="connsiteY268" fmla="*/ 1588294 h 2762250"/>
                <a:gd name="connsiteX269" fmla="*/ 370046 w 6134100"/>
                <a:gd name="connsiteY269" fmla="*/ 1628299 h 2762250"/>
                <a:gd name="connsiteX270" fmla="*/ 342424 w 6134100"/>
                <a:gd name="connsiteY270" fmla="*/ 1679734 h 2762250"/>
                <a:gd name="connsiteX271" fmla="*/ 316706 w 6134100"/>
                <a:gd name="connsiteY271" fmla="*/ 1707356 h 2762250"/>
                <a:gd name="connsiteX272" fmla="*/ 298609 w 6134100"/>
                <a:gd name="connsiteY272" fmla="*/ 1770221 h 2762250"/>
                <a:gd name="connsiteX273" fmla="*/ 304324 w 6134100"/>
                <a:gd name="connsiteY273" fmla="*/ 1822609 h 2762250"/>
                <a:gd name="connsiteX274" fmla="*/ 308134 w 6134100"/>
                <a:gd name="connsiteY274" fmla="*/ 1851184 h 2762250"/>
                <a:gd name="connsiteX275" fmla="*/ 319564 w 6134100"/>
                <a:gd name="connsiteY275" fmla="*/ 1893094 h 2762250"/>
                <a:gd name="connsiteX276" fmla="*/ 330041 w 6134100"/>
                <a:gd name="connsiteY276" fmla="*/ 1922621 h 2762250"/>
                <a:gd name="connsiteX277" fmla="*/ 233839 w 6134100"/>
                <a:gd name="connsiteY277" fmla="*/ 1853089 h 2762250"/>
                <a:gd name="connsiteX278" fmla="*/ 182404 w 6134100"/>
                <a:gd name="connsiteY278" fmla="*/ 1668304 h 2762250"/>
                <a:gd name="connsiteX279" fmla="*/ 175736 w 6134100"/>
                <a:gd name="connsiteY279" fmla="*/ 1598771 h 2762250"/>
                <a:gd name="connsiteX280" fmla="*/ 172879 w 6134100"/>
                <a:gd name="connsiteY280" fmla="*/ 1538764 h 2762250"/>
                <a:gd name="connsiteX281" fmla="*/ 168116 w 6134100"/>
                <a:gd name="connsiteY281" fmla="*/ 1439704 h 2762250"/>
                <a:gd name="connsiteX282" fmla="*/ 164306 w 6134100"/>
                <a:gd name="connsiteY282" fmla="*/ 1395889 h 2762250"/>
                <a:gd name="connsiteX283" fmla="*/ 156686 w 6134100"/>
                <a:gd name="connsiteY283" fmla="*/ 1430179 h 2762250"/>
                <a:gd name="connsiteX284" fmla="*/ 171926 w 6134100"/>
                <a:gd name="connsiteY284" fmla="*/ 1750219 h 2762250"/>
                <a:gd name="connsiteX285" fmla="*/ 263366 w 6134100"/>
                <a:gd name="connsiteY285" fmla="*/ 1921669 h 2762250"/>
                <a:gd name="connsiteX286" fmla="*/ 289084 w 6134100"/>
                <a:gd name="connsiteY286" fmla="*/ 1949291 h 2762250"/>
                <a:gd name="connsiteX287" fmla="*/ 272891 w 6134100"/>
                <a:gd name="connsiteY287" fmla="*/ 1991201 h 2762250"/>
                <a:gd name="connsiteX288" fmla="*/ 272891 w 6134100"/>
                <a:gd name="connsiteY288" fmla="*/ 2110264 h 2762250"/>
                <a:gd name="connsiteX289" fmla="*/ 330994 w 6134100"/>
                <a:gd name="connsiteY289" fmla="*/ 2208371 h 2762250"/>
                <a:gd name="connsiteX290" fmla="*/ 352901 w 6134100"/>
                <a:gd name="connsiteY290" fmla="*/ 2227421 h 2762250"/>
                <a:gd name="connsiteX291" fmla="*/ 440531 w 6134100"/>
                <a:gd name="connsiteY291" fmla="*/ 2265521 h 2762250"/>
                <a:gd name="connsiteX292" fmla="*/ 476726 w 6134100"/>
                <a:gd name="connsiteY292" fmla="*/ 2280761 h 2762250"/>
                <a:gd name="connsiteX293" fmla="*/ 513874 w 6134100"/>
                <a:gd name="connsiteY293" fmla="*/ 2306479 h 2762250"/>
                <a:gd name="connsiteX294" fmla="*/ 553879 w 6134100"/>
                <a:gd name="connsiteY294" fmla="*/ 2324576 h 2762250"/>
                <a:gd name="connsiteX295" fmla="*/ 553879 w 6134100"/>
                <a:gd name="connsiteY295" fmla="*/ 2354104 h 2762250"/>
                <a:gd name="connsiteX296" fmla="*/ 514826 w 6134100"/>
                <a:gd name="connsiteY296" fmla="*/ 2443639 h 2762250"/>
                <a:gd name="connsiteX297" fmla="*/ 499586 w 6134100"/>
                <a:gd name="connsiteY297" fmla="*/ 2462689 h 2762250"/>
                <a:gd name="connsiteX298" fmla="*/ 437674 w 6134100"/>
                <a:gd name="connsiteY298" fmla="*/ 2469356 h 2762250"/>
                <a:gd name="connsiteX299" fmla="*/ 349091 w 6134100"/>
                <a:gd name="connsiteY299" fmla="*/ 2466499 h 2762250"/>
                <a:gd name="connsiteX300" fmla="*/ 314801 w 6134100"/>
                <a:gd name="connsiteY300" fmla="*/ 2456974 h 2762250"/>
                <a:gd name="connsiteX301" fmla="*/ 218599 w 6134100"/>
                <a:gd name="connsiteY301" fmla="*/ 2450306 h 2762250"/>
                <a:gd name="connsiteX302" fmla="*/ 82391 w 6134100"/>
                <a:gd name="connsiteY302" fmla="*/ 2468404 h 2762250"/>
                <a:gd name="connsiteX303" fmla="*/ 7144 w 6134100"/>
                <a:gd name="connsiteY303" fmla="*/ 2468404 h 2762250"/>
                <a:gd name="connsiteX304" fmla="*/ 7144 w 6134100"/>
                <a:gd name="connsiteY304" fmla="*/ 2756059 h 2762250"/>
                <a:gd name="connsiteX305" fmla="*/ 6126956 w 6134100"/>
                <a:gd name="connsiteY305" fmla="*/ 2756059 h 2762250"/>
                <a:gd name="connsiteX306" fmla="*/ 6114574 w 6134100"/>
                <a:gd name="connsiteY306" fmla="*/ 2500789 h 2762250"/>
                <a:gd name="connsiteX307" fmla="*/ 6117431 w 6134100"/>
                <a:gd name="connsiteY307" fmla="*/ 2394109 h 2762250"/>
                <a:gd name="connsiteX308" fmla="*/ 6127909 w 6134100"/>
                <a:gd name="connsiteY308" fmla="*/ 2163604 h 2762250"/>
                <a:gd name="connsiteX309" fmla="*/ 6127909 w 6134100"/>
                <a:gd name="connsiteY309" fmla="*/ 1948339 h 2762250"/>
                <a:gd name="connsiteX310" fmla="*/ 6105049 w 6134100"/>
                <a:gd name="connsiteY310" fmla="*/ 1937861 h 2762250"/>
                <a:gd name="connsiteX311" fmla="*/ 6057424 w 6134100"/>
                <a:gd name="connsiteY311" fmla="*/ 1923574 h 2762250"/>
                <a:gd name="connsiteX312" fmla="*/ 6031706 w 6134100"/>
                <a:gd name="connsiteY312" fmla="*/ 1899761 h 2762250"/>
                <a:gd name="connsiteX313" fmla="*/ 5995512 w 6134100"/>
                <a:gd name="connsiteY313" fmla="*/ 1778794 h 2762250"/>
                <a:gd name="connsiteX314" fmla="*/ 5967889 w 6134100"/>
                <a:gd name="connsiteY314" fmla="*/ 1734026 h 2762250"/>
                <a:gd name="connsiteX315" fmla="*/ 5890737 w 6134100"/>
                <a:gd name="connsiteY315" fmla="*/ 1656874 h 2762250"/>
                <a:gd name="connsiteX316" fmla="*/ 5865971 w 6134100"/>
                <a:gd name="connsiteY316" fmla="*/ 1643539 h 2762250"/>
                <a:gd name="connsiteX317" fmla="*/ 5850731 w 6134100"/>
                <a:gd name="connsiteY317" fmla="*/ 1615916 h 2762250"/>
                <a:gd name="connsiteX318" fmla="*/ 5843112 w 6134100"/>
                <a:gd name="connsiteY318" fmla="*/ 1580674 h 2762250"/>
                <a:gd name="connsiteX319" fmla="*/ 5832634 w 6134100"/>
                <a:gd name="connsiteY319" fmla="*/ 1554956 h 2762250"/>
                <a:gd name="connsiteX320" fmla="*/ 5863114 w 6134100"/>
                <a:gd name="connsiteY320" fmla="*/ 1500664 h 2762250"/>
                <a:gd name="connsiteX321" fmla="*/ 5918359 w 6134100"/>
                <a:gd name="connsiteY321" fmla="*/ 1403509 h 2762250"/>
                <a:gd name="connsiteX322" fmla="*/ 5942171 w 6134100"/>
                <a:gd name="connsiteY322" fmla="*/ 1354931 h 2762250"/>
                <a:gd name="connsiteX323" fmla="*/ 5964079 w 6134100"/>
                <a:gd name="connsiteY323" fmla="*/ 1373981 h 2762250"/>
                <a:gd name="connsiteX324" fmla="*/ 6030754 w 6134100"/>
                <a:gd name="connsiteY324" fmla="*/ 1408271 h 2762250"/>
                <a:gd name="connsiteX325" fmla="*/ 6021229 w 6134100"/>
                <a:gd name="connsiteY325" fmla="*/ 1371124 h 2762250"/>
                <a:gd name="connsiteX326" fmla="*/ 5992654 w 6134100"/>
                <a:gd name="connsiteY326" fmla="*/ 1316831 h 2762250"/>
                <a:gd name="connsiteX327" fmla="*/ 6013609 w 6134100"/>
                <a:gd name="connsiteY327" fmla="*/ 1228249 h 2762250"/>
                <a:gd name="connsiteX328" fmla="*/ 6030754 w 6134100"/>
                <a:gd name="connsiteY328" fmla="*/ 1199674 h 2762250"/>
                <a:gd name="connsiteX329" fmla="*/ 6045994 w 6134100"/>
                <a:gd name="connsiteY329" fmla="*/ 1176814 h 2762250"/>
                <a:gd name="connsiteX330" fmla="*/ 6085046 w 6134100"/>
                <a:gd name="connsiteY330" fmla="*/ 1124426 h 2762250"/>
                <a:gd name="connsiteX331" fmla="*/ 6126956 w 6134100"/>
                <a:gd name="connsiteY331" fmla="*/ 1054894 h 2762250"/>
                <a:gd name="connsiteX332" fmla="*/ 6107906 w 6134100"/>
                <a:gd name="connsiteY332" fmla="*/ 1041559 h 2762250"/>
                <a:gd name="connsiteX333" fmla="*/ 6105049 w 6134100"/>
                <a:gd name="connsiteY333" fmla="*/ 1053941 h 2762250"/>
                <a:gd name="connsiteX334" fmla="*/ 6045042 w 6134100"/>
                <a:gd name="connsiteY334" fmla="*/ 1137761 h 2762250"/>
                <a:gd name="connsiteX335" fmla="*/ 6005989 w 6134100"/>
                <a:gd name="connsiteY335" fmla="*/ 1151096 h 2762250"/>
                <a:gd name="connsiteX336" fmla="*/ 5975509 w 6134100"/>
                <a:gd name="connsiteY336" fmla="*/ 1140619 h 2762250"/>
                <a:gd name="connsiteX337" fmla="*/ 5953601 w 6134100"/>
                <a:gd name="connsiteY337" fmla="*/ 1157764 h 2762250"/>
                <a:gd name="connsiteX338" fmla="*/ 5942171 w 6134100"/>
                <a:gd name="connsiteY338" fmla="*/ 1171099 h 2762250"/>
                <a:gd name="connsiteX339" fmla="*/ 5903119 w 6134100"/>
                <a:gd name="connsiteY339" fmla="*/ 1187291 h 2762250"/>
                <a:gd name="connsiteX340" fmla="*/ 5878354 w 6134100"/>
                <a:gd name="connsiteY340" fmla="*/ 1212056 h 2762250"/>
                <a:gd name="connsiteX341" fmla="*/ 5846921 w 6134100"/>
                <a:gd name="connsiteY341" fmla="*/ 1255871 h 2762250"/>
                <a:gd name="connsiteX342" fmla="*/ 5814537 w 6134100"/>
                <a:gd name="connsiteY342" fmla="*/ 1306354 h 2762250"/>
                <a:gd name="connsiteX343" fmla="*/ 5795487 w 6134100"/>
                <a:gd name="connsiteY343" fmla="*/ 1305401 h 2762250"/>
                <a:gd name="connsiteX344" fmla="*/ 5776437 w 6134100"/>
                <a:gd name="connsiteY344" fmla="*/ 1292066 h 2762250"/>
                <a:gd name="connsiteX345" fmla="*/ 5757387 w 6134100"/>
                <a:gd name="connsiteY345" fmla="*/ 1314926 h 2762250"/>
                <a:gd name="connsiteX346" fmla="*/ 5722144 w 6134100"/>
                <a:gd name="connsiteY346" fmla="*/ 1331119 h 2762250"/>
                <a:gd name="connsiteX347" fmla="*/ 5704999 w 6134100"/>
                <a:gd name="connsiteY347" fmla="*/ 1284446 h 2762250"/>
                <a:gd name="connsiteX348" fmla="*/ 5612606 w 6134100"/>
                <a:gd name="connsiteY348" fmla="*/ 1207294 h 2762250"/>
                <a:gd name="connsiteX349" fmla="*/ 5601176 w 6134100"/>
                <a:gd name="connsiteY349" fmla="*/ 1199674 h 2762250"/>
                <a:gd name="connsiteX350" fmla="*/ 5573554 w 6134100"/>
                <a:gd name="connsiteY350" fmla="*/ 1185386 h 2762250"/>
                <a:gd name="connsiteX351" fmla="*/ 5544979 w 6134100"/>
                <a:gd name="connsiteY351" fmla="*/ 1194911 h 2762250"/>
                <a:gd name="connsiteX352" fmla="*/ 5521167 w 6134100"/>
                <a:gd name="connsiteY352" fmla="*/ 1219676 h 2762250"/>
                <a:gd name="connsiteX353" fmla="*/ 5448776 w 6134100"/>
                <a:gd name="connsiteY353" fmla="*/ 1288256 h 2762250"/>
                <a:gd name="connsiteX354" fmla="*/ 5460206 w 6134100"/>
                <a:gd name="connsiteY354" fmla="*/ 1304449 h 2762250"/>
                <a:gd name="connsiteX355" fmla="*/ 5464017 w 6134100"/>
                <a:gd name="connsiteY355" fmla="*/ 1315879 h 2762250"/>
                <a:gd name="connsiteX356" fmla="*/ 5443062 w 6134100"/>
                <a:gd name="connsiteY356" fmla="*/ 1454944 h 2762250"/>
                <a:gd name="connsiteX357" fmla="*/ 5464969 w 6134100"/>
                <a:gd name="connsiteY357" fmla="*/ 1494949 h 2762250"/>
                <a:gd name="connsiteX358" fmla="*/ 5486876 w 6134100"/>
                <a:gd name="connsiteY358" fmla="*/ 1515904 h 2762250"/>
                <a:gd name="connsiteX359" fmla="*/ 5468779 w 6134100"/>
                <a:gd name="connsiteY359" fmla="*/ 1533049 h 2762250"/>
                <a:gd name="connsiteX360" fmla="*/ 5452587 w 6134100"/>
                <a:gd name="connsiteY360" fmla="*/ 1540669 h 2762250"/>
                <a:gd name="connsiteX361" fmla="*/ 5442109 w 6134100"/>
                <a:gd name="connsiteY361" fmla="*/ 1566386 h 2762250"/>
                <a:gd name="connsiteX362" fmla="*/ 5431631 w 6134100"/>
                <a:gd name="connsiteY362" fmla="*/ 1594961 h 2762250"/>
                <a:gd name="connsiteX363" fmla="*/ 5404962 w 6134100"/>
                <a:gd name="connsiteY363" fmla="*/ 1629251 h 2762250"/>
                <a:gd name="connsiteX364" fmla="*/ 5327809 w 6134100"/>
                <a:gd name="connsiteY364" fmla="*/ 1746409 h 2762250"/>
                <a:gd name="connsiteX365" fmla="*/ 5322094 w 6134100"/>
                <a:gd name="connsiteY365" fmla="*/ 1801654 h 2762250"/>
                <a:gd name="connsiteX366" fmla="*/ 5331619 w 6134100"/>
                <a:gd name="connsiteY366" fmla="*/ 1854041 h 2762250"/>
                <a:gd name="connsiteX367" fmla="*/ 5335429 w 6134100"/>
                <a:gd name="connsiteY367" fmla="*/ 1891189 h 2762250"/>
                <a:gd name="connsiteX368" fmla="*/ 5319237 w 6134100"/>
                <a:gd name="connsiteY368" fmla="*/ 1916906 h 2762250"/>
                <a:gd name="connsiteX369" fmla="*/ 5303044 w 6134100"/>
                <a:gd name="connsiteY369" fmla="*/ 1959769 h 2762250"/>
                <a:gd name="connsiteX370" fmla="*/ 5289709 w 6134100"/>
                <a:gd name="connsiteY370" fmla="*/ 2033111 h 2762250"/>
                <a:gd name="connsiteX371" fmla="*/ 5297329 w 6134100"/>
                <a:gd name="connsiteY371" fmla="*/ 2015014 h 2762250"/>
                <a:gd name="connsiteX372" fmla="*/ 5317331 w 6134100"/>
                <a:gd name="connsiteY372" fmla="*/ 2015966 h 2762250"/>
                <a:gd name="connsiteX373" fmla="*/ 5367814 w 6134100"/>
                <a:gd name="connsiteY373" fmla="*/ 2071211 h 2762250"/>
                <a:gd name="connsiteX374" fmla="*/ 5359242 w 6134100"/>
                <a:gd name="connsiteY374" fmla="*/ 2094071 h 2762250"/>
                <a:gd name="connsiteX375" fmla="*/ 5259229 w 6134100"/>
                <a:gd name="connsiteY375" fmla="*/ 2215991 h 2762250"/>
                <a:gd name="connsiteX376" fmla="*/ 5295424 w 6134100"/>
                <a:gd name="connsiteY376" fmla="*/ 2272189 h 2762250"/>
                <a:gd name="connsiteX377" fmla="*/ 5367814 w 6134100"/>
                <a:gd name="connsiteY377" fmla="*/ 2336959 h 2762250"/>
                <a:gd name="connsiteX378" fmla="*/ 5351621 w 6134100"/>
                <a:gd name="connsiteY378" fmla="*/ 2361724 h 2762250"/>
                <a:gd name="connsiteX379" fmla="*/ 5335429 w 6134100"/>
                <a:gd name="connsiteY379" fmla="*/ 2387441 h 2762250"/>
                <a:gd name="connsiteX380" fmla="*/ 5297329 w 6134100"/>
                <a:gd name="connsiteY380" fmla="*/ 2390299 h 2762250"/>
                <a:gd name="connsiteX381" fmla="*/ 5298281 w 6134100"/>
                <a:gd name="connsiteY381" fmla="*/ 2346484 h 2762250"/>
                <a:gd name="connsiteX382" fmla="*/ 5282089 w 6134100"/>
                <a:gd name="connsiteY382" fmla="*/ 2329339 h 2762250"/>
                <a:gd name="connsiteX383" fmla="*/ 5275421 w 6134100"/>
                <a:gd name="connsiteY383" fmla="*/ 2349341 h 2762250"/>
                <a:gd name="connsiteX384" fmla="*/ 5255419 w 6134100"/>
                <a:gd name="connsiteY384" fmla="*/ 2355056 h 2762250"/>
                <a:gd name="connsiteX385" fmla="*/ 5233512 w 6134100"/>
                <a:gd name="connsiteY385" fmla="*/ 2349341 h 2762250"/>
                <a:gd name="connsiteX386" fmla="*/ 5226844 w 6134100"/>
                <a:gd name="connsiteY386" fmla="*/ 2346484 h 2762250"/>
                <a:gd name="connsiteX387" fmla="*/ 5233512 w 6134100"/>
                <a:gd name="connsiteY387" fmla="*/ 2339816 h 2762250"/>
                <a:gd name="connsiteX388" fmla="*/ 5232559 w 6134100"/>
                <a:gd name="connsiteY388" fmla="*/ 2330291 h 2762250"/>
                <a:gd name="connsiteX389" fmla="*/ 5231606 w 6134100"/>
                <a:gd name="connsiteY389" fmla="*/ 2320766 h 2762250"/>
                <a:gd name="connsiteX390" fmla="*/ 5224939 w 6134100"/>
                <a:gd name="connsiteY390" fmla="*/ 2296954 h 2762250"/>
                <a:gd name="connsiteX391" fmla="*/ 5180171 w 6134100"/>
                <a:gd name="connsiteY391" fmla="*/ 2333149 h 2762250"/>
                <a:gd name="connsiteX392" fmla="*/ 5178267 w 6134100"/>
                <a:gd name="connsiteY392" fmla="*/ 2355056 h 2762250"/>
                <a:gd name="connsiteX393" fmla="*/ 5165884 w 6134100"/>
                <a:gd name="connsiteY393" fmla="*/ 2336006 h 2762250"/>
                <a:gd name="connsiteX394" fmla="*/ 5153501 w 6134100"/>
                <a:gd name="connsiteY394" fmla="*/ 2309336 h 2762250"/>
                <a:gd name="connsiteX395" fmla="*/ 5144929 w 6134100"/>
                <a:gd name="connsiteY395" fmla="*/ 2301716 h 2762250"/>
                <a:gd name="connsiteX396" fmla="*/ 5136356 w 6134100"/>
                <a:gd name="connsiteY396" fmla="*/ 2286476 h 2762250"/>
                <a:gd name="connsiteX397" fmla="*/ 5129689 w 6134100"/>
                <a:gd name="connsiteY397" fmla="*/ 2271236 h 2762250"/>
                <a:gd name="connsiteX398" fmla="*/ 5123021 w 6134100"/>
                <a:gd name="connsiteY398" fmla="*/ 2287429 h 2762250"/>
                <a:gd name="connsiteX399" fmla="*/ 5109687 w 6134100"/>
                <a:gd name="connsiteY399" fmla="*/ 2296001 h 2762250"/>
                <a:gd name="connsiteX400" fmla="*/ 5093494 w 6134100"/>
                <a:gd name="connsiteY400" fmla="*/ 2292191 h 2762250"/>
                <a:gd name="connsiteX401" fmla="*/ 5129689 w 6134100"/>
                <a:gd name="connsiteY401" fmla="*/ 2327434 h 2762250"/>
                <a:gd name="connsiteX402" fmla="*/ 5129689 w 6134100"/>
                <a:gd name="connsiteY402" fmla="*/ 2333149 h 2762250"/>
                <a:gd name="connsiteX403" fmla="*/ 5127784 w 6134100"/>
                <a:gd name="connsiteY403" fmla="*/ 2347436 h 2762250"/>
                <a:gd name="connsiteX404" fmla="*/ 5092542 w 6134100"/>
                <a:gd name="connsiteY404" fmla="*/ 2344579 h 2762250"/>
                <a:gd name="connsiteX405" fmla="*/ 5067776 w 6134100"/>
                <a:gd name="connsiteY405" fmla="*/ 2342674 h 2762250"/>
                <a:gd name="connsiteX406" fmla="*/ 5081112 w 6134100"/>
                <a:gd name="connsiteY406" fmla="*/ 2357914 h 2762250"/>
                <a:gd name="connsiteX407" fmla="*/ 5090637 w 6134100"/>
                <a:gd name="connsiteY407" fmla="*/ 2374106 h 2762250"/>
                <a:gd name="connsiteX408" fmla="*/ 5086826 w 6134100"/>
                <a:gd name="connsiteY408" fmla="*/ 2392204 h 2762250"/>
                <a:gd name="connsiteX409" fmla="*/ 5077301 w 6134100"/>
                <a:gd name="connsiteY409" fmla="*/ 2396014 h 2762250"/>
                <a:gd name="connsiteX410" fmla="*/ 4992529 w 6134100"/>
                <a:gd name="connsiteY410" fmla="*/ 2298859 h 2762250"/>
                <a:gd name="connsiteX411" fmla="*/ 4964906 w 6134100"/>
                <a:gd name="connsiteY411" fmla="*/ 2119789 h 2762250"/>
                <a:gd name="connsiteX412" fmla="*/ 4956334 w 6134100"/>
                <a:gd name="connsiteY412" fmla="*/ 1981676 h 2762250"/>
                <a:gd name="connsiteX413" fmla="*/ 4937284 w 6134100"/>
                <a:gd name="connsiteY413" fmla="*/ 1862614 h 2762250"/>
                <a:gd name="connsiteX414" fmla="*/ 4909662 w 6134100"/>
                <a:gd name="connsiteY414" fmla="*/ 1710214 h 2762250"/>
                <a:gd name="connsiteX415" fmla="*/ 4894421 w 6134100"/>
                <a:gd name="connsiteY415" fmla="*/ 1641634 h 2762250"/>
                <a:gd name="connsiteX416" fmla="*/ 4914424 w 6134100"/>
                <a:gd name="connsiteY416" fmla="*/ 1624489 h 2762250"/>
                <a:gd name="connsiteX417" fmla="*/ 4940142 w 6134100"/>
                <a:gd name="connsiteY417" fmla="*/ 1616869 h 2762250"/>
                <a:gd name="connsiteX418" fmla="*/ 4944904 w 6134100"/>
                <a:gd name="connsiteY418" fmla="*/ 1675924 h 2762250"/>
                <a:gd name="connsiteX419" fmla="*/ 4959192 w 6134100"/>
                <a:gd name="connsiteY419" fmla="*/ 1734979 h 2762250"/>
                <a:gd name="connsiteX420" fmla="*/ 4975384 w 6134100"/>
                <a:gd name="connsiteY420" fmla="*/ 1754029 h 2762250"/>
                <a:gd name="connsiteX421" fmla="*/ 5010626 w 6134100"/>
                <a:gd name="connsiteY421" fmla="*/ 1754029 h 2762250"/>
                <a:gd name="connsiteX422" fmla="*/ 5048726 w 6134100"/>
                <a:gd name="connsiteY422" fmla="*/ 1618774 h 2762250"/>
                <a:gd name="connsiteX423" fmla="*/ 5061109 w 6134100"/>
                <a:gd name="connsiteY423" fmla="*/ 1501616 h 2762250"/>
                <a:gd name="connsiteX424" fmla="*/ 5049679 w 6134100"/>
                <a:gd name="connsiteY424" fmla="*/ 1377791 h 2762250"/>
                <a:gd name="connsiteX425" fmla="*/ 5023009 w 6134100"/>
                <a:gd name="connsiteY425" fmla="*/ 1310164 h 2762250"/>
                <a:gd name="connsiteX426" fmla="*/ 5011579 w 6134100"/>
                <a:gd name="connsiteY426" fmla="*/ 1276826 h 2762250"/>
                <a:gd name="connsiteX427" fmla="*/ 5003959 w 6134100"/>
                <a:gd name="connsiteY427" fmla="*/ 1248251 h 2762250"/>
                <a:gd name="connsiteX428" fmla="*/ 4992529 w 6134100"/>
                <a:gd name="connsiteY428" fmla="*/ 1213961 h 2762250"/>
                <a:gd name="connsiteX429" fmla="*/ 4978242 w 6134100"/>
                <a:gd name="connsiteY429" fmla="*/ 1173956 h 2762250"/>
                <a:gd name="connsiteX430" fmla="*/ 4964906 w 6134100"/>
                <a:gd name="connsiteY430" fmla="*/ 1139666 h 2762250"/>
                <a:gd name="connsiteX431" fmla="*/ 4945856 w 6134100"/>
                <a:gd name="connsiteY431" fmla="*/ 1095851 h 2762250"/>
                <a:gd name="connsiteX432" fmla="*/ 4926806 w 6134100"/>
                <a:gd name="connsiteY432" fmla="*/ 1054894 h 2762250"/>
                <a:gd name="connsiteX433" fmla="*/ 4905851 w 6134100"/>
                <a:gd name="connsiteY433" fmla="*/ 1016794 h 2762250"/>
                <a:gd name="connsiteX434" fmla="*/ 4835366 w 6134100"/>
                <a:gd name="connsiteY434" fmla="*/ 950119 h 2762250"/>
                <a:gd name="connsiteX435" fmla="*/ 4775359 w 6134100"/>
                <a:gd name="connsiteY435" fmla="*/ 914876 h 2762250"/>
                <a:gd name="connsiteX436" fmla="*/ 4752499 w 6134100"/>
                <a:gd name="connsiteY436" fmla="*/ 892969 h 2762250"/>
                <a:gd name="connsiteX437" fmla="*/ 4734401 w 6134100"/>
                <a:gd name="connsiteY437" fmla="*/ 864394 h 2762250"/>
                <a:gd name="connsiteX438" fmla="*/ 4722019 w 6134100"/>
                <a:gd name="connsiteY438" fmla="*/ 843439 h 2762250"/>
                <a:gd name="connsiteX439" fmla="*/ 4724876 w 6134100"/>
                <a:gd name="connsiteY439" fmla="*/ 820579 h 2762250"/>
                <a:gd name="connsiteX440" fmla="*/ 4743926 w 6134100"/>
                <a:gd name="connsiteY440" fmla="*/ 811054 h 2762250"/>
                <a:gd name="connsiteX441" fmla="*/ 4751547 w 6134100"/>
                <a:gd name="connsiteY441" fmla="*/ 808196 h 2762250"/>
                <a:gd name="connsiteX442" fmla="*/ 4745831 w 6134100"/>
                <a:gd name="connsiteY442" fmla="*/ 794861 h 2762250"/>
                <a:gd name="connsiteX443" fmla="*/ 4742974 w 6134100"/>
                <a:gd name="connsiteY443" fmla="*/ 775811 h 2762250"/>
                <a:gd name="connsiteX444" fmla="*/ 4764881 w 6134100"/>
                <a:gd name="connsiteY444" fmla="*/ 759619 h 2762250"/>
                <a:gd name="connsiteX445" fmla="*/ 4786789 w 6134100"/>
                <a:gd name="connsiteY445" fmla="*/ 750094 h 2762250"/>
                <a:gd name="connsiteX446" fmla="*/ 4753451 w 6134100"/>
                <a:gd name="connsiteY446" fmla="*/ 631984 h 2762250"/>
                <a:gd name="connsiteX447" fmla="*/ 4743926 w 6134100"/>
                <a:gd name="connsiteY447" fmla="*/ 605314 h 2762250"/>
                <a:gd name="connsiteX448" fmla="*/ 4733449 w 6134100"/>
                <a:gd name="connsiteY448" fmla="*/ 596741 h 2762250"/>
                <a:gd name="connsiteX449" fmla="*/ 4710589 w 6134100"/>
                <a:gd name="connsiteY449" fmla="*/ 585311 h 2762250"/>
                <a:gd name="connsiteX450" fmla="*/ 4648676 w 6134100"/>
                <a:gd name="connsiteY450" fmla="*/ 571976 h 2762250"/>
                <a:gd name="connsiteX451" fmla="*/ 4518184 w 6134100"/>
                <a:gd name="connsiteY451" fmla="*/ 624364 h 2762250"/>
                <a:gd name="connsiteX452" fmla="*/ 4500087 w 6134100"/>
                <a:gd name="connsiteY452" fmla="*/ 663416 h 2762250"/>
                <a:gd name="connsiteX453" fmla="*/ 4491514 w 6134100"/>
                <a:gd name="connsiteY453" fmla="*/ 687229 h 2762250"/>
                <a:gd name="connsiteX454" fmla="*/ 4487704 w 6134100"/>
                <a:gd name="connsiteY454" fmla="*/ 738664 h 2762250"/>
                <a:gd name="connsiteX455" fmla="*/ 4510564 w 6134100"/>
                <a:gd name="connsiteY455" fmla="*/ 781526 h 2762250"/>
                <a:gd name="connsiteX456" fmla="*/ 4533424 w 6134100"/>
                <a:gd name="connsiteY456" fmla="*/ 806291 h 2762250"/>
                <a:gd name="connsiteX457" fmla="*/ 4533424 w 6134100"/>
                <a:gd name="connsiteY457" fmla="*/ 825341 h 2762250"/>
                <a:gd name="connsiteX458" fmla="*/ 4541997 w 6134100"/>
                <a:gd name="connsiteY458" fmla="*/ 821531 h 2762250"/>
                <a:gd name="connsiteX459" fmla="*/ 4560094 w 6134100"/>
                <a:gd name="connsiteY459" fmla="*/ 833914 h 2762250"/>
                <a:gd name="connsiteX460" fmla="*/ 4535329 w 6134100"/>
                <a:gd name="connsiteY460" fmla="*/ 843439 h 2762250"/>
                <a:gd name="connsiteX461" fmla="*/ 4507706 w 6134100"/>
                <a:gd name="connsiteY461" fmla="*/ 861536 h 2762250"/>
                <a:gd name="connsiteX462" fmla="*/ 4482941 w 6134100"/>
                <a:gd name="connsiteY462" fmla="*/ 883444 h 2762250"/>
                <a:gd name="connsiteX463" fmla="*/ 4452462 w 6134100"/>
                <a:gd name="connsiteY463" fmla="*/ 892016 h 2762250"/>
                <a:gd name="connsiteX464" fmla="*/ 4443889 w 6134100"/>
                <a:gd name="connsiteY464" fmla="*/ 885349 h 2762250"/>
                <a:gd name="connsiteX465" fmla="*/ 4437222 w 6134100"/>
                <a:gd name="connsiteY465" fmla="*/ 872014 h 2762250"/>
                <a:gd name="connsiteX466" fmla="*/ 4439126 w 6134100"/>
                <a:gd name="connsiteY466" fmla="*/ 832961 h 2762250"/>
                <a:gd name="connsiteX467" fmla="*/ 4438174 w 6134100"/>
                <a:gd name="connsiteY467" fmla="*/ 813911 h 2762250"/>
                <a:gd name="connsiteX468" fmla="*/ 4445794 w 6134100"/>
                <a:gd name="connsiteY468" fmla="*/ 622459 h 2762250"/>
                <a:gd name="connsiteX469" fmla="*/ 4445794 w 6134100"/>
                <a:gd name="connsiteY469" fmla="*/ 566261 h 2762250"/>
                <a:gd name="connsiteX470" fmla="*/ 4434364 w 6134100"/>
                <a:gd name="connsiteY470" fmla="*/ 528161 h 2762250"/>
                <a:gd name="connsiteX471" fmla="*/ 4419124 w 6134100"/>
                <a:gd name="connsiteY471" fmla="*/ 516731 h 2762250"/>
                <a:gd name="connsiteX472" fmla="*/ 4406741 w 6134100"/>
                <a:gd name="connsiteY472" fmla="*/ 505301 h 2762250"/>
                <a:gd name="connsiteX473" fmla="*/ 4400074 w 6134100"/>
                <a:gd name="connsiteY473" fmla="*/ 494824 h 2762250"/>
                <a:gd name="connsiteX474" fmla="*/ 4391501 w 6134100"/>
                <a:gd name="connsiteY474" fmla="*/ 408146 h 2762250"/>
                <a:gd name="connsiteX475" fmla="*/ 4388644 w 6134100"/>
                <a:gd name="connsiteY475" fmla="*/ 309086 h 2762250"/>
                <a:gd name="connsiteX476" fmla="*/ 4377214 w 6134100"/>
                <a:gd name="connsiteY476" fmla="*/ 294799 h 2762250"/>
                <a:gd name="connsiteX477" fmla="*/ 4368641 w 6134100"/>
                <a:gd name="connsiteY477" fmla="*/ 391954 h 2762250"/>
                <a:gd name="connsiteX478" fmla="*/ 4364831 w 6134100"/>
                <a:gd name="connsiteY478" fmla="*/ 496729 h 2762250"/>
                <a:gd name="connsiteX479" fmla="*/ 4363879 w 6134100"/>
                <a:gd name="connsiteY479" fmla="*/ 513874 h 2762250"/>
                <a:gd name="connsiteX480" fmla="*/ 4360069 w 6134100"/>
                <a:gd name="connsiteY480" fmla="*/ 533876 h 2762250"/>
                <a:gd name="connsiteX481" fmla="*/ 4354354 w 6134100"/>
                <a:gd name="connsiteY481" fmla="*/ 640556 h 2762250"/>
                <a:gd name="connsiteX482" fmla="*/ 4359116 w 6134100"/>
                <a:gd name="connsiteY482" fmla="*/ 761524 h 2762250"/>
                <a:gd name="connsiteX483" fmla="*/ 4331494 w 6134100"/>
                <a:gd name="connsiteY483" fmla="*/ 881539 h 2762250"/>
                <a:gd name="connsiteX484" fmla="*/ 4329589 w 6134100"/>
                <a:gd name="connsiteY484" fmla="*/ 920591 h 2762250"/>
                <a:gd name="connsiteX485" fmla="*/ 4323874 w 6134100"/>
                <a:gd name="connsiteY485" fmla="*/ 966311 h 2762250"/>
                <a:gd name="connsiteX486" fmla="*/ 4310539 w 6134100"/>
                <a:gd name="connsiteY486" fmla="*/ 1004411 h 2762250"/>
                <a:gd name="connsiteX487" fmla="*/ 4285774 w 6134100"/>
                <a:gd name="connsiteY487" fmla="*/ 1039654 h 2762250"/>
                <a:gd name="connsiteX488" fmla="*/ 4247674 w 6134100"/>
                <a:gd name="connsiteY488" fmla="*/ 1086326 h 2762250"/>
                <a:gd name="connsiteX489" fmla="*/ 4230529 w 6134100"/>
                <a:gd name="connsiteY489" fmla="*/ 1174909 h 2762250"/>
                <a:gd name="connsiteX490" fmla="*/ 4270534 w 6134100"/>
                <a:gd name="connsiteY490" fmla="*/ 1293019 h 2762250"/>
                <a:gd name="connsiteX491" fmla="*/ 4348639 w 6134100"/>
                <a:gd name="connsiteY491" fmla="*/ 1313974 h 2762250"/>
                <a:gd name="connsiteX492" fmla="*/ 4364831 w 6134100"/>
                <a:gd name="connsiteY492" fmla="*/ 1331119 h 2762250"/>
                <a:gd name="connsiteX493" fmla="*/ 4347687 w 6134100"/>
                <a:gd name="connsiteY493" fmla="*/ 1340644 h 2762250"/>
                <a:gd name="connsiteX494" fmla="*/ 4339114 w 6134100"/>
                <a:gd name="connsiteY494" fmla="*/ 1329214 h 2762250"/>
                <a:gd name="connsiteX495" fmla="*/ 4356259 w 6134100"/>
                <a:gd name="connsiteY495" fmla="*/ 1374934 h 2762250"/>
                <a:gd name="connsiteX496" fmla="*/ 4432459 w 6134100"/>
                <a:gd name="connsiteY496" fmla="*/ 1442561 h 2762250"/>
                <a:gd name="connsiteX497" fmla="*/ 4447699 w 6134100"/>
                <a:gd name="connsiteY497" fmla="*/ 1442561 h 2762250"/>
                <a:gd name="connsiteX498" fmla="*/ 4432459 w 6134100"/>
                <a:gd name="connsiteY498" fmla="*/ 1466374 h 2762250"/>
                <a:gd name="connsiteX499" fmla="*/ 4397216 w 6134100"/>
                <a:gd name="connsiteY499" fmla="*/ 1530191 h 2762250"/>
                <a:gd name="connsiteX500" fmla="*/ 4387691 w 6134100"/>
                <a:gd name="connsiteY500" fmla="*/ 1580674 h 2762250"/>
                <a:gd name="connsiteX501" fmla="*/ 4394359 w 6134100"/>
                <a:gd name="connsiteY501" fmla="*/ 1598771 h 2762250"/>
                <a:gd name="connsiteX502" fmla="*/ 4397216 w 6134100"/>
                <a:gd name="connsiteY502" fmla="*/ 1609249 h 2762250"/>
                <a:gd name="connsiteX503" fmla="*/ 4393406 w 6134100"/>
                <a:gd name="connsiteY503" fmla="*/ 1752124 h 2762250"/>
                <a:gd name="connsiteX504" fmla="*/ 4381976 w 6134100"/>
                <a:gd name="connsiteY504" fmla="*/ 1910239 h 2762250"/>
                <a:gd name="connsiteX505" fmla="*/ 4398169 w 6134100"/>
                <a:gd name="connsiteY505" fmla="*/ 1982629 h 2762250"/>
                <a:gd name="connsiteX506" fmla="*/ 4410551 w 6134100"/>
                <a:gd name="connsiteY506" fmla="*/ 2098834 h 2762250"/>
                <a:gd name="connsiteX507" fmla="*/ 4394359 w 6134100"/>
                <a:gd name="connsiteY507" fmla="*/ 2248376 h 2762250"/>
                <a:gd name="connsiteX508" fmla="*/ 4385787 w 6134100"/>
                <a:gd name="connsiteY508" fmla="*/ 2340769 h 2762250"/>
                <a:gd name="connsiteX509" fmla="*/ 4422934 w 6134100"/>
                <a:gd name="connsiteY509" fmla="*/ 2398871 h 2762250"/>
                <a:gd name="connsiteX510" fmla="*/ 4451509 w 6134100"/>
                <a:gd name="connsiteY510" fmla="*/ 2444591 h 2762250"/>
                <a:gd name="connsiteX511" fmla="*/ 4373404 w 6134100"/>
                <a:gd name="connsiteY511" fmla="*/ 2519839 h 2762250"/>
                <a:gd name="connsiteX512" fmla="*/ 4283869 w 6134100"/>
                <a:gd name="connsiteY512" fmla="*/ 2516029 h 2762250"/>
                <a:gd name="connsiteX513" fmla="*/ 4238149 w 6134100"/>
                <a:gd name="connsiteY513" fmla="*/ 2503646 h 2762250"/>
                <a:gd name="connsiteX514" fmla="*/ 4221956 w 6134100"/>
                <a:gd name="connsiteY514" fmla="*/ 2497931 h 2762250"/>
                <a:gd name="connsiteX515" fmla="*/ 4165759 w 6134100"/>
                <a:gd name="connsiteY515" fmla="*/ 2510314 h 2762250"/>
                <a:gd name="connsiteX516" fmla="*/ 4107656 w 6134100"/>
                <a:gd name="connsiteY516" fmla="*/ 2502694 h 2762250"/>
                <a:gd name="connsiteX517" fmla="*/ 4016216 w 6134100"/>
                <a:gd name="connsiteY517" fmla="*/ 2503646 h 2762250"/>
                <a:gd name="connsiteX518" fmla="*/ 3995261 w 6134100"/>
                <a:gd name="connsiteY518" fmla="*/ 2490311 h 2762250"/>
                <a:gd name="connsiteX519" fmla="*/ 3983831 w 6134100"/>
                <a:gd name="connsiteY519" fmla="*/ 2372201 h 2762250"/>
                <a:gd name="connsiteX520" fmla="*/ 4006691 w 6134100"/>
                <a:gd name="connsiteY520" fmla="*/ 2357914 h 2762250"/>
                <a:gd name="connsiteX521" fmla="*/ 4029551 w 6134100"/>
                <a:gd name="connsiteY521" fmla="*/ 2339816 h 2762250"/>
                <a:gd name="connsiteX522" fmla="*/ 4039076 w 6134100"/>
                <a:gd name="connsiteY522" fmla="*/ 2333149 h 2762250"/>
                <a:gd name="connsiteX523" fmla="*/ 4048601 w 6134100"/>
                <a:gd name="connsiteY523" fmla="*/ 2326481 h 2762250"/>
                <a:gd name="connsiteX524" fmla="*/ 4044791 w 6134100"/>
                <a:gd name="connsiteY524" fmla="*/ 2125504 h 2762250"/>
                <a:gd name="connsiteX525" fmla="*/ 4038124 w 6134100"/>
                <a:gd name="connsiteY525" fmla="*/ 2084546 h 2762250"/>
                <a:gd name="connsiteX526" fmla="*/ 4041934 w 6134100"/>
                <a:gd name="connsiteY526" fmla="*/ 1997869 h 2762250"/>
                <a:gd name="connsiteX527" fmla="*/ 4061936 w 6134100"/>
                <a:gd name="connsiteY527" fmla="*/ 1897856 h 2762250"/>
                <a:gd name="connsiteX528" fmla="*/ 4087654 w 6134100"/>
                <a:gd name="connsiteY528" fmla="*/ 1843564 h 2762250"/>
                <a:gd name="connsiteX529" fmla="*/ 4065746 w 6134100"/>
                <a:gd name="connsiteY529" fmla="*/ 1731169 h 2762250"/>
                <a:gd name="connsiteX530" fmla="*/ 4068604 w 6134100"/>
                <a:gd name="connsiteY530" fmla="*/ 1700689 h 2762250"/>
                <a:gd name="connsiteX531" fmla="*/ 4098131 w 6134100"/>
                <a:gd name="connsiteY531" fmla="*/ 1688306 h 2762250"/>
                <a:gd name="connsiteX532" fmla="*/ 4157186 w 6134100"/>
                <a:gd name="connsiteY532" fmla="*/ 1618774 h 2762250"/>
                <a:gd name="connsiteX533" fmla="*/ 4179094 w 6134100"/>
                <a:gd name="connsiteY533" fmla="*/ 1579721 h 2762250"/>
                <a:gd name="connsiteX534" fmla="*/ 4198144 w 6134100"/>
                <a:gd name="connsiteY534" fmla="*/ 1517809 h 2762250"/>
                <a:gd name="connsiteX535" fmla="*/ 4201954 w 6134100"/>
                <a:gd name="connsiteY535" fmla="*/ 1485424 h 2762250"/>
                <a:gd name="connsiteX536" fmla="*/ 4225766 w 6134100"/>
                <a:gd name="connsiteY536" fmla="*/ 1427321 h 2762250"/>
                <a:gd name="connsiteX537" fmla="*/ 4235291 w 6134100"/>
                <a:gd name="connsiteY537" fmla="*/ 1324451 h 2762250"/>
                <a:gd name="connsiteX538" fmla="*/ 4218147 w 6134100"/>
                <a:gd name="connsiteY538" fmla="*/ 1217771 h 2762250"/>
                <a:gd name="connsiteX539" fmla="*/ 4208622 w 6134100"/>
                <a:gd name="connsiteY539" fmla="*/ 1135856 h 2762250"/>
                <a:gd name="connsiteX540" fmla="*/ 4197191 w 6134100"/>
                <a:gd name="connsiteY540" fmla="*/ 1057751 h 2762250"/>
                <a:gd name="connsiteX541" fmla="*/ 4180999 w 6134100"/>
                <a:gd name="connsiteY541" fmla="*/ 1001554 h 2762250"/>
                <a:gd name="connsiteX542" fmla="*/ 4162901 w 6134100"/>
                <a:gd name="connsiteY542" fmla="*/ 972979 h 2762250"/>
                <a:gd name="connsiteX543" fmla="*/ 4134326 w 6134100"/>
                <a:gd name="connsiteY543" fmla="*/ 934879 h 2762250"/>
                <a:gd name="connsiteX544" fmla="*/ 4109561 w 6134100"/>
                <a:gd name="connsiteY544" fmla="*/ 896779 h 2762250"/>
                <a:gd name="connsiteX545" fmla="*/ 4049554 w 6134100"/>
                <a:gd name="connsiteY545" fmla="*/ 856774 h 2762250"/>
                <a:gd name="connsiteX546" fmla="*/ 4034314 w 6134100"/>
                <a:gd name="connsiteY546" fmla="*/ 842486 h 2762250"/>
                <a:gd name="connsiteX547" fmla="*/ 4007644 w 6134100"/>
                <a:gd name="connsiteY547" fmla="*/ 829151 h 2762250"/>
                <a:gd name="connsiteX548" fmla="*/ 3980021 w 6134100"/>
                <a:gd name="connsiteY548" fmla="*/ 821531 h 2762250"/>
                <a:gd name="connsiteX549" fmla="*/ 3960019 w 6134100"/>
                <a:gd name="connsiteY549" fmla="*/ 812006 h 2762250"/>
                <a:gd name="connsiteX550" fmla="*/ 3922871 w 6134100"/>
                <a:gd name="connsiteY550" fmla="*/ 751046 h 2762250"/>
                <a:gd name="connsiteX551" fmla="*/ 3942874 w 6134100"/>
                <a:gd name="connsiteY551" fmla="*/ 698659 h 2762250"/>
                <a:gd name="connsiteX552" fmla="*/ 3962876 w 6134100"/>
                <a:gd name="connsiteY552" fmla="*/ 658654 h 2762250"/>
                <a:gd name="connsiteX553" fmla="*/ 3962876 w 6134100"/>
                <a:gd name="connsiteY553" fmla="*/ 635794 h 2762250"/>
                <a:gd name="connsiteX554" fmla="*/ 3990499 w 6134100"/>
                <a:gd name="connsiteY554" fmla="*/ 639604 h 2762250"/>
                <a:gd name="connsiteX555" fmla="*/ 4018121 w 6134100"/>
                <a:gd name="connsiteY555" fmla="*/ 640556 h 2762250"/>
                <a:gd name="connsiteX556" fmla="*/ 3982879 w 6134100"/>
                <a:gd name="connsiteY556" fmla="*/ 554831 h 2762250"/>
                <a:gd name="connsiteX557" fmla="*/ 3967639 w 6134100"/>
                <a:gd name="connsiteY557" fmla="*/ 519589 h 2762250"/>
                <a:gd name="connsiteX558" fmla="*/ 3940016 w 6134100"/>
                <a:gd name="connsiteY558" fmla="*/ 471011 h 2762250"/>
                <a:gd name="connsiteX559" fmla="*/ 3886676 w 6134100"/>
                <a:gd name="connsiteY559" fmla="*/ 443389 h 2762250"/>
                <a:gd name="connsiteX560" fmla="*/ 3851434 w 6134100"/>
                <a:gd name="connsiteY560" fmla="*/ 423386 h 2762250"/>
                <a:gd name="connsiteX561" fmla="*/ 3832384 w 6134100"/>
                <a:gd name="connsiteY561" fmla="*/ 405289 h 2762250"/>
                <a:gd name="connsiteX562" fmla="*/ 3819049 w 6134100"/>
                <a:gd name="connsiteY562" fmla="*/ 424339 h 2762250"/>
                <a:gd name="connsiteX563" fmla="*/ 3797141 w 6134100"/>
                <a:gd name="connsiteY563" fmla="*/ 450056 h 2762250"/>
                <a:gd name="connsiteX564" fmla="*/ 3757136 w 6134100"/>
                <a:gd name="connsiteY564" fmla="*/ 468154 h 2762250"/>
                <a:gd name="connsiteX565" fmla="*/ 3719989 w 6134100"/>
                <a:gd name="connsiteY565" fmla="*/ 552926 h 2762250"/>
                <a:gd name="connsiteX566" fmla="*/ 3707606 w 6134100"/>
                <a:gd name="connsiteY566" fmla="*/ 604361 h 2762250"/>
                <a:gd name="connsiteX567" fmla="*/ 3720941 w 6134100"/>
                <a:gd name="connsiteY567" fmla="*/ 654844 h 2762250"/>
                <a:gd name="connsiteX568" fmla="*/ 3739039 w 6134100"/>
                <a:gd name="connsiteY568" fmla="*/ 668179 h 2762250"/>
                <a:gd name="connsiteX569" fmla="*/ 3754279 w 6134100"/>
                <a:gd name="connsiteY569" fmla="*/ 694849 h 2762250"/>
                <a:gd name="connsiteX570" fmla="*/ 3768566 w 6134100"/>
                <a:gd name="connsiteY570" fmla="*/ 802481 h 2762250"/>
                <a:gd name="connsiteX571" fmla="*/ 3756184 w 6134100"/>
                <a:gd name="connsiteY571" fmla="*/ 812959 h 2762250"/>
                <a:gd name="connsiteX572" fmla="*/ 3739991 w 6134100"/>
                <a:gd name="connsiteY572" fmla="*/ 804386 h 2762250"/>
                <a:gd name="connsiteX573" fmla="*/ 3737134 w 6134100"/>
                <a:gd name="connsiteY573" fmla="*/ 815816 h 2762250"/>
                <a:gd name="connsiteX574" fmla="*/ 3682841 w 6134100"/>
                <a:gd name="connsiteY574" fmla="*/ 869156 h 2762250"/>
                <a:gd name="connsiteX575" fmla="*/ 3631406 w 6134100"/>
                <a:gd name="connsiteY575" fmla="*/ 885349 h 2762250"/>
                <a:gd name="connsiteX576" fmla="*/ 3640931 w 6134100"/>
                <a:gd name="connsiteY576" fmla="*/ 859631 h 2762250"/>
                <a:gd name="connsiteX577" fmla="*/ 3631406 w 6134100"/>
                <a:gd name="connsiteY577" fmla="*/ 779621 h 2762250"/>
                <a:gd name="connsiteX578" fmla="*/ 3619024 w 6134100"/>
                <a:gd name="connsiteY578" fmla="*/ 757714 h 2762250"/>
                <a:gd name="connsiteX579" fmla="*/ 3618071 w 6134100"/>
                <a:gd name="connsiteY579" fmla="*/ 737711 h 2762250"/>
                <a:gd name="connsiteX580" fmla="*/ 3619024 w 6134100"/>
                <a:gd name="connsiteY580" fmla="*/ 728186 h 2762250"/>
                <a:gd name="connsiteX581" fmla="*/ 3622834 w 6134100"/>
                <a:gd name="connsiteY581" fmla="*/ 685324 h 2762250"/>
                <a:gd name="connsiteX582" fmla="*/ 3627596 w 6134100"/>
                <a:gd name="connsiteY582" fmla="*/ 531019 h 2762250"/>
                <a:gd name="connsiteX583" fmla="*/ 3634264 w 6134100"/>
                <a:gd name="connsiteY583" fmla="*/ 488156 h 2762250"/>
                <a:gd name="connsiteX584" fmla="*/ 3611404 w 6134100"/>
                <a:gd name="connsiteY584" fmla="*/ 442436 h 2762250"/>
                <a:gd name="connsiteX585" fmla="*/ 3599021 w 6134100"/>
                <a:gd name="connsiteY585" fmla="*/ 432911 h 2762250"/>
                <a:gd name="connsiteX586" fmla="*/ 3592354 w 6134100"/>
                <a:gd name="connsiteY586" fmla="*/ 423386 h 2762250"/>
                <a:gd name="connsiteX587" fmla="*/ 3586639 w 6134100"/>
                <a:gd name="connsiteY587" fmla="*/ 415766 h 2762250"/>
                <a:gd name="connsiteX588" fmla="*/ 3586639 w 6134100"/>
                <a:gd name="connsiteY588" fmla="*/ 315754 h 2762250"/>
                <a:gd name="connsiteX589" fmla="*/ 3572351 w 6134100"/>
                <a:gd name="connsiteY589" fmla="*/ 223361 h 2762250"/>
                <a:gd name="connsiteX590" fmla="*/ 3561874 w 6134100"/>
                <a:gd name="connsiteY590" fmla="*/ 311944 h 2762250"/>
                <a:gd name="connsiteX591" fmla="*/ 3546634 w 6134100"/>
                <a:gd name="connsiteY591" fmla="*/ 430054 h 2762250"/>
                <a:gd name="connsiteX592" fmla="*/ 3541871 w 6134100"/>
                <a:gd name="connsiteY592" fmla="*/ 411004 h 2762250"/>
                <a:gd name="connsiteX593" fmla="*/ 3523774 w 6134100"/>
                <a:gd name="connsiteY593" fmla="*/ 393859 h 2762250"/>
                <a:gd name="connsiteX594" fmla="*/ 3508534 w 6134100"/>
                <a:gd name="connsiteY594" fmla="*/ 439579 h 2762250"/>
                <a:gd name="connsiteX595" fmla="*/ 3509486 w 6134100"/>
                <a:gd name="connsiteY595" fmla="*/ 513874 h 2762250"/>
                <a:gd name="connsiteX596" fmla="*/ 3526631 w 6134100"/>
                <a:gd name="connsiteY596" fmla="*/ 542449 h 2762250"/>
                <a:gd name="connsiteX597" fmla="*/ 3544729 w 6134100"/>
                <a:gd name="connsiteY597" fmla="*/ 539591 h 2762250"/>
                <a:gd name="connsiteX598" fmla="*/ 3546634 w 6134100"/>
                <a:gd name="connsiteY598" fmla="*/ 601504 h 2762250"/>
                <a:gd name="connsiteX599" fmla="*/ 3541871 w 6134100"/>
                <a:gd name="connsiteY599" fmla="*/ 668179 h 2762250"/>
                <a:gd name="connsiteX600" fmla="*/ 3532346 w 6134100"/>
                <a:gd name="connsiteY600" fmla="*/ 703421 h 2762250"/>
                <a:gd name="connsiteX601" fmla="*/ 3521869 w 6134100"/>
                <a:gd name="connsiteY601" fmla="*/ 736759 h 2762250"/>
                <a:gd name="connsiteX602" fmla="*/ 3515201 w 6134100"/>
                <a:gd name="connsiteY602" fmla="*/ 770096 h 2762250"/>
                <a:gd name="connsiteX603" fmla="*/ 3505676 w 6134100"/>
                <a:gd name="connsiteY603" fmla="*/ 818674 h 2762250"/>
                <a:gd name="connsiteX604" fmla="*/ 3470434 w 6134100"/>
                <a:gd name="connsiteY604" fmla="*/ 912971 h 2762250"/>
                <a:gd name="connsiteX605" fmla="*/ 3415189 w 6134100"/>
                <a:gd name="connsiteY605" fmla="*/ 1042511 h 2762250"/>
                <a:gd name="connsiteX606" fmla="*/ 3395186 w 6134100"/>
                <a:gd name="connsiteY606" fmla="*/ 1161574 h 2762250"/>
                <a:gd name="connsiteX607" fmla="*/ 3428524 w 6134100"/>
                <a:gd name="connsiteY607" fmla="*/ 1190149 h 2762250"/>
                <a:gd name="connsiteX608" fmla="*/ 3471386 w 6134100"/>
                <a:gd name="connsiteY608" fmla="*/ 1213961 h 2762250"/>
                <a:gd name="connsiteX609" fmla="*/ 3489484 w 6134100"/>
                <a:gd name="connsiteY609" fmla="*/ 1230154 h 2762250"/>
                <a:gd name="connsiteX610" fmla="*/ 3473291 w 6134100"/>
                <a:gd name="connsiteY610" fmla="*/ 1244441 h 2762250"/>
                <a:gd name="connsiteX611" fmla="*/ 3460909 w 6134100"/>
                <a:gd name="connsiteY611" fmla="*/ 1271111 h 2762250"/>
                <a:gd name="connsiteX612" fmla="*/ 3477101 w 6134100"/>
                <a:gd name="connsiteY612" fmla="*/ 1258729 h 2762250"/>
                <a:gd name="connsiteX613" fmla="*/ 3513296 w 6134100"/>
                <a:gd name="connsiteY613" fmla="*/ 1276826 h 2762250"/>
                <a:gd name="connsiteX614" fmla="*/ 3594259 w 6134100"/>
                <a:gd name="connsiteY614" fmla="*/ 1362551 h 2762250"/>
                <a:gd name="connsiteX615" fmla="*/ 3610451 w 6134100"/>
                <a:gd name="connsiteY615" fmla="*/ 1358741 h 2762250"/>
                <a:gd name="connsiteX616" fmla="*/ 3599021 w 6134100"/>
                <a:gd name="connsiteY616" fmla="*/ 1394936 h 2762250"/>
                <a:gd name="connsiteX617" fmla="*/ 3570446 w 6134100"/>
                <a:gd name="connsiteY617" fmla="*/ 1507331 h 2762250"/>
                <a:gd name="connsiteX618" fmla="*/ 3547586 w 6134100"/>
                <a:gd name="connsiteY618" fmla="*/ 1597819 h 2762250"/>
                <a:gd name="connsiteX619" fmla="*/ 3536156 w 6134100"/>
                <a:gd name="connsiteY619" fmla="*/ 1651159 h 2762250"/>
                <a:gd name="connsiteX620" fmla="*/ 3502819 w 6134100"/>
                <a:gd name="connsiteY620" fmla="*/ 1754981 h 2762250"/>
                <a:gd name="connsiteX621" fmla="*/ 3483769 w 6134100"/>
                <a:gd name="connsiteY621" fmla="*/ 1892141 h 2762250"/>
                <a:gd name="connsiteX622" fmla="*/ 3484721 w 6134100"/>
                <a:gd name="connsiteY622" fmla="*/ 1962626 h 2762250"/>
                <a:gd name="connsiteX623" fmla="*/ 3478054 w 6134100"/>
                <a:gd name="connsiteY623" fmla="*/ 2031206 h 2762250"/>
                <a:gd name="connsiteX624" fmla="*/ 3447574 w 6134100"/>
                <a:gd name="connsiteY624" fmla="*/ 2138839 h 2762250"/>
                <a:gd name="connsiteX625" fmla="*/ 3436144 w 6134100"/>
                <a:gd name="connsiteY625" fmla="*/ 2171224 h 2762250"/>
                <a:gd name="connsiteX626" fmla="*/ 3430429 w 6134100"/>
                <a:gd name="connsiteY626" fmla="*/ 2232184 h 2762250"/>
                <a:gd name="connsiteX627" fmla="*/ 3420904 w 6134100"/>
                <a:gd name="connsiteY627" fmla="*/ 2314099 h 2762250"/>
                <a:gd name="connsiteX628" fmla="*/ 3441859 w 6134100"/>
                <a:gd name="connsiteY628" fmla="*/ 2370296 h 2762250"/>
                <a:gd name="connsiteX629" fmla="*/ 3467576 w 6134100"/>
                <a:gd name="connsiteY629" fmla="*/ 2389346 h 2762250"/>
                <a:gd name="connsiteX630" fmla="*/ 3452336 w 6134100"/>
                <a:gd name="connsiteY630" fmla="*/ 2421731 h 2762250"/>
                <a:gd name="connsiteX631" fmla="*/ 3408521 w 6134100"/>
                <a:gd name="connsiteY631" fmla="*/ 2439829 h 2762250"/>
                <a:gd name="connsiteX632" fmla="*/ 3371374 w 6134100"/>
                <a:gd name="connsiteY632" fmla="*/ 2453164 h 2762250"/>
                <a:gd name="connsiteX633" fmla="*/ 3358991 w 6134100"/>
                <a:gd name="connsiteY633" fmla="*/ 2466499 h 2762250"/>
                <a:gd name="connsiteX634" fmla="*/ 3339941 w 6134100"/>
                <a:gd name="connsiteY634" fmla="*/ 2446496 h 2762250"/>
                <a:gd name="connsiteX635" fmla="*/ 3301841 w 6134100"/>
                <a:gd name="connsiteY635" fmla="*/ 2426494 h 2762250"/>
                <a:gd name="connsiteX636" fmla="*/ 3213259 w 6134100"/>
                <a:gd name="connsiteY636" fmla="*/ 2346484 h 2762250"/>
                <a:gd name="connsiteX637" fmla="*/ 3223736 w 6134100"/>
                <a:gd name="connsiteY637" fmla="*/ 2305526 h 2762250"/>
                <a:gd name="connsiteX638" fmla="*/ 3242786 w 6134100"/>
                <a:gd name="connsiteY638" fmla="*/ 2285524 h 2762250"/>
                <a:gd name="connsiteX639" fmla="*/ 3238024 w 6134100"/>
                <a:gd name="connsiteY639" fmla="*/ 2219801 h 2762250"/>
                <a:gd name="connsiteX640" fmla="*/ 3235166 w 6134100"/>
                <a:gd name="connsiteY640" fmla="*/ 2146459 h 2762250"/>
                <a:gd name="connsiteX641" fmla="*/ 3228499 w 6134100"/>
                <a:gd name="connsiteY641" fmla="*/ 2121694 h 2762250"/>
                <a:gd name="connsiteX642" fmla="*/ 3211354 w 6134100"/>
                <a:gd name="connsiteY642" fmla="*/ 1900714 h 2762250"/>
                <a:gd name="connsiteX643" fmla="*/ 3213259 w 6134100"/>
                <a:gd name="connsiteY643" fmla="*/ 1771174 h 2762250"/>
                <a:gd name="connsiteX644" fmla="*/ 3203734 w 6134100"/>
                <a:gd name="connsiteY644" fmla="*/ 1714976 h 2762250"/>
                <a:gd name="connsiteX645" fmla="*/ 3194209 w 6134100"/>
                <a:gd name="connsiteY645" fmla="*/ 1666399 h 2762250"/>
                <a:gd name="connsiteX646" fmla="*/ 3212306 w 6134100"/>
                <a:gd name="connsiteY646" fmla="*/ 1614964 h 2762250"/>
                <a:gd name="connsiteX647" fmla="*/ 3247549 w 6134100"/>
                <a:gd name="connsiteY647" fmla="*/ 1603534 h 2762250"/>
                <a:gd name="connsiteX648" fmla="*/ 3272314 w 6134100"/>
                <a:gd name="connsiteY648" fmla="*/ 1593056 h 2762250"/>
                <a:gd name="connsiteX649" fmla="*/ 3312319 w 6134100"/>
                <a:gd name="connsiteY649" fmla="*/ 1555909 h 2762250"/>
                <a:gd name="connsiteX650" fmla="*/ 3279934 w 6134100"/>
                <a:gd name="connsiteY650" fmla="*/ 1224439 h 2762250"/>
                <a:gd name="connsiteX651" fmla="*/ 3282791 w 6134100"/>
                <a:gd name="connsiteY651" fmla="*/ 1189196 h 2762250"/>
                <a:gd name="connsiteX652" fmla="*/ 3271361 w 6134100"/>
                <a:gd name="connsiteY652" fmla="*/ 1101566 h 2762250"/>
                <a:gd name="connsiteX653" fmla="*/ 3249454 w 6134100"/>
                <a:gd name="connsiteY653" fmla="*/ 1052989 h 2762250"/>
                <a:gd name="connsiteX654" fmla="*/ 3227546 w 6134100"/>
                <a:gd name="connsiteY654" fmla="*/ 1019651 h 2762250"/>
                <a:gd name="connsiteX655" fmla="*/ 3196114 w 6134100"/>
                <a:gd name="connsiteY655" fmla="*/ 971074 h 2762250"/>
                <a:gd name="connsiteX656" fmla="*/ 3108484 w 6134100"/>
                <a:gd name="connsiteY656" fmla="*/ 907256 h 2762250"/>
                <a:gd name="connsiteX657" fmla="*/ 3079909 w 6134100"/>
                <a:gd name="connsiteY657" fmla="*/ 896779 h 2762250"/>
                <a:gd name="connsiteX658" fmla="*/ 3064669 w 6134100"/>
                <a:gd name="connsiteY658" fmla="*/ 891064 h 2762250"/>
                <a:gd name="connsiteX659" fmla="*/ 3043714 w 6134100"/>
                <a:gd name="connsiteY659" fmla="*/ 881539 h 2762250"/>
                <a:gd name="connsiteX660" fmla="*/ 3027521 w 6134100"/>
                <a:gd name="connsiteY660" fmla="*/ 872014 h 2762250"/>
                <a:gd name="connsiteX661" fmla="*/ 3041809 w 6134100"/>
                <a:gd name="connsiteY661" fmla="*/ 856774 h 2762250"/>
                <a:gd name="connsiteX662" fmla="*/ 3098959 w 6134100"/>
                <a:gd name="connsiteY662" fmla="*/ 872966 h 2762250"/>
                <a:gd name="connsiteX663" fmla="*/ 3102769 w 6134100"/>
                <a:gd name="connsiteY663" fmla="*/ 873919 h 2762250"/>
                <a:gd name="connsiteX664" fmla="*/ 3092291 w 6134100"/>
                <a:gd name="connsiteY664" fmla="*/ 855821 h 2762250"/>
                <a:gd name="connsiteX665" fmla="*/ 3039904 w 6134100"/>
                <a:gd name="connsiteY665" fmla="*/ 847249 h 2762250"/>
                <a:gd name="connsiteX666" fmla="*/ 2999899 w 6134100"/>
                <a:gd name="connsiteY666" fmla="*/ 802481 h 2762250"/>
                <a:gd name="connsiteX667" fmla="*/ 3014186 w 6134100"/>
                <a:gd name="connsiteY667" fmla="*/ 794861 h 2762250"/>
                <a:gd name="connsiteX668" fmla="*/ 3019901 w 6134100"/>
                <a:gd name="connsiteY668" fmla="*/ 797719 h 2762250"/>
                <a:gd name="connsiteX669" fmla="*/ 3022759 w 6134100"/>
                <a:gd name="connsiteY669" fmla="*/ 778669 h 2762250"/>
                <a:gd name="connsiteX670" fmla="*/ 3060859 w 6134100"/>
                <a:gd name="connsiteY670" fmla="*/ 747236 h 2762250"/>
                <a:gd name="connsiteX671" fmla="*/ 3084671 w 6134100"/>
                <a:gd name="connsiteY671" fmla="*/ 715804 h 2762250"/>
                <a:gd name="connsiteX672" fmla="*/ 3055144 w 6134100"/>
                <a:gd name="connsiteY672" fmla="*/ 586264 h 2762250"/>
                <a:gd name="connsiteX673" fmla="*/ 3045619 w 6134100"/>
                <a:gd name="connsiteY673" fmla="*/ 544354 h 2762250"/>
                <a:gd name="connsiteX674" fmla="*/ 3037999 w 6134100"/>
                <a:gd name="connsiteY674" fmla="*/ 527209 h 2762250"/>
                <a:gd name="connsiteX675" fmla="*/ 2994184 w 6134100"/>
                <a:gd name="connsiteY675" fmla="*/ 511969 h 2762250"/>
                <a:gd name="connsiteX676" fmla="*/ 2818924 w 6134100"/>
                <a:gd name="connsiteY676" fmla="*/ 526256 h 2762250"/>
                <a:gd name="connsiteX677" fmla="*/ 2793206 w 6134100"/>
                <a:gd name="connsiteY677" fmla="*/ 568166 h 2762250"/>
                <a:gd name="connsiteX678" fmla="*/ 2800826 w 6134100"/>
                <a:gd name="connsiteY678" fmla="*/ 613886 h 2762250"/>
                <a:gd name="connsiteX679" fmla="*/ 2783681 w 6134100"/>
                <a:gd name="connsiteY679" fmla="*/ 671036 h 2762250"/>
                <a:gd name="connsiteX680" fmla="*/ 2749391 w 6134100"/>
                <a:gd name="connsiteY680" fmla="*/ 546259 h 2762250"/>
                <a:gd name="connsiteX681" fmla="*/ 2743676 w 6134100"/>
                <a:gd name="connsiteY681" fmla="*/ 526256 h 2762250"/>
                <a:gd name="connsiteX682" fmla="*/ 2691289 w 6134100"/>
                <a:gd name="connsiteY682" fmla="*/ 333851 h 2762250"/>
                <a:gd name="connsiteX683" fmla="*/ 2679859 w 6134100"/>
                <a:gd name="connsiteY683" fmla="*/ 296704 h 2762250"/>
                <a:gd name="connsiteX684" fmla="*/ 2680811 w 6134100"/>
                <a:gd name="connsiteY684" fmla="*/ 292894 h 2762250"/>
                <a:gd name="connsiteX685" fmla="*/ 2688431 w 6134100"/>
                <a:gd name="connsiteY685" fmla="*/ 281464 h 2762250"/>
                <a:gd name="connsiteX686" fmla="*/ 2660809 w 6134100"/>
                <a:gd name="connsiteY686" fmla="*/ 224314 h 2762250"/>
                <a:gd name="connsiteX687" fmla="*/ 2645569 w 6134100"/>
                <a:gd name="connsiteY687" fmla="*/ 189071 h 2762250"/>
                <a:gd name="connsiteX688" fmla="*/ 2636044 w 6134100"/>
                <a:gd name="connsiteY688" fmla="*/ 165259 h 2762250"/>
                <a:gd name="connsiteX689" fmla="*/ 2631281 w 6134100"/>
                <a:gd name="connsiteY689" fmla="*/ 140494 h 2762250"/>
                <a:gd name="connsiteX690" fmla="*/ 2622709 w 6134100"/>
                <a:gd name="connsiteY690" fmla="*/ 96679 h 2762250"/>
                <a:gd name="connsiteX691" fmla="*/ 2608421 w 6134100"/>
                <a:gd name="connsiteY691" fmla="*/ 44291 h 2762250"/>
                <a:gd name="connsiteX692" fmla="*/ 2576036 w 6134100"/>
                <a:gd name="connsiteY692" fmla="*/ 7144 h 2762250"/>
                <a:gd name="connsiteX693" fmla="*/ 2576036 w 6134100"/>
                <a:gd name="connsiteY693" fmla="*/ 7144 h 2762250"/>
                <a:gd name="connsiteX694" fmla="*/ 1523524 w 6134100"/>
                <a:gd name="connsiteY694" fmla="*/ 317659 h 2762250"/>
                <a:gd name="connsiteX695" fmla="*/ 1530191 w 6134100"/>
                <a:gd name="connsiteY695" fmla="*/ 322421 h 2762250"/>
                <a:gd name="connsiteX696" fmla="*/ 1539716 w 6134100"/>
                <a:gd name="connsiteY696" fmla="*/ 332899 h 2762250"/>
                <a:gd name="connsiteX697" fmla="*/ 1524476 w 6134100"/>
                <a:gd name="connsiteY697" fmla="*/ 325279 h 2762250"/>
                <a:gd name="connsiteX698" fmla="*/ 1523524 w 6134100"/>
                <a:gd name="connsiteY698" fmla="*/ 317659 h 2762250"/>
                <a:gd name="connsiteX699" fmla="*/ 1523524 w 6134100"/>
                <a:gd name="connsiteY699" fmla="*/ 317659 h 2762250"/>
                <a:gd name="connsiteX700" fmla="*/ 3544729 w 6134100"/>
                <a:gd name="connsiteY700" fmla="*/ 443389 h 2762250"/>
                <a:gd name="connsiteX701" fmla="*/ 3546634 w 6134100"/>
                <a:gd name="connsiteY701" fmla="*/ 444341 h 2762250"/>
                <a:gd name="connsiteX702" fmla="*/ 3550444 w 6134100"/>
                <a:gd name="connsiteY702" fmla="*/ 457676 h 2762250"/>
                <a:gd name="connsiteX703" fmla="*/ 3547586 w 6134100"/>
                <a:gd name="connsiteY703" fmla="*/ 467201 h 2762250"/>
                <a:gd name="connsiteX704" fmla="*/ 3539966 w 6134100"/>
                <a:gd name="connsiteY704" fmla="*/ 445294 h 2762250"/>
                <a:gd name="connsiteX705" fmla="*/ 3544729 w 6134100"/>
                <a:gd name="connsiteY705" fmla="*/ 443389 h 2762250"/>
                <a:gd name="connsiteX706" fmla="*/ 3544729 w 6134100"/>
                <a:gd name="connsiteY706" fmla="*/ 443389 h 2762250"/>
                <a:gd name="connsiteX707" fmla="*/ 4400074 w 6134100"/>
                <a:gd name="connsiteY707" fmla="*/ 523399 h 2762250"/>
                <a:gd name="connsiteX708" fmla="*/ 4411504 w 6134100"/>
                <a:gd name="connsiteY708" fmla="*/ 529114 h 2762250"/>
                <a:gd name="connsiteX709" fmla="*/ 4401979 w 6134100"/>
                <a:gd name="connsiteY709" fmla="*/ 529114 h 2762250"/>
                <a:gd name="connsiteX710" fmla="*/ 4400074 w 6134100"/>
                <a:gd name="connsiteY710" fmla="*/ 523399 h 2762250"/>
                <a:gd name="connsiteX711" fmla="*/ 4400074 w 6134100"/>
                <a:gd name="connsiteY711" fmla="*/ 523399 h 2762250"/>
                <a:gd name="connsiteX712" fmla="*/ 1547336 w 6134100"/>
                <a:gd name="connsiteY712" fmla="*/ 561499 h 2762250"/>
                <a:gd name="connsiteX713" fmla="*/ 1554004 w 6134100"/>
                <a:gd name="connsiteY713" fmla="*/ 573881 h 2762250"/>
                <a:gd name="connsiteX714" fmla="*/ 1547336 w 6134100"/>
                <a:gd name="connsiteY714" fmla="*/ 586264 h 2762250"/>
                <a:gd name="connsiteX715" fmla="*/ 1540669 w 6134100"/>
                <a:gd name="connsiteY715" fmla="*/ 573881 h 2762250"/>
                <a:gd name="connsiteX716" fmla="*/ 1547336 w 6134100"/>
                <a:gd name="connsiteY716" fmla="*/ 561499 h 2762250"/>
                <a:gd name="connsiteX717" fmla="*/ 4425791 w 6134100"/>
                <a:gd name="connsiteY717" fmla="*/ 576739 h 2762250"/>
                <a:gd name="connsiteX718" fmla="*/ 4425791 w 6134100"/>
                <a:gd name="connsiteY718" fmla="*/ 576739 h 2762250"/>
                <a:gd name="connsiteX719" fmla="*/ 4435316 w 6134100"/>
                <a:gd name="connsiteY719" fmla="*/ 583406 h 2762250"/>
                <a:gd name="connsiteX720" fmla="*/ 4440079 w 6134100"/>
                <a:gd name="connsiteY720" fmla="*/ 602456 h 2762250"/>
                <a:gd name="connsiteX721" fmla="*/ 4423887 w 6134100"/>
                <a:gd name="connsiteY721" fmla="*/ 591979 h 2762250"/>
                <a:gd name="connsiteX722" fmla="*/ 4425791 w 6134100"/>
                <a:gd name="connsiteY722" fmla="*/ 576739 h 2762250"/>
                <a:gd name="connsiteX723" fmla="*/ 4425791 w 6134100"/>
                <a:gd name="connsiteY723" fmla="*/ 576739 h 2762250"/>
                <a:gd name="connsiteX724" fmla="*/ 1569244 w 6134100"/>
                <a:gd name="connsiteY724" fmla="*/ 687229 h 2762250"/>
                <a:gd name="connsiteX725" fmla="*/ 1569244 w 6134100"/>
                <a:gd name="connsiteY725" fmla="*/ 687229 h 2762250"/>
                <a:gd name="connsiteX726" fmla="*/ 1575911 w 6134100"/>
                <a:gd name="connsiteY726" fmla="*/ 694849 h 2762250"/>
                <a:gd name="connsiteX727" fmla="*/ 1576864 w 6134100"/>
                <a:gd name="connsiteY727" fmla="*/ 708184 h 2762250"/>
                <a:gd name="connsiteX728" fmla="*/ 1569244 w 6134100"/>
                <a:gd name="connsiteY728" fmla="*/ 700564 h 2762250"/>
                <a:gd name="connsiteX729" fmla="*/ 1569244 w 6134100"/>
                <a:gd name="connsiteY729" fmla="*/ 687229 h 2762250"/>
                <a:gd name="connsiteX730" fmla="*/ 1569244 w 6134100"/>
                <a:gd name="connsiteY730" fmla="*/ 687229 h 2762250"/>
                <a:gd name="connsiteX731" fmla="*/ 1569244 w 6134100"/>
                <a:gd name="connsiteY731" fmla="*/ 687229 h 2762250"/>
                <a:gd name="connsiteX732" fmla="*/ 2744629 w 6134100"/>
                <a:gd name="connsiteY732" fmla="*/ 697706 h 2762250"/>
                <a:gd name="connsiteX733" fmla="*/ 2779871 w 6134100"/>
                <a:gd name="connsiteY733" fmla="*/ 753904 h 2762250"/>
                <a:gd name="connsiteX734" fmla="*/ 2818924 w 6134100"/>
                <a:gd name="connsiteY734" fmla="*/ 831056 h 2762250"/>
                <a:gd name="connsiteX735" fmla="*/ 2787491 w 6134100"/>
                <a:gd name="connsiteY735" fmla="*/ 832009 h 2762250"/>
                <a:gd name="connsiteX736" fmla="*/ 2759869 w 6134100"/>
                <a:gd name="connsiteY736" fmla="*/ 771049 h 2762250"/>
                <a:gd name="connsiteX737" fmla="*/ 2745581 w 6134100"/>
                <a:gd name="connsiteY737" fmla="*/ 699611 h 2762250"/>
                <a:gd name="connsiteX738" fmla="*/ 2744629 w 6134100"/>
                <a:gd name="connsiteY738" fmla="*/ 697706 h 2762250"/>
                <a:gd name="connsiteX739" fmla="*/ 2744629 w 6134100"/>
                <a:gd name="connsiteY739" fmla="*/ 697706 h 2762250"/>
                <a:gd name="connsiteX740" fmla="*/ 1512094 w 6134100"/>
                <a:gd name="connsiteY740" fmla="*/ 723424 h 2762250"/>
                <a:gd name="connsiteX741" fmla="*/ 1510189 w 6134100"/>
                <a:gd name="connsiteY741" fmla="*/ 736759 h 2762250"/>
                <a:gd name="connsiteX742" fmla="*/ 1513046 w 6134100"/>
                <a:gd name="connsiteY742" fmla="*/ 748189 h 2762250"/>
                <a:gd name="connsiteX743" fmla="*/ 1513046 w 6134100"/>
                <a:gd name="connsiteY743" fmla="*/ 726281 h 2762250"/>
                <a:gd name="connsiteX744" fmla="*/ 1512094 w 6134100"/>
                <a:gd name="connsiteY744" fmla="*/ 723424 h 2762250"/>
                <a:gd name="connsiteX745" fmla="*/ 1512094 w 6134100"/>
                <a:gd name="connsiteY745" fmla="*/ 723424 h 2762250"/>
                <a:gd name="connsiteX746" fmla="*/ 2705576 w 6134100"/>
                <a:gd name="connsiteY746" fmla="*/ 727234 h 2762250"/>
                <a:gd name="connsiteX747" fmla="*/ 2716054 w 6134100"/>
                <a:gd name="connsiteY747" fmla="*/ 758666 h 2762250"/>
                <a:gd name="connsiteX748" fmla="*/ 2724626 w 6134100"/>
                <a:gd name="connsiteY748" fmla="*/ 827246 h 2762250"/>
                <a:gd name="connsiteX749" fmla="*/ 2725579 w 6134100"/>
                <a:gd name="connsiteY749" fmla="*/ 858679 h 2762250"/>
                <a:gd name="connsiteX750" fmla="*/ 2701766 w 6134100"/>
                <a:gd name="connsiteY750" fmla="*/ 860584 h 2762250"/>
                <a:gd name="connsiteX751" fmla="*/ 2677001 w 6134100"/>
                <a:gd name="connsiteY751" fmla="*/ 847249 h 2762250"/>
                <a:gd name="connsiteX752" fmla="*/ 2660809 w 6134100"/>
                <a:gd name="connsiteY752" fmla="*/ 846296 h 2762250"/>
                <a:gd name="connsiteX753" fmla="*/ 2647474 w 6134100"/>
                <a:gd name="connsiteY753" fmla="*/ 832009 h 2762250"/>
                <a:gd name="connsiteX754" fmla="*/ 2655094 w 6134100"/>
                <a:gd name="connsiteY754" fmla="*/ 784384 h 2762250"/>
                <a:gd name="connsiteX755" fmla="*/ 2673191 w 6134100"/>
                <a:gd name="connsiteY755" fmla="*/ 751046 h 2762250"/>
                <a:gd name="connsiteX756" fmla="*/ 2697956 w 6134100"/>
                <a:gd name="connsiteY756" fmla="*/ 733901 h 2762250"/>
                <a:gd name="connsiteX757" fmla="*/ 2705576 w 6134100"/>
                <a:gd name="connsiteY757" fmla="*/ 727234 h 2762250"/>
                <a:gd name="connsiteX758" fmla="*/ 2705576 w 6134100"/>
                <a:gd name="connsiteY758" fmla="*/ 727234 h 2762250"/>
                <a:gd name="connsiteX759" fmla="*/ 1509236 w 6134100"/>
                <a:gd name="connsiteY759" fmla="*/ 802481 h 2762250"/>
                <a:gd name="connsiteX760" fmla="*/ 1520666 w 6134100"/>
                <a:gd name="connsiteY760" fmla="*/ 821531 h 2762250"/>
                <a:gd name="connsiteX761" fmla="*/ 1537811 w 6134100"/>
                <a:gd name="connsiteY761" fmla="*/ 847249 h 2762250"/>
                <a:gd name="connsiteX762" fmla="*/ 1535906 w 6134100"/>
                <a:gd name="connsiteY762" fmla="*/ 858679 h 2762250"/>
                <a:gd name="connsiteX763" fmla="*/ 1533049 w 6134100"/>
                <a:gd name="connsiteY763" fmla="*/ 912971 h 2762250"/>
                <a:gd name="connsiteX764" fmla="*/ 1538764 w 6134100"/>
                <a:gd name="connsiteY764" fmla="*/ 972026 h 2762250"/>
                <a:gd name="connsiteX765" fmla="*/ 1528286 w 6134100"/>
                <a:gd name="connsiteY765" fmla="*/ 970121 h 2762250"/>
                <a:gd name="connsiteX766" fmla="*/ 1511141 w 6134100"/>
                <a:gd name="connsiteY766" fmla="*/ 913924 h 2762250"/>
                <a:gd name="connsiteX767" fmla="*/ 1509236 w 6134100"/>
                <a:gd name="connsiteY767" fmla="*/ 802481 h 2762250"/>
                <a:gd name="connsiteX768" fmla="*/ 1509236 w 6134100"/>
                <a:gd name="connsiteY768" fmla="*/ 802481 h 2762250"/>
                <a:gd name="connsiteX769" fmla="*/ 1646396 w 6134100"/>
                <a:gd name="connsiteY769" fmla="*/ 808196 h 2762250"/>
                <a:gd name="connsiteX770" fmla="*/ 1657826 w 6134100"/>
                <a:gd name="connsiteY770" fmla="*/ 832009 h 2762250"/>
                <a:gd name="connsiteX771" fmla="*/ 1664494 w 6134100"/>
                <a:gd name="connsiteY771" fmla="*/ 874871 h 2762250"/>
                <a:gd name="connsiteX772" fmla="*/ 1658779 w 6134100"/>
                <a:gd name="connsiteY772" fmla="*/ 901541 h 2762250"/>
                <a:gd name="connsiteX773" fmla="*/ 1636871 w 6134100"/>
                <a:gd name="connsiteY773" fmla="*/ 859631 h 2762250"/>
                <a:gd name="connsiteX774" fmla="*/ 1636871 w 6134100"/>
                <a:gd name="connsiteY774" fmla="*/ 816769 h 2762250"/>
                <a:gd name="connsiteX775" fmla="*/ 1646396 w 6134100"/>
                <a:gd name="connsiteY775" fmla="*/ 808196 h 2762250"/>
                <a:gd name="connsiteX776" fmla="*/ 1646396 w 6134100"/>
                <a:gd name="connsiteY776" fmla="*/ 808196 h 2762250"/>
                <a:gd name="connsiteX777" fmla="*/ 3538061 w 6134100"/>
                <a:gd name="connsiteY777" fmla="*/ 820579 h 2762250"/>
                <a:gd name="connsiteX778" fmla="*/ 3538061 w 6134100"/>
                <a:gd name="connsiteY778" fmla="*/ 820579 h 2762250"/>
                <a:gd name="connsiteX779" fmla="*/ 3544729 w 6134100"/>
                <a:gd name="connsiteY779" fmla="*/ 828199 h 2762250"/>
                <a:gd name="connsiteX780" fmla="*/ 3546634 w 6134100"/>
                <a:gd name="connsiteY780" fmla="*/ 861536 h 2762250"/>
                <a:gd name="connsiteX781" fmla="*/ 3551396 w 6134100"/>
                <a:gd name="connsiteY781" fmla="*/ 887254 h 2762250"/>
                <a:gd name="connsiteX782" fmla="*/ 3531394 w 6134100"/>
                <a:gd name="connsiteY782" fmla="*/ 901541 h 2762250"/>
                <a:gd name="connsiteX783" fmla="*/ 3529489 w 6134100"/>
                <a:gd name="connsiteY783" fmla="*/ 840581 h 2762250"/>
                <a:gd name="connsiteX784" fmla="*/ 3538061 w 6134100"/>
                <a:gd name="connsiteY784" fmla="*/ 820579 h 2762250"/>
                <a:gd name="connsiteX785" fmla="*/ 3538061 w 6134100"/>
                <a:gd name="connsiteY785" fmla="*/ 820579 h 2762250"/>
                <a:gd name="connsiteX786" fmla="*/ 3978116 w 6134100"/>
                <a:gd name="connsiteY786" fmla="*/ 844391 h 2762250"/>
                <a:gd name="connsiteX787" fmla="*/ 3997166 w 6134100"/>
                <a:gd name="connsiteY787" fmla="*/ 850106 h 2762250"/>
                <a:gd name="connsiteX788" fmla="*/ 4000024 w 6134100"/>
                <a:gd name="connsiteY788" fmla="*/ 855821 h 2762250"/>
                <a:gd name="connsiteX789" fmla="*/ 3980974 w 6134100"/>
                <a:gd name="connsiteY789" fmla="*/ 850106 h 2762250"/>
                <a:gd name="connsiteX790" fmla="*/ 3978116 w 6134100"/>
                <a:gd name="connsiteY790" fmla="*/ 844391 h 2762250"/>
                <a:gd name="connsiteX791" fmla="*/ 3978116 w 6134100"/>
                <a:gd name="connsiteY791" fmla="*/ 844391 h 2762250"/>
                <a:gd name="connsiteX792" fmla="*/ 4483894 w 6134100"/>
                <a:gd name="connsiteY792" fmla="*/ 895826 h 2762250"/>
                <a:gd name="connsiteX793" fmla="*/ 4489609 w 6134100"/>
                <a:gd name="connsiteY793" fmla="*/ 902494 h 2762250"/>
                <a:gd name="connsiteX794" fmla="*/ 4478179 w 6134100"/>
                <a:gd name="connsiteY794" fmla="*/ 914876 h 2762250"/>
                <a:gd name="connsiteX795" fmla="*/ 4466749 w 6134100"/>
                <a:gd name="connsiteY795" fmla="*/ 909161 h 2762250"/>
                <a:gd name="connsiteX796" fmla="*/ 4469606 w 6134100"/>
                <a:gd name="connsiteY796" fmla="*/ 900589 h 2762250"/>
                <a:gd name="connsiteX797" fmla="*/ 4481037 w 6134100"/>
                <a:gd name="connsiteY797" fmla="*/ 897731 h 2762250"/>
                <a:gd name="connsiteX798" fmla="*/ 4483894 w 6134100"/>
                <a:gd name="connsiteY798" fmla="*/ 895826 h 2762250"/>
                <a:gd name="connsiteX799" fmla="*/ 4483894 w 6134100"/>
                <a:gd name="connsiteY799" fmla="*/ 895826 h 2762250"/>
                <a:gd name="connsiteX800" fmla="*/ 4748689 w 6134100"/>
                <a:gd name="connsiteY800" fmla="*/ 906304 h 2762250"/>
                <a:gd name="connsiteX801" fmla="*/ 4766787 w 6134100"/>
                <a:gd name="connsiteY801" fmla="*/ 912971 h 2762250"/>
                <a:gd name="connsiteX802" fmla="*/ 4741069 w 6134100"/>
                <a:gd name="connsiteY802" fmla="*/ 912971 h 2762250"/>
                <a:gd name="connsiteX803" fmla="*/ 4748689 w 6134100"/>
                <a:gd name="connsiteY803" fmla="*/ 906304 h 2762250"/>
                <a:gd name="connsiteX804" fmla="*/ 4748689 w 6134100"/>
                <a:gd name="connsiteY804" fmla="*/ 906304 h 2762250"/>
                <a:gd name="connsiteX805" fmla="*/ 4448651 w 6134100"/>
                <a:gd name="connsiteY805" fmla="*/ 914876 h 2762250"/>
                <a:gd name="connsiteX806" fmla="*/ 4455319 w 6134100"/>
                <a:gd name="connsiteY806" fmla="*/ 932974 h 2762250"/>
                <a:gd name="connsiteX807" fmla="*/ 4441031 w 6134100"/>
                <a:gd name="connsiteY807" fmla="*/ 928211 h 2762250"/>
                <a:gd name="connsiteX808" fmla="*/ 4446747 w 6134100"/>
                <a:gd name="connsiteY808" fmla="*/ 915829 h 2762250"/>
                <a:gd name="connsiteX809" fmla="*/ 4448651 w 6134100"/>
                <a:gd name="connsiteY809" fmla="*/ 914876 h 2762250"/>
                <a:gd name="connsiteX810" fmla="*/ 1654016 w 6134100"/>
                <a:gd name="connsiteY810" fmla="*/ 931069 h 2762250"/>
                <a:gd name="connsiteX811" fmla="*/ 1661636 w 6134100"/>
                <a:gd name="connsiteY811" fmla="*/ 946309 h 2762250"/>
                <a:gd name="connsiteX812" fmla="*/ 1655921 w 6134100"/>
                <a:gd name="connsiteY812" fmla="*/ 965359 h 2762250"/>
                <a:gd name="connsiteX813" fmla="*/ 1647349 w 6134100"/>
                <a:gd name="connsiteY813" fmla="*/ 938689 h 2762250"/>
                <a:gd name="connsiteX814" fmla="*/ 1654016 w 6134100"/>
                <a:gd name="connsiteY814" fmla="*/ 931069 h 2762250"/>
                <a:gd name="connsiteX815" fmla="*/ 1654016 w 6134100"/>
                <a:gd name="connsiteY815" fmla="*/ 931069 h 2762250"/>
                <a:gd name="connsiteX816" fmla="*/ 3498056 w 6134100"/>
                <a:gd name="connsiteY816" fmla="*/ 945356 h 2762250"/>
                <a:gd name="connsiteX817" fmla="*/ 3504724 w 6134100"/>
                <a:gd name="connsiteY817" fmla="*/ 961549 h 2762250"/>
                <a:gd name="connsiteX818" fmla="*/ 3481864 w 6134100"/>
                <a:gd name="connsiteY818" fmla="*/ 1048226 h 2762250"/>
                <a:gd name="connsiteX819" fmla="*/ 3469481 w 6134100"/>
                <a:gd name="connsiteY819" fmla="*/ 1075849 h 2762250"/>
                <a:gd name="connsiteX820" fmla="*/ 3464719 w 6134100"/>
                <a:gd name="connsiteY820" fmla="*/ 1096804 h 2762250"/>
                <a:gd name="connsiteX821" fmla="*/ 3453289 w 6134100"/>
                <a:gd name="connsiteY821" fmla="*/ 1146334 h 2762250"/>
                <a:gd name="connsiteX822" fmla="*/ 3446621 w 6134100"/>
                <a:gd name="connsiteY822" fmla="*/ 1191101 h 2762250"/>
                <a:gd name="connsiteX823" fmla="*/ 3435191 w 6134100"/>
                <a:gd name="connsiteY823" fmla="*/ 1174909 h 2762250"/>
                <a:gd name="connsiteX824" fmla="*/ 3417094 w 6134100"/>
                <a:gd name="connsiteY824" fmla="*/ 1072039 h 2762250"/>
                <a:gd name="connsiteX825" fmla="*/ 3453289 w 6134100"/>
                <a:gd name="connsiteY825" fmla="*/ 1005364 h 2762250"/>
                <a:gd name="connsiteX826" fmla="*/ 3491389 w 6134100"/>
                <a:gd name="connsiteY826" fmla="*/ 952024 h 2762250"/>
                <a:gd name="connsiteX827" fmla="*/ 3498056 w 6134100"/>
                <a:gd name="connsiteY827" fmla="*/ 945356 h 2762250"/>
                <a:gd name="connsiteX828" fmla="*/ 3498056 w 6134100"/>
                <a:gd name="connsiteY828" fmla="*/ 945356 h 2762250"/>
                <a:gd name="connsiteX829" fmla="*/ 6092667 w 6134100"/>
                <a:gd name="connsiteY829" fmla="*/ 1037749 h 2762250"/>
                <a:gd name="connsiteX830" fmla="*/ 6085999 w 6134100"/>
                <a:gd name="connsiteY830" fmla="*/ 1044416 h 2762250"/>
                <a:gd name="connsiteX831" fmla="*/ 6088856 w 6134100"/>
                <a:gd name="connsiteY831" fmla="*/ 1051084 h 2762250"/>
                <a:gd name="connsiteX832" fmla="*/ 6095524 w 6134100"/>
                <a:gd name="connsiteY832" fmla="*/ 1044416 h 2762250"/>
                <a:gd name="connsiteX833" fmla="*/ 6092667 w 6134100"/>
                <a:gd name="connsiteY833" fmla="*/ 1037749 h 2762250"/>
                <a:gd name="connsiteX834" fmla="*/ 106204 w 6134100"/>
                <a:gd name="connsiteY834" fmla="*/ 1052036 h 2762250"/>
                <a:gd name="connsiteX835" fmla="*/ 129064 w 6134100"/>
                <a:gd name="connsiteY835" fmla="*/ 1070134 h 2762250"/>
                <a:gd name="connsiteX836" fmla="*/ 123349 w 6134100"/>
                <a:gd name="connsiteY836" fmla="*/ 1075849 h 2762250"/>
                <a:gd name="connsiteX837" fmla="*/ 106204 w 6134100"/>
                <a:gd name="connsiteY837" fmla="*/ 1052036 h 2762250"/>
                <a:gd name="connsiteX838" fmla="*/ 106204 w 6134100"/>
                <a:gd name="connsiteY838" fmla="*/ 1052036 h 2762250"/>
                <a:gd name="connsiteX839" fmla="*/ 106204 w 6134100"/>
                <a:gd name="connsiteY839" fmla="*/ 1052036 h 2762250"/>
                <a:gd name="connsiteX840" fmla="*/ 5970746 w 6134100"/>
                <a:gd name="connsiteY840" fmla="*/ 1163479 h 2762250"/>
                <a:gd name="connsiteX841" fmla="*/ 5977414 w 6134100"/>
                <a:gd name="connsiteY841" fmla="*/ 1170146 h 2762250"/>
                <a:gd name="connsiteX842" fmla="*/ 5970746 w 6134100"/>
                <a:gd name="connsiteY842" fmla="*/ 1176814 h 2762250"/>
                <a:gd name="connsiteX843" fmla="*/ 5964079 w 6134100"/>
                <a:gd name="connsiteY843" fmla="*/ 1170146 h 2762250"/>
                <a:gd name="connsiteX844" fmla="*/ 5970746 w 6134100"/>
                <a:gd name="connsiteY844" fmla="*/ 1163479 h 2762250"/>
                <a:gd name="connsiteX845" fmla="*/ 5688806 w 6134100"/>
                <a:gd name="connsiteY845" fmla="*/ 1289209 h 2762250"/>
                <a:gd name="connsiteX846" fmla="*/ 5699284 w 6134100"/>
                <a:gd name="connsiteY846" fmla="*/ 1298734 h 2762250"/>
                <a:gd name="connsiteX847" fmla="*/ 5696426 w 6134100"/>
                <a:gd name="connsiteY847" fmla="*/ 1308259 h 2762250"/>
                <a:gd name="connsiteX848" fmla="*/ 5685949 w 6134100"/>
                <a:gd name="connsiteY848" fmla="*/ 1298734 h 2762250"/>
                <a:gd name="connsiteX849" fmla="*/ 5688806 w 6134100"/>
                <a:gd name="connsiteY849" fmla="*/ 1289209 h 2762250"/>
                <a:gd name="connsiteX850" fmla="*/ 5688806 w 6134100"/>
                <a:gd name="connsiteY850" fmla="*/ 1289209 h 2762250"/>
                <a:gd name="connsiteX851" fmla="*/ 2170271 w 6134100"/>
                <a:gd name="connsiteY851" fmla="*/ 1314926 h 2762250"/>
                <a:gd name="connsiteX852" fmla="*/ 2171224 w 6134100"/>
                <a:gd name="connsiteY852" fmla="*/ 1326356 h 2762250"/>
                <a:gd name="connsiteX853" fmla="*/ 2160746 w 6134100"/>
                <a:gd name="connsiteY853" fmla="*/ 1343501 h 2762250"/>
                <a:gd name="connsiteX854" fmla="*/ 2162651 w 6134100"/>
                <a:gd name="connsiteY854" fmla="*/ 1319689 h 2762250"/>
                <a:gd name="connsiteX855" fmla="*/ 2170271 w 6134100"/>
                <a:gd name="connsiteY855" fmla="*/ 1314926 h 2762250"/>
                <a:gd name="connsiteX856" fmla="*/ 2170271 w 6134100"/>
                <a:gd name="connsiteY856" fmla="*/ 1314926 h 2762250"/>
                <a:gd name="connsiteX857" fmla="*/ 5820251 w 6134100"/>
                <a:gd name="connsiteY857" fmla="*/ 1329214 h 2762250"/>
                <a:gd name="connsiteX858" fmla="*/ 5823109 w 6134100"/>
                <a:gd name="connsiteY858" fmla="*/ 1330166 h 2762250"/>
                <a:gd name="connsiteX859" fmla="*/ 5820251 w 6134100"/>
                <a:gd name="connsiteY859" fmla="*/ 1342549 h 2762250"/>
                <a:gd name="connsiteX860" fmla="*/ 5802154 w 6134100"/>
                <a:gd name="connsiteY860" fmla="*/ 1345406 h 2762250"/>
                <a:gd name="connsiteX861" fmla="*/ 5820251 w 6134100"/>
                <a:gd name="connsiteY861" fmla="*/ 1329214 h 2762250"/>
                <a:gd name="connsiteX862" fmla="*/ 5820251 w 6134100"/>
                <a:gd name="connsiteY862" fmla="*/ 1329214 h 2762250"/>
                <a:gd name="connsiteX863" fmla="*/ 3129439 w 6134100"/>
                <a:gd name="connsiteY863" fmla="*/ 1351121 h 2762250"/>
                <a:gd name="connsiteX864" fmla="*/ 3163729 w 6134100"/>
                <a:gd name="connsiteY864" fmla="*/ 1401604 h 2762250"/>
                <a:gd name="connsiteX865" fmla="*/ 3174206 w 6134100"/>
                <a:gd name="connsiteY865" fmla="*/ 1462564 h 2762250"/>
                <a:gd name="connsiteX866" fmla="*/ 3172301 w 6134100"/>
                <a:gd name="connsiteY866" fmla="*/ 1482566 h 2762250"/>
                <a:gd name="connsiteX867" fmla="*/ 3147536 w 6134100"/>
                <a:gd name="connsiteY867" fmla="*/ 1437799 h 2762250"/>
                <a:gd name="connsiteX868" fmla="*/ 3136106 w 6134100"/>
                <a:gd name="connsiteY868" fmla="*/ 1401604 h 2762250"/>
                <a:gd name="connsiteX869" fmla="*/ 3123724 w 6134100"/>
                <a:gd name="connsiteY869" fmla="*/ 1368266 h 2762250"/>
                <a:gd name="connsiteX870" fmla="*/ 3129439 w 6134100"/>
                <a:gd name="connsiteY870" fmla="*/ 1351121 h 2762250"/>
                <a:gd name="connsiteX871" fmla="*/ 3129439 w 6134100"/>
                <a:gd name="connsiteY871" fmla="*/ 1351121 h 2762250"/>
                <a:gd name="connsiteX872" fmla="*/ 4057174 w 6134100"/>
                <a:gd name="connsiteY872" fmla="*/ 1364456 h 2762250"/>
                <a:gd name="connsiteX873" fmla="*/ 4074319 w 6134100"/>
                <a:gd name="connsiteY873" fmla="*/ 1386364 h 2762250"/>
                <a:gd name="connsiteX874" fmla="*/ 4075271 w 6134100"/>
                <a:gd name="connsiteY874" fmla="*/ 1411129 h 2762250"/>
                <a:gd name="connsiteX875" fmla="*/ 4051459 w 6134100"/>
                <a:gd name="connsiteY875" fmla="*/ 1380649 h 2762250"/>
                <a:gd name="connsiteX876" fmla="*/ 4057174 w 6134100"/>
                <a:gd name="connsiteY876" fmla="*/ 1364456 h 2762250"/>
                <a:gd name="connsiteX877" fmla="*/ 4057174 w 6134100"/>
                <a:gd name="connsiteY877" fmla="*/ 1364456 h 2762250"/>
                <a:gd name="connsiteX878" fmla="*/ 5891689 w 6134100"/>
                <a:gd name="connsiteY878" fmla="*/ 1379696 h 2762250"/>
                <a:gd name="connsiteX879" fmla="*/ 5897404 w 6134100"/>
                <a:gd name="connsiteY879" fmla="*/ 1382554 h 2762250"/>
                <a:gd name="connsiteX880" fmla="*/ 5869781 w 6134100"/>
                <a:gd name="connsiteY880" fmla="*/ 1411129 h 2762250"/>
                <a:gd name="connsiteX881" fmla="*/ 5887879 w 6134100"/>
                <a:gd name="connsiteY881" fmla="*/ 1381601 h 2762250"/>
                <a:gd name="connsiteX882" fmla="*/ 5891689 w 6134100"/>
                <a:gd name="connsiteY882" fmla="*/ 1379696 h 2762250"/>
                <a:gd name="connsiteX883" fmla="*/ 5891689 w 6134100"/>
                <a:gd name="connsiteY883" fmla="*/ 1379696 h 2762250"/>
                <a:gd name="connsiteX884" fmla="*/ 4855369 w 6134100"/>
                <a:gd name="connsiteY884" fmla="*/ 1413986 h 2762250"/>
                <a:gd name="connsiteX885" fmla="*/ 4862037 w 6134100"/>
                <a:gd name="connsiteY885" fmla="*/ 1420654 h 2762250"/>
                <a:gd name="connsiteX886" fmla="*/ 4859179 w 6134100"/>
                <a:gd name="connsiteY886" fmla="*/ 1427321 h 2762250"/>
                <a:gd name="connsiteX887" fmla="*/ 4852512 w 6134100"/>
                <a:gd name="connsiteY887" fmla="*/ 1420654 h 2762250"/>
                <a:gd name="connsiteX888" fmla="*/ 4855369 w 6134100"/>
                <a:gd name="connsiteY888" fmla="*/ 1413986 h 2762250"/>
                <a:gd name="connsiteX889" fmla="*/ 4889659 w 6134100"/>
                <a:gd name="connsiteY889" fmla="*/ 1453991 h 2762250"/>
                <a:gd name="connsiteX890" fmla="*/ 4904899 w 6134100"/>
                <a:gd name="connsiteY890" fmla="*/ 1479709 h 2762250"/>
                <a:gd name="connsiteX891" fmla="*/ 4910614 w 6134100"/>
                <a:gd name="connsiteY891" fmla="*/ 1508284 h 2762250"/>
                <a:gd name="connsiteX892" fmla="*/ 4882991 w 6134100"/>
                <a:gd name="connsiteY892" fmla="*/ 1467326 h 2762250"/>
                <a:gd name="connsiteX893" fmla="*/ 4889659 w 6134100"/>
                <a:gd name="connsiteY893" fmla="*/ 1453991 h 2762250"/>
                <a:gd name="connsiteX894" fmla="*/ 4889659 w 6134100"/>
                <a:gd name="connsiteY894" fmla="*/ 1453991 h 2762250"/>
                <a:gd name="connsiteX895" fmla="*/ 4080034 w 6134100"/>
                <a:gd name="connsiteY895" fmla="*/ 1473041 h 2762250"/>
                <a:gd name="connsiteX896" fmla="*/ 4083844 w 6134100"/>
                <a:gd name="connsiteY896" fmla="*/ 1473994 h 2762250"/>
                <a:gd name="connsiteX897" fmla="*/ 4084796 w 6134100"/>
                <a:gd name="connsiteY897" fmla="*/ 1485424 h 2762250"/>
                <a:gd name="connsiteX898" fmla="*/ 4076224 w 6134100"/>
                <a:gd name="connsiteY898" fmla="*/ 1505426 h 2762250"/>
                <a:gd name="connsiteX899" fmla="*/ 4068604 w 6134100"/>
                <a:gd name="connsiteY899" fmla="*/ 1507331 h 2762250"/>
                <a:gd name="connsiteX900" fmla="*/ 4080034 w 6134100"/>
                <a:gd name="connsiteY900" fmla="*/ 1473041 h 2762250"/>
                <a:gd name="connsiteX901" fmla="*/ 4080034 w 6134100"/>
                <a:gd name="connsiteY901" fmla="*/ 1473041 h 2762250"/>
                <a:gd name="connsiteX902" fmla="*/ 4928712 w 6134100"/>
                <a:gd name="connsiteY902" fmla="*/ 1547336 h 2762250"/>
                <a:gd name="connsiteX903" fmla="*/ 4934426 w 6134100"/>
                <a:gd name="connsiteY903" fmla="*/ 1551146 h 2762250"/>
                <a:gd name="connsiteX904" fmla="*/ 4938237 w 6134100"/>
                <a:gd name="connsiteY904" fmla="*/ 1561624 h 2762250"/>
                <a:gd name="connsiteX905" fmla="*/ 4926806 w 6134100"/>
                <a:gd name="connsiteY905" fmla="*/ 1550194 h 2762250"/>
                <a:gd name="connsiteX906" fmla="*/ 4928712 w 6134100"/>
                <a:gd name="connsiteY906" fmla="*/ 1547336 h 2762250"/>
                <a:gd name="connsiteX907" fmla="*/ 3185636 w 6134100"/>
                <a:gd name="connsiteY907" fmla="*/ 1554956 h 2762250"/>
                <a:gd name="connsiteX908" fmla="*/ 3189446 w 6134100"/>
                <a:gd name="connsiteY908" fmla="*/ 1555909 h 2762250"/>
                <a:gd name="connsiteX909" fmla="*/ 3195161 w 6134100"/>
                <a:gd name="connsiteY909" fmla="*/ 1571149 h 2762250"/>
                <a:gd name="connsiteX910" fmla="*/ 3172301 w 6134100"/>
                <a:gd name="connsiteY910" fmla="*/ 1580674 h 2762250"/>
                <a:gd name="connsiteX911" fmla="*/ 3185636 w 6134100"/>
                <a:gd name="connsiteY911" fmla="*/ 1554956 h 2762250"/>
                <a:gd name="connsiteX912" fmla="*/ 4076224 w 6134100"/>
                <a:gd name="connsiteY912" fmla="*/ 1590199 h 2762250"/>
                <a:gd name="connsiteX913" fmla="*/ 4082891 w 6134100"/>
                <a:gd name="connsiteY913" fmla="*/ 1627346 h 2762250"/>
                <a:gd name="connsiteX914" fmla="*/ 4057174 w 6134100"/>
                <a:gd name="connsiteY914" fmla="*/ 1657826 h 2762250"/>
                <a:gd name="connsiteX915" fmla="*/ 4063841 w 6134100"/>
                <a:gd name="connsiteY915" fmla="*/ 1644491 h 2762250"/>
                <a:gd name="connsiteX916" fmla="*/ 4070509 w 6134100"/>
                <a:gd name="connsiteY916" fmla="*/ 1615916 h 2762250"/>
                <a:gd name="connsiteX917" fmla="*/ 4076224 w 6134100"/>
                <a:gd name="connsiteY917" fmla="*/ 1590199 h 2762250"/>
                <a:gd name="connsiteX918" fmla="*/ 4076224 w 6134100"/>
                <a:gd name="connsiteY918" fmla="*/ 1590199 h 2762250"/>
                <a:gd name="connsiteX919" fmla="*/ 4979194 w 6134100"/>
                <a:gd name="connsiteY919" fmla="*/ 1679734 h 2762250"/>
                <a:gd name="connsiteX920" fmla="*/ 4991576 w 6134100"/>
                <a:gd name="connsiteY920" fmla="*/ 1688306 h 2762250"/>
                <a:gd name="connsiteX921" fmla="*/ 4997292 w 6134100"/>
                <a:gd name="connsiteY921" fmla="*/ 1712119 h 2762250"/>
                <a:gd name="connsiteX922" fmla="*/ 4973479 w 6134100"/>
                <a:gd name="connsiteY922" fmla="*/ 1708309 h 2762250"/>
                <a:gd name="connsiteX923" fmla="*/ 4977289 w 6134100"/>
                <a:gd name="connsiteY923" fmla="*/ 1684496 h 2762250"/>
                <a:gd name="connsiteX924" fmla="*/ 4979194 w 6134100"/>
                <a:gd name="connsiteY924" fmla="*/ 1679734 h 2762250"/>
                <a:gd name="connsiteX925" fmla="*/ 2912269 w 6134100"/>
                <a:gd name="connsiteY925" fmla="*/ 1717834 h 2762250"/>
                <a:gd name="connsiteX926" fmla="*/ 2926556 w 6134100"/>
                <a:gd name="connsiteY926" fmla="*/ 1796891 h 2762250"/>
                <a:gd name="connsiteX927" fmla="*/ 2952274 w 6134100"/>
                <a:gd name="connsiteY927" fmla="*/ 1891189 h 2762250"/>
                <a:gd name="connsiteX928" fmla="*/ 2965609 w 6134100"/>
                <a:gd name="connsiteY928" fmla="*/ 1915001 h 2762250"/>
                <a:gd name="connsiteX929" fmla="*/ 2980849 w 6134100"/>
                <a:gd name="connsiteY929" fmla="*/ 1967389 h 2762250"/>
                <a:gd name="connsiteX930" fmla="*/ 3016091 w 6134100"/>
                <a:gd name="connsiteY930" fmla="*/ 2148364 h 2762250"/>
                <a:gd name="connsiteX931" fmla="*/ 3033236 w 6134100"/>
                <a:gd name="connsiteY931" fmla="*/ 2195989 h 2762250"/>
                <a:gd name="connsiteX932" fmla="*/ 3050381 w 6134100"/>
                <a:gd name="connsiteY932" fmla="*/ 2267426 h 2762250"/>
                <a:gd name="connsiteX933" fmla="*/ 3071336 w 6134100"/>
                <a:gd name="connsiteY933" fmla="*/ 2317909 h 2762250"/>
                <a:gd name="connsiteX934" fmla="*/ 3095149 w 6134100"/>
                <a:gd name="connsiteY934" fmla="*/ 2379821 h 2762250"/>
                <a:gd name="connsiteX935" fmla="*/ 3075146 w 6134100"/>
                <a:gd name="connsiteY935" fmla="*/ 2434114 h 2762250"/>
                <a:gd name="connsiteX936" fmla="*/ 3071336 w 6134100"/>
                <a:gd name="connsiteY936" fmla="*/ 2436971 h 2762250"/>
                <a:gd name="connsiteX937" fmla="*/ 3060859 w 6134100"/>
                <a:gd name="connsiteY937" fmla="*/ 2462689 h 2762250"/>
                <a:gd name="connsiteX938" fmla="*/ 3025616 w 6134100"/>
                <a:gd name="connsiteY938" fmla="*/ 2479834 h 2762250"/>
                <a:gd name="connsiteX939" fmla="*/ 3006566 w 6134100"/>
                <a:gd name="connsiteY939" fmla="*/ 2467451 h 2762250"/>
                <a:gd name="connsiteX940" fmla="*/ 2931319 w 6134100"/>
                <a:gd name="connsiteY940" fmla="*/ 2448401 h 2762250"/>
                <a:gd name="connsiteX941" fmla="*/ 2889409 w 6134100"/>
                <a:gd name="connsiteY941" fmla="*/ 2460784 h 2762250"/>
                <a:gd name="connsiteX942" fmla="*/ 2868454 w 6134100"/>
                <a:gd name="connsiteY942" fmla="*/ 2467451 h 2762250"/>
                <a:gd name="connsiteX943" fmla="*/ 2864644 w 6134100"/>
                <a:gd name="connsiteY943" fmla="*/ 2443639 h 2762250"/>
                <a:gd name="connsiteX944" fmla="*/ 2858929 w 6134100"/>
                <a:gd name="connsiteY944" fmla="*/ 2405539 h 2762250"/>
                <a:gd name="connsiteX945" fmla="*/ 2850356 w 6134100"/>
                <a:gd name="connsiteY945" fmla="*/ 2349341 h 2762250"/>
                <a:gd name="connsiteX946" fmla="*/ 2861786 w 6134100"/>
                <a:gd name="connsiteY946" fmla="*/ 2281714 h 2762250"/>
                <a:gd name="connsiteX947" fmla="*/ 2877026 w 6134100"/>
                <a:gd name="connsiteY947" fmla="*/ 2209324 h 2762250"/>
                <a:gd name="connsiteX948" fmla="*/ 2877979 w 6134100"/>
                <a:gd name="connsiteY948" fmla="*/ 2135029 h 2762250"/>
                <a:gd name="connsiteX949" fmla="*/ 2876074 w 6134100"/>
                <a:gd name="connsiteY949" fmla="*/ 1996916 h 2762250"/>
                <a:gd name="connsiteX950" fmla="*/ 2887504 w 6134100"/>
                <a:gd name="connsiteY950" fmla="*/ 1909286 h 2762250"/>
                <a:gd name="connsiteX951" fmla="*/ 2912269 w 6134100"/>
                <a:gd name="connsiteY951" fmla="*/ 1717834 h 2762250"/>
                <a:gd name="connsiteX952" fmla="*/ 2912269 w 6134100"/>
                <a:gd name="connsiteY952" fmla="*/ 1717834 h 2762250"/>
                <a:gd name="connsiteX953" fmla="*/ 1872139 w 6134100"/>
                <a:gd name="connsiteY953" fmla="*/ 1724501 h 2762250"/>
                <a:gd name="connsiteX954" fmla="*/ 1872139 w 6134100"/>
                <a:gd name="connsiteY954" fmla="*/ 1751171 h 2762250"/>
                <a:gd name="connsiteX955" fmla="*/ 1904524 w 6134100"/>
                <a:gd name="connsiteY955" fmla="*/ 1991201 h 2762250"/>
                <a:gd name="connsiteX956" fmla="*/ 1928336 w 6134100"/>
                <a:gd name="connsiteY956" fmla="*/ 2189321 h 2762250"/>
                <a:gd name="connsiteX957" fmla="*/ 1949291 w 6134100"/>
                <a:gd name="connsiteY957" fmla="*/ 2251234 h 2762250"/>
                <a:gd name="connsiteX958" fmla="*/ 1988344 w 6134100"/>
                <a:gd name="connsiteY958" fmla="*/ 2296001 h 2762250"/>
                <a:gd name="connsiteX959" fmla="*/ 2006441 w 6134100"/>
                <a:gd name="connsiteY959" fmla="*/ 2393156 h 2762250"/>
                <a:gd name="connsiteX960" fmla="*/ 1983581 w 6134100"/>
                <a:gd name="connsiteY960" fmla="*/ 2487454 h 2762250"/>
                <a:gd name="connsiteX961" fmla="*/ 1954054 w 6134100"/>
                <a:gd name="connsiteY961" fmla="*/ 2476024 h 2762250"/>
                <a:gd name="connsiteX962" fmla="*/ 1934051 w 6134100"/>
                <a:gd name="connsiteY962" fmla="*/ 2477929 h 2762250"/>
                <a:gd name="connsiteX963" fmla="*/ 1831181 w 6134100"/>
                <a:gd name="connsiteY963" fmla="*/ 2487454 h 2762250"/>
                <a:gd name="connsiteX964" fmla="*/ 1807369 w 6134100"/>
                <a:gd name="connsiteY964" fmla="*/ 2486501 h 2762250"/>
                <a:gd name="connsiteX965" fmla="*/ 1788319 w 6134100"/>
                <a:gd name="connsiteY965" fmla="*/ 2492216 h 2762250"/>
                <a:gd name="connsiteX966" fmla="*/ 1769269 w 6134100"/>
                <a:gd name="connsiteY966" fmla="*/ 2485549 h 2762250"/>
                <a:gd name="connsiteX967" fmla="*/ 1734026 w 6134100"/>
                <a:gd name="connsiteY967" fmla="*/ 2478881 h 2762250"/>
                <a:gd name="connsiteX968" fmla="*/ 1698784 w 6134100"/>
                <a:gd name="connsiteY968" fmla="*/ 2485549 h 2762250"/>
                <a:gd name="connsiteX969" fmla="*/ 1677829 w 6134100"/>
                <a:gd name="connsiteY969" fmla="*/ 2492216 h 2762250"/>
                <a:gd name="connsiteX970" fmla="*/ 1656874 w 6134100"/>
                <a:gd name="connsiteY970" fmla="*/ 2492216 h 2762250"/>
                <a:gd name="connsiteX971" fmla="*/ 1645444 w 6134100"/>
                <a:gd name="connsiteY971" fmla="*/ 2441734 h 2762250"/>
                <a:gd name="connsiteX972" fmla="*/ 1637824 w 6134100"/>
                <a:gd name="connsiteY972" fmla="*/ 2373154 h 2762250"/>
                <a:gd name="connsiteX973" fmla="*/ 1679734 w 6134100"/>
                <a:gd name="connsiteY973" fmla="*/ 2322671 h 2762250"/>
                <a:gd name="connsiteX974" fmla="*/ 1714024 w 6134100"/>
                <a:gd name="connsiteY974" fmla="*/ 2285524 h 2762250"/>
                <a:gd name="connsiteX975" fmla="*/ 1714976 w 6134100"/>
                <a:gd name="connsiteY975" fmla="*/ 2266474 h 2762250"/>
                <a:gd name="connsiteX976" fmla="*/ 1727359 w 6134100"/>
                <a:gd name="connsiteY976" fmla="*/ 2211229 h 2762250"/>
                <a:gd name="connsiteX977" fmla="*/ 1740694 w 6134100"/>
                <a:gd name="connsiteY977" fmla="*/ 2137886 h 2762250"/>
                <a:gd name="connsiteX978" fmla="*/ 1769269 w 6134100"/>
                <a:gd name="connsiteY978" fmla="*/ 2043589 h 2762250"/>
                <a:gd name="connsiteX979" fmla="*/ 1862614 w 6134100"/>
                <a:gd name="connsiteY979" fmla="*/ 1745456 h 2762250"/>
                <a:gd name="connsiteX980" fmla="*/ 1872139 w 6134100"/>
                <a:gd name="connsiteY980" fmla="*/ 1724501 h 2762250"/>
                <a:gd name="connsiteX981" fmla="*/ 1872139 w 6134100"/>
                <a:gd name="connsiteY981" fmla="*/ 1724501 h 2762250"/>
                <a:gd name="connsiteX982" fmla="*/ 3807619 w 6134100"/>
                <a:gd name="connsiteY982" fmla="*/ 1812131 h 2762250"/>
                <a:gd name="connsiteX983" fmla="*/ 3807619 w 6134100"/>
                <a:gd name="connsiteY983" fmla="*/ 1901666 h 2762250"/>
                <a:gd name="connsiteX984" fmla="*/ 3826669 w 6134100"/>
                <a:gd name="connsiteY984" fmla="*/ 2027396 h 2762250"/>
                <a:gd name="connsiteX985" fmla="*/ 3851434 w 6134100"/>
                <a:gd name="connsiteY985" fmla="*/ 2227421 h 2762250"/>
                <a:gd name="connsiteX986" fmla="*/ 3840956 w 6134100"/>
                <a:gd name="connsiteY986" fmla="*/ 2289334 h 2762250"/>
                <a:gd name="connsiteX987" fmla="*/ 3833336 w 6134100"/>
                <a:gd name="connsiteY987" fmla="*/ 2300764 h 2762250"/>
                <a:gd name="connsiteX988" fmla="*/ 3837146 w 6134100"/>
                <a:gd name="connsiteY988" fmla="*/ 2339816 h 2762250"/>
                <a:gd name="connsiteX989" fmla="*/ 3876199 w 6134100"/>
                <a:gd name="connsiteY989" fmla="*/ 2349341 h 2762250"/>
                <a:gd name="connsiteX990" fmla="*/ 3882866 w 6134100"/>
                <a:gd name="connsiteY990" fmla="*/ 2390299 h 2762250"/>
                <a:gd name="connsiteX991" fmla="*/ 3870484 w 6134100"/>
                <a:gd name="connsiteY991" fmla="*/ 2458879 h 2762250"/>
                <a:gd name="connsiteX992" fmla="*/ 3859054 w 6134100"/>
                <a:gd name="connsiteY992" fmla="*/ 2504599 h 2762250"/>
                <a:gd name="connsiteX993" fmla="*/ 3840004 w 6134100"/>
                <a:gd name="connsiteY993" fmla="*/ 2510314 h 2762250"/>
                <a:gd name="connsiteX994" fmla="*/ 3654266 w 6134100"/>
                <a:gd name="connsiteY994" fmla="*/ 2496026 h 2762250"/>
                <a:gd name="connsiteX995" fmla="*/ 3579971 w 6134100"/>
                <a:gd name="connsiteY995" fmla="*/ 2492216 h 2762250"/>
                <a:gd name="connsiteX996" fmla="*/ 3570446 w 6134100"/>
                <a:gd name="connsiteY996" fmla="*/ 2459831 h 2762250"/>
                <a:gd name="connsiteX997" fmla="*/ 3563779 w 6134100"/>
                <a:gd name="connsiteY997" fmla="*/ 2404586 h 2762250"/>
                <a:gd name="connsiteX998" fmla="*/ 3598069 w 6134100"/>
                <a:gd name="connsiteY998" fmla="*/ 2377916 h 2762250"/>
                <a:gd name="connsiteX999" fmla="*/ 3635216 w 6134100"/>
                <a:gd name="connsiteY999" fmla="*/ 2362676 h 2762250"/>
                <a:gd name="connsiteX1000" fmla="*/ 3627596 w 6134100"/>
                <a:gd name="connsiteY1000" fmla="*/ 2313146 h 2762250"/>
                <a:gd name="connsiteX1001" fmla="*/ 3628549 w 6134100"/>
                <a:gd name="connsiteY1001" fmla="*/ 2305526 h 2762250"/>
                <a:gd name="connsiteX1002" fmla="*/ 3626644 w 6134100"/>
                <a:gd name="connsiteY1002" fmla="*/ 2247424 h 2762250"/>
                <a:gd name="connsiteX1003" fmla="*/ 3651409 w 6134100"/>
                <a:gd name="connsiteY1003" fmla="*/ 2123599 h 2762250"/>
                <a:gd name="connsiteX1004" fmla="*/ 3680936 w 6134100"/>
                <a:gd name="connsiteY1004" fmla="*/ 2038826 h 2762250"/>
                <a:gd name="connsiteX1005" fmla="*/ 3718084 w 6134100"/>
                <a:gd name="connsiteY1005" fmla="*/ 1970246 h 2762250"/>
                <a:gd name="connsiteX1006" fmla="*/ 3777139 w 6134100"/>
                <a:gd name="connsiteY1006" fmla="*/ 1873091 h 2762250"/>
                <a:gd name="connsiteX1007" fmla="*/ 3807619 w 6134100"/>
                <a:gd name="connsiteY1007" fmla="*/ 1812131 h 2762250"/>
                <a:gd name="connsiteX1008" fmla="*/ 3807619 w 6134100"/>
                <a:gd name="connsiteY1008" fmla="*/ 1812131 h 2762250"/>
                <a:gd name="connsiteX1009" fmla="*/ 4662964 w 6134100"/>
                <a:gd name="connsiteY1009" fmla="*/ 1883569 h 2762250"/>
                <a:gd name="connsiteX1010" fmla="*/ 4677251 w 6134100"/>
                <a:gd name="connsiteY1010" fmla="*/ 1935004 h 2762250"/>
                <a:gd name="connsiteX1011" fmla="*/ 4725829 w 6134100"/>
                <a:gd name="connsiteY1011" fmla="*/ 2066449 h 2762250"/>
                <a:gd name="connsiteX1012" fmla="*/ 4764881 w 6134100"/>
                <a:gd name="connsiteY1012" fmla="*/ 2176939 h 2762250"/>
                <a:gd name="connsiteX1013" fmla="*/ 4801076 w 6134100"/>
                <a:gd name="connsiteY1013" fmla="*/ 2289334 h 2762250"/>
                <a:gd name="connsiteX1014" fmla="*/ 4814412 w 6134100"/>
                <a:gd name="connsiteY1014" fmla="*/ 2359819 h 2762250"/>
                <a:gd name="connsiteX1015" fmla="*/ 4819174 w 6134100"/>
                <a:gd name="connsiteY1015" fmla="*/ 2409349 h 2762250"/>
                <a:gd name="connsiteX1016" fmla="*/ 4823937 w 6134100"/>
                <a:gd name="connsiteY1016" fmla="*/ 2426494 h 2762250"/>
                <a:gd name="connsiteX1017" fmla="*/ 4815364 w 6134100"/>
                <a:gd name="connsiteY1017" fmla="*/ 2432209 h 2762250"/>
                <a:gd name="connsiteX1018" fmla="*/ 4802981 w 6134100"/>
                <a:gd name="connsiteY1018" fmla="*/ 2429351 h 2762250"/>
                <a:gd name="connsiteX1019" fmla="*/ 4788694 w 6134100"/>
                <a:gd name="connsiteY1019" fmla="*/ 2424589 h 2762250"/>
                <a:gd name="connsiteX1020" fmla="*/ 4768691 w 6134100"/>
                <a:gd name="connsiteY1020" fmla="*/ 2427446 h 2762250"/>
                <a:gd name="connsiteX1021" fmla="*/ 4781074 w 6134100"/>
                <a:gd name="connsiteY1021" fmla="*/ 2437924 h 2762250"/>
                <a:gd name="connsiteX1022" fmla="*/ 4819174 w 6134100"/>
                <a:gd name="connsiteY1022" fmla="*/ 2459831 h 2762250"/>
                <a:gd name="connsiteX1023" fmla="*/ 4810601 w 6134100"/>
                <a:gd name="connsiteY1023" fmla="*/ 2475071 h 2762250"/>
                <a:gd name="connsiteX1024" fmla="*/ 4810601 w 6134100"/>
                <a:gd name="connsiteY1024" fmla="*/ 2489359 h 2762250"/>
                <a:gd name="connsiteX1025" fmla="*/ 4795362 w 6134100"/>
                <a:gd name="connsiteY1025" fmla="*/ 2501741 h 2762250"/>
                <a:gd name="connsiteX1026" fmla="*/ 4778216 w 6134100"/>
                <a:gd name="connsiteY1026" fmla="*/ 2516029 h 2762250"/>
                <a:gd name="connsiteX1027" fmla="*/ 4772501 w 6134100"/>
                <a:gd name="connsiteY1027" fmla="*/ 2530316 h 2762250"/>
                <a:gd name="connsiteX1028" fmla="*/ 4763929 w 6134100"/>
                <a:gd name="connsiteY1028" fmla="*/ 2514124 h 2762250"/>
                <a:gd name="connsiteX1029" fmla="*/ 4750594 w 6134100"/>
                <a:gd name="connsiteY1029" fmla="*/ 2506504 h 2762250"/>
                <a:gd name="connsiteX1030" fmla="*/ 4719162 w 6134100"/>
                <a:gd name="connsiteY1030" fmla="*/ 2505551 h 2762250"/>
                <a:gd name="connsiteX1031" fmla="*/ 4699159 w 6134100"/>
                <a:gd name="connsiteY1031" fmla="*/ 2497931 h 2762250"/>
                <a:gd name="connsiteX1032" fmla="*/ 4698206 w 6134100"/>
                <a:gd name="connsiteY1032" fmla="*/ 2516981 h 2762250"/>
                <a:gd name="connsiteX1033" fmla="*/ 4667726 w 6134100"/>
                <a:gd name="connsiteY1033" fmla="*/ 2514124 h 2762250"/>
                <a:gd name="connsiteX1034" fmla="*/ 4682966 w 6134100"/>
                <a:gd name="connsiteY1034" fmla="*/ 2534126 h 2762250"/>
                <a:gd name="connsiteX1035" fmla="*/ 4689634 w 6134100"/>
                <a:gd name="connsiteY1035" fmla="*/ 2545556 h 2762250"/>
                <a:gd name="connsiteX1036" fmla="*/ 4675347 w 6134100"/>
                <a:gd name="connsiteY1036" fmla="*/ 2534126 h 2762250"/>
                <a:gd name="connsiteX1037" fmla="*/ 4659154 w 6134100"/>
                <a:gd name="connsiteY1037" fmla="*/ 2531269 h 2762250"/>
                <a:gd name="connsiteX1038" fmla="*/ 4640104 w 6134100"/>
                <a:gd name="connsiteY1038" fmla="*/ 2533174 h 2762250"/>
                <a:gd name="connsiteX1039" fmla="*/ 4612481 w 6134100"/>
                <a:gd name="connsiteY1039" fmla="*/ 2531269 h 2762250"/>
                <a:gd name="connsiteX1040" fmla="*/ 4587716 w 6134100"/>
                <a:gd name="connsiteY1040" fmla="*/ 2535079 h 2762250"/>
                <a:gd name="connsiteX1041" fmla="*/ 4567714 w 6134100"/>
                <a:gd name="connsiteY1041" fmla="*/ 2533174 h 2762250"/>
                <a:gd name="connsiteX1042" fmla="*/ 4552474 w 6134100"/>
                <a:gd name="connsiteY1042" fmla="*/ 2465546 h 2762250"/>
                <a:gd name="connsiteX1043" fmla="*/ 4556284 w 6134100"/>
                <a:gd name="connsiteY1043" fmla="*/ 2394109 h 2762250"/>
                <a:gd name="connsiteX1044" fmla="*/ 4569619 w 6134100"/>
                <a:gd name="connsiteY1044" fmla="*/ 2392204 h 2762250"/>
                <a:gd name="connsiteX1045" fmla="*/ 4587716 w 6134100"/>
                <a:gd name="connsiteY1045" fmla="*/ 2391251 h 2762250"/>
                <a:gd name="connsiteX1046" fmla="*/ 4597241 w 6134100"/>
                <a:gd name="connsiteY1046" fmla="*/ 2376011 h 2762250"/>
                <a:gd name="connsiteX1047" fmla="*/ 4600099 w 6134100"/>
                <a:gd name="connsiteY1047" fmla="*/ 2360771 h 2762250"/>
                <a:gd name="connsiteX1048" fmla="*/ 4601051 w 6134100"/>
                <a:gd name="connsiteY1048" fmla="*/ 2342674 h 2762250"/>
                <a:gd name="connsiteX1049" fmla="*/ 4593431 w 6134100"/>
                <a:gd name="connsiteY1049" fmla="*/ 2224564 h 2762250"/>
                <a:gd name="connsiteX1050" fmla="*/ 4602956 w 6134100"/>
                <a:gd name="connsiteY1050" fmla="*/ 2110264 h 2762250"/>
                <a:gd name="connsiteX1051" fmla="*/ 4619149 w 6134100"/>
                <a:gd name="connsiteY1051" fmla="*/ 1991201 h 2762250"/>
                <a:gd name="connsiteX1052" fmla="*/ 4646772 w 6134100"/>
                <a:gd name="connsiteY1052" fmla="*/ 1925479 h 2762250"/>
                <a:gd name="connsiteX1053" fmla="*/ 4662964 w 6134100"/>
                <a:gd name="connsiteY1053" fmla="*/ 1883569 h 2762250"/>
                <a:gd name="connsiteX1054" fmla="*/ 4662964 w 6134100"/>
                <a:gd name="connsiteY1054" fmla="*/ 1883569 h 2762250"/>
                <a:gd name="connsiteX1055" fmla="*/ 5953601 w 6134100"/>
                <a:gd name="connsiteY1055" fmla="*/ 2255044 h 2762250"/>
                <a:gd name="connsiteX1056" fmla="*/ 5954554 w 6134100"/>
                <a:gd name="connsiteY1056" fmla="*/ 2260759 h 2762250"/>
                <a:gd name="connsiteX1057" fmla="*/ 5963126 w 6134100"/>
                <a:gd name="connsiteY1057" fmla="*/ 2258854 h 2762250"/>
                <a:gd name="connsiteX1058" fmla="*/ 5968842 w 6134100"/>
                <a:gd name="connsiteY1058" fmla="*/ 2285524 h 2762250"/>
                <a:gd name="connsiteX1059" fmla="*/ 5983129 w 6134100"/>
                <a:gd name="connsiteY1059" fmla="*/ 2337911 h 2762250"/>
                <a:gd name="connsiteX1060" fmla="*/ 5999321 w 6134100"/>
                <a:gd name="connsiteY1060" fmla="*/ 2388394 h 2762250"/>
                <a:gd name="connsiteX1061" fmla="*/ 5957412 w 6134100"/>
                <a:gd name="connsiteY1061" fmla="*/ 2553176 h 2762250"/>
                <a:gd name="connsiteX1062" fmla="*/ 5940267 w 6134100"/>
                <a:gd name="connsiteY1062" fmla="*/ 2592229 h 2762250"/>
                <a:gd name="connsiteX1063" fmla="*/ 5905024 w 6134100"/>
                <a:gd name="connsiteY1063" fmla="*/ 2594134 h 2762250"/>
                <a:gd name="connsiteX1064" fmla="*/ 5859304 w 6134100"/>
                <a:gd name="connsiteY1064" fmla="*/ 2592229 h 2762250"/>
                <a:gd name="connsiteX1065" fmla="*/ 5840254 w 6134100"/>
                <a:gd name="connsiteY1065" fmla="*/ 2595086 h 2762250"/>
                <a:gd name="connsiteX1066" fmla="*/ 5832634 w 6134100"/>
                <a:gd name="connsiteY1066" fmla="*/ 2596039 h 2762250"/>
                <a:gd name="connsiteX1067" fmla="*/ 5754529 w 6134100"/>
                <a:gd name="connsiteY1067" fmla="*/ 2591276 h 2762250"/>
                <a:gd name="connsiteX1068" fmla="*/ 5624037 w 6134100"/>
                <a:gd name="connsiteY1068" fmla="*/ 2588419 h 2762250"/>
                <a:gd name="connsiteX1069" fmla="*/ 5571649 w 6134100"/>
                <a:gd name="connsiteY1069" fmla="*/ 2568416 h 2762250"/>
                <a:gd name="connsiteX1070" fmla="*/ 5604034 w 6134100"/>
                <a:gd name="connsiteY1070" fmla="*/ 2512219 h 2762250"/>
                <a:gd name="connsiteX1071" fmla="*/ 5601176 w 6134100"/>
                <a:gd name="connsiteY1071" fmla="*/ 2434114 h 2762250"/>
                <a:gd name="connsiteX1072" fmla="*/ 5595462 w 6134100"/>
                <a:gd name="connsiteY1072" fmla="*/ 2410301 h 2762250"/>
                <a:gd name="connsiteX1073" fmla="*/ 5592604 w 6134100"/>
                <a:gd name="connsiteY1073" fmla="*/ 2407444 h 2762250"/>
                <a:gd name="connsiteX1074" fmla="*/ 5579269 w 6134100"/>
                <a:gd name="connsiteY1074" fmla="*/ 2389346 h 2762250"/>
                <a:gd name="connsiteX1075" fmla="*/ 5642134 w 6134100"/>
                <a:gd name="connsiteY1075" fmla="*/ 2383631 h 2762250"/>
                <a:gd name="connsiteX1076" fmla="*/ 5731669 w 6134100"/>
                <a:gd name="connsiteY1076" fmla="*/ 2376011 h 2762250"/>
                <a:gd name="connsiteX1077" fmla="*/ 5885021 w 6134100"/>
                <a:gd name="connsiteY1077" fmla="*/ 2291239 h 2762250"/>
                <a:gd name="connsiteX1078" fmla="*/ 5904071 w 6134100"/>
                <a:gd name="connsiteY1078" fmla="*/ 2289334 h 2762250"/>
                <a:gd name="connsiteX1079" fmla="*/ 5922169 w 6134100"/>
                <a:gd name="connsiteY1079" fmla="*/ 2294096 h 2762250"/>
                <a:gd name="connsiteX1080" fmla="*/ 5937409 w 6134100"/>
                <a:gd name="connsiteY1080" fmla="*/ 2264569 h 2762250"/>
                <a:gd name="connsiteX1081" fmla="*/ 5949792 w 6134100"/>
                <a:gd name="connsiteY1081" fmla="*/ 2259806 h 2762250"/>
                <a:gd name="connsiteX1082" fmla="*/ 5953601 w 6134100"/>
                <a:gd name="connsiteY1082" fmla="*/ 2255044 h 2762250"/>
                <a:gd name="connsiteX1083" fmla="*/ 5953601 w 6134100"/>
                <a:gd name="connsiteY1083" fmla="*/ 2255044 h 2762250"/>
                <a:gd name="connsiteX1084" fmla="*/ 5207794 w 6134100"/>
                <a:gd name="connsiteY1084" fmla="*/ 2317909 h 2762250"/>
                <a:gd name="connsiteX1085" fmla="*/ 5214462 w 6134100"/>
                <a:gd name="connsiteY1085" fmla="*/ 2324576 h 2762250"/>
                <a:gd name="connsiteX1086" fmla="*/ 5207794 w 6134100"/>
                <a:gd name="connsiteY1086" fmla="*/ 2331244 h 2762250"/>
                <a:gd name="connsiteX1087" fmla="*/ 5201126 w 6134100"/>
                <a:gd name="connsiteY1087" fmla="*/ 2324576 h 2762250"/>
                <a:gd name="connsiteX1088" fmla="*/ 5207794 w 6134100"/>
                <a:gd name="connsiteY1088" fmla="*/ 2317909 h 2762250"/>
                <a:gd name="connsiteX1089" fmla="*/ 715804 w 6134100"/>
                <a:gd name="connsiteY1089" fmla="*/ 2336006 h 2762250"/>
                <a:gd name="connsiteX1090" fmla="*/ 796766 w 6134100"/>
                <a:gd name="connsiteY1090" fmla="*/ 2336006 h 2762250"/>
                <a:gd name="connsiteX1091" fmla="*/ 794861 w 6134100"/>
                <a:gd name="connsiteY1091" fmla="*/ 2362676 h 2762250"/>
                <a:gd name="connsiteX1092" fmla="*/ 783431 w 6134100"/>
                <a:gd name="connsiteY1092" fmla="*/ 2417921 h 2762250"/>
                <a:gd name="connsiteX1093" fmla="*/ 772954 w 6134100"/>
                <a:gd name="connsiteY1093" fmla="*/ 2465546 h 2762250"/>
                <a:gd name="connsiteX1094" fmla="*/ 772954 w 6134100"/>
                <a:gd name="connsiteY1094" fmla="*/ 2485549 h 2762250"/>
                <a:gd name="connsiteX1095" fmla="*/ 709136 w 6134100"/>
                <a:gd name="connsiteY1095" fmla="*/ 2485549 h 2762250"/>
                <a:gd name="connsiteX1096" fmla="*/ 645319 w 6134100"/>
                <a:gd name="connsiteY1096" fmla="*/ 2486501 h 2762250"/>
                <a:gd name="connsiteX1097" fmla="*/ 645319 w 6134100"/>
                <a:gd name="connsiteY1097" fmla="*/ 2464594 h 2762250"/>
                <a:gd name="connsiteX1098" fmla="*/ 667226 w 6134100"/>
                <a:gd name="connsiteY1098" fmla="*/ 2418874 h 2762250"/>
                <a:gd name="connsiteX1099" fmla="*/ 702469 w 6134100"/>
                <a:gd name="connsiteY1099" fmla="*/ 2365534 h 2762250"/>
                <a:gd name="connsiteX1100" fmla="*/ 715804 w 6134100"/>
                <a:gd name="connsiteY1100" fmla="*/ 2336006 h 2762250"/>
                <a:gd name="connsiteX1101" fmla="*/ 715804 w 6134100"/>
                <a:gd name="connsiteY1101" fmla="*/ 2336006 h 2762250"/>
                <a:gd name="connsiteX1102" fmla="*/ 5198269 w 6134100"/>
                <a:gd name="connsiteY1102" fmla="*/ 2336006 h 2762250"/>
                <a:gd name="connsiteX1103" fmla="*/ 5201126 w 6134100"/>
                <a:gd name="connsiteY1103" fmla="*/ 2342674 h 2762250"/>
                <a:gd name="connsiteX1104" fmla="*/ 5194459 w 6134100"/>
                <a:gd name="connsiteY1104" fmla="*/ 2349341 h 2762250"/>
                <a:gd name="connsiteX1105" fmla="*/ 5191601 w 6134100"/>
                <a:gd name="connsiteY1105" fmla="*/ 2342674 h 2762250"/>
                <a:gd name="connsiteX1106" fmla="*/ 5198269 w 6134100"/>
                <a:gd name="connsiteY1106" fmla="*/ 2336006 h 2762250"/>
                <a:gd name="connsiteX1107" fmla="*/ 5377339 w 6134100"/>
                <a:gd name="connsiteY1107" fmla="*/ 2346484 h 2762250"/>
                <a:gd name="connsiteX1108" fmla="*/ 5382101 w 6134100"/>
                <a:gd name="connsiteY1108" fmla="*/ 2363629 h 2762250"/>
                <a:gd name="connsiteX1109" fmla="*/ 5396389 w 6134100"/>
                <a:gd name="connsiteY1109" fmla="*/ 2380774 h 2762250"/>
                <a:gd name="connsiteX1110" fmla="*/ 5475446 w 6134100"/>
                <a:gd name="connsiteY1110" fmla="*/ 2433161 h 2762250"/>
                <a:gd name="connsiteX1111" fmla="*/ 5464969 w 6134100"/>
                <a:gd name="connsiteY1111" fmla="*/ 2462689 h 2762250"/>
                <a:gd name="connsiteX1112" fmla="*/ 5452587 w 6134100"/>
                <a:gd name="connsiteY1112" fmla="*/ 2499836 h 2762250"/>
                <a:gd name="connsiteX1113" fmla="*/ 5426869 w 6134100"/>
                <a:gd name="connsiteY1113" fmla="*/ 2553176 h 2762250"/>
                <a:gd name="connsiteX1114" fmla="*/ 5416392 w 6134100"/>
                <a:gd name="connsiteY1114" fmla="*/ 2571274 h 2762250"/>
                <a:gd name="connsiteX1115" fmla="*/ 5379244 w 6134100"/>
                <a:gd name="connsiteY1115" fmla="*/ 2580799 h 2762250"/>
                <a:gd name="connsiteX1116" fmla="*/ 5333524 w 6134100"/>
                <a:gd name="connsiteY1116" fmla="*/ 2565559 h 2762250"/>
                <a:gd name="connsiteX1117" fmla="*/ 5349717 w 6134100"/>
                <a:gd name="connsiteY1117" fmla="*/ 2555081 h 2762250"/>
                <a:gd name="connsiteX1118" fmla="*/ 5368767 w 6134100"/>
                <a:gd name="connsiteY1118" fmla="*/ 2543651 h 2762250"/>
                <a:gd name="connsiteX1119" fmla="*/ 5380196 w 6134100"/>
                <a:gd name="connsiteY1119" fmla="*/ 2525554 h 2762250"/>
                <a:gd name="connsiteX1120" fmla="*/ 5384006 w 6134100"/>
                <a:gd name="connsiteY1120" fmla="*/ 2516029 h 2762250"/>
                <a:gd name="connsiteX1121" fmla="*/ 5403056 w 6134100"/>
                <a:gd name="connsiteY1121" fmla="*/ 2490311 h 2762250"/>
                <a:gd name="connsiteX1122" fmla="*/ 5408771 w 6134100"/>
                <a:gd name="connsiteY1122" fmla="*/ 2457926 h 2762250"/>
                <a:gd name="connsiteX1123" fmla="*/ 5392579 w 6134100"/>
                <a:gd name="connsiteY1123" fmla="*/ 2470309 h 2762250"/>
                <a:gd name="connsiteX1124" fmla="*/ 5353526 w 6134100"/>
                <a:gd name="connsiteY1124" fmla="*/ 2473166 h 2762250"/>
                <a:gd name="connsiteX1125" fmla="*/ 5353526 w 6134100"/>
                <a:gd name="connsiteY1125" fmla="*/ 2450306 h 2762250"/>
                <a:gd name="connsiteX1126" fmla="*/ 5354479 w 6134100"/>
                <a:gd name="connsiteY1126" fmla="*/ 2431256 h 2762250"/>
                <a:gd name="connsiteX1127" fmla="*/ 5366862 w 6134100"/>
                <a:gd name="connsiteY1127" fmla="*/ 2413159 h 2762250"/>
                <a:gd name="connsiteX1128" fmla="*/ 5385912 w 6134100"/>
                <a:gd name="connsiteY1128" fmla="*/ 2395061 h 2762250"/>
                <a:gd name="connsiteX1129" fmla="*/ 5367814 w 6134100"/>
                <a:gd name="connsiteY1129" fmla="*/ 2396014 h 2762250"/>
                <a:gd name="connsiteX1130" fmla="*/ 5371624 w 6134100"/>
                <a:gd name="connsiteY1130" fmla="*/ 2363629 h 2762250"/>
                <a:gd name="connsiteX1131" fmla="*/ 5377339 w 6134100"/>
                <a:gd name="connsiteY1131" fmla="*/ 2346484 h 2762250"/>
                <a:gd name="connsiteX1132" fmla="*/ 5377339 w 6134100"/>
                <a:gd name="connsiteY1132" fmla="*/ 2346484 h 2762250"/>
                <a:gd name="connsiteX1133" fmla="*/ 5022056 w 6134100"/>
                <a:gd name="connsiteY1133" fmla="*/ 2405539 h 2762250"/>
                <a:gd name="connsiteX1134" fmla="*/ 5028724 w 6134100"/>
                <a:gd name="connsiteY1134" fmla="*/ 2412206 h 2762250"/>
                <a:gd name="connsiteX1135" fmla="*/ 5025867 w 6134100"/>
                <a:gd name="connsiteY1135" fmla="*/ 2418874 h 2762250"/>
                <a:gd name="connsiteX1136" fmla="*/ 5019199 w 6134100"/>
                <a:gd name="connsiteY1136" fmla="*/ 2412206 h 2762250"/>
                <a:gd name="connsiteX1137" fmla="*/ 5022056 w 6134100"/>
                <a:gd name="connsiteY1137" fmla="*/ 2405539 h 2762250"/>
                <a:gd name="connsiteX1138" fmla="*/ 3045619 w 6134100"/>
                <a:gd name="connsiteY1138" fmla="*/ 2445544 h 2762250"/>
                <a:gd name="connsiteX1139" fmla="*/ 3045619 w 6134100"/>
                <a:gd name="connsiteY1139" fmla="*/ 2449354 h 2762250"/>
                <a:gd name="connsiteX1140" fmla="*/ 3055144 w 6134100"/>
                <a:gd name="connsiteY1140" fmla="*/ 2456021 h 2762250"/>
                <a:gd name="connsiteX1141" fmla="*/ 3051334 w 6134100"/>
                <a:gd name="connsiteY1141" fmla="*/ 2447449 h 2762250"/>
                <a:gd name="connsiteX1142" fmla="*/ 3047524 w 6134100"/>
                <a:gd name="connsiteY1142" fmla="*/ 2446496 h 2762250"/>
                <a:gd name="connsiteX1143" fmla="*/ 3045619 w 6134100"/>
                <a:gd name="connsiteY1143" fmla="*/ 2445544 h 2762250"/>
                <a:gd name="connsiteX1144" fmla="*/ 3045619 w 6134100"/>
                <a:gd name="connsiteY1144" fmla="*/ 2445544 h 2762250"/>
                <a:gd name="connsiteX1145" fmla="*/ 5132546 w 6134100"/>
                <a:gd name="connsiteY1145" fmla="*/ 2463641 h 2762250"/>
                <a:gd name="connsiteX1146" fmla="*/ 5137309 w 6134100"/>
                <a:gd name="connsiteY1146" fmla="*/ 2464594 h 2762250"/>
                <a:gd name="connsiteX1147" fmla="*/ 5143976 w 6134100"/>
                <a:gd name="connsiteY1147" fmla="*/ 2471261 h 2762250"/>
                <a:gd name="connsiteX1148" fmla="*/ 5137309 w 6134100"/>
                <a:gd name="connsiteY1148" fmla="*/ 2474119 h 2762250"/>
                <a:gd name="connsiteX1149" fmla="*/ 5130642 w 6134100"/>
                <a:gd name="connsiteY1149" fmla="*/ 2467451 h 2762250"/>
                <a:gd name="connsiteX1150" fmla="*/ 5132546 w 6134100"/>
                <a:gd name="connsiteY1150" fmla="*/ 2463641 h 2762250"/>
                <a:gd name="connsiteX1151" fmla="*/ 4826794 w 6134100"/>
                <a:gd name="connsiteY1151" fmla="*/ 2483644 h 2762250"/>
                <a:gd name="connsiteX1152" fmla="*/ 4835366 w 6134100"/>
                <a:gd name="connsiteY1152" fmla="*/ 2485549 h 2762250"/>
                <a:gd name="connsiteX1153" fmla="*/ 4860131 w 6134100"/>
                <a:gd name="connsiteY1153" fmla="*/ 2501741 h 2762250"/>
                <a:gd name="connsiteX1154" fmla="*/ 4861084 w 6134100"/>
                <a:gd name="connsiteY1154" fmla="*/ 2511266 h 2762250"/>
                <a:gd name="connsiteX1155" fmla="*/ 4842034 w 6134100"/>
                <a:gd name="connsiteY1155" fmla="*/ 2515076 h 2762250"/>
                <a:gd name="connsiteX1156" fmla="*/ 4838224 w 6134100"/>
                <a:gd name="connsiteY1156" fmla="*/ 2514124 h 2762250"/>
                <a:gd name="connsiteX1157" fmla="*/ 4832509 w 6134100"/>
                <a:gd name="connsiteY1157" fmla="*/ 2494121 h 2762250"/>
                <a:gd name="connsiteX1158" fmla="*/ 4826794 w 6134100"/>
                <a:gd name="connsiteY1158" fmla="*/ 2483644 h 2762250"/>
                <a:gd name="connsiteX1159" fmla="*/ 4826794 w 6134100"/>
                <a:gd name="connsiteY1159" fmla="*/ 2483644 h 2762250"/>
                <a:gd name="connsiteX1160" fmla="*/ 4787741 w 6134100"/>
                <a:gd name="connsiteY1160" fmla="*/ 2508409 h 2762250"/>
                <a:gd name="connsiteX1161" fmla="*/ 4798219 w 6134100"/>
                <a:gd name="connsiteY1161" fmla="*/ 2512219 h 2762250"/>
                <a:gd name="connsiteX1162" fmla="*/ 4810601 w 6134100"/>
                <a:gd name="connsiteY1162" fmla="*/ 2528411 h 2762250"/>
                <a:gd name="connsiteX1163" fmla="*/ 4791551 w 6134100"/>
                <a:gd name="connsiteY1163" fmla="*/ 2525554 h 2762250"/>
                <a:gd name="connsiteX1164" fmla="*/ 4787741 w 6134100"/>
                <a:gd name="connsiteY1164" fmla="*/ 2508409 h 2762250"/>
                <a:gd name="connsiteX1165" fmla="*/ 4787741 w 6134100"/>
                <a:gd name="connsiteY1165" fmla="*/ 2508409 h 2762250"/>
                <a:gd name="connsiteX1166" fmla="*/ 4868704 w 6134100"/>
                <a:gd name="connsiteY1166" fmla="*/ 2525554 h 2762250"/>
                <a:gd name="connsiteX1167" fmla="*/ 4873466 w 6134100"/>
                <a:gd name="connsiteY1167" fmla="*/ 2527459 h 2762250"/>
                <a:gd name="connsiteX1168" fmla="*/ 4864894 w 6134100"/>
                <a:gd name="connsiteY1168" fmla="*/ 2530316 h 2762250"/>
                <a:gd name="connsiteX1169" fmla="*/ 4861084 w 6134100"/>
                <a:gd name="connsiteY1169" fmla="*/ 2526506 h 2762250"/>
                <a:gd name="connsiteX1170" fmla="*/ 4868704 w 6134100"/>
                <a:gd name="connsiteY1170" fmla="*/ 2525554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</a:cxnLst>
              <a:rect l="l" t="t" r="r" b="b"/>
              <a:pathLst>
                <a:path w="6134100" h="2762250">
                  <a:moveTo>
                    <a:pt x="2576036" y="7144"/>
                  </a:moveTo>
                  <a:cubicBezTo>
                    <a:pt x="2571274" y="7144"/>
                    <a:pt x="2565559" y="9049"/>
                    <a:pt x="2558891" y="11906"/>
                  </a:cubicBezTo>
                  <a:cubicBezTo>
                    <a:pt x="2540794" y="20479"/>
                    <a:pt x="2540794" y="20479"/>
                    <a:pt x="2556986" y="91916"/>
                  </a:cubicBezTo>
                  <a:cubicBezTo>
                    <a:pt x="2563654" y="123349"/>
                    <a:pt x="2571274" y="164306"/>
                    <a:pt x="2573179" y="184309"/>
                  </a:cubicBezTo>
                  <a:cubicBezTo>
                    <a:pt x="2575084" y="203359"/>
                    <a:pt x="2577941" y="224314"/>
                    <a:pt x="2579846" y="230029"/>
                  </a:cubicBezTo>
                  <a:cubicBezTo>
                    <a:pt x="2581751" y="235744"/>
                    <a:pt x="2584609" y="247174"/>
                    <a:pt x="2586514" y="254794"/>
                  </a:cubicBezTo>
                  <a:cubicBezTo>
                    <a:pt x="2592229" y="279559"/>
                    <a:pt x="2602706" y="331946"/>
                    <a:pt x="2606516" y="347186"/>
                  </a:cubicBezTo>
                  <a:cubicBezTo>
                    <a:pt x="2608421" y="355759"/>
                    <a:pt x="2612231" y="367189"/>
                    <a:pt x="2616041" y="374809"/>
                  </a:cubicBezTo>
                  <a:cubicBezTo>
                    <a:pt x="2643664" y="426244"/>
                    <a:pt x="2664619" y="592931"/>
                    <a:pt x="2643664" y="601504"/>
                  </a:cubicBezTo>
                  <a:cubicBezTo>
                    <a:pt x="2638901" y="603409"/>
                    <a:pt x="2634139" y="611029"/>
                    <a:pt x="2634139" y="617696"/>
                  </a:cubicBezTo>
                  <a:cubicBezTo>
                    <a:pt x="2634139" y="628174"/>
                    <a:pt x="2630329" y="630079"/>
                    <a:pt x="2614136" y="630079"/>
                  </a:cubicBezTo>
                  <a:cubicBezTo>
                    <a:pt x="2574131" y="630079"/>
                    <a:pt x="2546509" y="672941"/>
                    <a:pt x="2564606" y="706279"/>
                  </a:cubicBezTo>
                  <a:cubicBezTo>
                    <a:pt x="2570321" y="716756"/>
                    <a:pt x="2567464" y="726281"/>
                    <a:pt x="2540794" y="763429"/>
                  </a:cubicBezTo>
                  <a:lnTo>
                    <a:pt x="2510314" y="807244"/>
                  </a:lnTo>
                  <a:lnTo>
                    <a:pt x="2508409" y="866299"/>
                  </a:lnTo>
                  <a:cubicBezTo>
                    <a:pt x="2506504" y="932021"/>
                    <a:pt x="2517934" y="965359"/>
                    <a:pt x="2542699" y="965359"/>
                  </a:cubicBezTo>
                  <a:cubicBezTo>
                    <a:pt x="2556034" y="965359"/>
                    <a:pt x="2608421" y="996791"/>
                    <a:pt x="2616994" y="1010126"/>
                  </a:cubicBezTo>
                  <a:cubicBezTo>
                    <a:pt x="2619851" y="1013936"/>
                    <a:pt x="2628424" y="1018699"/>
                    <a:pt x="2636996" y="1021556"/>
                  </a:cubicBezTo>
                  <a:cubicBezTo>
                    <a:pt x="2655094" y="1026319"/>
                    <a:pt x="2662714" y="1042511"/>
                    <a:pt x="2653189" y="1054894"/>
                  </a:cubicBezTo>
                  <a:cubicBezTo>
                    <a:pt x="2647474" y="1061561"/>
                    <a:pt x="2648426" y="1066324"/>
                    <a:pt x="2655094" y="1073944"/>
                  </a:cubicBezTo>
                  <a:cubicBezTo>
                    <a:pt x="2667476" y="1088231"/>
                    <a:pt x="2681764" y="1125379"/>
                    <a:pt x="2677001" y="1130141"/>
                  </a:cubicBezTo>
                  <a:cubicBezTo>
                    <a:pt x="2675096" y="1132046"/>
                    <a:pt x="2673191" y="1129189"/>
                    <a:pt x="2673191" y="1123474"/>
                  </a:cubicBezTo>
                  <a:cubicBezTo>
                    <a:pt x="2673191" y="1106329"/>
                    <a:pt x="2652236" y="1112044"/>
                    <a:pt x="2621756" y="1138714"/>
                  </a:cubicBezTo>
                  <a:lnTo>
                    <a:pt x="2593181" y="1163479"/>
                  </a:lnTo>
                  <a:lnTo>
                    <a:pt x="2609374" y="1175861"/>
                  </a:lnTo>
                  <a:lnTo>
                    <a:pt x="2625566" y="1188244"/>
                  </a:lnTo>
                  <a:lnTo>
                    <a:pt x="2613184" y="1218724"/>
                  </a:lnTo>
                  <a:cubicBezTo>
                    <a:pt x="2596039" y="1260634"/>
                    <a:pt x="2592229" y="1313974"/>
                    <a:pt x="2605564" y="1318736"/>
                  </a:cubicBezTo>
                  <a:cubicBezTo>
                    <a:pt x="2616994" y="1323499"/>
                    <a:pt x="2648426" y="1372076"/>
                    <a:pt x="2648426" y="1387316"/>
                  </a:cubicBezTo>
                  <a:cubicBezTo>
                    <a:pt x="2648426" y="1393031"/>
                    <a:pt x="2640806" y="1412081"/>
                    <a:pt x="2632234" y="1430179"/>
                  </a:cubicBezTo>
                  <a:cubicBezTo>
                    <a:pt x="2604611" y="1488281"/>
                    <a:pt x="2604611" y="1500664"/>
                    <a:pt x="2632234" y="1528286"/>
                  </a:cubicBezTo>
                  <a:lnTo>
                    <a:pt x="2656046" y="1552099"/>
                  </a:lnTo>
                  <a:lnTo>
                    <a:pt x="2653189" y="1622584"/>
                  </a:lnTo>
                  <a:cubicBezTo>
                    <a:pt x="2651284" y="1661636"/>
                    <a:pt x="2646521" y="1694974"/>
                    <a:pt x="2643664" y="1696879"/>
                  </a:cubicBezTo>
                  <a:cubicBezTo>
                    <a:pt x="2637949" y="1700689"/>
                    <a:pt x="2635091" y="1718786"/>
                    <a:pt x="2624614" y="1803559"/>
                  </a:cubicBezTo>
                  <a:cubicBezTo>
                    <a:pt x="2622709" y="1822609"/>
                    <a:pt x="2624614" y="1852136"/>
                    <a:pt x="2628424" y="1871186"/>
                  </a:cubicBezTo>
                  <a:cubicBezTo>
                    <a:pt x="2635091" y="1900714"/>
                    <a:pt x="2638901" y="1906429"/>
                    <a:pt x="2656999" y="1914049"/>
                  </a:cubicBezTo>
                  <a:cubicBezTo>
                    <a:pt x="2683669" y="1924526"/>
                    <a:pt x="2691289" y="1947386"/>
                    <a:pt x="2697956" y="2023586"/>
                  </a:cubicBezTo>
                  <a:cubicBezTo>
                    <a:pt x="2700814" y="2054066"/>
                    <a:pt x="2704624" y="2080736"/>
                    <a:pt x="2706529" y="2083594"/>
                  </a:cubicBezTo>
                  <a:cubicBezTo>
                    <a:pt x="2708434" y="2085499"/>
                    <a:pt x="2707481" y="2094071"/>
                    <a:pt x="2703671" y="2103596"/>
                  </a:cubicBezTo>
                  <a:cubicBezTo>
                    <a:pt x="2699861" y="2113121"/>
                    <a:pt x="2696051" y="2149316"/>
                    <a:pt x="2694146" y="2185511"/>
                  </a:cubicBezTo>
                  <a:cubicBezTo>
                    <a:pt x="2692241" y="2235994"/>
                    <a:pt x="2694146" y="2255044"/>
                    <a:pt x="2702719" y="2270284"/>
                  </a:cubicBezTo>
                  <a:cubicBezTo>
                    <a:pt x="2708434" y="2280761"/>
                    <a:pt x="2715101" y="2294096"/>
                    <a:pt x="2717959" y="2298859"/>
                  </a:cubicBezTo>
                  <a:cubicBezTo>
                    <a:pt x="2720816" y="2303621"/>
                    <a:pt x="2728436" y="2309336"/>
                    <a:pt x="2735104" y="2310289"/>
                  </a:cubicBezTo>
                  <a:cubicBezTo>
                    <a:pt x="2745581" y="2312194"/>
                    <a:pt x="2748439" y="2317909"/>
                    <a:pt x="2751296" y="2341721"/>
                  </a:cubicBezTo>
                  <a:cubicBezTo>
                    <a:pt x="2756059" y="2382679"/>
                    <a:pt x="2747486" y="2416016"/>
                    <a:pt x="2727484" y="2431256"/>
                  </a:cubicBezTo>
                  <a:cubicBezTo>
                    <a:pt x="2717959" y="2438876"/>
                    <a:pt x="2711291" y="2450306"/>
                    <a:pt x="2711291" y="2459831"/>
                  </a:cubicBezTo>
                  <a:cubicBezTo>
                    <a:pt x="2711291" y="2475071"/>
                    <a:pt x="2711291" y="2475071"/>
                    <a:pt x="2642711" y="2475071"/>
                  </a:cubicBezTo>
                  <a:cubicBezTo>
                    <a:pt x="2604611" y="2475071"/>
                    <a:pt x="2554129" y="2476976"/>
                    <a:pt x="2530316" y="2478881"/>
                  </a:cubicBezTo>
                  <a:cubicBezTo>
                    <a:pt x="2495074" y="2481739"/>
                    <a:pt x="2486501" y="2480786"/>
                    <a:pt x="2488406" y="2474119"/>
                  </a:cubicBezTo>
                  <a:cubicBezTo>
                    <a:pt x="2491264" y="2461736"/>
                    <a:pt x="2441734" y="2457926"/>
                    <a:pt x="2433161" y="2470309"/>
                  </a:cubicBezTo>
                  <a:cubicBezTo>
                    <a:pt x="2428399" y="2476976"/>
                    <a:pt x="2397919" y="2479834"/>
                    <a:pt x="2297906" y="2483644"/>
                  </a:cubicBezTo>
                  <a:lnTo>
                    <a:pt x="2169319" y="2487454"/>
                  </a:lnTo>
                  <a:lnTo>
                    <a:pt x="2161699" y="2462689"/>
                  </a:lnTo>
                  <a:cubicBezTo>
                    <a:pt x="2156936" y="2448401"/>
                    <a:pt x="2146459" y="2432209"/>
                    <a:pt x="2135981" y="2424589"/>
                  </a:cubicBezTo>
                  <a:cubicBezTo>
                    <a:pt x="2122646" y="2415064"/>
                    <a:pt x="2115979" y="2402681"/>
                    <a:pt x="2110264" y="2376011"/>
                  </a:cubicBezTo>
                  <a:cubicBezTo>
                    <a:pt x="2099786" y="2326481"/>
                    <a:pt x="2102644" y="2303621"/>
                    <a:pt x="2121694" y="2300764"/>
                  </a:cubicBezTo>
                  <a:cubicBezTo>
                    <a:pt x="2140744" y="2297906"/>
                    <a:pt x="2148364" y="2283619"/>
                    <a:pt x="2153126" y="2238851"/>
                  </a:cubicBezTo>
                  <a:cubicBezTo>
                    <a:pt x="2156936" y="2207419"/>
                    <a:pt x="2154079" y="2195989"/>
                    <a:pt x="2136934" y="2152174"/>
                  </a:cubicBezTo>
                  <a:cubicBezTo>
                    <a:pt x="2118836" y="2108359"/>
                    <a:pt x="2105501" y="2033111"/>
                    <a:pt x="2103596" y="1967389"/>
                  </a:cubicBezTo>
                  <a:cubicBezTo>
                    <a:pt x="2102644" y="1925479"/>
                    <a:pt x="2115979" y="1850231"/>
                    <a:pt x="2132171" y="1809274"/>
                  </a:cubicBezTo>
                  <a:cubicBezTo>
                    <a:pt x="2150269" y="1761649"/>
                    <a:pt x="2150269" y="1759744"/>
                    <a:pt x="2140744" y="1731169"/>
                  </a:cubicBezTo>
                  <a:cubicBezTo>
                    <a:pt x="2129314" y="1698784"/>
                    <a:pt x="2127409" y="1666399"/>
                    <a:pt x="2136934" y="1656874"/>
                  </a:cubicBezTo>
                  <a:cubicBezTo>
                    <a:pt x="2139791" y="1654016"/>
                    <a:pt x="2144554" y="1638776"/>
                    <a:pt x="2146459" y="1624489"/>
                  </a:cubicBezTo>
                  <a:cubicBezTo>
                    <a:pt x="2150269" y="1600676"/>
                    <a:pt x="2149316" y="1597819"/>
                    <a:pt x="2137886" y="1597819"/>
                  </a:cubicBezTo>
                  <a:cubicBezTo>
                    <a:pt x="2127409" y="1597819"/>
                    <a:pt x="2125504" y="1594009"/>
                    <a:pt x="2125504" y="1573054"/>
                  </a:cubicBezTo>
                  <a:cubicBezTo>
                    <a:pt x="2125504" y="1559719"/>
                    <a:pt x="2128361" y="1546384"/>
                    <a:pt x="2132171" y="1544479"/>
                  </a:cubicBezTo>
                  <a:cubicBezTo>
                    <a:pt x="2135981" y="1542574"/>
                    <a:pt x="2138839" y="1547336"/>
                    <a:pt x="2138839" y="1555909"/>
                  </a:cubicBezTo>
                  <a:cubicBezTo>
                    <a:pt x="2138839" y="1565434"/>
                    <a:pt x="2145506" y="1574959"/>
                    <a:pt x="2155031" y="1581626"/>
                  </a:cubicBezTo>
                  <a:cubicBezTo>
                    <a:pt x="2175986" y="1594961"/>
                    <a:pt x="2188369" y="1594009"/>
                    <a:pt x="2197894" y="1579721"/>
                  </a:cubicBezTo>
                  <a:cubicBezTo>
                    <a:pt x="2201704" y="1573054"/>
                    <a:pt x="2209324" y="1569244"/>
                    <a:pt x="2213134" y="1571149"/>
                  </a:cubicBezTo>
                  <a:cubicBezTo>
                    <a:pt x="2224564" y="1575911"/>
                    <a:pt x="2232184" y="1556861"/>
                    <a:pt x="2240756" y="1504474"/>
                  </a:cubicBezTo>
                  <a:cubicBezTo>
                    <a:pt x="2249329" y="1452086"/>
                    <a:pt x="2252186" y="1445419"/>
                    <a:pt x="2263616" y="1449229"/>
                  </a:cubicBezTo>
                  <a:cubicBezTo>
                    <a:pt x="2273141" y="1453039"/>
                    <a:pt x="2283619" y="1405414"/>
                    <a:pt x="2277904" y="1384459"/>
                  </a:cubicBezTo>
                  <a:cubicBezTo>
                    <a:pt x="2275999" y="1375886"/>
                    <a:pt x="2277904" y="1371124"/>
                    <a:pt x="2285524" y="1369219"/>
                  </a:cubicBezTo>
                  <a:cubicBezTo>
                    <a:pt x="2292191" y="1367314"/>
                    <a:pt x="2301716" y="1360646"/>
                    <a:pt x="2307431" y="1354931"/>
                  </a:cubicBezTo>
                  <a:cubicBezTo>
                    <a:pt x="2316004" y="1345406"/>
                    <a:pt x="2316956" y="1340644"/>
                    <a:pt x="2310289" y="1323499"/>
                  </a:cubicBezTo>
                  <a:cubicBezTo>
                    <a:pt x="2304574" y="1308259"/>
                    <a:pt x="2304574" y="1297781"/>
                    <a:pt x="2310289" y="1276826"/>
                  </a:cubicBezTo>
                  <a:cubicBezTo>
                    <a:pt x="2315051" y="1262539"/>
                    <a:pt x="2320766" y="1215866"/>
                    <a:pt x="2323624" y="1173956"/>
                  </a:cubicBezTo>
                  <a:cubicBezTo>
                    <a:pt x="2328386" y="1110139"/>
                    <a:pt x="2331244" y="1094899"/>
                    <a:pt x="2343626" y="1078706"/>
                  </a:cubicBezTo>
                  <a:cubicBezTo>
                    <a:pt x="2357914" y="1059656"/>
                    <a:pt x="2357914" y="1059656"/>
                    <a:pt x="2346484" y="1020604"/>
                  </a:cubicBezTo>
                  <a:cubicBezTo>
                    <a:pt x="2340769" y="998696"/>
                    <a:pt x="2331244" y="972979"/>
                    <a:pt x="2326481" y="963454"/>
                  </a:cubicBezTo>
                  <a:cubicBezTo>
                    <a:pt x="2318861" y="950119"/>
                    <a:pt x="2318861" y="943451"/>
                    <a:pt x="2324576" y="936784"/>
                  </a:cubicBezTo>
                  <a:cubicBezTo>
                    <a:pt x="2330291" y="930116"/>
                    <a:pt x="2330291" y="923449"/>
                    <a:pt x="2321719" y="906304"/>
                  </a:cubicBezTo>
                  <a:cubicBezTo>
                    <a:pt x="2316004" y="894874"/>
                    <a:pt x="2311241" y="878681"/>
                    <a:pt x="2311241" y="871061"/>
                  </a:cubicBezTo>
                  <a:cubicBezTo>
                    <a:pt x="2311241" y="855821"/>
                    <a:pt x="2287429" y="814864"/>
                    <a:pt x="2278856" y="814864"/>
                  </a:cubicBezTo>
                  <a:cubicBezTo>
                    <a:pt x="2275999" y="814864"/>
                    <a:pt x="2253139" y="806291"/>
                    <a:pt x="2229326" y="795814"/>
                  </a:cubicBezTo>
                  <a:cubicBezTo>
                    <a:pt x="2200751" y="783431"/>
                    <a:pt x="2182654" y="771049"/>
                    <a:pt x="2177891" y="761524"/>
                  </a:cubicBezTo>
                  <a:cubicBezTo>
                    <a:pt x="2169319" y="742474"/>
                    <a:pt x="2133124" y="719614"/>
                    <a:pt x="2117884" y="723424"/>
                  </a:cubicBezTo>
                  <a:cubicBezTo>
                    <a:pt x="2109311" y="725329"/>
                    <a:pt x="2106454" y="722471"/>
                    <a:pt x="2106454" y="704374"/>
                  </a:cubicBezTo>
                  <a:cubicBezTo>
                    <a:pt x="2106454" y="658654"/>
                    <a:pt x="2149316" y="602456"/>
                    <a:pt x="2183606" y="602456"/>
                  </a:cubicBezTo>
                  <a:cubicBezTo>
                    <a:pt x="2201704" y="602456"/>
                    <a:pt x="2201704" y="601504"/>
                    <a:pt x="2197894" y="575786"/>
                  </a:cubicBezTo>
                  <a:cubicBezTo>
                    <a:pt x="2195989" y="561499"/>
                    <a:pt x="2191226" y="540544"/>
                    <a:pt x="2186464" y="530066"/>
                  </a:cubicBezTo>
                  <a:cubicBezTo>
                    <a:pt x="2181701" y="518636"/>
                    <a:pt x="2181701" y="511016"/>
                    <a:pt x="2185511" y="510064"/>
                  </a:cubicBezTo>
                  <a:cubicBezTo>
                    <a:pt x="2216944" y="499586"/>
                    <a:pt x="2223611" y="491014"/>
                    <a:pt x="2225516" y="463391"/>
                  </a:cubicBezTo>
                  <a:cubicBezTo>
                    <a:pt x="2227421" y="436721"/>
                    <a:pt x="2225516" y="432911"/>
                    <a:pt x="2205514" y="417671"/>
                  </a:cubicBezTo>
                  <a:cubicBezTo>
                    <a:pt x="2189321" y="405289"/>
                    <a:pt x="2174081" y="400526"/>
                    <a:pt x="2146459" y="398621"/>
                  </a:cubicBezTo>
                  <a:cubicBezTo>
                    <a:pt x="2110264" y="396716"/>
                    <a:pt x="2043589" y="370046"/>
                    <a:pt x="2053114" y="361474"/>
                  </a:cubicBezTo>
                  <a:cubicBezTo>
                    <a:pt x="2061686" y="353854"/>
                    <a:pt x="2039779" y="338614"/>
                    <a:pt x="2019776" y="338614"/>
                  </a:cubicBezTo>
                  <a:cubicBezTo>
                    <a:pt x="2004536" y="338614"/>
                    <a:pt x="1997869" y="341471"/>
                    <a:pt x="1994059" y="350996"/>
                  </a:cubicBezTo>
                  <a:cubicBezTo>
                    <a:pt x="1992154" y="357664"/>
                    <a:pt x="1980724" y="367189"/>
                    <a:pt x="1969294" y="371951"/>
                  </a:cubicBezTo>
                  <a:cubicBezTo>
                    <a:pt x="1940719" y="383381"/>
                    <a:pt x="1903571" y="419576"/>
                    <a:pt x="1899761" y="439579"/>
                  </a:cubicBezTo>
                  <a:cubicBezTo>
                    <a:pt x="1897856" y="449104"/>
                    <a:pt x="1899761" y="462439"/>
                    <a:pt x="1903571" y="470059"/>
                  </a:cubicBezTo>
                  <a:cubicBezTo>
                    <a:pt x="1909286" y="481489"/>
                    <a:pt x="1909286" y="493871"/>
                    <a:pt x="1899761" y="531971"/>
                  </a:cubicBezTo>
                  <a:cubicBezTo>
                    <a:pt x="1893094" y="558641"/>
                    <a:pt x="1888331" y="582454"/>
                    <a:pt x="1888331" y="584359"/>
                  </a:cubicBezTo>
                  <a:cubicBezTo>
                    <a:pt x="1888331" y="587216"/>
                    <a:pt x="1899761" y="595789"/>
                    <a:pt x="1914049" y="604361"/>
                  </a:cubicBezTo>
                  <a:cubicBezTo>
                    <a:pt x="1929289" y="613886"/>
                    <a:pt x="1939766" y="625316"/>
                    <a:pt x="1939766" y="631984"/>
                  </a:cubicBezTo>
                  <a:cubicBezTo>
                    <a:pt x="1939766" y="638651"/>
                    <a:pt x="1942624" y="646271"/>
                    <a:pt x="1946434" y="648176"/>
                  </a:cubicBezTo>
                  <a:cubicBezTo>
                    <a:pt x="1955006" y="652939"/>
                    <a:pt x="1955006" y="695801"/>
                    <a:pt x="1946434" y="714851"/>
                  </a:cubicBezTo>
                  <a:cubicBezTo>
                    <a:pt x="1942624" y="722471"/>
                    <a:pt x="1933099" y="737711"/>
                    <a:pt x="1924526" y="748189"/>
                  </a:cubicBezTo>
                  <a:cubicBezTo>
                    <a:pt x="1911191" y="763429"/>
                    <a:pt x="1904524" y="766286"/>
                    <a:pt x="1879759" y="766286"/>
                  </a:cubicBezTo>
                  <a:cubicBezTo>
                    <a:pt x="1856899" y="766286"/>
                    <a:pt x="1847374" y="769144"/>
                    <a:pt x="1835944" y="780574"/>
                  </a:cubicBezTo>
                  <a:cubicBezTo>
                    <a:pt x="1828324" y="789146"/>
                    <a:pt x="1818799" y="795814"/>
                    <a:pt x="1814989" y="795814"/>
                  </a:cubicBezTo>
                  <a:cubicBezTo>
                    <a:pt x="1811179" y="795814"/>
                    <a:pt x="1798796" y="806291"/>
                    <a:pt x="1786414" y="818674"/>
                  </a:cubicBezTo>
                  <a:cubicBezTo>
                    <a:pt x="1765459" y="839629"/>
                    <a:pt x="1716881" y="874871"/>
                    <a:pt x="1714024" y="870109"/>
                  </a:cubicBezTo>
                  <a:cubicBezTo>
                    <a:pt x="1707356" y="860584"/>
                    <a:pt x="1690211" y="817721"/>
                    <a:pt x="1686401" y="801529"/>
                  </a:cubicBezTo>
                  <a:cubicBezTo>
                    <a:pt x="1683544" y="786289"/>
                    <a:pt x="1685449" y="779621"/>
                    <a:pt x="1693069" y="775811"/>
                  </a:cubicBezTo>
                  <a:cubicBezTo>
                    <a:pt x="1698784" y="772954"/>
                    <a:pt x="1701641" y="767239"/>
                    <a:pt x="1700689" y="762476"/>
                  </a:cubicBezTo>
                  <a:cubicBezTo>
                    <a:pt x="1691164" y="731044"/>
                    <a:pt x="1691164" y="721519"/>
                    <a:pt x="1703546" y="718661"/>
                  </a:cubicBezTo>
                  <a:cubicBezTo>
                    <a:pt x="1713071" y="716756"/>
                    <a:pt x="1715929" y="709136"/>
                    <a:pt x="1715929" y="691039"/>
                  </a:cubicBezTo>
                  <a:cubicBezTo>
                    <a:pt x="1715929" y="677704"/>
                    <a:pt x="1712119" y="662464"/>
                    <a:pt x="1707356" y="656749"/>
                  </a:cubicBezTo>
                  <a:cubicBezTo>
                    <a:pt x="1702594" y="651034"/>
                    <a:pt x="1694021" y="631031"/>
                    <a:pt x="1689259" y="611029"/>
                  </a:cubicBezTo>
                  <a:cubicBezTo>
                    <a:pt x="1676876" y="562451"/>
                    <a:pt x="1675924" y="562451"/>
                    <a:pt x="1649254" y="570071"/>
                  </a:cubicBezTo>
                  <a:cubicBezTo>
                    <a:pt x="1621631" y="577691"/>
                    <a:pt x="1616869" y="573881"/>
                    <a:pt x="1612106" y="540544"/>
                  </a:cubicBezTo>
                  <a:cubicBezTo>
                    <a:pt x="1610201" y="527209"/>
                    <a:pt x="1600676" y="491014"/>
                    <a:pt x="1590199" y="460534"/>
                  </a:cubicBezTo>
                  <a:cubicBezTo>
                    <a:pt x="1579721" y="430054"/>
                    <a:pt x="1573054" y="400526"/>
                    <a:pt x="1574006" y="393859"/>
                  </a:cubicBezTo>
                  <a:cubicBezTo>
                    <a:pt x="1575911" y="387191"/>
                    <a:pt x="1571149" y="372904"/>
                    <a:pt x="1564481" y="360521"/>
                  </a:cubicBezTo>
                  <a:cubicBezTo>
                    <a:pt x="1555909" y="345281"/>
                    <a:pt x="1553051" y="335756"/>
                    <a:pt x="1557814" y="330041"/>
                  </a:cubicBezTo>
                  <a:cubicBezTo>
                    <a:pt x="1570196" y="310991"/>
                    <a:pt x="1564481" y="305276"/>
                    <a:pt x="1536859" y="305276"/>
                  </a:cubicBezTo>
                  <a:lnTo>
                    <a:pt x="1509236" y="305276"/>
                  </a:lnTo>
                  <a:lnTo>
                    <a:pt x="1488281" y="240506"/>
                  </a:lnTo>
                  <a:cubicBezTo>
                    <a:pt x="1453991" y="135731"/>
                    <a:pt x="1448276" y="123349"/>
                    <a:pt x="1438751" y="123349"/>
                  </a:cubicBezTo>
                  <a:cubicBezTo>
                    <a:pt x="1423511" y="123349"/>
                    <a:pt x="1422559" y="139541"/>
                    <a:pt x="1434941" y="170974"/>
                  </a:cubicBezTo>
                  <a:cubicBezTo>
                    <a:pt x="1469231" y="253841"/>
                    <a:pt x="1476851" y="278606"/>
                    <a:pt x="1476851" y="300514"/>
                  </a:cubicBezTo>
                  <a:cubicBezTo>
                    <a:pt x="1476851" y="313849"/>
                    <a:pt x="1478756" y="324326"/>
                    <a:pt x="1481614" y="324326"/>
                  </a:cubicBezTo>
                  <a:cubicBezTo>
                    <a:pt x="1493044" y="324326"/>
                    <a:pt x="1478756" y="343376"/>
                    <a:pt x="1464469" y="347186"/>
                  </a:cubicBezTo>
                  <a:cubicBezTo>
                    <a:pt x="1455896" y="349091"/>
                    <a:pt x="1449229" y="351949"/>
                    <a:pt x="1449229" y="352901"/>
                  </a:cubicBezTo>
                  <a:cubicBezTo>
                    <a:pt x="1449229" y="353854"/>
                    <a:pt x="1457801" y="375761"/>
                    <a:pt x="1468279" y="400526"/>
                  </a:cubicBezTo>
                  <a:lnTo>
                    <a:pt x="1487329" y="446246"/>
                  </a:lnTo>
                  <a:lnTo>
                    <a:pt x="1460659" y="452914"/>
                  </a:lnTo>
                  <a:cubicBezTo>
                    <a:pt x="1440656" y="457676"/>
                    <a:pt x="1433989" y="462439"/>
                    <a:pt x="1432084" y="472916"/>
                  </a:cubicBezTo>
                  <a:cubicBezTo>
                    <a:pt x="1430179" y="488156"/>
                    <a:pt x="1433989" y="489109"/>
                    <a:pt x="1473994" y="487204"/>
                  </a:cubicBezTo>
                  <a:cubicBezTo>
                    <a:pt x="1485424" y="486251"/>
                    <a:pt x="1501616" y="491014"/>
                    <a:pt x="1510189" y="495776"/>
                  </a:cubicBezTo>
                  <a:cubicBezTo>
                    <a:pt x="1522571" y="503396"/>
                    <a:pt x="1526381" y="504349"/>
                    <a:pt x="1529239" y="497681"/>
                  </a:cubicBezTo>
                  <a:cubicBezTo>
                    <a:pt x="1536859" y="477679"/>
                    <a:pt x="1541621" y="542449"/>
                    <a:pt x="1534954" y="573881"/>
                  </a:cubicBezTo>
                  <a:cubicBezTo>
                    <a:pt x="1531144" y="592931"/>
                    <a:pt x="1526381" y="632936"/>
                    <a:pt x="1524476" y="662464"/>
                  </a:cubicBezTo>
                  <a:cubicBezTo>
                    <a:pt x="1521619" y="715804"/>
                    <a:pt x="1522571" y="717709"/>
                    <a:pt x="1531144" y="671989"/>
                  </a:cubicBezTo>
                  <a:lnTo>
                    <a:pt x="1534954" y="647224"/>
                  </a:lnTo>
                  <a:lnTo>
                    <a:pt x="1544479" y="681514"/>
                  </a:lnTo>
                  <a:cubicBezTo>
                    <a:pt x="1553051" y="714851"/>
                    <a:pt x="1553051" y="716756"/>
                    <a:pt x="1536859" y="750094"/>
                  </a:cubicBezTo>
                  <a:cubicBezTo>
                    <a:pt x="1525429" y="772954"/>
                    <a:pt x="1518761" y="781526"/>
                    <a:pt x="1514951" y="775811"/>
                  </a:cubicBezTo>
                  <a:cubicBezTo>
                    <a:pt x="1506379" y="762476"/>
                    <a:pt x="1499711" y="834866"/>
                    <a:pt x="1503521" y="895826"/>
                  </a:cubicBezTo>
                  <a:cubicBezTo>
                    <a:pt x="1507331" y="948214"/>
                    <a:pt x="1518761" y="988219"/>
                    <a:pt x="1535906" y="1008221"/>
                  </a:cubicBezTo>
                  <a:cubicBezTo>
                    <a:pt x="1540669" y="1013936"/>
                    <a:pt x="1549241" y="1036796"/>
                    <a:pt x="1554956" y="1060609"/>
                  </a:cubicBezTo>
                  <a:cubicBezTo>
                    <a:pt x="1560671" y="1084421"/>
                    <a:pt x="1571149" y="1113949"/>
                    <a:pt x="1577816" y="1126331"/>
                  </a:cubicBezTo>
                  <a:cubicBezTo>
                    <a:pt x="1586389" y="1143476"/>
                    <a:pt x="1588294" y="1157764"/>
                    <a:pt x="1586389" y="1186339"/>
                  </a:cubicBezTo>
                  <a:cubicBezTo>
                    <a:pt x="1578769" y="1281589"/>
                    <a:pt x="1577816" y="1276826"/>
                    <a:pt x="1601629" y="1299686"/>
                  </a:cubicBezTo>
                  <a:cubicBezTo>
                    <a:pt x="1614011" y="1311116"/>
                    <a:pt x="1634014" y="1324451"/>
                    <a:pt x="1646396" y="1328261"/>
                  </a:cubicBezTo>
                  <a:cubicBezTo>
                    <a:pt x="1658779" y="1332071"/>
                    <a:pt x="1667351" y="1338739"/>
                    <a:pt x="1665446" y="1342549"/>
                  </a:cubicBezTo>
                  <a:cubicBezTo>
                    <a:pt x="1654016" y="1372076"/>
                    <a:pt x="1654016" y="1377791"/>
                    <a:pt x="1666399" y="1383506"/>
                  </a:cubicBezTo>
                  <a:cubicBezTo>
                    <a:pt x="1678781" y="1390174"/>
                    <a:pt x="1678781" y="1392079"/>
                    <a:pt x="1670209" y="1414939"/>
                  </a:cubicBezTo>
                  <a:cubicBezTo>
                    <a:pt x="1654016" y="1461611"/>
                    <a:pt x="1612106" y="1642586"/>
                    <a:pt x="1607344" y="1691164"/>
                  </a:cubicBezTo>
                  <a:cubicBezTo>
                    <a:pt x="1606391" y="1699736"/>
                    <a:pt x="1598771" y="1716881"/>
                    <a:pt x="1591151" y="1727359"/>
                  </a:cubicBezTo>
                  <a:cubicBezTo>
                    <a:pt x="1578769" y="1745456"/>
                    <a:pt x="1576864" y="1752124"/>
                    <a:pt x="1579721" y="1786414"/>
                  </a:cubicBezTo>
                  <a:cubicBezTo>
                    <a:pt x="1586389" y="1858804"/>
                    <a:pt x="1590199" y="1874044"/>
                    <a:pt x="1599724" y="1884521"/>
                  </a:cubicBezTo>
                  <a:cubicBezTo>
                    <a:pt x="1614011" y="1899761"/>
                    <a:pt x="1613059" y="1966436"/>
                    <a:pt x="1597819" y="1995964"/>
                  </a:cubicBezTo>
                  <a:cubicBezTo>
                    <a:pt x="1591151" y="2008346"/>
                    <a:pt x="1581626" y="2032159"/>
                    <a:pt x="1577816" y="2047399"/>
                  </a:cubicBezTo>
                  <a:cubicBezTo>
                    <a:pt x="1573054" y="2062639"/>
                    <a:pt x="1563529" y="2081689"/>
                    <a:pt x="1556861" y="2090261"/>
                  </a:cubicBezTo>
                  <a:cubicBezTo>
                    <a:pt x="1548289" y="2099786"/>
                    <a:pt x="1546384" y="2106454"/>
                    <a:pt x="1551146" y="2111216"/>
                  </a:cubicBezTo>
                  <a:cubicBezTo>
                    <a:pt x="1558766" y="2118836"/>
                    <a:pt x="1551146" y="2160746"/>
                    <a:pt x="1528286" y="2235994"/>
                  </a:cubicBezTo>
                  <a:lnTo>
                    <a:pt x="1513999" y="2282666"/>
                  </a:lnTo>
                  <a:lnTo>
                    <a:pt x="1531144" y="2296954"/>
                  </a:lnTo>
                  <a:cubicBezTo>
                    <a:pt x="1540669" y="2304574"/>
                    <a:pt x="1551146" y="2312194"/>
                    <a:pt x="1554004" y="2313146"/>
                  </a:cubicBezTo>
                  <a:cubicBezTo>
                    <a:pt x="1557814" y="2314099"/>
                    <a:pt x="1554956" y="2329339"/>
                    <a:pt x="1547336" y="2349341"/>
                  </a:cubicBezTo>
                  <a:cubicBezTo>
                    <a:pt x="1533049" y="2386489"/>
                    <a:pt x="1495901" y="2424589"/>
                    <a:pt x="1473041" y="2424589"/>
                  </a:cubicBezTo>
                  <a:cubicBezTo>
                    <a:pt x="1451134" y="2424589"/>
                    <a:pt x="1432084" y="2441734"/>
                    <a:pt x="1425416" y="2467451"/>
                  </a:cubicBezTo>
                  <a:lnTo>
                    <a:pt x="1418749" y="2491264"/>
                  </a:lnTo>
                  <a:lnTo>
                    <a:pt x="1358741" y="2492216"/>
                  </a:lnTo>
                  <a:cubicBezTo>
                    <a:pt x="1313021" y="2493169"/>
                    <a:pt x="1297781" y="2491264"/>
                    <a:pt x="1295876" y="2484596"/>
                  </a:cubicBezTo>
                  <a:cubicBezTo>
                    <a:pt x="1293019" y="2477929"/>
                    <a:pt x="1271111" y="2476024"/>
                    <a:pt x="1188244" y="2476976"/>
                  </a:cubicBezTo>
                  <a:cubicBezTo>
                    <a:pt x="1131094" y="2476976"/>
                    <a:pt x="1079659" y="2479834"/>
                    <a:pt x="1075849" y="2482691"/>
                  </a:cubicBezTo>
                  <a:cubicBezTo>
                    <a:pt x="1071086" y="2485549"/>
                    <a:pt x="1068229" y="2484596"/>
                    <a:pt x="1068229" y="2477929"/>
                  </a:cubicBezTo>
                  <a:cubicBezTo>
                    <a:pt x="1068229" y="2467451"/>
                    <a:pt x="1039654" y="2463641"/>
                    <a:pt x="1032986" y="2474119"/>
                  </a:cubicBezTo>
                  <a:cubicBezTo>
                    <a:pt x="1031081" y="2476976"/>
                    <a:pt x="1012031" y="2479834"/>
                    <a:pt x="990124" y="2480786"/>
                  </a:cubicBezTo>
                  <a:cubicBezTo>
                    <a:pt x="968216" y="2480786"/>
                    <a:pt x="946309" y="2482691"/>
                    <a:pt x="939641" y="2484596"/>
                  </a:cubicBezTo>
                  <a:cubicBezTo>
                    <a:pt x="915829" y="2492216"/>
                    <a:pt x="900589" y="2439829"/>
                    <a:pt x="902494" y="2362676"/>
                  </a:cubicBezTo>
                  <a:lnTo>
                    <a:pt x="904399" y="2310289"/>
                  </a:lnTo>
                  <a:lnTo>
                    <a:pt x="939641" y="2298859"/>
                  </a:lnTo>
                  <a:cubicBezTo>
                    <a:pt x="958691" y="2292191"/>
                    <a:pt x="977741" y="2284571"/>
                    <a:pt x="980599" y="2280761"/>
                  </a:cubicBezTo>
                  <a:cubicBezTo>
                    <a:pt x="986314" y="2275046"/>
                    <a:pt x="1012031" y="2188369"/>
                    <a:pt x="1019651" y="2146459"/>
                  </a:cubicBezTo>
                  <a:cubicBezTo>
                    <a:pt x="1021556" y="2135981"/>
                    <a:pt x="1018699" y="2115979"/>
                    <a:pt x="1012984" y="2100739"/>
                  </a:cubicBezTo>
                  <a:cubicBezTo>
                    <a:pt x="1006316" y="2082641"/>
                    <a:pt x="1005364" y="2070259"/>
                    <a:pt x="1009174" y="2062639"/>
                  </a:cubicBezTo>
                  <a:cubicBezTo>
                    <a:pt x="1012984" y="2056924"/>
                    <a:pt x="1019651" y="2041684"/>
                    <a:pt x="1024414" y="2028349"/>
                  </a:cubicBezTo>
                  <a:cubicBezTo>
                    <a:pt x="1029176" y="2015014"/>
                    <a:pt x="1036796" y="2004536"/>
                    <a:pt x="1039654" y="2004536"/>
                  </a:cubicBezTo>
                  <a:cubicBezTo>
                    <a:pt x="1042511" y="2004536"/>
                    <a:pt x="1047274" y="1995964"/>
                    <a:pt x="1049179" y="1986439"/>
                  </a:cubicBezTo>
                  <a:cubicBezTo>
                    <a:pt x="1051084" y="1976914"/>
                    <a:pt x="1062514" y="1958816"/>
                    <a:pt x="1075849" y="1946434"/>
                  </a:cubicBezTo>
                  <a:cubicBezTo>
                    <a:pt x="1096804" y="1926431"/>
                    <a:pt x="1098709" y="1920716"/>
                    <a:pt x="1098709" y="1889284"/>
                  </a:cubicBezTo>
                  <a:cubicBezTo>
                    <a:pt x="1098709" y="1870234"/>
                    <a:pt x="1101566" y="1853089"/>
                    <a:pt x="1105376" y="1850231"/>
                  </a:cubicBezTo>
                  <a:cubicBezTo>
                    <a:pt x="1118711" y="1842611"/>
                    <a:pt x="1111091" y="1805464"/>
                    <a:pt x="1089184" y="1765459"/>
                  </a:cubicBezTo>
                  <a:cubicBezTo>
                    <a:pt x="1076801" y="1742599"/>
                    <a:pt x="1061561" y="1714024"/>
                    <a:pt x="1054894" y="1699736"/>
                  </a:cubicBezTo>
                  <a:cubicBezTo>
                    <a:pt x="1048226" y="1686401"/>
                    <a:pt x="1035844" y="1667351"/>
                    <a:pt x="1027271" y="1658779"/>
                  </a:cubicBezTo>
                  <a:cubicBezTo>
                    <a:pt x="1018699" y="1650206"/>
                    <a:pt x="1009174" y="1636871"/>
                    <a:pt x="1007269" y="1629251"/>
                  </a:cubicBezTo>
                  <a:cubicBezTo>
                    <a:pt x="1000601" y="1609249"/>
                    <a:pt x="943451" y="1556861"/>
                    <a:pt x="918686" y="1548289"/>
                  </a:cubicBezTo>
                  <a:cubicBezTo>
                    <a:pt x="907256" y="1544479"/>
                    <a:pt x="898684" y="1537811"/>
                    <a:pt x="899636" y="1534001"/>
                  </a:cubicBezTo>
                  <a:cubicBezTo>
                    <a:pt x="900589" y="1530191"/>
                    <a:pt x="898684" y="1528286"/>
                    <a:pt x="894874" y="1531144"/>
                  </a:cubicBezTo>
                  <a:cubicBezTo>
                    <a:pt x="891064" y="1533049"/>
                    <a:pt x="879634" y="1532096"/>
                    <a:pt x="868204" y="1527334"/>
                  </a:cubicBezTo>
                  <a:cubicBezTo>
                    <a:pt x="851059" y="1520666"/>
                    <a:pt x="850106" y="1518761"/>
                    <a:pt x="860584" y="1514951"/>
                  </a:cubicBezTo>
                  <a:cubicBezTo>
                    <a:pt x="870109" y="1511141"/>
                    <a:pt x="870109" y="1510189"/>
                    <a:pt x="862489" y="1510189"/>
                  </a:cubicBezTo>
                  <a:cubicBezTo>
                    <a:pt x="856774" y="1510189"/>
                    <a:pt x="847249" y="1503521"/>
                    <a:pt x="840581" y="1496854"/>
                  </a:cubicBezTo>
                  <a:cubicBezTo>
                    <a:pt x="829151" y="1483519"/>
                    <a:pt x="828199" y="1483519"/>
                    <a:pt x="840581" y="1474946"/>
                  </a:cubicBezTo>
                  <a:cubicBezTo>
                    <a:pt x="854869" y="1464469"/>
                    <a:pt x="842486" y="1463516"/>
                    <a:pt x="824389" y="1473041"/>
                  </a:cubicBezTo>
                  <a:cubicBezTo>
                    <a:pt x="813911" y="1478756"/>
                    <a:pt x="809149" y="1476851"/>
                    <a:pt x="796766" y="1463516"/>
                  </a:cubicBezTo>
                  <a:cubicBezTo>
                    <a:pt x="788194" y="1454944"/>
                    <a:pt x="776764" y="1447324"/>
                    <a:pt x="772001" y="1447324"/>
                  </a:cubicBezTo>
                  <a:cubicBezTo>
                    <a:pt x="757714" y="1447324"/>
                    <a:pt x="759619" y="1424464"/>
                    <a:pt x="774859" y="1410176"/>
                  </a:cubicBezTo>
                  <a:cubicBezTo>
                    <a:pt x="782479" y="1402556"/>
                    <a:pt x="785336" y="1393984"/>
                    <a:pt x="783431" y="1387316"/>
                  </a:cubicBezTo>
                  <a:cubicBezTo>
                    <a:pt x="781526" y="1381601"/>
                    <a:pt x="783431" y="1374934"/>
                    <a:pt x="788194" y="1371124"/>
                  </a:cubicBezTo>
                  <a:cubicBezTo>
                    <a:pt x="801529" y="1362551"/>
                    <a:pt x="836771" y="1364456"/>
                    <a:pt x="839629" y="1373029"/>
                  </a:cubicBezTo>
                  <a:cubicBezTo>
                    <a:pt x="840581" y="1376839"/>
                    <a:pt x="845344" y="1378744"/>
                    <a:pt x="849154" y="1375886"/>
                  </a:cubicBezTo>
                  <a:cubicBezTo>
                    <a:pt x="853916" y="1373029"/>
                    <a:pt x="852964" y="1362551"/>
                    <a:pt x="845344" y="1341596"/>
                  </a:cubicBezTo>
                  <a:cubicBezTo>
                    <a:pt x="828199" y="1296829"/>
                    <a:pt x="820579" y="1266349"/>
                    <a:pt x="815816" y="1220629"/>
                  </a:cubicBezTo>
                  <a:cubicBezTo>
                    <a:pt x="812006" y="1180624"/>
                    <a:pt x="812006" y="1179671"/>
                    <a:pt x="783431" y="1162526"/>
                  </a:cubicBezTo>
                  <a:cubicBezTo>
                    <a:pt x="768191" y="1153001"/>
                    <a:pt x="747236" y="1142524"/>
                    <a:pt x="737711" y="1140619"/>
                  </a:cubicBezTo>
                  <a:cubicBezTo>
                    <a:pt x="726281" y="1137761"/>
                    <a:pt x="718661" y="1130141"/>
                    <a:pt x="716756" y="1120616"/>
                  </a:cubicBezTo>
                  <a:cubicBezTo>
                    <a:pt x="710089" y="1093946"/>
                    <a:pt x="654844" y="1101566"/>
                    <a:pt x="660559" y="1128236"/>
                  </a:cubicBezTo>
                  <a:cubicBezTo>
                    <a:pt x="661511" y="1132999"/>
                    <a:pt x="656749" y="1136809"/>
                    <a:pt x="649129" y="1137761"/>
                  </a:cubicBezTo>
                  <a:cubicBezTo>
                    <a:pt x="625316" y="1142524"/>
                    <a:pt x="570071" y="1165384"/>
                    <a:pt x="562451" y="1174909"/>
                  </a:cubicBezTo>
                  <a:cubicBezTo>
                    <a:pt x="558641" y="1179671"/>
                    <a:pt x="553879" y="1192054"/>
                    <a:pt x="552926" y="1200626"/>
                  </a:cubicBezTo>
                  <a:cubicBezTo>
                    <a:pt x="551021" y="1220629"/>
                    <a:pt x="539591" y="1270159"/>
                    <a:pt x="530066" y="1303496"/>
                  </a:cubicBezTo>
                  <a:cubicBezTo>
                    <a:pt x="526256" y="1316831"/>
                    <a:pt x="523399" y="1339691"/>
                    <a:pt x="522446" y="1353979"/>
                  </a:cubicBezTo>
                  <a:cubicBezTo>
                    <a:pt x="521494" y="1380649"/>
                    <a:pt x="522446" y="1380649"/>
                    <a:pt x="544354" y="1380649"/>
                  </a:cubicBezTo>
                  <a:cubicBezTo>
                    <a:pt x="564356" y="1380649"/>
                    <a:pt x="566261" y="1382554"/>
                    <a:pt x="565309" y="1397794"/>
                  </a:cubicBezTo>
                  <a:cubicBezTo>
                    <a:pt x="564356" y="1411129"/>
                    <a:pt x="567214" y="1414939"/>
                    <a:pt x="576739" y="1414939"/>
                  </a:cubicBezTo>
                  <a:cubicBezTo>
                    <a:pt x="583406" y="1414939"/>
                    <a:pt x="589121" y="1417796"/>
                    <a:pt x="589121" y="1421606"/>
                  </a:cubicBezTo>
                  <a:cubicBezTo>
                    <a:pt x="589121" y="1425416"/>
                    <a:pt x="592931" y="1428274"/>
                    <a:pt x="598646" y="1428274"/>
                  </a:cubicBezTo>
                  <a:cubicBezTo>
                    <a:pt x="604361" y="1428274"/>
                    <a:pt x="608171" y="1433989"/>
                    <a:pt x="608171" y="1441609"/>
                  </a:cubicBezTo>
                  <a:cubicBezTo>
                    <a:pt x="608171" y="1448276"/>
                    <a:pt x="605314" y="1453039"/>
                    <a:pt x="601504" y="1450181"/>
                  </a:cubicBezTo>
                  <a:cubicBezTo>
                    <a:pt x="597694" y="1448276"/>
                    <a:pt x="593884" y="1454944"/>
                    <a:pt x="591026" y="1464469"/>
                  </a:cubicBezTo>
                  <a:cubicBezTo>
                    <a:pt x="588169" y="1480661"/>
                    <a:pt x="585311" y="1482566"/>
                    <a:pt x="568166" y="1479709"/>
                  </a:cubicBezTo>
                  <a:cubicBezTo>
                    <a:pt x="557689" y="1477804"/>
                    <a:pt x="547211" y="1472089"/>
                    <a:pt x="545306" y="1466374"/>
                  </a:cubicBezTo>
                  <a:cubicBezTo>
                    <a:pt x="537686" y="1446371"/>
                    <a:pt x="522446" y="1433989"/>
                    <a:pt x="513874" y="1441609"/>
                  </a:cubicBezTo>
                  <a:cubicBezTo>
                    <a:pt x="507206" y="1446371"/>
                    <a:pt x="501491" y="1441609"/>
                    <a:pt x="488156" y="1421606"/>
                  </a:cubicBezTo>
                  <a:cubicBezTo>
                    <a:pt x="451009" y="1364456"/>
                    <a:pt x="245269" y="1143476"/>
                    <a:pt x="141446" y="1049179"/>
                  </a:cubicBezTo>
                  <a:cubicBezTo>
                    <a:pt x="127159" y="1035844"/>
                    <a:pt x="90011" y="997744"/>
                    <a:pt x="50006" y="953929"/>
                  </a:cubicBezTo>
                  <a:cubicBezTo>
                    <a:pt x="14764" y="921544"/>
                    <a:pt x="7144" y="915829"/>
                    <a:pt x="7144" y="925354"/>
                  </a:cubicBezTo>
                  <a:cubicBezTo>
                    <a:pt x="7144" y="932974"/>
                    <a:pt x="25241" y="957739"/>
                    <a:pt x="49054" y="983456"/>
                  </a:cubicBezTo>
                  <a:cubicBezTo>
                    <a:pt x="71914" y="1008221"/>
                    <a:pt x="87154" y="1029176"/>
                    <a:pt x="83344" y="1031081"/>
                  </a:cubicBezTo>
                  <a:cubicBezTo>
                    <a:pt x="79534" y="1032034"/>
                    <a:pt x="73819" y="1030129"/>
                    <a:pt x="70961" y="1025366"/>
                  </a:cubicBezTo>
                  <a:cubicBezTo>
                    <a:pt x="68104" y="1020604"/>
                    <a:pt x="62389" y="1018699"/>
                    <a:pt x="58579" y="1019651"/>
                  </a:cubicBezTo>
                  <a:cubicBezTo>
                    <a:pt x="54769" y="1020604"/>
                    <a:pt x="66199" y="1038701"/>
                    <a:pt x="83344" y="1059656"/>
                  </a:cubicBezTo>
                  <a:cubicBezTo>
                    <a:pt x="101441" y="1080611"/>
                    <a:pt x="115729" y="1099661"/>
                    <a:pt x="115729" y="1103471"/>
                  </a:cubicBezTo>
                  <a:cubicBezTo>
                    <a:pt x="115729" y="1107281"/>
                    <a:pt x="130016" y="1126331"/>
                    <a:pt x="148114" y="1146334"/>
                  </a:cubicBezTo>
                  <a:cubicBezTo>
                    <a:pt x="182404" y="1186339"/>
                    <a:pt x="184309" y="1191101"/>
                    <a:pt x="170021" y="1204436"/>
                  </a:cubicBezTo>
                  <a:cubicBezTo>
                    <a:pt x="157639" y="1215866"/>
                    <a:pt x="156686" y="1248251"/>
                    <a:pt x="165259" y="1319689"/>
                  </a:cubicBezTo>
                  <a:cubicBezTo>
                    <a:pt x="169069" y="1353026"/>
                    <a:pt x="170974" y="1357789"/>
                    <a:pt x="175736" y="1344454"/>
                  </a:cubicBezTo>
                  <a:cubicBezTo>
                    <a:pt x="180499" y="1329214"/>
                    <a:pt x="181451" y="1330166"/>
                    <a:pt x="186214" y="1353979"/>
                  </a:cubicBezTo>
                  <a:cubicBezTo>
                    <a:pt x="189071" y="1367314"/>
                    <a:pt x="194786" y="1386364"/>
                    <a:pt x="197644" y="1395889"/>
                  </a:cubicBezTo>
                  <a:cubicBezTo>
                    <a:pt x="204311" y="1413986"/>
                    <a:pt x="234791" y="1436846"/>
                    <a:pt x="241459" y="1430179"/>
                  </a:cubicBezTo>
                  <a:cubicBezTo>
                    <a:pt x="243364" y="1428274"/>
                    <a:pt x="242411" y="1426369"/>
                    <a:pt x="237649" y="1426369"/>
                  </a:cubicBezTo>
                  <a:cubicBezTo>
                    <a:pt x="225266" y="1426369"/>
                    <a:pt x="210979" y="1398746"/>
                    <a:pt x="201454" y="1357789"/>
                  </a:cubicBezTo>
                  <a:cubicBezTo>
                    <a:pt x="196691" y="1336834"/>
                    <a:pt x="186214" y="1308259"/>
                    <a:pt x="179546" y="1295876"/>
                  </a:cubicBezTo>
                  <a:cubicBezTo>
                    <a:pt x="168116" y="1273969"/>
                    <a:pt x="168116" y="1271111"/>
                    <a:pt x="176689" y="1257776"/>
                  </a:cubicBezTo>
                  <a:cubicBezTo>
                    <a:pt x="182404" y="1250156"/>
                    <a:pt x="187166" y="1233964"/>
                    <a:pt x="187166" y="1222534"/>
                  </a:cubicBezTo>
                  <a:cubicBezTo>
                    <a:pt x="187166" y="1211104"/>
                    <a:pt x="190024" y="1200626"/>
                    <a:pt x="191929" y="1200626"/>
                  </a:cubicBezTo>
                  <a:cubicBezTo>
                    <a:pt x="193834" y="1200626"/>
                    <a:pt x="230029" y="1238726"/>
                    <a:pt x="270986" y="1285399"/>
                  </a:cubicBezTo>
                  <a:cubicBezTo>
                    <a:pt x="334804" y="1357789"/>
                    <a:pt x="346234" y="1374934"/>
                    <a:pt x="348139" y="1394936"/>
                  </a:cubicBezTo>
                  <a:cubicBezTo>
                    <a:pt x="349091" y="1408271"/>
                    <a:pt x="353854" y="1425416"/>
                    <a:pt x="358616" y="1433036"/>
                  </a:cubicBezTo>
                  <a:cubicBezTo>
                    <a:pt x="362426" y="1440656"/>
                    <a:pt x="368141" y="1458754"/>
                    <a:pt x="370999" y="1472089"/>
                  </a:cubicBezTo>
                  <a:cubicBezTo>
                    <a:pt x="373856" y="1485424"/>
                    <a:pt x="380524" y="1514951"/>
                    <a:pt x="386239" y="1536859"/>
                  </a:cubicBezTo>
                  <a:cubicBezTo>
                    <a:pt x="396716" y="1575911"/>
                    <a:pt x="397669" y="1575911"/>
                    <a:pt x="383381" y="1588294"/>
                  </a:cubicBezTo>
                  <a:cubicBezTo>
                    <a:pt x="373856" y="1597819"/>
                    <a:pt x="370046" y="1608296"/>
                    <a:pt x="370046" y="1628299"/>
                  </a:cubicBezTo>
                  <a:cubicBezTo>
                    <a:pt x="370046" y="1654016"/>
                    <a:pt x="363379" y="1667351"/>
                    <a:pt x="342424" y="1679734"/>
                  </a:cubicBezTo>
                  <a:cubicBezTo>
                    <a:pt x="338614" y="1682591"/>
                    <a:pt x="326231" y="1694974"/>
                    <a:pt x="316706" y="1707356"/>
                  </a:cubicBezTo>
                  <a:cubicBezTo>
                    <a:pt x="302419" y="1726406"/>
                    <a:pt x="299561" y="1737836"/>
                    <a:pt x="298609" y="1770221"/>
                  </a:cubicBezTo>
                  <a:cubicBezTo>
                    <a:pt x="297656" y="1792129"/>
                    <a:pt x="300514" y="1815941"/>
                    <a:pt x="304324" y="1822609"/>
                  </a:cubicBezTo>
                  <a:cubicBezTo>
                    <a:pt x="308134" y="1829276"/>
                    <a:pt x="309086" y="1842611"/>
                    <a:pt x="308134" y="1851184"/>
                  </a:cubicBezTo>
                  <a:cubicBezTo>
                    <a:pt x="306229" y="1861661"/>
                    <a:pt x="310039" y="1876901"/>
                    <a:pt x="319564" y="1893094"/>
                  </a:cubicBezTo>
                  <a:cubicBezTo>
                    <a:pt x="327184" y="1907381"/>
                    <a:pt x="331946" y="1920716"/>
                    <a:pt x="330041" y="1922621"/>
                  </a:cubicBezTo>
                  <a:cubicBezTo>
                    <a:pt x="323374" y="1929289"/>
                    <a:pt x="258604" y="1882616"/>
                    <a:pt x="233839" y="1853089"/>
                  </a:cubicBezTo>
                  <a:cubicBezTo>
                    <a:pt x="205264" y="1818799"/>
                    <a:pt x="187166" y="1755934"/>
                    <a:pt x="182404" y="1668304"/>
                  </a:cubicBezTo>
                  <a:cubicBezTo>
                    <a:pt x="180499" y="1632109"/>
                    <a:pt x="176689" y="1600676"/>
                    <a:pt x="175736" y="1598771"/>
                  </a:cubicBezTo>
                  <a:cubicBezTo>
                    <a:pt x="173831" y="1596866"/>
                    <a:pt x="172879" y="1570196"/>
                    <a:pt x="172879" y="1538764"/>
                  </a:cubicBezTo>
                  <a:cubicBezTo>
                    <a:pt x="172879" y="1508284"/>
                    <a:pt x="170974" y="1463516"/>
                    <a:pt x="168116" y="1439704"/>
                  </a:cubicBezTo>
                  <a:lnTo>
                    <a:pt x="164306" y="1395889"/>
                  </a:lnTo>
                  <a:lnTo>
                    <a:pt x="156686" y="1430179"/>
                  </a:lnTo>
                  <a:cubicBezTo>
                    <a:pt x="136684" y="1516856"/>
                    <a:pt x="142399" y="1647349"/>
                    <a:pt x="171926" y="1750219"/>
                  </a:cubicBezTo>
                  <a:cubicBezTo>
                    <a:pt x="185261" y="1798796"/>
                    <a:pt x="233839" y="1888331"/>
                    <a:pt x="263366" y="1921669"/>
                  </a:cubicBezTo>
                  <a:lnTo>
                    <a:pt x="289084" y="1949291"/>
                  </a:lnTo>
                  <a:lnTo>
                    <a:pt x="272891" y="1991201"/>
                  </a:lnTo>
                  <a:cubicBezTo>
                    <a:pt x="252889" y="2042636"/>
                    <a:pt x="253841" y="2044541"/>
                    <a:pt x="272891" y="2110264"/>
                  </a:cubicBezTo>
                  <a:cubicBezTo>
                    <a:pt x="290989" y="2172176"/>
                    <a:pt x="301466" y="2190274"/>
                    <a:pt x="330994" y="2208371"/>
                  </a:cubicBezTo>
                  <a:cubicBezTo>
                    <a:pt x="343376" y="2215991"/>
                    <a:pt x="352901" y="2223611"/>
                    <a:pt x="352901" y="2227421"/>
                  </a:cubicBezTo>
                  <a:cubicBezTo>
                    <a:pt x="352901" y="2236946"/>
                    <a:pt x="399574" y="2256949"/>
                    <a:pt x="440531" y="2265521"/>
                  </a:cubicBezTo>
                  <a:cubicBezTo>
                    <a:pt x="464344" y="2270284"/>
                    <a:pt x="478631" y="2275999"/>
                    <a:pt x="476726" y="2280761"/>
                  </a:cubicBezTo>
                  <a:cubicBezTo>
                    <a:pt x="474821" y="2284571"/>
                    <a:pt x="491966" y="2296001"/>
                    <a:pt x="513874" y="2306479"/>
                  </a:cubicBezTo>
                  <a:lnTo>
                    <a:pt x="553879" y="2324576"/>
                  </a:lnTo>
                  <a:lnTo>
                    <a:pt x="553879" y="2354104"/>
                  </a:lnTo>
                  <a:cubicBezTo>
                    <a:pt x="553879" y="2389346"/>
                    <a:pt x="535781" y="2431256"/>
                    <a:pt x="514826" y="2443639"/>
                  </a:cubicBezTo>
                  <a:cubicBezTo>
                    <a:pt x="506254" y="2449354"/>
                    <a:pt x="499586" y="2457926"/>
                    <a:pt x="499586" y="2462689"/>
                  </a:cubicBezTo>
                  <a:cubicBezTo>
                    <a:pt x="499586" y="2471261"/>
                    <a:pt x="490061" y="2472214"/>
                    <a:pt x="437674" y="2469356"/>
                  </a:cubicBezTo>
                  <a:cubicBezTo>
                    <a:pt x="403384" y="2467451"/>
                    <a:pt x="364331" y="2465546"/>
                    <a:pt x="349091" y="2466499"/>
                  </a:cubicBezTo>
                  <a:cubicBezTo>
                    <a:pt x="332899" y="2466499"/>
                    <a:pt x="319564" y="2462689"/>
                    <a:pt x="314801" y="2456974"/>
                  </a:cubicBezTo>
                  <a:cubicBezTo>
                    <a:pt x="296704" y="2435066"/>
                    <a:pt x="218599" y="2429351"/>
                    <a:pt x="218599" y="2450306"/>
                  </a:cubicBezTo>
                  <a:cubicBezTo>
                    <a:pt x="218599" y="2461736"/>
                    <a:pt x="171926" y="2467451"/>
                    <a:pt x="82391" y="2468404"/>
                  </a:cubicBezTo>
                  <a:lnTo>
                    <a:pt x="7144" y="2468404"/>
                  </a:lnTo>
                  <a:lnTo>
                    <a:pt x="7144" y="2756059"/>
                  </a:lnTo>
                  <a:lnTo>
                    <a:pt x="6126956" y="2756059"/>
                  </a:lnTo>
                  <a:cubicBezTo>
                    <a:pt x="6126004" y="2539841"/>
                    <a:pt x="6124099" y="2518886"/>
                    <a:pt x="6114574" y="2500789"/>
                  </a:cubicBezTo>
                  <a:cubicBezTo>
                    <a:pt x="6099334" y="2472214"/>
                    <a:pt x="6100287" y="2418874"/>
                    <a:pt x="6117431" y="2394109"/>
                  </a:cubicBezTo>
                  <a:cubicBezTo>
                    <a:pt x="6126004" y="2380774"/>
                    <a:pt x="6127909" y="2351246"/>
                    <a:pt x="6127909" y="2163604"/>
                  </a:cubicBezTo>
                  <a:lnTo>
                    <a:pt x="6127909" y="1948339"/>
                  </a:lnTo>
                  <a:lnTo>
                    <a:pt x="6105049" y="1937861"/>
                  </a:lnTo>
                  <a:cubicBezTo>
                    <a:pt x="6092667" y="1932146"/>
                    <a:pt x="6070759" y="1925479"/>
                    <a:pt x="6057424" y="1923574"/>
                  </a:cubicBezTo>
                  <a:cubicBezTo>
                    <a:pt x="6034564" y="1919764"/>
                    <a:pt x="6031706" y="1917859"/>
                    <a:pt x="6031706" y="1899761"/>
                  </a:cubicBezTo>
                  <a:cubicBezTo>
                    <a:pt x="6031706" y="1865471"/>
                    <a:pt x="6014562" y="1808321"/>
                    <a:pt x="5995512" y="1778794"/>
                  </a:cubicBezTo>
                  <a:cubicBezTo>
                    <a:pt x="5985987" y="1762601"/>
                    <a:pt x="5972651" y="1742599"/>
                    <a:pt x="5967889" y="1734026"/>
                  </a:cubicBezTo>
                  <a:cubicBezTo>
                    <a:pt x="5955506" y="1713071"/>
                    <a:pt x="5899309" y="1656874"/>
                    <a:pt x="5890737" y="1656874"/>
                  </a:cubicBezTo>
                  <a:cubicBezTo>
                    <a:pt x="5886926" y="1656874"/>
                    <a:pt x="5876449" y="1651159"/>
                    <a:pt x="5865971" y="1643539"/>
                  </a:cubicBezTo>
                  <a:cubicBezTo>
                    <a:pt x="5852637" y="1634014"/>
                    <a:pt x="5848826" y="1626394"/>
                    <a:pt x="5850731" y="1615916"/>
                  </a:cubicBezTo>
                  <a:cubicBezTo>
                    <a:pt x="5852637" y="1607344"/>
                    <a:pt x="5848826" y="1592104"/>
                    <a:pt x="5843112" y="1580674"/>
                  </a:cubicBezTo>
                  <a:cubicBezTo>
                    <a:pt x="5837396" y="1569244"/>
                    <a:pt x="5832634" y="1557814"/>
                    <a:pt x="5832634" y="1554956"/>
                  </a:cubicBezTo>
                  <a:cubicBezTo>
                    <a:pt x="5832634" y="1552099"/>
                    <a:pt x="5845969" y="1527334"/>
                    <a:pt x="5863114" y="1500664"/>
                  </a:cubicBezTo>
                  <a:cubicBezTo>
                    <a:pt x="5880259" y="1473994"/>
                    <a:pt x="5905024" y="1430179"/>
                    <a:pt x="5918359" y="1403509"/>
                  </a:cubicBezTo>
                  <a:lnTo>
                    <a:pt x="5942171" y="1354931"/>
                  </a:lnTo>
                  <a:lnTo>
                    <a:pt x="5964079" y="1373981"/>
                  </a:lnTo>
                  <a:cubicBezTo>
                    <a:pt x="5990749" y="1396841"/>
                    <a:pt x="6022181" y="1413034"/>
                    <a:pt x="6030754" y="1408271"/>
                  </a:cubicBezTo>
                  <a:cubicBezTo>
                    <a:pt x="6042184" y="1401604"/>
                    <a:pt x="6037421" y="1381601"/>
                    <a:pt x="6021229" y="1371124"/>
                  </a:cubicBezTo>
                  <a:cubicBezTo>
                    <a:pt x="5994559" y="1353979"/>
                    <a:pt x="5983129" y="1333024"/>
                    <a:pt x="5992654" y="1316831"/>
                  </a:cubicBezTo>
                  <a:cubicBezTo>
                    <a:pt x="6002179" y="1298734"/>
                    <a:pt x="6017419" y="1234916"/>
                    <a:pt x="6013609" y="1228249"/>
                  </a:cubicBezTo>
                  <a:cubicBezTo>
                    <a:pt x="6006942" y="1217771"/>
                    <a:pt x="6019324" y="1196816"/>
                    <a:pt x="6030754" y="1199674"/>
                  </a:cubicBezTo>
                  <a:cubicBezTo>
                    <a:pt x="6043137" y="1202531"/>
                    <a:pt x="6051709" y="1191101"/>
                    <a:pt x="6045994" y="1176814"/>
                  </a:cubicBezTo>
                  <a:cubicBezTo>
                    <a:pt x="6044089" y="1172051"/>
                    <a:pt x="6061234" y="1148239"/>
                    <a:pt x="6085046" y="1124426"/>
                  </a:cubicBezTo>
                  <a:cubicBezTo>
                    <a:pt x="6122194" y="1084421"/>
                    <a:pt x="6126956" y="1077754"/>
                    <a:pt x="6126956" y="1054894"/>
                  </a:cubicBezTo>
                  <a:cubicBezTo>
                    <a:pt x="6126956" y="1027271"/>
                    <a:pt x="6118384" y="1021556"/>
                    <a:pt x="6107906" y="1041559"/>
                  </a:cubicBezTo>
                  <a:cubicBezTo>
                    <a:pt x="6104096" y="1048226"/>
                    <a:pt x="6103144" y="1053941"/>
                    <a:pt x="6105049" y="1053941"/>
                  </a:cubicBezTo>
                  <a:cubicBezTo>
                    <a:pt x="6109812" y="1053941"/>
                    <a:pt x="6066949" y="1113949"/>
                    <a:pt x="6045042" y="1137761"/>
                  </a:cubicBezTo>
                  <a:cubicBezTo>
                    <a:pt x="6030754" y="1153001"/>
                    <a:pt x="6025039" y="1154906"/>
                    <a:pt x="6005989" y="1151096"/>
                  </a:cubicBezTo>
                  <a:cubicBezTo>
                    <a:pt x="5993606" y="1149191"/>
                    <a:pt x="5980271" y="1144429"/>
                    <a:pt x="5975509" y="1140619"/>
                  </a:cubicBezTo>
                  <a:cubicBezTo>
                    <a:pt x="5962174" y="1129189"/>
                    <a:pt x="5949792" y="1138714"/>
                    <a:pt x="5953601" y="1157764"/>
                  </a:cubicBezTo>
                  <a:cubicBezTo>
                    <a:pt x="5956459" y="1173004"/>
                    <a:pt x="5955506" y="1174909"/>
                    <a:pt x="5942171" y="1171099"/>
                  </a:cubicBezTo>
                  <a:cubicBezTo>
                    <a:pt x="5931694" y="1168241"/>
                    <a:pt x="5920264" y="1173004"/>
                    <a:pt x="5903119" y="1187291"/>
                  </a:cubicBezTo>
                  <a:cubicBezTo>
                    <a:pt x="5889784" y="1197769"/>
                    <a:pt x="5878354" y="1209199"/>
                    <a:pt x="5878354" y="1212056"/>
                  </a:cubicBezTo>
                  <a:cubicBezTo>
                    <a:pt x="5878354" y="1214914"/>
                    <a:pt x="5864067" y="1234916"/>
                    <a:pt x="5846921" y="1255871"/>
                  </a:cubicBezTo>
                  <a:cubicBezTo>
                    <a:pt x="5829776" y="1276826"/>
                    <a:pt x="5814537" y="1298734"/>
                    <a:pt x="5814537" y="1306354"/>
                  </a:cubicBezTo>
                  <a:cubicBezTo>
                    <a:pt x="5814537" y="1318736"/>
                    <a:pt x="5814537" y="1318736"/>
                    <a:pt x="5795487" y="1305401"/>
                  </a:cubicBezTo>
                  <a:lnTo>
                    <a:pt x="5776437" y="1292066"/>
                  </a:lnTo>
                  <a:lnTo>
                    <a:pt x="5757387" y="1314926"/>
                  </a:lnTo>
                  <a:cubicBezTo>
                    <a:pt x="5740242" y="1334929"/>
                    <a:pt x="5736431" y="1336834"/>
                    <a:pt x="5722144" y="1331119"/>
                  </a:cubicBezTo>
                  <a:cubicBezTo>
                    <a:pt x="5705951" y="1325404"/>
                    <a:pt x="5704999" y="1322546"/>
                    <a:pt x="5704999" y="1284446"/>
                  </a:cubicBezTo>
                  <a:cubicBezTo>
                    <a:pt x="5704999" y="1231106"/>
                    <a:pt x="5699284" y="1226344"/>
                    <a:pt x="5612606" y="1207294"/>
                  </a:cubicBezTo>
                  <a:cubicBezTo>
                    <a:pt x="5602129" y="1205389"/>
                    <a:pt x="5597367" y="1201579"/>
                    <a:pt x="5601176" y="1199674"/>
                  </a:cubicBezTo>
                  <a:cubicBezTo>
                    <a:pt x="5617369" y="1193959"/>
                    <a:pt x="5601176" y="1185386"/>
                    <a:pt x="5573554" y="1185386"/>
                  </a:cubicBezTo>
                  <a:cubicBezTo>
                    <a:pt x="5552599" y="1185386"/>
                    <a:pt x="5544979" y="1188244"/>
                    <a:pt x="5544979" y="1194911"/>
                  </a:cubicBezTo>
                  <a:cubicBezTo>
                    <a:pt x="5544979" y="1199674"/>
                    <a:pt x="5534501" y="1211104"/>
                    <a:pt x="5521167" y="1219676"/>
                  </a:cubicBezTo>
                  <a:cubicBezTo>
                    <a:pt x="5485924" y="1241584"/>
                    <a:pt x="5448776" y="1276826"/>
                    <a:pt x="5448776" y="1288256"/>
                  </a:cubicBezTo>
                  <a:cubicBezTo>
                    <a:pt x="5448776" y="1293971"/>
                    <a:pt x="5453539" y="1300639"/>
                    <a:pt x="5460206" y="1304449"/>
                  </a:cubicBezTo>
                  <a:cubicBezTo>
                    <a:pt x="5467826" y="1309211"/>
                    <a:pt x="5468779" y="1312069"/>
                    <a:pt x="5464017" y="1315879"/>
                  </a:cubicBezTo>
                  <a:cubicBezTo>
                    <a:pt x="5455444" y="1321594"/>
                    <a:pt x="5443062" y="1403509"/>
                    <a:pt x="5443062" y="1454944"/>
                  </a:cubicBezTo>
                  <a:cubicBezTo>
                    <a:pt x="5443062" y="1491139"/>
                    <a:pt x="5443062" y="1491139"/>
                    <a:pt x="5464969" y="1494949"/>
                  </a:cubicBezTo>
                  <a:cubicBezTo>
                    <a:pt x="5483067" y="1498759"/>
                    <a:pt x="5486876" y="1501616"/>
                    <a:pt x="5486876" y="1515904"/>
                  </a:cubicBezTo>
                  <a:cubicBezTo>
                    <a:pt x="5486876" y="1540669"/>
                    <a:pt x="5482114" y="1544479"/>
                    <a:pt x="5468779" y="1533049"/>
                  </a:cubicBezTo>
                  <a:cubicBezTo>
                    <a:pt x="5457349" y="1523524"/>
                    <a:pt x="5456396" y="1523524"/>
                    <a:pt x="5452587" y="1540669"/>
                  </a:cubicBezTo>
                  <a:cubicBezTo>
                    <a:pt x="5449729" y="1550194"/>
                    <a:pt x="5444967" y="1562576"/>
                    <a:pt x="5442109" y="1566386"/>
                  </a:cubicBezTo>
                  <a:cubicBezTo>
                    <a:pt x="5438299" y="1571149"/>
                    <a:pt x="5433537" y="1583531"/>
                    <a:pt x="5431631" y="1594961"/>
                  </a:cubicBezTo>
                  <a:cubicBezTo>
                    <a:pt x="5428774" y="1608296"/>
                    <a:pt x="5420201" y="1619726"/>
                    <a:pt x="5404962" y="1629251"/>
                  </a:cubicBezTo>
                  <a:cubicBezTo>
                    <a:pt x="5344001" y="1667351"/>
                    <a:pt x="5326856" y="1694021"/>
                    <a:pt x="5327809" y="1746409"/>
                  </a:cubicBezTo>
                  <a:cubicBezTo>
                    <a:pt x="5327809" y="1762601"/>
                    <a:pt x="5325904" y="1787366"/>
                    <a:pt x="5322094" y="1801654"/>
                  </a:cubicBezTo>
                  <a:cubicBezTo>
                    <a:pt x="5316379" y="1823561"/>
                    <a:pt x="5317331" y="1829276"/>
                    <a:pt x="5331619" y="1854041"/>
                  </a:cubicBezTo>
                  <a:cubicBezTo>
                    <a:pt x="5350669" y="1886426"/>
                    <a:pt x="5350669" y="1887379"/>
                    <a:pt x="5335429" y="1891189"/>
                  </a:cubicBezTo>
                  <a:cubicBezTo>
                    <a:pt x="5327809" y="1893094"/>
                    <a:pt x="5322094" y="1902619"/>
                    <a:pt x="5319237" y="1916906"/>
                  </a:cubicBezTo>
                  <a:cubicBezTo>
                    <a:pt x="5316379" y="1929289"/>
                    <a:pt x="5309712" y="1949291"/>
                    <a:pt x="5303044" y="1959769"/>
                  </a:cubicBezTo>
                  <a:cubicBezTo>
                    <a:pt x="5287804" y="1984534"/>
                    <a:pt x="5279231" y="2033111"/>
                    <a:pt x="5289709" y="2033111"/>
                  </a:cubicBezTo>
                  <a:cubicBezTo>
                    <a:pt x="5293519" y="2033111"/>
                    <a:pt x="5297329" y="2024539"/>
                    <a:pt x="5297329" y="2015014"/>
                  </a:cubicBezTo>
                  <a:cubicBezTo>
                    <a:pt x="5297329" y="1985486"/>
                    <a:pt x="5308759" y="1986439"/>
                    <a:pt x="5317331" y="2015966"/>
                  </a:cubicBezTo>
                  <a:cubicBezTo>
                    <a:pt x="5325904" y="2045494"/>
                    <a:pt x="5348764" y="2071211"/>
                    <a:pt x="5367814" y="2071211"/>
                  </a:cubicBezTo>
                  <a:cubicBezTo>
                    <a:pt x="5390674" y="2071211"/>
                    <a:pt x="5386864" y="2081689"/>
                    <a:pt x="5359242" y="2094071"/>
                  </a:cubicBezTo>
                  <a:cubicBezTo>
                    <a:pt x="5297329" y="2120741"/>
                    <a:pt x="5259229" y="2167414"/>
                    <a:pt x="5259229" y="2215991"/>
                  </a:cubicBezTo>
                  <a:cubicBezTo>
                    <a:pt x="5259229" y="2242661"/>
                    <a:pt x="5267801" y="2255996"/>
                    <a:pt x="5295424" y="2272189"/>
                  </a:cubicBezTo>
                  <a:cubicBezTo>
                    <a:pt x="5323999" y="2289334"/>
                    <a:pt x="5367814" y="2328386"/>
                    <a:pt x="5367814" y="2336959"/>
                  </a:cubicBezTo>
                  <a:cubicBezTo>
                    <a:pt x="5367814" y="2340769"/>
                    <a:pt x="5361146" y="2351246"/>
                    <a:pt x="5351621" y="2361724"/>
                  </a:cubicBezTo>
                  <a:cubicBezTo>
                    <a:pt x="5342096" y="2372201"/>
                    <a:pt x="5335429" y="2383631"/>
                    <a:pt x="5335429" y="2387441"/>
                  </a:cubicBezTo>
                  <a:cubicBezTo>
                    <a:pt x="5335429" y="2400776"/>
                    <a:pt x="5309712" y="2402681"/>
                    <a:pt x="5297329" y="2390299"/>
                  </a:cubicBezTo>
                  <a:cubicBezTo>
                    <a:pt x="5284946" y="2378869"/>
                    <a:pt x="5285899" y="2346484"/>
                    <a:pt x="5298281" y="2346484"/>
                  </a:cubicBezTo>
                  <a:cubicBezTo>
                    <a:pt x="5312569" y="2346484"/>
                    <a:pt x="5297329" y="2331244"/>
                    <a:pt x="5282089" y="2329339"/>
                  </a:cubicBezTo>
                  <a:cubicBezTo>
                    <a:pt x="5262087" y="2327434"/>
                    <a:pt x="5262087" y="2329339"/>
                    <a:pt x="5275421" y="2349341"/>
                  </a:cubicBezTo>
                  <a:cubicBezTo>
                    <a:pt x="5287804" y="2367439"/>
                    <a:pt x="5279231" y="2369344"/>
                    <a:pt x="5255419" y="2355056"/>
                  </a:cubicBezTo>
                  <a:cubicBezTo>
                    <a:pt x="5246846" y="2349341"/>
                    <a:pt x="5236369" y="2347436"/>
                    <a:pt x="5233512" y="2349341"/>
                  </a:cubicBezTo>
                  <a:cubicBezTo>
                    <a:pt x="5229701" y="2351246"/>
                    <a:pt x="5226844" y="2350294"/>
                    <a:pt x="5226844" y="2346484"/>
                  </a:cubicBezTo>
                  <a:cubicBezTo>
                    <a:pt x="5226844" y="2342674"/>
                    <a:pt x="5229701" y="2339816"/>
                    <a:pt x="5233512" y="2339816"/>
                  </a:cubicBezTo>
                  <a:cubicBezTo>
                    <a:pt x="5238274" y="2339816"/>
                    <a:pt x="5238274" y="2336959"/>
                    <a:pt x="5232559" y="2330291"/>
                  </a:cubicBezTo>
                  <a:cubicBezTo>
                    <a:pt x="5226844" y="2323624"/>
                    <a:pt x="5226844" y="2320766"/>
                    <a:pt x="5231606" y="2320766"/>
                  </a:cubicBezTo>
                  <a:cubicBezTo>
                    <a:pt x="5244942" y="2320766"/>
                    <a:pt x="5239226" y="2301716"/>
                    <a:pt x="5224939" y="2296954"/>
                  </a:cubicBezTo>
                  <a:cubicBezTo>
                    <a:pt x="5203984" y="2289334"/>
                    <a:pt x="5183029" y="2306479"/>
                    <a:pt x="5180171" y="2333149"/>
                  </a:cubicBezTo>
                  <a:lnTo>
                    <a:pt x="5178267" y="2355056"/>
                  </a:lnTo>
                  <a:lnTo>
                    <a:pt x="5165884" y="2336006"/>
                  </a:lnTo>
                  <a:cubicBezTo>
                    <a:pt x="5159217" y="2325529"/>
                    <a:pt x="5153501" y="2314099"/>
                    <a:pt x="5153501" y="2309336"/>
                  </a:cubicBezTo>
                  <a:cubicBezTo>
                    <a:pt x="5153501" y="2304574"/>
                    <a:pt x="5149692" y="2301716"/>
                    <a:pt x="5144929" y="2301716"/>
                  </a:cubicBezTo>
                  <a:cubicBezTo>
                    <a:pt x="5140167" y="2301716"/>
                    <a:pt x="5136356" y="2295049"/>
                    <a:pt x="5136356" y="2286476"/>
                  </a:cubicBezTo>
                  <a:cubicBezTo>
                    <a:pt x="5136356" y="2277904"/>
                    <a:pt x="5133499" y="2271236"/>
                    <a:pt x="5129689" y="2271236"/>
                  </a:cubicBezTo>
                  <a:cubicBezTo>
                    <a:pt x="5125879" y="2271236"/>
                    <a:pt x="5123021" y="2277904"/>
                    <a:pt x="5123021" y="2287429"/>
                  </a:cubicBezTo>
                  <a:cubicBezTo>
                    <a:pt x="5123021" y="2301716"/>
                    <a:pt x="5121117" y="2302669"/>
                    <a:pt x="5109687" y="2296001"/>
                  </a:cubicBezTo>
                  <a:cubicBezTo>
                    <a:pt x="5102067" y="2292191"/>
                    <a:pt x="5095399" y="2290286"/>
                    <a:pt x="5093494" y="2292191"/>
                  </a:cubicBezTo>
                  <a:cubicBezTo>
                    <a:pt x="5088731" y="2296954"/>
                    <a:pt x="5120164" y="2327434"/>
                    <a:pt x="5129689" y="2327434"/>
                  </a:cubicBezTo>
                  <a:cubicBezTo>
                    <a:pt x="5137309" y="2327434"/>
                    <a:pt x="5137309" y="2328386"/>
                    <a:pt x="5129689" y="2333149"/>
                  </a:cubicBezTo>
                  <a:cubicBezTo>
                    <a:pt x="5123021" y="2337911"/>
                    <a:pt x="5122069" y="2340769"/>
                    <a:pt x="5127784" y="2347436"/>
                  </a:cubicBezTo>
                  <a:cubicBezTo>
                    <a:pt x="5142071" y="2364581"/>
                    <a:pt x="5127784" y="2363629"/>
                    <a:pt x="5092542" y="2344579"/>
                  </a:cubicBezTo>
                  <a:cubicBezTo>
                    <a:pt x="5056346" y="2325529"/>
                    <a:pt x="5038249" y="2323624"/>
                    <a:pt x="5067776" y="2342674"/>
                  </a:cubicBezTo>
                  <a:cubicBezTo>
                    <a:pt x="5077301" y="2348389"/>
                    <a:pt x="5083017" y="2355056"/>
                    <a:pt x="5081112" y="2357914"/>
                  </a:cubicBezTo>
                  <a:cubicBezTo>
                    <a:pt x="5079206" y="2360771"/>
                    <a:pt x="5083969" y="2367439"/>
                    <a:pt x="5090637" y="2374106"/>
                  </a:cubicBezTo>
                  <a:cubicBezTo>
                    <a:pt x="5103971" y="2386489"/>
                    <a:pt x="5102067" y="2397919"/>
                    <a:pt x="5086826" y="2392204"/>
                  </a:cubicBezTo>
                  <a:cubicBezTo>
                    <a:pt x="5082064" y="2390299"/>
                    <a:pt x="5077301" y="2392204"/>
                    <a:pt x="5077301" y="2396014"/>
                  </a:cubicBezTo>
                  <a:cubicBezTo>
                    <a:pt x="5077301" y="2417921"/>
                    <a:pt x="5019199" y="2351246"/>
                    <a:pt x="4992529" y="2298859"/>
                  </a:cubicBezTo>
                  <a:cubicBezTo>
                    <a:pt x="4969669" y="2253139"/>
                    <a:pt x="4965859" y="2234089"/>
                    <a:pt x="4964906" y="2119789"/>
                  </a:cubicBezTo>
                  <a:cubicBezTo>
                    <a:pt x="4963954" y="2062639"/>
                    <a:pt x="4960144" y="2000726"/>
                    <a:pt x="4956334" y="1981676"/>
                  </a:cubicBezTo>
                  <a:cubicBezTo>
                    <a:pt x="4952524" y="1962626"/>
                    <a:pt x="4943951" y="1909286"/>
                    <a:pt x="4937284" y="1862614"/>
                  </a:cubicBezTo>
                  <a:cubicBezTo>
                    <a:pt x="4930617" y="1815941"/>
                    <a:pt x="4917281" y="1747361"/>
                    <a:pt x="4909662" y="1710214"/>
                  </a:cubicBezTo>
                  <a:lnTo>
                    <a:pt x="4894421" y="1641634"/>
                  </a:lnTo>
                  <a:lnTo>
                    <a:pt x="4914424" y="1624489"/>
                  </a:lnTo>
                  <a:cubicBezTo>
                    <a:pt x="4932521" y="1609249"/>
                    <a:pt x="4935379" y="1608296"/>
                    <a:pt x="4940142" y="1616869"/>
                  </a:cubicBezTo>
                  <a:cubicBezTo>
                    <a:pt x="4943951" y="1622584"/>
                    <a:pt x="4945856" y="1649254"/>
                    <a:pt x="4944904" y="1675924"/>
                  </a:cubicBezTo>
                  <a:cubicBezTo>
                    <a:pt x="4943951" y="1721644"/>
                    <a:pt x="4944904" y="1725454"/>
                    <a:pt x="4959192" y="1734979"/>
                  </a:cubicBezTo>
                  <a:cubicBezTo>
                    <a:pt x="4967764" y="1740694"/>
                    <a:pt x="4975384" y="1749266"/>
                    <a:pt x="4975384" y="1754029"/>
                  </a:cubicBezTo>
                  <a:cubicBezTo>
                    <a:pt x="4975384" y="1765459"/>
                    <a:pt x="4983004" y="1765459"/>
                    <a:pt x="5010626" y="1754029"/>
                  </a:cubicBezTo>
                  <a:cubicBezTo>
                    <a:pt x="5045869" y="1739741"/>
                    <a:pt x="5045869" y="1737836"/>
                    <a:pt x="5048726" y="1618774"/>
                  </a:cubicBezTo>
                  <a:cubicBezTo>
                    <a:pt x="5049679" y="1571149"/>
                    <a:pt x="5054442" y="1525429"/>
                    <a:pt x="5061109" y="1501616"/>
                  </a:cubicBezTo>
                  <a:cubicBezTo>
                    <a:pt x="5076349" y="1447324"/>
                    <a:pt x="5074444" y="1431131"/>
                    <a:pt x="5049679" y="1377791"/>
                  </a:cubicBezTo>
                  <a:cubicBezTo>
                    <a:pt x="5037296" y="1352074"/>
                    <a:pt x="5025867" y="1321594"/>
                    <a:pt x="5023009" y="1310164"/>
                  </a:cubicBezTo>
                  <a:cubicBezTo>
                    <a:pt x="5020151" y="1298734"/>
                    <a:pt x="5015389" y="1283494"/>
                    <a:pt x="5011579" y="1276826"/>
                  </a:cubicBezTo>
                  <a:cubicBezTo>
                    <a:pt x="5007769" y="1270159"/>
                    <a:pt x="5003959" y="1256824"/>
                    <a:pt x="5003959" y="1248251"/>
                  </a:cubicBezTo>
                  <a:cubicBezTo>
                    <a:pt x="5003006" y="1239679"/>
                    <a:pt x="4998244" y="1224439"/>
                    <a:pt x="4992529" y="1213961"/>
                  </a:cubicBezTo>
                  <a:cubicBezTo>
                    <a:pt x="4986814" y="1203484"/>
                    <a:pt x="4981099" y="1185386"/>
                    <a:pt x="4978242" y="1173956"/>
                  </a:cubicBezTo>
                  <a:cubicBezTo>
                    <a:pt x="4975384" y="1161574"/>
                    <a:pt x="4969669" y="1146334"/>
                    <a:pt x="4964906" y="1139666"/>
                  </a:cubicBezTo>
                  <a:cubicBezTo>
                    <a:pt x="4960144" y="1132999"/>
                    <a:pt x="4951571" y="1112996"/>
                    <a:pt x="4945856" y="1095851"/>
                  </a:cubicBezTo>
                  <a:cubicBezTo>
                    <a:pt x="4940142" y="1078706"/>
                    <a:pt x="4931569" y="1060609"/>
                    <a:pt x="4926806" y="1054894"/>
                  </a:cubicBezTo>
                  <a:cubicBezTo>
                    <a:pt x="4922044" y="1050131"/>
                    <a:pt x="4912519" y="1032986"/>
                    <a:pt x="4905851" y="1016794"/>
                  </a:cubicBezTo>
                  <a:cubicBezTo>
                    <a:pt x="4891564" y="985361"/>
                    <a:pt x="4861084" y="955834"/>
                    <a:pt x="4835366" y="950119"/>
                  </a:cubicBezTo>
                  <a:cubicBezTo>
                    <a:pt x="4799172" y="942499"/>
                    <a:pt x="4782979" y="932974"/>
                    <a:pt x="4775359" y="914876"/>
                  </a:cubicBezTo>
                  <a:cubicBezTo>
                    <a:pt x="4770597" y="904399"/>
                    <a:pt x="4761072" y="894874"/>
                    <a:pt x="4752499" y="892969"/>
                  </a:cubicBezTo>
                  <a:cubicBezTo>
                    <a:pt x="4742022" y="890111"/>
                    <a:pt x="4737259" y="883444"/>
                    <a:pt x="4734401" y="864394"/>
                  </a:cubicBezTo>
                  <a:cubicBezTo>
                    <a:pt x="4731544" y="847249"/>
                    <a:pt x="4727734" y="840581"/>
                    <a:pt x="4722019" y="843439"/>
                  </a:cubicBezTo>
                  <a:cubicBezTo>
                    <a:pt x="4710589" y="848201"/>
                    <a:pt x="4710589" y="840581"/>
                    <a:pt x="4724876" y="820579"/>
                  </a:cubicBezTo>
                  <a:cubicBezTo>
                    <a:pt x="4733449" y="807244"/>
                    <a:pt x="4738212" y="805339"/>
                    <a:pt x="4743926" y="811054"/>
                  </a:cubicBezTo>
                  <a:cubicBezTo>
                    <a:pt x="4749641" y="816769"/>
                    <a:pt x="4751547" y="815816"/>
                    <a:pt x="4751547" y="808196"/>
                  </a:cubicBezTo>
                  <a:cubicBezTo>
                    <a:pt x="4751547" y="802481"/>
                    <a:pt x="4748689" y="796766"/>
                    <a:pt x="4745831" y="794861"/>
                  </a:cubicBezTo>
                  <a:cubicBezTo>
                    <a:pt x="4742974" y="792956"/>
                    <a:pt x="4742022" y="784384"/>
                    <a:pt x="4742974" y="775811"/>
                  </a:cubicBezTo>
                  <a:cubicBezTo>
                    <a:pt x="4745831" y="763429"/>
                    <a:pt x="4749641" y="759619"/>
                    <a:pt x="4764881" y="759619"/>
                  </a:cubicBezTo>
                  <a:cubicBezTo>
                    <a:pt x="4775359" y="759619"/>
                    <a:pt x="4784884" y="755809"/>
                    <a:pt x="4786789" y="750094"/>
                  </a:cubicBezTo>
                  <a:cubicBezTo>
                    <a:pt x="4790599" y="739616"/>
                    <a:pt x="4768691" y="661511"/>
                    <a:pt x="4753451" y="631984"/>
                  </a:cubicBezTo>
                  <a:cubicBezTo>
                    <a:pt x="4748689" y="622459"/>
                    <a:pt x="4743926" y="610076"/>
                    <a:pt x="4743926" y="605314"/>
                  </a:cubicBezTo>
                  <a:cubicBezTo>
                    <a:pt x="4743926" y="600551"/>
                    <a:pt x="4739164" y="596741"/>
                    <a:pt x="4733449" y="596741"/>
                  </a:cubicBezTo>
                  <a:cubicBezTo>
                    <a:pt x="4727734" y="596741"/>
                    <a:pt x="4717256" y="591979"/>
                    <a:pt x="4710589" y="585311"/>
                  </a:cubicBezTo>
                  <a:cubicBezTo>
                    <a:pt x="4702016" y="577691"/>
                    <a:pt x="4683919" y="573881"/>
                    <a:pt x="4648676" y="571976"/>
                  </a:cubicBezTo>
                  <a:cubicBezTo>
                    <a:pt x="4582001" y="569119"/>
                    <a:pt x="4541044" y="585311"/>
                    <a:pt x="4518184" y="624364"/>
                  </a:cubicBezTo>
                  <a:cubicBezTo>
                    <a:pt x="4509612" y="639604"/>
                    <a:pt x="4501039" y="656749"/>
                    <a:pt x="4500087" y="663416"/>
                  </a:cubicBezTo>
                  <a:cubicBezTo>
                    <a:pt x="4499134" y="670084"/>
                    <a:pt x="4495324" y="680561"/>
                    <a:pt x="4491514" y="687229"/>
                  </a:cubicBezTo>
                  <a:cubicBezTo>
                    <a:pt x="4487704" y="693896"/>
                    <a:pt x="4485799" y="716756"/>
                    <a:pt x="4487704" y="738664"/>
                  </a:cubicBezTo>
                  <a:cubicBezTo>
                    <a:pt x="4490562" y="775811"/>
                    <a:pt x="4491514" y="777716"/>
                    <a:pt x="4510564" y="781526"/>
                  </a:cubicBezTo>
                  <a:cubicBezTo>
                    <a:pt x="4539139" y="787241"/>
                    <a:pt x="4540091" y="789146"/>
                    <a:pt x="4533424" y="806291"/>
                  </a:cubicBezTo>
                  <a:cubicBezTo>
                    <a:pt x="4529614" y="814864"/>
                    <a:pt x="4529614" y="822484"/>
                    <a:pt x="4533424" y="825341"/>
                  </a:cubicBezTo>
                  <a:cubicBezTo>
                    <a:pt x="4536281" y="827246"/>
                    <a:pt x="4540091" y="825341"/>
                    <a:pt x="4541997" y="821531"/>
                  </a:cubicBezTo>
                  <a:cubicBezTo>
                    <a:pt x="4545806" y="811054"/>
                    <a:pt x="4560094" y="820579"/>
                    <a:pt x="4560094" y="833914"/>
                  </a:cubicBezTo>
                  <a:cubicBezTo>
                    <a:pt x="4560094" y="842486"/>
                    <a:pt x="4555331" y="844391"/>
                    <a:pt x="4535329" y="843439"/>
                  </a:cubicBezTo>
                  <a:cubicBezTo>
                    <a:pt x="4511516" y="842486"/>
                    <a:pt x="4509612" y="843439"/>
                    <a:pt x="4507706" y="861536"/>
                  </a:cubicBezTo>
                  <a:cubicBezTo>
                    <a:pt x="4505801" y="878681"/>
                    <a:pt x="4502944" y="881539"/>
                    <a:pt x="4482941" y="883444"/>
                  </a:cubicBezTo>
                  <a:cubicBezTo>
                    <a:pt x="4470559" y="884396"/>
                    <a:pt x="4457224" y="888206"/>
                    <a:pt x="4452462" y="892016"/>
                  </a:cubicBezTo>
                  <a:cubicBezTo>
                    <a:pt x="4446747" y="896779"/>
                    <a:pt x="4443889" y="894874"/>
                    <a:pt x="4443889" y="885349"/>
                  </a:cubicBezTo>
                  <a:cubicBezTo>
                    <a:pt x="4443889" y="877729"/>
                    <a:pt x="4441031" y="872014"/>
                    <a:pt x="4437222" y="872014"/>
                  </a:cubicBezTo>
                  <a:cubicBezTo>
                    <a:pt x="4427697" y="872014"/>
                    <a:pt x="4429601" y="835819"/>
                    <a:pt x="4439126" y="832961"/>
                  </a:cubicBezTo>
                  <a:cubicBezTo>
                    <a:pt x="4445794" y="831056"/>
                    <a:pt x="4444841" y="826294"/>
                    <a:pt x="4438174" y="813911"/>
                  </a:cubicBezTo>
                  <a:cubicBezTo>
                    <a:pt x="4426744" y="792956"/>
                    <a:pt x="4432459" y="661511"/>
                    <a:pt x="4445794" y="622459"/>
                  </a:cubicBezTo>
                  <a:cubicBezTo>
                    <a:pt x="4453414" y="599599"/>
                    <a:pt x="4453414" y="592931"/>
                    <a:pt x="4445794" y="566261"/>
                  </a:cubicBezTo>
                  <a:cubicBezTo>
                    <a:pt x="4441031" y="550069"/>
                    <a:pt x="4435316" y="532924"/>
                    <a:pt x="4434364" y="528161"/>
                  </a:cubicBezTo>
                  <a:cubicBezTo>
                    <a:pt x="4432459" y="523399"/>
                    <a:pt x="4425791" y="518636"/>
                    <a:pt x="4419124" y="516731"/>
                  </a:cubicBezTo>
                  <a:cubicBezTo>
                    <a:pt x="4412456" y="514826"/>
                    <a:pt x="4406741" y="509111"/>
                    <a:pt x="4406741" y="505301"/>
                  </a:cubicBezTo>
                  <a:cubicBezTo>
                    <a:pt x="4406741" y="500539"/>
                    <a:pt x="4403884" y="496729"/>
                    <a:pt x="4400074" y="494824"/>
                  </a:cubicBezTo>
                  <a:cubicBezTo>
                    <a:pt x="4396264" y="493871"/>
                    <a:pt x="4392454" y="459581"/>
                    <a:pt x="4391501" y="408146"/>
                  </a:cubicBezTo>
                  <a:cubicBezTo>
                    <a:pt x="4390549" y="361474"/>
                    <a:pt x="4388644" y="317659"/>
                    <a:pt x="4388644" y="309086"/>
                  </a:cubicBezTo>
                  <a:cubicBezTo>
                    <a:pt x="4388644" y="300514"/>
                    <a:pt x="4383881" y="294799"/>
                    <a:pt x="4377214" y="294799"/>
                  </a:cubicBezTo>
                  <a:cubicBezTo>
                    <a:pt x="4366737" y="294799"/>
                    <a:pt x="4366737" y="302419"/>
                    <a:pt x="4368641" y="391954"/>
                  </a:cubicBezTo>
                  <a:cubicBezTo>
                    <a:pt x="4369594" y="453866"/>
                    <a:pt x="4368641" y="491966"/>
                    <a:pt x="4364831" y="496729"/>
                  </a:cubicBezTo>
                  <a:cubicBezTo>
                    <a:pt x="4361022" y="501491"/>
                    <a:pt x="4360069" y="508159"/>
                    <a:pt x="4363879" y="513874"/>
                  </a:cubicBezTo>
                  <a:cubicBezTo>
                    <a:pt x="4367689" y="519589"/>
                    <a:pt x="4365784" y="526256"/>
                    <a:pt x="4360069" y="533876"/>
                  </a:cubicBezTo>
                  <a:cubicBezTo>
                    <a:pt x="4351497" y="543401"/>
                    <a:pt x="4350544" y="558641"/>
                    <a:pt x="4354354" y="640556"/>
                  </a:cubicBezTo>
                  <a:cubicBezTo>
                    <a:pt x="4357212" y="692944"/>
                    <a:pt x="4359116" y="747236"/>
                    <a:pt x="4359116" y="761524"/>
                  </a:cubicBezTo>
                  <a:cubicBezTo>
                    <a:pt x="4359116" y="790099"/>
                    <a:pt x="4341019" y="870109"/>
                    <a:pt x="4331494" y="881539"/>
                  </a:cubicBezTo>
                  <a:cubicBezTo>
                    <a:pt x="4327684" y="886301"/>
                    <a:pt x="4326731" y="902494"/>
                    <a:pt x="4329589" y="920591"/>
                  </a:cubicBezTo>
                  <a:cubicBezTo>
                    <a:pt x="4332447" y="943451"/>
                    <a:pt x="4331494" y="955834"/>
                    <a:pt x="4323874" y="966311"/>
                  </a:cubicBezTo>
                  <a:cubicBezTo>
                    <a:pt x="4318159" y="974884"/>
                    <a:pt x="4312444" y="992029"/>
                    <a:pt x="4310539" y="1004411"/>
                  </a:cubicBezTo>
                  <a:cubicBezTo>
                    <a:pt x="4307681" y="1021556"/>
                    <a:pt x="4301014" y="1030129"/>
                    <a:pt x="4285774" y="1039654"/>
                  </a:cubicBezTo>
                  <a:cubicBezTo>
                    <a:pt x="4273391" y="1047274"/>
                    <a:pt x="4258151" y="1064419"/>
                    <a:pt x="4247674" y="1086326"/>
                  </a:cubicBezTo>
                  <a:cubicBezTo>
                    <a:pt x="4232434" y="1115854"/>
                    <a:pt x="4230529" y="1128236"/>
                    <a:pt x="4230529" y="1174909"/>
                  </a:cubicBezTo>
                  <a:cubicBezTo>
                    <a:pt x="4230529" y="1233964"/>
                    <a:pt x="4239101" y="1259681"/>
                    <a:pt x="4270534" y="1293019"/>
                  </a:cubicBezTo>
                  <a:cubicBezTo>
                    <a:pt x="4287679" y="1311116"/>
                    <a:pt x="4322922" y="1320641"/>
                    <a:pt x="4348639" y="1313974"/>
                  </a:cubicBezTo>
                  <a:cubicBezTo>
                    <a:pt x="4362926" y="1310164"/>
                    <a:pt x="4364831" y="1312069"/>
                    <a:pt x="4364831" y="1331119"/>
                  </a:cubicBezTo>
                  <a:cubicBezTo>
                    <a:pt x="4364831" y="1360646"/>
                    <a:pt x="4357212" y="1364456"/>
                    <a:pt x="4347687" y="1340644"/>
                  </a:cubicBezTo>
                  <a:cubicBezTo>
                    <a:pt x="4343876" y="1329214"/>
                    <a:pt x="4340066" y="1324451"/>
                    <a:pt x="4339114" y="1329214"/>
                  </a:cubicBezTo>
                  <a:cubicBezTo>
                    <a:pt x="4339114" y="1333976"/>
                    <a:pt x="4346734" y="1354931"/>
                    <a:pt x="4356259" y="1374934"/>
                  </a:cubicBezTo>
                  <a:cubicBezTo>
                    <a:pt x="4375309" y="1413034"/>
                    <a:pt x="4407694" y="1442561"/>
                    <a:pt x="4432459" y="1442561"/>
                  </a:cubicBezTo>
                  <a:lnTo>
                    <a:pt x="4447699" y="1442561"/>
                  </a:lnTo>
                  <a:lnTo>
                    <a:pt x="4432459" y="1466374"/>
                  </a:lnTo>
                  <a:cubicBezTo>
                    <a:pt x="4423887" y="1479709"/>
                    <a:pt x="4407694" y="1508284"/>
                    <a:pt x="4397216" y="1530191"/>
                  </a:cubicBezTo>
                  <a:cubicBezTo>
                    <a:pt x="4378166" y="1567339"/>
                    <a:pt x="4377214" y="1570196"/>
                    <a:pt x="4387691" y="1580674"/>
                  </a:cubicBezTo>
                  <a:cubicBezTo>
                    <a:pt x="4393406" y="1587341"/>
                    <a:pt x="4396264" y="1594961"/>
                    <a:pt x="4394359" y="1598771"/>
                  </a:cubicBezTo>
                  <a:cubicBezTo>
                    <a:pt x="4392454" y="1602581"/>
                    <a:pt x="4393406" y="1606391"/>
                    <a:pt x="4397216" y="1609249"/>
                  </a:cubicBezTo>
                  <a:cubicBezTo>
                    <a:pt x="4408647" y="1615916"/>
                    <a:pt x="4404837" y="1729264"/>
                    <a:pt x="4393406" y="1752124"/>
                  </a:cubicBezTo>
                  <a:cubicBezTo>
                    <a:pt x="4377214" y="1782604"/>
                    <a:pt x="4374356" y="1819751"/>
                    <a:pt x="4381976" y="1910239"/>
                  </a:cubicBezTo>
                  <a:cubicBezTo>
                    <a:pt x="4384834" y="1948339"/>
                    <a:pt x="4390549" y="1972151"/>
                    <a:pt x="4398169" y="1982629"/>
                  </a:cubicBezTo>
                  <a:cubicBezTo>
                    <a:pt x="4407694" y="1995964"/>
                    <a:pt x="4409599" y="2014061"/>
                    <a:pt x="4410551" y="2098834"/>
                  </a:cubicBezTo>
                  <a:cubicBezTo>
                    <a:pt x="4411504" y="2192179"/>
                    <a:pt x="4410551" y="2201704"/>
                    <a:pt x="4394359" y="2248376"/>
                  </a:cubicBezTo>
                  <a:cubicBezTo>
                    <a:pt x="4378166" y="2296001"/>
                    <a:pt x="4378166" y="2299811"/>
                    <a:pt x="4385787" y="2340769"/>
                  </a:cubicBezTo>
                  <a:cubicBezTo>
                    <a:pt x="4393406" y="2382679"/>
                    <a:pt x="4394359" y="2383631"/>
                    <a:pt x="4422934" y="2398871"/>
                  </a:cubicBezTo>
                  <a:cubicBezTo>
                    <a:pt x="4451509" y="2413159"/>
                    <a:pt x="4451509" y="2414111"/>
                    <a:pt x="4451509" y="2444591"/>
                  </a:cubicBezTo>
                  <a:cubicBezTo>
                    <a:pt x="4450556" y="2513171"/>
                    <a:pt x="4438174" y="2524601"/>
                    <a:pt x="4373404" y="2519839"/>
                  </a:cubicBezTo>
                  <a:cubicBezTo>
                    <a:pt x="4349591" y="2517934"/>
                    <a:pt x="4309587" y="2516029"/>
                    <a:pt x="4283869" y="2516029"/>
                  </a:cubicBezTo>
                  <a:cubicBezTo>
                    <a:pt x="4241959" y="2516029"/>
                    <a:pt x="4238149" y="2514124"/>
                    <a:pt x="4238149" y="2503646"/>
                  </a:cubicBezTo>
                  <a:cubicBezTo>
                    <a:pt x="4238149" y="2485549"/>
                    <a:pt x="4225766" y="2481739"/>
                    <a:pt x="4221956" y="2497931"/>
                  </a:cubicBezTo>
                  <a:cubicBezTo>
                    <a:pt x="4218147" y="2511266"/>
                    <a:pt x="4216241" y="2512219"/>
                    <a:pt x="4165759" y="2510314"/>
                  </a:cubicBezTo>
                  <a:cubicBezTo>
                    <a:pt x="4137184" y="2509361"/>
                    <a:pt x="4110514" y="2505551"/>
                    <a:pt x="4107656" y="2502694"/>
                  </a:cubicBezTo>
                  <a:cubicBezTo>
                    <a:pt x="4099084" y="2495074"/>
                    <a:pt x="4024789" y="2496026"/>
                    <a:pt x="4016216" y="2503646"/>
                  </a:cubicBezTo>
                  <a:cubicBezTo>
                    <a:pt x="4011454" y="2508409"/>
                    <a:pt x="4005739" y="2504599"/>
                    <a:pt x="3995261" y="2490311"/>
                  </a:cubicBezTo>
                  <a:cubicBezTo>
                    <a:pt x="3977164" y="2465546"/>
                    <a:pt x="3967639" y="2366486"/>
                    <a:pt x="3983831" y="2372201"/>
                  </a:cubicBezTo>
                  <a:cubicBezTo>
                    <a:pt x="3989546" y="2374106"/>
                    <a:pt x="3999071" y="2368391"/>
                    <a:pt x="4006691" y="2357914"/>
                  </a:cubicBezTo>
                  <a:cubicBezTo>
                    <a:pt x="4014311" y="2347436"/>
                    <a:pt x="4024789" y="2339816"/>
                    <a:pt x="4029551" y="2339816"/>
                  </a:cubicBezTo>
                  <a:cubicBezTo>
                    <a:pt x="4034314" y="2339816"/>
                    <a:pt x="4039076" y="2336959"/>
                    <a:pt x="4039076" y="2333149"/>
                  </a:cubicBezTo>
                  <a:cubicBezTo>
                    <a:pt x="4039076" y="2329339"/>
                    <a:pt x="4042886" y="2326481"/>
                    <a:pt x="4048601" y="2326481"/>
                  </a:cubicBezTo>
                  <a:cubicBezTo>
                    <a:pt x="4069556" y="2326481"/>
                    <a:pt x="4067651" y="2215039"/>
                    <a:pt x="4044791" y="2125504"/>
                  </a:cubicBezTo>
                  <a:cubicBezTo>
                    <a:pt x="4040981" y="2110264"/>
                    <a:pt x="4038124" y="2091214"/>
                    <a:pt x="4038124" y="2084546"/>
                  </a:cubicBezTo>
                  <a:cubicBezTo>
                    <a:pt x="4038124" y="2077879"/>
                    <a:pt x="4040981" y="2038826"/>
                    <a:pt x="4041934" y="1997869"/>
                  </a:cubicBezTo>
                  <a:cubicBezTo>
                    <a:pt x="4044791" y="1932146"/>
                    <a:pt x="4046696" y="1921669"/>
                    <a:pt x="4061936" y="1897856"/>
                  </a:cubicBezTo>
                  <a:cubicBezTo>
                    <a:pt x="4071461" y="1883569"/>
                    <a:pt x="4082891" y="1858804"/>
                    <a:pt x="4087654" y="1843564"/>
                  </a:cubicBezTo>
                  <a:cubicBezTo>
                    <a:pt x="4096226" y="1814036"/>
                    <a:pt x="4091464" y="1785461"/>
                    <a:pt x="4065746" y="1731169"/>
                  </a:cubicBezTo>
                  <a:cubicBezTo>
                    <a:pt x="4056221" y="1711166"/>
                    <a:pt x="4056221" y="1709261"/>
                    <a:pt x="4068604" y="1700689"/>
                  </a:cubicBezTo>
                  <a:cubicBezTo>
                    <a:pt x="4075271" y="1695926"/>
                    <a:pt x="4088606" y="1690211"/>
                    <a:pt x="4098131" y="1688306"/>
                  </a:cubicBezTo>
                  <a:cubicBezTo>
                    <a:pt x="4128611" y="1682591"/>
                    <a:pt x="4152424" y="1654016"/>
                    <a:pt x="4157186" y="1618774"/>
                  </a:cubicBezTo>
                  <a:cubicBezTo>
                    <a:pt x="4160996" y="1592104"/>
                    <a:pt x="4163854" y="1586389"/>
                    <a:pt x="4179094" y="1579721"/>
                  </a:cubicBezTo>
                  <a:cubicBezTo>
                    <a:pt x="4199097" y="1571149"/>
                    <a:pt x="4207669" y="1543526"/>
                    <a:pt x="4198144" y="1517809"/>
                  </a:cubicBezTo>
                  <a:cubicBezTo>
                    <a:pt x="4194334" y="1508284"/>
                    <a:pt x="4195287" y="1497806"/>
                    <a:pt x="4201954" y="1485424"/>
                  </a:cubicBezTo>
                  <a:cubicBezTo>
                    <a:pt x="4207669" y="1475899"/>
                    <a:pt x="4218147" y="1449229"/>
                    <a:pt x="4225766" y="1427321"/>
                  </a:cubicBezTo>
                  <a:cubicBezTo>
                    <a:pt x="4239101" y="1391126"/>
                    <a:pt x="4240054" y="1381601"/>
                    <a:pt x="4235291" y="1324451"/>
                  </a:cubicBezTo>
                  <a:cubicBezTo>
                    <a:pt x="4232434" y="1290161"/>
                    <a:pt x="4224814" y="1241584"/>
                    <a:pt x="4218147" y="1217771"/>
                  </a:cubicBezTo>
                  <a:cubicBezTo>
                    <a:pt x="4210526" y="1189196"/>
                    <a:pt x="4207669" y="1160621"/>
                    <a:pt x="4208622" y="1135856"/>
                  </a:cubicBezTo>
                  <a:cubicBezTo>
                    <a:pt x="4210526" y="1108234"/>
                    <a:pt x="4207669" y="1088231"/>
                    <a:pt x="4197191" y="1057751"/>
                  </a:cubicBezTo>
                  <a:cubicBezTo>
                    <a:pt x="4189571" y="1034891"/>
                    <a:pt x="4181951" y="1010126"/>
                    <a:pt x="4180999" y="1001554"/>
                  </a:cubicBezTo>
                  <a:cubicBezTo>
                    <a:pt x="4180046" y="992981"/>
                    <a:pt x="4171474" y="980599"/>
                    <a:pt x="4162901" y="972979"/>
                  </a:cubicBezTo>
                  <a:cubicBezTo>
                    <a:pt x="4154329" y="965359"/>
                    <a:pt x="4140994" y="948214"/>
                    <a:pt x="4134326" y="934879"/>
                  </a:cubicBezTo>
                  <a:cubicBezTo>
                    <a:pt x="4126706" y="921544"/>
                    <a:pt x="4116229" y="904399"/>
                    <a:pt x="4109561" y="896779"/>
                  </a:cubicBezTo>
                  <a:cubicBezTo>
                    <a:pt x="4093369" y="878681"/>
                    <a:pt x="4059079" y="856774"/>
                    <a:pt x="4049554" y="856774"/>
                  </a:cubicBezTo>
                  <a:cubicBezTo>
                    <a:pt x="4044791" y="856774"/>
                    <a:pt x="4038124" y="850106"/>
                    <a:pt x="4034314" y="842486"/>
                  </a:cubicBezTo>
                  <a:cubicBezTo>
                    <a:pt x="4029551" y="832009"/>
                    <a:pt x="4023836" y="828199"/>
                    <a:pt x="4007644" y="829151"/>
                  </a:cubicBezTo>
                  <a:cubicBezTo>
                    <a:pt x="3996214" y="830104"/>
                    <a:pt x="3983831" y="826294"/>
                    <a:pt x="3980021" y="821531"/>
                  </a:cubicBezTo>
                  <a:cubicBezTo>
                    <a:pt x="3975259" y="816769"/>
                    <a:pt x="3966686" y="812006"/>
                    <a:pt x="3960019" y="812006"/>
                  </a:cubicBezTo>
                  <a:cubicBezTo>
                    <a:pt x="3936206" y="812006"/>
                    <a:pt x="3922871" y="790099"/>
                    <a:pt x="3922871" y="751046"/>
                  </a:cubicBezTo>
                  <a:cubicBezTo>
                    <a:pt x="3922871" y="718661"/>
                    <a:pt x="3924776" y="713899"/>
                    <a:pt x="3942874" y="698659"/>
                  </a:cubicBezTo>
                  <a:cubicBezTo>
                    <a:pt x="3959066" y="685324"/>
                    <a:pt x="3962876" y="676751"/>
                    <a:pt x="3962876" y="658654"/>
                  </a:cubicBezTo>
                  <a:lnTo>
                    <a:pt x="3962876" y="635794"/>
                  </a:lnTo>
                  <a:lnTo>
                    <a:pt x="3990499" y="639604"/>
                  </a:lnTo>
                  <a:cubicBezTo>
                    <a:pt x="4005739" y="641509"/>
                    <a:pt x="4018121" y="642461"/>
                    <a:pt x="4018121" y="640556"/>
                  </a:cubicBezTo>
                  <a:cubicBezTo>
                    <a:pt x="4018121" y="632936"/>
                    <a:pt x="3989546" y="563404"/>
                    <a:pt x="3982879" y="554831"/>
                  </a:cubicBezTo>
                  <a:cubicBezTo>
                    <a:pt x="3979069" y="550069"/>
                    <a:pt x="3971449" y="533876"/>
                    <a:pt x="3967639" y="519589"/>
                  </a:cubicBezTo>
                  <a:cubicBezTo>
                    <a:pt x="3962876" y="505301"/>
                    <a:pt x="3950494" y="483394"/>
                    <a:pt x="3940016" y="471011"/>
                  </a:cubicBezTo>
                  <a:cubicBezTo>
                    <a:pt x="3922871" y="451009"/>
                    <a:pt x="3914299" y="447199"/>
                    <a:pt x="3886676" y="443389"/>
                  </a:cubicBezTo>
                  <a:cubicBezTo>
                    <a:pt x="3857149" y="439579"/>
                    <a:pt x="3853339" y="437674"/>
                    <a:pt x="3851434" y="423386"/>
                  </a:cubicBezTo>
                  <a:cubicBezTo>
                    <a:pt x="3849529" y="411004"/>
                    <a:pt x="3845719" y="406241"/>
                    <a:pt x="3832384" y="405289"/>
                  </a:cubicBezTo>
                  <a:cubicBezTo>
                    <a:pt x="3816191" y="403384"/>
                    <a:pt x="3815239" y="404336"/>
                    <a:pt x="3819049" y="424339"/>
                  </a:cubicBezTo>
                  <a:cubicBezTo>
                    <a:pt x="3822859" y="445294"/>
                    <a:pt x="3821906" y="446246"/>
                    <a:pt x="3797141" y="450056"/>
                  </a:cubicBezTo>
                  <a:cubicBezTo>
                    <a:pt x="3782854" y="451961"/>
                    <a:pt x="3764756" y="460534"/>
                    <a:pt x="3757136" y="468154"/>
                  </a:cubicBezTo>
                  <a:cubicBezTo>
                    <a:pt x="3738086" y="488156"/>
                    <a:pt x="3719989" y="529114"/>
                    <a:pt x="3719989" y="552926"/>
                  </a:cubicBezTo>
                  <a:cubicBezTo>
                    <a:pt x="3719989" y="564356"/>
                    <a:pt x="3714274" y="587216"/>
                    <a:pt x="3707606" y="604361"/>
                  </a:cubicBezTo>
                  <a:cubicBezTo>
                    <a:pt x="3692366" y="642461"/>
                    <a:pt x="3696176" y="654844"/>
                    <a:pt x="3720941" y="654844"/>
                  </a:cubicBezTo>
                  <a:cubicBezTo>
                    <a:pt x="3735229" y="654844"/>
                    <a:pt x="3739039" y="657701"/>
                    <a:pt x="3739039" y="668179"/>
                  </a:cubicBezTo>
                  <a:cubicBezTo>
                    <a:pt x="3739039" y="674846"/>
                    <a:pt x="3745706" y="687229"/>
                    <a:pt x="3754279" y="694849"/>
                  </a:cubicBezTo>
                  <a:cubicBezTo>
                    <a:pt x="3773329" y="712946"/>
                    <a:pt x="3781901" y="776764"/>
                    <a:pt x="3768566" y="802481"/>
                  </a:cubicBezTo>
                  <a:cubicBezTo>
                    <a:pt x="3763804" y="812006"/>
                    <a:pt x="3758089" y="815816"/>
                    <a:pt x="3756184" y="812959"/>
                  </a:cubicBezTo>
                  <a:cubicBezTo>
                    <a:pt x="3754279" y="810101"/>
                    <a:pt x="3746659" y="805339"/>
                    <a:pt x="3739991" y="804386"/>
                  </a:cubicBezTo>
                  <a:cubicBezTo>
                    <a:pt x="3728561" y="801529"/>
                    <a:pt x="3727609" y="801529"/>
                    <a:pt x="3737134" y="815816"/>
                  </a:cubicBezTo>
                  <a:cubicBezTo>
                    <a:pt x="3752374" y="838676"/>
                    <a:pt x="3740944" y="850106"/>
                    <a:pt x="3682841" y="869156"/>
                  </a:cubicBezTo>
                  <a:cubicBezTo>
                    <a:pt x="3654266" y="878681"/>
                    <a:pt x="3631406" y="886301"/>
                    <a:pt x="3631406" y="885349"/>
                  </a:cubicBezTo>
                  <a:cubicBezTo>
                    <a:pt x="3631406" y="884396"/>
                    <a:pt x="3635216" y="872966"/>
                    <a:pt x="3640931" y="859631"/>
                  </a:cubicBezTo>
                  <a:cubicBezTo>
                    <a:pt x="3655219" y="820579"/>
                    <a:pt x="3653314" y="801529"/>
                    <a:pt x="3631406" y="779621"/>
                  </a:cubicBezTo>
                  <a:cubicBezTo>
                    <a:pt x="3620929" y="768191"/>
                    <a:pt x="3615214" y="758666"/>
                    <a:pt x="3619024" y="757714"/>
                  </a:cubicBezTo>
                  <a:cubicBezTo>
                    <a:pt x="3627596" y="754856"/>
                    <a:pt x="3626644" y="737711"/>
                    <a:pt x="3618071" y="737711"/>
                  </a:cubicBezTo>
                  <a:cubicBezTo>
                    <a:pt x="3613309" y="737711"/>
                    <a:pt x="3613309" y="734854"/>
                    <a:pt x="3619024" y="728186"/>
                  </a:cubicBezTo>
                  <a:cubicBezTo>
                    <a:pt x="3624739" y="721519"/>
                    <a:pt x="3625691" y="708184"/>
                    <a:pt x="3622834" y="685324"/>
                  </a:cubicBezTo>
                  <a:cubicBezTo>
                    <a:pt x="3615214" y="620554"/>
                    <a:pt x="3617119" y="551021"/>
                    <a:pt x="3627596" y="531019"/>
                  </a:cubicBezTo>
                  <a:cubicBezTo>
                    <a:pt x="3634264" y="517684"/>
                    <a:pt x="3637121" y="504349"/>
                    <a:pt x="3634264" y="488156"/>
                  </a:cubicBezTo>
                  <a:cubicBezTo>
                    <a:pt x="3627596" y="449104"/>
                    <a:pt x="3624739" y="442436"/>
                    <a:pt x="3611404" y="442436"/>
                  </a:cubicBezTo>
                  <a:cubicBezTo>
                    <a:pt x="3604736" y="442436"/>
                    <a:pt x="3599021" y="438626"/>
                    <a:pt x="3599021" y="432911"/>
                  </a:cubicBezTo>
                  <a:cubicBezTo>
                    <a:pt x="3599021" y="428149"/>
                    <a:pt x="3596164" y="423386"/>
                    <a:pt x="3592354" y="423386"/>
                  </a:cubicBezTo>
                  <a:cubicBezTo>
                    <a:pt x="3588544" y="423386"/>
                    <a:pt x="3586639" y="419576"/>
                    <a:pt x="3586639" y="415766"/>
                  </a:cubicBezTo>
                  <a:cubicBezTo>
                    <a:pt x="3587591" y="411004"/>
                    <a:pt x="3586639" y="366236"/>
                    <a:pt x="3586639" y="315754"/>
                  </a:cubicBezTo>
                  <a:cubicBezTo>
                    <a:pt x="3585686" y="226219"/>
                    <a:pt x="3585686" y="223361"/>
                    <a:pt x="3572351" y="223361"/>
                  </a:cubicBezTo>
                  <a:cubicBezTo>
                    <a:pt x="3559016" y="223361"/>
                    <a:pt x="3559016" y="225266"/>
                    <a:pt x="3561874" y="311944"/>
                  </a:cubicBezTo>
                  <a:cubicBezTo>
                    <a:pt x="3564731" y="396716"/>
                    <a:pt x="3560921" y="430054"/>
                    <a:pt x="3546634" y="430054"/>
                  </a:cubicBezTo>
                  <a:cubicBezTo>
                    <a:pt x="3543776" y="430054"/>
                    <a:pt x="3541871" y="421481"/>
                    <a:pt x="3541871" y="411004"/>
                  </a:cubicBezTo>
                  <a:cubicBezTo>
                    <a:pt x="3541871" y="393859"/>
                    <a:pt x="3539966" y="391954"/>
                    <a:pt x="3523774" y="393859"/>
                  </a:cubicBezTo>
                  <a:cubicBezTo>
                    <a:pt x="3506629" y="395764"/>
                    <a:pt x="3505676" y="395764"/>
                    <a:pt x="3508534" y="439579"/>
                  </a:cubicBezTo>
                  <a:cubicBezTo>
                    <a:pt x="3509486" y="463391"/>
                    <a:pt x="3510439" y="496729"/>
                    <a:pt x="3509486" y="513874"/>
                  </a:cubicBezTo>
                  <a:cubicBezTo>
                    <a:pt x="3508534" y="544354"/>
                    <a:pt x="3508534" y="544354"/>
                    <a:pt x="3526631" y="542449"/>
                  </a:cubicBezTo>
                  <a:lnTo>
                    <a:pt x="3544729" y="539591"/>
                  </a:lnTo>
                  <a:lnTo>
                    <a:pt x="3546634" y="601504"/>
                  </a:lnTo>
                  <a:cubicBezTo>
                    <a:pt x="3547586" y="639604"/>
                    <a:pt x="3545681" y="665321"/>
                    <a:pt x="3541871" y="668179"/>
                  </a:cubicBezTo>
                  <a:cubicBezTo>
                    <a:pt x="3538061" y="670084"/>
                    <a:pt x="3534251" y="686276"/>
                    <a:pt x="3532346" y="703421"/>
                  </a:cubicBezTo>
                  <a:cubicBezTo>
                    <a:pt x="3530441" y="720566"/>
                    <a:pt x="3525679" y="735806"/>
                    <a:pt x="3521869" y="736759"/>
                  </a:cubicBezTo>
                  <a:cubicBezTo>
                    <a:pt x="3518059" y="737711"/>
                    <a:pt x="3515201" y="752951"/>
                    <a:pt x="3515201" y="770096"/>
                  </a:cubicBezTo>
                  <a:cubicBezTo>
                    <a:pt x="3515201" y="787241"/>
                    <a:pt x="3511391" y="809149"/>
                    <a:pt x="3505676" y="818674"/>
                  </a:cubicBezTo>
                  <a:cubicBezTo>
                    <a:pt x="3500914" y="828199"/>
                    <a:pt x="3484721" y="871061"/>
                    <a:pt x="3470434" y="912971"/>
                  </a:cubicBezTo>
                  <a:cubicBezTo>
                    <a:pt x="3456146" y="955834"/>
                    <a:pt x="3431381" y="1013936"/>
                    <a:pt x="3415189" y="1042511"/>
                  </a:cubicBezTo>
                  <a:cubicBezTo>
                    <a:pt x="3383756" y="1098709"/>
                    <a:pt x="3379946" y="1124426"/>
                    <a:pt x="3395186" y="1161574"/>
                  </a:cubicBezTo>
                  <a:cubicBezTo>
                    <a:pt x="3401854" y="1177766"/>
                    <a:pt x="3410426" y="1184434"/>
                    <a:pt x="3428524" y="1190149"/>
                  </a:cubicBezTo>
                  <a:cubicBezTo>
                    <a:pt x="3441859" y="1193959"/>
                    <a:pt x="3460909" y="1205389"/>
                    <a:pt x="3471386" y="1213961"/>
                  </a:cubicBezTo>
                  <a:lnTo>
                    <a:pt x="3489484" y="1230154"/>
                  </a:lnTo>
                  <a:lnTo>
                    <a:pt x="3473291" y="1244441"/>
                  </a:lnTo>
                  <a:cubicBezTo>
                    <a:pt x="3459004" y="1257776"/>
                    <a:pt x="3452336" y="1271111"/>
                    <a:pt x="3460909" y="1271111"/>
                  </a:cubicBezTo>
                  <a:cubicBezTo>
                    <a:pt x="3462814" y="1271111"/>
                    <a:pt x="3469481" y="1265396"/>
                    <a:pt x="3477101" y="1258729"/>
                  </a:cubicBezTo>
                  <a:cubicBezTo>
                    <a:pt x="3499961" y="1236821"/>
                    <a:pt x="3512344" y="1242536"/>
                    <a:pt x="3513296" y="1276826"/>
                  </a:cubicBezTo>
                  <a:cubicBezTo>
                    <a:pt x="3515201" y="1330166"/>
                    <a:pt x="3555206" y="1372076"/>
                    <a:pt x="3594259" y="1362551"/>
                  </a:cubicBezTo>
                  <a:lnTo>
                    <a:pt x="3610451" y="1358741"/>
                  </a:lnTo>
                  <a:lnTo>
                    <a:pt x="3599021" y="1394936"/>
                  </a:lnTo>
                  <a:cubicBezTo>
                    <a:pt x="3592354" y="1414939"/>
                    <a:pt x="3579019" y="1465421"/>
                    <a:pt x="3570446" y="1507331"/>
                  </a:cubicBezTo>
                  <a:cubicBezTo>
                    <a:pt x="3560921" y="1548289"/>
                    <a:pt x="3550444" y="1589246"/>
                    <a:pt x="3547586" y="1597819"/>
                  </a:cubicBezTo>
                  <a:cubicBezTo>
                    <a:pt x="3544729" y="1606391"/>
                    <a:pt x="3539014" y="1630204"/>
                    <a:pt x="3536156" y="1651159"/>
                  </a:cubicBezTo>
                  <a:cubicBezTo>
                    <a:pt x="3530441" y="1691164"/>
                    <a:pt x="3520916" y="1719739"/>
                    <a:pt x="3502819" y="1754981"/>
                  </a:cubicBezTo>
                  <a:cubicBezTo>
                    <a:pt x="3482816" y="1794034"/>
                    <a:pt x="3476149" y="1844516"/>
                    <a:pt x="3483769" y="1892141"/>
                  </a:cubicBezTo>
                  <a:cubicBezTo>
                    <a:pt x="3488531" y="1921669"/>
                    <a:pt x="3489484" y="1942624"/>
                    <a:pt x="3484721" y="1962626"/>
                  </a:cubicBezTo>
                  <a:cubicBezTo>
                    <a:pt x="3480911" y="1977866"/>
                    <a:pt x="3478054" y="2009299"/>
                    <a:pt x="3478054" y="2031206"/>
                  </a:cubicBezTo>
                  <a:cubicBezTo>
                    <a:pt x="3478054" y="2083594"/>
                    <a:pt x="3467576" y="2117884"/>
                    <a:pt x="3447574" y="2138839"/>
                  </a:cubicBezTo>
                  <a:cubicBezTo>
                    <a:pt x="3435191" y="2151221"/>
                    <a:pt x="3432334" y="2159794"/>
                    <a:pt x="3436144" y="2171224"/>
                  </a:cubicBezTo>
                  <a:cubicBezTo>
                    <a:pt x="3438049" y="2179796"/>
                    <a:pt x="3435191" y="2207419"/>
                    <a:pt x="3430429" y="2232184"/>
                  </a:cubicBezTo>
                  <a:cubicBezTo>
                    <a:pt x="3424714" y="2256949"/>
                    <a:pt x="3420904" y="2293144"/>
                    <a:pt x="3420904" y="2314099"/>
                  </a:cubicBezTo>
                  <a:cubicBezTo>
                    <a:pt x="3420904" y="2347436"/>
                    <a:pt x="3422809" y="2353151"/>
                    <a:pt x="3441859" y="2370296"/>
                  </a:cubicBezTo>
                  <a:cubicBezTo>
                    <a:pt x="3453289" y="2380774"/>
                    <a:pt x="3464719" y="2389346"/>
                    <a:pt x="3467576" y="2389346"/>
                  </a:cubicBezTo>
                  <a:cubicBezTo>
                    <a:pt x="3478054" y="2389346"/>
                    <a:pt x="3471386" y="2404586"/>
                    <a:pt x="3452336" y="2421731"/>
                  </a:cubicBezTo>
                  <a:cubicBezTo>
                    <a:pt x="3437096" y="2435066"/>
                    <a:pt x="3426619" y="2439829"/>
                    <a:pt x="3408521" y="2439829"/>
                  </a:cubicBezTo>
                  <a:cubicBezTo>
                    <a:pt x="3391376" y="2439829"/>
                    <a:pt x="3379946" y="2443639"/>
                    <a:pt x="3371374" y="2453164"/>
                  </a:cubicBezTo>
                  <a:lnTo>
                    <a:pt x="3358991" y="2466499"/>
                  </a:lnTo>
                  <a:lnTo>
                    <a:pt x="3339941" y="2446496"/>
                  </a:lnTo>
                  <a:cubicBezTo>
                    <a:pt x="3326606" y="2433161"/>
                    <a:pt x="3315176" y="2426494"/>
                    <a:pt x="3301841" y="2426494"/>
                  </a:cubicBezTo>
                  <a:cubicBezTo>
                    <a:pt x="3278981" y="2426494"/>
                    <a:pt x="3224689" y="2377916"/>
                    <a:pt x="3213259" y="2346484"/>
                  </a:cubicBezTo>
                  <a:cubicBezTo>
                    <a:pt x="3206591" y="2327434"/>
                    <a:pt x="3206591" y="2323624"/>
                    <a:pt x="3223736" y="2305526"/>
                  </a:cubicBezTo>
                  <a:lnTo>
                    <a:pt x="3242786" y="2285524"/>
                  </a:lnTo>
                  <a:lnTo>
                    <a:pt x="3238024" y="2219801"/>
                  </a:lnTo>
                  <a:cubicBezTo>
                    <a:pt x="3235166" y="2183606"/>
                    <a:pt x="3234214" y="2151221"/>
                    <a:pt x="3235166" y="2146459"/>
                  </a:cubicBezTo>
                  <a:cubicBezTo>
                    <a:pt x="3237071" y="2142649"/>
                    <a:pt x="3234214" y="2131219"/>
                    <a:pt x="3228499" y="2121694"/>
                  </a:cubicBezTo>
                  <a:cubicBezTo>
                    <a:pt x="3200876" y="2069306"/>
                    <a:pt x="3189446" y="1928336"/>
                    <a:pt x="3211354" y="1900714"/>
                  </a:cubicBezTo>
                  <a:cubicBezTo>
                    <a:pt x="3226594" y="1881664"/>
                    <a:pt x="3227546" y="1824514"/>
                    <a:pt x="3213259" y="1771174"/>
                  </a:cubicBezTo>
                  <a:cubicBezTo>
                    <a:pt x="3207544" y="1750219"/>
                    <a:pt x="3203734" y="1724501"/>
                    <a:pt x="3203734" y="1714976"/>
                  </a:cubicBezTo>
                  <a:cubicBezTo>
                    <a:pt x="3203734" y="1704499"/>
                    <a:pt x="3199924" y="1682591"/>
                    <a:pt x="3194209" y="1666399"/>
                  </a:cubicBezTo>
                  <a:cubicBezTo>
                    <a:pt x="3179921" y="1625441"/>
                    <a:pt x="3183731" y="1616869"/>
                    <a:pt x="3212306" y="1614964"/>
                  </a:cubicBezTo>
                  <a:cubicBezTo>
                    <a:pt x="3225641" y="1614011"/>
                    <a:pt x="3241834" y="1609249"/>
                    <a:pt x="3247549" y="1603534"/>
                  </a:cubicBezTo>
                  <a:cubicBezTo>
                    <a:pt x="3254216" y="1597819"/>
                    <a:pt x="3264694" y="1593056"/>
                    <a:pt x="3272314" y="1593056"/>
                  </a:cubicBezTo>
                  <a:cubicBezTo>
                    <a:pt x="3290411" y="1593056"/>
                    <a:pt x="3304699" y="1580674"/>
                    <a:pt x="3312319" y="1555909"/>
                  </a:cubicBezTo>
                  <a:cubicBezTo>
                    <a:pt x="3325654" y="1513046"/>
                    <a:pt x="3305651" y="1312069"/>
                    <a:pt x="3279934" y="1224439"/>
                  </a:cubicBezTo>
                  <a:cubicBezTo>
                    <a:pt x="3273266" y="1200626"/>
                    <a:pt x="3273266" y="1195864"/>
                    <a:pt x="3282791" y="1189196"/>
                  </a:cubicBezTo>
                  <a:cubicBezTo>
                    <a:pt x="3299936" y="1176814"/>
                    <a:pt x="3296126" y="1147286"/>
                    <a:pt x="3271361" y="1101566"/>
                  </a:cubicBezTo>
                  <a:cubicBezTo>
                    <a:pt x="3258979" y="1078706"/>
                    <a:pt x="3249454" y="1056799"/>
                    <a:pt x="3249454" y="1052989"/>
                  </a:cubicBezTo>
                  <a:cubicBezTo>
                    <a:pt x="3249454" y="1049179"/>
                    <a:pt x="3239929" y="1033939"/>
                    <a:pt x="3227546" y="1019651"/>
                  </a:cubicBezTo>
                  <a:cubicBezTo>
                    <a:pt x="3215164" y="1005364"/>
                    <a:pt x="3201829" y="983456"/>
                    <a:pt x="3196114" y="971074"/>
                  </a:cubicBezTo>
                  <a:cubicBezTo>
                    <a:pt x="3183731" y="943451"/>
                    <a:pt x="3142774" y="912971"/>
                    <a:pt x="3108484" y="907256"/>
                  </a:cubicBezTo>
                  <a:cubicBezTo>
                    <a:pt x="3094196" y="905351"/>
                    <a:pt x="3081814" y="900589"/>
                    <a:pt x="3079909" y="896779"/>
                  </a:cubicBezTo>
                  <a:cubicBezTo>
                    <a:pt x="3078004" y="893921"/>
                    <a:pt x="3071336" y="891064"/>
                    <a:pt x="3064669" y="891064"/>
                  </a:cubicBezTo>
                  <a:cubicBezTo>
                    <a:pt x="3058001" y="891064"/>
                    <a:pt x="3048476" y="887254"/>
                    <a:pt x="3043714" y="881539"/>
                  </a:cubicBezTo>
                  <a:cubicBezTo>
                    <a:pt x="3037999" y="876776"/>
                    <a:pt x="3031331" y="872014"/>
                    <a:pt x="3027521" y="872014"/>
                  </a:cubicBezTo>
                  <a:cubicBezTo>
                    <a:pt x="3011329" y="872014"/>
                    <a:pt x="3022759" y="860584"/>
                    <a:pt x="3041809" y="856774"/>
                  </a:cubicBezTo>
                  <a:cubicBezTo>
                    <a:pt x="3065621" y="852011"/>
                    <a:pt x="3093244" y="860584"/>
                    <a:pt x="3098959" y="872966"/>
                  </a:cubicBezTo>
                  <a:cubicBezTo>
                    <a:pt x="3100864" y="878681"/>
                    <a:pt x="3102769" y="878681"/>
                    <a:pt x="3102769" y="873919"/>
                  </a:cubicBezTo>
                  <a:cubicBezTo>
                    <a:pt x="3102769" y="870109"/>
                    <a:pt x="3098959" y="861536"/>
                    <a:pt x="3092291" y="855821"/>
                  </a:cubicBezTo>
                  <a:cubicBezTo>
                    <a:pt x="3083719" y="848201"/>
                    <a:pt x="3072289" y="845344"/>
                    <a:pt x="3039904" y="847249"/>
                  </a:cubicBezTo>
                  <a:cubicBezTo>
                    <a:pt x="2993231" y="849154"/>
                    <a:pt x="2997041" y="852964"/>
                    <a:pt x="2999899" y="802481"/>
                  </a:cubicBezTo>
                  <a:cubicBezTo>
                    <a:pt x="3000851" y="782479"/>
                    <a:pt x="3014186" y="775811"/>
                    <a:pt x="3014186" y="794861"/>
                  </a:cubicBezTo>
                  <a:cubicBezTo>
                    <a:pt x="3014186" y="803434"/>
                    <a:pt x="3015139" y="804386"/>
                    <a:pt x="3019901" y="797719"/>
                  </a:cubicBezTo>
                  <a:cubicBezTo>
                    <a:pt x="3022759" y="792956"/>
                    <a:pt x="3024664" y="784384"/>
                    <a:pt x="3022759" y="778669"/>
                  </a:cubicBezTo>
                  <a:cubicBezTo>
                    <a:pt x="3018949" y="765334"/>
                    <a:pt x="3029426" y="756761"/>
                    <a:pt x="3060859" y="747236"/>
                  </a:cubicBezTo>
                  <a:cubicBezTo>
                    <a:pt x="3082766" y="740569"/>
                    <a:pt x="3084671" y="737711"/>
                    <a:pt x="3084671" y="715804"/>
                  </a:cubicBezTo>
                  <a:cubicBezTo>
                    <a:pt x="3084671" y="686276"/>
                    <a:pt x="3069431" y="619601"/>
                    <a:pt x="3055144" y="586264"/>
                  </a:cubicBezTo>
                  <a:cubicBezTo>
                    <a:pt x="3049429" y="572929"/>
                    <a:pt x="3044666" y="553879"/>
                    <a:pt x="3045619" y="544354"/>
                  </a:cubicBezTo>
                  <a:cubicBezTo>
                    <a:pt x="3046571" y="532924"/>
                    <a:pt x="3043714" y="527209"/>
                    <a:pt x="3037999" y="527209"/>
                  </a:cubicBezTo>
                  <a:cubicBezTo>
                    <a:pt x="3033236" y="527209"/>
                    <a:pt x="3013234" y="520541"/>
                    <a:pt x="2994184" y="511969"/>
                  </a:cubicBezTo>
                  <a:cubicBezTo>
                    <a:pt x="2938939" y="487204"/>
                    <a:pt x="2877979" y="491966"/>
                    <a:pt x="2818924" y="526256"/>
                  </a:cubicBezTo>
                  <a:cubicBezTo>
                    <a:pt x="2791301" y="542449"/>
                    <a:pt x="2790349" y="543401"/>
                    <a:pt x="2793206" y="568166"/>
                  </a:cubicBezTo>
                  <a:cubicBezTo>
                    <a:pt x="2795111" y="581501"/>
                    <a:pt x="2797969" y="602456"/>
                    <a:pt x="2800826" y="613886"/>
                  </a:cubicBezTo>
                  <a:cubicBezTo>
                    <a:pt x="2805589" y="638651"/>
                    <a:pt x="2792254" y="684371"/>
                    <a:pt x="2783681" y="671036"/>
                  </a:cubicBezTo>
                  <a:cubicBezTo>
                    <a:pt x="2770346" y="650081"/>
                    <a:pt x="2745581" y="561499"/>
                    <a:pt x="2749391" y="546259"/>
                  </a:cubicBezTo>
                  <a:cubicBezTo>
                    <a:pt x="2752249" y="534829"/>
                    <a:pt x="2750344" y="528161"/>
                    <a:pt x="2743676" y="526256"/>
                  </a:cubicBezTo>
                  <a:cubicBezTo>
                    <a:pt x="2735104" y="522446"/>
                    <a:pt x="2700814" y="398621"/>
                    <a:pt x="2691289" y="333851"/>
                  </a:cubicBezTo>
                  <a:cubicBezTo>
                    <a:pt x="2689384" y="318611"/>
                    <a:pt x="2683669" y="301466"/>
                    <a:pt x="2679859" y="296704"/>
                  </a:cubicBezTo>
                  <a:cubicBezTo>
                    <a:pt x="2674144" y="290036"/>
                    <a:pt x="2675096" y="289084"/>
                    <a:pt x="2680811" y="292894"/>
                  </a:cubicBezTo>
                  <a:cubicBezTo>
                    <a:pt x="2686526" y="295751"/>
                    <a:pt x="2688431" y="292894"/>
                    <a:pt x="2688431" y="281464"/>
                  </a:cubicBezTo>
                  <a:cubicBezTo>
                    <a:pt x="2688431" y="264319"/>
                    <a:pt x="2679859" y="245269"/>
                    <a:pt x="2660809" y="224314"/>
                  </a:cubicBezTo>
                  <a:cubicBezTo>
                    <a:pt x="2654141" y="216694"/>
                    <a:pt x="2647474" y="201454"/>
                    <a:pt x="2645569" y="189071"/>
                  </a:cubicBezTo>
                  <a:cubicBezTo>
                    <a:pt x="2643664" y="177641"/>
                    <a:pt x="2639854" y="166211"/>
                    <a:pt x="2636044" y="165259"/>
                  </a:cubicBezTo>
                  <a:cubicBezTo>
                    <a:pt x="2633186" y="163354"/>
                    <a:pt x="2630329" y="151924"/>
                    <a:pt x="2631281" y="140494"/>
                  </a:cubicBezTo>
                  <a:cubicBezTo>
                    <a:pt x="2632234" y="129064"/>
                    <a:pt x="2627471" y="109061"/>
                    <a:pt x="2622709" y="96679"/>
                  </a:cubicBezTo>
                  <a:cubicBezTo>
                    <a:pt x="2616994" y="84296"/>
                    <a:pt x="2611279" y="61436"/>
                    <a:pt x="2608421" y="44291"/>
                  </a:cubicBezTo>
                  <a:cubicBezTo>
                    <a:pt x="2599849" y="19526"/>
                    <a:pt x="2590324" y="7144"/>
                    <a:pt x="2576036" y="7144"/>
                  </a:cubicBezTo>
                  <a:lnTo>
                    <a:pt x="2576036" y="7144"/>
                  </a:lnTo>
                  <a:close/>
                  <a:moveTo>
                    <a:pt x="1523524" y="317659"/>
                  </a:moveTo>
                  <a:cubicBezTo>
                    <a:pt x="1524476" y="317659"/>
                    <a:pt x="1526381" y="318611"/>
                    <a:pt x="1530191" y="322421"/>
                  </a:cubicBezTo>
                  <a:cubicBezTo>
                    <a:pt x="1535906" y="327184"/>
                    <a:pt x="1539716" y="331946"/>
                    <a:pt x="1539716" y="332899"/>
                  </a:cubicBezTo>
                  <a:cubicBezTo>
                    <a:pt x="1539716" y="339566"/>
                    <a:pt x="1527334" y="333851"/>
                    <a:pt x="1524476" y="325279"/>
                  </a:cubicBezTo>
                  <a:cubicBezTo>
                    <a:pt x="1523524" y="320516"/>
                    <a:pt x="1522571" y="318611"/>
                    <a:pt x="1523524" y="317659"/>
                  </a:cubicBezTo>
                  <a:lnTo>
                    <a:pt x="1523524" y="317659"/>
                  </a:lnTo>
                  <a:close/>
                  <a:moveTo>
                    <a:pt x="3544729" y="443389"/>
                  </a:moveTo>
                  <a:cubicBezTo>
                    <a:pt x="3545681" y="443389"/>
                    <a:pt x="3546634" y="443389"/>
                    <a:pt x="3546634" y="444341"/>
                  </a:cubicBezTo>
                  <a:cubicBezTo>
                    <a:pt x="3546634" y="446246"/>
                    <a:pt x="3548539" y="451961"/>
                    <a:pt x="3550444" y="457676"/>
                  </a:cubicBezTo>
                  <a:cubicBezTo>
                    <a:pt x="3552349" y="463391"/>
                    <a:pt x="3551396" y="467201"/>
                    <a:pt x="3547586" y="467201"/>
                  </a:cubicBezTo>
                  <a:cubicBezTo>
                    <a:pt x="3539014" y="467201"/>
                    <a:pt x="3532346" y="449104"/>
                    <a:pt x="3539966" y="445294"/>
                  </a:cubicBezTo>
                  <a:cubicBezTo>
                    <a:pt x="3541871" y="443389"/>
                    <a:pt x="3543776" y="443389"/>
                    <a:pt x="3544729" y="443389"/>
                  </a:cubicBezTo>
                  <a:lnTo>
                    <a:pt x="3544729" y="443389"/>
                  </a:lnTo>
                  <a:close/>
                  <a:moveTo>
                    <a:pt x="4400074" y="523399"/>
                  </a:moveTo>
                  <a:cubicBezTo>
                    <a:pt x="4403884" y="523399"/>
                    <a:pt x="4409599" y="526256"/>
                    <a:pt x="4411504" y="529114"/>
                  </a:cubicBezTo>
                  <a:cubicBezTo>
                    <a:pt x="4416266" y="536734"/>
                    <a:pt x="4414362" y="536734"/>
                    <a:pt x="4401979" y="529114"/>
                  </a:cubicBezTo>
                  <a:cubicBezTo>
                    <a:pt x="4397216" y="526256"/>
                    <a:pt x="4396264" y="523399"/>
                    <a:pt x="4400074" y="523399"/>
                  </a:cubicBezTo>
                  <a:lnTo>
                    <a:pt x="4400074" y="523399"/>
                  </a:lnTo>
                  <a:close/>
                  <a:moveTo>
                    <a:pt x="1547336" y="561499"/>
                  </a:moveTo>
                  <a:cubicBezTo>
                    <a:pt x="1551146" y="561499"/>
                    <a:pt x="1554004" y="567214"/>
                    <a:pt x="1554004" y="573881"/>
                  </a:cubicBezTo>
                  <a:cubicBezTo>
                    <a:pt x="1554004" y="580549"/>
                    <a:pt x="1551146" y="586264"/>
                    <a:pt x="1547336" y="586264"/>
                  </a:cubicBezTo>
                  <a:cubicBezTo>
                    <a:pt x="1543526" y="586264"/>
                    <a:pt x="1540669" y="580549"/>
                    <a:pt x="1540669" y="573881"/>
                  </a:cubicBezTo>
                  <a:cubicBezTo>
                    <a:pt x="1540669" y="567214"/>
                    <a:pt x="1543526" y="561499"/>
                    <a:pt x="1547336" y="561499"/>
                  </a:cubicBezTo>
                  <a:close/>
                  <a:moveTo>
                    <a:pt x="4425791" y="576739"/>
                  </a:moveTo>
                  <a:cubicBezTo>
                    <a:pt x="4425791" y="576739"/>
                    <a:pt x="4425791" y="576739"/>
                    <a:pt x="4425791" y="576739"/>
                  </a:cubicBezTo>
                  <a:cubicBezTo>
                    <a:pt x="4428649" y="576739"/>
                    <a:pt x="4431506" y="579596"/>
                    <a:pt x="4435316" y="583406"/>
                  </a:cubicBezTo>
                  <a:cubicBezTo>
                    <a:pt x="4444841" y="591979"/>
                    <a:pt x="4445794" y="595789"/>
                    <a:pt x="4440079" y="602456"/>
                  </a:cubicBezTo>
                  <a:cubicBezTo>
                    <a:pt x="4428649" y="615791"/>
                    <a:pt x="4424839" y="612934"/>
                    <a:pt x="4423887" y="591979"/>
                  </a:cubicBezTo>
                  <a:cubicBezTo>
                    <a:pt x="4423887" y="582454"/>
                    <a:pt x="4423887" y="577691"/>
                    <a:pt x="4425791" y="576739"/>
                  </a:cubicBezTo>
                  <a:lnTo>
                    <a:pt x="4425791" y="576739"/>
                  </a:lnTo>
                  <a:close/>
                  <a:moveTo>
                    <a:pt x="1569244" y="687229"/>
                  </a:moveTo>
                  <a:cubicBezTo>
                    <a:pt x="1569244" y="687229"/>
                    <a:pt x="1570196" y="687229"/>
                    <a:pt x="1569244" y="687229"/>
                  </a:cubicBezTo>
                  <a:cubicBezTo>
                    <a:pt x="1572101" y="688181"/>
                    <a:pt x="1574006" y="691039"/>
                    <a:pt x="1575911" y="694849"/>
                  </a:cubicBezTo>
                  <a:cubicBezTo>
                    <a:pt x="1577816" y="700564"/>
                    <a:pt x="1578769" y="707231"/>
                    <a:pt x="1576864" y="708184"/>
                  </a:cubicBezTo>
                  <a:cubicBezTo>
                    <a:pt x="1574959" y="709136"/>
                    <a:pt x="1572101" y="706279"/>
                    <a:pt x="1569244" y="700564"/>
                  </a:cubicBezTo>
                  <a:cubicBezTo>
                    <a:pt x="1567339" y="695801"/>
                    <a:pt x="1567339" y="689134"/>
                    <a:pt x="1569244" y="687229"/>
                  </a:cubicBezTo>
                  <a:cubicBezTo>
                    <a:pt x="1569244" y="687229"/>
                    <a:pt x="1569244" y="687229"/>
                    <a:pt x="1569244" y="687229"/>
                  </a:cubicBezTo>
                  <a:lnTo>
                    <a:pt x="1569244" y="687229"/>
                  </a:lnTo>
                  <a:close/>
                  <a:moveTo>
                    <a:pt x="2744629" y="697706"/>
                  </a:moveTo>
                  <a:cubicBezTo>
                    <a:pt x="2746534" y="696754"/>
                    <a:pt x="2760821" y="720566"/>
                    <a:pt x="2779871" y="753904"/>
                  </a:cubicBezTo>
                  <a:cubicBezTo>
                    <a:pt x="2800826" y="792956"/>
                    <a:pt x="2818924" y="827246"/>
                    <a:pt x="2818924" y="831056"/>
                  </a:cubicBezTo>
                  <a:cubicBezTo>
                    <a:pt x="2818924" y="837724"/>
                    <a:pt x="2810351" y="837724"/>
                    <a:pt x="2787491" y="832009"/>
                  </a:cubicBezTo>
                  <a:cubicBezTo>
                    <a:pt x="2773204" y="828199"/>
                    <a:pt x="2770346" y="821531"/>
                    <a:pt x="2759869" y="771049"/>
                  </a:cubicBezTo>
                  <a:cubicBezTo>
                    <a:pt x="2753201" y="740569"/>
                    <a:pt x="2747486" y="708184"/>
                    <a:pt x="2745581" y="699611"/>
                  </a:cubicBezTo>
                  <a:cubicBezTo>
                    <a:pt x="2744629" y="697706"/>
                    <a:pt x="2744629" y="697706"/>
                    <a:pt x="2744629" y="697706"/>
                  </a:cubicBezTo>
                  <a:lnTo>
                    <a:pt x="2744629" y="697706"/>
                  </a:lnTo>
                  <a:close/>
                  <a:moveTo>
                    <a:pt x="1512094" y="723424"/>
                  </a:moveTo>
                  <a:cubicBezTo>
                    <a:pt x="1511141" y="722471"/>
                    <a:pt x="1510189" y="728186"/>
                    <a:pt x="1510189" y="736759"/>
                  </a:cubicBezTo>
                  <a:cubicBezTo>
                    <a:pt x="1510189" y="749141"/>
                    <a:pt x="1512094" y="753904"/>
                    <a:pt x="1513046" y="748189"/>
                  </a:cubicBezTo>
                  <a:cubicBezTo>
                    <a:pt x="1514951" y="742474"/>
                    <a:pt x="1514951" y="731996"/>
                    <a:pt x="1513046" y="726281"/>
                  </a:cubicBezTo>
                  <a:cubicBezTo>
                    <a:pt x="1512094" y="724376"/>
                    <a:pt x="1512094" y="723424"/>
                    <a:pt x="1512094" y="723424"/>
                  </a:cubicBezTo>
                  <a:lnTo>
                    <a:pt x="1512094" y="723424"/>
                  </a:lnTo>
                  <a:close/>
                  <a:moveTo>
                    <a:pt x="2705576" y="727234"/>
                  </a:moveTo>
                  <a:cubicBezTo>
                    <a:pt x="2708434" y="727234"/>
                    <a:pt x="2711291" y="736759"/>
                    <a:pt x="2716054" y="758666"/>
                  </a:cubicBezTo>
                  <a:cubicBezTo>
                    <a:pt x="2720816" y="778669"/>
                    <a:pt x="2724626" y="810101"/>
                    <a:pt x="2724626" y="827246"/>
                  </a:cubicBezTo>
                  <a:lnTo>
                    <a:pt x="2725579" y="858679"/>
                  </a:lnTo>
                  <a:lnTo>
                    <a:pt x="2701766" y="860584"/>
                  </a:lnTo>
                  <a:cubicBezTo>
                    <a:pt x="2679859" y="862489"/>
                    <a:pt x="2675096" y="859631"/>
                    <a:pt x="2677001" y="847249"/>
                  </a:cubicBezTo>
                  <a:cubicBezTo>
                    <a:pt x="2677001" y="844391"/>
                    <a:pt x="2670334" y="844391"/>
                    <a:pt x="2660809" y="846296"/>
                  </a:cubicBezTo>
                  <a:cubicBezTo>
                    <a:pt x="2645569" y="850106"/>
                    <a:pt x="2643664" y="849154"/>
                    <a:pt x="2647474" y="832009"/>
                  </a:cubicBezTo>
                  <a:cubicBezTo>
                    <a:pt x="2649379" y="822484"/>
                    <a:pt x="2653189" y="800576"/>
                    <a:pt x="2655094" y="784384"/>
                  </a:cubicBezTo>
                  <a:cubicBezTo>
                    <a:pt x="2657951" y="761524"/>
                    <a:pt x="2661761" y="753904"/>
                    <a:pt x="2673191" y="751046"/>
                  </a:cubicBezTo>
                  <a:cubicBezTo>
                    <a:pt x="2680811" y="749141"/>
                    <a:pt x="2692241" y="741521"/>
                    <a:pt x="2697956" y="733901"/>
                  </a:cubicBezTo>
                  <a:cubicBezTo>
                    <a:pt x="2701766" y="730091"/>
                    <a:pt x="2703671" y="727234"/>
                    <a:pt x="2705576" y="727234"/>
                  </a:cubicBezTo>
                  <a:lnTo>
                    <a:pt x="2705576" y="727234"/>
                  </a:lnTo>
                  <a:close/>
                  <a:moveTo>
                    <a:pt x="1509236" y="802481"/>
                  </a:moveTo>
                  <a:cubicBezTo>
                    <a:pt x="1512094" y="802481"/>
                    <a:pt x="1515904" y="808196"/>
                    <a:pt x="1520666" y="821531"/>
                  </a:cubicBezTo>
                  <a:cubicBezTo>
                    <a:pt x="1524476" y="833914"/>
                    <a:pt x="1532096" y="845344"/>
                    <a:pt x="1537811" y="847249"/>
                  </a:cubicBezTo>
                  <a:cubicBezTo>
                    <a:pt x="1545431" y="850106"/>
                    <a:pt x="1545431" y="852011"/>
                    <a:pt x="1535906" y="858679"/>
                  </a:cubicBezTo>
                  <a:cubicBezTo>
                    <a:pt x="1526381" y="865346"/>
                    <a:pt x="1525429" y="871061"/>
                    <a:pt x="1533049" y="912971"/>
                  </a:cubicBezTo>
                  <a:cubicBezTo>
                    <a:pt x="1537811" y="938689"/>
                    <a:pt x="1539716" y="965359"/>
                    <a:pt x="1538764" y="972026"/>
                  </a:cubicBezTo>
                  <a:cubicBezTo>
                    <a:pt x="1535906" y="983456"/>
                    <a:pt x="1535906" y="983456"/>
                    <a:pt x="1528286" y="970121"/>
                  </a:cubicBezTo>
                  <a:cubicBezTo>
                    <a:pt x="1523524" y="962501"/>
                    <a:pt x="1515904" y="936784"/>
                    <a:pt x="1511141" y="913924"/>
                  </a:cubicBezTo>
                  <a:cubicBezTo>
                    <a:pt x="1498759" y="856774"/>
                    <a:pt x="1500664" y="802481"/>
                    <a:pt x="1509236" y="802481"/>
                  </a:cubicBezTo>
                  <a:lnTo>
                    <a:pt x="1509236" y="802481"/>
                  </a:lnTo>
                  <a:close/>
                  <a:moveTo>
                    <a:pt x="1646396" y="808196"/>
                  </a:moveTo>
                  <a:cubicBezTo>
                    <a:pt x="1651159" y="808196"/>
                    <a:pt x="1655921" y="816769"/>
                    <a:pt x="1657826" y="832009"/>
                  </a:cubicBezTo>
                  <a:cubicBezTo>
                    <a:pt x="1659731" y="843439"/>
                    <a:pt x="1662589" y="862489"/>
                    <a:pt x="1664494" y="874871"/>
                  </a:cubicBezTo>
                  <a:cubicBezTo>
                    <a:pt x="1667351" y="892016"/>
                    <a:pt x="1665446" y="898684"/>
                    <a:pt x="1658779" y="901541"/>
                  </a:cubicBezTo>
                  <a:cubicBezTo>
                    <a:pt x="1647349" y="905351"/>
                    <a:pt x="1646396" y="902494"/>
                    <a:pt x="1636871" y="859631"/>
                  </a:cubicBezTo>
                  <a:cubicBezTo>
                    <a:pt x="1632109" y="838676"/>
                    <a:pt x="1632109" y="825341"/>
                    <a:pt x="1636871" y="816769"/>
                  </a:cubicBezTo>
                  <a:cubicBezTo>
                    <a:pt x="1639729" y="812006"/>
                    <a:pt x="1642586" y="808196"/>
                    <a:pt x="1646396" y="808196"/>
                  </a:cubicBezTo>
                  <a:lnTo>
                    <a:pt x="1646396" y="808196"/>
                  </a:lnTo>
                  <a:close/>
                  <a:moveTo>
                    <a:pt x="3538061" y="820579"/>
                  </a:moveTo>
                  <a:cubicBezTo>
                    <a:pt x="3538061" y="820579"/>
                    <a:pt x="3539014" y="820579"/>
                    <a:pt x="3538061" y="820579"/>
                  </a:cubicBezTo>
                  <a:cubicBezTo>
                    <a:pt x="3540919" y="820579"/>
                    <a:pt x="3542824" y="823436"/>
                    <a:pt x="3544729" y="828199"/>
                  </a:cubicBezTo>
                  <a:cubicBezTo>
                    <a:pt x="3549491" y="836771"/>
                    <a:pt x="3550444" y="848201"/>
                    <a:pt x="3546634" y="861536"/>
                  </a:cubicBezTo>
                  <a:cubicBezTo>
                    <a:pt x="3541871" y="876776"/>
                    <a:pt x="3542824" y="882491"/>
                    <a:pt x="3551396" y="887254"/>
                  </a:cubicBezTo>
                  <a:cubicBezTo>
                    <a:pt x="3565684" y="895826"/>
                    <a:pt x="3553301" y="904399"/>
                    <a:pt x="3531394" y="901541"/>
                  </a:cubicBezTo>
                  <a:cubicBezTo>
                    <a:pt x="3512344" y="898684"/>
                    <a:pt x="3512344" y="899636"/>
                    <a:pt x="3529489" y="840581"/>
                  </a:cubicBezTo>
                  <a:cubicBezTo>
                    <a:pt x="3534251" y="827246"/>
                    <a:pt x="3536156" y="821531"/>
                    <a:pt x="3538061" y="820579"/>
                  </a:cubicBezTo>
                  <a:lnTo>
                    <a:pt x="3538061" y="820579"/>
                  </a:lnTo>
                  <a:close/>
                  <a:moveTo>
                    <a:pt x="3978116" y="844391"/>
                  </a:moveTo>
                  <a:cubicBezTo>
                    <a:pt x="3980974" y="844391"/>
                    <a:pt x="3988594" y="846296"/>
                    <a:pt x="3997166" y="850106"/>
                  </a:cubicBezTo>
                  <a:cubicBezTo>
                    <a:pt x="4005739" y="853916"/>
                    <a:pt x="4006691" y="855821"/>
                    <a:pt x="4000024" y="855821"/>
                  </a:cubicBezTo>
                  <a:cubicBezTo>
                    <a:pt x="3994309" y="855821"/>
                    <a:pt x="3986689" y="853916"/>
                    <a:pt x="3980974" y="850106"/>
                  </a:cubicBezTo>
                  <a:cubicBezTo>
                    <a:pt x="3975259" y="846296"/>
                    <a:pt x="3974306" y="844391"/>
                    <a:pt x="3978116" y="844391"/>
                  </a:cubicBezTo>
                  <a:lnTo>
                    <a:pt x="3978116" y="844391"/>
                  </a:lnTo>
                  <a:close/>
                  <a:moveTo>
                    <a:pt x="4483894" y="895826"/>
                  </a:moveTo>
                  <a:cubicBezTo>
                    <a:pt x="4486751" y="895826"/>
                    <a:pt x="4489609" y="897731"/>
                    <a:pt x="4489609" y="902494"/>
                  </a:cubicBezTo>
                  <a:cubicBezTo>
                    <a:pt x="4489609" y="907256"/>
                    <a:pt x="4484847" y="912971"/>
                    <a:pt x="4478179" y="914876"/>
                  </a:cubicBezTo>
                  <a:cubicBezTo>
                    <a:pt x="4470559" y="916781"/>
                    <a:pt x="4466749" y="914876"/>
                    <a:pt x="4466749" y="909161"/>
                  </a:cubicBezTo>
                  <a:cubicBezTo>
                    <a:pt x="4466749" y="904399"/>
                    <a:pt x="4467701" y="900589"/>
                    <a:pt x="4469606" y="900589"/>
                  </a:cubicBezTo>
                  <a:cubicBezTo>
                    <a:pt x="4471512" y="900589"/>
                    <a:pt x="4476274" y="899636"/>
                    <a:pt x="4481037" y="897731"/>
                  </a:cubicBezTo>
                  <a:cubicBezTo>
                    <a:pt x="4481989" y="895826"/>
                    <a:pt x="4482941" y="895826"/>
                    <a:pt x="4483894" y="895826"/>
                  </a:cubicBezTo>
                  <a:lnTo>
                    <a:pt x="4483894" y="895826"/>
                  </a:lnTo>
                  <a:close/>
                  <a:moveTo>
                    <a:pt x="4748689" y="906304"/>
                  </a:moveTo>
                  <a:cubicBezTo>
                    <a:pt x="4758214" y="906304"/>
                    <a:pt x="4766787" y="909161"/>
                    <a:pt x="4766787" y="912971"/>
                  </a:cubicBezTo>
                  <a:cubicBezTo>
                    <a:pt x="4766787" y="920591"/>
                    <a:pt x="4753451" y="920591"/>
                    <a:pt x="4741069" y="912971"/>
                  </a:cubicBezTo>
                  <a:cubicBezTo>
                    <a:pt x="4733449" y="907256"/>
                    <a:pt x="4735354" y="906304"/>
                    <a:pt x="4748689" y="906304"/>
                  </a:cubicBezTo>
                  <a:lnTo>
                    <a:pt x="4748689" y="906304"/>
                  </a:lnTo>
                  <a:close/>
                  <a:moveTo>
                    <a:pt x="4448651" y="914876"/>
                  </a:moveTo>
                  <a:cubicBezTo>
                    <a:pt x="4454366" y="915829"/>
                    <a:pt x="4460081" y="928211"/>
                    <a:pt x="4455319" y="932974"/>
                  </a:cubicBezTo>
                  <a:cubicBezTo>
                    <a:pt x="4448651" y="939641"/>
                    <a:pt x="4441031" y="936784"/>
                    <a:pt x="4441031" y="928211"/>
                  </a:cubicBezTo>
                  <a:cubicBezTo>
                    <a:pt x="4441031" y="923449"/>
                    <a:pt x="4443889" y="917734"/>
                    <a:pt x="4446747" y="915829"/>
                  </a:cubicBezTo>
                  <a:cubicBezTo>
                    <a:pt x="4447699" y="915829"/>
                    <a:pt x="4447699" y="914876"/>
                    <a:pt x="4448651" y="914876"/>
                  </a:cubicBezTo>
                  <a:close/>
                  <a:moveTo>
                    <a:pt x="1654016" y="931069"/>
                  </a:moveTo>
                  <a:cubicBezTo>
                    <a:pt x="1657826" y="931069"/>
                    <a:pt x="1661636" y="936784"/>
                    <a:pt x="1661636" y="946309"/>
                  </a:cubicBezTo>
                  <a:cubicBezTo>
                    <a:pt x="1661636" y="954881"/>
                    <a:pt x="1659731" y="963454"/>
                    <a:pt x="1655921" y="965359"/>
                  </a:cubicBezTo>
                  <a:cubicBezTo>
                    <a:pt x="1649254" y="969169"/>
                    <a:pt x="1643539" y="951071"/>
                    <a:pt x="1647349" y="938689"/>
                  </a:cubicBezTo>
                  <a:cubicBezTo>
                    <a:pt x="1649254" y="933926"/>
                    <a:pt x="1651159" y="931069"/>
                    <a:pt x="1654016" y="931069"/>
                  </a:cubicBezTo>
                  <a:lnTo>
                    <a:pt x="1654016" y="931069"/>
                  </a:lnTo>
                  <a:close/>
                  <a:moveTo>
                    <a:pt x="3498056" y="945356"/>
                  </a:moveTo>
                  <a:cubicBezTo>
                    <a:pt x="3499961" y="944404"/>
                    <a:pt x="3501866" y="949166"/>
                    <a:pt x="3504724" y="961549"/>
                  </a:cubicBezTo>
                  <a:cubicBezTo>
                    <a:pt x="3510439" y="987266"/>
                    <a:pt x="3498056" y="1032986"/>
                    <a:pt x="3481864" y="1048226"/>
                  </a:cubicBezTo>
                  <a:cubicBezTo>
                    <a:pt x="3475196" y="1053941"/>
                    <a:pt x="3469481" y="1066324"/>
                    <a:pt x="3469481" y="1075849"/>
                  </a:cubicBezTo>
                  <a:cubicBezTo>
                    <a:pt x="3469481" y="1085374"/>
                    <a:pt x="3467576" y="1094899"/>
                    <a:pt x="3464719" y="1096804"/>
                  </a:cubicBezTo>
                  <a:cubicBezTo>
                    <a:pt x="3461861" y="1099661"/>
                    <a:pt x="3457099" y="1121569"/>
                    <a:pt x="3453289" y="1146334"/>
                  </a:cubicBezTo>
                  <a:lnTo>
                    <a:pt x="3446621" y="1191101"/>
                  </a:lnTo>
                  <a:lnTo>
                    <a:pt x="3435191" y="1174909"/>
                  </a:lnTo>
                  <a:cubicBezTo>
                    <a:pt x="3419951" y="1153001"/>
                    <a:pt x="3411379" y="1102519"/>
                    <a:pt x="3417094" y="1072039"/>
                  </a:cubicBezTo>
                  <a:cubicBezTo>
                    <a:pt x="3419951" y="1056799"/>
                    <a:pt x="3434239" y="1030129"/>
                    <a:pt x="3453289" y="1005364"/>
                  </a:cubicBezTo>
                  <a:cubicBezTo>
                    <a:pt x="3470434" y="982504"/>
                    <a:pt x="3487579" y="958691"/>
                    <a:pt x="3491389" y="952024"/>
                  </a:cubicBezTo>
                  <a:cubicBezTo>
                    <a:pt x="3495199" y="948214"/>
                    <a:pt x="3497104" y="946309"/>
                    <a:pt x="3498056" y="945356"/>
                  </a:cubicBezTo>
                  <a:lnTo>
                    <a:pt x="3498056" y="945356"/>
                  </a:lnTo>
                  <a:close/>
                  <a:moveTo>
                    <a:pt x="6092667" y="1037749"/>
                  </a:moveTo>
                  <a:cubicBezTo>
                    <a:pt x="6090762" y="1037749"/>
                    <a:pt x="6087904" y="1040606"/>
                    <a:pt x="6085999" y="1044416"/>
                  </a:cubicBezTo>
                  <a:cubicBezTo>
                    <a:pt x="6084094" y="1048226"/>
                    <a:pt x="6085046" y="1051084"/>
                    <a:pt x="6088856" y="1051084"/>
                  </a:cubicBezTo>
                  <a:cubicBezTo>
                    <a:pt x="6092667" y="1051084"/>
                    <a:pt x="6095524" y="1048226"/>
                    <a:pt x="6095524" y="1044416"/>
                  </a:cubicBezTo>
                  <a:cubicBezTo>
                    <a:pt x="6095524" y="1040606"/>
                    <a:pt x="6094571" y="1037749"/>
                    <a:pt x="6092667" y="1037749"/>
                  </a:cubicBezTo>
                  <a:close/>
                  <a:moveTo>
                    <a:pt x="106204" y="1052036"/>
                  </a:moveTo>
                  <a:cubicBezTo>
                    <a:pt x="111919" y="1050131"/>
                    <a:pt x="129064" y="1062514"/>
                    <a:pt x="129064" y="1070134"/>
                  </a:cubicBezTo>
                  <a:cubicBezTo>
                    <a:pt x="129064" y="1072991"/>
                    <a:pt x="126206" y="1075849"/>
                    <a:pt x="123349" y="1075849"/>
                  </a:cubicBezTo>
                  <a:cubicBezTo>
                    <a:pt x="114776" y="1075849"/>
                    <a:pt x="100489" y="1056799"/>
                    <a:pt x="106204" y="1052036"/>
                  </a:cubicBezTo>
                  <a:cubicBezTo>
                    <a:pt x="105251" y="1052036"/>
                    <a:pt x="105251" y="1052036"/>
                    <a:pt x="106204" y="1052036"/>
                  </a:cubicBezTo>
                  <a:lnTo>
                    <a:pt x="106204" y="1052036"/>
                  </a:lnTo>
                  <a:close/>
                  <a:moveTo>
                    <a:pt x="5970746" y="1163479"/>
                  </a:moveTo>
                  <a:cubicBezTo>
                    <a:pt x="5976462" y="1163479"/>
                    <a:pt x="5979319" y="1166336"/>
                    <a:pt x="5977414" y="1170146"/>
                  </a:cubicBezTo>
                  <a:cubicBezTo>
                    <a:pt x="5975509" y="1173956"/>
                    <a:pt x="5972651" y="1176814"/>
                    <a:pt x="5970746" y="1176814"/>
                  </a:cubicBezTo>
                  <a:cubicBezTo>
                    <a:pt x="5968842" y="1176814"/>
                    <a:pt x="5966937" y="1173956"/>
                    <a:pt x="5964079" y="1170146"/>
                  </a:cubicBezTo>
                  <a:cubicBezTo>
                    <a:pt x="5962174" y="1166336"/>
                    <a:pt x="5965031" y="1163479"/>
                    <a:pt x="5970746" y="1163479"/>
                  </a:cubicBezTo>
                  <a:close/>
                  <a:moveTo>
                    <a:pt x="5688806" y="1289209"/>
                  </a:moveTo>
                  <a:cubicBezTo>
                    <a:pt x="5694521" y="1289209"/>
                    <a:pt x="5699284" y="1293019"/>
                    <a:pt x="5699284" y="1298734"/>
                  </a:cubicBezTo>
                  <a:cubicBezTo>
                    <a:pt x="5699284" y="1303496"/>
                    <a:pt x="5698331" y="1308259"/>
                    <a:pt x="5696426" y="1308259"/>
                  </a:cubicBezTo>
                  <a:cubicBezTo>
                    <a:pt x="5695474" y="1308259"/>
                    <a:pt x="5690712" y="1303496"/>
                    <a:pt x="5685949" y="1298734"/>
                  </a:cubicBezTo>
                  <a:cubicBezTo>
                    <a:pt x="5680234" y="1290161"/>
                    <a:pt x="5680234" y="1289209"/>
                    <a:pt x="5688806" y="1289209"/>
                  </a:cubicBezTo>
                  <a:lnTo>
                    <a:pt x="5688806" y="1289209"/>
                  </a:lnTo>
                  <a:close/>
                  <a:moveTo>
                    <a:pt x="2170271" y="1314926"/>
                  </a:moveTo>
                  <a:cubicBezTo>
                    <a:pt x="2172176" y="1314926"/>
                    <a:pt x="2173129" y="1317784"/>
                    <a:pt x="2171224" y="1326356"/>
                  </a:cubicBezTo>
                  <a:cubicBezTo>
                    <a:pt x="2170271" y="1334929"/>
                    <a:pt x="2165509" y="1342549"/>
                    <a:pt x="2160746" y="1343501"/>
                  </a:cubicBezTo>
                  <a:cubicBezTo>
                    <a:pt x="2149316" y="1347311"/>
                    <a:pt x="2151221" y="1329214"/>
                    <a:pt x="2162651" y="1319689"/>
                  </a:cubicBezTo>
                  <a:cubicBezTo>
                    <a:pt x="2167414" y="1316831"/>
                    <a:pt x="2169319" y="1315879"/>
                    <a:pt x="2170271" y="1314926"/>
                  </a:cubicBezTo>
                  <a:lnTo>
                    <a:pt x="2170271" y="1314926"/>
                  </a:lnTo>
                  <a:close/>
                  <a:moveTo>
                    <a:pt x="5820251" y="1329214"/>
                  </a:moveTo>
                  <a:cubicBezTo>
                    <a:pt x="5821204" y="1329214"/>
                    <a:pt x="5822156" y="1329214"/>
                    <a:pt x="5823109" y="1330166"/>
                  </a:cubicBezTo>
                  <a:cubicBezTo>
                    <a:pt x="5825014" y="1332071"/>
                    <a:pt x="5824062" y="1337786"/>
                    <a:pt x="5820251" y="1342549"/>
                  </a:cubicBezTo>
                  <a:cubicBezTo>
                    <a:pt x="5812631" y="1352074"/>
                    <a:pt x="5802154" y="1353979"/>
                    <a:pt x="5802154" y="1345406"/>
                  </a:cubicBezTo>
                  <a:cubicBezTo>
                    <a:pt x="5801201" y="1338739"/>
                    <a:pt x="5813584" y="1329214"/>
                    <a:pt x="5820251" y="1329214"/>
                  </a:cubicBezTo>
                  <a:lnTo>
                    <a:pt x="5820251" y="1329214"/>
                  </a:lnTo>
                  <a:close/>
                  <a:moveTo>
                    <a:pt x="3129439" y="1351121"/>
                  </a:moveTo>
                  <a:cubicBezTo>
                    <a:pt x="3150394" y="1351121"/>
                    <a:pt x="3158014" y="1361599"/>
                    <a:pt x="3163729" y="1401604"/>
                  </a:cubicBezTo>
                  <a:cubicBezTo>
                    <a:pt x="3166586" y="1423511"/>
                    <a:pt x="3171349" y="1451134"/>
                    <a:pt x="3174206" y="1462564"/>
                  </a:cubicBezTo>
                  <a:cubicBezTo>
                    <a:pt x="3176111" y="1473994"/>
                    <a:pt x="3175159" y="1482566"/>
                    <a:pt x="3172301" y="1482566"/>
                  </a:cubicBezTo>
                  <a:cubicBezTo>
                    <a:pt x="3163729" y="1482566"/>
                    <a:pt x="3151346" y="1460659"/>
                    <a:pt x="3147536" y="1437799"/>
                  </a:cubicBezTo>
                  <a:cubicBezTo>
                    <a:pt x="3145631" y="1427321"/>
                    <a:pt x="3139916" y="1410176"/>
                    <a:pt x="3136106" y="1401604"/>
                  </a:cubicBezTo>
                  <a:cubicBezTo>
                    <a:pt x="3131344" y="1392079"/>
                    <a:pt x="3125629" y="1377791"/>
                    <a:pt x="3123724" y="1368266"/>
                  </a:cubicBezTo>
                  <a:cubicBezTo>
                    <a:pt x="3118961" y="1354931"/>
                    <a:pt x="3119914" y="1351121"/>
                    <a:pt x="3129439" y="1351121"/>
                  </a:cubicBezTo>
                  <a:lnTo>
                    <a:pt x="3129439" y="1351121"/>
                  </a:lnTo>
                  <a:close/>
                  <a:moveTo>
                    <a:pt x="4057174" y="1364456"/>
                  </a:moveTo>
                  <a:cubicBezTo>
                    <a:pt x="4066699" y="1364456"/>
                    <a:pt x="4070509" y="1370171"/>
                    <a:pt x="4074319" y="1386364"/>
                  </a:cubicBezTo>
                  <a:cubicBezTo>
                    <a:pt x="4076224" y="1398746"/>
                    <a:pt x="4077176" y="1410176"/>
                    <a:pt x="4075271" y="1411129"/>
                  </a:cubicBezTo>
                  <a:cubicBezTo>
                    <a:pt x="4070509" y="1414939"/>
                    <a:pt x="4059079" y="1400651"/>
                    <a:pt x="4051459" y="1380649"/>
                  </a:cubicBezTo>
                  <a:cubicBezTo>
                    <a:pt x="4045744" y="1366361"/>
                    <a:pt x="4046696" y="1364456"/>
                    <a:pt x="4057174" y="1364456"/>
                  </a:cubicBezTo>
                  <a:lnTo>
                    <a:pt x="4057174" y="1364456"/>
                  </a:lnTo>
                  <a:close/>
                  <a:moveTo>
                    <a:pt x="5891689" y="1379696"/>
                  </a:moveTo>
                  <a:cubicBezTo>
                    <a:pt x="5895499" y="1378744"/>
                    <a:pt x="5897404" y="1379696"/>
                    <a:pt x="5897404" y="1382554"/>
                  </a:cubicBezTo>
                  <a:cubicBezTo>
                    <a:pt x="5897404" y="1391126"/>
                    <a:pt x="5874544" y="1414939"/>
                    <a:pt x="5869781" y="1411129"/>
                  </a:cubicBezTo>
                  <a:cubicBezTo>
                    <a:pt x="5864067" y="1405414"/>
                    <a:pt x="5875496" y="1385411"/>
                    <a:pt x="5887879" y="1381601"/>
                  </a:cubicBezTo>
                  <a:cubicBezTo>
                    <a:pt x="5888831" y="1379696"/>
                    <a:pt x="5890737" y="1379696"/>
                    <a:pt x="5891689" y="1379696"/>
                  </a:cubicBezTo>
                  <a:lnTo>
                    <a:pt x="5891689" y="1379696"/>
                  </a:lnTo>
                  <a:close/>
                  <a:moveTo>
                    <a:pt x="4855369" y="1413986"/>
                  </a:moveTo>
                  <a:cubicBezTo>
                    <a:pt x="4859179" y="1413986"/>
                    <a:pt x="4862037" y="1416844"/>
                    <a:pt x="4862037" y="1420654"/>
                  </a:cubicBezTo>
                  <a:cubicBezTo>
                    <a:pt x="4862037" y="1424464"/>
                    <a:pt x="4860131" y="1427321"/>
                    <a:pt x="4859179" y="1427321"/>
                  </a:cubicBezTo>
                  <a:cubicBezTo>
                    <a:pt x="4857274" y="1427321"/>
                    <a:pt x="4854416" y="1424464"/>
                    <a:pt x="4852512" y="1420654"/>
                  </a:cubicBezTo>
                  <a:cubicBezTo>
                    <a:pt x="4850606" y="1416844"/>
                    <a:pt x="4852512" y="1413986"/>
                    <a:pt x="4855369" y="1413986"/>
                  </a:cubicBezTo>
                  <a:close/>
                  <a:moveTo>
                    <a:pt x="4889659" y="1453991"/>
                  </a:moveTo>
                  <a:cubicBezTo>
                    <a:pt x="4894421" y="1453039"/>
                    <a:pt x="4900137" y="1462564"/>
                    <a:pt x="4904899" y="1479709"/>
                  </a:cubicBezTo>
                  <a:cubicBezTo>
                    <a:pt x="4908709" y="1494949"/>
                    <a:pt x="4910614" y="1508284"/>
                    <a:pt x="4910614" y="1508284"/>
                  </a:cubicBezTo>
                  <a:cubicBezTo>
                    <a:pt x="4903946" y="1508284"/>
                    <a:pt x="4881087" y="1474946"/>
                    <a:pt x="4882991" y="1467326"/>
                  </a:cubicBezTo>
                  <a:cubicBezTo>
                    <a:pt x="4883944" y="1458754"/>
                    <a:pt x="4886801" y="1454944"/>
                    <a:pt x="4889659" y="1453991"/>
                  </a:cubicBezTo>
                  <a:lnTo>
                    <a:pt x="4889659" y="1453991"/>
                  </a:lnTo>
                  <a:close/>
                  <a:moveTo>
                    <a:pt x="4080034" y="1473041"/>
                  </a:moveTo>
                  <a:cubicBezTo>
                    <a:pt x="4080986" y="1473041"/>
                    <a:pt x="4081939" y="1473041"/>
                    <a:pt x="4083844" y="1473994"/>
                  </a:cubicBezTo>
                  <a:cubicBezTo>
                    <a:pt x="4087654" y="1476851"/>
                    <a:pt x="4088606" y="1480661"/>
                    <a:pt x="4084796" y="1485424"/>
                  </a:cubicBezTo>
                  <a:cubicBezTo>
                    <a:pt x="4081939" y="1489234"/>
                    <a:pt x="4077176" y="1498759"/>
                    <a:pt x="4076224" y="1505426"/>
                  </a:cubicBezTo>
                  <a:cubicBezTo>
                    <a:pt x="4073366" y="1516856"/>
                    <a:pt x="4072414" y="1516856"/>
                    <a:pt x="4068604" y="1507331"/>
                  </a:cubicBezTo>
                  <a:cubicBezTo>
                    <a:pt x="4062889" y="1495901"/>
                    <a:pt x="4071461" y="1474946"/>
                    <a:pt x="4080034" y="1473041"/>
                  </a:cubicBezTo>
                  <a:lnTo>
                    <a:pt x="4080034" y="1473041"/>
                  </a:lnTo>
                  <a:close/>
                  <a:moveTo>
                    <a:pt x="4928712" y="1547336"/>
                  </a:moveTo>
                  <a:cubicBezTo>
                    <a:pt x="4929664" y="1547336"/>
                    <a:pt x="4931569" y="1548289"/>
                    <a:pt x="4934426" y="1551146"/>
                  </a:cubicBezTo>
                  <a:cubicBezTo>
                    <a:pt x="4938237" y="1554956"/>
                    <a:pt x="4940142" y="1559719"/>
                    <a:pt x="4938237" y="1561624"/>
                  </a:cubicBezTo>
                  <a:cubicBezTo>
                    <a:pt x="4934426" y="1565434"/>
                    <a:pt x="4926806" y="1558766"/>
                    <a:pt x="4926806" y="1550194"/>
                  </a:cubicBezTo>
                  <a:cubicBezTo>
                    <a:pt x="4925854" y="1548289"/>
                    <a:pt x="4926806" y="1547336"/>
                    <a:pt x="4928712" y="1547336"/>
                  </a:cubicBezTo>
                  <a:close/>
                  <a:moveTo>
                    <a:pt x="3185636" y="1554956"/>
                  </a:moveTo>
                  <a:cubicBezTo>
                    <a:pt x="3186589" y="1554956"/>
                    <a:pt x="3187541" y="1554956"/>
                    <a:pt x="3189446" y="1555909"/>
                  </a:cubicBezTo>
                  <a:cubicBezTo>
                    <a:pt x="3192304" y="1557814"/>
                    <a:pt x="3195161" y="1564481"/>
                    <a:pt x="3195161" y="1571149"/>
                  </a:cubicBezTo>
                  <a:cubicBezTo>
                    <a:pt x="3195161" y="1585436"/>
                    <a:pt x="3177064" y="1593056"/>
                    <a:pt x="3172301" y="1580674"/>
                  </a:cubicBezTo>
                  <a:cubicBezTo>
                    <a:pt x="3167539" y="1570196"/>
                    <a:pt x="3178016" y="1554956"/>
                    <a:pt x="3185636" y="1554956"/>
                  </a:cubicBezTo>
                  <a:close/>
                  <a:moveTo>
                    <a:pt x="4076224" y="1590199"/>
                  </a:moveTo>
                  <a:cubicBezTo>
                    <a:pt x="4087654" y="1590199"/>
                    <a:pt x="4089559" y="1602581"/>
                    <a:pt x="4082891" y="1627346"/>
                  </a:cubicBezTo>
                  <a:cubicBezTo>
                    <a:pt x="4075271" y="1654016"/>
                    <a:pt x="4057174" y="1675924"/>
                    <a:pt x="4057174" y="1657826"/>
                  </a:cubicBezTo>
                  <a:cubicBezTo>
                    <a:pt x="4057174" y="1652111"/>
                    <a:pt x="4060031" y="1646396"/>
                    <a:pt x="4063841" y="1644491"/>
                  </a:cubicBezTo>
                  <a:cubicBezTo>
                    <a:pt x="4067651" y="1642586"/>
                    <a:pt x="4070509" y="1629251"/>
                    <a:pt x="4070509" y="1615916"/>
                  </a:cubicBezTo>
                  <a:cubicBezTo>
                    <a:pt x="4070509" y="1600676"/>
                    <a:pt x="4072414" y="1590199"/>
                    <a:pt x="4076224" y="1590199"/>
                  </a:cubicBezTo>
                  <a:lnTo>
                    <a:pt x="4076224" y="1590199"/>
                  </a:lnTo>
                  <a:close/>
                  <a:moveTo>
                    <a:pt x="4979194" y="1679734"/>
                  </a:moveTo>
                  <a:cubicBezTo>
                    <a:pt x="4981099" y="1679734"/>
                    <a:pt x="4984909" y="1681639"/>
                    <a:pt x="4991576" y="1688306"/>
                  </a:cubicBezTo>
                  <a:cubicBezTo>
                    <a:pt x="5003006" y="1699736"/>
                    <a:pt x="5003959" y="1703546"/>
                    <a:pt x="4997292" y="1712119"/>
                  </a:cubicBezTo>
                  <a:cubicBezTo>
                    <a:pt x="4983956" y="1727359"/>
                    <a:pt x="4969669" y="1724501"/>
                    <a:pt x="4973479" y="1708309"/>
                  </a:cubicBezTo>
                  <a:cubicBezTo>
                    <a:pt x="4975384" y="1700689"/>
                    <a:pt x="4977289" y="1690211"/>
                    <a:pt x="4977289" y="1684496"/>
                  </a:cubicBezTo>
                  <a:cubicBezTo>
                    <a:pt x="4977289" y="1681639"/>
                    <a:pt x="4978242" y="1680686"/>
                    <a:pt x="4979194" y="1679734"/>
                  </a:cubicBezTo>
                  <a:close/>
                  <a:moveTo>
                    <a:pt x="2912269" y="1717834"/>
                  </a:moveTo>
                  <a:cubicBezTo>
                    <a:pt x="2913221" y="1718786"/>
                    <a:pt x="2919889" y="1754981"/>
                    <a:pt x="2926556" y="1796891"/>
                  </a:cubicBezTo>
                  <a:cubicBezTo>
                    <a:pt x="2935129" y="1849279"/>
                    <a:pt x="2942749" y="1878806"/>
                    <a:pt x="2952274" y="1891189"/>
                  </a:cubicBezTo>
                  <a:cubicBezTo>
                    <a:pt x="2959894" y="1901666"/>
                    <a:pt x="2965609" y="1912144"/>
                    <a:pt x="2965609" y="1915001"/>
                  </a:cubicBezTo>
                  <a:cubicBezTo>
                    <a:pt x="2965609" y="1918811"/>
                    <a:pt x="2972276" y="1941671"/>
                    <a:pt x="2980849" y="1967389"/>
                  </a:cubicBezTo>
                  <a:cubicBezTo>
                    <a:pt x="2996089" y="2013109"/>
                    <a:pt x="3016091" y="2115979"/>
                    <a:pt x="3016091" y="2148364"/>
                  </a:cubicBezTo>
                  <a:cubicBezTo>
                    <a:pt x="3016091" y="2157889"/>
                    <a:pt x="3023711" y="2178844"/>
                    <a:pt x="3033236" y="2195989"/>
                  </a:cubicBezTo>
                  <a:cubicBezTo>
                    <a:pt x="3046571" y="2219801"/>
                    <a:pt x="3050381" y="2235994"/>
                    <a:pt x="3050381" y="2267426"/>
                  </a:cubicBezTo>
                  <a:cubicBezTo>
                    <a:pt x="3051334" y="2306479"/>
                    <a:pt x="3051334" y="2308384"/>
                    <a:pt x="3071336" y="2317909"/>
                  </a:cubicBezTo>
                  <a:cubicBezTo>
                    <a:pt x="3095149" y="2328386"/>
                    <a:pt x="3099911" y="2340769"/>
                    <a:pt x="3095149" y="2379821"/>
                  </a:cubicBezTo>
                  <a:cubicBezTo>
                    <a:pt x="3089434" y="2431256"/>
                    <a:pt x="3086576" y="2437924"/>
                    <a:pt x="3075146" y="2434114"/>
                  </a:cubicBezTo>
                  <a:cubicBezTo>
                    <a:pt x="3066574" y="2431256"/>
                    <a:pt x="3065621" y="2431256"/>
                    <a:pt x="3071336" y="2436971"/>
                  </a:cubicBezTo>
                  <a:cubicBezTo>
                    <a:pt x="3077051" y="2442686"/>
                    <a:pt x="3075146" y="2448401"/>
                    <a:pt x="3060859" y="2462689"/>
                  </a:cubicBezTo>
                  <a:cubicBezTo>
                    <a:pt x="3048476" y="2474119"/>
                    <a:pt x="3037046" y="2480786"/>
                    <a:pt x="3025616" y="2479834"/>
                  </a:cubicBezTo>
                  <a:cubicBezTo>
                    <a:pt x="3007519" y="2477929"/>
                    <a:pt x="3008471" y="2478881"/>
                    <a:pt x="3006566" y="2467451"/>
                  </a:cubicBezTo>
                  <a:cubicBezTo>
                    <a:pt x="3005614" y="2457926"/>
                    <a:pt x="2979896" y="2451259"/>
                    <a:pt x="2931319" y="2448401"/>
                  </a:cubicBezTo>
                  <a:cubicBezTo>
                    <a:pt x="2893219" y="2446496"/>
                    <a:pt x="2891314" y="2447449"/>
                    <a:pt x="2889409" y="2460784"/>
                  </a:cubicBezTo>
                  <a:cubicBezTo>
                    <a:pt x="2887504" y="2475071"/>
                    <a:pt x="2869406" y="2480786"/>
                    <a:pt x="2868454" y="2467451"/>
                  </a:cubicBezTo>
                  <a:cubicBezTo>
                    <a:pt x="2867501" y="2462689"/>
                    <a:pt x="2866549" y="2453164"/>
                    <a:pt x="2864644" y="2443639"/>
                  </a:cubicBezTo>
                  <a:cubicBezTo>
                    <a:pt x="2863691" y="2435066"/>
                    <a:pt x="2860834" y="2417921"/>
                    <a:pt x="2858929" y="2405539"/>
                  </a:cubicBezTo>
                  <a:cubicBezTo>
                    <a:pt x="2857024" y="2393156"/>
                    <a:pt x="2853214" y="2368391"/>
                    <a:pt x="2850356" y="2349341"/>
                  </a:cubicBezTo>
                  <a:cubicBezTo>
                    <a:pt x="2843689" y="2307431"/>
                    <a:pt x="2847499" y="2285524"/>
                    <a:pt x="2861786" y="2281714"/>
                  </a:cubicBezTo>
                  <a:cubicBezTo>
                    <a:pt x="2871311" y="2279809"/>
                    <a:pt x="2873216" y="2267426"/>
                    <a:pt x="2877026" y="2209324"/>
                  </a:cubicBezTo>
                  <a:cubicBezTo>
                    <a:pt x="2878931" y="2171224"/>
                    <a:pt x="2879884" y="2137886"/>
                    <a:pt x="2877979" y="2135029"/>
                  </a:cubicBezTo>
                  <a:cubicBezTo>
                    <a:pt x="2871311" y="2124551"/>
                    <a:pt x="2869406" y="2012156"/>
                    <a:pt x="2876074" y="1996916"/>
                  </a:cubicBezTo>
                  <a:cubicBezTo>
                    <a:pt x="2879884" y="1988344"/>
                    <a:pt x="2884646" y="1948339"/>
                    <a:pt x="2887504" y="1909286"/>
                  </a:cubicBezTo>
                  <a:cubicBezTo>
                    <a:pt x="2895124" y="1823561"/>
                    <a:pt x="2908459" y="1714024"/>
                    <a:pt x="2912269" y="1717834"/>
                  </a:cubicBezTo>
                  <a:lnTo>
                    <a:pt x="2912269" y="1717834"/>
                  </a:lnTo>
                  <a:close/>
                  <a:moveTo>
                    <a:pt x="1872139" y="1724501"/>
                  </a:moveTo>
                  <a:lnTo>
                    <a:pt x="1872139" y="1751171"/>
                  </a:lnTo>
                  <a:cubicBezTo>
                    <a:pt x="1872139" y="1775936"/>
                    <a:pt x="1889284" y="1896904"/>
                    <a:pt x="1904524" y="1991201"/>
                  </a:cubicBezTo>
                  <a:cubicBezTo>
                    <a:pt x="1922621" y="2099786"/>
                    <a:pt x="1929289" y="2150269"/>
                    <a:pt x="1928336" y="2189321"/>
                  </a:cubicBezTo>
                  <a:cubicBezTo>
                    <a:pt x="1927384" y="2230279"/>
                    <a:pt x="1928336" y="2232184"/>
                    <a:pt x="1949291" y="2251234"/>
                  </a:cubicBezTo>
                  <a:cubicBezTo>
                    <a:pt x="1961674" y="2261711"/>
                    <a:pt x="1978819" y="2281714"/>
                    <a:pt x="1988344" y="2296001"/>
                  </a:cubicBezTo>
                  <a:cubicBezTo>
                    <a:pt x="2005489" y="2320766"/>
                    <a:pt x="2006441" y="2326481"/>
                    <a:pt x="2006441" y="2393156"/>
                  </a:cubicBezTo>
                  <a:cubicBezTo>
                    <a:pt x="2007394" y="2498884"/>
                    <a:pt x="2009299" y="2490311"/>
                    <a:pt x="1983581" y="2487454"/>
                  </a:cubicBezTo>
                  <a:cubicBezTo>
                    <a:pt x="1971199" y="2486501"/>
                    <a:pt x="1957864" y="2480786"/>
                    <a:pt x="1954054" y="2476024"/>
                  </a:cubicBezTo>
                  <a:cubicBezTo>
                    <a:pt x="1947386" y="2468404"/>
                    <a:pt x="1944529" y="2468404"/>
                    <a:pt x="1934051" y="2477929"/>
                  </a:cubicBezTo>
                  <a:cubicBezTo>
                    <a:pt x="1918811" y="2491264"/>
                    <a:pt x="1863566" y="2496026"/>
                    <a:pt x="1831181" y="2487454"/>
                  </a:cubicBezTo>
                  <a:cubicBezTo>
                    <a:pt x="1816894" y="2483644"/>
                    <a:pt x="1807369" y="2483644"/>
                    <a:pt x="1807369" y="2486501"/>
                  </a:cubicBezTo>
                  <a:cubicBezTo>
                    <a:pt x="1807369" y="2489359"/>
                    <a:pt x="1798796" y="2492216"/>
                    <a:pt x="1788319" y="2492216"/>
                  </a:cubicBezTo>
                  <a:cubicBezTo>
                    <a:pt x="1777841" y="2492216"/>
                    <a:pt x="1769269" y="2489359"/>
                    <a:pt x="1769269" y="2485549"/>
                  </a:cubicBezTo>
                  <a:cubicBezTo>
                    <a:pt x="1769269" y="2481739"/>
                    <a:pt x="1753076" y="2478881"/>
                    <a:pt x="1734026" y="2478881"/>
                  </a:cubicBezTo>
                  <a:cubicBezTo>
                    <a:pt x="1714976" y="2478881"/>
                    <a:pt x="1698784" y="2481739"/>
                    <a:pt x="1698784" y="2485549"/>
                  </a:cubicBezTo>
                  <a:cubicBezTo>
                    <a:pt x="1698784" y="2489359"/>
                    <a:pt x="1689259" y="2492216"/>
                    <a:pt x="1677829" y="2492216"/>
                  </a:cubicBezTo>
                  <a:lnTo>
                    <a:pt x="1656874" y="2492216"/>
                  </a:lnTo>
                  <a:lnTo>
                    <a:pt x="1645444" y="2441734"/>
                  </a:lnTo>
                  <a:cubicBezTo>
                    <a:pt x="1638776" y="2414111"/>
                    <a:pt x="1635919" y="2382679"/>
                    <a:pt x="1637824" y="2373154"/>
                  </a:cubicBezTo>
                  <a:cubicBezTo>
                    <a:pt x="1644491" y="2342674"/>
                    <a:pt x="1660684" y="2322671"/>
                    <a:pt x="1679734" y="2322671"/>
                  </a:cubicBezTo>
                  <a:cubicBezTo>
                    <a:pt x="1703546" y="2322671"/>
                    <a:pt x="1723549" y="2300764"/>
                    <a:pt x="1714024" y="2285524"/>
                  </a:cubicBezTo>
                  <a:cubicBezTo>
                    <a:pt x="1708309" y="2276951"/>
                    <a:pt x="1708309" y="2272189"/>
                    <a:pt x="1714976" y="2266474"/>
                  </a:cubicBezTo>
                  <a:cubicBezTo>
                    <a:pt x="1719739" y="2262664"/>
                    <a:pt x="1725454" y="2238851"/>
                    <a:pt x="1727359" y="2211229"/>
                  </a:cubicBezTo>
                  <a:cubicBezTo>
                    <a:pt x="1729264" y="2184559"/>
                    <a:pt x="1735931" y="2151221"/>
                    <a:pt x="1740694" y="2137886"/>
                  </a:cubicBezTo>
                  <a:cubicBezTo>
                    <a:pt x="1745456" y="2124551"/>
                    <a:pt x="1758791" y="2081689"/>
                    <a:pt x="1769269" y="2043589"/>
                  </a:cubicBezTo>
                  <a:cubicBezTo>
                    <a:pt x="1795939" y="1952149"/>
                    <a:pt x="1851184" y="1773079"/>
                    <a:pt x="1862614" y="1745456"/>
                  </a:cubicBezTo>
                  <a:lnTo>
                    <a:pt x="1872139" y="1724501"/>
                  </a:lnTo>
                  <a:lnTo>
                    <a:pt x="1872139" y="1724501"/>
                  </a:lnTo>
                  <a:close/>
                  <a:moveTo>
                    <a:pt x="3807619" y="1812131"/>
                  </a:moveTo>
                  <a:lnTo>
                    <a:pt x="3807619" y="1901666"/>
                  </a:lnTo>
                  <a:cubicBezTo>
                    <a:pt x="3807619" y="1987391"/>
                    <a:pt x="3808571" y="1992154"/>
                    <a:pt x="3826669" y="2027396"/>
                  </a:cubicBezTo>
                  <a:cubicBezTo>
                    <a:pt x="3851434" y="2075021"/>
                    <a:pt x="3866674" y="2197894"/>
                    <a:pt x="3851434" y="2227421"/>
                  </a:cubicBezTo>
                  <a:cubicBezTo>
                    <a:pt x="3837146" y="2255044"/>
                    <a:pt x="3832384" y="2284571"/>
                    <a:pt x="3840956" y="2289334"/>
                  </a:cubicBezTo>
                  <a:cubicBezTo>
                    <a:pt x="3845719" y="2292191"/>
                    <a:pt x="3842861" y="2296001"/>
                    <a:pt x="3833336" y="2300764"/>
                  </a:cubicBezTo>
                  <a:cubicBezTo>
                    <a:pt x="3809524" y="2312194"/>
                    <a:pt x="3810476" y="2328386"/>
                    <a:pt x="3837146" y="2339816"/>
                  </a:cubicBezTo>
                  <a:cubicBezTo>
                    <a:pt x="3849529" y="2344579"/>
                    <a:pt x="3867626" y="2349341"/>
                    <a:pt x="3876199" y="2349341"/>
                  </a:cubicBezTo>
                  <a:cubicBezTo>
                    <a:pt x="3895249" y="2349341"/>
                    <a:pt x="3895249" y="2349341"/>
                    <a:pt x="3882866" y="2390299"/>
                  </a:cubicBezTo>
                  <a:cubicBezTo>
                    <a:pt x="3878104" y="2407444"/>
                    <a:pt x="3872389" y="2437924"/>
                    <a:pt x="3870484" y="2458879"/>
                  </a:cubicBezTo>
                  <a:cubicBezTo>
                    <a:pt x="3868579" y="2478881"/>
                    <a:pt x="3862864" y="2499836"/>
                    <a:pt x="3859054" y="2504599"/>
                  </a:cubicBezTo>
                  <a:cubicBezTo>
                    <a:pt x="3852386" y="2513171"/>
                    <a:pt x="3844766" y="2515076"/>
                    <a:pt x="3840004" y="2510314"/>
                  </a:cubicBezTo>
                  <a:cubicBezTo>
                    <a:pt x="3837146" y="2507456"/>
                    <a:pt x="3777139" y="2502694"/>
                    <a:pt x="3654266" y="2496026"/>
                  </a:cubicBezTo>
                  <a:lnTo>
                    <a:pt x="3579971" y="2492216"/>
                  </a:lnTo>
                  <a:lnTo>
                    <a:pt x="3570446" y="2459831"/>
                  </a:lnTo>
                  <a:cubicBezTo>
                    <a:pt x="3565684" y="2442686"/>
                    <a:pt x="3562826" y="2417921"/>
                    <a:pt x="3563779" y="2404586"/>
                  </a:cubicBezTo>
                  <a:cubicBezTo>
                    <a:pt x="3566636" y="2382679"/>
                    <a:pt x="3567589" y="2381726"/>
                    <a:pt x="3598069" y="2377916"/>
                  </a:cubicBezTo>
                  <a:cubicBezTo>
                    <a:pt x="3619024" y="2375059"/>
                    <a:pt x="3631406" y="2369344"/>
                    <a:pt x="3635216" y="2362676"/>
                  </a:cubicBezTo>
                  <a:cubicBezTo>
                    <a:pt x="3641884" y="2350294"/>
                    <a:pt x="3638074" y="2326481"/>
                    <a:pt x="3627596" y="2313146"/>
                  </a:cubicBezTo>
                  <a:cubicBezTo>
                    <a:pt x="3623786" y="2307431"/>
                    <a:pt x="3623786" y="2305526"/>
                    <a:pt x="3628549" y="2305526"/>
                  </a:cubicBezTo>
                  <a:cubicBezTo>
                    <a:pt x="3639026" y="2305526"/>
                    <a:pt x="3637121" y="2274094"/>
                    <a:pt x="3626644" y="2247424"/>
                  </a:cubicBezTo>
                  <a:cubicBezTo>
                    <a:pt x="3616166" y="2221706"/>
                    <a:pt x="3619024" y="2206466"/>
                    <a:pt x="3651409" y="2123599"/>
                  </a:cubicBezTo>
                  <a:cubicBezTo>
                    <a:pt x="3662839" y="2094071"/>
                    <a:pt x="3676174" y="2055971"/>
                    <a:pt x="3680936" y="2038826"/>
                  </a:cubicBezTo>
                  <a:cubicBezTo>
                    <a:pt x="3685699" y="2020729"/>
                    <a:pt x="3700939" y="1992154"/>
                    <a:pt x="3718084" y="1970246"/>
                  </a:cubicBezTo>
                  <a:cubicBezTo>
                    <a:pt x="3734276" y="1949291"/>
                    <a:pt x="3760946" y="1905476"/>
                    <a:pt x="3777139" y="1873091"/>
                  </a:cubicBezTo>
                  <a:lnTo>
                    <a:pt x="3807619" y="1812131"/>
                  </a:lnTo>
                  <a:lnTo>
                    <a:pt x="3807619" y="1812131"/>
                  </a:lnTo>
                  <a:close/>
                  <a:moveTo>
                    <a:pt x="4662964" y="1883569"/>
                  </a:moveTo>
                  <a:lnTo>
                    <a:pt x="4677251" y="1935004"/>
                  </a:lnTo>
                  <a:cubicBezTo>
                    <a:pt x="4684872" y="1963579"/>
                    <a:pt x="4706779" y="2022634"/>
                    <a:pt x="4725829" y="2066449"/>
                  </a:cubicBezTo>
                  <a:cubicBezTo>
                    <a:pt x="4744879" y="2110264"/>
                    <a:pt x="4762024" y="2159794"/>
                    <a:pt x="4764881" y="2176939"/>
                  </a:cubicBezTo>
                  <a:cubicBezTo>
                    <a:pt x="4769644" y="2213134"/>
                    <a:pt x="4782979" y="2255044"/>
                    <a:pt x="4801076" y="2289334"/>
                  </a:cubicBezTo>
                  <a:cubicBezTo>
                    <a:pt x="4810601" y="2307431"/>
                    <a:pt x="4814412" y="2326481"/>
                    <a:pt x="4814412" y="2359819"/>
                  </a:cubicBezTo>
                  <a:cubicBezTo>
                    <a:pt x="4814412" y="2384584"/>
                    <a:pt x="4816316" y="2406491"/>
                    <a:pt x="4819174" y="2409349"/>
                  </a:cubicBezTo>
                  <a:cubicBezTo>
                    <a:pt x="4822031" y="2412206"/>
                    <a:pt x="4823937" y="2419826"/>
                    <a:pt x="4823937" y="2426494"/>
                  </a:cubicBezTo>
                  <a:cubicBezTo>
                    <a:pt x="4823937" y="2436019"/>
                    <a:pt x="4822031" y="2436971"/>
                    <a:pt x="4815364" y="2432209"/>
                  </a:cubicBezTo>
                  <a:cubicBezTo>
                    <a:pt x="4810601" y="2428399"/>
                    <a:pt x="4804887" y="2427446"/>
                    <a:pt x="4802981" y="2429351"/>
                  </a:cubicBezTo>
                  <a:cubicBezTo>
                    <a:pt x="4801076" y="2431256"/>
                    <a:pt x="4794409" y="2429351"/>
                    <a:pt x="4788694" y="2424589"/>
                  </a:cubicBezTo>
                  <a:cubicBezTo>
                    <a:pt x="4780122" y="2417921"/>
                    <a:pt x="4777264" y="2417921"/>
                    <a:pt x="4768691" y="2427446"/>
                  </a:cubicBezTo>
                  <a:cubicBezTo>
                    <a:pt x="4759166" y="2436971"/>
                    <a:pt x="4759166" y="2437924"/>
                    <a:pt x="4781074" y="2437924"/>
                  </a:cubicBezTo>
                  <a:cubicBezTo>
                    <a:pt x="4815364" y="2437924"/>
                    <a:pt x="4822984" y="2442686"/>
                    <a:pt x="4819174" y="2459831"/>
                  </a:cubicBezTo>
                  <a:cubicBezTo>
                    <a:pt x="4817269" y="2468404"/>
                    <a:pt x="4813459" y="2475071"/>
                    <a:pt x="4810601" y="2475071"/>
                  </a:cubicBezTo>
                  <a:cubicBezTo>
                    <a:pt x="4807744" y="2475071"/>
                    <a:pt x="4807744" y="2481739"/>
                    <a:pt x="4810601" y="2489359"/>
                  </a:cubicBezTo>
                  <a:cubicBezTo>
                    <a:pt x="4815364" y="2502694"/>
                    <a:pt x="4814412" y="2503646"/>
                    <a:pt x="4795362" y="2501741"/>
                  </a:cubicBezTo>
                  <a:cubicBezTo>
                    <a:pt x="4775359" y="2499836"/>
                    <a:pt x="4774406" y="2499836"/>
                    <a:pt x="4778216" y="2516029"/>
                  </a:cubicBezTo>
                  <a:cubicBezTo>
                    <a:pt x="4781074" y="2528411"/>
                    <a:pt x="4779169" y="2532221"/>
                    <a:pt x="4772501" y="2530316"/>
                  </a:cubicBezTo>
                  <a:cubicBezTo>
                    <a:pt x="4767739" y="2528411"/>
                    <a:pt x="4763929" y="2520791"/>
                    <a:pt x="4763929" y="2514124"/>
                  </a:cubicBezTo>
                  <a:cubicBezTo>
                    <a:pt x="4764881" y="2499836"/>
                    <a:pt x="4757262" y="2496026"/>
                    <a:pt x="4750594" y="2506504"/>
                  </a:cubicBezTo>
                  <a:cubicBezTo>
                    <a:pt x="4747737" y="2511266"/>
                    <a:pt x="4722019" y="2510314"/>
                    <a:pt x="4719162" y="2505551"/>
                  </a:cubicBezTo>
                  <a:cubicBezTo>
                    <a:pt x="4693444" y="2463641"/>
                    <a:pt x="4682966" y="2458879"/>
                    <a:pt x="4699159" y="2497931"/>
                  </a:cubicBezTo>
                  <a:cubicBezTo>
                    <a:pt x="4708684" y="2519839"/>
                    <a:pt x="4708684" y="2520791"/>
                    <a:pt x="4698206" y="2516981"/>
                  </a:cubicBezTo>
                  <a:cubicBezTo>
                    <a:pt x="4671537" y="2506504"/>
                    <a:pt x="4662012" y="2505551"/>
                    <a:pt x="4667726" y="2514124"/>
                  </a:cubicBezTo>
                  <a:cubicBezTo>
                    <a:pt x="4670584" y="2518886"/>
                    <a:pt x="4677251" y="2527459"/>
                    <a:pt x="4682966" y="2534126"/>
                  </a:cubicBezTo>
                  <a:cubicBezTo>
                    <a:pt x="4688681" y="2539841"/>
                    <a:pt x="4691539" y="2545556"/>
                    <a:pt x="4689634" y="2545556"/>
                  </a:cubicBezTo>
                  <a:cubicBezTo>
                    <a:pt x="4687729" y="2545556"/>
                    <a:pt x="4682014" y="2540794"/>
                    <a:pt x="4675347" y="2534126"/>
                  </a:cubicBezTo>
                  <a:cubicBezTo>
                    <a:pt x="4665822" y="2525554"/>
                    <a:pt x="4662964" y="2524601"/>
                    <a:pt x="4659154" y="2531269"/>
                  </a:cubicBezTo>
                  <a:cubicBezTo>
                    <a:pt x="4655344" y="2537936"/>
                    <a:pt x="4650581" y="2537936"/>
                    <a:pt x="4640104" y="2533174"/>
                  </a:cubicBezTo>
                  <a:cubicBezTo>
                    <a:pt x="4632484" y="2529364"/>
                    <a:pt x="4621054" y="2528411"/>
                    <a:pt x="4612481" y="2531269"/>
                  </a:cubicBezTo>
                  <a:cubicBezTo>
                    <a:pt x="4603909" y="2534126"/>
                    <a:pt x="4593431" y="2536031"/>
                    <a:pt x="4587716" y="2535079"/>
                  </a:cubicBezTo>
                  <a:cubicBezTo>
                    <a:pt x="4582001" y="2534126"/>
                    <a:pt x="4573429" y="2534126"/>
                    <a:pt x="4567714" y="2533174"/>
                  </a:cubicBezTo>
                  <a:cubicBezTo>
                    <a:pt x="4559141" y="2532221"/>
                    <a:pt x="4556284" y="2520791"/>
                    <a:pt x="4552474" y="2465546"/>
                  </a:cubicBezTo>
                  <a:cubicBezTo>
                    <a:pt x="4548664" y="2414111"/>
                    <a:pt x="4549616" y="2397919"/>
                    <a:pt x="4556284" y="2394109"/>
                  </a:cubicBezTo>
                  <a:cubicBezTo>
                    <a:pt x="4561047" y="2391251"/>
                    <a:pt x="4566762" y="2390299"/>
                    <a:pt x="4569619" y="2392204"/>
                  </a:cubicBezTo>
                  <a:cubicBezTo>
                    <a:pt x="4572476" y="2394109"/>
                    <a:pt x="4581049" y="2393156"/>
                    <a:pt x="4587716" y="2391251"/>
                  </a:cubicBezTo>
                  <a:cubicBezTo>
                    <a:pt x="4596289" y="2388394"/>
                    <a:pt x="4599147" y="2383631"/>
                    <a:pt x="4597241" y="2376011"/>
                  </a:cubicBezTo>
                  <a:cubicBezTo>
                    <a:pt x="4595337" y="2369344"/>
                    <a:pt x="4596289" y="2362676"/>
                    <a:pt x="4600099" y="2360771"/>
                  </a:cubicBezTo>
                  <a:cubicBezTo>
                    <a:pt x="4603909" y="2357914"/>
                    <a:pt x="4604862" y="2351246"/>
                    <a:pt x="4601051" y="2342674"/>
                  </a:cubicBezTo>
                  <a:cubicBezTo>
                    <a:pt x="4590574" y="2316004"/>
                    <a:pt x="4586764" y="2246471"/>
                    <a:pt x="4593431" y="2224564"/>
                  </a:cubicBezTo>
                  <a:cubicBezTo>
                    <a:pt x="4597241" y="2213134"/>
                    <a:pt x="4602004" y="2161699"/>
                    <a:pt x="4602956" y="2110264"/>
                  </a:cubicBezTo>
                  <a:cubicBezTo>
                    <a:pt x="4604862" y="2033111"/>
                    <a:pt x="4608672" y="2012156"/>
                    <a:pt x="4619149" y="1991201"/>
                  </a:cubicBezTo>
                  <a:cubicBezTo>
                    <a:pt x="4625816" y="1976914"/>
                    <a:pt x="4639151" y="1947386"/>
                    <a:pt x="4646772" y="1925479"/>
                  </a:cubicBezTo>
                  <a:lnTo>
                    <a:pt x="4662964" y="1883569"/>
                  </a:lnTo>
                  <a:lnTo>
                    <a:pt x="4662964" y="1883569"/>
                  </a:lnTo>
                  <a:close/>
                  <a:moveTo>
                    <a:pt x="5953601" y="2255044"/>
                  </a:moveTo>
                  <a:cubicBezTo>
                    <a:pt x="5954554" y="2255044"/>
                    <a:pt x="5954554" y="2256949"/>
                    <a:pt x="5954554" y="2260759"/>
                  </a:cubicBezTo>
                  <a:cubicBezTo>
                    <a:pt x="5954554" y="2267426"/>
                    <a:pt x="5956459" y="2267426"/>
                    <a:pt x="5963126" y="2258854"/>
                  </a:cubicBezTo>
                  <a:cubicBezTo>
                    <a:pt x="5969794" y="2250281"/>
                    <a:pt x="5970746" y="2254091"/>
                    <a:pt x="5968842" y="2285524"/>
                  </a:cubicBezTo>
                  <a:cubicBezTo>
                    <a:pt x="5966937" y="2318861"/>
                    <a:pt x="5967889" y="2324576"/>
                    <a:pt x="5983129" y="2337911"/>
                  </a:cubicBezTo>
                  <a:cubicBezTo>
                    <a:pt x="5997417" y="2350294"/>
                    <a:pt x="5999321" y="2357914"/>
                    <a:pt x="5999321" y="2388394"/>
                  </a:cubicBezTo>
                  <a:cubicBezTo>
                    <a:pt x="5999321" y="2428399"/>
                    <a:pt x="5982176" y="2495074"/>
                    <a:pt x="5957412" y="2553176"/>
                  </a:cubicBezTo>
                  <a:lnTo>
                    <a:pt x="5940267" y="2592229"/>
                  </a:lnTo>
                  <a:lnTo>
                    <a:pt x="5905024" y="2594134"/>
                  </a:lnTo>
                  <a:cubicBezTo>
                    <a:pt x="5885974" y="2595086"/>
                    <a:pt x="5865971" y="2594134"/>
                    <a:pt x="5859304" y="2592229"/>
                  </a:cubicBezTo>
                  <a:cubicBezTo>
                    <a:pt x="5853589" y="2590324"/>
                    <a:pt x="5845017" y="2591276"/>
                    <a:pt x="5840254" y="2595086"/>
                  </a:cubicBezTo>
                  <a:cubicBezTo>
                    <a:pt x="5835492" y="2598896"/>
                    <a:pt x="5832634" y="2598896"/>
                    <a:pt x="5832634" y="2596039"/>
                  </a:cubicBezTo>
                  <a:cubicBezTo>
                    <a:pt x="5832634" y="2593181"/>
                    <a:pt x="5797392" y="2590324"/>
                    <a:pt x="5754529" y="2591276"/>
                  </a:cubicBezTo>
                  <a:cubicBezTo>
                    <a:pt x="5711667" y="2591276"/>
                    <a:pt x="5652612" y="2590324"/>
                    <a:pt x="5624037" y="2588419"/>
                  </a:cubicBezTo>
                  <a:cubicBezTo>
                    <a:pt x="5571649" y="2585561"/>
                    <a:pt x="5571649" y="2585561"/>
                    <a:pt x="5571649" y="2568416"/>
                  </a:cubicBezTo>
                  <a:cubicBezTo>
                    <a:pt x="5571649" y="2554129"/>
                    <a:pt x="5588794" y="2524601"/>
                    <a:pt x="5604034" y="2512219"/>
                  </a:cubicBezTo>
                  <a:cubicBezTo>
                    <a:pt x="5612606" y="2505551"/>
                    <a:pt x="5609749" y="2451259"/>
                    <a:pt x="5601176" y="2434114"/>
                  </a:cubicBezTo>
                  <a:cubicBezTo>
                    <a:pt x="5595462" y="2424589"/>
                    <a:pt x="5593556" y="2413159"/>
                    <a:pt x="5595462" y="2410301"/>
                  </a:cubicBezTo>
                  <a:cubicBezTo>
                    <a:pt x="5597367" y="2406491"/>
                    <a:pt x="5596414" y="2405539"/>
                    <a:pt x="5592604" y="2407444"/>
                  </a:cubicBezTo>
                  <a:cubicBezTo>
                    <a:pt x="5586889" y="2411254"/>
                    <a:pt x="5574506" y="2394109"/>
                    <a:pt x="5579269" y="2389346"/>
                  </a:cubicBezTo>
                  <a:cubicBezTo>
                    <a:pt x="5580221" y="2388394"/>
                    <a:pt x="5608796" y="2386489"/>
                    <a:pt x="5642134" y="2383631"/>
                  </a:cubicBezTo>
                  <a:cubicBezTo>
                    <a:pt x="5675471" y="2381726"/>
                    <a:pt x="5715476" y="2377916"/>
                    <a:pt x="5731669" y="2376011"/>
                  </a:cubicBezTo>
                  <a:cubicBezTo>
                    <a:pt x="5766912" y="2371249"/>
                    <a:pt x="5844064" y="2329339"/>
                    <a:pt x="5885021" y="2291239"/>
                  </a:cubicBezTo>
                  <a:cubicBezTo>
                    <a:pt x="5894546" y="2281714"/>
                    <a:pt x="5897404" y="2281714"/>
                    <a:pt x="5904071" y="2289334"/>
                  </a:cubicBezTo>
                  <a:cubicBezTo>
                    <a:pt x="5911692" y="2298859"/>
                    <a:pt x="5924074" y="2301716"/>
                    <a:pt x="5922169" y="2294096"/>
                  </a:cubicBezTo>
                  <a:cubicBezTo>
                    <a:pt x="5919312" y="2283619"/>
                    <a:pt x="5930742" y="2261711"/>
                    <a:pt x="5937409" y="2264569"/>
                  </a:cubicBezTo>
                  <a:cubicBezTo>
                    <a:pt x="5941219" y="2266474"/>
                    <a:pt x="5946934" y="2264569"/>
                    <a:pt x="5949792" y="2259806"/>
                  </a:cubicBezTo>
                  <a:cubicBezTo>
                    <a:pt x="5951696" y="2256949"/>
                    <a:pt x="5952649" y="2255044"/>
                    <a:pt x="5953601" y="2255044"/>
                  </a:cubicBezTo>
                  <a:lnTo>
                    <a:pt x="5953601" y="2255044"/>
                  </a:lnTo>
                  <a:close/>
                  <a:moveTo>
                    <a:pt x="5207794" y="2317909"/>
                  </a:moveTo>
                  <a:cubicBezTo>
                    <a:pt x="5211604" y="2317909"/>
                    <a:pt x="5214462" y="2320766"/>
                    <a:pt x="5214462" y="2324576"/>
                  </a:cubicBezTo>
                  <a:cubicBezTo>
                    <a:pt x="5214462" y="2328386"/>
                    <a:pt x="5211604" y="2331244"/>
                    <a:pt x="5207794" y="2331244"/>
                  </a:cubicBezTo>
                  <a:cubicBezTo>
                    <a:pt x="5203984" y="2331244"/>
                    <a:pt x="5201126" y="2328386"/>
                    <a:pt x="5201126" y="2324576"/>
                  </a:cubicBezTo>
                  <a:cubicBezTo>
                    <a:pt x="5201126" y="2320766"/>
                    <a:pt x="5203984" y="2317909"/>
                    <a:pt x="5207794" y="2317909"/>
                  </a:cubicBezTo>
                  <a:close/>
                  <a:moveTo>
                    <a:pt x="715804" y="2336006"/>
                  </a:moveTo>
                  <a:lnTo>
                    <a:pt x="796766" y="2336006"/>
                  </a:lnTo>
                  <a:lnTo>
                    <a:pt x="794861" y="2362676"/>
                  </a:lnTo>
                  <a:cubicBezTo>
                    <a:pt x="793909" y="2377916"/>
                    <a:pt x="789146" y="2401729"/>
                    <a:pt x="783431" y="2417921"/>
                  </a:cubicBezTo>
                  <a:cubicBezTo>
                    <a:pt x="777716" y="2433161"/>
                    <a:pt x="772954" y="2455069"/>
                    <a:pt x="772954" y="2465546"/>
                  </a:cubicBezTo>
                  <a:lnTo>
                    <a:pt x="772954" y="2485549"/>
                  </a:lnTo>
                  <a:lnTo>
                    <a:pt x="709136" y="2485549"/>
                  </a:lnTo>
                  <a:lnTo>
                    <a:pt x="645319" y="2486501"/>
                  </a:lnTo>
                  <a:lnTo>
                    <a:pt x="645319" y="2464594"/>
                  </a:lnTo>
                  <a:cubicBezTo>
                    <a:pt x="645319" y="2448401"/>
                    <a:pt x="651034" y="2436971"/>
                    <a:pt x="667226" y="2418874"/>
                  </a:cubicBezTo>
                  <a:cubicBezTo>
                    <a:pt x="679609" y="2405539"/>
                    <a:pt x="694849" y="2381726"/>
                    <a:pt x="702469" y="2365534"/>
                  </a:cubicBezTo>
                  <a:lnTo>
                    <a:pt x="715804" y="2336006"/>
                  </a:lnTo>
                  <a:lnTo>
                    <a:pt x="715804" y="2336006"/>
                  </a:lnTo>
                  <a:close/>
                  <a:moveTo>
                    <a:pt x="5198269" y="2336006"/>
                  </a:moveTo>
                  <a:cubicBezTo>
                    <a:pt x="5200174" y="2336006"/>
                    <a:pt x="5201126" y="2338864"/>
                    <a:pt x="5201126" y="2342674"/>
                  </a:cubicBezTo>
                  <a:cubicBezTo>
                    <a:pt x="5201126" y="2346484"/>
                    <a:pt x="5198269" y="2349341"/>
                    <a:pt x="5194459" y="2349341"/>
                  </a:cubicBezTo>
                  <a:cubicBezTo>
                    <a:pt x="5190649" y="2349341"/>
                    <a:pt x="5189696" y="2346484"/>
                    <a:pt x="5191601" y="2342674"/>
                  </a:cubicBezTo>
                  <a:cubicBezTo>
                    <a:pt x="5193506" y="2338864"/>
                    <a:pt x="5196364" y="2336006"/>
                    <a:pt x="5198269" y="2336006"/>
                  </a:cubicBezTo>
                  <a:close/>
                  <a:moveTo>
                    <a:pt x="5377339" y="2346484"/>
                  </a:moveTo>
                  <a:lnTo>
                    <a:pt x="5382101" y="2363629"/>
                  </a:lnTo>
                  <a:cubicBezTo>
                    <a:pt x="5384006" y="2373154"/>
                    <a:pt x="5390674" y="2380774"/>
                    <a:pt x="5396389" y="2380774"/>
                  </a:cubicBezTo>
                  <a:cubicBezTo>
                    <a:pt x="5404962" y="2380774"/>
                    <a:pt x="5475446" y="2427446"/>
                    <a:pt x="5475446" y="2433161"/>
                  </a:cubicBezTo>
                  <a:cubicBezTo>
                    <a:pt x="5475446" y="2434114"/>
                    <a:pt x="5470684" y="2447449"/>
                    <a:pt x="5464969" y="2462689"/>
                  </a:cubicBezTo>
                  <a:cubicBezTo>
                    <a:pt x="5459254" y="2477929"/>
                    <a:pt x="5453539" y="2494121"/>
                    <a:pt x="5452587" y="2499836"/>
                  </a:cubicBezTo>
                  <a:cubicBezTo>
                    <a:pt x="5443062" y="2536031"/>
                    <a:pt x="5437346" y="2547461"/>
                    <a:pt x="5426869" y="2553176"/>
                  </a:cubicBezTo>
                  <a:cubicBezTo>
                    <a:pt x="5419249" y="2556986"/>
                    <a:pt x="5415439" y="2564606"/>
                    <a:pt x="5416392" y="2571274"/>
                  </a:cubicBezTo>
                  <a:cubicBezTo>
                    <a:pt x="5418296" y="2581751"/>
                    <a:pt x="5414487" y="2582704"/>
                    <a:pt x="5379244" y="2580799"/>
                  </a:cubicBezTo>
                  <a:cubicBezTo>
                    <a:pt x="5339239" y="2578894"/>
                    <a:pt x="5317331" y="2571274"/>
                    <a:pt x="5333524" y="2565559"/>
                  </a:cubicBezTo>
                  <a:cubicBezTo>
                    <a:pt x="5338287" y="2563654"/>
                    <a:pt x="5344954" y="2558891"/>
                    <a:pt x="5349717" y="2555081"/>
                  </a:cubicBezTo>
                  <a:cubicBezTo>
                    <a:pt x="5354479" y="2551271"/>
                    <a:pt x="5362099" y="2545556"/>
                    <a:pt x="5368767" y="2543651"/>
                  </a:cubicBezTo>
                  <a:cubicBezTo>
                    <a:pt x="5374481" y="2541746"/>
                    <a:pt x="5380196" y="2533174"/>
                    <a:pt x="5380196" y="2525554"/>
                  </a:cubicBezTo>
                  <a:cubicBezTo>
                    <a:pt x="5380196" y="2517934"/>
                    <a:pt x="5382101" y="2513171"/>
                    <a:pt x="5384006" y="2516029"/>
                  </a:cubicBezTo>
                  <a:cubicBezTo>
                    <a:pt x="5385912" y="2517934"/>
                    <a:pt x="5394484" y="2506504"/>
                    <a:pt x="5403056" y="2490311"/>
                  </a:cubicBezTo>
                  <a:cubicBezTo>
                    <a:pt x="5421154" y="2455069"/>
                    <a:pt x="5421154" y="2457926"/>
                    <a:pt x="5408771" y="2457926"/>
                  </a:cubicBezTo>
                  <a:cubicBezTo>
                    <a:pt x="5404009" y="2457926"/>
                    <a:pt x="5396389" y="2463641"/>
                    <a:pt x="5392579" y="2470309"/>
                  </a:cubicBezTo>
                  <a:cubicBezTo>
                    <a:pt x="5384006" y="2485549"/>
                    <a:pt x="5364956" y="2486501"/>
                    <a:pt x="5353526" y="2473166"/>
                  </a:cubicBezTo>
                  <a:cubicBezTo>
                    <a:pt x="5346859" y="2465546"/>
                    <a:pt x="5346859" y="2460784"/>
                    <a:pt x="5353526" y="2450306"/>
                  </a:cubicBezTo>
                  <a:cubicBezTo>
                    <a:pt x="5359242" y="2441734"/>
                    <a:pt x="5359242" y="2436019"/>
                    <a:pt x="5354479" y="2431256"/>
                  </a:cubicBezTo>
                  <a:cubicBezTo>
                    <a:pt x="5349717" y="2426494"/>
                    <a:pt x="5353526" y="2420779"/>
                    <a:pt x="5366862" y="2413159"/>
                  </a:cubicBezTo>
                  <a:cubicBezTo>
                    <a:pt x="5377339" y="2406491"/>
                    <a:pt x="5385912" y="2398871"/>
                    <a:pt x="5385912" y="2395061"/>
                  </a:cubicBezTo>
                  <a:cubicBezTo>
                    <a:pt x="5385912" y="2386489"/>
                    <a:pt x="5377339" y="2386489"/>
                    <a:pt x="5367814" y="2396014"/>
                  </a:cubicBezTo>
                  <a:cubicBezTo>
                    <a:pt x="5359242" y="2404586"/>
                    <a:pt x="5361146" y="2391251"/>
                    <a:pt x="5371624" y="2363629"/>
                  </a:cubicBezTo>
                  <a:lnTo>
                    <a:pt x="5377339" y="2346484"/>
                  </a:lnTo>
                  <a:lnTo>
                    <a:pt x="5377339" y="2346484"/>
                  </a:lnTo>
                  <a:close/>
                  <a:moveTo>
                    <a:pt x="5022056" y="2405539"/>
                  </a:moveTo>
                  <a:cubicBezTo>
                    <a:pt x="5025867" y="2405539"/>
                    <a:pt x="5028724" y="2408396"/>
                    <a:pt x="5028724" y="2412206"/>
                  </a:cubicBezTo>
                  <a:cubicBezTo>
                    <a:pt x="5028724" y="2416016"/>
                    <a:pt x="5027771" y="2418874"/>
                    <a:pt x="5025867" y="2418874"/>
                  </a:cubicBezTo>
                  <a:cubicBezTo>
                    <a:pt x="5023962" y="2418874"/>
                    <a:pt x="5021104" y="2416016"/>
                    <a:pt x="5019199" y="2412206"/>
                  </a:cubicBezTo>
                  <a:cubicBezTo>
                    <a:pt x="5016342" y="2408396"/>
                    <a:pt x="5018246" y="2405539"/>
                    <a:pt x="5022056" y="2405539"/>
                  </a:cubicBezTo>
                  <a:close/>
                  <a:moveTo>
                    <a:pt x="3045619" y="2445544"/>
                  </a:moveTo>
                  <a:cubicBezTo>
                    <a:pt x="3044666" y="2445544"/>
                    <a:pt x="3043714" y="2447449"/>
                    <a:pt x="3045619" y="2449354"/>
                  </a:cubicBezTo>
                  <a:cubicBezTo>
                    <a:pt x="3047524" y="2453164"/>
                    <a:pt x="3052286" y="2456021"/>
                    <a:pt x="3055144" y="2456021"/>
                  </a:cubicBezTo>
                  <a:cubicBezTo>
                    <a:pt x="3064669" y="2456021"/>
                    <a:pt x="3061811" y="2451259"/>
                    <a:pt x="3051334" y="2447449"/>
                  </a:cubicBezTo>
                  <a:cubicBezTo>
                    <a:pt x="3050381" y="2446496"/>
                    <a:pt x="3048476" y="2446496"/>
                    <a:pt x="3047524" y="2446496"/>
                  </a:cubicBezTo>
                  <a:cubicBezTo>
                    <a:pt x="3046571" y="2445544"/>
                    <a:pt x="3045619" y="2445544"/>
                    <a:pt x="3045619" y="2445544"/>
                  </a:cubicBezTo>
                  <a:lnTo>
                    <a:pt x="3045619" y="2445544"/>
                  </a:lnTo>
                  <a:close/>
                  <a:moveTo>
                    <a:pt x="5132546" y="2463641"/>
                  </a:moveTo>
                  <a:cubicBezTo>
                    <a:pt x="5133499" y="2462689"/>
                    <a:pt x="5135404" y="2463641"/>
                    <a:pt x="5137309" y="2464594"/>
                  </a:cubicBezTo>
                  <a:cubicBezTo>
                    <a:pt x="5141119" y="2466499"/>
                    <a:pt x="5143976" y="2469356"/>
                    <a:pt x="5143976" y="2471261"/>
                  </a:cubicBezTo>
                  <a:cubicBezTo>
                    <a:pt x="5143976" y="2473166"/>
                    <a:pt x="5141119" y="2474119"/>
                    <a:pt x="5137309" y="2474119"/>
                  </a:cubicBezTo>
                  <a:cubicBezTo>
                    <a:pt x="5133499" y="2474119"/>
                    <a:pt x="5130642" y="2471261"/>
                    <a:pt x="5130642" y="2467451"/>
                  </a:cubicBezTo>
                  <a:cubicBezTo>
                    <a:pt x="5130642" y="2465546"/>
                    <a:pt x="5131594" y="2464594"/>
                    <a:pt x="5132546" y="2463641"/>
                  </a:cubicBezTo>
                  <a:close/>
                  <a:moveTo>
                    <a:pt x="4826794" y="2483644"/>
                  </a:moveTo>
                  <a:cubicBezTo>
                    <a:pt x="4827747" y="2483644"/>
                    <a:pt x="4830604" y="2483644"/>
                    <a:pt x="4835366" y="2485549"/>
                  </a:cubicBezTo>
                  <a:cubicBezTo>
                    <a:pt x="4842034" y="2487454"/>
                    <a:pt x="4853464" y="2495074"/>
                    <a:pt x="4860131" y="2501741"/>
                  </a:cubicBezTo>
                  <a:cubicBezTo>
                    <a:pt x="4869656" y="2513171"/>
                    <a:pt x="4870609" y="2514124"/>
                    <a:pt x="4861084" y="2511266"/>
                  </a:cubicBezTo>
                  <a:cubicBezTo>
                    <a:pt x="4855369" y="2509361"/>
                    <a:pt x="4846797" y="2511266"/>
                    <a:pt x="4842034" y="2515076"/>
                  </a:cubicBezTo>
                  <a:cubicBezTo>
                    <a:pt x="4835366" y="2520791"/>
                    <a:pt x="4835366" y="2520791"/>
                    <a:pt x="4838224" y="2514124"/>
                  </a:cubicBezTo>
                  <a:cubicBezTo>
                    <a:pt x="4841081" y="2509361"/>
                    <a:pt x="4838224" y="2500789"/>
                    <a:pt x="4832509" y="2494121"/>
                  </a:cubicBezTo>
                  <a:cubicBezTo>
                    <a:pt x="4827747" y="2486501"/>
                    <a:pt x="4824889" y="2483644"/>
                    <a:pt x="4826794" y="2483644"/>
                  </a:cubicBezTo>
                  <a:lnTo>
                    <a:pt x="4826794" y="2483644"/>
                  </a:lnTo>
                  <a:close/>
                  <a:moveTo>
                    <a:pt x="4787741" y="2508409"/>
                  </a:moveTo>
                  <a:cubicBezTo>
                    <a:pt x="4789647" y="2508409"/>
                    <a:pt x="4793456" y="2509361"/>
                    <a:pt x="4798219" y="2512219"/>
                  </a:cubicBezTo>
                  <a:cubicBezTo>
                    <a:pt x="4804887" y="2516029"/>
                    <a:pt x="4810601" y="2522696"/>
                    <a:pt x="4810601" y="2528411"/>
                  </a:cubicBezTo>
                  <a:cubicBezTo>
                    <a:pt x="4810601" y="2541746"/>
                    <a:pt x="4799172" y="2539841"/>
                    <a:pt x="4791551" y="2525554"/>
                  </a:cubicBezTo>
                  <a:cubicBezTo>
                    <a:pt x="4785837" y="2514124"/>
                    <a:pt x="4784884" y="2508409"/>
                    <a:pt x="4787741" y="2508409"/>
                  </a:cubicBezTo>
                  <a:lnTo>
                    <a:pt x="4787741" y="2508409"/>
                  </a:lnTo>
                  <a:close/>
                  <a:moveTo>
                    <a:pt x="4868704" y="2525554"/>
                  </a:moveTo>
                  <a:cubicBezTo>
                    <a:pt x="4870609" y="2525554"/>
                    <a:pt x="4872514" y="2526506"/>
                    <a:pt x="4873466" y="2527459"/>
                  </a:cubicBezTo>
                  <a:cubicBezTo>
                    <a:pt x="4875372" y="2529364"/>
                    <a:pt x="4871562" y="2531269"/>
                    <a:pt x="4864894" y="2530316"/>
                  </a:cubicBezTo>
                  <a:cubicBezTo>
                    <a:pt x="4857274" y="2530316"/>
                    <a:pt x="4856322" y="2528411"/>
                    <a:pt x="4861084" y="2526506"/>
                  </a:cubicBezTo>
                  <a:cubicBezTo>
                    <a:pt x="4863941" y="2525554"/>
                    <a:pt x="4865847" y="2525554"/>
                    <a:pt x="4868704" y="2525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4754AC-2C4F-4D01-9908-A5FC78D219E7}"/>
                </a:ext>
              </a:extLst>
            </p:cNvPr>
            <p:cNvSpPr/>
            <p:nvPr userDrawn="1"/>
          </p:nvSpPr>
          <p:spPr>
            <a:xfrm>
              <a:off x="3193986" y="3541479"/>
              <a:ext cx="889935" cy="380964"/>
            </a:xfrm>
            <a:custGeom>
              <a:avLst/>
              <a:gdLst>
                <a:gd name="connsiteX0" fmla="*/ 511740 w 889935"/>
                <a:gd name="connsiteY0" fmla="*/ 7837 h 380964"/>
                <a:gd name="connsiteX1" fmla="*/ 367361 w 889935"/>
                <a:gd name="connsiteY1" fmla="*/ 31900 h 380964"/>
                <a:gd name="connsiteX2" fmla="*/ 247046 w 889935"/>
                <a:gd name="connsiteY2" fmla="*/ 67995 h 380964"/>
                <a:gd name="connsiteX3" fmla="*/ 150793 w 889935"/>
                <a:gd name="connsiteY3" fmla="*/ 164247 h 380964"/>
                <a:gd name="connsiteX4" fmla="*/ 6414 w 889935"/>
                <a:gd name="connsiteY4" fmla="*/ 248468 h 380964"/>
                <a:gd name="connsiteX5" fmla="*/ 379393 w 889935"/>
                <a:gd name="connsiteY5" fmla="*/ 380816 h 380964"/>
                <a:gd name="connsiteX6" fmla="*/ 884719 w 889935"/>
                <a:gd name="connsiteY6" fmla="*/ 272532 h 380964"/>
                <a:gd name="connsiteX7" fmla="*/ 632056 w 889935"/>
                <a:gd name="connsiteY7" fmla="*/ 176279 h 380964"/>
                <a:gd name="connsiteX8" fmla="*/ 511740 w 889935"/>
                <a:gd name="connsiteY8" fmla="*/ 7837 h 3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35" h="380964">
                  <a:moveTo>
                    <a:pt x="511740" y="7837"/>
                  </a:moveTo>
                  <a:cubicBezTo>
                    <a:pt x="467624" y="-16226"/>
                    <a:pt x="411477" y="21874"/>
                    <a:pt x="367361" y="31900"/>
                  </a:cubicBezTo>
                  <a:cubicBezTo>
                    <a:pt x="323245" y="41926"/>
                    <a:pt x="283141" y="45937"/>
                    <a:pt x="247046" y="67995"/>
                  </a:cubicBezTo>
                  <a:cubicBezTo>
                    <a:pt x="210951" y="90053"/>
                    <a:pt x="190898" y="134168"/>
                    <a:pt x="150793" y="164247"/>
                  </a:cubicBezTo>
                  <a:cubicBezTo>
                    <a:pt x="110688" y="194326"/>
                    <a:pt x="-31686" y="212373"/>
                    <a:pt x="6414" y="248468"/>
                  </a:cubicBezTo>
                  <a:cubicBezTo>
                    <a:pt x="44514" y="284563"/>
                    <a:pt x="233009" y="376805"/>
                    <a:pt x="379393" y="380816"/>
                  </a:cubicBezTo>
                  <a:cubicBezTo>
                    <a:pt x="525777" y="384827"/>
                    <a:pt x="842609" y="306621"/>
                    <a:pt x="884719" y="272532"/>
                  </a:cubicBezTo>
                  <a:cubicBezTo>
                    <a:pt x="926829" y="238443"/>
                    <a:pt x="702240" y="218390"/>
                    <a:pt x="632056" y="176279"/>
                  </a:cubicBezTo>
                  <a:cubicBezTo>
                    <a:pt x="561872" y="134168"/>
                    <a:pt x="555856" y="31900"/>
                    <a:pt x="511740" y="78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440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12207092" cy="182679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8873" y="2198425"/>
            <a:ext cx="24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48458" y="2199572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98465" y="2199572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948471" y="2199572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700F45E-48E3-46D3-A706-CB2DC2A67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65C9C488-7573-459B-A7F1-A224A2E240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5482A88-7460-4BC5-A494-9F85A02336C4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558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FBED30-4CED-43CD-9511-061610B24817}"/>
              </a:ext>
            </a:extLst>
          </p:cNvPr>
          <p:cNvSpPr/>
          <p:nvPr userDrawn="1"/>
        </p:nvSpPr>
        <p:spPr>
          <a:xfrm>
            <a:off x="11464516" y="156754"/>
            <a:ext cx="509770" cy="348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5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1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39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44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2" r:id="rId2"/>
    <p:sldLayoutId id="2147483739" r:id="rId3"/>
    <p:sldLayoutId id="2147483737" r:id="rId4"/>
    <p:sldLayoutId id="2147483740" r:id="rId5"/>
    <p:sldLayoutId id="2147483736" r:id="rId6"/>
    <p:sldLayoutId id="2147483743" r:id="rId7"/>
    <p:sldLayoutId id="2147483741" r:id="rId8"/>
    <p:sldLayoutId id="2147483746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32" r:id="rId15"/>
    <p:sldLayoutId id="2147483738" r:id="rId16"/>
    <p:sldLayoutId id="2147483733" r:id="rId17"/>
    <p:sldLayoutId id="2147483734" r:id="rId18"/>
    <p:sldLayoutId id="2147483753" r:id="rId19"/>
    <p:sldLayoutId id="2147483754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45" r:id="rId2"/>
    <p:sldLayoutId id="2147483747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FDEA5-C013-42F3-8038-BD80B698997B}"/>
              </a:ext>
            </a:extLst>
          </p:cNvPr>
          <p:cNvSpPr/>
          <p:nvPr/>
        </p:nvSpPr>
        <p:spPr>
          <a:xfrm>
            <a:off x="0" y="3777916"/>
            <a:ext cx="12191852" cy="2616147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497051"/>
            <a:ext cx="11614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</a:t>
            </a:r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3949335"/>
            <a:ext cx="1161448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-8" y="5773775"/>
            <a:ext cx="1161434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FAE88-EBFA-42BE-B6CB-4329564BD567}"/>
              </a:ext>
            </a:extLst>
          </p:cNvPr>
          <p:cNvSpPr txBox="1"/>
          <p:nvPr/>
        </p:nvSpPr>
        <p:spPr>
          <a:xfrm>
            <a:off x="406812" y="24331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680E9-E26A-4421-B744-B45D7219B92C}"/>
              </a:ext>
            </a:extLst>
          </p:cNvPr>
          <p:cNvSpPr txBox="1"/>
          <p:nvPr/>
        </p:nvSpPr>
        <p:spPr>
          <a:xfrm>
            <a:off x="401016" y="112335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" name="자유형 25">
            <a:extLst>
              <a:ext uri="{FF2B5EF4-FFF2-40B4-BE49-F238E27FC236}">
                <a16:creationId xmlns:a16="http://schemas.microsoft.com/office/drawing/2014/main" id="{776BDCB8-7999-4C74-A119-0DFE69BF5256}"/>
              </a:ext>
            </a:extLst>
          </p:cNvPr>
          <p:cNvSpPr/>
          <p:nvPr/>
        </p:nvSpPr>
        <p:spPr>
          <a:xfrm flipV="1">
            <a:off x="931608" y="3040455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7">
            <a:extLst>
              <a:ext uri="{FF2B5EF4-FFF2-40B4-BE49-F238E27FC236}">
                <a16:creationId xmlns:a16="http://schemas.microsoft.com/office/drawing/2014/main" id="{A47D6C99-09DD-4E56-9FDB-355356E2BA03}"/>
              </a:ext>
            </a:extLst>
          </p:cNvPr>
          <p:cNvSpPr/>
          <p:nvPr/>
        </p:nvSpPr>
        <p:spPr>
          <a:xfrm flipV="1">
            <a:off x="931608" y="3951125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E31D3AF4-B051-4C9B-9A26-8996F36C575B}"/>
              </a:ext>
            </a:extLst>
          </p:cNvPr>
          <p:cNvSpPr/>
          <p:nvPr/>
        </p:nvSpPr>
        <p:spPr>
          <a:xfrm>
            <a:off x="893549" y="3232008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03E5EE7E-7923-4D35-B5BC-BE41B2304FF3}"/>
              </a:ext>
            </a:extLst>
          </p:cNvPr>
          <p:cNvSpPr/>
          <p:nvPr/>
        </p:nvSpPr>
        <p:spPr>
          <a:xfrm>
            <a:off x="893548" y="4142679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6B9C0ECB-FDDA-4340-9A99-65CA2A4B6A20}"/>
              </a:ext>
            </a:extLst>
          </p:cNvPr>
          <p:cNvSpPr/>
          <p:nvPr/>
        </p:nvSpPr>
        <p:spPr>
          <a:xfrm>
            <a:off x="885732" y="2321337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E2837-94BB-4468-892E-8626739A665A}"/>
              </a:ext>
            </a:extLst>
          </p:cNvPr>
          <p:cNvSpPr txBox="1"/>
          <p:nvPr/>
        </p:nvSpPr>
        <p:spPr>
          <a:xfrm>
            <a:off x="1685633" y="411056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CECEC-DB18-43CC-891B-F9E5C1E9F2D2}"/>
              </a:ext>
            </a:extLst>
          </p:cNvPr>
          <p:cNvSpPr txBox="1"/>
          <p:nvPr/>
        </p:nvSpPr>
        <p:spPr>
          <a:xfrm>
            <a:off x="1685632" y="319989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78F89-1CE3-4D96-AC29-A9358BFA365C}"/>
              </a:ext>
            </a:extLst>
          </p:cNvPr>
          <p:cNvSpPr txBox="1"/>
          <p:nvPr/>
        </p:nvSpPr>
        <p:spPr>
          <a:xfrm>
            <a:off x="1685631" y="228922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36FB8-7B69-4EE4-AE5F-B75C7195627A}"/>
              </a:ext>
            </a:extLst>
          </p:cNvPr>
          <p:cNvSpPr txBox="1"/>
          <p:nvPr/>
        </p:nvSpPr>
        <p:spPr>
          <a:xfrm>
            <a:off x="6423523" y="225403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D491C-E9F8-4B02-BF3B-FD968A688352}"/>
              </a:ext>
            </a:extLst>
          </p:cNvPr>
          <p:cNvSpPr txBox="1"/>
          <p:nvPr/>
        </p:nvSpPr>
        <p:spPr>
          <a:xfrm>
            <a:off x="6423523" y="316470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205629-FFBF-4050-A02C-F2B9A596EF87}"/>
              </a:ext>
            </a:extLst>
          </p:cNvPr>
          <p:cNvSpPr txBox="1"/>
          <p:nvPr/>
        </p:nvSpPr>
        <p:spPr>
          <a:xfrm>
            <a:off x="6423523" y="407537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7227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4CCD7-E78A-4672-B4E9-1313C42D3BCC}"/>
              </a:ext>
            </a:extLst>
          </p:cNvPr>
          <p:cNvSpPr txBox="1"/>
          <p:nvPr/>
        </p:nvSpPr>
        <p:spPr>
          <a:xfrm>
            <a:off x="868132" y="1648735"/>
            <a:ext cx="2956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7F5539-3586-4F73-8BF8-8D8CD12D2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24268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E28E8F-24AF-42E9-B486-4D6CCABAD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24135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ABA589-4B03-42B0-AA62-E336C2FDF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68515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44AF60-4F98-490C-984D-9013DEFF059C}"/>
              </a:ext>
            </a:extLst>
          </p:cNvPr>
          <p:cNvSpPr txBox="1"/>
          <p:nvPr/>
        </p:nvSpPr>
        <p:spPr>
          <a:xfrm>
            <a:off x="868132" y="3078075"/>
            <a:ext cx="32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336948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765501" y="147062"/>
            <a:ext cx="56563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765501" y="1027106"/>
            <a:ext cx="563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64960-E60D-4DB9-B0DE-1A9EE1A1317F}"/>
              </a:ext>
            </a:extLst>
          </p:cNvPr>
          <p:cNvSpPr txBox="1"/>
          <p:nvPr/>
        </p:nvSpPr>
        <p:spPr>
          <a:xfrm>
            <a:off x="869666" y="2551837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4F31A-F9BF-45C7-94C9-3CDD4967EC2D}"/>
              </a:ext>
            </a:extLst>
          </p:cNvPr>
          <p:cNvSpPr txBox="1"/>
          <p:nvPr/>
        </p:nvSpPr>
        <p:spPr>
          <a:xfrm>
            <a:off x="869666" y="4306163"/>
            <a:ext cx="67301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B93B65-8E6E-4731-A7A5-51145997D003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8C04A1-FC8F-40FF-937C-F766DD094BC8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44C5E8-41CD-4551-8BFB-859475F1C1AC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7802EC-2117-4ECC-A7EE-6AD46351C8BD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837C4015-B586-4CE6-AB8A-EAE11A0E14EE}"/>
              </a:ext>
            </a:extLst>
          </p:cNvPr>
          <p:cNvSpPr/>
          <p:nvPr/>
        </p:nvSpPr>
        <p:spPr>
          <a:xfrm>
            <a:off x="287434" y="480929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1DD9E-E490-47A9-BA91-527E6EB6237A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2CF7A-12AE-46CC-A372-39BD0038E2A9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79C43-038B-4129-A8CF-36EE15A8E1BC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DD207C-4F92-4F11-97B0-9C5A6DD35745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8B582FF-6E49-46C0-9042-010D202446CC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276A40-9790-4FB4-84B8-6D03A4CBE219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19D5C-EFC8-47BC-B91B-5C1754D1540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FC3BFC-06DC-485E-938F-319B485A050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6D97F5-4B5A-4366-89BA-F42AB474A065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26156C-40F8-4CE9-94F2-9072D1FDD620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333FEA-D666-4B85-A664-4EF11CE854F3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20677D-A24F-41CB-8C53-185F5CC8B6B2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AE8E2-2FA1-41A3-BC9B-E5A1C82DF42E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AE6696-83E0-4744-B50D-64E8F2B5150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6FC77-A1DB-42C3-9698-2A37F107D165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BEFA63-761A-442A-8053-4AAD04E4E1C5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71D6FB-90DA-4E63-86A1-3AD99929847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99150D0-8498-417D-AA8F-70E7C183C4E4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B46D02-DA17-483D-BE68-9A77FEADD357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917AF7-AE28-4363-A45B-954E59E5C48C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4B4A7012-F4B3-48C6-86AD-C91BFF28D3AA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1661546D-79BD-4527-9657-99A6E35C354F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50214C63-C946-4308-8287-DD4060F76430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3443972E-F890-419C-BB72-F7490559EF7E}"/>
              </a:ext>
            </a:extLst>
          </p:cNvPr>
          <p:cNvSpPr/>
          <p:nvPr/>
        </p:nvSpPr>
        <p:spPr>
          <a:xfrm>
            <a:off x="2120772" y="50981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6359332A-FBF1-4C52-85DC-D63DF8C60B2C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F6DEF63-C0C0-4036-B1EF-D4ABCDE8C3B6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48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BFF971F-E41F-4E95-97A9-17A34C514FEA}"/>
              </a:ext>
            </a:extLst>
          </p:cNvPr>
          <p:cNvGrpSpPr/>
          <p:nvPr/>
        </p:nvGrpSpPr>
        <p:grpSpPr>
          <a:xfrm>
            <a:off x="897309" y="1825162"/>
            <a:ext cx="10391683" cy="4193826"/>
            <a:chOff x="202250" y="1864074"/>
            <a:chExt cx="10328930" cy="4031858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EEC164DD-0F8A-4B4A-9297-F2CF57C4AA79}"/>
                </a:ext>
              </a:extLst>
            </p:cNvPr>
            <p:cNvSpPr/>
            <p:nvPr/>
          </p:nvSpPr>
          <p:spPr>
            <a:xfrm rot="20880804">
              <a:off x="1418151" y="3371310"/>
              <a:ext cx="7898183" cy="1014434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11283 w 7879099"/>
                <a:gd name="connsiteY0" fmla="*/ 0 h 1014434"/>
                <a:gd name="connsiteX1" fmla="*/ 7879099 w 7879099"/>
                <a:gd name="connsiteY1" fmla="*/ 435519 h 1014434"/>
                <a:gd name="connsiteX2" fmla="*/ 7753106 w 7879099"/>
                <a:gd name="connsiteY2" fmla="*/ 1014434 h 1014434"/>
                <a:gd name="connsiteX3" fmla="*/ 0 w 7879099"/>
                <a:gd name="connsiteY3" fmla="*/ 527524 h 1014434"/>
                <a:gd name="connsiteX4" fmla="*/ 111283 w 7879099"/>
                <a:gd name="connsiteY4" fmla="*/ 0 h 1014434"/>
                <a:gd name="connsiteX0" fmla="*/ 130366 w 7898182"/>
                <a:gd name="connsiteY0" fmla="*/ 0 h 1014434"/>
                <a:gd name="connsiteX1" fmla="*/ 7898182 w 7898182"/>
                <a:gd name="connsiteY1" fmla="*/ 435519 h 1014434"/>
                <a:gd name="connsiteX2" fmla="*/ 7772189 w 7898182"/>
                <a:gd name="connsiteY2" fmla="*/ 1014434 h 1014434"/>
                <a:gd name="connsiteX3" fmla="*/ 0 w 7898182"/>
                <a:gd name="connsiteY3" fmla="*/ 585371 h 1014434"/>
                <a:gd name="connsiteX4" fmla="*/ 130366 w 7898182"/>
                <a:gd name="connsiteY4" fmla="*/ 0 h 101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8182" h="1014434">
                  <a:moveTo>
                    <a:pt x="130366" y="0"/>
                  </a:moveTo>
                  <a:lnTo>
                    <a:pt x="7898182" y="435519"/>
                  </a:lnTo>
                  <a:lnTo>
                    <a:pt x="7772189" y="1014434"/>
                  </a:lnTo>
                  <a:lnTo>
                    <a:pt x="0" y="585371"/>
                  </a:lnTo>
                  <a:lnTo>
                    <a:pt x="1303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5E18E3DD-3850-4EC8-9C32-F428A14F28A2}"/>
                </a:ext>
              </a:extLst>
            </p:cNvPr>
            <p:cNvSpPr/>
            <p:nvPr/>
          </p:nvSpPr>
          <p:spPr>
            <a:xfrm rot="20880804">
              <a:off x="1421962" y="4521784"/>
              <a:ext cx="7893184" cy="1008525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09985 w 7879099"/>
                <a:gd name="connsiteY0" fmla="*/ 0 h 1008525"/>
                <a:gd name="connsiteX1" fmla="*/ 7879099 w 7879099"/>
                <a:gd name="connsiteY1" fmla="*/ 429610 h 1008525"/>
                <a:gd name="connsiteX2" fmla="*/ 7753106 w 7879099"/>
                <a:gd name="connsiteY2" fmla="*/ 1008525 h 1008525"/>
                <a:gd name="connsiteX3" fmla="*/ 0 w 7879099"/>
                <a:gd name="connsiteY3" fmla="*/ 521615 h 1008525"/>
                <a:gd name="connsiteX4" fmla="*/ 109985 w 7879099"/>
                <a:gd name="connsiteY4" fmla="*/ 0 h 1008525"/>
                <a:gd name="connsiteX0" fmla="*/ 124069 w 7893183"/>
                <a:gd name="connsiteY0" fmla="*/ 0 h 1008525"/>
                <a:gd name="connsiteX1" fmla="*/ 7893183 w 7893183"/>
                <a:gd name="connsiteY1" fmla="*/ 429610 h 1008525"/>
                <a:gd name="connsiteX2" fmla="*/ 7767190 w 7893183"/>
                <a:gd name="connsiteY2" fmla="*/ 1008525 h 1008525"/>
                <a:gd name="connsiteX3" fmla="*/ 0 w 7893183"/>
                <a:gd name="connsiteY3" fmla="*/ 571224 h 1008525"/>
                <a:gd name="connsiteX4" fmla="*/ 124069 w 7893183"/>
                <a:gd name="connsiteY4" fmla="*/ 0 h 10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183" h="1008525">
                  <a:moveTo>
                    <a:pt x="124069" y="0"/>
                  </a:moveTo>
                  <a:lnTo>
                    <a:pt x="7893183" y="429610"/>
                  </a:lnTo>
                  <a:lnTo>
                    <a:pt x="7767190" y="1008525"/>
                  </a:lnTo>
                  <a:lnTo>
                    <a:pt x="0" y="571224"/>
                  </a:lnTo>
                  <a:lnTo>
                    <a:pt x="1240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0F16A57-8441-4E83-B072-7F095EB80F4F}"/>
                </a:ext>
              </a:extLst>
            </p:cNvPr>
            <p:cNvSpPr/>
            <p:nvPr/>
          </p:nvSpPr>
          <p:spPr>
            <a:xfrm rot="20880804">
              <a:off x="1418977" y="2229010"/>
              <a:ext cx="7893182" cy="1007270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16096 w 7879099"/>
                <a:gd name="connsiteY0" fmla="*/ 0 h 1007270"/>
                <a:gd name="connsiteX1" fmla="*/ 7879099 w 7879099"/>
                <a:gd name="connsiteY1" fmla="*/ 428355 h 1007270"/>
                <a:gd name="connsiteX2" fmla="*/ 7753106 w 7879099"/>
                <a:gd name="connsiteY2" fmla="*/ 1007270 h 1007270"/>
                <a:gd name="connsiteX3" fmla="*/ 0 w 7879099"/>
                <a:gd name="connsiteY3" fmla="*/ 520360 h 1007270"/>
                <a:gd name="connsiteX4" fmla="*/ 116096 w 7879099"/>
                <a:gd name="connsiteY4" fmla="*/ 0 h 1007270"/>
                <a:gd name="connsiteX0" fmla="*/ 130178 w 7893181"/>
                <a:gd name="connsiteY0" fmla="*/ 0 h 1007270"/>
                <a:gd name="connsiteX1" fmla="*/ 7893181 w 7893181"/>
                <a:gd name="connsiteY1" fmla="*/ 428355 h 1007270"/>
                <a:gd name="connsiteX2" fmla="*/ 7767188 w 7893181"/>
                <a:gd name="connsiteY2" fmla="*/ 1007270 h 1007270"/>
                <a:gd name="connsiteX3" fmla="*/ 0 w 7893181"/>
                <a:gd name="connsiteY3" fmla="*/ 569969 h 1007270"/>
                <a:gd name="connsiteX4" fmla="*/ 130178 w 7893181"/>
                <a:gd name="connsiteY4" fmla="*/ 0 h 100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181" h="1007270">
                  <a:moveTo>
                    <a:pt x="130178" y="0"/>
                  </a:moveTo>
                  <a:lnTo>
                    <a:pt x="7893181" y="428355"/>
                  </a:lnTo>
                  <a:lnTo>
                    <a:pt x="7767188" y="1007270"/>
                  </a:lnTo>
                  <a:lnTo>
                    <a:pt x="0" y="569969"/>
                  </a:lnTo>
                  <a:lnTo>
                    <a:pt x="1301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0909C7-8601-4543-9BAB-F6B719B49DEE}"/>
                </a:ext>
              </a:extLst>
            </p:cNvPr>
            <p:cNvSpPr/>
            <p:nvPr/>
          </p:nvSpPr>
          <p:spPr>
            <a:xfrm>
              <a:off x="1519746" y="1864074"/>
              <a:ext cx="7693260" cy="5996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EAFB63-70F4-4381-A8A6-9896C77DA197}"/>
                </a:ext>
              </a:extLst>
            </p:cNvPr>
            <p:cNvSpPr/>
            <p:nvPr/>
          </p:nvSpPr>
          <p:spPr>
            <a:xfrm>
              <a:off x="1519746" y="3008134"/>
              <a:ext cx="7693260" cy="5996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C6F7A7-C6F2-484C-9B8C-2DFD801DE70C}"/>
                </a:ext>
              </a:extLst>
            </p:cNvPr>
            <p:cNvSpPr/>
            <p:nvPr/>
          </p:nvSpPr>
          <p:spPr>
            <a:xfrm>
              <a:off x="1519746" y="4152194"/>
              <a:ext cx="7693260" cy="5996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31BA37-0CAE-4122-9850-FC17FCF69F15}"/>
                </a:ext>
              </a:extLst>
            </p:cNvPr>
            <p:cNvSpPr/>
            <p:nvPr/>
          </p:nvSpPr>
          <p:spPr>
            <a:xfrm>
              <a:off x="202250" y="1864074"/>
              <a:ext cx="1332000" cy="5996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E757A0-5D11-4222-A898-EBDF5AEA654C}"/>
                </a:ext>
              </a:extLst>
            </p:cNvPr>
            <p:cNvSpPr/>
            <p:nvPr/>
          </p:nvSpPr>
          <p:spPr>
            <a:xfrm>
              <a:off x="1519746" y="1864074"/>
              <a:ext cx="242267" cy="5996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8B4BAC-76B2-427D-80FB-EA0FFE05F928}"/>
                </a:ext>
              </a:extLst>
            </p:cNvPr>
            <p:cNvSpPr/>
            <p:nvPr/>
          </p:nvSpPr>
          <p:spPr>
            <a:xfrm>
              <a:off x="8970738" y="1864074"/>
              <a:ext cx="242267" cy="5996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D4ED93-86F0-40CA-A794-220EB2BE2056}"/>
                </a:ext>
              </a:extLst>
            </p:cNvPr>
            <p:cNvSpPr/>
            <p:nvPr/>
          </p:nvSpPr>
          <p:spPr>
            <a:xfrm>
              <a:off x="1519746" y="3008134"/>
              <a:ext cx="242267" cy="5996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4E7BC3-739C-499B-8CCE-23644C464CE5}"/>
                </a:ext>
              </a:extLst>
            </p:cNvPr>
            <p:cNvSpPr/>
            <p:nvPr/>
          </p:nvSpPr>
          <p:spPr>
            <a:xfrm>
              <a:off x="8970738" y="3008134"/>
              <a:ext cx="242267" cy="5996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6AFD17-3004-448E-B129-8DF79D94E3E6}"/>
                </a:ext>
              </a:extLst>
            </p:cNvPr>
            <p:cNvSpPr/>
            <p:nvPr/>
          </p:nvSpPr>
          <p:spPr>
            <a:xfrm>
              <a:off x="1519746" y="4152194"/>
              <a:ext cx="242267" cy="599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CA5EF3-1260-452D-8F2C-A32CC050DD63}"/>
                </a:ext>
              </a:extLst>
            </p:cNvPr>
            <p:cNvSpPr/>
            <p:nvPr/>
          </p:nvSpPr>
          <p:spPr>
            <a:xfrm>
              <a:off x="8970738" y="4152194"/>
              <a:ext cx="242267" cy="599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B349F5DE-9A41-41F1-B98C-112DED0D2CF6}"/>
                </a:ext>
              </a:extLst>
            </p:cNvPr>
            <p:cNvSpPr/>
            <p:nvPr/>
          </p:nvSpPr>
          <p:spPr>
            <a:xfrm>
              <a:off x="1519746" y="5296254"/>
              <a:ext cx="7693260" cy="5996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2BDEE461-901A-4F1F-A58E-8C4B261687AE}"/>
                </a:ext>
              </a:extLst>
            </p:cNvPr>
            <p:cNvSpPr/>
            <p:nvPr/>
          </p:nvSpPr>
          <p:spPr>
            <a:xfrm>
              <a:off x="9213007" y="5296254"/>
              <a:ext cx="876602" cy="5996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AA2CACE1-0984-4705-BFBA-F83907F627FA}"/>
                </a:ext>
              </a:extLst>
            </p:cNvPr>
            <p:cNvSpPr/>
            <p:nvPr/>
          </p:nvSpPr>
          <p:spPr>
            <a:xfrm>
              <a:off x="1519746" y="5296254"/>
              <a:ext cx="242267" cy="5996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BCB57FF4-9161-4A1B-A9B5-14D7FA9D757B}"/>
                </a:ext>
              </a:extLst>
            </p:cNvPr>
            <p:cNvSpPr/>
            <p:nvPr/>
          </p:nvSpPr>
          <p:spPr>
            <a:xfrm>
              <a:off x="8970738" y="5296254"/>
              <a:ext cx="242267" cy="5996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19">
              <a:extLst>
                <a:ext uri="{FF2B5EF4-FFF2-40B4-BE49-F238E27FC236}">
                  <a16:creationId xmlns:a16="http://schemas.microsoft.com/office/drawing/2014/main" id="{1E1E47F4-1734-404F-AA43-D40A4CFBAD38}"/>
                </a:ext>
              </a:extLst>
            </p:cNvPr>
            <p:cNvSpPr/>
            <p:nvPr/>
          </p:nvSpPr>
          <p:spPr>
            <a:xfrm rot="5400000">
              <a:off x="10009706" y="5374458"/>
              <a:ext cx="599678" cy="44327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6F5C67-7712-4EB6-9D14-90DB38A92936}"/>
              </a:ext>
            </a:extLst>
          </p:cNvPr>
          <p:cNvSpPr txBox="1"/>
          <p:nvPr/>
        </p:nvSpPr>
        <p:spPr>
          <a:xfrm>
            <a:off x="2694962" y="1822730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3080C-B059-4DB8-B96E-286AE6AA1357}"/>
              </a:ext>
            </a:extLst>
          </p:cNvPr>
          <p:cNvSpPr txBox="1"/>
          <p:nvPr/>
        </p:nvSpPr>
        <p:spPr>
          <a:xfrm>
            <a:off x="3652768" y="1915062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773C15-4770-4169-80E8-4D8EE2F3AEEF}"/>
              </a:ext>
            </a:extLst>
          </p:cNvPr>
          <p:cNvSpPr txBox="1"/>
          <p:nvPr/>
        </p:nvSpPr>
        <p:spPr>
          <a:xfrm>
            <a:off x="2693821" y="3010484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4B393-E72C-40DE-B8CA-EFD56C047E82}"/>
              </a:ext>
            </a:extLst>
          </p:cNvPr>
          <p:cNvSpPr txBox="1"/>
          <p:nvPr/>
        </p:nvSpPr>
        <p:spPr>
          <a:xfrm>
            <a:off x="3651627" y="3102816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BD296E-AFDD-4325-8243-1EBC94182A60}"/>
              </a:ext>
            </a:extLst>
          </p:cNvPr>
          <p:cNvSpPr txBox="1"/>
          <p:nvPr/>
        </p:nvSpPr>
        <p:spPr>
          <a:xfrm>
            <a:off x="2692680" y="4198238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1D87EB-E4BC-4B8A-8106-5939DB8B612D}"/>
              </a:ext>
            </a:extLst>
          </p:cNvPr>
          <p:cNvSpPr txBox="1"/>
          <p:nvPr/>
        </p:nvSpPr>
        <p:spPr>
          <a:xfrm>
            <a:off x="3650486" y="4290570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0DFBDF-24D4-4A6D-9FE9-0B09A17ACD19}"/>
              </a:ext>
            </a:extLst>
          </p:cNvPr>
          <p:cNvSpPr txBox="1"/>
          <p:nvPr/>
        </p:nvSpPr>
        <p:spPr>
          <a:xfrm>
            <a:off x="2724577" y="5385991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Calibri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DD404-7958-431D-AA4D-96AA6770A802}"/>
              </a:ext>
            </a:extLst>
          </p:cNvPr>
          <p:cNvSpPr txBox="1"/>
          <p:nvPr/>
        </p:nvSpPr>
        <p:spPr>
          <a:xfrm>
            <a:off x="3682383" y="5478324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8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77AED2-7A5A-4FF6-9184-1D26F7B816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10">
            <a:extLst>
              <a:ext uri="{FF2B5EF4-FFF2-40B4-BE49-F238E27FC236}">
                <a16:creationId xmlns:a16="http://schemas.microsoft.com/office/drawing/2014/main" id="{BD52C18A-B508-4606-B5DC-2599C7671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34319"/>
              </p:ext>
            </p:extLst>
          </p:nvPr>
        </p:nvGraphicFramePr>
        <p:xfrm>
          <a:off x="906449" y="2225064"/>
          <a:ext cx="6220747" cy="352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ntagon 5">
            <a:extLst>
              <a:ext uri="{FF2B5EF4-FFF2-40B4-BE49-F238E27FC236}">
                <a16:creationId xmlns:a16="http://schemas.microsoft.com/office/drawing/2014/main" id="{3D37366A-4B7B-45AC-BEBD-2AB77A049E14}"/>
              </a:ext>
            </a:extLst>
          </p:cNvPr>
          <p:cNvSpPr/>
          <p:nvPr/>
        </p:nvSpPr>
        <p:spPr>
          <a:xfrm rot="5400000">
            <a:off x="1503954" y="237662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3D701-AFAD-4DFC-BA53-C0A6D8A38D8E}"/>
              </a:ext>
            </a:extLst>
          </p:cNvPr>
          <p:cNvSpPr txBox="1"/>
          <p:nvPr/>
        </p:nvSpPr>
        <p:spPr>
          <a:xfrm>
            <a:off x="1539356" y="2343374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57E99B00-D396-4823-9751-4A7FB0C20D96}"/>
              </a:ext>
            </a:extLst>
          </p:cNvPr>
          <p:cNvSpPr/>
          <p:nvPr/>
        </p:nvSpPr>
        <p:spPr>
          <a:xfrm rot="5400000">
            <a:off x="5860654" y="2107472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6F159-9E17-4E30-8752-3E6128DFA943}"/>
              </a:ext>
            </a:extLst>
          </p:cNvPr>
          <p:cNvSpPr txBox="1"/>
          <p:nvPr/>
        </p:nvSpPr>
        <p:spPr>
          <a:xfrm>
            <a:off x="5896056" y="2074223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238BE1A2-6F31-494D-B321-86CEC595A3D8}"/>
              </a:ext>
            </a:extLst>
          </p:cNvPr>
          <p:cNvSpPr/>
          <p:nvPr/>
        </p:nvSpPr>
        <p:spPr>
          <a:xfrm rot="16200000">
            <a:off x="4413342" y="460423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07693-A357-47C8-A3F6-262EBA37A1E4}"/>
              </a:ext>
            </a:extLst>
          </p:cNvPr>
          <p:cNvSpPr txBox="1"/>
          <p:nvPr/>
        </p:nvSpPr>
        <p:spPr>
          <a:xfrm>
            <a:off x="4465008" y="4818861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1F74BE-AFA6-445A-9B3D-7A0FCC2B1A47}"/>
              </a:ext>
            </a:extLst>
          </p:cNvPr>
          <p:cNvGrpSpPr/>
          <p:nvPr/>
        </p:nvGrpSpPr>
        <p:grpSpPr>
          <a:xfrm>
            <a:off x="3032374" y="5842910"/>
            <a:ext cx="3165934" cy="276999"/>
            <a:chOff x="1392610" y="5787166"/>
            <a:chExt cx="3165934" cy="2769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0F9C55-D8A6-442F-AA2F-36F2DC9067DE}"/>
                </a:ext>
              </a:extLst>
            </p:cNvPr>
            <p:cNvGrpSpPr/>
            <p:nvPr/>
          </p:nvGrpSpPr>
          <p:grpSpPr>
            <a:xfrm>
              <a:off x="1392610" y="5787166"/>
              <a:ext cx="1038622" cy="276999"/>
              <a:chOff x="4572000" y="1295103"/>
              <a:chExt cx="1038622" cy="2769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3FDCC4-36FF-49AD-A4F5-8F455088607A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4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CDF7FF07-E8AC-4CCF-9F40-78959152C27E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B9BF59-A603-45A7-9393-3DD36F7B9CE1}"/>
                </a:ext>
              </a:extLst>
            </p:cNvPr>
            <p:cNvGrpSpPr/>
            <p:nvPr/>
          </p:nvGrpSpPr>
          <p:grpSpPr>
            <a:xfrm>
              <a:off x="2456266" y="5787166"/>
              <a:ext cx="1038622" cy="276999"/>
              <a:chOff x="4572000" y="1295103"/>
              <a:chExt cx="1038622" cy="27699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0E5AE39-E36D-497E-810A-8D91B9D799FB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3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F3E40F-388F-456D-96DE-FDFADFCEBDA7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AEB1C9-81F1-4880-A1D1-6398FFE45D17}"/>
                </a:ext>
              </a:extLst>
            </p:cNvPr>
            <p:cNvGrpSpPr/>
            <p:nvPr/>
          </p:nvGrpSpPr>
          <p:grpSpPr>
            <a:xfrm>
              <a:off x="3519922" y="5787166"/>
              <a:ext cx="1038622" cy="276999"/>
              <a:chOff x="4572000" y="1295103"/>
              <a:chExt cx="1038622" cy="27699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71CA8D-5EC3-42EB-8ABE-5B5DD210A863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2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16FBB8-787E-406B-8BF0-F7756F2DD987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FE3684-73F1-4436-B9A8-DB2B445C73B9}"/>
              </a:ext>
            </a:extLst>
          </p:cNvPr>
          <p:cNvSpPr txBox="1"/>
          <p:nvPr/>
        </p:nvSpPr>
        <p:spPr>
          <a:xfrm>
            <a:off x="5280151" y="4841187"/>
            <a:ext cx="14716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45EDF-9728-4E2A-A849-83D0B8D939CD}"/>
              </a:ext>
            </a:extLst>
          </p:cNvPr>
          <p:cNvSpPr txBox="1"/>
          <p:nvPr/>
        </p:nvSpPr>
        <p:spPr>
          <a:xfrm>
            <a:off x="4163861" y="2027219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8E056-2325-4200-9EE8-F3C5CE463A58}"/>
              </a:ext>
            </a:extLst>
          </p:cNvPr>
          <p:cNvSpPr txBox="1"/>
          <p:nvPr/>
        </p:nvSpPr>
        <p:spPr>
          <a:xfrm>
            <a:off x="2411689" y="2309433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50E3B5-5510-4E2D-9FF6-352AC46D5E13}"/>
              </a:ext>
            </a:extLst>
          </p:cNvPr>
          <p:cNvGrpSpPr/>
          <p:nvPr/>
        </p:nvGrpSpPr>
        <p:grpSpPr>
          <a:xfrm>
            <a:off x="8114118" y="1760716"/>
            <a:ext cx="3205659" cy="1116155"/>
            <a:chOff x="6479690" y="2110179"/>
            <a:chExt cx="2052751" cy="11161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222353-2ABA-48DB-83C1-495B23E52672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61AC30-ADA6-4FC8-85EF-385FFE030BF2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DE324BC7-2907-4264-A8BA-4C840363A436}"/>
              </a:ext>
            </a:extLst>
          </p:cNvPr>
          <p:cNvSpPr/>
          <p:nvPr/>
        </p:nvSpPr>
        <p:spPr>
          <a:xfrm>
            <a:off x="7383246" y="1853246"/>
            <a:ext cx="648757" cy="509044"/>
          </a:xfrm>
          <a:prstGeom prst="homePlat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B6401-9A8A-4FBA-AA8D-0AB12C0E1D6F}"/>
              </a:ext>
            </a:extLst>
          </p:cNvPr>
          <p:cNvSpPr txBox="1"/>
          <p:nvPr/>
        </p:nvSpPr>
        <p:spPr>
          <a:xfrm>
            <a:off x="7321704" y="1953880"/>
            <a:ext cx="64875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17A2B9-4778-489E-8ABA-8131601BA8AC}"/>
              </a:ext>
            </a:extLst>
          </p:cNvPr>
          <p:cNvGrpSpPr/>
          <p:nvPr/>
        </p:nvGrpSpPr>
        <p:grpSpPr>
          <a:xfrm>
            <a:off x="8114118" y="3379825"/>
            <a:ext cx="3205659" cy="1116155"/>
            <a:chOff x="6479690" y="2110179"/>
            <a:chExt cx="2052751" cy="11161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96AF61-B7E0-4BE9-95A9-4AE4BCA5AC5C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6587E9-171D-4C8E-B282-52E1247D4A2E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31A51009-CEC1-432F-A40F-24E4E34D1AA5}"/>
              </a:ext>
            </a:extLst>
          </p:cNvPr>
          <p:cNvSpPr/>
          <p:nvPr/>
        </p:nvSpPr>
        <p:spPr>
          <a:xfrm>
            <a:off x="7383246" y="3472355"/>
            <a:ext cx="648757" cy="509044"/>
          </a:xfrm>
          <a:prstGeom prst="homePlat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26F3DA-7019-4510-BE11-7BA9D3C59D75}"/>
              </a:ext>
            </a:extLst>
          </p:cNvPr>
          <p:cNvSpPr txBox="1"/>
          <p:nvPr/>
        </p:nvSpPr>
        <p:spPr>
          <a:xfrm>
            <a:off x="7321704" y="3572989"/>
            <a:ext cx="64875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E2F613-03A7-4C1F-BF49-55EAB56DADF5}"/>
              </a:ext>
            </a:extLst>
          </p:cNvPr>
          <p:cNvGrpSpPr/>
          <p:nvPr/>
        </p:nvGrpSpPr>
        <p:grpSpPr>
          <a:xfrm>
            <a:off x="8114118" y="4998934"/>
            <a:ext cx="3205659" cy="1116155"/>
            <a:chOff x="6479690" y="2110179"/>
            <a:chExt cx="2052751" cy="11161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A5767A-649E-4EDD-99E5-5B0A18B57C72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E73E02-FF50-4BB7-A4F6-8E28E1B9B07E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84B60310-AD69-4D55-9393-A6FAB414C1DC}"/>
              </a:ext>
            </a:extLst>
          </p:cNvPr>
          <p:cNvSpPr/>
          <p:nvPr/>
        </p:nvSpPr>
        <p:spPr>
          <a:xfrm>
            <a:off x="7383246" y="5091464"/>
            <a:ext cx="648757" cy="509044"/>
          </a:xfrm>
          <a:prstGeom prst="homePlat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0FC1F3-A8FA-4A55-B6D1-BE3526318EC5}"/>
              </a:ext>
            </a:extLst>
          </p:cNvPr>
          <p:cNvSpPr txBox="1"/>
          <p:nvPr/>
        </p:nvSpPr>
        <p:spPr>
          <a:xfrm>
            <a:off x="7321704" y="5192098"/>
            <a:ext cx="64875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4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B6D4DD-5AA9-4DE8-A6F8-324BC0CA7CFE}"/>
              </a:ext>
            </a:extLst>
          </p:cNvPr>
          <p:cNvSpPr txBox="1"/>
          <p:nvPr/>
        </p:nvSpPr>
        <p:spPr>
          <a:xfrm>
            <a:off x="946522" y="5421946"/>
            <a:ext cx="2992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AC434F-206D-4197-A88E-068243BE2B2A}"/>
              </a:ext>
            </a:extLst>
          </p:cNvPr>
          <p:cNvGrpSpPr/>
          <p:nvPr/>
        </p:nvGrpSpPr>
        <p:grpSpPr>
          <a:xfrm>
            <a:off x="4458563" y="3176958"/>
            <a:ext cx="7733440" cy="720080"/>
            <a:chOff x="4458563" y="3176958"/>
            <a:chExt cx="7733440" cy="7200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6520A7-11E8-4409-A1F1-68619A4A414B}"/>
                </a:ext>
              </a:extLst>
            </p:cNvPr>
            <p:cNvSpPr/>
            <p:nvPr/>
          </p:nvSpPr>
          <p:spPr>
            <a:xfrm>
              <a:off x="4990937" y="3350212"/>
              <a:ext cx="5831511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2832C753-A7EB-435C-B9FD-232766454FC9}"/>
                </a:ext>
              </a:extLst>
            </p:cNvPr>
            <p:cNvSpPr/>
            <p:nvPr/>
          </p:nvSpPr>
          <p:spPr>
            <a:xfrm rot="16200000">
              <a:off x="11132900" y="2837934"/>
              <a:ext cx="720080" cy="1398127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083903F-0BC0-4E64-BC79-AC6EC3BB2BF6}"/>
                </a:ext>
              </a:extLst>
            </p:cNvPr>
            <p:cNvSpPr/>
            <p:nvPr/>
          </p:nvSpPr>
          <p:spPr>
            <a:xfrm rot="16200000">
              <a:off x="4415339" y="3266658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E64DEAD-D25B-463E-888A-1B79942D2469}"/>
              </a:ext>
            </a:extLst>
          </p:cNvPr>
          <p:cNvGrpSpPr/>
          <p:nvPr/>
        </p:nvGrpSpPr>
        <p:grpSpPr>
          <a:xfrm>
            <a:off x="5828293" y="2271284"/>
            <a:ext cx="6363709" cy="854152"/>
            <a:chOff x="5828293" y="2341620"/>
            <a:chExt cx="6363709" cy="854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030406-9E00-43FC-9BBB-497B64DB47E5}"/>
                </a:ext>
              </a:extLst>
            </p:cNvPr>
            <p:cNvSpPr/>
            <p:nvPr/>
          </p:nvSpPr>
          <p:spPr>
            <a:xfrm>
              <a:off x="6366281" y="2702140"/>
              <a:ext cx="4427592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98E06D45-26D7-4A2F-AF9F-6337F053EB12}"/>
                </a:ext>
              </a:extLst>
            </p:cNvPr>
            <p:cNvSpPr/>
            <p:nvPr/>
          </p:nvSpPr>
          <p:spPr>
            <a:xfrm rot="16200000">
              <a:off x="11132420" y="2003073"/>
              <a:ext cx="721035" cy="1398129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4BECFAE-2535-42B7-812C-7A45B259D9F8}"/>
                </a:ext>
              </a:extLst>
            </p:cNvPr>
            <p:cNvSpPr/>
            <p:nvPr/>
          </p:nvSpPr>
          <p:spPr>
            <a:xfrm rot="16200000">
              <a:off x="5785069" y="2612248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DAA0CF-5BB3-4918-9284-921377CE76E9}"/>
              </a:ext>
            </a:extLst>
          </p:cNvPr>
          <p:cNvGrpSpPr/>
          <p:nvPr/>
        </p:nvGrpSpPr>
        <p:grpSpPr>
          <a:xfrm>
            <a:off x="5828293" y="3944297"/>
            <a:ext cx="6363710" cy="855116"/>
            <a:chOff x="5828293" y="3865169"/>
            <a:chExt cx="6363710" cy="855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6BE938-3B56-4AF6-95D4-11A819566A6E}"/>
                </a:ext>
              </a:extLst>
            </p:cNvPr>
            <p:cNvSpPr/>
            <p:nvPr/>
          </p:nvSpPr>
          <p:spPr>
            <a:xfrm>
              <a:off x="6366281" y="3998284"/>
              <a:ext cx="4456167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Trapezoid 53">
              <a:extLst>
                <a:ext uri="{FF2B5EF4-FFF2-40B4-BE49-F238E27FC236}">
                  <a16:creationId xmlns:a16="http://schemas.microsoft.com/office/drawing/2014/main" id="{1DE21D58-D07B-48E3-839E-5E00A98E41F4}"/>
                </a:ext>
              </a:extLst>
            </p:cNvPr>
            <p:cNvSpPr/>
            <p:nvPr/>
          </p:nvSpPr>
          <p:spPr>
            <a:xfrm rot="16200000" flipH="1">
              <a:off x="11135805" y="3664086"/>
              <a:ext cx="714268" cy="1398129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B7C8D3B-99C2-4D59-81BF-C52273E3B9DC}"/>
                </a:ext>
              </a:extLst>
            </p:cNvPr>
            <p:cNvSpPr/>
            <p:nvPr/>
          </p:nvSpPr>
          <p:spPr>
            <a:xfrm rot="16200000">
              <a:off x="5785069" y="3908393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D4CD71-4022-4F9A-8769-20B3BA0111E1}"/>
              </a:ext>
            </a:extLst>
          </p:cNvPr>
          <p:cNvGrpSpPr/>
          <p:nvPr/>
        </p:nvGrpSpPr>
        <p:grpSpPr>
          <a:xfrm>
            <a:off x="6409805" y="4689081"/>
            <a:ext cx="5786083" cy="1274284"/>
            <a:chOff x="6409805" y="4513241"/>
            <a:chExt cx="5786083" cy="12742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54AB48-8549-489E-8515-64AB2E75700E}"/>
                </a:ext>
              </a:extLst>
            </p:cNvPr>
            <p:cNvSpPr/>
            <p:nvPr/>
          </p:nvSpPr>
          <p:spPr>
            <a:xfrm>
              <a:off x="6909113" y="4646356"/>
              <a:ext cx="3884757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Trapezoid 53">
              <a:extLst>
                <a:ext uri="{FF2B5EF4-FFF2-40B4-BE49-F238E27FC236}">
                  <a16:creationId xmlns:a16="http://schemas.microsoft.com/office/drawing/2014/main" id="{F4EB4010-FE14-4DFF-B8A2-A26113905B19}"/>
                </a:ext>
              </a:extLst>
            </p:cNvPr>
            <p:cNvSpPr/>
            <p:nvPr/>
          </p:nvSpPr>
          <p:spPr>
            <a:xfrm rot="16200000" flipH="1">
              <a:off x="10925941" y="4517579"/>
              <a:ext cx="1137881" cy="1402012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  <a:gd name="connsiteX0" fmla="*/ 381167 w 1130610"/>
                <a:gd name="connsiteY0" fmla="*/ 974301 h 974301"/>
                <a:gd name="connsiteX1" fmla="*/ 0 w 1130610"/>
                <a:gd name="connsiteY1" fmla="*/ 0 h 974301"/>
                <a:gd name="connsiteX2" fmla="*/ 360040 w 1130610"/>
                <a:gd name="connsiteY2" fmla="*/ 0 h 974301"/>
                <a:gd name="connsiteX3" fmla="*/ 1130610 w 1130610"/>
                <a:gd name="connsiteY3" fmla="*/ 971600 h 974301"/>
                <a:gd name="connsiteX4" fmla="*/ 381167 w 1130610"/>
                <a:gd name="connsiteY4" fmla="*/ 974301 h 97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4301">
                  <a:moveTo>
                    <a:pt x="381167" y="97430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81167" y="97430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0180378-E6D0-47C1-B1A7-A7DB4EDF3A92}"/>
                </a:ext>
              </a:extLst>
            </p:cNvPr>
            <p:cNvSpPr/>
            <p:nvPr/>
          </p:nvSpPr>
          <p:spPr>
            <a:xfrm rot="16200000">
              <a:off x="6366581" y="4556465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D9A339-BD33-4022-9486-7EC9C8BB8B07}"/>
              </a:ext>
            </a:extLst>
          </p:cNvPr>
          <p:cNvGrpSpPr/>
          <p:nvPr/>
        </p:nvGrpSpPr>
        <p:grpSpPr>
          <a:xfrm>
            <a:off x="6381230" y="1116928"/>
            <a:ext cx="5814671" cy="1263725"/>
            <a:chOff x="6381230" y="1283976"/>
            <a:chExt cx="5814671" cy="12637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CC8289-C30E-4C10-BA8B-424FD4BF206B}"/>
                </a:ext>
              </a:extLst>
            </p:cNvPr>
            <p:cNvSpPr/>
            <p:nvPr/>
          </p:nvSpPr>
          <p:spPr>
            <a:xfrm>
              <a:off x="6909113" y="2054068"/>
              <a:ext cx="3913334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rapezoid 53">
              <a:extLst>
                <a:ext uri="{FF2B5EF4-FFF2-40B4-BE49-F238E27FC236}">
                  <a16:creationId xmlns:a16="http://schemas.microsoft.com/office/drawing/2014/main" id="{86644230-4397-432C-B7BC-9C8F7652DE23}"/>
                </a:ext>
              </a:extLst>
            </p:cNvPr>
            <p:cNvSpPr/>
            <p:nvPr/>
          </p:nvSpPr>
          <p:spPr>
            <a:xfrm rot="16200000">
              <a:off x="10929584" y="1148268"/>
              <a:ext cx="1130610" cy="1402025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  <a:gd name="connsiteX0" fmla="*/ 363641 w 1130610"/>
                <a:gd name="connsiteY0" fmla="*/ 986523 h 986523"/>
                <a:gd name="connsiteX1" fmla="*/ 0 w 1130610"/>
                <a:gd name="connsiteY1" fmla="*/ 0 h 986523"/>
                <a:gd name="connsiteX2" fmla="*/ 360040 w 1130610"/>
                <a:gd name="connsiteY2" fmla="*/ 0 h 986523"/>
                <a:gd name="connsiteX3" fmla="*/ 1130610 w 1130610"/>
                <a:gd name="connsiteY3" fmla="*/ 971600 h 986523"/>
                <a:gd name="connsiteX4" fmla="*/ 363641 w 1130610"/>
                <a:gd name="connsiteY4" fmla="*/ 986523 h 986523"/>
                <a:gd name="connsiteX0" fmla="*/ 363643 w 1130610"/>
                <a:gd name="connsiteY0" fmla="*/ 962085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63643 w 1130610"/>
                <a:gd name="connsiteY4" fmla="*/ 962085 h 971600"/>
                <a:gd name="connsiteX0" fmla="*/ 363645 w 1130610"/>
                <a:gd name="connsiteY0" fmla="*/ 998747 h 998747"/>
                <a:gd name="connsiteX1" fmla="*/ 0 w 1130610"/>
                <a:gd name="connsiteY1" fmla="*/ 0 h 998747"/>
                <a:gd name="connsiteX2" fmla="*/ 360040 w 1130610"/>
                <a:gd name="connsiteY2" fmla="*/ 0 h 998747"/>
                <a:gd name="connsiteX3" fmla="*/ 1130610 w 1130610"/>
                <a:gd name="connsiteY3" fmla="*/ 971600 h 998747"/>
                <a:gd name="connsiteX4" fmla="*/ 363645 w 1130610"/>
                <a:gd name="connsiteY4" fmla="*/ 998747 h 998747"/>
                <a:gd name="connsiteX0" fmla="*/ 354855 w 1130610"/>
                <a:gd name="connsiteY0" fmla="*/ 974309 h 974309"/>
                <a:gd name="connsiteX1" fmla="*/ 0 w 1130610"/>
                <a:gd name="connsiteY1" fmla="*/ 0 h 974309"/>
                <a:gd name="connsiteX2" fmla="*/ 360040 w 1130610"/>
                <a:gd name="connsiteY2" fmla="*/ 0 h 974309"/>
                <a:gd name="connsiteX3" fmla="*/ 1130610 w 1130610"/>
                <a:gd name="connsiteY3" fmla="*/ 971600 h 974309"/>
                <a:gd name="connsiteX4" fmla="*/ 354855 w 1130610"/>
                <a:gd name="connsiteY4" fmla="*/ 974309 h 97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4309">
                  <a:moveTo>
                    <a:pt x="354855" y="974309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54855" y="974309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B447E8B-8CF0-4E4C-A735-C26A58594B3E}"/>
                </a:ext>
              </a:extLst>
            </p:cNvPr>
            <p:cNvSpPr/>
            <p:nvPr/>
          </p:nvSpPr>
          <p:spPr>
            <a:xfrm rot="16200000">
              <a:off x="6338006" y="1964177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0B500C-81DC-480B-8845-4A508AAD052C}"/>
              </a:ext>
            </a:extLst>
          </p:cNvPr>
          <p:cNvGrpSpPr/>
          <p:nvPr/>
        </p:nvGrpSpPr>
        <p:grpSpPr>
          <a:xfrm>
            <a:off x="2388457" y="3246461"/>
            <a:ext cx="1865083" cy="570092"/>
            <a:chOff x="5210294" y="837292"/>
            <a:chExt cx="1750034" cy="4107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404A51-E811-44D9-AA98-FD88CF1695E1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C1F5F4-E8E4-42FF-9954-3302A12160E1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124ED8-FF7C-4811-9510-34CB1020DFE2}"/>
              </a:ext>
            </a:extLst>
          </p:cNvPr>
          <p:cNvGrpSpPr/>
          <p:nvPr/>
        </p:nvGrpSpPr>
        <p:grpSpPr>
          <a:xfrm>
            <a:off x="3696518" y="4087847"/>
            <a:ext cx="1865083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FBBDAB-8882-4B98-8225-04D047899D7D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1D38E05-5FB2-4858-85B9-AAA277C9D45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3FBCC7-0912-4355-98BE-48B1AB8DBA1B}"/>
              </a:ext>
            </a:extLst>
          </p:cNvPr>
          <p:cNvGrpSpPr/>
          <p:nvPr/>
        </p:nvGrpSpPr>
        <p:grpSpPr>
          <a:xfrm>
            <a:off x="4353957" y="4929233"/>
            <a:ext cx="1865083" cy="570092"/>
            <a:chOff x="5210294" y="837292"/>
            <a:chExt cx="1750034" cy="410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2A4035-595D-4E14-B664-52A9A76FD6C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5D0054-3C88-4242-B33A-525679A520C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571202-2821-48CD-ADEB-35EC9302B288}"/>
              </a:ext>
            </a:extLst>
          </p:cNvPr>
          <p:cNvGrpSpPr/>
          <p:nvPr/>
        </p:nvGrpSpPr>
        <p:grpSpPr>
          <a:xfrm>
            <a:off x="3696518" y="2451947"/>
            <a:ext cx="1865083" cy="523220"/>
            <a:chOff x="3413470" y="1938318"/>
            <a:chExt cx="159698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32250A-C920-459E-AE4B-5F34757408B7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F95C45-3936-486D-9764-DA9058BBC591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55DD73-6747-4FDE-BAF4-444EDD26E37F}"/>
              </a:ext>
            </a:extLst>
          </p:cNvPr>
          <p:cNvGrpSpPr/>
          <p:nvPr/>
        </p:nvGrpSpPr>
        <p:grpSpPr>
          <a:xfrm>
            <a:off x="4353957" y="1657433"/>
            <a:ext cx="1865083" cy="523220"/>
            <a:chOff x="3413470" y="1938318"/>
            <a:chExt cx="1596980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C36CEC-72A0-482E-AB8D-48C081BF2B3A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0EE4CB-2277-4686-8A99-AE9B296214B9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FD5A317-B222-4BEB-B8C9-2250CEEF15A1}"/>
              </a:ext>
            </a:extLst>
          </p:cNvPr>
          <p:cNvSpPr txBox="1"/>
          <p:nvPr/>
        </p:nvSpPr>
        <p:spPr>
          <a:xfrm>
            <a:off x="8340427" y="1959130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ACF802-AF8A-4488-BCF2-CFC0BE95B215}"/>
              </a:ext>
            </a:extLst>
          </p:cNvPr>
          <p:cNvSpPr txBox="1"/>
          <p:nvPr/>
        </p:nvSpPr>
        <p:spPr>
          <a:xfrm>
            <a:off x="8340427" y="2691499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D62B85-2F0A-4E65-96AE-FF8EB0F64642}"/>
              </a:ext>
            </a:extLst>
          </p:cNvPr>
          <p:cNvSpPr txBox="1"/>
          <p:nvPr/>
        </p:nvSpPr>
        <p:spPr>
          <a:xfrm>
            <a:off x="8340427" y="342386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8D07E7-3712-49CC-8EC8-49E4F87B19F9}"/>
              </a:ext>
            </a:extLst>
          </p:cNvPr>
          <p:cNvSpPr txBox="1"/>
          <p:nvPr/>
        </p:nvSpPr>
        <p:spPr>
          <a:xfrm>
            <a:off x="8340427" y="4156237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0D605A-EAEF-4C4C-94A6-41A3849806C4}"/>
              </a:ext>
            </a:extLst>
          </p:cNvPr>
          <p:cNvSpPr txBox="1"/>
          <p:nvPr/>
        </p:nvSpPr>
        <p:spPr>
          <a:xfrm>
            <a:off x="8340427" y="488860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5DE38D-8F5C-4763-A1DB-E510850D2730}"/>
              </a:ext>
            </a:extLst>
          </p:cNvPr>
          <p:cNvSpPr txBox="1"/>
          <p:nvPr/>
        </p:nvSpPr>
        <p:spPr>
          <a:xfrm>
            <a:off x="715391" y="601168"/>
            <a:ext cx="4518126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We Create PowerPoint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C246D8-4F29-469E-8847-6B852E507DA7}"/>
              </a:ext>
            </a:extLst>
          </p:cNvPr>
          <p:cNvSpPr txBox="1"/>
          <p:nvPr/>
        </p:nvSpPr>
        <p:spPr>
          <a:xfrm>
            <a:off x="715390" y="1289050"/>
            <a:ext cx="269065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Presentation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E7B4A4-094B-4EF8-B65F-AE544A8D7522}"/>
              </a:ext>
            </a:extLst>
          </p:cNvPr>
          <p:cNvSpPr txBox="1"/>
          <p:nvPr/>
        </p:nvSpPr>
        <p:spPr>
          <a:xfrm>
            <a:off x="715389" y="1976932"/>
            <a:ext cx="154218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Design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8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253628-B1F7-4C93-907B-354B6159994C}"/>
              </a:ext>
            </a:extLst>
          </p:cNvPr>
          <p:cNvSpPr txBox="1"/>
          <p:nvPr/>
        </p:nvSpPr>
        <p:spPr>
          <a:xfrm>
            <a:off x="5195771" y="495977"/>
            <a:ext cx="54240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E8D5-D34E-4C00-8023-EC9612812EF5}"/>
              </a:ext>
            </a:extLst>
          </p:cNvPr>
          <p:cNvSpPr txBox="1"/>
          <p:nvPr/>
        </p:nvSpPr>
        <p:spPr>
          <a:xfrm>
            <a:off x="5195771" y="1376021"/>
            <a:ext cx="539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1EC99-B9EA-4CE4-BE73-9DA7C5FDF86C}"/>
              </a:ext>
            </a:extLst>
          </p:cNvPr>
          <p:cNvSpPr/>
          <p:nvPr/>
        </p:nvSpPr>
        <p:spPr>
          <a:xfrm>
            <a:off x="3745523" y="2281903"/>
            <a:ext cx="8446477" cy="408012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9D20EA-509C-455C-85BE-50AC08CBF819}"/>
              </a:ext>
            </a:extLst>
          </p:cNvPr>
          <p:cNvSpPr/>
          <p:nvPr/>
        </p:nvSpPr>
        <p:spPr>
          <a:xfrm>
            <a:off x="5460018" y="2408670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B8EB58-9FC2-48BE-A9AB-C87D033BB877}"/>
              </a:ext>
            </a:extLst>
          </p:cNvPr>
          <p:cNvSpPr/>
          <p:nvPr/>
        </p:nvSpPr>
        <p:spPr>
          <a:xfrm>
            <a:off x="5460018" y="5893355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0D738-79BA-4F9B-ACC2-6B4839D0FD89}"/>
              </a:ext>
            </a:extLst>
          </p:cNvPr>
          <p:cNvSpPr txBox="1"/>
          <p:nvPr/>
        </p:nvSpPr>
        <p:spPr>
          <a:xfrm>
            <a:off x="6101658" y="296906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202D5-A01C-4EC0-9205-DAC5AC400161}"/>
              </a:ext>
            </a:extLst>
          </p:cNvPr>
          <p:cNvSpPr txBox="1"/>
          <p:nvPr/>
        </p:nvSpPr>
        <p:spPr>
          <a:xfrm>
            <a:off x="6096000" y="4752112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733450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473435-9CB3-4093-8DDA-F8CE01872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06583"/>
              </p:ext>
            </p:extLst>
          </p:nvPr>
        </p:nvGraphicFramePr>
        <p:xfrm>
          <a:off x="3668798" y="1647075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7BFE2B-2F8F-498C-975F-28CA14DA0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90318"/>
              </p:ext>
            </p:extLst>
          </p:nvPr>
        </p:nvGraphicFramePr>
        <p:xfrm>
          <a:off x="6396707" y="1647075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5B9C94-C535-475D-9633-4305E19D5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74099"/>
              </p:ext>
            </p:extLst>
          </p:nvPr>
        </p:nvGraphicFramePr>
        <p:xfrm>
          <a:off x="9124617" y="1647075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F12C0C-EABE-4EE5-AA3C-474E64E2DE55}"/>
              </a:ext>
            </a:extLst>
          </p:cNvPr>
          <p:cNvSpPr/>
          <p:nvPr/>
        </p:nvSpPr>
        <p:spPr>
          <a:xfrm>
            <a:off x="0" y="5732585"/>
            <a:ext cx="12192000" cy="93957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8842C-E733-4B16-B4F0-FD32DB4A9066}"/>
              </a:ext>
            </a:extLst>
          </p:cNvPr>
          <p:cNvSpPr txBox="1"/>
          <p:nvPr/>
        </p:nvSpPr>
        <p:spPr>
          <a:xfrm>
            <a:off x="2599362" y="5879205"/>
            <a:ext cx="802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B27EFF42-36DE-48D4-BE26-71FD7F364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97145"/>
              </p:ext>
            </p:extLst>
          </p:nvPr>
        </p:nvGraphicFramePr>
        <p:xfrm>
          <a:off x="940889" y="1647075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자유형 151">
            <a:extLst>
              <a:ext uri="{FF2B5EF4-FFF2-40B4-BE49-F238E27FC236}">
                <a16:creationId xmlns:a16="http://schemas.microsoft.com/office/drawing/2014/main" id="{1229AABE-56A2-44F0-8607-49BAF6E28A54}"/>
              </a:ext>
            </a:extLst>
          </p:cNvPr>
          <p:cNvSpPr/>
          <p:nvPr/>
        </p:nvSpPr>
        <p:spPr>
          <a:xfrm>
            <a:off x="1788864" y="5980058"/>
            <a:ext cx="423626" cy="444625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4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8660" y="374130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5FCF5A-A575-4E83-9FFE-BE2EE0C895DA}"/>
              </a:ext>
            </a:extLst>
          </p:cNvPr>
          <p:cNvGrpSpPr/>
          <p:nvPr/>
        </p:nvGrpSpPr>
        <p:grpSpPr>
          <a:xfrm>
            <a:off x="5684501" y="1468059"/>
            <a:ext cx="5365832" cy="939841"/>
            <a:chOff x="5256332" y="1816976"/>
            <a:chExt cx="5365832" cy="9398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F23879-DBDB-4506-8D45-D9DC038D88E4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7563F3-AA14-4990-9CD3-BE2D241592BB}"/>
              </a:ext>
            </a:extLst>
          </p:cNvPr>
          <p:cNvGrpSpPr/>
          <p:nvPr/>
        </p:nvGrpSpPr>
        <p:grpSpPr>
          <a:xfrm>
            <a:off x="5684501" y="2529095"/>
            <a:ext cx="5365832" cy="939841"/>
            <a:chOff x="5256332" y="1816976"/>
            <a:chExt cx="5365832" cy="9398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A63BCD7-A683-4FF6-BD43-B9D7EF051007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9F9AA0-481B-494C-A972-BA902F8E71B0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BD7EA4-FDEC-4C3C-A950-B4DD083B828E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B4CF3E-FDB5-443A-8198-6B5061BD72F0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0BAAC7-DFDE-405B-AF49-07705D2E5A21}"/>
              </a:ext>
            </a:extLst>
          </p:cNvPr>
          <p:cNvGrpSpPr/>
          <p:nvPr/>
        </p:nvGrpSpPr>
        <p:grpSpPr>
          <a:xfrm>
            <a:off x="5684501" y="3481287"/>
            <a:ext cx="5365832" cy="939841"/>
            <a:chOff x="5256332" y="1816976"/>
            <a:chExt cx="5365832" cy="93984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55FC82-5739-4E69-8AFA-2087C93BEDDC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74C3E9-00B3-44D2-AF16-474E2FE69FB1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2D9676-E55B-44C7-9F7E-2EB8F8CC8BF5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21954D-CFD8-422B-B473-286A25301711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F9BDC3-5435-4CB2-9594-E92249B76936}"/>
              </a:ext>
            </a:extLst>
          </p:cNvPr>
          <p:cNvGrpSpPr/>
          <p:nvPr/>
        </p:nvGrpSpPr>
        <p:grpSpPr>
          <a:xfrm>
            <a:off x="5684501" y="4433479"/>
            <a:ext cx="5365832" cy="939841"/>
            <a:chOff x="5256332" y="1816976"/>
            <a:chExt cx="5365832" cy="9398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7F0451-43E5-444C-856B-1B2A06BD3918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DE518B-1630-4A85-B15C-1E6AD60F5F94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B05DA3-2D80-49E4-9539-8AF650E8510C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9F5E42-4992-4D49-8724-CFB6E4A0BE0A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81735B-C2F7-4A4D-A3A0-90DB5E99BF32}"/>
              </a:ext>
            </a:extLst>
          </p:cNvPr>
          <p:cNvGrpSpPr/>
          <p:nvPr/>
        </p:nvGrpSpPr>
        <p:grpSpPr>
          <a:xfrm>
            <a:off x="5684501" y="5385671"/>
            <a:ext cx="5365832" cy="939841"/>
            <a:chOff x="5256332" y="1816976"/>
            <a:chExt cx="5365832" cy="9398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43CBDBC-4C36-4F76-BC82-BFFE7B73CEDE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716115-9B2F-40A3-98E5-51D715407AF5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8D8B91-1095-45B6-95E5-AD274D346934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4E5875-E371-4F9C-B29F-9219896B7D93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차트 4">
            <a:extLst>
              <a:ext uri="{FF2B5EF4-FFF2-40B4-BE49-F238E27FC236}">
                <a16:creationId xmlns:a16="http://schemas.microsoft.com/office/drawing/2014/main" id="{4C5A775D-C93B-454A-8ADE-053989CBC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826608"/>
              </p:ext>
            </p:extLst>
          </p:nvPr>
        </p:nvGraphicFramePr>
        <p:xfrm>
          <a:off x="712567" y="1702878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차트 93">
            <a:extLst>
              <a:ext uri="{FF2B5EF4-FFF2-40B4-BE49-F238E27FC236}">
                <a16:creationId xmlns:a16="http://schemas.microsoft.com/office/drawing/2014/main" id="{563BA9DC-1149-46D7-B745-6D769114F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588773"/>
              </p:ext>
            </p:extLst>
          </p:nvPr>
        </p:nvGraphicFramePr>
        <p:xfrm>
          <a:off x="723220" y="4632098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차트 92">
            <a:extLst>
              <a:ext uri="{FF2B5EF4-FFF2-40B4-BE49-F238E27FC236}">
                <a16:creationId xmlns:a16="http://schemas.microsoft.com/office/drawing/2014/main" id="{AB7FBE94-6FA6-47CE-A163-C6CDAC91A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758201"/>
              </p:ext>
            </p:extLst>
          </p:nvPr>
        </p:nvGraphicFramePr>
        <p:xfrm>
          <a:off x="723809" y="315860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50AC7901-EB07-4B9A-B6BD-5BBE442AA3DF}"/>
              </a:ext>
            </a:extLst>
          </p:cNvPr>
          <p:cNvGrpSpPr/>
          <p:nvPr/>
        </p:nvGrpSpPr>
        <p:grpSpPr>
          <a:xfrm>
            <a:off x="6096000" y="1824782"/>
            <a:ext cx="6096000" cy="4197614"/>
            <a:chOff x="5451231" y="1824782"/>
            <a:chExt cx="6740769" cy="41976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3CBA73-BE37-4F77-A6D3-A50834335624}"/>
                </a:ext>
              </a:extLst>
            </p:cNvPr>
            <p:cNvSpPr/>
            <p:nvPr/>
          </p:nvSpPr>
          <p:spPr>
            <a:xfrm rot="10800000">
              <a:off x="5451231" y="1824782"/>
              <a:ext cx="6740769" cy="4197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8B28C75-1DBE-4509-A912-D7F302ACE40A}"/>
                </a:ext>
              </a:extLst>
            </p:cNvPr>
            <p:cNvCxnSpPr>
              <a:cxnSpLocks/>
            </p:cNvCxnSpPr>
            <p:nvPr/>
          </p:nvCxnSpPr>
          <p:spPr>
            <a:xfrm>
              <a:off x="5987154" y="2369109"/>
              <a:ext cx="0" cy="31089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B06E8-9EC9-4398-940A-E7B266E21C7A}"/>
                </a:ext>
              </a:extLst>
            </p:cNvPr>
            <p:cNvSpPr/>
            <p:nvPr/>
          </p:nvSpPr>
          <p:spPr>
            <a:xfrm rot="10800000">
              <a:off x="5995946" y="3466389"/>
              <a:ext cx="91440" cy="914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그룹 9">
            <a:extLst>
              <a:ext uri="{FF2B5EF4-FFF2-40B4-BE49-F238E27FC236}">
                <a16:creationId xmlns:a16="http://schemas.microsoft.com/office/drawing/2014/main" id="{E7511E0D-26F6-40AA-A8CF-088EC64DA0CA}"/>
              </a:ext>
            </a:extLst>
          </p:cNvPr>
          <p:cNvGrpSpPr/>
          <p:nvPr/>
        </p:nvGrpSpPr>
        <p:grpSpPr>
          <a:xfrm>
            <a:off x="7041200" y="2093392"/>
            <a:ext cx="4512637" cy="1106575"/>
            <a:chOff x="4932040" y="2183693"/>
            <a:chExt cx="4029507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6B498-7278-4116-8DD3-65559AF1423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ED3C98-8747-46A2-A178-6801A32536F9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46DCF0B6-6EEB-4241-880F-080A740DFE5F}"/>
              </a:ext>
            </a:extLst>
          </p:cNvPr>
          <p:cNvGrpSpPr/>
          <p:nvPr/>
        </p:nvGrpSpPr>
        <p:grpSpPr>
          <a:xfrm>
            <a:off x="7055865" y="3389537"/>
            <a:ext cx="4498711" cy="1106575"/>
            <a:chOff x="4947415" y="3479837"/>
            <a:chExt cx="4017073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C7C0C1-D0FE-4A7F-BBF7-0A637453CA20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5E53DC-16D8-410A-B73C-D0D417714B3E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8A4D0C6B-5609-4D9E-94A9-EDF519ADB601}"/>
              </a:ext>
            </a:extLst>
          </p:cNvPr>
          <p:cNvGrpSpPr/>
          <p:nvPr/>
        </p:nvGrpSpPr>
        <p:grpSpPr>
          <a:xfrm>
            <a:off x="7072268" y="4613672"/>
            <a:ext cx="4462350" cy="1106575"/>
            <a:chOff x="4962790" y="4703973"/>
            <a:chExt cx="3984605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5C3B31-DB07-49A8-97C4-7ACF04BFCBBB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9CB6D2-391B-425B-B5F0-2F8D1878BD11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10">
            <a:extLst>
              <a:ext uri="{FF2B5EF4-FFF2-40B4-BE49-F238E27FC236}">
                <a16:creationId xmlns:a16="http://schemas.microsoft.com/office/drawing/2014/main" id="{652D3FF2-C2A6-4F99-8080-9A7579B85F89}"/>
              </a:ext>
            </a:extLst>
          </p:cNvPr>
          <p:cNvGrpSpPr/>
          <p:nvPr/>
        </p:nvGrpSpPr>
        <p:grpSpPr>
          <a:xfrm>
            <a:off x="2289517" y="2036743"/>
            <a:ext cx="3504617" cy="898635"/>
            <a:chOff x="1688705" y="2043404"/>
            <a:chExt cx="2587987" cy="8110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707A67-FD13-4A9B-96DA-09B553584BD0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33C24EE-BE9B-445A-A234-7A4FA3B4E08B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6" name="그룹 20">
            <a:extLst>
              <a:ext uri="{FF2B5EF4-FFF2-40B4-BE49-F238E27FC236}">
                <a16:creationId xmlns:a16="http://schemas.microsoft.com/office/drawing/2014/main" id="{1DFBF461-0F79-49F4-BED2-B3AF22B73585}"/>
              </a:ext>
            </a:extLst>
          </p:cNvPr>
          <p:cNvGrpSpPr/>
          <p:nvPr/>
        </p:nvGrpSpPr>
        <p:grpSpPr>
          <a:xfrm>
            <a:off x="2289517" y="3491357"/>
            <a:ext cx="3504617" cy="898635"/>
            <a:chOff x="1688705" y="3410133"/>
            <a:chExt cx="2587987" cy="8110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769B84-3049-49FC-B8C8-AE3FC6505B10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1D65B0D-AB22-4902-93AC-43B3EDD1B6E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9" name="그룹 21">
            <a:extLst>
              <a:ext uri="{FF2B5EF4-FFF2-40B4-BE49-F238E27FC236}">
                <a16:creationId xmlns:a16="http://schemas.microsoft.com/office/drawing/2014/main" id="{9B401A3D-151D-4A43-BEFD-269147EF21FA}"/>
              </a:ext>
            </a:extLst>
          </p:cNvPr>
          <p:cNvGrpSpPr/>
          <p:nvPr/>
        </p:nvGrpSpPr>
        <p:grpSpPr>
          <a:xfrm>
            <a:off x="2289517" y="4963550"/>
            <a:ext cx="3504617" cy="898635"/>
            <a:chOff x="1688705" y="4776862"/>
            <a:chExt cx="2587987" cy="8110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6E0008-BAA7-4508-8094-1B5FC881D045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7CF395-CA4A-4B3B-99EE-9E9793F9CBD4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52" name="Donut 8">
            <a:extLst>
              <a:ext uri="{FF2B5EF4-FFF2-40B4-BE49-F238E27FC236}">
                <a16:creationId xmlns:a16="http://schemas.microsoft.com/office/drawing/2014/main" id="{C0C03205-0E5C-4DA0-AB7B-174C03346B0F}"/>
              </a:ext>
            </a:extLst>
          </p:cNvPr>
          <p:cNvSpPr/>
          <p:nvPr/>
        </p:nvSpPr>
        <p:spPr>
          <a:xfrm>
            <a:off x="1321830" y="517926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E4FB9478-75BD-4566-AF99-2B53A6D59CB8}"/>
              </a:ext>
            </a:extLst>
          </p:cNvPr>
          <p:cNvSpPr/>
          <p:nvPr/>
        </p:nvSpPr>
        <p:spPr>
          <a:xfrm>
            <a:off x="1337978" y="374365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21">
            <a:extLst>
              <a:ext uri="{FF2B5EF4-FFF2-40B4-BE49-F238E27FC236}">
                <a16:creationId xmlns:a16="http://schemas.microsoft.com/office/drawing/2014/main" id="{17E86F39-4C37-42D4-ADC4-690BD3896DD1}"/>
              </a:ext>
            </a:extLst>
          </p:cNvPr>
          <p:cNvSpPr>
            <a:spLocks noChangeAspect="1"/>
          </p:cNvSpPr>
          <p:nvPr/>
        </p:nvSpPr>
        <p:spPr>
          <a:xfrm>
            <a:off x="1308566" y="22890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96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C997A477-FD44-4F66-B8AF-0ED59675FA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25" r="4147" b="31925"/>
          <a:stretch/>
        </p:blipFill>
        <p:spPr>
          <a:xfrm flipH="1">
            <a:off x="0" y="0"/>
            <a:ext cx="12192000" cy="5573486"/>
          </a:xfr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17DBD52-4219-481F-99C9-F8DA2D7A77D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6684D0D-49E1-4498-8D76-44E9CAA0150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350555 w 12192000"/>
                <a:gd name="connsiteY0" fmla="*/ 170164 h 6858000"/>
                <a:gd name="connsiteX1" fmla="*/ 1302723 w 12192000"/>
                <a:gd name="connsiteY1" fmla="*/ 210590 h 6858000"/>
                <a:gd name="connsiteX2" fmla="*/ 1283156 w 12192000"/>
                <a:gd name="connsiteY2" fmla="*/ 263456 h 6858000"/>
                <a:gd name="connsiteX3" fmla="*/ 1298375 w 12192000"/>
                <a:gd name="connsiteY3" fmla="*/ 263456 h 6858000"/>
                <a:gd name="connsiteX4" fmla="*/ 1363599 w 12192000"/>
                <a:gd name="connsiteY4" fmla="*/ 319430 h 6858000"/>
                <a:gd name="connsiteX5" fmla="*/ 1389689 w 12192000"/>
                <a:gd name="connsiteY5" fmla="*/ 347418 h 6858000"/>
                <a:gd name="connsiteX6" fmla="*/ 1509267 w 12192000"/>
                <a:gd name="connsiteY6" fmla="*/ 406503 h 6858000"/>
                <a:gd name="connsiteX7" fmla="*/ 1657109 w 12192000"/>
                <a:gd name="connsiteY7" fmla="*/ 490465 h 6858000"/>
                <a:gd name="connsiteX8" fmla="*/ 1733204 w 12192000"/>
                <a:gd name="connsiteY8" fmla="*/ 555769 h 6858000"/>
                <a:gd name="connsiteX9" fmla="*/ 1787558 w 12192000"/>
                <a:gd name="connsiteY9" fmla="*/ 580647 h 6858000"/>
                <a:gd name="connsiteX10" fmla="*/ 1839737 w 12192000"/>
                <a:gd name="connsiteY10" fmla="*/ 639732 h 6858000"/>
                <a:gd name="connsiteX11" fmla="*/ 1907136 w 12192000"/>
                <a:gd name="connsiteY11" fmla="*/ 636622 h 6858000"/>
                <a:gd name="connsiteX12" fmla="*/ 1985405 w 12192000"/>
                <a:gd name="connsiteY12" fmla="*/ 670829 h 6858000"/>
                <a:gd name="connsiteX13" fmla="*/ 2059326 w 12192000"/>
                <a:gd name="connsiteY13" fmla="*/ 720584 h 6858000"/>
                <a:gd name="connsiteX14" fmla="*/ 2102809 w 12192000"/>
                <a:gd name="connsiteY14" fmla="*/ 742353 h 6858000"/>
                <a:gd name="connsiteX15" fmla="*/ 2161511 w 12192000"/>
                <a:gd name="connsiteY15" fmla="*/ 764121 h 6858000"/>
                <a:gd name="connsiteX16" fmla="*/ 2344139 w 12192000"/>
                <a:gd name="connsiteY16" fmla="*/ 860522 h 6858000"/>
                <a:gd name="connsiteX17" fmla="*/ 2455021 w 12192000"/>
                <a:gd name="connsiteY17" fmla="*/ 928936 h 6858000"/>
                <a:gd name="connsiteX18" fmla="*/ 2461543 w 12192000"/>
                <a:gd name="connsiteY18" fmla="*/ 981801 h 6858000"/>
                <a:gd name="connsiteX19" fmla="*/ 2461543 w 12192000"/>
                <a:gd name="connsiteY19" fmla="*/ 1003569 h 6858000"/>
                <a:gd name="connsiteX20" fmla="*/ 2474588 w 12192000"/>
                <a:gd name="connsiteY20" fmla="*/ 1034666 h 6858000"/>
                <a:gd name="connsiteX21" fmla="*/ 2539812 w 12192000"/>
                <a:gd name="connsiteY21" fmla="*/ 1028447 h 6858000"/>
                <a:gd name="connsiteX22" fmla="*/ 2546335 w 12192000"/>
                <a:gd name="connsiteY22" fmla="*/ 1016008 h 6858000"/>
                <a:gd name="connsiteX23" fmla="*/ 2559379 w 12192000"/>
                <a:gd name="connsiteY23" fmla="*/ 1084422 h 6858000"/>
                <a:gd name="connsiteX24" fmla="*/ 2578947 w 12192000"/>
                <a:gd name="connsiteY24" fmla="*/ 1050215 h 6858000"/>
                <a:gd name="connsiteX25" fmla="*/ 2639823 w 12192000"/>
                <a:gd name="connsiteY25" fmla="*/ 1053325 h 6858000"/>
                <a:gd name="connsiteX26" fmla="*/ 2668087 w 12192000"/>
                <a:gd name="connsiteY26" fmla="*/ 1109300 h 6858000"/>
                <a:gd name="connsiteX27" fmla="*/ 2724615 w 12192000"/>
                <a:gd name="connsiteY27" fmla="*/ 1137287 h 6858000"/>
                <a:gd name="connsiteX28" fmla="*/ 2761575 w 12192000"/>
                <a:gd name="connsiteY28" fmla="*/ 1146616 h 6858000"/>
                <a:gd name="connsiteX29" fmla="*/ 2807232 w 12192000"/>
                <a:gd name="connsiteY29" fmla="*/ 1137287 h 6858000"/>
                <a:gd name="connsiteX30" fmla="*/ 2828973 w 12192000"/>
                <a:gd name="connsiteY30" fmla="*/ 1171494 h 6858000"/>
                <a:gd name="connsiteX31" fmla="*/ 2861586 w 12192000"/>
                <a:gd name="connsiteY31" fmla="*/ 1155945 h 6858000"/>
                <a:gd name="connsiteX32" fmla="*/ 2894198 w 12192000"/>
                <a:gd name="connsiteY32" fmla="*/ 1162165 h 6858000"/>
                <a:gd name="connsiteX33" fmla="*/ 2944203 w 12192000"/>
                <a:gd name="connsiteY33" fmla="*/ 1236798 h 6858000"/>
                <a:gd name="connsiteX34" fmla="*/ 2970293 w 12192000"/>
                <a:gd name="connsiteY34" fmla="*/ 1233689 h 6858000"/>
                <a:gd name="connsiteX35" fmla="*/ 3011602 w 12192000"/>
                <a:gd name="connsiteY35" fmla="*/ 1221250 h 6858000"/>
                <a:gd name="connsiteX36" fmla="*/ 3057259 w 12192000"/>
                <a:gd name="connsiteY36" fmla="*/ 1249237 h 6858000"/>
                <a:gd name="connsiteX37" fmla="*/ 3065955 w 12192000"/>
                <a:gd name="connsiteY37" fmla="*/ 1283444 h 6858000"/>
                <a:gd name="connsiteX38" fmla="*/ 3061607 w 12192000"/>
                <a:gd name="connsiteY38" fmla="*/ 1289664 h 6858000"/>
                <a:gd name="connsiteX39" fmla="*/ 3022472 w 12192000"/>
                <a:gd name="connsiteY39" fmla="*/ 1305212 h 6858000"/>
                <a:gd name="connsiteX40" fmla="*/ 3035517 w 12192000"/>
                <a:gd name="connsiteY40" fmla="*/ 1358077 h 6858000"/>
                <a:gd name="connsiteX41" fmla="*/ 2992034 w 12192000"/>
                <a:gd name="connsiteY41" fmla="*/ 1348748 h 6858000"/>
                <a:gd name="connsiteX42" fmla="*/ 2955074 w 12192000"/>
                <a:gd name="connsiteY42" fmla="*/ 1358077 h 6858000"/>
                <a:gd name="connsiteX43" fmla="*/ 2937681 w 12192000"/>
                <a:gd name="connsiteY43" fmla="*/ 1379845 h 6858000"/>
                <a:gd name="connsiteX44" fmla="*/ 2892024 w 12192000"/>
                <a:gd name="connsiteY44" fmla="*/ 1354968 h 6858000"/>
                <a:gd name="connsiteX45" fmla="*/ 2881153 w 12192000"/>
                <a:gd name="connsiteY45" fmla="*/ 1336309 h 6858000"/>
                <a:gd name="connsiteX46" fmla="*/ 2878979 w 12192000"/>
                <a:gd name="connsiteY46" fmla="*/ 1442040 h 6858000"/>
                <a:gd name="connsiteX47" fmla="*/ 2892024 w 12192000"/>
                <a:gd name="connsiteY47" fmla="*/ 1463808 h 6858000"/>
                <a:gd name="connsiteX48" fmla="*/ 2905069 w 12192000"/>
                <a:gd name="connsiteY48" fmla="*/ 1448259 h 6858000"/>
                <a:gd name="connsiteX49" fmla="*/ 2920288 w 12192000"/>
                <a:gd name="connsiteY49" fmla="*/ 1429601 h 6858000"/>
                <a:gd name="connsiteX50" fmla="*/ 2926810 w 12192000"/>
                <a:gd name="connsiteY50" fmla="*/ 1460698 h 6858000"/>
                <a:gd name="connsiteX51" fmla="*/ 2872456 w 12192000"/>
                <a:gd name="connsiteY51" fmla="*/ 1479357 h 6858000"/>
                <a:gd name="connsiteX52" fmla="*/ 2846367 w 12192000"/>
                <a:gd name="connsiteY52" fmla="*/ 1482466 h 6858000"/>
                <a:gd name="connsiteX53" fmla="*/ 2794187 w 12192000"/>
                <a:gd name="connsiteY53" fmla="*/ 1513563 h 6858000"/>
                <a:gd name="connsiteX54" fmla="*/ 2755053 w 12192000"/>
                <a:gd name="connsiteY54" fmla="*/ 1498015 h 6858000"/>
                <a:gd name="connsiteX55" fmla="*/ 2720266 w 12192000"/>
                <a:gd name="connsiteY55" fmla="*/ 1426491 h 6858000"/>
                <a:gd name="connsiteX56" fmla="*/ 2724615 w 12192000"/>
                <a:gd name="connsiteY56" fmla="*/ 1345639 h 6858000"/>
                <a:gd name="connsiteX57" fmla="*/ 2596340 w 12192000"/>
                <a:gd name="connsiteY57" fmla="*/ 1249237 h 6858000"/>
                <a:gd name="connsiteX58" fmla="*/ 2557205 w 12192000"/>
                <a:gd name="connsiteY58" fmla="*/ 1271005 h 6858000"/>
                <a:gd name="connsiteX59" fmla="*/ 2531116 w 12192000"/>
                <a:gd name="connsiteY59" fmla="*/ 1246127 h 6858000"/>
                <a:gd name="connsiteX60" fmla="*/ 2531116 w 12192000"/>
                <a:gd name="connsiteY60" fmla="*/ 1230579 h 6858000"/>
                <a:gd name="connsiteX61" fmla="*/ 2505026 w 12192000"/>
                <a:gd name="connsiteY61" fmla="*/ 1202591 h 6858000"/>
                <a:gd name="connsiteX62" fmla="*/ 2481110 w 12192000"/>
                <a:gd name="connsiteY62" fmla="*/ 1193262 h 6858000"/>
                <a:gd name="connsiteX63" fmla="*/ 2431105 w 12192000"/>
                <a:gd name="connsiteY63" fmla="*/ 1211920 h 6858000"/>
                <a:gd name="connsiteX64" fmla="*/ 2387622 w 12192000"/>
                <a:gd name="connsiteY64" fmla="*/ 1243018 h 6858000"/>
                <a:gd name="connsiteX65" fmla="*/ 2341965 w 12192000"/>
                <a:gd name="connsiteY65" fmla="*/ 1193262 h 6858000"/>
                <a:gd name="connsiteX66" fmla="*/ 2315875 w 12192000"/>
                <a:gd name="connsiteY66" fmla="*/ 1131068 h 6858000"/>
                <a:gd name="connsiteX67" fmla="*/ 2246303 w 12192000"/>
                <a:gd name="connsiteY67" fmla="*/ 1099971 h 6858000"/>
                <a:gd name="connsiteX68" fmla="*/ 2222387 w 12192000"/>
                <a:gd name="connsiteY68" fmla="*/ 1093751 h 6858000"/>
                <a:gd name="connsiteX69" fmla="*/ 2185426 w 12192000"/>
                <a:gd name="connsiteY69" fmla="*/ 1059544 h 6858000"/>
                <a:gd name="connsiteX70" fmla="*/ 2152814 w 12192000"/>
                <a:gd name="connsiteY70" fmla="*/ 1043995 h 6858000"/>
                <a:gd name="connsiteX71" fmla="*/ 2139769 w 12192000"/>
                <a:gd name="connsiteY71" fmla="*/ 1028447 h 6858000"/>
                <a:gd name="connsiteX72" fmla="*/ 2154988 w 12192000"/>
                <a:gd name="connsiteY72" fmla="*/ 1016008 h 6858000"/>
                <a:gd name="connsiteX73" fmla="*/ 2176730 w 12192000"/>
                <a:gd name="connsiteY73" fmla="*/ 994240 h 6858000"/>
                <a:gd name="connsiteX74" fmla="*/ 2170207 w 12192000"/>
                <a:gd name="connsiteY74" fmla="*/ 975582 h 6858000"/>
                <a:gd name="connsiteX75" fmla="*/ 2139769 w 12192000"/>
                <a:gd name="connsiteY75" fmla="*/ 975582 h 6858000"/>
                <a:gd name="connsiteX76" fmla="*/ 2137595 w 12192000"/>
                <a:gd name="connsiteY76" fmla="*/ 978691 h 6858000"/>
                <a:gd name="connsiteX77" fmla="*/ 2037584 w 12192000"/>
                <a:gd name="connsiteY77" fmla="*/ 994240 h 6858000"/>
                <a:gd name="connsiteX78" fmla="*/ 2013669 w 12192000"/>
                <a:gd name="connsiteY78" fmla="*/ 975582 h 6858000"/>
                <a:gd name="connsiteX79" fmla="*/ 1926703 w 12192000"/>
                <a:gd name="connsiteY79" fmla="*/ 1028447 h 6858000"/>
                <a:gd name="connsiteX80" fmla="*/ 1913658 w 12192000"/>
                <a:gd name="connsiteY80" fmla="*/ 1053325 h 6858000"/>
                <a:gd name="connsiteX81" fmla="*/ 1894091 w 12192000"/>
                <a:gd name="connsiteY81" fmla="*/ 1031557 h 6858000"/>
                <a:gd name="connsiteX82" fmla="*/ 1881046 w 12192000"/>
                <a:gd name="connsiteY82" fmla="*/ 981801 h 6858000"/>
                <a:gd name="connsiteX83" fmla="*/ 1872349 w 12192000"/>
                <a:gd name="connsiteY83" fmla="*/ 994240 h 6858000"/>
                <a:gd name="connsiteX84" fmla="*/ 1850608 w 12192000"/>
                <a:gd name="connsiteY84" fmla="*/ 1016008 h 6858000"/>
                <a:gd name="connsiteX85" fmla="*/ 1835389 w 12192000"/>
                <a:gd name="connsiteY85" fmla="*/ 969362 h 6858000"/>
                <a:gd name="connsiteX86" fmla="*/ 1824518 w 12192000"/>
                <a:gd name="connsiteY86" fmla="*/ 932045 h 6858000"/>
                <a:gd name="connsiteX87" fmla="*/ 1794080 w 12192000"/>
                <a:gd name="connsiteY87" fmla="*/ 913387 h 6858000"/>
                <a:gd name="connsiteX88" fmla="*/ 1781035 w 12192000"/>
                <a:gd name="connsiteY88" fmla="*/ 882290 h 6858000"/>
                <a:gd name="connsiteX89" fmla="*/ 1774513 w 12192000"/>
                <a:gd name="connsiteY89" fmla="*/ 860522 h 6858000"/>
                <a:gd name="connsiteX90" fmla="*/ 1761468 w 12192000"/>
                <a:gd name="connsiteY90" fmla="*/ 876071 h 6858000"/>
                <a:gd name="connsiteX91" fmla="*/ 1739727 w 12192000"/>
                <a:gd name="connsiteY91" fmla="*/ 885400 h 6858000"/>
                <a:gd name="connsiteX92" fmla="*/ 1589711 w 12192000"/>
                <a:gd name="connsiteY92" fmla="*/ 754791 h 6858000"/>
                <a:gd name="connsiteX93" fmla="*/ 1539705 w 12192000"/>
                <a:gd name="connsiteY93" fmla="*/ 714365 h 6858000"/>
                <a:gd name="connsiteX94" fmla="*/ 1481003 w 12192000"/>
                <a:gd name="connsiteY94" fmla="*/ 689487 h 6858000"/>
                <a:gd name="connsiteX95" fmla="*/ 1433172 w 12192000"/>
                <a:gd name="connsiteY95" fmla="*/ 664610 h 6858000"/>
                <a:gd name="connsiteX96" fmla="*/ 1454914 w 12192000"/>
                <a:gd name="connsiteY96" fmla="*/ 792108 h 6858000"/>
                <a:gd name="connsiteX97" fmla="*/ 1457088 w 12192000"/>
                <a:gd name="connsiteY97" fmla="*/ 854303 h 6858000"/>
                <a:gd name="connsiteX98" fmla="*/ 1452739 w 12192000"/>
                <a:gd name="connsiteY98" fmla="*/ 885400 h 6858000"/>
                <a:gd name="connsiteX99" fmla="*/ 1424475 w 12192000"/>
                <a:gd name="connsiteY99" fmla="*/ 913387 h 6858000"/>
                <a:gd name="connsiteX100" fmla="*/ 1374470 w 12192000"/>
                <a:gd name="connsiteY100" fmla="*/ 866741 h 6858000"/>
                <a:gd name="connsiteX101" fmla="*/ 1330987 w 12192000"/>
                <a:gd name="connsiteY101" fmla="*/ 838754 h 6858000"/>
                <a:gd name="connsiteX102" fmla="*/ 1317942 w 12192000"/>
                <a:gd name="connsiteY102" fmla="*/ 841864 h 6858000"/>
                <a:gd name="connsiteX103" fmla="*/ 1289678 w 12192000"/>
                <a:gd name="connsiteY103" fmla="*/ 810766 h 6858000"/>
                <a:gd name="connsiteX104" fmla="*/ 1272285 w 12192000"/>
                <a:gd name="connsiteY104" fmla="*/ 798327 h 6858000"/>
                <a:gd name="connsiteX105" fmla="*/ 1226628 w 12192000"/>
                <a:gd name="connsiteY105" fmla="*/ 807657 h 6858000"/>
                <a:gd name="connsiteX106" fmla="*/ 1202713 w 12192000"/>
                <a:gd name="connsiteY106" fmla="*/ 745462 h 6858000"/>
                <a:gd name="connsiteX107" fmla="*/ 1180971 w 12192000"/>
                <a:gd name="connsiteY107" fmla="*/ 695707 h 6858000"/>
                <a:gd name="connsiteX108" fmla="*/ 1150533 w 12192000"/>
                <a:gd name="connsiteY108" fmla="*/ 658390 h 6858000"/>
                <a:gd name="connsiteX109" fmla="*/ 1141837 w 12192000"/>
                <a:gd name="connsiteY109" fmla="*/ 658390 h 6858000"/>
                <a:gd name="connsiteX110" fmla="*/ 1124443 w 12192000"/>
                <a:gd name="connsiteY110" fmla="*/ 711255 h 6858000"/>
                <a:gd name="connsiteX111" fmla="*/ 1083135 w 12192000"/>
                <a:gd name="connsiteY111" fmla="*/ 792108 h 6858000"/>
                <a:gd name="connsiteX112" fmla="*/ 1078787 w 12192000"/>
                <a:gd name="connsiteY112" fmla="*/ 788998 h 6858000"/>
                <a:gd name="connsiteX113" fmla="*/ 1017910 w 12192000"/>
                <a:gd name="connsiteY113" fmla="*/ 767230 h 6858000"/>
                <a:gd name="connsiteX114" fmla="*/ 972253 w 12192000"/>
                <a:gd name="connsiteY114" fmla="*/ 708146 h 6858000"/>
                <a:gd name="connsiteX115" fmla="*/ 952686 w 12192000"/>
                <a:gd name="connsiteY115" fmla="*/ 770340 h 6858000"/>
                <a:gd name="connsiteX116" fmla="*/ 920074 w 12192000"/>
                <a:gd name="connsiteY116" fmla="*/ 813876 h 6858000"/>
                <a:gd name="connsiteX117" fmla="*/ 809192 w 12192000"/>
                <a:gd name="connsiteY117" fmla="*/ 695707 h 6858000"/>
                <a:gd name="connsiteX118" fmla="*/ 776580 w 12192000"/>
                <a:gd name="connsiteY118" fmla="*/ 658390 h 6858000"/>
                <a:gd name="connsiteX119" fmla="*/ 739620 w 12192000"/>
                <a:gd name="connsiteY119" fmla="*/ 686378 h 6858000"/>
                <a:gd name="connsiteX120" fmla="*/ 672221 w 12192000"/>
                <a:gd name="connsiteY120" fmla="*/ 739243 h 6858000"/>
                <a:gd name="connsiteX121" fmla="*/ 648306 w 12192000"/>
                <a:gd name="connsiteY121" fmla="*/ 736133 h 6858000"/>
                <a:gd name="connsiteX122" fmla="*/ 643957 w 12192000"/>
                <a:gd name="connsiteY122" fmla="*/ 739243 h 6858000"/>
                <a:gd name="connsiteX123" fmla="*/ 646132 w 12192000"/>
                <a:gd name="connsiteY123" fmla="*/ 733023 h 6858000"/>
                <a:gd name="connsiteX124" fmla="*/ 650480 w 12192000"/>
                <a:gd name="connsiteY124" fmla="*/ 701926 h 6858000"/>
                <a:gd name="connsiteX125" fmla="*/ 609171 w 12192000"/>
                <a:gd name="connsiteY125" fmla="*/ 621073 h 6858000"/>
                <a:gd name="connsiteX126" fmla="*/ 556992 w 12192000"/>
                <a:gd name="connsiteY126" fmla="*/ 642841 h 6858000"/>
                <a:gd name="connsiteX127" fmla="*/ 517857 w 12192000"/>
                <a:gd name="connsiteY127" fmla="*/ 642841 h 6858000"/>
                <a:gd name="connsiteX128" fmla="*/ 493941 w 12192000"/>
                <a:gd name="connsiteY128" fmla="*/ 639732 h 6858000"/>
                <a:gd name="connsiteX129" fmla="*/ 498290 w 12192000"/>
                <a:gd name="connsiteY129" fmla="*/ 683268 h 6858000"/>
                <a:gd name="connsiteX130" fmla="*/ 596126 w 12192000"/>
                <a:gd name="connsiteY130" fmla="*/ 826315 h 6858000"/>
                <a:gd name="connsiteX131" fmla="*/ 613519 w 12192000"/>
                <a:gd name="connsiteY131" fmla="*/ 866741 h 6858000"/>
                <a:gd name="connsiteX132" fmla="*/ 652654 w 12192000"/>
                <a:gd name="connsiteY132" fmla="*/ 969362 h 6858000"/>
                <a:gd name="connsiteX133" fmla="*/ 698311 w 12192000"/>
                <a:gd name="connsiteY133" fmla="*/ 1050215 h 6858000"/>
                <a:gd name="connsiteX134" fmla="*/ 726575 w 12192000"/>
                <a:gd name="connsiteY134" fmla="*/ 1053325 h 6858000"/>
                <a:gd name="connsiteX135" fmla="*/ 737446 w 12192000"/>
                <a:gd name="connsiteY135" fmla="*/ 1040886 h 6858000"/>
                <a:gd name="connsiteX136" fmla="*/ 737446 w 12192000"/>
                <a:gd name="connsiteY136" fmla="*/ 1065764 h 6858000"/>
                <a:gd name="connsiteX137" fmla="*/ 770058 w 12192000"/>
                <a:gd name="connsiteY137" fmla="*/ 1124848 h 6858000"/>
                <a:gd name="connsiteX138" fmla="*/ 785277 w 12192000"/>
                <a:gd name="connsiteY138" fmla="*/ 1096861 h 6858000"/>
                <a:gd name="connsiteX139" fmla="*/ 793973 w 12192000"/>
                <a:gd name="connsiteY139" fmla="*/ 1071983 h 6858000"/>
                <a:gd name="connsiteX140" fmla="*/ 811367 w 12192000"/>
                <a:gd name="connsiteY140" fmla="*/ 1099971 h 6858000"/>
                <a:gd name="connsiteX141" fmla="*/ 809192 w 12192000"/>
                <a:gd name="connsiteY141" fmla="*/ 1115519 h 6858000"/>
                <a:gd name="connsiteX142" fmla="*/ 830934 w 12192000"/>
                <a:gd name="connsiteY142" fmla="*/ 1165275 h 6858000"/>
                <a:gd name="connsiteX143" fmla="*/ 887462 w 12192000"/>
                <a:gd name="connsiteY143" fmla="*/ 1193262 h 6858000"/>
                <a:gd name="connsiteX144" fmla="*/ 917900 w 12192000"/>
                <a:gd name="connsiteY144" fmla="*/ 1239908 h 6858000"/>
                <a:gd name="connsiteX145" fmla="*/ 935293 w 12192000"/>
                <a:gd name="connsiteY145" fmla="*/ 1252347 h 6858000"/>
                <a:gd name="connsiteX146" fmla="*/ 978776 w 12192000"/>
                <a:gd name="connsiteY146" fmla="*/ 1249237 h 6858000"/>
                <a:gd name="connsiteX147" fmla="*/ 1104876 w 12192000"/>
                <a:gd name="connsiteY147" fmla="*/ 1274115 h 6858000"/>
                <a:gd name="connsiteX148" fmla="*/ 1150533 w 12192000"/>
                <a:gd name="connsiteY148" fmla="*/ 1336309 h 6858000"/>
                <a:gd name="connsiteX149" fmla="*/ 1137488 w 12192000"/>
                <a:gd name="connsiteY149" fmla="*/ 1358077 h 6858000"/>
                <a:gd name="connsiteX150" fmla="*/ 1070090 w 12192000"/>
                <a:gd name="connsiteY150" fmla="*/ 1386065 h 6858000"/>
                <a:gd name="connsiteX151" fmla="*/ 1054871 w 12192000"/>
                <a:gd name="connsiteY151" fmla="*/ 1389175 h 6858000"/>
                <a:gd name="connsiteX152" fmla="*/ 1057045 w 12192000"/>
                <a:gd name="connsiteY152" fmla="*/ 1410943 h 6858000"/>
                <a:gd name="connsiteX153" fmla="*/ 1059219 w 12192000"/>
                <a:gd name="connsiteY153" fmla="*/ 1417162 h 6858000"/>
                <a:gd name="connsiteX154" fmla="*/ 1067916 w 12192000"/>
                <a:gd name="connsiteY154" fmla="*/ 1445150 h 6858000"/>
                <a:gd name="connsiteX155" fmla="*/ 1041826 w 12192000"/>
                <a:gd name="connsiteY155" fmla="*/ 1432711 h 6858000"/>
                <a:gd name="connsiteX156" fmla="*/ 1035303 w 12192000"/>
                <a:gd name="connsiteY156" fmla="*/ 1417162 h 6858000"/>
                <a:gd name="connsiteX157" fmla="*/ 1022259 w 12192000"/>
                <a:gd name="connsiteY157" fmla="*/ 1404723 h 6858000"/>
                <a:gd name="connsiteX158" fmla="*/ 1017910 w 12192000"/>
                <a:gd name="connsiteY158" fmla="*/ 1423382 h 6858000"/>
                <a:gd name="connsiteX159" fmla="*/ 972253 w 12192000"/>
                <a:gd name="connsiteY159" fmla="*/ 1442040 h 6858000"/>
                <a:gd name="connsiteX160" fmla="*/ 774406 w 12192000"/>
                <a:gd name="connsiteY160" fmla="*/ 1351858 h 6858000"/>
                <a:gd name="connsiteX161" fmla="*/ 724401 w 12192000"/>
                <a:gd name="connsiteY161" fmla="*/ 1351858 h 6858000"/>
                <a:gd name="connsiteX162" fmla="*/ 652654 w 12192000"/>
                <a:gd name="connsiteY162" fmla="*/ 1320761 h 6858000"/>
                <a:gd name="connsiteX163" fmla="*/ 598300 w 12192000"/>
                <a:gd name="connsiteY163" fmla="*/ 1314541 h 6858000"/>
                <a:gd name="connsiteX164" fmla="*/ 583081 w 12192000"/>
                <a:gd name="connsiteY164" fmla="*/ 1414052 h 6858000"/>
                <a:gd name="connsiteX165" fmla="*/ 615693 w 12192000"/>
                <a:gd name="connsiteY165" fmla="*/ 1485576 h 6858000"/>
                <a:gd name="connsiteX166" fmla="*/ 648306 w 12192000"/>
                <a:gd name="connsiteY166" fmla="*/ 1407833 h 6858000"/>
                <a:gd name="connsiteX167" fmla="*/ 667873 w 12192000"/>
                <a:gd name="connsiteY167" fmla="*/ 1429601 h 6858000"/>
                <a:gd name="connsiteX168" fmla="*/ 663525 w 12192000"/>
                <a:gd name="connsiteY168" fmla="*/ 1476247 h 6858000"/>
                <a:gd name="connsiteX169" fmla="*/ 711356 w 12192000"/>
                <a:gd name="connsiteY169" fmla="*/ 1547770 h 6858000"/>
                <a:gd name="connsiteX170" fmla="*/ 730923 w 12192000"/>
                <a:gd name="connsiteY170" fmla="*/ 1547770 h 6858000"/>
                <a:gd name="connsiteX171" fmla="*/ 750490 w 12192000"/>
                <a:gd name="connsiteY171" fmla="*/ 1572648 h 6858000"/>
                <a:gd name="connsiteX172" fmla="*/ 739620 w 12192000"/>
                <a:gd name="connsiteY172" fmla="*/ 1597526 h 6858000"/>
                <a:gd name="connsiteX173" fmla="*/ 724401 w 12192000"/>
                <a:gd name="connsiteY173" fmla="*/ 1628623 h 6858000"/>
                <a:gd name="connsiteX174" fmla="*/ 746142 w 12192000"/>
                <a:gd name="connsiteY174" fmla="*/ 1647281 h 6858000"/>
                <a:gd name="connsiteX175" fmla="*/ 1065742 w 12192000"/>
                <a:gd name="connsiteY175" fmla="*/ 1787219 h 6858000"/>
                <a:gd name="connsiteX176" fmla="*/ 1170101 w 12192000"/>
                <a:gd name="connsiteY176" fmla="*/ 1840084 h 6858000"/>
                <a:gd name="connsiteX177" fmla="*/ 1204887 w 12192000"/>
                <a:gd name="connsiteY177" fmla="*/ 1840084 h 6858000"/>
                <a:gd name="connsiteX178" fmla="*/ 1254892 w 12192000"/>
                <a:gd name="connsiteY178" fmla="*/ 1858742 h 6858000"/>
                <a:gd name="connsiteX179" fmla="*/ 1267937 w 12192000"/>
                <a:gd name="connsiteY179" fmla="*/ 1759231 h 6858000"/>
                <a:gd name="connsiteX180" fmla="*/ 1313594 w 12192000"/>
                <a:gd name="connsiteY180" fmla="*/ 1824536 h 6858000"/>
                <a:gd name="connsiteX181" fmla="*/ 1354903 w 12192000"/>
                <a:gd name="connsiteY181" fmla="*/ 1896059 h 6858000"/>
                <a:gd name="connsiteX182" fmla="*/ 1461436 w 12192000"/>
                <a:gd name="connsiteY182" fmla="*/ 1930266 h 6858000"/>
                <a:gd name="connsiteX183" fmla="*/ 1489700 w 12192000"/>
                <a:gd name="connsiteY183" fmla="*/ 1892949 h 6858000"/>
                <a:gd name="connsiteX184" fmla="*/ 1513616 w 12192000"/>
                <a:gd name="connsiteY184" fmla="*/ 1902279 h 6858000"/>
                <a:gd name="connsiteX185" fmla="*/ 1515790 w 12192000"/>
                <a:gd name="connsiteY185" fmla="*/ 1917827 h 6858000"/>
                <a:gd name="connsiteX186" fmla="*/ 1591885 w 12192000"/>
                <a:gd name="connsiteY186" fmla="*/ 2008009 h 6858000"/>
                <a:gd name="connsiteX187" fmla="*/ 1681025 w 12192000"/>
                <a:gd name="connsiteY187" fmla="*/ 2029777 h 6858000"/>
                <a:gd name="connsiteX188" fmla="*/ 1739727 w 12192000"/>
                <a:gd name="connsiteY188" fmla="*/ 2011119 h 6858000"/>
                <a:gd name="connsiteX189" fmla="*/ 1859305 w 12192000"/>
                <a:gd name="connsiteY189" fmla="*/ 2070203 h 6858000"/>
                <a:gd name="connsiteX190" fmla="*/ 1881046 w 12192000"/>
                <a:gd name="connsiteY190" fmla="*/ 2076423 h 6858000"/>
                <a:gd name="connsiteX191" fmla="*/ 1965838 w 12192000"/>
                <a:gd name="connsiteY191" fmla="*/ 2085752 h 6858000"/>
                <a:gd name="connsiteX192" fmla="*/ 2000624 w 12192000"/>
                <a:gd name="connsiteY192" fmla="*/ 2088862 h 6858000"/>
                <a:gd name="connsiteX193" fmla="*/ 2109331 w 12192000"/>
                <a:gd name="connsiteY193" fmla="*/ 2107520 h 6858000"/>
                <a:gd name="connsiteX194" fmla="*/ 2128899 w 12192000"/>
                <a:gd name="connsiteY194" fmla="*/ 2119959 h 6858000"/>
                <a:gd name="connsiteX195" fmla="*/ 2183252 w 12192000"/>
                <a:gd name="connsiteY195" fmla="*/ 2163495 h 6858000"/>
                <a:gd name="connsiteX196" fmla="*/ 2244128 w 12192000"/>
                <a:gd name="connsiteY196" fmla="*/ 2213251 h 6858000"/>
                <a:gd name="connsiteX197" fmla="*/ 2261522 w 12192000"/>
                <a:gd name="connsiteY197" fmla="*/ 2219470 h 6858000"/>
                <a:gd name="connsiteX198" fmla="*/ 2333268 w 12192000"/>
                <a:gd name="connsiteY198" fmla="*/ 2185263 h 6858000"/>
                <a:gd name="connsiteX199" fmla="*/ 2355010 w 12192000"/>
                <a:gd name="connsiteY199" fmla="*/ 2197702 h 6858000"/>
                <a:gd name="connsiteX200" fmla="*/ 2355010 w 12192000"/>
                <a:gd name="connsiteY200" fmla="*/ 2312762 h 6858000"/>
                <a:gd name="connsiteX201" fmla="*/ 2365881 w 12192000"/>
                <a:gd name="connsiteY201" fmla="*/ 2340749 h 6858000"/>
                <a:gd name="connsiteX202" fmla="*/ 2389796 w 12192000"/>
                <a:gd name="connsiteY202" fmla="*/ 2328311 h 6858000"/>
                <a:gd name="connsiteX203" fmla="*/ 2409363 w 12192000"/>
                <a:gd name="connsiteY203" fmla="*/ 2263006 h 6858000"/>
                <a:gd name="connsiteX204" fmla="*/ 2415886 w 12192000"/>
                <a:gd name="connsiteY204" fmla="*/ 2250567 h 6858000"/>
                <a:gd name="connsiteX205" fmla="*/ 2441976 w 12192000"/>
                <a:gd name="connsiteY205" fmla="*/ 2216361 h 6858000"/>
                <a:gd name="connsiteX206" fmla="*/ 2452846 w 12192000"/>
                <a:gd name="connsiteY206" fmla="*/ 2253677 h 6858000"/>
                <a:gd name="connsiteX207" fmla="*/ 2457195 w 12192000"/>
                <a:gd name="connsiteY207" fmla="*/ 2253677 h 6858000"/>
                <a:gd name="connsiteX208" fmla="*/ 2539812 w 12192000"/>
                <a:gd name="connsiteY208" fmla="*/ 2225690 h 6858000"/>
                <a:gd name="connsiteX209" fmla="*/ 2689828 w 12192000"/>
                <a:gd name="connsiteY209" fmla="*/ 2287884 h 6858000"/>
                <a:gd name="connsiteX210" fmla="*/ 2711570 w 12192000"/>
                <a:gd name="connsiteY210" fmla="*/ 2328311 h 6858000"/>
                <a:gd name="connsiteX211" fmla="*/ 2733311 w 12192000"/>
                <a:gd name="connsiteY211" fmla="*/ 2374956 h 6858000"/>
                <a:gd name="connsiteX212" fmla="*/ 2813754 w 12192000"/>
                <a:gd name="connsiteY212" fmla="*/ 2384285 h 6858000"/>
                <a:gd name="connsiteX213" fmla="*/ 2870282 w 12192000"/>
                <a:gd name="connsiteY213" fmla="*/ 2378066 h 6858000"/>
                <a:gd name="connsiteX214" fmla="*/ 2898546 w 12192000"/>
                <a:gd name="connsiteY214" fmla="*/ 2430931 h 6858000"/>
                <a:gd name="connsiteX215" fmla="*/ 2922462 w 12192000"/>
                <a:gd name="connsiteY215" fmla="*/ 2474467 h 6858000"/>
                <a:gd name="connsiteX216" fmla="*/ 2939855 w 12192000"/>
                <a:gd name="connsiteY216" fmla="*/ 2449590 h 6858000"/>
                <a:gd name="connsiteX217" fmla="*/ 2965945 w 12192000"/>
                <a:gd name="connsiteY217" fmla="*/ 2430931 h 6858000"/>
                <a:gd name="connsiteX218" fmla="*/ 3028995 w 12192000"/>
                <a:gd name="connsiteY218" fmla="*/ 2458919 h 6858000"/>
                <a:gd name="connsiteX219" fmla="*/ 3098567 w 12192000"/>
                <a:gd name="connsiteY219" fmla="*/ 2443370 h 6858000"/>
                <a:gd name="connsiteX220" fmla="*/ 3131180 w 12192000"/>
                <a:gd name="connsiteY220" fmla="*/ 2440260 h 6858000"/>
                <a:gd name="connsiteX221" fmla="*/ 3185533 w 12192000"/>
                <a:gd name="connsiteY221" fmla="*/ 2496235 h 6858000"/>
                <a:gd name="connsiteX222" fmla="*/ 3211623 w 12192000"/>
                <a:gd name="connsiteY222" fmla="*/ 2502455 h 6858000"/>
                <a:gd name="connsiteX223" fmla="*/ 3296414 w 12192000"/>
                <a:gd name="connsiteY223" fmla="*/ 2493126 h 6858000"/>
                <a:gd name="connsiteX224" fmla="*/ 3424689 w 12192000"/>
                <a:gd name="connsiteY224" fmla="*/ 2542881 h 6858000"/>
                <a:gd name="connsiteX225" fmla="*/ 3468172 w 12192000"/>
                <a:gd name="connsiteY225" fmla="*/ 2573979 h 6858000"/>
                <a:gd name="connsiteX226" fmla="*/ 3439908 w 12192000"/>
                <a:gd name="connsiteY226" fmla="*/ 2586417 h 6858000"/>
                <a:gd name="connsiteX227" fmla="*/ 3411644 w 12192000"/>
                <a:gd name="connsiteY227" fmla="*/ 2595746 h 6858000"/>
                <a:gd name="connsiteX228" fmla="*/ 3400773 w 12192000"/>
                <a:gd name="connsiteY228" fmla="*/ 2629953 h 6858000"/>
                <a:gd name="connsiteX229" fmla="*/ 3420341 w 12192000"/>
                <a:gd name="connsiteY229" fmla="*/ 2642392 h 6858000"/>
                <a:gd name="connsiteX230" fmla="*/ 3444257 w 12192000"/>
                <a:gd name="connsiteY230" fmla="*/ 2648612 h 6858000"/>
                <a:gd name="connsiteX231" fmla="*/ 3433386 w 12192000"/>
                <a:gd name="connsiteY231" fmla="*/ 2695257 h 6858000"/>
                <a:gd name="connsiteX232" fmla="*/ 3396425 w 12192000"/>
                <a:gd name="connsiteY232" fmla="*/ 2710806 h 6858000"/>
                <a:gd name="connsiteX233" fmla="*/ 3292066 w 12192000"/>
                <a:gd name="connsiteY233" fmla="*/ 2589527 h 6858000"/>
                <a:gd name="connsiteX234" fmla="*/ 3287718 w 12192000"/>
                <a:gd name="connsiteY234" fmla="*/ 2626844 h 6858000"/>
                <a:gd name="connsiteX235" fmla="*/ 3242061 w 12192000"/>
                <a:gd name="connsiteY235" fmla="*/ 2695257 h 6858000"/>
                <a:gd name="connsiteX236" fmla="*/ 3207275 w 12192000"/>
                <a:gd name="connsiteY236" fmla="*/ 2704587 h 6858000"/>
                <a:gd name="connsiteX237" fmla="*/ 3183359 w 12192000"/>
                <a:gd name="connsiteY237" fmla="*/ 2685929 h 6858000"/>
                <a:gd name="connsiteX238" fmla="*/ 3155095 w 12192000"/>
                <a:gd name="connsiteY238" fmla="*/ 2654831 h 6858000"/>
                <a:gd name="connsiteX239" fmla="*/ 3102916 w 12192000"/>
                <a:gd name="connsiteY239" fmla="*/ 2645502 h 6858000"/>
                <a:gd name="connsiteX240" fmla="*/ 3076826 w 12192000"/>
                <a:gd name="connsiteY240" fmla="*/ 2657941 h 6858000"/>
                <a:gd name="connsiteX241" fmla="*/ 3007253 w 12192000"/>
                <a:gd name="connsiteY241" fmla="*/ 2657941 h 6858000"/>
                <a:gd name="connsiteX242" fmla="*/ 2924636 w 12192000"/>
                <a:gd name="connsiteY242" fmla="*/ 2598856 h 6858000"/>
                <a:gd name="connsiteX243" fmla="*/ 2915939 w 12192000"/>
                <a:gd name="connsiteY243" fmla="*/ 2567759 h 6858000"/>
                <a:gd name="connsiteX244" fmla="*/ 2892024 w 12192000"/>
                <a:gd name="connsiteY244" fmla="*/ 2521113 h 6858000"/>
                <a:gd name="connsiteX245" fmla="*/ 2883327 w 12192000"/>
                <a:gd name="connsiteY245" fmla="*/ 2549101 h 6858000"/>
                <a:gd name="connsiteX246" fmla="*/ 2850715 w 12192000"/>
                <a:gd name="connsiteY246" fmla="*/ 2583307 h 6858000"/>
                <a:gd name="connsiteX247" fmla="*/ 2831148 w 12192000"/>
                <a:gd name="connsiteY247" fmla="*/ 2536662 h 6858000"/>
                <a:gd name="connsiteX248" fmla="*/ 2839844 w 12192000"/>
                <a:gd name="connsiteY248" fmla="*/ 2505564 h 6858000"/>
                <a:gd name="connsiteX249" fmla="*/ 2837670 w 12192000"/>
                <a:gd name="connsiteY249" fmla="*/ 2499345 h 6858000"/>
                <a:gd name="connsiteX250" fmla="*/ 2678957 w 12192000"/>
                <a:gd name="connsiteY250" fmla="*/ 2577088 h 6858000"/>
                <a:gd name="connsiteX251" fmla="*/ 2570250 w 12192000"/>
                <a:gd name="connsiteY251" fmla="*/ 2592637 h 6858000"/>
                <a:gd name="connsiteX252" fmla="*/ 2541986 w 12192000"/>
                <a:gd name="connsiteY252" fmla="*/ 2564649 h 6858000"/>
                <a:gd name="connsiteX253" fmla="*/ 2526767 w 12192000"/>
                <a:gd name="connsiteY253" fmla="*/ 2545991 h 6858000"/>
                <a:gd name="connsiteX254" fmla="*/ 2481110 w 12192000"/>
                <a:gd name="connsiteY254" fmla="*/ 2558430 h 6858000"/>
                <a:gd name="connsiteX255" fmla="*/ 2337617 w 12192000"/>
                <a:gd name="connsiteY255" fmla="*/ 2486906 h 6858000"/>
                <a:gd name="connsiteX256" fmla="*/ 2300656 w 12192000"/>
                <a:gd name="connsiteY256" fmla="*/ 2427821 h 6858000"/>
                <a:gd name="connsiteX257" fmla="*/ 2276741 w 12192000"/>
                <a:gd name="connsiteY257" fmla="*/ 2434041 h 6858000"/>
                <a:gd name="connsiteX258" fmla="*/ 2296308 w 12192000"/>
                <a:gd name="connsiteY258" fmla="*/ 2471358 h 6858000"/>
                <a:gd name="connsiteX259" fmla="*/ 2322398 w 12192000"/>
                <a:gd name="connsiteY259" fmla="*/ 2499345 h 6858000"/>
                <a:gd name="connsiteX260" fmla="*/ 2315875 w 12192000"/>
                <a:gd name="connsiteY260" fmla="*/ 2518003 h 6858000"/>
                <a:gd name="connsiteX261" fmla="*/ 2302830 w 12192000"/>
                <a:gd name="connsiteY261" fmla="*/ 2533552 h 6858000"/>
                <a:gd name="connsiteX262" fmla="*/ 2272392 w 12192000"/>
                <a:gd name="connsiteY262" fmla="*/ 2539771 h 6858000"/>
                <a:gd name="connsiteX263" fmla="*/ 2102809 w 12192000"/>
                <a:gd name="connsiteY263" fmla="*/ 2480687 h 6858000"/>
                <a:gd name="connsiteX264" fmla="*/ 2054978 w 12192000"/>
                <a:gd name="connsiteY264" fmla="*/ 2502455 h 6858000"/>
                <a:gd name="connsiteX265" fmla="*/ 1952793 w 12192000"/>
                <a:gd name="connsiteY265" fmla="*/ 2555320 h 6858000"/>
                <a:gd name="connsiteX266" fmla="*/ 1883220 w 12192000"/>
                <a:gd name="connsiteY266" fmla="*/ 2530442 h 6858000"/>
                <a:gd name="connsiteX267" fmla="*/ 1854956 w 12192000"/>
                <a:gd name="connsiteY267" fmla="*/ 2521113 h 6858000"/>
                <a:gd name="connsiteX268" fmla="*/ 1672328 w 12192000"/>
                <a:gd name="connsiteY268" fmla="*/ 2458919 h 6858000"/>
                <a:gd name="connsiteX269" fmla="*/ 1639716 w 12192000"/>
                <a:gd name="connsiteY269" fmla="*/ 2449590 h 6858000"/>
                <a:gd name="connsiteX270" fmla="*/ 1600581 w 12192000"/>
                <a:gd name="connsiteY270" fmla="*/ 2486906 h 6858000"/>
                <a:gd name="connsiteX271" fmla="*/ 1572317 w 12192000"/>
                <a:gd name="connsiteY271" fmla="*/ 2493126 h 6858000"/>
                <a:gd name="connsiteX272" fmla="*/ 1533183 w 12192000"/>
                <a:gd name="connsiteY272" fmla="*/ 2462028 h 6858000"/>
                <a:gd name="connsiteX273" fmla="*/ 1476655 w 12192000"/>
                <a:gd name="connsiteY273" fmla="*/ 2486906 h 6858000"/>
                <a:gd name="connsiteX274" fmla="*/ 1457088 w 12192000"/>
                <a:gd name="connsiteY274" fmla="*/ 2524223 h 6858000"/>
                <a:gd name="connsiteX275" fmla="*/ 1444043 w 12192000"/>
                <a:gd name="connsiteY275" fmla="*/ 2530442 h 6858000"/>
                <a:gd name="connsiteX276" fmla="*/ 1444043 w 12192000"/>
                <a:gd name="connsiteY276" fmla="*/ 2508674 h 6858000"/>
                <a:gd name="connsiteX277" fmla="*/ 1450565 w 12192000"/>
                <a:gd name="connsiteY277" fmla="*/ 2493126 h 6858000"/>
                <a:gd name="connsiteX278" fmla="*/ 1448391 w 12192000"/>
                <a:gd name="connsiteY278" fmla="*/ 2455809 h 6858000"/>
                <a:gd name="connsiteX279" fmla="*/ 1417953 w 12192000"/>
                <a:gd name="connsiteY279" fmla="*/ 2465138 h 6858000"/>
                <a:gd name="connsiteX280" fmla="*/ 1407082 w 12192000"/>
                <a:gd name="connsiteY280" fmla="*/ 2499345 h 6858000"/>
                <a:gd name="connsiteX281" fmla="*/ 1378819 w 12192000"/>
                <a:gd name="connsiteY281" fmla="*/ 2508674 h 6858000"/>
                <a:gd name="connsiteX282" fmla="*/ 1376644 w 12192000"/>
                <a:gd name="connsiteY282" fmla="*/ 2480687 h 6858000"/>
                <a:gd name="connsiteX283" fmla="*/ 1376644 w 12192000"/>
                <a:gd name="connsiteY283" fmla="*/ 2471358 h 6858000"/>
                <a:gd name="connsiteX284" fmla="*/ 1333161 w 12192000"/>
                <a:gd name="connsiteY284" fmla="*/ 2409163 h 6858000"/>
                <a:gd name="connsiteX285" fmla="*/ 1239673 w 12192000"/>
                <a:gd name="connsiteY285" fmla="*/ 2409163 h 6858000"/>
                <a:gd name="connsiteX286" fmla="*/ 1189668 w 12192000"/>
                <a:gd name="connsiteY286" fmla="*/ 2462028 h 6858000"/>
                <a:gd name="connsiteX287" fmla="*/ 1178797 w 12192000"/>
                <a:gd name="connsiteY287" fmla="*/ 2483796 h 6858000"/>
                <a:gd name="connsiteX288" fmla="*/ 1157056 w 12192000"/>
                <a:gd name="connsiteY288" fmla="*/ 2455809 h 6858000"/>
                <a:gd name="connsiteX289" fmla="*/ 1180971 w 12192000"/>
                <a:gd name="connsiteY289" fmla="*/ 2412273 h 6858000"/>
                <a:gd name="connsiteX290" fmla="*/ 1163578 w 12192000"/>
                <a:gd name="connsiteY290" fmla="*/ 2406054 h 6858000"/>
                <a:gd name="connsiteX291" fmla="*/ 1128792 w 12192000"/>
                <a:gd name="connsiteY291" fmla="*/ 2471358 h 6858000"/>
                <a:gd name="connsiteX292" fmla="*/ 1126618 w 12192000"/>
                <a:gd name="connsiteY292" fmla="*/ 2477577 h 6858000"/>
                <a:gd name="connsiteX293" fmla="*/ 1135314 w 12192000"/>
                <a:gd name="connsiteY293" fmla="*/ 2533552 h 6858000"/>
                <a:gd name="connsiteX294" fmla="*/ 1246196 w 12192000"/>
                <a:gd name="connsiteY294" fmla="*/ 2580198 h 6858000"/>
                <a:gd name="connsiteX295" fmla="*/ 1278808 w 12192000"/>
                <a:gd name="connsiteY295" fmla="*/ 2636173 h 6858000"/>
                <a:gd name="connsiteX296" fmla="*/ 1283156 w 12192000"/>
                <a:gd name="connsiteY296" fmla="*/ 2670380 h 6858000"/>
                <a:gd name="connsiteX297" fmla="*/ 1274460 w 12192000"/>
                <a:gd name="connsiteY297" fmla="*/ 2707696 h 6858000"/>
                <a:gd name="connsiteX298" fmla="*/ 1252718 w 12192000"/>
                <a:gd name="connsiteY298" fmla="*/ 2695257 h 6858000"/>
                <a:gd name="connsiteX299" fmla="*/ 1207061 w 12192000"/>
                <a:gd name="connsiteY299" fmla="*/ 2657941 h 6858000"/>
                <a:gd name="connsiteX300" fmla="*/ 1148359 w 12192000"/>
                <a:gd name="connsiteY300" fmla="*/ 2664160 h 6858000"/>
                <a:gd name="connsiteX301" fmla="*/ 1035303 w 12192000"/>
                <a:gd name="connsiteY301" fmla="*/ 2664160 h 6858000"/>
                <a:gd name="connsiteX302" fmla="*/ 1022259 w 12192000"/>
                <a:gd name="connsiteY302" fmla="*/ 2642392 h 6858000"/>
                <a:gd name="connsiteX303" fmla="*/ 1009214 w 12192000"/>
                <a:gd name="connsiteY303" fmla="*/ 2633063 h 6858000"/>
                <a:gd name="connsiteX304" fmla="*/ 961383 w 12192000"/>
                <a:gd name="connsiteY304" fmla="*/ 2629953 h 6858000"/>
                <a:gd name="connsiteX305" fmla="*/ 904855 w 12192000"/>
                <a:gd name="connsiteY305" fmla="*/ 2592637 h 6858000"/>
                <a:gd name="connsiteX306" fmla="*/ 891810 w 12192000"/>
                <a:gd name="connsiteY306" fmla="*/ 2573979 h 6858000"/>
                <a:gd name="connsiteX307" fmla="*/ 878765 w 12192000"/>
                <a:gd name="connsiteY307" fmla="*/ 2542881 h 6858000"/>
                <a:gd name="connsiteX308" fmla="*/ 846153 w 12192000"/>
                <a:gd name="connsiteY308" fmla="*/ 2558430 h 6858000"/>
                <a:gd name="connsiteX309" fmla="*/ 824411 w 12192000"/>
                <a:gd name="connsiteY309" fmla="*/ 2654831 h 6858000"/>
                <a:gd name="connsiteX310" fmla="*/ 854849 w 12192000"/>
                <a:gd name="connsiteY310" fmla="*/ 2692148 h 6858000"/>
                <a:gd name="connsiteX311" fmla="*/ 878765 w 12192000"/>
                <a:gd name="connsiteY311" fmla="*/ 2745013 h 6858000"/>
                <a:gd name="connsiteX312" fmla="*/ 896158 w 12192000"/>
                <a:gd name="connsiteY312" fmla="*/ 2692148 h 6858000"/>
                <a:gd name="connsiteX313" fmla="*/ 924422 w 12192000"/>
                <a:gd name="connsiteY313" fmla="*/ 2667270 h 6858000"/>
                <a:gd name="connsiteX314" fmla="*/ 952686 w 12192000"/>
                <a:gd name="connsiteY314" fmla="*/ 2707696 h 6858000"/>
                <a:gd name="connsiteX315" fmla="*/ 961383 w 12192000"/>
                <a:gd name="connsiteY315" fmla="*/ 2748123 h 6858000"/>
                <a:gd name="connsiteX316" fmla="*/ 1009214 w 12192000"/>
                <a:gd name="connsiteY316" fmla="*/ 2738794 h 6858000"/>
                <a:gd name="connsiteX317" fmla="*/ 1065742 w 12192000"/>
                <a:gd name="connsiteY317" fmla="*/ 2844524 h 6858000"/>
                <a:gd name="connsiteX318" fmla="*/ 1202713 w 12192000"/>
                <a:gd name="connsiteY318" fmla="*/ 2916048 h 6858000"/>
                <a:gd name="connsiteX319" fmla="*/ 1383167 w 12192000"/>
                <a:gd name="connsiteY319" fmla="*/ 2981352 h 6858000"/>
                <a:gd name="connsiteX320" fmla="*/ 1398386 w 12192000"/>
                <a:gd name="connsiteY320" fmla="*/ 2993791 h 6858000"/>
                <a:gd name="connsiteX321" fmla="*/ 1389689 w 12192000"/>
                <a:gd name="connsiteY321" fmla="*/ 3031107 h 6858000"/>
                <a:gd name="connsiteX322" fmla="*/ 1361425 w 12192000"/>
                <a:gd name="connsiteY322" fmla="*/ 3077753 h 6858000"/>
                <a:gd name="connsiteX323" fmla="*/ 1350555 w 12192000"/>
                <a:gd name="connsiteY323" fmla="*/ 3090192 h 6858000"/>
                <a:gd name="connsiteX324" fmla="*/ 1335336 w 12192000"/>
                <a:gd name="connsiteY324" fmla="*/ 3077753 h 6858000"/>
                <a:gd name="connsiteX325" fmla="*/ 1324465 w 12192000"/>
                <a:gd name="connsiteY325" fmla="*/ 3034217 h 6858000"/>
                <a:gd name="connsiteX326" fmla="*/ 1294027 w 12192000"/>
                <a:gd name="connsiteY326" fmla="*/ 3062205 h 6858000"/>
                <a:gd name="connsiteX327" fmla="*/ 1276634 w 12192000"/>
                <a:gd name="connsiteY327" fmla="*/ 3087083 h 6858000"/>
                <a:gd name="connsiteX328" fmla="*/ 1239673 w 12192000"/>
                <a:gd name="connsiteY328" fmla="*/ 3090192 h 6858000"/>
                <a:gd name="connsiteX329" fmla="*/ 1170101 w 12192000"/>
                <a:gd name="connsiteY329" fmla="*/ 3074643 h 6858000"/>
                <a:gd name="connsiteX330" fmla="*/ 1117921 w 12192000"/>
                <a:gd name="connsiteY330" fmla="*/ 3065314 h 6858000"/>
                <a:gd name="connsiteX331" fmla="*/ 1094005 w 12192000"/>
                <a:gd name="connsiteY331" fmla="*/ 3087083 h 6858000"/>
                <a:gd name="connsiteX332" fmla="*/ 1085309 w 12192000"/>
                <a:gd name="connsiteY332" fmla="*/ 3124399 h 6858000"/>
                <a:gd name="connsiteX333" fmla="*/ 1048348 w 12192000"/>
                <a:gd name="connsiteY333" fmla="*/ 3090192 h 6858000"/>
                <a:gd name="connsiteX334" fmla="*/ 1044000 w 12192000"/>
                <a:gd name="connsiteY334" fmla="*/ 3034217 h 6858000"/>
                <a:gd name="connsiteX335" fmla="*/ 970079 w 12192000"/>
                <a:gd name="connsiteY335" fmla="*/ 3083973 h 6858000"/>
                <a:gd name="connsiteX336" fmla="*/ 915726 w 12192000"/>
                <a:gd name="connsiteY336" fmla="*/ 3080863 h 6858000"/>
                <a:gd name="connsiteX337" fmla="*/ 822237 w 12192000"/>
                <a:gd name="connsiteY337" fmla="*/ 3027998 h 6858000"/>
                <a:gd name="connsiteX338" fmla="*/ 791799 w 12192000"/>
                <a:gd name="connsiteY338" fmla="*/ 3034217 h 6858000"/>
                <a:gd name="connsiteX339" fmla="*/ 687440 w 12192000"/>
                <a:gd name="connsiteY339" fmla="*/ 3049766 h 6858000"/>
                <a:gd name="connsiteX340" fmla="*/ 650480 w 12192000"/>
                <a:gd name="connsiteY340" fmla="*/ 3027998 h 6858000"/>
                <a:gd name="connsiteX341" fmla="*/ 587430 w 12192000"/>
                <a:gd name="connsiteY341" fmla="*/ 2993791 h 6858000"/>
                <a:gd name="connsiteX342" fmla="*/ 565688 w 12192000"/>
                <a:gd name="connsiteY342" fmla="*/ 3006230 h 6858000"/>
                <a:gd name="connsiteX343" fmla="*/ 561340 w 12192000"/>
                <a:gd name="connsiteY343" fmla="*/ 3034217 h 6858000"/>
                <a:gd name="connsiteX344" fmla="*/ 556992 w 12192000"/>
                <a:gd name="connsiteY344" fmla="*/ 3052875 h 6858000"/>
                <a:gd name="connsiteX345" fmla="*/ 509160 w 12192000"/>
                <a:gd name="connsiteY345" fmla="*/ 3043546 h 6858000"/>
                <a:gd name="connsiteX346" fmla="*/ 498290 w 12192000"/>
                <a:gd name="connsiteY346" fmla="*/ 3009340 h 6858000"/>
                <a:gd name="connsiteX347" fmla="*/ 452633 w 12192000"/>
                <a:gd name="connsiteY347" fmla="*/ 2950255 h 6858000"/>
                <a:gd name="connsiteX348" fmla="*/ 443936 w 12192000"/>
                <a:gd name="connsiteY348" fmla="*/ 2968913 h 6858000"/>
                <a:gd name="connsiteX349" fmla="*/ 426543 w 12192000"/>
                <a:gd name="connsiteY349" fmla="*/ 3012449 h 6858000"/>
                <a:gd name="connsiteX350" fmla="*/ 383060 w 12192000"/>
                <a:gd name="connsiteY350" fmla="*/ 3009340 h 6858000"/>
                <a:gd name="connsiteX351" fmla="*/ 337403 w 12192000"/>
                <a:gd name="connsiteY351" fmla="*/ 2996900 h 6858000"/>
                <a:gd name="connsiteX352" fmla="*/ 317836 w 12192000"/>
                <a:gd name="connsiteY352" fmla="*/ 3018668 h 6858000"/>
                <a:gd name="connsiteX353" fmla="*/ 296094 w 12192000"/>
                <a:gd name="connsiteY353" fmla="*/ 3037327 h 6858000"/>
                <a:gd name="connsiteX354" fmla="*/ 280875 w 12192000"/>
                <a:gd name="connsiteY354" fmla="*/ 3031107 h 6858000"/>
                <a:gd name="connsiteX355" fmla="*/ 259134 w 12192000"/>
                <a:gd name="connsiteY355" fmla="*/ 3034217 h 6858000"/>
                <a:gd name="connsiteX356" fmla="*/ 265656 w 12192000"/>
                <a:gd name="connsiteY356" fmla="*/ 3059095 h 6858000"/>
                <a:gd name="connsiteX357" fmla="*/ 237392 w 12192000"/>
                <a:gd name="connsiteY357" fmla="*/ 3105741 h 6858000"/>
                <a:gd name="connsiteX358" fmla="*/ 237392 w 12192000"/>
                <a:gd name="connsiteY358" fmla="*/ 3279885 h 6858000"/>
                <a:gd name="connsiteX359" fmla="*/ 272179 w 12192000"/>
                <a:gd name="connsiteY359" fmla="*/ 3245678 h 6858000"/>
                <a:gd name="connsiteX360" fmla="*/ 356970 w 12192000"/>
                <a:gd name="connsiteY360" fmla="*/ 3199033 h 6858000"/>
                <a:gd name="connsiteX361" fmla="*/ 411324 w 12192000"/>
                <a:gd name="connsiteY361" fmla="*/ 3217691 h 6858000"/>
                <a:gd name="connsiteX362" fmla="*/ 433065 w 12192000"/>
                <a:gd name="connsiteY362" fmla="*/ 3227020 h 6858000"/>
                <a:gd name="connsiteX363" fmla="*/ 422195 w 12192000"/>
                <a:gd name="connsiteY363" fmla="*/ 3251898 h 6858000"/>
                <a:gd name="connsiteX364" fmla="*/ 409150 w 12192000"/>
                <a:gd name="connsiteY364" fmla="*/ 3267446 h 6858000"/>
                <a:gd name="connsiteX365" fmla="*/ 393931 w 12192000"/>
                <a:gd name="connsiteY365" fmla="*/ 3298543 h 6858000"/>
                <a:gd name="connsiteX366" fmla="*/ 420020 w 12192000"/>
                <a:gd name="connsiteY366" fmla="*/ 3314092 h 6858000"/>
                <a:gd name="connsiteX367" fmla="*/ 465677 w 12192000"/>
                <a:gd name="connsiteY367" fmla="*/ 3314092 h 6858000"/>
                <a:gd name="connsiteX368" fmla="*/ 550469 w 12192000"/>
                <a:gd name="connsiteY368" fmla="*/ 3360738 h 6858000"/>
                <a:gd name="connsiteX369" fmla="*/ 563514 w 12192000"/>
                <a:gd name="connsiteY369" fmla="*/ 3360738 h 6858000"/>
                <a:gd name="connsiteX370" fmla="*/ 578733 w 12192000"/>
                <a:gd name="connsiteY370" fmla="*/ 3354518 h 6858000"/>
                <a:gd name="connsiteX371" fmla="*/ 591778 w 12192000"/>
                <a:gd name="connsiteY371" fmla="*/ 3357628 h 6858000"/>
                <a:gd name="connsiteX372" fmla="*/ 585256 w 12192000"/>
                <a:gd name="connsiteY372" fmla="*/ 3373177 h 6858000"/>
                <a:gd name="connsiteX373" fmla="*/ 567862 w 12192000"/>
                <a:gd name="connsiteY373" fmla="*/ 3407384 h 6858000"/>
                <a:gd name="connsiteX374" fmla="*/ 567862 w 12192000"/>
                <a:gd name="connsiteY374" fmla="*/ 3438481 h 6858000"/>
                <a:gd name="connsiteX375" fmla="*/ 589604 w 12192000"/>
                <a:gd name="connsiteY375" fmla="*/ 3438481 h 6858000"/>
                <a:gd name="connsiteX376" fmla="*/ 604823 w 12192000"/>
                <a:gd name="connsiteY376" fmla="*/ 3422932 h 6858000"/>
                <a:gd name="connsiteX377" fmla="*/ 652654 w 12192000"/>
                <a:gd name="connsiteY377" fmla="*/ 3410493 h 6858000"/>
                <a:gd name="connsiteX378" fmla="*/ 715704 w 12192000"/>
                <a:gd name="connsiteY378" fmla="*/ 3410493 h 6858000"/>
                <a:gd name="connsiteX379" fmla="*/ 743968 w 12192000"/>
                <a:gd name="connsiteY379" fmla="*/ 3413603 h 6858000"/>
                <a:gd name="connsiteX380" fmla="*/ 735271 w 12192000"/>
                <a:gd name="connsiteY380" fmla="*/ 3454029 h 6858000"/>
                <a:gd name="connsiteX381" fmla="*/ 724401 w 12192000"/>
                <a:gd name="connsiteY381" fmla="*/ 3472688 h 6858000"/>
                <a:gd name="connsiteX382" fmla="*/ 730923 w 12192000"/>
                <a:gd name="connsiteY382" fmla="*/ 3497565 h 6858000"/>
                <a:gd name="connsiteX383" fmla="*/ 846153 w 12192000"/>
                <a:gd name="connsiteY383" fmla="*/ 3640613 h 6858000"/>
                <a:gd name="connsiteX384" fmla="*/ 848327 w 12192000"/>
                <a:gd name="connsiteY384" fmla="*/ 3665490 h 6858000"/>
                <a:gd name="connsiteX385" fmla="*/ 874417 w 12192000"/>
                <a:gd name="connsiteY385" fmla="*/ 3693478 h 6858000"/>
                <a:gd name="connsiteX386" fmla="*/ 1013562 w 12192000"/>
                <a:gd name="connsiteY386" fmla="*/ 3743233 h 6858000"/>
                <a:gd name="connsiteX387" fmla="*/ 1107050 w 12192000"/>
                <a:gd name="connsiteY387" fmla="*/ 3789879 h 6858000"/>
                <a:gd name="connsiteX388" fmla="*/ 1144011 w 12192000"/>
                <a:gd name="connsiteY388" fmla="*/ 3824086 h 6858000"/>
                <a:gd name="connsiteX389" fmla="*/ 1174449 w 12192000"/>
                <a:gd name="connsiteY389" fmla="*/ 3842745 h 6858000"/>
                <a:gd name="connsiteX390" fmla="*/ 1287504 w 12192000"/>
                <a:gd name="connsiteY390" fmla="*/ 3867622 h 6858000"/>
                <a:gd name="connsiteX391" fmla="*/ 1415779 w 12192000"/>
                <a:gd name="connsiteY391" fmla="*/ 3914268 h 6858000"/>
                <a:gd name="connsiteX392" fmla="*/ 1448391 w 12192000"/>
                <a:gd name="connsiteY392" fmla="*/ 3945365 h 6858000"/>
                <a:gd name="connsiteX393" fmla="*/ 1520138 w 12192000"/>
                <a:gd name="connsiteY393" fmla="*/ 3973353 h 6858000"/>
                <a:gd name="connsiteX394" fmla="*/ 1572317 w 12192000"/>
                <a:gd name="connsiteY394" fmla="*/ 3976463 h 6858000"/>
                <a:gd name="connsiteX395" fmla="*/ 1735378 w 12192000"/>
                <a:gd name="connsiteY395" fmla="*/ 4038657 h 6858000"/>
                <a:gd name="connsiteX396" fmla="*/ 1785384 w 12192000"/>
                <a:gd name="connsiteY396" fmla="*/ 4035547 h 6858000"/>
                <a:gd name="connsiteX397" fmla="*/ 1811473 w 12192000"/>
                <a:gd name="connsiteY397" fmla="*/ 4044876 h 6858000"/>
                <a:gd name="connsiteX398" fmla="*/ 1883220 w 12192000"/>
                <a:gd name="connsiteY398" fmla="*/ 4082193 h 6858000"/>
                <a:gd name="connsiteX399" fmla="*/ 1983231 w 12192000"/>
                <a:gd name="connsiteY399" fmla="*/ 4097742 h 6858000"/>
                <a:gd name="connsiteX400" fmla="*/ 2044107 w 12192000"/>
                <a:gd name="connsiteY400" fmla="*/ 4097742 h 6858000"/>
                <a:gd name="connsiteX401" fmla="*/ 2128899 w 12192000"/>
                <a:gd name="connsiteY401" fmla="*/ 4113290 h 6858000"/>
                <a:gd name="connsiteX402" fmla="*/ 2333268 w 12192000"/>
                <a:gd name="connsiteY402" fmla="*/ 4187924 h 6858000"/>
                <a:gd name="connsiteX403" fmla="*/ 2528941 w 12192000"/>
                <a:gd name="connsiteY403" fmla="*/ 4231460 h 6858000"/>
                <a:gd name="connsiteX404" fmla="*/ 3142050 w 12192000"/>
                <a:gd name="connsiteY404" fmla="*/ 4390056 h 6858000"/>
                <a:gd name="connsiteX405" fmla="*/ 3644278 w 12192000"/>
                <a:gd name="connsiteY405" fmla="*/ 4467799 h 6858000"/>
                <a:gd name="connsiteX406" fmla="*/ 4220427 w 12192000"/>
                <a:gd name="connsiteY406" fmla="*/ 4523774 h 6858000"/>
                <a:gd name="connsiteX407" fmla="*/ 5120522 w 12192000"/>
                <a:gd name="connsiteY407" fmla="*/ 4539322 h 6858000"/>
                <a:gd name="connsiteX408" fmla="*/ 6101062 w 12192000"/>
                <a:gd name="connsiteY408" fmla="*/ 4502006 h 6858000"/>
                <a:gd name="connsiteX409" fmla="*/ 6146719 w 12192000"/>
                <a:gd name="connsiteY409" fmla="*/ 4498896 h 6858000"/>
                <a:gd name="connsiteX410" fmla="*/ 6168460 w 12192000"/>
                <a:gd name="connsiteY410" fmla="*/ 4533103 h 6858000"/>
                <a:gd name="connsiteX411" fmla="*/ 6153241 w 12192000"/>
                <a:gd name="connsiteY411" fmla="*/ 4551761 h 6858000"/>
                <a:gd name="connsiteX412" fmla="*/ 5927130 w 12192000"/>
                <a:gd name="connsiteY412" fmla="*/ 4557981 h 6858000"/>
                <a:gd name="connsiteX413" fmla="*/ 5781463 w 12192000"/>
                <a:gd name="connsiteY413" fmla="*/ 4573529 h 6858000"/>
                <a:gd name="connsiteX414" fmla="*/ 5533611 w 12192000"/>
                <a:gd name="connsiteY414" fmla="*/ 4601517 h 6858000"/>
                <a:gd name="connsiteX415" fmla="*/ 5348808 w 12192000"/>
                <a:gd name="connsiteY415" fmla="*/ 4617065 h 6858000"/>
                <a:gd name="connsiteX416" fmla="*/ 5214011 w 12192000"/>
                <a:gd name="connsiteY416" fmla="*/ 4641943 h 6858000"/>
                <a:gd name="connsiteX417" fmla="*/ 5105303 w 12192000"/>
                <a:gd name="connsiteY417" fmla="*/ 4635724 h 6858000"/>
                <a:gd name="connsiteX418" fmla="*/ 5003119 w 12192000"/>
                <a:gd name="connsiteY418" fmla="*/ 4635724 h 6858000"/>
                <a:gd name="connsiteX419" fmla="*/ 4837884 w 12192000"/>
                <a:gd name="connsiteY419" fmla="*/ 4648162 h 6858000"/>
                <a:gd name="connsiteX420" fmla="*/ 4698739 w 12192000"/>
                <a:gd name="connsiteY420" fmla="*/ 4635724 h 6858000"/>
                <a:gd name="connsiteX421" fmla="*/ 4422622 w 12192000"/>
                <a:gd name="connsiteY421" fmla="*/ 4635724 h 6858000"/>
                <a:gd name="connsiteX422" fmla="*/ 4246516 w 12192000"/>
                <a:gd name="connsiteY422" fmla="*/ 4620175 h 6858000"/>
                <a:gd name="connsiteX423" fmla="*/ 3987793 w 12192000"/>
                <a:gd name="connsiteY423" fmla="*/ 4610846 h 6858000"/>
                <a:gd name="connsiteX424" fmla="*/ 3729070 w 12192000"/>
                <a:gd name="connsiteY424" fmla="*/ 4579749 h 6858000"/>
                <a:gd name="connsiteX425" fmla="*/ 3609491 w 12192000"/>
                <a:gd name="connsiteY425" fmla="*/ 4567310 h 6858000"/>
                <a:gd name="connsiteX426" fmla="*/ 3418167 w 12192000"/>
                <a:gd name="connsiteY426" fmla="*/ 4539322 h 6858000"/>
                <a:gd name="connsiteX427" fmla="*/ 3292066 w 12192000"/>
                <a:gd name="connsiteY427" fmla="*/ 4526883 h 6858000"/>
                <a:gd name="connsiteX428" fmla="*/ 3157269 w 12192000"/>
                <a:gd name="connsiteY428" fmla="*/ 4489567 h 6858000"/>
                <a:gd name="connsiteX429" fmla="*/ 3094219 w 12192000"/>
                <a:gd name="connsiteY429" fmla="*/ 4480237 h 6858000"/>
                <a:gd name="connsiteX430" fmla="*/ 2933332 w 12192000"/>
                <a:gd name="connsiteY430" fmla="*/ 4477128 h 6858000"/>
                <a:gd name="connsiteX431" fmla="*/ 2718092 w 12192000"/>
                <a:gd name="connsiteY431" fmla="*/ 4405604 h 6858000"/>
                <a:gd name="connsiteX432" fmla="*/ 2533290 w 12192000"/>
                <a:gd name="connsiteY432" fmla="*/ 4374507 h 6858000"/>
                <a:gd name="connsiteX433" fmla="*/ 2244128 w 12192000"/>
                <a:gd name="connsiteY433" fmla="*/ 4306093 h 6858000"/>
                <a:gd name="connsiteX434" fmla="*/ 2207168 w 12192000"/>
                <a:gd name="connsiteY434" fmla="*/ 4337190 h 6858000"/>
                <a:gd name="connsiteX435" fmla="*/ 2204994 w 12192000"/>
                <a:gd name="connsiteY435" fmla="*/ 4340300 h 6858000"/>
                <a:gd name="connsiteX436" fmla="*/ 2131073 w 12192000"/>
                <a:gd name="connsiteY436" fmla="*/ 4418043 h 6858000"/>
                <a:gd name="connsiteX437" fmla="*/ 2081067 w 12192000"/>
                <a:gd name="connsiteY437" fmla="*/ 4414933 h 6858000"/>
                <a:gd name="connsiteX438" fmla="*/ 2048455 w 12192000"/>
                <a:gd name="connsiteY438" fmla="*/ 4377617 h 6858000"/>
                <a:gd name="connsiteX439" fmla="*/ 2024540 w 12192000"/>
                <a:gd name="connsiteY439" fmla="*/ 4408714 h 6858000"/>
                <a:gd name="connsiteX440" fmla="*/ 1981057 w 12192000"/>
                <a:gd name="connsiteY440" fmla="*/ 4399385 h 6858000"/>
                <a:gd name="connsiteX441" fmla="*/ 1937574 w 12192000"/>
                <a:gd name="connsiteY441" fmla="*/ 4374507 h 6858000"/>
                <a:gd name="connsiteX442" fmla="*/ 1920181 w 12192000"/>
                <a:gd name="connsiteY442" fmla="*/ 4374507 h 6858000"/>
                <a:gd name="connsiteX443" fmla="*/ 1726682 w 12192000"/>
                <a:gd name="connsiteY443" fmla="*/ 4330971 h 6858000"/>
                <a:gd name="connsiteX444" fmla="*/ 1687547 w 12192000"/>
                <a:gd name="connsiteY444" fmla="*/ 4296764 h 6858000"/>
                <a:gd name="connsiteX445" fmla="*/ 1678851 w 12192000"/>
                <a:gd name="connsiteY445" fmla="*/ 4284325 h 6858000"/>
                <a:gd name="connsiteX446" fmla="*/ 1596233 w 12192000"/>
                <a:gd name="connsiteY446" fmla="*/ 4265667 h 6858000"/>
                <a:gd name="connsiteX447" fmla="*/ 1557098 w 12192000"/>
                <a:gd name="connsiteY447" fmla="*/ 4256337 h 6858000"/>
                <a:gd name="connsiteX448" fmla="*/ 1544054 w 12192000"/>
                <a:gd name="connsiteY448" fmla="*/ 4281215 h 6858000"/>
                <a:gd name="connsiteX449" fmla="*/ 1544054 w 12192000"/>
                <a:gd name="connsiteY449" fmla="*/ 4318532 h 6858000"/>
                <a:gd name="connsiteX450" fmla="*/ 1520138 w 12192000"/>
                <a:gd name="connsiteY450" fmla="*/ 4309203 h 6858000"/>
                <a:gd name="connsiteX451" fmla="*/ 1485352 w 12192000"/>
                <a:gd name="connsiteY451" fmla="*/ 4306093 h 6858000"/>
                <a:gd name="connsiteX452" fmla="*/ 1270111 w 12192000"/>
                <a:gd name="connsiteY452" fmla="*/ 4228350 h 6858000"/>
                <a:gd name="connsiteX453" fmla="*/ 1233151 w 12192000"/>
                <a:gd name="connsiteY453" fmla="*/ 4222131 h 6858000"/>
                <a:gd name="connsiteX454" fmla="*/ 1139663 w 12192000"/>
                <a:gd name="connsiteY454" fmla="*/ 4237679 h 6858000"/>
                <a:gd name="connsiteX455" fmla="*/ 1026607 w 12192000"/>
                <a:gd name="connsiteY455" fmla="*/ 4191033 h 6858000"/>
                <a:gd name="connsiteX456" fmla="*/ 972253 w 12192000"/>
                <a:gd name="connsiteY456" fmla="*/ 4209692 h 6858000"/>
                <a:gd name="connsiteX457" fmla="*/ 917900 w 12192000"/>
                <a:gd name="connsiteY457" fmla="*/ 4200362 h 6858000"/>
                <a:gd name="connsiteX458" fmla="*/ 867894 w 12192000"/>
                <a:gd name="connsiteY458" fmla="*/ 4166156 h 6858000"/>
                <a:gd name="connsiteX459" fmla="*/ 813541 w 12192000"/>
                <a:gd name="connsiteY459" fmla="*/ 4128839 h 6858000"/>
                <a:gd name="connsiteX460" fmla="*/ 757013 w 12192000"/>
                <a:gd name="connsiteY460" fmla="*/ 4156826 h 6858000"/>
                <a:gd name="connsiteX461" fmla="*/ 757013 w 12192000"/>
                <a:gd name="connsiteY461" fmla="*/ 4203472 h 6858000"/>
                <a:gd name="connsiteX462" fmla="*/ 791799 w 12192000"/>
                <a:gd name="connsiteY462" fmla="*/ 4228350 h 6858000"/>
                <a:gd name="connsiteX463" fmla="*/ 872243 w 12192000"/>
                <a:gd name="connsiteY463" fmla="*/ 4265667 h 6858000"/>
                <a:gd name="connsiteX464" fmla="*/ 878765 w 12192000"/>
                <a:gd name="connsiteY464" fmla="*/ 4281215 h 6858000"/>
                <a:gd name="connsiteX465" fmla="*/ 876591 w 12192000"/>
                <a:gd name="connsiteY465" fmla="*/ 4365178 h 6858000"/>
                <a:gd name="connsiteX466" fmla="*/ 878765 w 12192000"/>
                <a:gd name="connsiteY466" fmla="*/ 4371397 h 6858000"/>
                <a:gd name="connsiteX467" fmla="*/ 920074 w 12192000"/>
                <a:gd name="connsiteY467" fmla="*/ 4337190 h 6858000"/>
                <a:gd name="connsiteX468" fmla="*/ 952686 w 12192000"/>
                <a:gd name="connsiteY468" fmla="*/ 4352739 h 6858000"/>
                <a:gd name="connsiteX469" fmla="*/ 972253 w 12192000"/>
                <a:gd name="connsiteY469" fmla="*/ 4377617 h 6858000"/>
                <a:gd name="connsiteX470" fmla="*/ 1000517 w 12192000"/>
                <a:gd name="connsiteY470" fmla="*/ 4390056 h 6858000"/>
                <a:gd name="connsiteX471" fmla="*/ 1037478 w 12192000"/>
                <a:gd name="connsiteY471" fmla="*/ 4380726 h 6858000"/>
                <a:gd name="connsiteX472" fmla="*/ 1065742 w 12192000"/>
                <a:gd name="connsiteY472" fmla="*/ 4380726 h 6858000"/>
                <a:gd name="connsiteX473" fmla="*/ 1111399 w 12192000"/>
                <a:gd name="connsiteY473" fmla="*/ 4383836 h 6858000"/>
                <a:gd name="connsiteX474" fmla="*/ 1148359 w 12192000"/>
                <a:gd name="connsiteY474" fmla="*/ 4421153 h 6858000"/>
                <a:gd name="connsiteX475" fmla="*/ 1167926 w 12192000"/>
                <a:gd name="connsiteY475" fmla="*/ 4467799 h 6858000"/>
                <a:gd name="connsiteX476" fmla="*/ 1239673 w 12192000"/>
                <a:gd name="connsiteY476" fmla="*/ 4483347 h 6858000"/>
                <a:gd name="connsiteX477" fmla="*/ 1435346 w 12192000"/>
                <a:gd name="connsiteY477" fmla="*/ 4548651 h 6858000"/>
                <a:gd name="connsiteX478" fmla="*/ 1459262 w 12192000"/>
                <a:gd name="connsiteY478" fmla="*/ 4604626 h 6858000"/>
                <a:gd name="connsiteX479" fmla="*/ 1452739 w 12192000"/>
                <a:gd name="connsiteY479" fmla="*/ 4648162 h 6858000"/>
                <a:gd name="connsiteX480" fmla="*/ 1476655 w 12192000"/>
                <a:gd name="connsiteY480" fmla="*/ 4623285 h 6858000"/>
                <a:gd name="connsiteX481" fmla="*/ 1637542 w 12192000"/>
                <a:gd name="connsiteY481" fmla="*/ 4582858 h 6858000"/>
                <a:gd name="connsiteX482" fmla="*/ 1691895 w 12192000"/>
                <a:gd name="connsiteY482" fmla="*/ 4582858 h 6858000"/>
                <a:gd name="connsiteX483" fmla="*/ 1709289 w 12192000"/>
                <a:gd name="connsiteY483" fmla="*/ 4585968 h 6858000"/>
                <a:gd name="connsiteX484" fmla="*/ 1707114 w 12192000"/>
                <a:gd name="connsiteY484" fmla="*/ 4607736 h 6858000"/>
                <a:gd name="connsiteX485" fmla="*/ 1715811 w 12192000"/>
                <a:gd name="connsiteY485" fmla="*/ 4635724 h 6858000"/>
                <a:gd name="connsiteX486" fmla="*/ 1735378 w 12192000"/>
                <a:gd name="connsiteY486" fmla="*/ 4645053 h 6858000"/>
                <a:gd name="connsiteX487" fmla="*/ 1748423 w 12192000"/>
                <a:gd name="connsiteY487" fmla="*/ 4685479 h 6858000"/>
                <a:gd name="connsiteX488" fmla="*/ 1746249 w 12192000"/>
                <a:gd name="connsiteY488" fmla="*/ 4716576 h 6858000"/>
                <a:gd name="connsiteX489" fmla="*/ 1770165 w 12192000"/>
                <a:gd name="connsiteY489" fmla="*/ 4719686 h 6858000"/>
                <a:gd name="connsiteX490" fmla="*/ 1837563 w 12192000"/>
                <a:gd name="connsiteY490" fmla="*/ 4682369 h 6858000"/>
                <a:gd name="connsiteX491" fmla="*/ 1857131 w 12192000"/>
                <a:gd name="connsiteY491" fmla="*/ 4701028 h 6858000"/>
                <a:gd name="connsiteX492" fmla="*/ 1857131 w 12192000"/>
                <a:gd name="connsiteY492" fmla="*/ 4722796 h 6858000"/>
                <a:gd name="connsiteX493" fmla="*/ 1872349 w 12192000"/>
                <a:gd name="connsiteY493" fmla="*/ 4738344 h 6858000"/>
                <a:gd name="connsiteX494" fmla="*/ 1931051 w 12192000"/>
                <a:gd name="connsiteY494" fmla="*/ 4757003 h 6858000"/>
                <a:gd name="connsiteX495" fmla="*/ 2037584 w 12192000"/>
                <a:gd name="connsiteY495" fmla="*/ 4763222 h 6858000"/>
                <a:gd name="connsiteX496" fmla="*/ 2111506 w 12192000"/>
                <a:gd name="connsiteY496" fmla="*/ 4781880 h 6858000"/>
                <a:gd name="connsiteX497" fmla="*/ 2235432 w 12192000"/>
                <a:gd name="connsiteY497" fmla="*/ 4834746 h 6858000"/>
                <a:gd name="connsiteX498" fmla="*/ 2315875 w 12192000"/>
                <a:gd name="connsiteY498" fmla="*/ 4865843 h 6858000"/>
                <a:gd name="connsiteX499" fmla="*/ 2372403 w 12192000"/>
                <a:gd name="connsiteY499" fmla="*/ 4865843 h 6858000"/>
                <a:gd name="connsiteX500" fmla="*/ 2396319 w 12192000"/>
                <a:gd name="connsiteY500" fmla="*/ 4868953 h 6858000"/>
                <a:gd name="connsiteX501" fmla="*/ 2491981 w 12192000"/>
                <a:gd name="connsiteY501" fmla="*/ 4924928 h 6858000"/>
                <a:gd name="connsiteX502" fmla="*/ 2733311 w 12192000"/>
                <a:gd name="connsiteY502" fmla="*/ 4977793 h 6858000"/>
                <a:gd name="connsiteX503" fmla="*/ 2876805 w 12192000"/>
                <a:gd name="connsiteY503" fmla="*/ 4987122 h 6858000"/>
                <a:gd name="connsiteX504" fmla="*/ 3011602 w 12192000"/>
                <a:gd name="connsiteY504" fmla="*/ 5039987 h 6858000"/>
                <a:gd name="connsiteX505" fmla="*/ 3033343 w 12192000"/>
                <a:gd name="connsiteY505" fmla="*/ 5049316 h 6858000"/>
                <a:gd name="connsiteX506" fmla="*/ 3294241 w 12192000"/>
                <a:gd name="connsiteY506" fmla="*/ 5086633 h 6858000"/>
                <a:gd name="connsiteX507" fmla="*/ 3574705 w 12192000"/>
                <a:gd name="connsiteY507" fmla="*/ 5123950 h 6858000"/>
                <a:gd name="connsiteX508" fmla="*/ 3931265 w 12192000"/>
                <a:gd name="connsiteY508" fmla="*/ 5164376 h 6858000"/>
                <a:gd name="connsiteX509" fmla="*/ 4094326 w 12192000"/>
                <a:gd name="connsiteY509" fmla="*/ 5179925 h 6858000"/>
                <a:gd name="connsiteX510" fmla="*/ 4713957 w 12192000"/>
                <a:gd name="connsiteY510" fmla="*/ 5204803 h 6858000"/>
                <a:gd name="connsiteX511" fmla="*/ 4722654 w 12192000"/>
                <a:gd name="connsiteY511" fmla="*/ 5207912 h 6858000"/>
                <a:gd name="connsiteX512" fmla="*/ 4763963 w 12192000"/>
                <a:gd name="connsiteY512" fmla="*/ 5207912 h 6858000"/>
                <a:gd name="connsiteX513" fmla="*/ 4896585 w 12192000"/>
                <a:gd name="connsiteY513" fmla="*/ 5204803 h 6858000"/>
                <a:gd name="connsiteX514" fmla="*/ 5107478 w 12192000"/>
                <a:gd name="connsiteY514" fmla="*/ 5192364 h 6858000"/>
                <a:gd name="connsiteX515" fmla="*/ 5400987 w 12192000"/>
                <a:gd name="connsiteY515" fmla="*/ 5161266 h 6858000"/>
                <a:gd name="connsiteX516" fmla="*/ 5785811 w 12192000"/>
                <a:gd name="connsiteY516" fmla="*/ 5136389 h 6858000"/>
                <a:gd name="connsiteX517" fmla="*/ 6288038 w 12192000"/>
                <a:gd name="connsiteY517" fmla="*/ 5095962 h 6858000"/>
                <a:gd name="connsiteX518" fmla="*/ 6814182 w 12192000"/>
                <a:gd name="connsiteY518" fmla="*/ 5005780 h 6858000"/>
                <a:gd name="connsiteX519" fmla="*/ 7296842 w 12192000"/>
                <a:gd name="connsiteY519" fmla="*/ 4934257 h 6858000"/>
                <a:gd name="connsiteX520" fmla="*/ 7414246 w 12192000"/>
                <a:gd name="connsiteY520" fmla="*/ 4906269 h 6858000"/>
                <a:gd name="connsiteX521" fmla="*/ 7577307 w 12192000"/>
                <a:gd name="connsiteY521" fmla="*/ 4881392 h 6858000"/>
                <a:gd name="connsiteX522" fmla="*/ 7746890 w 12192000"/>
                <a:gd name="connsiteY522" fmla="*/ 4837855 h 6858000"/>
                <a:gd name="connsiteX523" fmla="*/ 7949085 w 12192000"/>
                <a:gd name="connsiteY523" fmla="*/ 4806758 h 6858000"/>
                <a:gd name="connsiteX524" fmla="*/ 8099101 w 12192000"/>
                <a:gd name="connsiteY524" fmla="*/ 4781880 h 6858000"/>
                <a:gd name="connsiteX525" fmla="*/ 8190416 w 12192000"/>
                <a:gd name="connsiteY525" fmla="*/ 4788100 h 6858000"/>
                <a:gd name="connsiteX526" fmla="*/ 8436094 w 12192000"/>
                <a:gd name="connsiteY526" fmla="*/ 4781880 h 6858000"/>
                <a:gd name="connsiteX527" fmla="*/ 8525234 w 12192000"/>
                <a:gd name="connsiteY527" fmla="*/ 4797429 h 6858000"/>
                <a:gd name="connsiteX528" fmla="*/ 8553498 w 12192000"/>
                <a:gd name="connsiteY528" fmla="*/ 4791210 h 6858000"/>
                <a:gd name="connsiteX529" fmla="*/ 8596980 w 12192000"/>
                <a:gd name="connsiteY529" fmla="*/ 4760112 h 6858000"/>
                <a:gd name="connsiteX530" fmla="*/ 8723081 w 12192000"/>
                <a:gd name="connsiteY530" fmla="*/ 4716576 h 6858000"/>
                <a:gd name="connsiteX531" fmla="*/ 8742648 w 12192000"/>
                <a:gd name="connsiteY531" fmla="*/ 4713467 h 6858000"/>
                <a:gd name="connsiteX532" fmla="*/ 8773086 w 12192000"/>
                <a:gd name="connsiteY532" fmla="*/ 4688589 h 6858000"/>
                <a:gd name="connsiteX533" fmla="*/ 8814395 w 12192000"/>
                <a:gd name="connsiteY533" fmla="*/ 4638833 h 6858000"/>
                <a:gd name="connsiteX534" fmla="*/ 8844833 w 12192000"/>
                <a:gd name="connsiteY534" fmla="*/ 4657492 h 6858000"/>
                <a:gd name="connsiteX535" fmla="*/ 8870923 w 12192000"/>
                <a:gd name="connsiteY535" fmla="*/ 4654382 h 6858000"/>
                <a:gd name="connsiteX536" fmla="*/ 8918754 w 12192000"/>
                <a:gd name="connsiteY536" fmla="*/ 4617065 h 6858000"/>
                <a:gd name="connsiteX537" fmla="*/ 9118775 w 12192000"/>
                <a:gd name="connsiteY537" fmla="*/ 4539322 h 6858000"/>
                <a:gd name="connsiteX538" fmla="*/ 9157910 w 12192000"/>
                <a:gd name="connsiteY538" fmla="*/ 4536212 h 6858000"/>
                <a:gd name="connsiteX539" fmla="*/ 9201393 w 12192000"/>
                <a:gd name="connsiteY539" fmla="*/ 4542432 h 6858000"/>
                <a:gd name="connsiteX540" fmla="*/ 9216612 w 12192000"/>
                <a:gd name="connsiteY540" fmla="*/ 4548651 h 6858000"/>
                <a:gd name="connsiteX541" fmla="*/ 9216612 w 12192000"/>
                <a:gd name="connsiteY541" fmla="*/ 4570419 h 6858000"/>
                <a:gd name="connsiteX542" fmla="*/ 9199219 w 12192000"/>
                <a:gd name="connsiteY542" fmla="*/ 4607736 h 6858000"/>
                <a:gd name="connsiteX543" fmla="*/ 9155736 w 12192000"/>
                <a:gd name="connsiteY543" fmla="*/ 4626394 h 6858000"/>
                <a:gd name="connsiteX544" fmla="*/ 9120949 w 12192000"/>
                <a:gd name="connsiteY544" fmla="*/ 4641943 h 6858000"/>
                <a:gd name="connsiteX545" fmla="*/ 9105730 w 12192000"/>
                <a:gd name="connsiteY545" fmla="*/ 4685479 h 6858000"/>
                <a:gd name="connsiteX546" fmla="*/ 9147039 w 12192000"/>
                <a:gd name="connsiteY546" fmla="*/ 4701028 h 6858000"/>
                <a:gd name="connsiteX547" fmla="*/ 9305752 w 12192000"/>
                <a:gd name="connsiteY547" fmla="*/ 4595297 h 6858000"/>
                <a:gd name="connsiteX548" fmla="*/ 9327493 w 12192000"/>
                <a:gd name="connsiteY548" fmla="*/ 4582858 h 6858000"/>
                <a:gd name="connsiteX549" fmla="*/ 9381847 w 12192000"/>
                <a:gd name="connsiteY549" fmla="*/ 4548651 h 6858000"/>
                <a:gd name="connsiteX550" fmla="*/ 9518818 w 12192000"/>
                <a:gd name="connsiteY550" fmla="*/ 4458469 h 6858000"/>
                <a:gd name="connsiteX551" fmla="*/ 9603610 w 12192000"/>
                <a:gd name="connsiteY551" fmla="*/ 4411824 h 6858000"/>
                <a:gd name="connsiteX552" fmla="*/ 9810153 w 12192000"/>
                <a:gd name="connsiteY552" fmla="*/ 4240789 h 6858000"/>
                <a:gd name="connsiteX553" fmla="*/ 9881900 w 12192000"/>
                <a:gd name="connsiteY553" fmla="*/ 4178594 h 6858000"/>
                <a:gd name="connsiteX554" fmla="*/ 9931906 w 12192000"/>
                <a:gd name="connsiteY554" fmla="*/ 4166156 h 6858000"/>
                <a:gd name="connsiteX555" fmla="*/ 10025394 w 12192000"/>
                <a:gd name="connsiteY555" fmla="*/ 4122619 h 6858000"/>
                <a:gd name="connsiteX556" fmla="*/ 10055832 w 12192000"/>
                <a:gd name="connsiteY556" fmla="*/ 4051096 h 6858000"/>
                <a:gd name="connsiteX557" fmla="*/ 10177584 w 12192000"/>
                <a:gd name="connsiteY557" fmla="*/ 3911158 h 6858000"/>
                <a:gd name="connsiteX558" fmla="*/ 10325426 w 12192000"/>
                <a:gd name="connsiteY558" fmla="*/ 3923597 h 6858000"/>
                <a:gd name="connsiteX559" fmla="*/ 10371083 w 12192000"/>
                <a:gd name="connsiteY559" fmla="*/ 3892500 h 6858000"/>
                <a:gd name="connsiteX560" fmla="*/ 10377605 w 12192000"/>
                <a:gd name="connsiteY560" fmla="*/ 3867622 h 6858000"/>
                <a:gd name="connsiteX561" fmla="*/ 10381954 w 12192000"/>
                <a:gd name="connsiteY561" fmla="*/ 3864513 h 6858000"/>
                <a:gd name="connsiteX562" fmla="*/ 10449352 w 12192000"/>
                <a:gd name="connsiteY562" fmla="*/ 3833415 h 6858000"/>
                <a:gd name="connsiteX563" fmla="*/ 10471094 w 12192000"/>
                <a:gd name="connsiteY563" fmla="*/ 3768111 h 6858000"/>
                <a:gd name="connsiteX564" fmla="*/ 10553711 w 12192000"/>
                <a:gd name="connsiteY564" fmla="*/ 3730795 h 6858000"/>
                <a:gd name="connsiteX565" fmla="*/ 10608065 w 12192000"/>
                <a:gd name="connsiteY565" fmla="*/ 3780550 h 6858000"/>
                <a:gd name="connsiteX566" fmla="*/ 10627632 w 12192000"/>
                <a:gd name="connsiteY566" fmla="*/ 3783660 h 6858000"/>
                <a:gd name="connsiteX567" fmla="*/ 10716772 w 12192000"/>
                <a:gd name="connsiteY567" fmla="*/ 3646832 h 6858000"/>
                <a:gd name="connsiteX568" fmla="*/ 10773300 w 12192000"/>
                <a:gd name="connsiteY568" fmla="*/ 3531772 h 6858000"/>
                <a:gd name="connsiteX569" fmla="*/ 10888529 w 12192000"/>
                <a:gd name="connsiteY569" fmla="*/ 3447810 h 6858000"/>
                <a:gd name="connsiteX570" fmla="*/ 11045068 w 12192000"/>
                <a:gd name="connsiteY570" fmla="*/ 3363848 h 6858000"/>
                <a:gd name="connsiteX571" fmla="*/ 11116815 w 12192000"/>
                <a:gd name="connsiteY571" fmla="*/ 3301653 h 6858000"/>
                <a:gd name="connsiteX572" fmla="*/ 11216825 w 12192000"/>
                <a:gd name="connsiteY572" fmla="*/ 3214581 h 6858000"/>
                <a:gd name="connsiteX573" fmla="*/ 11327707 w 12192000"/>
                <a:gd name="connsiteY573" fmla="*/ 3071534 h 6858000"/>
                <a:gd name="connsiteX574" fmla="*/ 11469026 w 12192000"/>
                <a:gd name="connsiteY574" fmla="*/ 2850744 h 6858000"/>
                <a:gd name="connsiteX575" fmla="*/ 11503813 w 12192000"/>
                <a:gd name="connsiteY575" fmla="*/ 2695257 h 6858000"/>
                <a:gd name="connsiteX576" fmla="*/ 11510335 w 12192000"/>
                <a:gd name="connsiteY576" fmla="*/ 2648612 h 6858000"/>
                <a:gd name="connsiteX577" fmla="*/ 11501638 w 12192000"/>
                <a:gd name="connsiteY577" fmla="*/ 2623734 h 6858000"/>
                <a:gd name="connsiteX578" fmla="*/ 11355971 w 12192000"/>
                <a:gd name="connsiteY578" fmla="*/ 2598856 h 6858000"/>
                <a:gd name="connsiteX579" fmla="*/ 11375538 w 12192000"/>
                <a:gd name="connsiteY579" fmla="*/ 2542881 h 6858000"/>
                <a:gd name="connsiteX580" fmla="*/ 11386409 w 12192000"/>
                <a:gd name="connsiteY580" fmla="*/ 2524223 h 6858000"/>
                <a:gd name="connsiteX581" fmla="*/ 11392931 w 12192000"/>
                <a:gd name="connsiteY581" fmla="*/ 2483796 h 6858000"/>
                <a:gd name="connsiteX582" fmla="*/ 11366841 w 12192000"/>
                <a:gd name="connsiteY582" fmla="*/ 2480687 h 6858000"/>
                <a:gd name="connsiteX583" fmla="*/ 11160298 w 12192000"/>
                <a:gd name="connsiteY583" fmla="*/ 2577088 h 6858000"/>
                <a:gd name="connsiteX584" fmla="*/ 10982018 w 12192000"/>
                <a:gd name="connsiteY584" fmla="*/ 2720135 h 6858000"/>
                <a:gd name="connsiteX585" fmla="*/ 10958102 w 12192000"/>
                <a:gd name="connsiteY585" fmla="*/ 2726355 h 6858000"/>
                <a:gd name="connsiteX586" fmla="*/ 10949406 w 12192000"/>
                <a:gd name="connsiteY586" fmla="*/ 2682819 h 6858000"/>
                <a:gd name="connsiteX587" fmla="*/ 10968973 w 12192000"/>
                <a:gd name="connsiteY587" fmla="*/ 2589527 h 6858000"/>
                <a:gd name="connsiteX588" fmla="*/ 10984192 w 12192000"/>
                <a:gd name="connsiteY588" fmla="*/ 2573979 h 6858000"/>
                <a:gd name="connsiteX589" fmla="*/ 11168994 w 12192000"/>
                <a:gd name="connsiteY589" fmla="*/ 2415383 h 6858000"/>
                <a:gd name="connsiteX590" fmla="*/ 11219000 w 12192000"/>
                <a:gd name="connsiteY590" fmla="*/ 2368737 h 6858000"/>
                <a:gd name="connsiteX591" fmla="*/ 11442937 w 12192000"/>
                <a:gd name="connsiteY591" fmla="*/ 2216361 h 6858000"/>
                <a:gd name="connsiteX592" fmla="*/ 11510335 w 12192000"/>
                <a:gd name="connsiteY592" fmla="*/ 2169715 h 6858000"/>
                <a:gd name="connsiteX593" fmla="*/ 11519032 w 12192000"/>
                <a:gd name="connsiteY593" fmla="*/ 2088862 h 6858000"/>
                <a:gd name="connsiteX594" fmla="*/ 11497290 w 12192000"/>
                <a:gd name="connsiteY594" fmla="*/ 2060874 h 6858000"/>
                <a:gd name="connsiteX595" fmla="*/ 11386409 w 12192000"/>
                <a:gd name="connsiteY595" fmla="*/ 2008009 h 6858000"/>
                <a:gd name="connsiteX596" fmla="*/ 11369016 w 12192000"/>
                <a:gd name="connsiteY596" fmla="*/ 1967583 h 6858000"/>
                <a:gd name="connsiteX597" fmla="*/ 11375538 w 12192000"/>
                <a:gd name="connsiteY597" fmla="*/ 1945815 h 6858000"/>
                <a:gd name="connsiteX598" fmla="*/ 11355971 w 12192000"/>
                <a:gd name="connsiteY598" fmla="*/ 1914717 h 6858000"/>
                <a:gd name="connsiteX599" fmla="*/ 11319010 w 12192000"/>
                <a:gd name="connsiteY599" fmla="*/ 1871181 h 6858000"/>
                <a:gd name="connsiteX600" fmla="*/ 11288572 w 12192000"/>
                <a:gd name="connsiteY600" fmla="*/ 1849413 h 6858000"/>
                <a:gd name="connsiteX601" fmla="*/ 11264657 w 12192000"/>
                <a:gd name="connsiteY601" fmla="*/ 1880511 h 6858000"/>
                <a:gd name="connsiteX602" fmla="*/ 11245089 w 12192000"/>
                <a:gd name="connsiteY602" fmla="*/ 1889840 h 6858000"/>
                <a:gd name="connsiteX603" fmla="*/ 11245089 w 12192000"/>
                <a:gd name="connsiteY603" fmla="*/ 1861852 h 6858000"/>
                <a:gd name="connsiteX604" fmla="*/ 11275527 w 12192000"/>
                <a:gd name="connsiteY604" fmla="*/ 1787219 h 6858000"/>
                <a:gd name="connsiteX605" fmla="*/ 11186387 w 12192000"/>
                <a:gd name="connsiteY605" fmla="*/ 1774780 h 6858000"/>
                <a:gd name="connsiteX606" fmla="*/ 11147253 w 12192000"/>
                <a:gd name="connsiteY606" fmla="*/ 1840084 h 6858000"/>
                <a:gd name="connsiteX607" fmla="*/ 11145079 w 12192000"/>
                <a:gd name="connsiteY607" fmla="*/ 1864962 h 6858000"/>
                <a:gd name="connsiteX608" fmla="*/ 11132034 w 12192000"/>
                <a:gd name="connsiteY608" fmla="*/ 1877401 h 6858000"/>
                <a:gd name="connsiteX609" fmla="*/ 11121163 w 12192000"/>
                <a:gd name="connsiteY609" fmla="*/ 1861852 h 6858000"/>
                <a:gd name="connsiteX610" fmla="*/ 11153775 w 12192000"/>
                <a:gd name="connsiteY610" fmla="*/ 1731244 h 6858000"/>
                <a:gd name="connsiteX611" fmla="*/ 11188562 w 12192000"/>
                <a:gd name="connsiteY611" fmla="*/ 1656611 h 6858000"/>
                <a:gd name="connsiteX612" fmla="*/ 11277701 w 12192000"/>
                <a:gd name="connsiteY612" fmla="*/ 1566429 h 6858000"/>
                <a:gd name="connsiteX613" fmla="*/ 11332055 w 12192000"/>
                <a:gd name="connsiteY613" fmla="*/ 1560209 h 6858000"/>
                <a:gd name="connsiteX614" fmla="*/ 11519032 w 12192000"/>
                <a:gd name="connsiteY614" fmla="*/ 1494905 h 6858000"/>
                <a:gd name="connsiteX615" fmla="*/ 11551644 w 12192000"/>
                <a:gd name="connsiteY615" fmla="*/ 1473137 h 6858000"/>
                <a:gd name="connsiteX616" fmla="*/ 11590778 w 12192000"/>
                <a:gd name="connsiteY616" fmla="*/ 1401613 h 6858000"/>
                <a:gd name="connsiteX617" fmla="*/ 11649480 w 12192000"/>
                <a:gd name="connsiteY617" fmla="*/ 1354968 h 6858000"/>
                <a:gd name="connsiteX618" fmla="*/ 11712531 w 12192000"/>
                <a:gd name="connsiteY618" fmla="*/ 1345639 h 6858000"/>
                <a:gd name="connsiteX619" fmla="*/ 11777755 w 12192000"/>
                <a:gd name="connsiteY619" fmla="*/ 1317651 h 6858000"/>
                <a:gd name="connsiteX620" fmla="*/ 11819064 w 12192000"/>
                <a:gd name="connsiteY620" fmla="*/ 1264786 h 6858000"/>
                <a:gd name="connsiteX621" fmla="*/ 11877766 w 12192000"/>
                <a:gd name="connsiteY621" fmla="*/ 1165275 h 6858000"/>
                <a:gd name="connsiteX622" fmla="*/ 11882114 w 12192000"/>
                <a:gd name="connsiteY622" fmla="*/ 1211920 h 6858000"/>
                <a:gd name="connsiteX623" fmla="*/ 11938642 w 12192000"/>
                <a:gd name="connsiteY623" fmla="*/ 1152836 h 6858000"/>
                <a:gd name="connsiteX624" fmla="*/ 11986473 w 12192000"/>
                <a:gd name="connsiteY624" fmla="*/ 1025337 h 6858000"/>
                <a:gd name="connsiteX625" fmla="*/ 11966906 w 12192000"/>
                <a:gd name="connsiteY625" fmla="*/ 810766 h 6858000"/>
                <a:gd name="connsiteX626" fmla="*/ 11877766 w 12192000"/>
                <a:gd name="connsiteY626" fmla="*/ 636622 h 6858000"/>
                <a:gd name="connsiteX627" fmla="*/ 11845153 w 12192000"/>
                <a:gd name="connsiteY627" fmla="*/ 683268 h 6858000"/>
                <a:gd name="connsiteX628" fmla="*/ 11806019 w 12192000"/>
                <a:gd name="connsiteY628" fmla="*/ 683268 h 6858000"/>
                <a:gd name="connsiteX629" fmla="*/ 11732098 w 12192000"/>
                <a:gd name="connsiteY629" fmla="*/ 642841 h 6858000"/>
                <a:gd name="connsiteX630" fmla="*/ 11649480 w 12192000"/>
                <a:gd name="connsiteY630" fmla="*/ 664610 h 6858000"/>
                <a:gd name="connsiteX631" fmla="*/ 11584256 w 12192000"/>
                <a:gd name="connsiteY631" fmla="*/ 733023 h 6858000"/>
                <a:gd name="connsiteX632" fmla="*/ 11555992 w 12192000"/>
                <a:gd name="connsiteY632" fmla="*/ 776560 h 6858000"/>
                <a:gd name="connsiteX633" fmla="*/ 11575559 w 12192000"/>
                <a:gd name="connsiteY633" fmla="*/ 701926 h 6858000"/>
                <a:gd name="connsiteX634" fmla="*/ 11619042 w 12192000"/>
                <a:gd name="connsiteY634" fmla="*/ 617964 h 6858000"/>
                <a:gd name="connsiteX635" fmla="*/ 11623391 w 12192000"/>
                <a:gd name="connsiteY635" fmla="*/ 565098 h 6858000"/>
                <a:gd name="connsiteX636" fmla="*/ 11588604 w 12192000"/>
                <a:gd name="connsiteY636" fmla="*/ 565098 h 6858000"/>
                <a:gd name="connsiteX637" fmla="*/ 11523380 w 12192000"/>
                <a:gd name="connsiteY637" fmla="*/ 621073 h 6858000"/>
                <a:gd name="connsiteX638" fmla="*/ 11462504 w 12192000"/>
                <a:gd name="connsiteY638" fmla="*/ 658390 h 6858000"/>
                <a:gd name="connsiteX639" fmla="*/ 11458156 w 12192000"/>
                <a:gd name="connsiteY639" fmla="*/ 661500 h 6858000"/>
                <a:gd name="connsiteX640" fmla="*/ 11451633 w 12192000"/>
                <a:gd name="connsiteY640" fmla="*/ 661500 h 6858000"/>
                <a:gd name="connsiteX641" fmla="*/ 11455981 w 12192000"/>
                <a:gd name="connsiteY641" fmla="*/ 658390 h 6858000"/>
                <a:gd name="connsiteX642" fmla="*/ 11458156 w 12192000"/>
                <a:gd name="connsiteY642" fmla="*/ 652171 h 6858000"/>
                <a:gd name="connsiteX643" fmla="*/ 11499464 w 12192000"/>
                <a:gd name="connsiteY643" fmla="*/ 577537 h 6858000"/>
                <a:gd name="connsiteX644" fmla="*/ 11510335 w 12192000"/>
                <a:gd name="connsiteY644" fmla="*/ 543330 h 6858000"/>
                <a:gd name="connsiteX645" fmla="*/ 11499464 w 12192000"/>
                <a:gd name="connsiteY645" fmla="*/ 518453 h 6858000"/>
                <a:gd name="connsiteX646" fmla="*/ 11479897 w 12192000"/>
                <a:gd name="connsiteY646" fmla="*/ 524672 h 6858000"/>
                <a:gd name="connsiteX647" fmla="*/ 11475549 w 12192000"/>
                <a:gd name="connsiteY647" fmla="*/ 530891 h 6858000"/>
                <a:gd name="connsiteX648" fmla="*/ 11397279 w 12192000"/>
                <a:gd name="connsiteY648" fmla="*/ 661500 h 6858000"/>
                <a:gd name="connsiteX649" fmla="*/ 11358145 w 12192000"/>
                <a:gd name="connsiteY649" fmla="*/ 664610 h 6858000"/>
                <a:gd name="connsiteX650" fmla="*/ 11338578 w 12192000"/>
                <a:gd name="connsiteY650" fmla="*/ 677048 h 6858000"/>
                <a:gd name="connsiteX651" fmla="*/ 11303791 w 12192000"/>
                <a:gd name="connsiteY651" fmla="*/ 717475 h 6858000"/>
                <a:gd name="connsiteX652" fmla="*/ 11234219 w 12192000"/>
                <a:gd name="connsiteY652" fmla="*/ 751682 h 6858000"/>
                <a:gd name="connsiteX653" fmla="*/ 11110292 w 12192000"/>
                <a:gd name="connsiteY653" fmla="*/ 823205 h 6858000"/>
                <a:gd name="connsiteX654" fmla="*/ 11105944 w 12192000"/>
                <a:gd name="connsiteY654" fmla="*/ 823205 h 6858000"/>
                <a:gd name="connsiteX655" fmla="*/ 11108118 w 12192000"/>
                <a:gd name="connsiteY655" fmla="*/ 820096 h 6858000"/>
                <a:gd name="connsiteX656" fmla="*/ 11108118 w 12192000"/>
                <a:gd name="connsiteY656" fmla="*/ 776560 h 6858000"/>
                <a:gd name="connsiteX657" fmla="*/ 11138556 w 12192000"/>
                <a:gd name="connsiteY657" fmla="*/ 686378 h 6858000"/>
                <a:gd name="connsiteX658" fmla="*/ 11166820 w 12192000"/>
                <a:gd name="connsiteY658" fmla="*/ 692597 h 6858000"/>
                <a:gd name="connsiteX659" fmla="*/ 11190736 w 12192000"/>
                <a:gd name="connsiteY659" fmla="*/ 745462 h 6858000"/>
                <a:gd name="connsiteX660" fmla="*/ 11229870 w 12192000"/>
                <a:gd name="connsiteY660" fmla="*/ 717475 h 6858000"/>
                <a:gd name="connsiteX661" fmla="*/ 11253786 w 12192000"/>
                <a:gd name="connsiteY661" fmla="*/ 649061 h 6858000"/>
                <a:gd name="connsiteX662" fmla="*/ 11247263 w 12192000"/>
                <a:gd name="connsiteY662" fmla="*/ 593086 h 6858000"/>
                <a:gd name="connsiteX663" fmla="*/ 11210303 w 12192000"/>
                <a:gd name="connsiteY663" fmla="*/ 552660 h 6858000"/>
                <a:gd name="connsiteX664" fmla="*/ 11177691 w 12192000"/>
                <a:gd name="connsiteY664" fmla="*/ 558879 h 6858000"/>
                <a:gd name="connsiteX665" fmla="*/ 11140730 w 12192000"/>
                <a:gd name="connsiteY665" fmla="*/ 502904 h 6858000"/>
                <a:gd name="connsiteX666" fmla="*/ 11118989 w 12192000"/>
                <a:gd name="connsiteY666" fmla="*/ 453148 h 6858000"/>
                <a:gd name="connsiteX667" fmla="*/ 11029849 w 12192000"/>
                <a:gd name="connsiteY667" fmla="*/ 403393 h 6858000"/>
                <a:gd name="connsiteX668" fmla="*/ 11010282 w 12192000"/>
                <a:gd name="connsiteY668" fmla="*/ 362967 h 6858000"/>
                <a:gd name="connsiteX669" fmla="*/ 11027675 w 12192000"/>
                <a:gd name="connsiteY669" fmla="*/ 303882 h 6858000"/>
                <a:gd name="connsiteX670" fmla="*/ 10895052 w 12192000"/>
                <a:gd name="connsiteY670" fmla="*/ 372296 h 6858000"/>
                <a:gd name="connsiteX671" fmla="*/ 10810260 w 12192000"/>
                <a:gd name="connsiteY671" fmla="*/ 446929 h 6858000"/>
                <a:gd name="connsiteX672" fmla="*/ 10805912 w 12192000"/>
                <a:gd name="connsiteY672" fmla="*/ 446929 h 6858000"/>
                <a:gd name="connsiteX673" fmla="*/ 10747210 w 12192000"/>
                <a:gd name="connsiteY673" fmla="*/ 437600 h 6858000"/>
                <a:gd name="connsiteX674" fmla="*/ 10721120 w 12192000"/>
                <a:gd name="connsiteY674" fmla="*/ 474917 h 6858000"/>
                <a:gd name="connsiteX675" fmla="*/ 10708075 w 12192000"/>
                <a:gd name="connsiteY675" fmla="*/ 465587 h 6858000"/>
                <a:gd name="connsiteX676" fmla="*/ 10734165 w 12192000"/>
                <a:gd name="connsiteY676" fmla="*/ 375405 h 6858000"/>
                <a:gd name="connsiteX677" fmla="*/ 10779822 w 12192000"/>
                <a:gd name="connsiteY677" fmla="*/ 319430 h 6858000"/>
                <a:gd name="connsiteX678" fmla="*/ 10714598 w 12192000"/>
                <a:gd name="connsiteY678" fmla="*/ 313211 h 6858000"/>
                <a:gd name="connsiteX679" fmla="*/ 10734165 w 12192000"/>
                <a:gd name="connsiteY679" fmla="*/ 254126 h 6858000"/>
                <a:gd name="connsiteX680" fmla="*/ 10749384 w 12192000"/>
                <a:gd name="connsiteY680" fmla="*/ 204371 h 6858000"/>
                <a:gd name="connsiteX681" fmla="*/ 10734165 w 12192000"/>
                <a:gd name="connsiteY681" fmla="*/ 188822 h 6858000"/>
                <a:gd name="connsiteX682" fmla="*/ 10681986 w 12192000"/>
                <a:gd name="connsiteY682" fmla="*/ 260346 h 6858000"/>
                <a:gd name="connsiteX683" fmla="*/ 10642851 w 12192000"/>
                <a:gd name="connsiteY683" fmla="*/ 353637 h 6858000"/>
                <a:gd name="connsiteX684" fmla="*/ 10647199 w 12192000"/>
                <a:gd name="connsiteY684" fmla="*/ 300772 h 6858000"/>
                <a:gd name="connsiteX685" fmla="*/ 10636329 w 12192000"/>
                <a:gd name="connsiteY685" fmla="*/ 269675 h 6858000"/>
                <a:gd name="connsiteX686" fmla="*/ 10608065 w 12192000"/>
                <a:gd name="connsiteY686" fmla="*/ 291443 h 6858000"/>
                <a:gd name="connsiteX687" fmla="*/ 10603716 w 12192000"/>
                <a:gd name="connsiteY687" fmla="*/ 369186 h 6858000"/>
                <a:gd name="connsiteX688" fmla="*/ 10599368 w 12192000"/>
                <a:gd name="connsiteY688" fmla="*/ 378515 h 6858000"/>
                <a:gd name="connsiteX689" fmla="*/ 10564582 w 12192000"/>
                <a:gd name="connsiteY689" fmla="*/ 406503 h 6858000"/>
                <a:gd name="connsiteX690" fmla="*/ 10531970 w 12192000"/>
                <a:gd name="connsiteY690" fmla="*/ 403393 h 6858000"/>
                <a:gd name="connsiteX691" fmla="*/ 10503706 w 12192000"/>
                <a:gd name="connsiteY691" fmla="*/ 403393 h 6858000"/>
                <a:gd name="connsiteX692" fmla="*/ 10442830 w 12192000"/>
                <a:gd name="connsiteY692" fmla="*/ 443819 h 6858000"/>
                <a:gd name="connsiteX693" fmla="*/ 10410218 w 12192000"/>
                <a:gd name="connsiteY693" fmla="*/ 450039 h 6858000"/>
                <a:gd name="connsiteX694" fmla="*/ 10351516 w 12192000"/>
                <a:gd name="connsiteY694" fmla="*/ 506014 h 6858000"/>
                <a:gd name="connsiteX695" fmla="*/ 10190629 w 12192000"/>
                <a:gd name="connsiteY695" fmla="*/ 636622 h 6858000"/>
                <a:gd name="connsiteX696" fmla="*/ 10162365 w 12192000"/>
                <a:gd name="connsiteY696" fmla="*/ 633512 h 6858000"/>
                <a:gd name="connsiteX697" fmla="*/ 10108011 w 12192000"/>
                <a:gd name="connsiteY697" fmla="*/ 695707 h 6858000"/>
                <a:gd name="connsiteX698" fmla="*/ 10058006 w 12192000"/>
                <a:gd name="connsiteY698" fmla="*/ 751682 h 6858000"/>
                <a:gd name="connsiteX699" fmla="*/ 10023220 w 12192000"/>
                <a:gd name="connsiteY699" fmla="*/ 761011 h 6858000"/>
                <a:gd name="connsiteX700" fmla="*/ 10010175 w 12192000"/>
                <a:gd name="connsiteY700" fmla="*/ 754791 h 6858000"/>
                <a:gd name="connsiteX701" fmla="*/ 9979737 w 12192000"/>
                <a:gd name="connsiteY701" fmla="*/ 761011 h 6858000"/>
                <a:gd name="connsiteX702" fmla="*/ 9955821 w 12192000"/>
                <a:gd name="connsiteY702" fmla="*/ 798327 h 6858000"/>
                <a:gd name="connsiteX703" fmla="*/ 9934080 w 12192000"/>
                <a:gd name="connsiteY703" fmla="*/ 788998 h 6858000"/>
                <a:gd name="connsiteX704" fmla="*/ 9938428 w 12192000"/>
                <a:gd name="connsiteY704" fmla="*/ 739243 h 6858000"/>
                <a:gd name="connsiteX705" fmla="*/ 9947125 w 12192000"/>
                <a:gd name="connsiteY705" fmla="*/ 683268 h 6858000"/>
                <a:gd name="connsiteX706" fmla="*/ 9940602 w 12192000"/>
                <a:gd name="connsiteY706" fmla="*/ 658390 h 6858000"/>
                <a:gd name="connsiteX707" fmla="*/ 9925383 w 12192000"/>
                <a:gd name="connsiteY707" fmla="*/ 664610 h 6858000"/>
                <a:gd name="connsiteX708" fmla="*/ 9775367 w 12192000"/>
                <a:gd name="connsiteY708" fmla="*/ 844973 h 6858000"/>
                <a:gd name="connsiteX709" fmla="*/ 9664486 w 12192000"/>
                <a:gd name="connsiteY709" fmla="*/ 941375 h 6858000"/>
                <a:gd name="connsiteX710" fmla="*/ 9649267 w 12192000"/>
                <a:gd name="connsiteY710" fmla="*/ 944484 h 6858000"/>
                <a:gd name="connsiteX711" fmla="*/ 9653615 w 12192000"/>
                <a:gd name="connsiteY711" fmla="*/ 925826 h 6858000"/>
                <a:gd name="connsiteX712" fmla="*/ 9657963 w 12192000"/>
                <a:gd name="connsiteY712" fmla="*/ 888509 h 6858000"/>
                <a:gd name="connsiteX713" fmla="*/ 9634048 w 12192000"/>
                <a:gd name="connsiteY713" fmla="*/ 891619 h 6858000"/>
                <a:gd name="connsiteX714" fmla="*/ 9599261 w 12192000"/>
                <a:gd name="connsiteY714" fmla="*/ 913387 h 6858000"/>
                <a:gd name="connsiteX715" fmla="*/ 9575346 w 12192000"/>
                <a:gd name="connsiteY715" fmla="*/ 907168 h 6858000"/>
                <a:gd name="connsiteX716" fmla="*/ 9579694 w 12192000"/>
                <a:gd name="connsiteY716" fmla="*/ 869851 h 6858000"/>
                <a:gd name="connsiteX717" fmla="*/ 9605784 w 12192000"/>
                <a:gd name="connsiteY717" fmla="*/ 820096 h 6858000"/>
                <a:gd name="connsiteX718" fmla="*/ 9592739 w 12192000"/>
                <a:gd name="connsiteY718" fmla="*/ 798327 h 6858000"/>
                <a:gd name="connsiteX719" fmla="*/ 9470987 w 12192000"/>
                <a:gd name="connsiteY719" fmla="*/ 869851 h 6858000"/>
                <a:gd name="connsiteX720" fmla="*/ 9388369 w 12192000"/>
                <a:gd name="connsiteY720" fmla="*/ 941375 h 6858000"/>
                <a:gd name="connsiteX721" fmla="*/ 9379673 w 12192000"/>
                <a:gd name="connsiteY721" fmla="*/ 972472 h 6858000"/>
                <a:gd name="connsiteX722" fmla="*/ 9392718 w 12192000"/>
                <a:gd name="connsiteY722" fmla="*/ 1009789 h 6858000"/>
                <a:gd name="connsiteX723" fmla="*/ 9314448 w 12192000"/>
                <a:gd name="connsiteY723" fmla="*/ 1003569 h 6858000"/>
                <a:gd name="connsiteX724" fmla="*/ 9264443 w 12192000"/>
                <a:gd name="connsiteY724" fmla="*/ 972472 h 6858000"/>
                <a:gd name="connsiteX725" fmla="*/ 9247050 w 12192000"/>
                <a:gd name="connsiteY725" fmla="*/ 963143 h 6858000"/>
                <a:gd name="connsiteX726" fmla="*/ 9181825 w 12192000"/>
                <a:gd name="connsiteY726" fmla="*/ 981801 h 6858000"/>
                <a:gd name="connsiteX727" fmla="*/ 9094860 w 12192000"/>
                <a:gd name="connsiteY727" fmla="*/ 1003569 h 6858000"/>
                <a:gd name="connsiteX728" fmla="*/ 9062247 w 12192000"/>
                <a:gd name="connsiteY728" fmla="*/ 978691 h 6858000"/>
                <a:gd name="connsiteX729" fmla="*/ 9051377 w 12192000"/>
                <a:gd name="connsiteY729" fmla="*/ 953814 h 6858000"/>
                <a:gd name="connsiteX730" fmla="*/ 9027461 w 12192000"/>
                <a:gd name="connsiteY730" fmla="*/ 972472 h 6858000"/>
                <a:gd name="connsiteX731" fmla="*/ 9025287 w 12192000"/>
                <a:gd name="connsiteY731" fmla="*/ 978691 h 6858000"/>
                <a:gd name="connsiteX732" fmla="*/ 8975282 w 12192000"/>
                <a:gd name="connsiteY732" fmla="*/ 1009789 h 6858000"/>
                <a:gd name="connsiteX733" fmla="*/ 8955714 w 12192000"/>
                <a:gd name="connsiteY733" fmla="*/ 1022227 h 6858000"/>
                <a:gd name="connsiteX734" fmla="*/ 8873097 w 12192000"/>
                <a:gd name="connsiteY734" fmla="*/ 1056434 h 6858000"/>
                <a:gd name="connsiteX735" fmla="*/ 8768738 w 12192000"/>
                <a:gd name="connsiteY735" fmla="*/ 1071983 h 6858000"/>
                <a:gd name="connsiteX736" fmla="*/ 8736126 w 12192000"/>
                <a:gd name="connsiteY736" fmla="*/ 1071983 h 6858000"/>
                <a:gd name="connsiteX737" fmla="*/ 8703514 w 12192000"/>
                <a:gd name="connsiteY737" fmla="*/ 1034666 h 6858000"/>
                <a:gd name="connsiteX738" fmla="*/ 8714384 w 12192000"/>
                <a:gd name="connsiteY738" fmla="*/ 1093751 h 6858000"/>
                <a:gd name="connsiteX739" fmla="*/ 8692643 w 12192000"/>
                <a:gd name="connsiteY739" fmla="*/ 1134177 h 6858000"/>
                <a:gd name="connsiteX740" fmla="*/ 8655682 w 12192000"/>
                <a:gd name="connsiteY740" fmla="*/ 1146616 h 6858000"/>
                <a:gd name="connsiteX741" fmla="*/ 8631767 w 12192000"/>
                <a:gd name="connsiteY741" fmla="*/ 1118629 h 6858000"/>
                <a:gd name="connsiteX742" fmla="*/ 8633941 w 12192000"/>
                <a:gd name="connsiteY742" fmla="*/ 1081312 h 6858000"/>
                <a:gd name="connsiteX743" fmla="*/ 8607851 w 12192000"/>
                <a:gd name="connsiteY743" fmla="*/ 1115519 h 6858000"/>
                <a:gd name="connsiteX744" fmla="*/ 8496970 w 12192000"/>
                <a:gd name="connsiteY744" fmla="*/ 1131068 h 6858000"/>
                <a:gd name="connsiteX745" fmla="*/ 8483925 w 12192000"/>
                <a:gd name="connsiteY745" fmla="*/ 1096861 h 6858000"/>
                <a:gd name="connsiteX746" fmla="*/ 8466532 w 12192000"/>
                <a:gd name="connsiteY746" fmla="*/ 1090641 h 6858000"/>
                <a:gd name="connsiteX747" fmla="*/ 8442616 w 12192000"/>
                <a:gd name="connsiteY747" fmla="*/ 1127958 h 6858000"/>
                <a:gd name="connsiteX748" fmla="*/ 8420874 w 12192000"/>
                <a:gd name="connsiteY748" fmla="*/ 1131068 h 6858000"/>
                <a:gd name="connsiteX749" fmla="*/ 8423049 w 12192000"/>
                <a:gd name="connsiteY749" fmla="*/ 1099971 h 6858000"/>
                <a:gd name="connsiteX750" fmla="*/ 8431746 w 12192000"/>
                <a:gd name="connsiteY750" fmla="*/ 1071983 h 6858000"/>
                <a:gd name="connsiteX751" fmla="*/ 8460010 w 12192000"/>
                <a:gd name="connsiteY751" fmla="*/ 1009789 h 6858000"/>
                <a:gd name="connsiteX752" fmla="*/ 8338257 w 12192000"/>
                <a:gd name="connsiteY752" fmla="*/ 1000459 h 6858000"/>
                <a:gd name="connsiteX753" fmla="*/ 8316516 w 12192000"/>
                <a:gd name="connsiteY753" fmla="*/ 1006679 h 6858000"/>
                <a:gd name="connsiteX754" fmla="*/ 8233898 w 12192000"/>
                <a:gd name="connsiteY754" fmla="*/ 1025337 h 6858000"/>
                <a:gd name="connsiteX755" fmla="*/ 8183893 w 12192000"/>
                <a:gd name="connsiteY755" fmla="*/ 1065764 h 6858000"/>
                <a:gd name="connsiteX756" fmla="*/ 8151281 w 12192000"/>
                <a:gd name="connsiteY756" fmla="*/ 1112409 h 6858000"/>
                <a:gd name="connsiteX757" fmla="*/ 8090405 w 12192000"/>
                <a:gd name="connsiteY757" fmla="*/ 1084422 h 6858000"/>
                <a:gd name="connsiteX758" fmla="*/ 8075186 w 12192000"/>
                <a:gd name="connsiteY758" fmla="*/ 1062654 h 6858000"/>
                <a:gd name="connsiteX759" fmla="*/ 8020832 w 12192000"/>
                <a:gd name="connsiteY759" fmla="*/ 1059544 h 6858000"/>
                <a:gd name="connsiteX760" fmla="*/ 7975175 w 12192000"/>
                <a:gd name="connsiteY760" fmla="*/ 1065764 h 6858000"/>
                <a:gd name="connsiteX761" fmla="*/ 7912125 w 12192000"/>
                <a:gd name="connsiteY761" fmla="*/ 1050215 h 6858000"/>
                <a:gd name="connsiteX762" fmla="*/ 7853423 w 12192000"/>
                <a:gd name="connsiteY762" fmla="*/ 1043995 h 6858000"/>
                <a:gd name="connsiteX763" fmla="*/ 7799069 w 12192000"/>
                <a:gd name="connsiteY763" fmla="*/ 1053325 h 6858000"/>
                <a:gd name="connsiteX764" fmla="*/ 7731671 w 12192000"/>
                <a:gd name="connsiteY764" fmla="*/ 1131068 h 6858000"/>
                <a:gd name="connsiteX765" fmla="*/ 7705581 w 12192000"/>
                <a:gd name="connsiteY765" fmla="*/ 1137287 h 6858000"/>
                <a:gd name="connsiteX766" fmla="*/ 7703407 w 12192000"/>
                <a:gd name="connsiteY766" fmla="*/ 1093751 h 6858000"/>
                <a:gd name="connsiteX767" fmla="*/ 7720800 w 12192000"/>
                <a:gd name="connsiteY767" fmla="*/ 1071983 h 6858000"/>
                <a:gd name="connsiteX768" fmla="*/ 7675143 w 12192000"/>
                <a:gd name="connsiteY768" fmla="*/ 1081312 h 6858000"/>
                <a:gd name="connsiteX769" fmla="*/ 7655576 w 12192000"/>
                <a:gd name="connsiteY769" fmla="*/ 1075093 h 6858000"/>
                <a:gd name="connsiteX770" fmla="*/ 7601222 w 12192000"/>
                <a:gd name="connsiteY770" fmla="*/ 1043995 h 6858000"/>
                <a:gd name="connsiteX771" fmla="*/ 7566436 w 12192000"/>
                <a:gd name="connsiteY771" fmla="*/ 1056434 h 6858000"/>
                <a:gd name="connsiteX772" fmla="*/ 7499037 w 12192000"/>
                <a:gd name="connsiteY772" fmla="*/ 1096861 h 6858000"/>
                <a:gd name="connsiteX773" fmla="*/ 7451206 w 12192000"/>
                <a:gd name="connsiteY773" fmla="*/ 1022227 h 6858000"/>
                <a:gd name="connsiteX774" fmla="*/ 7427291 w 12192000"/>
                <a:gd name="connsiteY774" fmla="*/ 963143 h 6858000"/>
                <a:gd name="connsiteX775" fmla="*/ 7416420 w 12192000"/>
                <a:gd name="connsiteY775" fmla="*/ 1016008 h 6858000"/>
                <a:gd name="connsiteX776" fmla="*/ 7394678 w 12192000"/>
                <a:gd name="connsiteY776" fmla="*/ 1062654 h 6858000"/>
                <a:gd name="connsiteX777" fmla="*/ 7309887 w 12192000"/>
                <a:gd name="connsiteY777" fmla="*/ 1037776 h 6858000"/>
                <a:gd name="connsiteX778" fmla="*/ 7294668 w 12192000"/>
                <a:gd name="connsiteY778" fmla="*/ 1006679 h 6858000"/>
                <a:gd name="connsiteX779" fmla="*/ 7272926 w 12192000"/>
                <a:gd name="connsiteY779" fmla="*/ 975582 h 6858000"/>
                <a:gd name="connsiteX780" fmla="*/ 7229443 w 12192000"/>
                <a:gd name="connsiteY780" fmla="*/ 963143 h 6858000"/>
                <a:gd name="connsiteX781" fmla="*/ 7125084 w 12192000"/>
                <a:gd name="connsiteY781" fmla="*/ 1009789 h 6858000"/>
                <a:gd name="connsiteX782" fmla="*/ 7092472 w 12192000"/>
                <a:gd name="connsiteY782" fmla="*/ 1000459 h 6858000"/>
                <a:gd name="connsiteX783" fmla="*/ 7070731 w 12192000"/>
                <a:gd name="connsiteY783" fmla="*/ 994240 h 6858000"/>
                <a:gd name="connsiteX784" fmla="*/ 6994636 w 12192000"/>
                <a:gd name="connsiteY784" fmla="*/ 1025337 h 6858000"/>
                <a:gd name="connsiteX785" fmla="*/ 6909844 w 12192000"/>
                <a:gd name="connsiteY785" fmla="*/ 1043995 h 6858000"/>
                <a:gd name="connsiteX786" fmla="*/ 6901147 w 12192000"/>
                <a:gd name="connsiteY786" fmla="*/ 1037776 h 6858000"/>
                <a:gd name="connsiteX787" fmla="*/ 6872883 w 12192000"/>
                <a:gd name="connsiteY787" fmla="*/ 1016008 h 6858000"/>
                <a:gd name="connsiteX788" fmla="*/ 6818530 w 12192000"/>
                <a:gd name="connsiteY788" fmla="*/ 1009789 h 6858000"/>
                <a:gd name="connsiteX789" fmla="*/ 6768525 w 12192000"/>
                <a:gd name="connsiteY789" fmla="*/ 1053325 h 6858000"/>
                <a:gd name="connsiteX790" fmla="*/ 6725042 w 12192000"/>
                <a:gd name="connsiteY790" fmla="*/ 1071983 h 6858000"/>
                <a:gd name="connsiteX791" fmla="*/ 6622857 w 12192000"/>
                <a:gd name="connsiteY791" fmla="*/ 1012898 h 6858000"/>
                <a:gd name="connsiteX792" fmla="*/ 6553284 w 12192000"/>
                <a:gd name="connsiteY792" fmla="*/ 1012898 h 6858000"/>
                <a:gd name="connsiteX793" fmla="*/ 6522846 w 12192000"/>
                <a:gd name="connsiteY793" fmla="*/ 947594 h 6858000"/>
                <a:gd name="connsiteX794" fmla="*/ 6531543 w 12192000"/>
                <a:gd name="connsiteY794" fmla="*/ 922716 h 6858000"/>
                <a:gd name="connsiteX795" fmla="*/ 6451099 w 12192000"/>
                <a:gd name="connsiteY795" fmla="*/ 997350 h 6858000"/>
                <a:gd name="connsiteX796" fmla="*/ 6433706 w 12192000"/>
                <a:gd name="connsiteY796" fmla="*/ 947594 h 6858000"/>
                <a:gd name="connsiteX797" fmla="*/ 6401094 w 12192000"/>
                <a:gd name="connsiteY797" fmla="*/ 956923 h 6858000"/>
                <a:gd name="connsiteX798" fmla="*/ 6370656 w 12192000"/>
                <a:gd name="connsiteY798" fmla="*/ 950704 h 6858000"/>
                <a:gd name="connsiteX799" fmla="*/ 6324999 w 12192000"/>
                <a:gd name="connsiteY799" fmla="*/ 928936 h 6858000"/>
                <a:gd name="connsiteX800" fmla="*/ 6288038 w 12192000"/>
                <a:gd name="connsiteY800" fmla="*/ 916497 h 6858000"/>
                <a:gd name="connsiteX801" fmla="*/ 6205421 w 12192000"/>
                <a:gd name="connsiteY801" fmla="*/ 938265 h 6858000"/>
                <a:gd name="connsiteX802" fmla="*/ 6166286 w 12192000"/>
                <a:gd name="connsiteY802" fmla="*/ 947594 h 6858000"/>
                <a:gd name="connsiteX803" fmla="*/ 6148893 w 12192000"/>
                <a:gd name="connsiteY803" fmla="*/ 953814 h 6858000"/>
                <a:gd name="connsiteX804" fmla="*/ 6170635 w 12192000"/>
                <a:gd name="connsiteY804" fmla="*/ 1034666 h 6858000"/>
                <a:gd name="connsiteX805" fmla="*/ 6224988 w 12192000"/>
                <a:gd name="connsiteY805" fmla="*/ 1028447 h 6858000"/>
                <a:gd name="connsiteX806" fmla="*/ 6233685 w 12192000"/>
                <a:gd name="connsiteY806" fmla="*/ 1022227 h 6858000"/>
                <a:gd name="connsiteX807" fmla="*/ 6242381 w 12192000"/>
                <a:gd name="connsiteY807" fmla="*/ 1053325 h 6858000"/>
                <a:gd name="connsiteX808" fmla="*/ 6235859 w 12192000"/>
                <a:gd name="connsiteY808" fmla="*/ 1065764 h 6858000"/>
                <a:gd name="connsiteX809" fmla="*/ 6124978 w 12192000"/>
                <a:gd name="connsiteY809" fmla="*/ 1047105 h 6858000"/>
                <a:gd name="connsiteX810" fmla="*/ 6101062 w 12192000"/>
                <a:gd name="connsiteY810" fmla="*/ 1043995 h 6858000"/>
                <a:gd name="connsiteX811" fmla="*/ 6074972 w 12192000"/>
                <a:gd name="connsiteY811" fmla="*/ 1053325 h 6858000"/>
                <a:gd name="connsiteX812" fmla="*/ 6031489 w 12192000"/>
                <a:gd name="connsiteY812" fmla="*/ 969362 h 6858000"/>
                <a:gd name="connsiteX813" fmla="*/ 6046708 w 12192000"/>
                <a:gd name="connsiteY813" fmla="*/ 928936 h 6858000"/>
                <a:gd name="connsiteX814" fmla="*/ 6038012 w 12192000"/>
                <a:gd name="connsiteY814" fmla="*/ 891619 h 6858000"/>
                <a:gd name="connsiteX815" fmla="*/ 6018444 w 12192000"/>
                <a:gd name="connsiteY815" fmla="*/ 907168 h 6858000"/>
                <a:gd name="connsiteX816" fmla="*/ 5983658 w 12192000"/>
                <a:gd name="connsiteY816" fmla="*/ 922716 h 6858000"/>
                <a:gd name="connsiteX817" fmla="*/ 5935827 w 12192000"/>
                <a:gd name="connsiteY817" fmla="*/ 916497 h 6858000"/>
                <a:gd name="connsiteX818" fmla="*/ 5866254 w 12192000"/>
                <a:gd name="connsiteY818" fmla="*/ 872961 h 6858000"/>
                <a:gd name="connsiteX819" fmla="*/ 5803204 w 12192000"/>
                <a:gd name="connsiteY819" fmla="*/ 897839 h 6858000"/>
                <a:gd name="connsiteX820" fmla="*/ 5764069 w 12192000"/>
                <a:gd name="connsiteY820" fmla="*/ 907168 h 6858000"/>
                <a:gd name="connsiteX821" fmla="*/ 5614053 w 12192000"/>
                <a:gd name="connsiteY821" fmla="*/ 863632 h 6858000"/>
                <a:gd name="connsiteX822" fmla="*/ 5553177 w 12192000"/>
                <a:gd name="connsiteY822" fmla="*/ 872961 h 6858000"/>
                <a:gd name="connsiteX823" fmla="*/ 5481431 w 12192000"/>
                <a:gd name="connsiteY823" fmla="*/ 956923 h 6858000"/>
                <a:gd name="connsiteX824" fmla="*/ 5470560 w 12192000"/>
                <a:gd name="connsiteY824" fmla="*/ 991130 h 6858000"/>
                <a:gd name="connsiteX825" fmla="*/ 5427077 w 12192000"/>
                <a:gd name="connsiteY825" fmla="*/ 1012898 h 6858000"/>
                <a:gd name="connsiteX826" fmla="*/ 5414032 w 12192000"/>
                <a:gd name="connsiteY826" fmla="*/ 932045 h 6858000"/>
                <a:gd name="connsiteX827" fmla="*/ 5450993 w 12192000"/>
                <a:gd name="connsiteY827" fmla="*/ 860522 h 6858000"/>
                <a:gd name="connsiteX828" fmla="*/ 5459689 w 12192000"/>
                <a:gd name="connsiteY828" fmla="*/ 832534 h 6858000"/>
                <a:gd name="connsiteX829" fmla="*/ 5444470 w 12192000"/>
                <a:gd name="connsiteY829" fmla="*/ 795218 h 6858000"/>
                <a:gd name="connsiteX830" fmla="*/ 5420554 w 12192000"/>
                <a:gd name="connsiteY830" fmla="*/ 801437 h 6858000"/>
                <a:gd name="connsiteX831" fmla="*/ 5222707 w 12192000"/>
                <a:gd name="connsiteY831" fmla="*/ 885400 h 6858000"/>
                <a:gd name="connsiteX832" fmla="*/ 5266190 w 12192000"/>
                <a:gd name="connsiteY832" fmla="*/ 838754 h 6858000"/>
                <a:gd name="connsiteX833" fmla="*/ 5298802 w 12192000"/>
                <a:gd name="connsiteY833" fmla="*/ 795218 h 6858000"/>
                <a:gd name="connsiteX834" fmla="*/ 5287932 w 12192000"/>
                <a:gd name="connsiteY834" fmla="*/ 745462 h 6858000"/>
                <a:gd name="connsiteX835" fmla="*/ 5148786 w 12192000"/>
                <a:gd name="connsiteY835" fmla="*/ 677048 h 6858000"/>
                <a:gd name="connsiteX836" fmla="*/ 5100955 w 12192000"/>
                <a:gd name="connsiteY836" fmla="*/ 661500 h 6858000"/>
                <a:gd name="connsiteX837" fmla="*/ 5037905 w 12192000"/>
                <a:gd name="connsiteY837" fmla="*/ 677048 h 6858000"/>
                <a:gd name="connsiteX838" fmla="*/ 4990074 w 12192000"/>
                <a:gd name="connsiteY838" fmla="*/ 658390 h 6858000"/>
                <a:gd name="connsiteX839" fmla="*/ 4983551 w 12192000"/>
                <a:gd name="connsiteY839" fmla="*/ 633512 h 6858000"/>
                <a:gd name="connsiteX840" fmla="*/ 4968332 w 12192000"/>
                <a:gd name="connsiteY840" fmla="*/ 695707 h 6858000"/>
                <a:gd name="connsiteX841" fmla="*/ 4957462 w 12192000"/>
                <a:gd name="connsiteY841" fmla="*/ 720584 h 6858000"/>
                <a:gd name="connsiteX842" fmla="*/ 4913979 w 12192000"/>
                <a:gd name="connsiteY842" fmla="*/ 773450 h 6858000"/>
                <a:gd name="connsiteX843" fmla="*/ 4898760 w 12192000"/>
                <a:gd name="connsiteY843" fmla="*/ 804547 h 6858000"/>
                <a:gd name="connsiteX844" fmla="*/ 4818316 w 12192000"/>
                <a:gd name="connsiteY844" fmla="*/ 820096 h 6858000"/>
                <a:gd name="connsiteX845" fmla="*/ 4872670 w 12192000"/>
                <a:gd name="connsiteY845" fmla="*/ 748572 h 6858000"/>
                <a:gd name="connsiteX846" fmla="*/ 4859625 w 12192000"/>
                <a:gd name="connsiteY846" fmla="*/ 686378 h 6858000"/>
                <a:gd name="connsiteX847" fmla="*/ 4846581 w 12192000"/>
                <a:gd name="connsiteY847" fmla="*/ 754791 h 6858000"/>
                <a:gd name="connsiteX848" fmla="*/ 4800923 w 12192000"/>
                <a:gd name="connsiteY848" fmla="*/ 754791 h 6858000"/>
                <a:gd name="connsiteX849" fmla="*/ 4779182 w 12192000"/>
                <a:gd name="connsiteY849" fmla="*/ 776560 h 6858000"/>
                <a:gd name="connsiteX850" fmla="*/ 4733525 w 12192000"/>
                <a:gd name="connsiteY850" fmla="*/ 826315 h 6858000"/>
                <a:gd name="connsiteX851" fmla="*/ 4679171 w 12192000"/>
                <a:gd name="connsiteY851" fmla="*/ 835644 h 6858000"/>
                <a:gd name="connsiteX852" fmla="*/ 4657430 w 12192000"/>
                <a:gd name="connsiteY852" fmla="*/ 823205 h 6858000"/>
                <a:gd name="connsiteX853" fmla="*/ 4631340 w 12192000"/>
                <a:gd name="connsiteY853" fmla="*/ 810766 h 6858000"/>
                <a:gd name="connsiteX854" fmla="*/ 4522632 w 12192000"/>
                <a:gd name="connsiteY854" fmla="*/ 857412 h 6858000"/>
                <a:gd name="connsiteX855" fmla="*/ 4476975 w 12192000"/>
                <a:gd name="connsiteY855" fmla="*/ 820096 h 6858000"/>
                <a:gd name="connsiteX856" fmla="*/ 4470453 w 12192000"/>
                <a:gd name="connsiteY856" fmla="*/ 792108 h 6858000"/>
                <a:gd name="connsiteX857" fmla="*/ 4446537 w 12192000"/>
                <a:gd name="connsiteY857" fmla="*/ 785889 h 6858000"/>
                <a:gd name="connsiteX858" fmla="*/ 4442189 w 12192000"/>
                <a:gd name="connsiteY858" fmla="*/ 788998 h 6858000"/>
                <a:gd name="connsiteX859" fmla="*/ 4407403 w 12192000"/>
                <a:gd name="connsiteY859" fmla="*/ 785889 h 6858000"/>
                <a:gd name="connsiteX860" fmla="*/ 4346527 w 12192000"/>
                <a:gd name="connsiteY860" fmla="*/ 776560 h 6858000"/>
                <a:gd name="connsiteX861" fmla="*/ 4289999 w 12192000"/>
                <a:gd name="connsiteY861" fmla="*/ 788998 h 6858000"/>
                <a:gd name="connsiteX862" fmla="*/ 4209555 w 12192000"/>
                <a:gd name="connsiteY862" fmla="*/ 745462 h 6858000"/>
                <a:gd name="connsiteX863" fmla="*/ 4157376 w 12192000"/>
                <a:gd name="connsiteY863" fmla="*/ 757901 h 6858000"/>
                <a:gd name="connsiteX864" fmla="*/ 4120416 w 12192000"/>
                <a:gd name="connsiteY864" fmla="*/ 745462 h 6858000"/>
                <a:gd name="connsiteX865" fmla="*/ 4096500 w 12192000"/>
                <a:gd name="connsiteY865" fmla="*/ 745462 h 6858000"/>
                <a:gd name="connsiteX866" fmla="*/ 4068236 w 12192000"/>
                <a:gd name="connsiteY866" fmla="*/ 816986 h 6858000"/>
                <a:gd name="connsiteX867" fmla="*/ 4061714 w 12192000"/>
                <a:gd name="connsiteY867" fmla="*/ 798327 h 6858000"/>
                <a:gd name="connsiteX868" fmla="*/ 4018231 w 12192000"/>
                <a:gd name="connsiteY868" fmla="*/ 754791 h 6858000"/>
                <a:gd name="connsiteX869" fmla="*/ 3959529 w 12192000"/>
                <a:gd name="connsiteY869" fmla="*/ 757901 h 6858000"/>
                <a:gd name="connsiteX870" fmla="*/ 3876911 w 12192000"/>
                <a:gd name="connsiteY870" fmla="*/ 686378 h 6858000"/>
                <a:gd name="connsiteX871" fmla="*/ 3857344 w 12192000"/>
                <a:gd name="connsiteY871" fmla="*/ 617964 h 6858000"/>
                <a:gd name="connsiteX872" fmla="*/ 3842125 w 12192000"/>
                <a:gd name="connsiteY872" fmla="*/ 599305 h 6858000"/>
                <a:gd name="connsiteX873" fmla="*/ 3835602 w 12192000"/>
                <a:gd name="connsiteY873" fmla="*/ 624183 h 6858000"/>
                <a:gd name="connsiteX874" fmla="*/ 3826906 w 12192000"/>
                <a:gd name="connsiteY874" fmla="*/ 673939 h 6858000"/>
                <a:gd name="connsiteX875" fmla="*/ 3829080 w 12192000"/>
                <a:gd name="connsiteY875" fmla="*/ 698816 h 6858000"/>
                <a:gd name="connsiteX876" fmla="*/ 3809513 w 12192000"/>
                <a:gd name="connsiteY876" fmla="*/ 742353 h 6858000"/>
                <a:gd name="connsiteX877" fmla="*/ 3726895 w 12192000"/>
                <a:gd name="connsiteY877" fmla="*/ 726804 h 6858000"/>
                <a:gd name="connsiteX878" fmla="*/ 3687761 w 12192000"/>
                <a:gd name="connsiteY878" fmla="*/ 689487 h 6858000"/>
                <a:gd name="connsiteX879" fmla="*/ 3652975 w 12192000"/>
                <a:gd name="connsiteY879" fmla="*/ 664610 h 6858000"/>
                <a:gd name="connsiteX880" fmla="*/ 3509481 w 12192000"/>
                <a:gd name="connsiteY880" fmla="*/ 624183 h 6858000"/>
                <a:gd name="connsiteX881" fmla="*/ 3505132 w 12192000"/>
                <a:gd name="connsiteY881" fmla="*/ 621073 h 6858000"/>
                <a:gd name="connsiteX882" fmla="*/ 3392077 w 12192000"/>
                <a:gd name="connsiteY882" fmla="*/ 658390 h 6858000"/>
                <a:gd name="connsiteX883" fmla="*/ 3389903 w 12192000"/>
                <a:gd name="connsiteY883" fmla="*/ 639732 h 6858000"/>
                <a:gd name="connsiteX884" fmla="*/ 3372510 w 12192000"/>
                <a:gd name="connsiteY884" fmla="*/ 621073 h 6858000"/>
                <a:gd name="connsiteX885" fmla="*/ 3359465 w 12192000"/>
                <a:gd name="connsiteY885" fmla="*/ 624183 h 6858000"/>
                <a:gd name="connsiteX886" fmla="*/ 3359465 w 12192000"/>
                <a:gd name="connsiteY886" fmla="*/ 596196 h 6858000"/>
                <a:gd name="connsiteX887" fmla="*/ 3363813 w 12192000"/>
                <a:gd name="connsiteY887" fmla="*/ 577537 h 6858000"/>
                <a:gd name="connsiteX888" fmla="*/ 3352942 w 12192000"/>
                <a:gd name="connsiteY888" fmla="*/ 565098 h 6858000"/>
                <a:gd name="connsiteX889" fmla="*/ 3300763 w 12192000"/>
                <a:gd name="connsiteY889" fmla="*/ 580647 h 6858000"/>
                <a:gd name="connsiteX890" fmla="*/ 3268151 w 12192000"/>
                <a:gd name="connsiteY890" fmla="*/ 521562 h 6858000"/>
                <a:gd name="connsiteX891" fmla="*/ 3279022 w 12192000"/>
                <a:gd name="connsiteY891" fmla="*/ 636622 h 6858000"/>
                <a:gd name="connsiteX892" fmla="*/ 3285544 w 12192000"/>
                <a:gd name="connsiteY892" fmla="*/ 642841 h 6858000"/>
                <a:gd name="connsiteX893" fmla="*/ 3309460 w 12192000"/>
                <a:gd name="connsiteY893" fmla="*/ 680158 h 6858000"/>
                <a:gd name="connsiteX894" fmla="*/ 3274673 w 12192000"/>
                <a:gd name="connsiteY894" fmla="*/ 695707 h 6858000"/>
                <a:gd name="connsiteX895" fmla="*/ 3183359 w 12192000"/>
                <a:gd name="connsiteY895" fmla="*/ 686378 h 6858000"/>
                <a:gd name="connsiteX896" fmla="*/ 3163792 w 12192000"/>
                <a:gd name="connsiteY896" fmla="*/ 686378 h 6858000"/>
                <a:gd name="connsiteX897" fmla="*/ 3122483 w 12192000"/>
                <a:gd name="connsiteY897" fmla="*/ 664610 h 6858000"/>
                <a:gd name="connsiteX898" fmla="*/ 3094219 w 12192000"/>
                <a:gd name="connsiteY898" fmla="*/ 645951 h 6858000"/>
                <a:gd name="connsiteX899" fmla="*/ 3070304 w 12192000"/>
                <a:gd name="connsiteY899" fmla="*/ 605525 h 6858000"/>
                <a:gd name="connsiteX900" fmla="*/ 3042040 w 12192000"/>
                <a:gd name="connsiteY900" fmla="*/ 577537 h 6858000"/>
                <a:gd name="connsiteX901" fmla="*/ 3020298 w 12192000"/>
                <a:gd name="connsiteY901" fmla="*/ 583757 h 6858000"/>
                <a:gd name="connsiteX902" fmla="*/ 3005079 w 12192000"/>
                <a:gd name="connsiteY902" fmla="*/ 596196 h 6858000"/>
                <a:gd name="connsiteX903" fmla="*/ 2952900 w 12192000"/>
                <a:gd name="connsiteY903" fmla="*/ 605525 h 6858000"/>
                <a:gd name="connsiteX904" fmla="*/ 2931158 w 12192000"/>
                <a:gd name="connsiteY904" fmla="*/ 593086 h 6858000"/>
                <a:gd name="connsiteX905" fmla="*/ 2796361 w 12192000"/>
                <a:gd name="connsiteY905" fmla="*/ 524672 h 6858000"/>
                <a:gd name="connsiteX906" fmla="*/ 2724615 w 12192000"/>
                <a:gd name="connsiteY906" fmla="*/ 521562 h 6858000"/>
                <a:gd name="connsiteX907" fmla="*/ 2676783 w 12192000"/>
                <a:gd name="connsiteY907" fmla="*/ 555769 h 6858000"/>
                <a:gd name="connsiteX908" fmla="*/ 2648519 w 12192000"/>
                <a:gd name="connsiteY908" fmla="*/ 515343 h 6858000"/>
                <a:gd name="connsiteX909" fmla="*/ 2583295 w 12192000"/>
                <a:gd name="connsiteY909" fmla="*/ 552660 h 6858000"/>
                <a:gd name="connsiteX910" fmla="*/ 2570250 w 12192000"/>
                <a:gd name="connsiteY910" fmla="*/ 577537 h 6858000"/>
                <a:gd name="connsiteX911" fmla="*/ 2546335 w 12192000"/>
                <a:gd name="connsiteY911" fmla="*/ 593086 h 6858000"/>
                <a:gd name="connsiteX912" fmla="*/ 2533290 w 12192000"/>
                <a:gd name="connsiteY912" fmla="*/ 561989 h 6858000"/>
                <a:gd name="connsiteX913" fmla="*/ 2502852 w 12192000"/>
                <a:gd name="connsiteY913" fmla="*/ 422051 h 6858000"/>
                <a:gd name="connsiteX914" fmla="*/ 2459369 w 12192000"/>
                <a:gd name="connsiteY914" fmla="*/ 397174 h 6858000"/>
                <a:gd name="connsiteX915" fmla="*/ 2407189 w 12192000"/>
                <a:gd name="connsiteY915" fmla="*/ 381625 h 6858000"/>
                <a:gd name="connsiteX916" fmla="*/ 2339791 w 12192000"/>
                <a:gd name="connsiteY916" fmla="*/ 353637 h 6858000"/>
                <a:gd name="connsiteX917" fmla="*/ 2250651 w 12192000"/>
                <a:gd name="connsiteY917" fmla="*/ 310101 h 6858000"/>
                <a:gd name="connsiteX918" fmla="*/ 2178904 w 12192000"/>
                <a:gd name="connsiteY918" fmla="*/ 288333 h 6858000"/>
                <a:gd name="connsiteX919" fmla="*/ 2118028 w 12192000"/>
                <a:gd name="connsiteY919" fmla="*/ 341198 h 6858000"/>
                <a:gd name="connsiteX920" fmla="*/ 2015843 w 12192000"/>
                <a:gd name="connsiteY920" fmla="*/ 325650 h 6858000"/>
                <a:gd name="connsiteX921" fmla="*/ 2013669 w 12192000"/>
                <a:gd name="connsiteY921" fmla="*/ 316321 h 6858000"/>
                <a:gd name="connsiteX922" fmla="*/ 1985405 w 12192000"/>
                <a:gd name="connsiteY922" fmla="*/ 313211 h 6858000"/>
                <a:gd name="connsiteX923" fmla="*/ 1931051 w 12192000"/>
                <a:gd name="connsiteY923" fmla="*/ 325650 h 6858000"/>
                <a:gd name="connsiteX924" fmla="*/ 1861479 w 12192000"/>
                <a:gd name="connsiteY924" fmla="*/ 306992 h 6858000"/>
                <a:gd name="connsiteX925" fmla="*/ 1909310 w 12192000"/>
                <a:gd name="connsiteY925" fmla="*/ 350528 h 6858000"/>
                <a:gd name="connsiteX926" fmla="*/ 1965838 w 12192000"/>
                <a:gd name="connsiteY926" fmla="*/ 378515 h 6858000"/>
                <a:gd name="connsiteX927" fmla="*/ 1954967 w 12192000"/>
                <a:gd name="connsiteY927" fmla="*/ 422051 h 6858000"/>
                <a:gd name="connsiteX928" fmla="*/ 1944096 w 12192000"/>
                <a:gd name="connsiteY928" fmla="*/ 443819 h 6858000"/>
                <a:gd name="connsiteX929" fmla="*/ 1872349 w 12192000"/>
                <a:gd name="connsiteY929" fmla="*/ 456258 h 6858000"/>
                <a:gd name="connsiteX930" fmla="*/ 1837563 w 12192000"/>
                <a:gd name="connsiteY930" fmla="*/ 428271 h 6858000"/>
                <a:gd name="connsiteX931" fmla="*/ 1824518 w 12192000"/>
                <a:gd name="connsiteY931" fmla="*/ 422051 h 6858000"/>
                <a:gd name="connsiteX932" fmla="*/ 1798428 w 12192000"/>
                <a:gd name="connsiteY932" fmla="*/ 403393 h 6858000"/>
                <a:gd name="connsiteX933" fmla="*/ 1796254 w 12192000"/>
                <a:gd name="connsiteY933" fmla="*/ 390954 h 6858000"/>
                <a:gd name="connsiteX934" fmla="*/ 1761468 w 12192000"/>
                <a:gd name="connsiteY934" fmla="*/ 456258 h 6858000"/>
                <a:gd name="connsiteX935" fmla="*/ 1748423 w 12192000"/>
                <a:gd name="connsiteY935" fmla="*/ 468697 h 6858000"/>
                <a:gd name="connsiteX936" fmla="*/ 1731030 w 12192000"/>
                <a:gd name="connsiteY936" fmla="*/ 437600 h 6858000"/>
                <a:gd name="connsiteX937" fmla="*/ 1741901 w 12192000"/>
                <a:gd name="connsiteY937" fmla="*/ 387844 h 6858000"/>
                <a:gd name="connsiteX938" fmla="*/ 1735378 w 12192000"/>
                <a:gd name="connsiteY938" fmla="*/ 356747 h 6858000"/>
                <a:gd name="connsiteX939" fmla="*/ 1615800 w 12192000"/>
                <a:gd name="connsiteY939" fmla="*/ 303882 h 6858000"/>
                <a:gd name="connsiteX940" fmla="*/ 1567969 w 12192000"/>
                <a:gd name="connsiteY940" fmla="*/ 331869 h 6858000"/>
                <a:gd name="connsiteX941" fmla="*/ 1513616 w 12192000"/>
                <a:gd name="connsiteY941" fmla="*/ 353637 h 6858000"/>
                <a:gd name="connsiteX942" fmla="*/ 1511441 w 12192000"/>
                <a:gd name="connsiteY942" fmla="*/ 325650 h 6858000"/>
                <a:gd name="connsiteX943" fmla="*/ 1528834 w 12192000"/>
                <a:gd name="connsiteY943" fmla="*/ 322540 h 6858000"/>
                <a:gd name="connsiteX944" fmla="*/ 1554924 w 12192000"/>
                <a:gd name="connsiteY944" fmla="*/ 325650 h 6858000"/>
                <a:gd name="connsiteX945" fmla="*/ 1557098 w 12192000"/>
                <a:gd name="connsiteY945" fmla="*/ 291443 h 6858000"/>
                <a:gd name="connsiteX946" fmla="*/ 1531009 w 12192000"/>
                <a:gd name="connsiteY946" fmla="*/ 275894 h 6858000"/>
                <a:gd name="connsiteX947" fmla="*/ 1511441 w 12192000"/>
                <a:gd name="connsiteY947" fmla="*/ 254126 h 6858000"/>
                <a:gd name="connsiteX948" fmla="*/ 1511441 w 12192000"/>
                <a:gd name="connsiteY948" fmla="*/ 238578 h 6858000"/>
                <a:gd name="connsiteX949" fmla="*/ 1504919 w 12192000"/>
                <a:gd name="connsiteY949" fmla="*/ 219919 h 6858000"/>
                <a:gd name="connsiteX950" fmla="*/ 1491874 w 12192000"/>
                <a:gd name="connsiteY950" fmla="*/ 229249 h 6858000"/>
                <a:gd name="connsiteX951" fmla="*/ 1435346 w 12192000"/>
                <a:gd name="connsiteY951" fmla="*/ 263456 h 6858000"/>
                <a:gd name="connsiteX952" fmla="*/ 1420127 w 12192000"/>
                <a:gd name="connsiteY952" fmla="*/ 241687 h 6858000"/>
                <a:gd name="connsiteX953" fmla="*/ 1420127 w 12192000"/>
                <a:gd name="connsiteY953" fmla="*/ 204371 h 6858000"/>
                <a:gd name="connsiteX954" fmla="*/ 1387515 w 12192000"/>
                <a:gd name="connsiteY954" fmla="*/ 173274 h 6858000"/>
                <a:gd name="connsiteX955" fmla="*/ 1350555 w 12192000"/>
                <a:gd name="connsiteY955" fmla="*/ 170164 h 6858000"/>
                <a:gd name="connsiteX956" fmla="*/ 0 w 12192000"/>
                <a:gd name="connsiteY956" fmla="*/ 0 h 6858000"/>
                <a:gd name="connsiteX957" fmla="*/ 12192000 w 12192000"/>
                <a:gd name="connsiteY957" fmla="*/ 0 h 6858000"/>
                <a:gd name="connsiteX958" fmla="*/ 12192000 w 12192000"/>
                <a:gd name="connsiteY958" fmla="*/ 6858000 h 6858000"/>
                <a:gd name="connsiteX959" fmla="*/ 0 w 12192000"/>
                <a:gd name="connsiteY959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</a:cxnLst>
              <a:rect l="l" t="t" r="r" b="b"/>
              <a:pathLst>
                <a:path w="12192000" h="6858000">
                  <a:moveTo>
                    <a:pt x="1350555" y="170164"/>
                  </a:moveTo>
                  <a:cubicBezTo>
                    <a:pt x="1328813" y="167054"/>
                    <a:pt x="1311420" y="179493"/>
                    <a:pt x="1302723" y="210590"/>
                  </a:cubicBezTo>
                  <a:cubicBezTo>
                    <a:pt x="1296201" y="226139"/>
                    <a:pt x="1289678" y="244797"/>
                    <a:pt x="1283156" y="263456"/>
                  </a:cubicBezTo>
                  <a:cubicBezTo>
                    <a:pt x="1289678" y="263456"/>
                    <a:pt x="1294027" y="263456"/>
                    <a:pt x="1298375" y="263456"/>
                  </a:cubicBezTo>
                  <a:cubicBezTo>
                    <a:pt x="1344032" y="260346"/>
                    <a:pt x="1346206" y="260346"/>
                    <a:pt x="1363599" y="319430"/>
                  </a:cubicBezTo>
                  <a:cubicBezTo>
                    <a:pt x="1367948" y="338089"/>
                    <a:pt x="1376644" y="347418"/>
                    <a:pt x="1389689" y="347418"/>
                  </a:cubicBezTo>
                  <a:cubicBezTo>
                    <a:pt x="1433172" y="353637"/>
                    <a:pt x="1472307" y="375405"/>
                    <a:pt x="1509267" y="406503"/>
                  </a:cubicBezTo>
                  <a:cubicBezTo>
                    <a:pt x="1554924" y="446929"/>
                    <a:pt x="1607104" y="465587"/>
                    <a:pt x="1657109" y="490465"/>
                  </a:cubicBezTo>
                  <a:cubicBezTo>
                    <a:pt x="1685373" y="506014"/>
                    <a:pt x="1711463" y="521562"/>
                    <a:pt x="1733204" y="555769"/>
                  </a:cubicBezTo>
                  <a:cubicBezTo>
                    <a:pt x="1748423" y="577537"/>
                    <a:pt x="1767990" y="580647"/>
                    <a:pt x="1787558" y="580647"/>
                  </a:cubicBezTo>
                  <a:cubicBezTo>
                    <a:pt x="1813648" y="583757"/>
                    <a:pt x="1837563" y="586867"/>
                    <a:pt x="1839737" y="639732"/>
                  </a:cubicBezTo>
                  <a:cubicBezTo>
                    <a:pt x="1863653" y="608634"/>
                    <a:pt x="1885394" y="617964"/>
                    <a:pt x="1907136" y="636622"/>
                  </a:cubicBezTo>
                  <a:cubicBezTo>
                    <a:pt x="1931051" y="661500"/>
                    <a:pt x="1959315" y="661500"/>
                    <a:pt x="1985405" y="670829"/>
                  </a:cubicBezTo>
                  <a:cubicBezTo>
                    <a:pt x="2013669" y="680158"/>
                    <a:pt x="2037584" y="695707"/>
                    <a:pt x="2059326" y="720584"/>
                  </a:cubicBezTo>
                  <a:cubicBezTo>
                    <a:pt x="2070197" y="736133"/>
                    <a:pt x="2085416" y="745462"/>
                    <a:pt x="2102809" y="742353"/>
                  </a:cubicBezTo>
                  <a:cubicBezTo>
                    <a:pt x="2124550" y="739243"/>
                    <a:pt x="2144118" y="745462"/>
                    <a:pt x="2161511" y="764121"/>
                  </a:cubicBezTo>
                  <a:cubicBezTo>
                    <a:pt x="2215864" y="823205"/>
                    <a:pt x="2281089" y="838754"/>
                    <a:pt x="2344139" y="860522"/>
                  </a:cubicBezTo>
                  <a:cubicBezTo>
                    <a:pt x="2383274" y="876071"/>
                    <a:pt x="2422408" y="891619"/>
                    <a:pt x="2455021" y="928936"/>
                  </a:cubicBezTo>
                  <a:cubicBezTo>
                    <a:pt x="2465891" y="944484"/>
                    <a:pt x="2478936" y="960033"/>
                    <a:pt x="2461543" y="981801"/>
                  </a:cubicBezTo>
                  <a:cubicBezTo>
                    <a:pt x="2457195" y="991130"/>
                    <a:pt x="2459369" y="997350"/>
                    <a:pt x="2461543" y="1003569"/>
                  </a:cubicBezTo>
                  <a:cubicBezTo>
                    <a:pt x="2465891" y="1016008"/>
                    <a:pt x="2470240" y="1025337"/>
                    <a:pt x="2474588" y="1034666"/>
                  </a:cubicBezTo>
                  <a:cubicBezTo>
                    <a:pt x="2498503" y="1084422"/>
                    <a:pt x="2520245" y="1084422"/>
                    <a:pt x="2539812" y="1028447"/>
                  </a:cubicBezTo>
                  <a:cubicBezTo>
                    <a:pt x="2541986" y="1025337"/>
                    <a:pt x="2541986" y="1022227"/>
                    <a:pt x="2546335" y="1016008"/>
                  </a:cubicBezTo>
                  <a:cubicBezTo>
                    <a:pt x="2550683" y="1040886"/>
                    <a:pt x="2555031" y="1059544"/>
                    <a:pt x="2559379" y="1084422"/>
                  </a:cubicBezTo>
                  <a:cubicBezTo>
                    <a:pt x="2568076" y="1071983"/>
                    <a:pt x="2572424" y="1059544"/>
                    <a:pt x="2578947" y="1050215"/>
                  </a:cubicBezTo>
                  <a:cubicBezTo>
                    <a:pt x="2605037" y="1006679"/>
                    <a:pt x="2615907" y="1006679"/>
                    <a:pt x="2639823" y="1053325"/>
                  </a:cubicBezTo>
                  <a:cubicBezTo>
                    <a:pt x="2650694" y="1071983"/>
                    <a:pt x="2659390" y="1090641"/>
                    <a:pt x="2668087" y="1109300"/>
                  </a:cubicBezTo>
                  <a:cubicBezTo>
                    <a:pt x="2685480" y="1152836"/>
                    <a:pt x="2692002" y="1155945"/>
                    <a:pt x="2724615" y="1137287"/>
                  </a:cubicBezTo>
                  <a:cubicBezTo>
                    <a:pt x="2739834" y="1124848"/>
                    <a:pt x="2750704" y="1137287"/>
                    <a:pt x="2761575" y="1146616"/>
                  </a:cubicBezTo>
                  <a:cubicBezTo>
                    <a:pt x="2787665" y="1174604"/>
                    <a:pt x="2787665" y="1174604"/>
                    <a:pt x="2807232" y="1137287"/>
                  </a:cubicBezTo>
                  <a:cubicBezTo>
                    <a:pt x="2813754" y="1149726"/>
                    <a:pt x="2815929" y="1168384"/>
                    <a:pt x="2828973" y="1171494"/>
                  </a:cubicBezTo>
                  <a:cubicBezTo>
                    <a:pt x="2842018" y="1177714"/>
                    <a:pt x="2850715" y="1165275"/>
                    <a:pt x="2861586" y="1155945"/>
                  </a:cubicBezTo>
                  <a:cubicBezTo>
                    <a:pt x="2874631" y="1146616"/>
                    <a:pt x="2883327" y="1149726"/>
                    <a:pt x="2894198" y="1162165"/>
                  </a:cubicBezTo>
                  <a:cubicBezTo>
                    <a:pt x="2913765" y="1183933"/>
                    <a:pt x="2926810" y="1211920"/>
                    <a:pt x="2944203" y="1236798"/>
                  </a:cubicBezTo>
                  <a:cubicBezTo>
                    <a:pt x="2952900" y="1249237"/>
                    <a:pt x="2959422" y="1255457"/>
                    <a:pt x="2970293" y="1233689"/>
                  </a:cubicBezTo>
                  <a:cubicBezTo>
                    <a:pt x="2978990" y="1211920"/>
                    <a:pt x="2994209" y="1208811"/>
                    <a:pt x="3011602" y="1221250"/>
                  </a:cubicBezTo>
                  <a:cubicBezTo>
                    <a:pt x="3024647" y="1233689"/>
                    <a:pt x="3039866" y="1246127"/>
                    <a:pt x="3057259" y="1249237"/>
                  </a:cubicBezTo>
                  <a:cubicBezTo>
                    <a:pt x="3072478" y="1252347"/>
                    <a:pt x="3068129" y="1267895"/>
                    <a:pt x="3065955" y="1283444"/>
                  </a:cubicBezTo>
                  <a:cubicBezTo>
                    <a:pt x="3065955" y="1286554"/>
                    <a:pt x="3061607" y="1289664"/>
                    <a:pt x="3061607" y="1289664"/>
                  </a:cubicBezTo>
                  <a:cubicBezTo>
                    <a:pt x="3042040" y="1261676"/>
                    <a:pt x="3031169" y="1289664"/>
                    <a:pt x="3022472" y="1305212"/>
                  </a:cubicBezTo>
                  <a:cubicBezTo>
                    <a:pt x="3009428" y="1323870"/>
                    <a:pt x="3028995" y="1336309"/>
                    <a:pt x="3035517" y="1358077"/>
                  </a:cubicBezTo>
                  <a:cubicBezTo>
                    <a:pt x="3020298" y="1351858"/>
                    <a:pt x="3005079" y="1351858"/>
                    <a:pt x="2992034" y="1348748"/>
                  </a:cubicBezTo>
                  <a:cubicBezTo>
                    <a:pt x="2976815" y="1342529"/>
                    <a:pt x="2965945" y="1348748"/>
                    <a:pt x="2955074" y="1358077"/>
                  </a:cubicBezTo>
                  <a:cubicBezTo>
                    <a:pt x="2948551" y="1364297"/>
                    <a:pt x="2946377" y="1382955"/>
                    <a:pt x="2937681" y="1379845"/>
                  </a:cubicBezTo>
                  <a:cubicBezTo>
                    <a:pt x="2922462" y="1373626"/>
                    <a:pt x="2905069" y="1373626"/>
                    <a:pt x="2892024" y="1354968"/>
                  </a:cubicBezTo>
                  <a:cubicBezTo>
                    <a:pt x="2889850" y="1348748"/>
                    <a:pt x="2887675" y="1345639"/>
                    <a:pt x="2881153" y="1336309"/>
                  </a:cubicBezTo>
                  <a:cubicBezTo>
                    <a:pt x="2878979" y="1373626"/>
                    <a:pt x="2881153" y="1407833"/>
                    <a:pt x="2878979" y="1442040"/>
                  </a:cubicBezTo>
                  <a:cubicBezTo>
                    <a:pt x="2876805" y="1454479"/>
                    <a:pt x="2883327" y="1463808"/>
                    <a:pt x="2892024" y="1463808"/>
                  </a:cubicBezTo>
                  <a:cubicBezTo>
                    <a:pt x="2900720" y="1466918"/>
                    <a:pt x="2905069" y="1457588"/>
                    <a:pt x="2905069" y="1448259"/>
                  </a:cubicBezTo>
                  <a:cubicBezTo>
                    <a:pt x="2907243" y="1435820"/>
                    <a:pt x="2909417" y="1423382"/>
                    <a:pt x="2920288" y="1429601"/>
                  </a:cubicBezTo>
                  <a:cubicBezTo>
                    <a:pt x="2928984" y="1435820"/>
                    <a:pt x="2928984" y="1448259"/>
                    <a:pt x="2926810" y="1460698"/>
                  </a:cubicBezTo>
                  <a:cubicBezTo>
                    <a:pt x="2913765" y="1504234"/>
                    <a:pt x="2896372" y="1510454"/>
                    <a:pt x="2872456" y="1479357"/>
                  </a:cubicBezTo>
                  <a:cubicBezTo>
                    <a:pt x="2861586" y="1463808"/>
                    <a:pt x="2855063" y="1460698"/>
                    <a:pt x="2846367" y="1482466"/>
                  </a:cubicBezTo>
                  <a:cubicBezTo>
                    <a:pt x="2835496" y="1519783"/>
                    <a:pt x="2820277" y="1526002"/>
                    <a:pt x="2794187" y="1513563"/>
                  </a:cubicBezTo>
                  <a:cubicBezTo>
                    <a:pt x="2781142" y="1507344"/>
                    <a:pt x="2768097" y="1504234"/>
                    <a:pt x="2755053" y="1498015"/>
                  </a:cubicBezTo>
                  <a:cubicBezTo>
                    <a:pt x="2728963" y="1485576"/>
                    <a:pt x="2718092" y="1466918"/>
                    <a:pt x="2720266" y="1426491"/>
                  </a:cubicBezTo>
                  <a:cubicBezTo>
                    <a:pt x="2720266" y="1398504"/>
                    <a:pt x="2728963" y="1373626"/>
                    <a:pt x="2724615" y="1345639"/>
                  </a:cubicBezTo>
                  <a:cubicBezTo>
                    <a:pt x="2711570" y="1271005"/>
                    <a:pt x="2652868" y="1224359"/>
                    <a:pt x="2596340" y="1249237"/>
                  </a:cubicBezTo>
                  <a:cubicBezTo>
                    <a:pt x="2583295" y="1252347"/>
                    <a:pt x="2570250" y="1264786"/>
                    <a:pt x="2557205" y="1271005"/>
                  </a:cubicBezTo>
                  <a:cubicBezTo>
                    <a:pt x="2539812" y="1280334"/>
                    <a:pt x="2531116" y="1271005"/>
                    <a:pt x="2531116" y="1246127"/>
                  </a:cubicBezTo>
                  <a:cubicBezTo>
                    <a:pt x="2528941" y="1239908"/>
                    <a:pt x="2528941" y="1236798"/>
                    <a:pt x="2531116" y="1230579"/>
                  </a:cubicBezTo>
                  <a:cubicBezTo>
                    <a:pt x="2531116" y="1190152"/>
                    <a:pt x="2531116" y="1190152"/>
                    <a:pt x="2505026" y="1202591"/>
                  </a:cubicBezTo>
                  <a:cubicBezTo>
                    <a:pt x="2494155" y="1205701"/>
                    <a:pt x="2489807" y="1199482"/>
                    <a:pt x="2481110" y="1193262"/>
                  </a:cubicBezTo>
                  <a:cubicBezTo>
                    <a:pt x="2457195" y="1171494"/>
                    <a:pt x="2441976" y="1174604"/>
                    <a:pt x="2431105" y="1211920"/>
                  </a:cubicBezTo>
                  <a:cubicBezTo>
                    <a:pt x="2420234" y="1246127"/>
                    <a:pt x="2409363" y="1252347"/>
                    <a:pt x="2387622" y="1243018"/>
                  </a:cubicBezTo>
                  <a:cubicBezTo>
                    <a:pt x="2368055" y="1233689"/>
                    <a:pt x="2352836" y="1218140"/>
                    <a:pt x="2341965" y="1193262"/>
                  </a:cubicBezTo>
                  <a:cubicBezTo>
                    <a:pt x="2333268" y="1171494"/>
                    <a:pt x="2326746" y="1149726"/>
                    <a:pt x="2315875" y="1131068"/>
                  </a:cubicBezTo>
                  <a:cubicBezTo>
                    <a:pt x="2296308" y="1093751"/>
                    <a:pt x="2276741" y="1084422"/>
                    <a:pt x="2246303" y="1099971"/>
                  </a:cubicBezTo>
                  <a:cubicBezTo>
                    <a:pt x="2235432" y="1106190"/>
                    <a:pt x="2228909" y="1106190"/>
                    <a:pt x="2222387" y="1093751"/>
                  </a:cubicBezTo>
                  <a:cubicBezTo>
                    <a:pt x="2213690" y="1075093"/>
                    <a:pt x="2200645" y="1065764"/>
                    <a:pt x="2185426" y="1059544"/>
                  </a:cubicBezTo>
                  <a:cubicBezTo>
                    <a:pt x="2174556" y="1053325"/>
                    <a:pt x="2163685" y="1050215"/>
                    <a:pt x="2152814" y="1043995"/>
                  </a:cubicBezTo>
                  <a:cubicBezTo>
                    <a:pt x="2148466" y="1037776"/>
                    <a:pt x="2137595" y="1040886"/>
                    <a:pt x="2139769" y="1028447"/>
                  </a:cubicBezTo>
                  <a:cubicBezTo>
                    <a:pt x="2139769" y="1019118"/>
                    <a:pt x="2148466" y="1016008"/>
                    <a:pt x="2154988" y="1016008"/>
                  </a:cubicBezTo>
                  <a:cubicBezTo>
                    <a:pt x="2163685" y="1012898"/>
                    <a:pt x="2174556" y="1009789"/>
                    <a:pt x="2176730" y="994240"/>
                  </a:cubicBezTo>
                  <a:cubicBezTo>
                    <a:pt x="2178904" y="984911"/>
                    <a:pt x="2174556" y="978691"/>
                    <a:pt x="2170207" y="975582"/>
                  </a:cubicBezTo>
                  <a:cubicBezTo>
                    <a:pt x="2159337" y="966252"/>
                    <a:pt x="2150640" y="969362"/>
                    <a:pt x="2139769" y="975582"/>
                  </a:cubicBezTo>
                  <a:cubicBezTo>
                    <a:pt x="2139769" y="978691"/>
                    <a:pt x="2137595" y="978691"/>
                    <a:pt x="2137595" y="978691"/>
                  </a:cubicBezTo>
                  <a:cubicBezTo>
                    <a:pt x="2107157" y="1031557"/>
                    <a:pt x="2074545" y="1022227"/>
                    <a:pt x="2037584" y="994240"/>
                  </a:cubicBezTo>
                  <a:cubicBezTo>
                    <a:pt x="2031062" y="984911"/>
                    <a:pt x="2022366" y="981801"/>
                    <a:pt x="2013669" y="975582"/>
                  </a:cubicBezTo>
                  <a:cubicBezTo>
                    <a:pt x="1970186" y="950704"/>
                    <a:pt x="1944096" y="966252"/>
                    <a:pt x="1926703" y="1028447"/>
                  </a:cubicBezTo>
                  <a:cubicBezTo>
                    <a:pt x="1924529" y="1037776"/>
                    <a:pt x="1924529" y="1053325"/>
                    <a:pt x="1913658" y="1053325"/>
                  </a:cubicBezTo>
                  <a:cubicBezTo>
                    <a:pt x="1904962" y="1053325"/>
                    <a:pt x="1898439" y="1043995"/>
                    <a:pt x="1894091" y="1031557"/>
                  </a:cubicBezTo>
                  <a:cubicBezTo>
                    <a:pt x="1891917" y="1012898"/>
                    <a:pt x="1885394" y="997350"/>
                    <a:pt x="1881046" y="981801"/>
                  </a:cubicBezTo>
                  <a:cubicBezTo>
                    <a:pt x="1874524" y="981801"/>
                    <a:pt x="1874524" y="988021"/>
                    <a:pt x="1872349" y="994240"/>
                  </a:cubicBezTo>
                  <a:cubicBezTo>
                    <a:pt x="1868001" y="1006679"/>
                    <a:pt x="1868001" y="1031557"/>
                    <a:pt x="1850608" y="1016008"/>
                  </a:cubicBezTo>
                  <a:cubicBezTo>
                    <a:pt x="1837563" y="1003569"/>
                    <a:pt x="1820170" y="997350"/>
                    <a:pt x="1835389" y="969362"/>
                  </a:cubicBezTo>
                  <a:cubicBezTo>
                    <a:pt x="1841911" y="950704"/>
                    <a:pt x="1839737" y="938265"/>
                    <a:pt x="1824518" y="932045"/>
                  </a:cubicBezTo>
                  <a:cubicBezTo>
                    <a:pt x="1813648" y="928936"/>
                    <a:pt x="1804951" y="916497"/>
                    <a:pt x="1794080" y="913387"/>
                  </a:cubicBezTo>
                  <a:cubicBezTo>
                    <a:pt x="1785384" y="910278"/>
                    <a:pt x="1783210" y="897839"/>
                    <a:pt x="1781035" y="882290"/>
                  </a:cubicBezTo>
                  <a:cubicBezTo>
                    <a:pt x="1781035" y="876071"/>
                    <a:pt x="1781035" y="863632"/>
                    <a:pt x="1774513" y="860522"/>
                  </a:cubicBezTo>
                  <a:cubicBezTo>
                    <a:pt x="1765816" y="857412"/>
                    <a:pt x="1763642" y="869851"/>
                    <a:pt x="1761468" y="876071"/>
                  </a:cubicBezTo>
                  <a:cubicBezTo>
                    <a:pt x="1757120" y="891619"/>
                    <a:pt x="1750597" y="897839"/>
                    <a:pt x="1739727" y="885400"/>
                  </a:cubicBezTo>
                  <a:cubicBezTo>
                    <a:pt x="1694069" y="829425"/>
                    <a:pt x="1639716" y="795218"/>
                    <a:pt x="1589711" y="754791"/>
                  </a:cubicBezTo>
                  <a:cubicBezTo>
                    <a:pt x="1572317" y="742353"/>
                    <a:pt x="1554924" y="729914"/>
                    <a:pt x="1539705" y="714365"/>
                  </a:cubicBezTo>
                  <a:cubicBezTo>
                    <a:pt x="1522312" y="695707"/>
                    <a:pt x="1502745" y="686378"/>
                    <a:pt x="1481003" y="689487"/>
                  </a:cubicBezTo>
                  <a:cubicBezTo>
                    <a:pt x="1463610" y="689487"/>
                    <a:pt x="1448391" y="677048"/>
                    <a:pt x="1433172" y="664610"/>
                  </a:cubicBezTo>
                  <a:cubicBezTo>
                    <a:pt x="1433172" y="711255"/>
                    <a:pt x="1430998" y="754791"/>
                    <a:pt x="1454914" y="792108"/>
                  </a:cubicBezTo>
                  <a:cubicBezTo>
                    <a:pt x="1463610" y="810766"/>
                    <a:pt x="1457088" y="832534"/>
                    <a:pt x="1457088" y="854303"/>
                  </a:cubicBezTo>
                  <a:cubicBezTo>
                    <a:pt x="1454914" y="863632"/>
                    <a:pt x="1452739" y="876071"/>
                    <a:pt x="1452739" y="885400"/>
                  </a:cubicBezTo>
                  <a:cubicBezTo>
                    <a:pt x="1457088" y="919607"/>
                    <a:pt x="1439695" y="919607"/>
                    <a:pt x="1424475" y="913387"/>
                  </a:cubicBezTo>
                  <a:cubicBezTo>
                    <a:pt x="1404908" y="910278"/>
                    <a:pt x="1385341" y="894729"/>
                    <a:pt x="1374470" y="866741"/>
                  </a:cubicBezTo>
                  <a:cubicBezTo>
                    <a:pt x="1365774" y="835644"/>
                    <a:pt x="1350555" y="832534"/>
                    <a:pt x="1330987" y="838754"/>
                  </a:cubicBezTo>
                  <a:cubicBezTo>
                    <a:pt x="1326639" y="841864"/>
                    <a:pt x="1322291" y="841864"/>
                    <a:pt x="1317942" y="841864"/>
                  </a:cubicBezTo>
                  <a:cubicBezTo>
                    <a:pt x="1300549" y="848083"/>
                    <a:pt x="1289678" y="838754"/>
                    <a:pt x="1289678" y="810766"/>
                  </a:cubicBezTo>
                  <a:cubicBezTo>
                    <a:pt x="1289678" y="792108"/>
                    <a:pt x="1285330" y="779669"/>
                    <a:pt x="1272285" y="798327"/>
                  </a:cubicBezTo>
                  <a:cubicBezTo>
                    <a:pt x="1257066" y="813876"/>
                    <a:pt x="1241847" y="823205"/>
                    <a:pt x="1226628" y="807657"/>
                  </a:cubicBezTo>
                  <a:cubicBezTo>
                    <a:pt x="1209235" y="795218"/>
                    <a:pt x="1200539" y="773450"/>
                    <a:pt x="1202713" y="745462"/>
                  </a:cubicBezTo>
                  <a:cubicBezTo>
                    <a:pt x="1204887" y="720584"/>
                    <a:pt x="1196190" y="705036"/>
                    <a:pt x="1180971" y="695707"/>
                  </a:cubicBezTo>
                  <a:cubicBezTo>
                    <a:pt x="1167926" y="686378"/>
                    <a:pt x="1152707" y="683268"/>
                    <a:pt x="1150533" y="658390"/>
                  </a:cubicBezTo>
                  <a:cubicBezTo>
                    <a:pt x="1150533" y="649061"/>
                    <a:pt x="1144011" y="655280"/>
                    <a:pt x="1141837" y="658390"/>
                  </a:cubicBezTo>
                  <a:cubicBezTo>
                    <a:pt x="1124443" y="667719"/>
                    <a:pt x="1124443" y="689487"/>
                    <a:pt x="1124443" y="711255"/>
                  </a:cubicBezTo>
                  <a:cubicBezTo>
                    <a:pt x="1122269" y="751682"/>
                    <a:pt x="1109225" y="779669"/>
                    <a:pt x="1083135" y="792108"/>
                  </a:cubicBezTo>
                  <a:cubicBezTo>
                    <a:pt x="1080961" y="792108"/>
                    <a:pt x="1078787" y="792108"/>
                    <a:pt x="1078787" y="788998"/>
                  </a:cubicBezTo>
                  <a:cubicBezTo>
                    <a:pt x="1063567" y="757901"/>
                    <a:pt x="1039652" y="767230"/>
                    <a:pt x="1017910" y="767230"/>
                  </a:cubicBezTo>
                  <a:cubicBezTo>
                    <a:pt x="985298" y="764121"/>
                    <a:pt x="978776" y="754791"/>
                    <a:pt x="972253" y="708146"/>
                  </a:cubicBezTo>
                  <a:cubicBezTo>
                    <a:pt x="952686" y="720584"/>
                    <a:pt x="948338" y="736133"/>
                    <a:pt x="952686" y="770340"/>
                  </a:cubicBezTo>
                  <a:cubicBezTo>
                    <a:pt x="961383" y="832534"/>
                    <a:pt x="961383" y="832534"/>
                    <a:pt x="920074" y="813876"/>
                  </a:cubicBezTo>
                  <a:cubicBezTo>
                    <a:pt x="870068" y="798327"/>
                    <a:pt x="833108" y="757901"/>
                    <a:pt x="809192" y="695707"/>
                  </a:cubicBezTo>
                  <a:cubicBezTo>
                    <a:pt x="800496" y="673939"/>
                    <a:pt x="791799" y="661500"/>
                    <a:pt x="776580" y="658390"/>
                  </a:cubicBezTo>
                  <a:cubicBezTo>
                    <a:pt x="757013" y="652171"/>
                    <a:pt x="743968" y="658390"/>
                    <a:pt x="739620" y="686378"/>
                  </a:cubicBezTo>
                  <a:cubicBezTo>
                    <a:pt x="726575" y="745462"/>
                    <a:pt x="713530" y="754791"/>
                    <a:pt x="672221" y="739243"/>
                  </a:cubicBezTo>
                  <a:cubicBezTo>
                    <a:pt x="663525" y="736133"/>
                    <a:pt x="657002" y="736133"/>
                    <a:pt x="648306" y="736133"/>
                  </a:cubicBezTo>
                  <a:cubicBezTo>
                    <a:pt x="646132" y="739243"/>
                    <a:pt x="646132" y="739243"/>
                    <a:pt x="643957" y="739243"/>
                  </a:cubicBezTo>
                  <a:cubicBezTo>
                    <a:pt x="643957" y="739243"/>
                    <a:pt x="646132" y="736133"/>
                    <a:pt x="646132" y="733023"/>
                  </a:cubicBezTo>
                  <a:cubicBezTo>
                    <a:pt x="646132" y="723694"/>
                    <a:pt x="648306" y="711255"/>
                    <a:pt x="650480" y="701926"/>
                  </a:cubicBezTo>
                  <a:cubicBezTo>
                    <a:pt x="659176" y="658390"/>
                    <a:pt x="641783" y="624183"/>
                    <a:pt x="609171" y="621073"/>
                  </a:cubicBezTo>
                  <a:cubicBezTo>
                    <a:pt x="589604" y="621073"/>
                    <a:pt x="572211" y="627293"/>
                    <a:pt x="556992" y="642841"/>
                  </a:cubicBezTo>
                  <a:cubicBezTo>
                    <a:pt x="543947" y="655280"/>
                    <a:pt x="530902" y="658390"/>
                    <a:pt x="517857" y="642841"/>
                  </a:cubicBezTo>
                  <a:cubicBezTo>
                    <a:pt x="511335" y="633512"/>
                    <a:pt x="500464" y="624183"/>
                    <a:pt x="493941" y="639732"/>
                  </a:cubicBezTo>
                  <a:cubicBezTo>
                    <a:pt x="489593" y="655280"/>
                    <a:pt x="487419" y="670829"/>
                    <a:pt x="498290" y="683268"/>
                  </a:cubicBezTo>
                  <a:cubicBezTo>
                    <a:pt x="539598" y="720584"/>
                    <a:pt x="552643" y="795218"/>
                    <a:pt x="596126" y="826315"/>
                  </a:cubicBezTo>
                  <a:cubicBezTo>
                    <a:pt x="606997" y="832534"/>
                    <a:pt x="611345" y="851193"/>
                    <a:pt x="613519" y="866741"/>
                  </a:cubicBezTo>
                  <a:cubicBezTo>
                    <a:pt x="615693" y="910278"/>
                    <a:pt x="633087" y="941375"/>
                    <a:pt x="652654" y="969362"/>
                  </a:cubicBezTo>
                  <a:cubicBezTo>
                    <a:pt x="670047" y="991130"/>
                    <a:pt x="687440" y="1016008"/>
                    <a:pt x="698311" y="1050215"/>
                  </a:cubicBezTo>
                  <a:cubicBezTo>
                    <a:pt x="707008" y="1071983"/>
                    <a:pt x="715704" y="1071983"/>
                    <a:pt x="726575" y="1053325"/>
                  </a:cubicBezTo>
                  <a:cubicBezTo>
                    <a:pt x="730923" y="1050215"/>
                    <a:pt x="730923" y="1040886"/>
                    <a:pt x="737446" y="1040886"/>
                  </a:cubicBezTo>
                  <a:cubicBezTo>
                    <a:pt x="741794" y="1050215"/>
                    <a:pt x="737446" y="1056434"/>
                    <a:pt x="737446" y="1065764"/>
                  </a:cubicBezTo>
                  <a:cubicBezTo>
                    <a:pt x="733097" y="1093751"/>
                    <a:pt x="750490" y="1124848"/>
                    <a:pt x="770058" y="1124848"/>
                  </a:cubicBezTo>
                  <a:cubicBezTo>
                    <a:pt x="783103" y="1121739"/>
                    <a:pt x="783103" y="1109300"/>
                    <a:pt x="785277" y="1096861"/>
                  </a:cubicBezTo>
                  <a:cubicBezTo>
                    <a:pt x="785277" y="1084422"/>
                    <a:pt x="785277" y="1068873"/>
                    <a:pt x="793973" y="1071983"/>
                  </a:cubicBezTo>
                  <a:cubicBezTo>
                    <a:pt x="804844" y="1071983"/>
                    <a:pt x="811367" y="1084422"/>
                    <a:pt x="811367" y="1099971"/>
                  </a:cubicBezTo>
                  <a:cubicBezTo>
                    <a:pt x="809192" y="1106190"/>
                    <a:pt x="809192" y="1112409"/>
                    <a:pt x="809192" y="1115519"/>
                  </a:cubicBezTo>
                  <a:cubicBezTo>
                    <a:pt x="807018" y="1140397"/>
                    <a:pt x="813541" y="1159055"/>
                    <a:pt x="830934" y="1165275"/>
                  </a:cubicBezTo>
                  <a:cubicBezTo>
                    <a:pt x="850501" y="1174604"/>
                    <a:pt x="870068" y="1183933"/>
                    <a:pt x="887462" y="1193262"/>
                  </a:cubicBezTo>
                  <a:cubicBezTo>
                    <a:pt x="904855" y="1199482"/>
                    <a:pt x="915726" y="1215030"/>
                    <a:pt x="917900" y="1239908"/>
                  </a:cubicBezTo>
                  <a:cubicBezTo>
                    <a:pt x="920074" y="1258566"/>
                    <a:pt x="924422" y="1261676"/>
                    <a:pt x="935293" y="1252347"/>
                  </a:cubicBezTo>
                  <a:cubicBezTo>
                    <a:pt x="948338" y="1236798"/>
                    <a:pt x="963557" y="1243018"/>
                    <a:pt x="978776" y="1249237"/>
                  </a:cubicBezTo>
                  <a:cubicBezTo>
                    <a:pt x="1020085" y="1277225"/>
                    <a:pt x="1061393" y="1286554"/>
                    <a:pt x="1104876" y="1274115"/>
                  </a:cubicBezTo>
                  <a:cubicBezTo>
                    <a:pt x="1126618" y="1267895"/>
                    <a:pt x="1150533" y="1302102"/>
                    <a:pt x="1150533" y="1336309"/>
                  </a:cubicBezTo>
                  <a:cubicBezTo>
                    <a:pt x="1150533" y="1345639"/>
                    <a:pt x="1141837" y="1351858"/>
                    <a:pt x="1137488" y="1358077"/>
                  </a:cubicBezTo>
                  <a:cubicBezTo>
                    <a:pt x="1120095" y="1392284"/>
                    <a:pt x="1096180" y="1404723"/>
                    <a:pt x="1070090" y="1386065"/>
                  </a:cubicBezTo>
                  <a:cubicBezTo>
                    <a:pt x="1063567" y="1379845"/>
                    <a:pt x="1059219" y="1379845"/>
                    <a:pt x="1054871" y="1389175"/>
                  </a:cubicBezTo>
                  <a:cubicBezTo>
                    <a:pt x="1050522" y="1395394"/>
                    <a:pt x="1052697" y="1404723"/>
                    <a:pt x="1057045" y="1410943"/>
                  </a:cubicBezTo>
                  <a:cubicBezTo>
                    <a:pt x="1057045" y="1414052"/>
                    <a:pt x="1059219" y="1414052"/>
                    <a:pt x="1059219" y="1417162"/>
                  </a:cubicBezTo>
                  <a:cubicBezTo>
                    <a:pt x="1063567" y="1426491"/>
                    <a:pt x="1080961" y="1429601"/>
                    <a:pt x="1067916" y="1445150"/>
                  </a:cubicBezTo>
                  <a:cubicBezTo>
                    <a:pt x="1057045" y="1460698"/>
                    <a:pt x="1048348" y="1448259"/>
                    <a:pt x="1041826" y="1432711"/>
                  </a:cubicBezTo>
                  <a:cubicBezTo>
                    <a:pt x="1039652" y="1429601"/>
                    <a:pt x="1037478" y="1423382"/>
                    <a:pt x="1035303" y="1417162"/>
                  </a:cubicBezTo>
                  <a:cubicBezTo>
                    <a:pt x="1033129" y="1410943"/>
                    <a:pt x="1028781" y="1404723"/>
                    <a:pt x="1022259" y="1404723"/>
                  </a:cubicBezTo>
                  <a:cubicBezTo>
                    <a:pt x="1015736" y="1407833"/>
                    <a:pt x="1020085" y="1417162"/>
                    <a:pt x="1017910" y="1423382"/>
                  </a:cubicBezTo>
                  <a:cubicBezTo>
                    <a:pt x="1007040" y="1460698"/>
                    <a:pt x="993995" y="1470027"/>
                    <a:pt x="972253" y="1442040"/>
                  </a:cubicBezTo>
                  <a:cubicBezTo>
                    <a:pt x="915726" y="1367407"/>
                    <a:pt x="846153" y="1351858"/>
                    <a:pt x="774406" y="1351858"/>
                  </a:cubicBezTo>
                  <a:cubicBezTo>
                    <a:pt x="757013" y="1351858"/>
                    <a:pt x="739620" y="1351858"/>
                    <a:pt x="724401" y="1351858"/>
                  </a:cubicBezTo>
                  <a:cubicBezTo>
                    <a:pt x="698311" y="1351858"/>
                    <a:pt x="674395" y="1339419"/>
                    <a:pt x="652654" y="1320761"/>
                  </a:cubicBezTo>
                  <a:cubicBezTo>
                    <a:pt x="637435" y="1308322"/>
                    <a:pt x="617868" y="1292773"/>
                    <a:pt x="598300" y="1314541"/>
                  </a:cubicBezTo>
                  <a:cubicBezTo>
                    <a:pt x="583081" y="1333200"/>
                    <a:pt x="576559" y="1389175"/>
                    <a:pt x="583081" y="1414052"/>
                  </a:cubicBezTo>
                  <a:cubicBezTo>
                    <a:pt x="589604" y="1438930"/>
                    <a:pt x="600474" y="1460698"/>
                    <a:pt x="615693" y="1485576"/>
                  </a:cubicBezTo>
                  <a:cubicBezTo>
                    <a:pt x="613519" y="1442040"/>
                    <a:pt x="624390" y="1417162"/>
                    <a:pt x="648306" y="1407833"/>
                  </a:cubicBezTo>
                  <a:cubicBezTo>
                    <a:pt x="661350" y="1401613"/>
                    <a:pt x="670047" y="1410943"/>
                    <a:pt x="667873" y="1429601"/>
                  </a:cubicBezTo>
                  <a:cubicBezTo>
                    <a:pt x="663525" y="1445150"/>
                    <a:pt x="663525" y="1460698"/>
                    <a:pt x="663525" y="1476247"/>
                  </a:cubicBezTo>
                  <a:cubicBezTo>
                    <a:pt x="663525" y="1519783"/>
                    <a:pt x="680918" y="1544661"/>
                    <a:pt x="711356" y="1547770"/>
                  </a:cubicBezTo>
                  <a:cubicBezTo>
                    <a:pt x="717878" y="1547770"/>
                    <a:pt x="724401" y="1547770"/>
                    <a:pt x="730923" y="1547770"/>
                  </a:cubicBezTo>
                  <a:cubicBezTo>
                    <a:pt x="739620" y="1550880"/>
                    <a:pt x="748316" y="1557100"/>
                    <a:pt x="750490" y="1572648"/>
                  </a:cubicBezTo>
                  <a:cubicBezTo>
                    <a:pt x="754839" y="1585087"/>
                    <a:pt x="746142" y="1591306"/>
                    <a:pt x="739620" y="1597526"/>
                  </a:cubicBezTo>
                  <a:cubicBezTo>
                    <a:pt x="733097" y="1606855"/>
                    <a:pt x="722227" y="1613075"/>
                    <a:pt x="724401" y="1628623"/>
                  </a:cubicBezTo>
                  <a:cubicBezTo>
                    <a:pt x="724401" y="1644172"/>
                    <a:pt x="737446" y="1644172"/>
                    <a:pt x="746142" y="1647281"/>
                  </a:cubicBezTo>
                  <a:cubicBezTo>
                    <a:pt x="850501" y="1706366"/>
                    <a:pt x="959208" y="1737463"/>
                    <a:pt x="1065742" y="1787219"/>
                  </a:cubicBezTo>
                  <a:cubicBezTo>
                    <a:pt x="1100528" y="1802768"/>
                    <a:pt x="1135314" y="1818316"/>
                    <a:pt x="1170101" y="1840084"/>
                  </a:cubicBezTo>
                  <a:cubicBezTo>
                    <a:pt x="1183146" y="1849413"/>
                    <a:pt x="1191842" y="1846304"/>
                    <a:pt x="1204887" y="1840084"/>
                  </a:cubicBezTo>
                  <a:cubicBezTo>
                    <a:pt x="1235325" y="1818316"/>
                    <a:pt x="1235325" y="1818316"/>
                    <a:pt x="1254892" y="1858742"/>
                  </a:cubicBezTo>
                  <a:cubicBezTo>
                    <a:pt x="1267937" y="1827645"/>
                    <a:pt x="1254892" y="1790329"/>
                    <a:pt x="1267937" y="1759231"/>
                  </a:cubicBezTo>
                  <a:cubicBezTo>
                    <a:pt x="1278808" y="1787219"/>
                    <a:pt x="1296201" y="1805877"/>
                    <a:pt x="1313594" y="1824536"/>
                  </a:cubicBezTo>
                  <a:cubicBezTo>
                    <a:pt x="1333161" y="1843194"/>
                    <a:pt x="1346206" y="1868072"/>
                    <a:pt x="1354903" y="1896059"/>
                  </a:cubicBezTo>
                  <a:cubicBezTo>
                    <a:pt x="1378819" y="1961363"/>
                    <a:pt x="1422301" y="1976912"/>
                    <a:pt x="1461436" y="1930266"/>
                  </a:cubicBezTo>
                  <a:cubicBezTo>
                    <a:pt x="1472307" y="1917827"/>
                    <a:pt x="1481003" y="1905388"/>
                    <a:pt x="1489700" y="1892949"/>
                  </a:cubicBezTo>
                  <a:cubicBezTo>
                    <a:pt x="1500571" y="1877401"/>
                    <a:pt x="1509267" y="1880511"/>
                    <a:pt x="1513616" y="1902279"/>
                  </a:cubicBezTo>
                  <a:cubicBezTo>
                    <a:pt x="1513616" y="1908498"/>
                    <a:pt x="1515790" y="1911608"/>
                    <a:pt x="1515790" y="1917827"/>
                  </a:cubicBezTo>
                  <a:cubicBezTo>
                    <a:pt x="1526660" y="1983131"/>
                    <a:pt x="1550576" y="2001790"/>
                    <a:pt x="1591885" y="2008009"/>
                  </a:cubicBezTo>
                  <a:cubicBezTo>
                    <a:pt x="1622323" y="2011119"/>
                    <a:pt x="1652761" y="2014229"/>
                    <a:pt x="1681025" y="2029777"/>
                  </a:cubicBezTo>
                  <a:cubicBezTo>
                    <a:pt x="1700592" y="2039106"/>
                    <a:pt x="1722334" y="2035997"/>
                    <a:pt x="1739727" y="2011119"/>
                  </a:cubicBezTo>
                  <a:cubicBezTo>
                    <a:pt x="1759294" y="2057765"/>
                    <a:pt x="1822344" y="2088862"/>
                    <a:pt x="1859305" y="2070203"/>
                  </a:cubicBezTo>
                  <a:cubicBezTo>
                    <a:pt x="1868001" y="2063984"/>
                    <a:pt x="1874524" y="2067094"/>
                    <a:pt x="1881046" y="2076423"/>
                  </a:cubicBezTo>
                  <a:cubicBezTo>
                    <a:pt x="1909310" y="2104410"/>
                    <a:pt x="1937574" y="2104410"/>
                    <a:pt x="1965838" y="2085752"/>
                  </a:cubicBezTo>
                  <a:cubicBezTo>
                    <a:pt x="1978883" y="2076423"/>
                    <a:pt x="1987579" y="2076423"/>
                    <a:pt x="2000624" y="2088862"/>
                  </a:cubicBezTo>
                  <a:cubicBezTo>
                    <a:pt x="2033236" y="2123069"/>
                    <a:pt x="2070197" y="2123069"/>
                    <a:pt x="2109331" y="2107520"/>
                  </a:cubicBezTo>
                  <a:cubicBezTo>
                    <a:pt x="2120202" y="2104410"/>
                    <a:pt x="2124550" y="2104410"/>
                    <a:pt x="2128899" y="2119959"/>
                  </a:cubicBezTo>
                  <a:cubicBezTo>
                    <a:pt x="2139769" y="2147947"/>
                    <a:pt x="2161511" y="2154166"/>
                    <a:pt x="2183252" y="2163495"/>
                  </a:cubicBezTo>
                  <a:cubicBezTo>
                    <a:pt x="2207168" y="2169715"/>
                    <a:pt x="2231083" y="2175934"/>
                    <a:pt x="2244128" y="2213251"/>
                  </a:cubicBezTo>
                  <a:cubicBezTo>
                    <a:pt x="2246303" y="2222580"/>
                    <a:pt x="2252825" y="2222580"/>
                    <a:pt x="2261522" y="2219470"/>
                  </a:cubicBezTo>
                  <a:cubicBezTo>
                    <a:pt x="2285437" y="2213251"/>
                    <a:pt x="2311527" y="2210141"/>
                    <a:pt x="2333268" y="2185263"/>
                  </a:cubicBezTo>
                  <a:cubicBezTo>
                    <a:pt x="2346313" y="2166605"/>
                    <a:pt x="2350662" y="2175934"/>
                    <a:pt x="2355010" y="2197702"/>
                  </a:cubicBezTo>
                  <a:cubicBezTo>
                    <a:pt x="2363706" y="2235019"/>
                    <a:pt x="2374577" y="2272335"/>
                    <a:pt x="2355010" y="2312762"/>
                  </a:cubicBezTo>
                  <a:cubicBezTo>
                    <a:pt x="2350662" y="2325201"/>
                    <a:pt x="2359358" y="2334530"/>
                    <a:pt x="2365881" y="2340749"/>
                  </a:cubicBezTo>
                  <a:cubicBezTo>
                    <a:pt x="2376751" y="2346969"/>
                    <a:pt x="2385448" y="2343859"/>
                    <a:pt x="2389796" y="2328311"/>
                  </a:cubicBezTo>
                  <a:cubicBezTo>
                    <a:pt x="2394144" y="2306542"/>
                    <a:pt x="2400667" y="2284774"/>
                    <a:pt x="2409363" y="2263006"/>
                  </a:cubicBezTo>
                  <a:cubicBezTo>
                    <a:pt x="2411538" y="2259897"/>
                    <a:pt x="2413712" y="2253677"/>
                    <a:pt x="2415886" y="2250567"/>
                  </a:cubicBezTo>
                  <a:cubicBezTo>
                    <a:pt x="2422408" y="2235019"/>
                    <a:pt x="2431105" y="2216361"/>
                    <a:pt x="2441976" y="2216361"/>
                  </a:cubicBezTo>
                  <a:cubicBezTo>
                    <a:pt x="2455021" y="2216361"/>
                    <a:pt x="2444150" y="2244348"/>
                    <a:pt x="2452846" y="2253677"/>
                  </a:cubicBezTo>
                  <a:cubicBezTo>
                    <a:pt x="2452846" y="2253677"/>
                    <a:pt x="2455021" y="2253677"/>
                    <a:pt x="2457195" y="2253677"/>
                  </a:cubicBezTo>
                  <a:cubicBezTo>
                    <a:pt x="2481110" y="2200812"/>
                    <a:pt x="2502852" y="2203922"/>
                    <a:pt x="2539812" y="2225690"/>
                  </a:cubicBezTo>
                  <a:cubicBezTo>
                    <a:pt x="2587643" y="2256787"/>
                    <a:pt x="2635475" y="2284774"/>
                    <a:pt x="2689828" y="2287884"/>
                  </a:cubicBezTo>
                  <a:cubicBezTo>
                    <a:pt x="2707221" y="2287884"/>
                    <a:pt x="2715918" y="2306542"/>
                    <a:pt x="2711570" y="2328311"/>
                  </a:cubicBezTo>
                  <a:cubicBezTo>
                    <a:pt x="2707221" y="2359408"/>
                    <a:pt x="2718092" y="2368737"/>
                    <a:pt x="2733311" y="2374956"/>
                  </a:cubicBezTo>
                  <a:cubicBezTo>
                    <a:pt x="2759401" y="2390505"/>
                    <a:pt x="2785491" y="2384285"/>
                    <a:pt x="2813754" y="2384285"/>
                  </a:cubicBezTo>
                  <a:cubicBezTo>
                    <a:pt x="2831148" y="2381176"/>
                    <a:pt x="2850715" y="2378066"/>
                    <a:pt x="2870282" y="2378066"/>
                  </a:cubicBezTo>
                  <a:cubicBezTo>
                    <a:pt x="2900720" y="2378066"/>
                    <a:pt x="2907243" y="2387395"/>
                    <a:pt x="2898546" y="2430931"/>
                  </a:cubicBezTo>
                  <a:cubicBezTo>
                    <a:pt x="2892024" y="2462028"/>
                    <a:pt x="2898546" y="2477577"/>
                    <a:pt x="2922462" y="2474467"/>
                  </a:cubicBezTo>
                  <a:cubicBezTo>
                    <a:pt x="2933332" y="2474467"/>
                    <a:pt x="2937681" y="2465138"/>
                    <a:pt x="2939855" y="2449590"/>
                  </a:cubicBezTo>
                  <a:cubicBezTo>
                    <a:pt x="2942029" y="2424712"/>
                    <a:pt x="2950726" y="2421602"/>
                    <a:pt x="2965945" y="2430931"/>
                  </a:cubicBezTo>
                  <a:cubicBezTo>
                    <a:pt x="2985512" y="2440260"/>
                    <a:pt x="3007253" y="2449590"/>
                    <a:pt x="3028995" y="2458919"/>
                  </a:cubicBezTo>
                  <a:cubicBezTo>
                    <a:pt x="3052910" y="2468248"/>
                    <a:pt x="3076826" y="2462028"/>
                    <a:pt x="3098567" y="2443370"/>
                  </a:cubicBezTo>
                  <a:cubicBezTo>
                    <a:pt x="3109438" y="2434041"/>
                    <a:pt x="3120309" y="2434041"/>
                    <a:pt x="3131180" y="2440260"/>
                  </a:cubicBezTo>
                  <a:cubicBezTo>
                    <a:pt x="3150747" y="2455809"/>
                    <a:pt x="3170314" y="2471358"/>
                    <a:pt x="3185533" y="2496235"/>
                  </a:cubicBezTo>
                  <a:cubicBezTo>
                    <a:pt x="3194230" y="2508674"/>
                    <a:pt x="3202926" y="2511784"/>
                    <a:pt x="3211623" y="2502455"/>
                  </a:cubicBezTo>
                  <a:cubicBezTo>
                    <a:pt x="3239887" y="2477577"/>
                    <a:pt x="3268151" y="2477577"/>
                    <a:pt x="3296414" y="2493126"/>
                  </a:cubicBezTo>
                  <a:cubicBezTo>
                    <a:pt x="3337723" y="2514894"/>
                    <a:pt x="3379032" y="2536662"/>
                    <a:pt x="3424689" y="2542881"/>
                  </a:cubicBezTo>
                  <a:cubicBezTo>
                    <a:pt x="3439908" y="2542881"/>
                    <a:pt x="3457301" y="2552210"/>
                    <a:pt x="3468172" y="2573979"/>
                  </a:cubicBezTo>
                  <a:cubicBezTo>
                    <a:pt x="3461650" y="2586417"/>
                    <a:pt x="3450779" y="2586417"/>
                    <a:pt x="3439908" y="2586417"/>
                  </a:cubicBezTo>
                  <a:cubicBezTo>
                    <a:pt x="3431211" y="2586417"/>
                    <a:pt x="3420341" y="2586417"/>
                    <a:pt x="3411644" y="2595746"/>
                  </a:cubicBezTo>
                  <a:cubicBezTo>
                    <a:pt x="3402948" y="2601966"/>
                    <a:pt x="3398600" y="2617514"/>
                    <a:pt x="3400773" y="2629953"/>
                  </a:cubicBezTo>
                  <a:cubicBezTo>
                    <a:pt x="3402948" y="2645502"/>
                    <a:pt x="3413819" y="2642392"/>
                    <a:pt x="3420341" y="2642392"/>
                  </a:cubicBezTo>
                  <a:cubicBezTo>
                    <a:pt x="3429038" y="2642392"/>
                    <a:pt x="3439908" y="2633063"/>
                    <a:pt x="3444257" y="2648612"/>
                  </a:cubicBezTo>
                  <a:cubicBezTo>
                    <a:pt x="3448605" y="2667270"/>
                    <a:pt x="3444257" y="2682819"/>
                    <a:pt x="3433386" y="2695257"/>
                  </a:cubicBezTo>
                  <a:cubicBezTo>
                    <a:pt x="3422515" y="2707696"/>
                    <a:pt x="3411644" y="2717025"/>
                    <a:pt x="3396425" y="2710806"/>
                  </a:cubicBezTo>
                  <a:cubicBezTo>
                    <a:pt x="3346420" y="2698367"/>
                    <a:pt x="3298589" y="2682819"/>
                    <a:pt x="3292066" y="2589527"/>
                  </a:cubicBezTo>
                  <a:cubicBezTo>
                    <a:pt x="3289892" y="2601966"/>
                    <a:pt x="3289892" y="2614405"/>
                    <a:pt x="3287718" y="2626844"/>
                  </a:cubicBezTo>
                  <a:cubicBezTo>
                    <a:pt x="3283370" y="2664160"/>
                    <a:pt x="3268151" y="2685929"/>
                    <a:pt x="3242061" y="2695257"/>
                  </a:cubicBezTo>
                  <a:cubicBezTo>
                    <a:pt x="3231190" y="2698367"/>
                    <a:pt x="3218145" y="2701477"/>
                    <a:pt x="3207275" y="2704587"/>
                  </a:cubicBezTo>
                  <a:cubicBezTo>
                    <a:pt x="3194230" y="2710806"/>
                    <a:pt x="3185533" y="2707696"/>
                    <a:pt x="3183359" y="2685929"/>
                  </a:cubicBezTo>
                  <a:cubicBezTo>
                    <a:pt x="3179011" y="2664160"/>
                    <a:pt x="3168140" y="2654831"/>
                    <a:pt x="3155095" y="2654831"/>
                  </a:cubicBezTo>
                  <a:cubicBezTo>
                    <a:pt x="3137702" y="2651722"/>
                    <a:pt x="3120309" y="2648612"/>
                    <a:pt x="3102916" y="2645502"/>
                  </a:cubicBezTo>
                  <a:cubicBezTo>
                    <a:pt x="3092045" y="2645502"/>
                    <a:pt x="3083348" y="2648612"/>
                    <a:pt x="3076826" y="2657941"/>
                  </a:cubicBezTo>
                  <a:cubicBezTo>
                    <a:pt x="3052910" y="2679709"/>
                    <a:pt x="3028995" y="2676599"/>
                    <a:pt x="3007253" y="2657941"/>
                  </a:cubicBezTo>
                  <a:cubicBezTo>
                    <a:pt x="2981164" y="2633063"/>
                    <a:pt x="2952900" y="2614405"/>
                    <a:pt x="2924636" y="2598856"/>
                  </a:cubicBezTo>
                  <a:cubicBezTo>
                    <a:pt x="2911591" y="2592637"/>
                    <a:pt x="2909417" y="2583307"/>
                    <a:pt x="2915939" y="2567759"/>
                  </a:cubicBezTo>
                  <a:cubicBezTo>
                    <a:pt x="2924636" y="2542881"/>
                    <a:pt x="2911591" y="2518003"/>
                    <a:pt x="2892024" y="2521113"/>
                  </a:cubicBezTo>
                  <a:cubicBezTo>
                    <a:pt x="2878979" y="2521113"/>
                    <a:pt x="2883327" y="2539771"/>
                    <a:pt x="2883327" y="2549101"/>
                  </a:cubicBezTo>
                  <a:cubicBezTo>
                    <a:pt x="2881153" y="2583307"/>
                    <a:pt x="2874631" y="2589527"/>
                    <a:pt x="2850715" y="2583307"/>
                  </a:cubicBezTo>
                  <a:cubicBezTo>
                    <a:pt x="2831148" y="2577088"/>
                    <a:pt x="2826799" y="2564649"/>
                    <a:pt x="2831148" y="2536662"/>
                  </a:cubicBezTo>
                  <a:cubicBezTo>
                    <a:pt x="2833322" y="2524223"/>
                    <a:pt x="2837670" y="2514894"/>
                    <a:pt x="2839844" y="2505564"/>
                  </a:cubicBezTo>
                  <a:cubicBezTo>
                    <a:pt x="2839844" y="2502455"/>
                    <a:pt x="2837670" y="2499345"/>
                    <a:pt x="2837670" y="2499345"/>
                  </a:cubicBezTo>
                  <a:cubicBezTo>
                    <a:pt x="2792013" y="2561539"/>
                    <a:pt x="2737659" y="2580198"/>
                    <a:pt x="2678957" y="2577088"/>
                  </a:cubicBezTo>
                  <a:cubicBezTo>
                    <a:pt x="2641997" y="2577088"/>
                    <a:pt x="2607211" y="2577088"/>
                    <a:pt x="2570250" y="2592637"/>
                  </a:cubicBezTo>
                  <a:cubicBezTo>
                    <a:pt x="2550683" y="2601966"/>
                    <a:pt x="2544160" y="2592637"/>
                    <a:pt x="2541986" y="2564649"/>
                  </a:cubicBezTo>
                  <a:cubicBezTo>
                    <a:pt x="2541986" y="2549101"/>
                    <a:pt x="2537638" y="2545991"/>
                    <a:pt x="2526767" y="2545991"/>
                  </a:cubicBezTo>
                  <a:cubicBezTo>
                    <a:pt x="2511548" y="2542881"/>
                    <a:pt x="2496329" y="2549101"/>
                    <a:pt x="2481110" y="2558430"/>
                  </a:cubicBezTo>
                  <a:cubicBezTo>
                    <a:pt x="2420234" y="2601966"/>
                    <a:pt x="2368055" y="2573979"/>
                    <a:pt x="2337617" y="2486906"/>
                  </a:cubicBezTo>
                  <a:cubicBezTo>
                    <a:pt x="2331094" y="2462028"/>
                    <a:pt x="2324572" y="2434041"/>
                    <a:pt x="2300656" y="2427821"/>
                  </a:cubicBezTo>
                  <a:cubicBezTo>
                    <a:pt x="2291960" y="2424712"/>
                    <a:pt x="2278915" y="2418492"/>
                    <a:pt x="2276741" y="2434041"/>
                  </a:cubicBezTo>
                  <a:cubicBezTo>
                    <a:pt x="2274566" y="2452699"/>
                    <a:pt x="2281089" y="2471358"/>
                    <a:pt x="2296308" y="2471358"/>
                  </a:cubicBezTo>
                  <a:cubicBezTo>
                    <a:pt x="2309353" y="2471358"/>
                    <a:pt x="2318049" y="2480687"/>
                    <a:pt x="2322398" y="2499345"/>
                  </a:cubicBezTo>
                  <a:cubicBezTo>
                    <a:pt x="2324572" y="2508674"/>
                    <a:pt x="2326746" y="2514894"/>
                    <a:pt x="2315875" y="2518003"/>
                  </a:cubicBezTo>
                  <a:cubicBezTo>
                    <a:pt x="2311527" y="2521113"/>
                    <a:pt x="2307179" y="2527333"/>
                    <a:pt x="2302830" y="2533552"/>
                  </a:cubicBezTo>
                  <a:cubicBezTo>
                    <a:pt x="2291960" y="2545991"/>
                    <a:pt x="2283263" y="2549101"/>
                    <a:pt x="2272392" y="2539771"/>
                  </a:cubicBezTo>
                  <a:cubicBezTo>
                    <a:pt x="2220213" y="2499345"/>
                    <a:pt x="2159337" y="2499345"/>
                    <a:pt x="2102809" y="2480687"/>
                  </a:cubicBezTo>
                  <a:cubicBezTo>
                    <a:pt x="2085416" y="2477577"/>
                    <a:pt x="2070197" y="2490016"/>
                    <a:pt x="2054978" y="2502455"/>
                  </a:cubicBezTo>
                  <a:cubicBezTo>
                    <a:pt x="2022366" y="2527333"/>
                    <a:pt x="1989753" y="2542881"/>
                    <a:pt x="1952793" y="2555320"/>
                  </a:cubicBezTo>
                  <a:cubicBezTo>
                    <a:pt x="1926703" y="2561539"/>
                    <a:pt x="1902787" y="2558430"/>
                    <a:pt x="1883220" y="2530442"/>
                  </a:cubicBezTo>
                  <a:cubicBezTo>
                    <a:pt x="1874524" y="2521113"/>
                    <a:pt x="1865827" y="2518003"/>
                    <a:pt x="1854956" y="2521113"/>
                  </a:cubicBezTo>
                  <a:cubicBezTo>
                    <a:pt x="1787558" y="2539771"/>
                    <a:pt x="1726682" y="2524223"/>
                    <a:pt x="1672328" y="2458919"/>
                  </a:cubicBezTo>
                  <a:cubicBezTo>
                    <a:pt x="1661457" y="2446480"/>
                    <a:pt x="1652761" y="2452699"/>
                    <a:pt x="1639716" y="2449590"/>
                  </a:cubicBezTo>
                  <a:cubicBezTo>
                    <a:pt x="1617975" y="2446480"/>
                    <a:pt x="1611452" y="2468248"/>
                    <a:pt x="1600581" y="2486906"/>
                  </a:cubicBezTo>
                  <a:cubicBezTo>
                    <a:pt x="1591885" y="2502455"/>
                    <a:pt x="1581014" y="2499345"/>
                    <a:pt x="1572317" y="2493126"/>
                  </a:cubicBezTo>
                  <a:cubicBezTo>
                    <a:pt x="1559272" y="2483796"/>
                    <a:pt x="1546228" y="2471358"/>
                    <a:pt x="1533183" y="2462028"/>
                  </a:cubicBezTo>
                  <a:cubicBezTo>
                    <a:pt x="1504919" y="2440260"/>
                    <a:pt x="1491874" y="2446480"/>
                    <a:pt x="1476655" y="2486906"/>
                  </a:cubicBezTo>
                  <a:cubicBezTo>
                    <a:pt x="1472307" y="2502455"/>
                    <a:pt x="1465784" y="2514894"/>
                    <a:pt x="1457088" y="2524223"/>
                  </a:cubicBezTo>
                  <a:cubicBezTo>
                    <a:pt x="1452739" y="2527333"/>
                    <a:pt x="1450565" y="2536662"/>
                    <a:pt x="1444043" y="2530442"/>
                  </a:cubicBezTo>
                  <a:cubicBezTo>
                    <a:pt x="1439695" y="2524223"/>
                    <a:pt x="1439695" y="2514894"/>
                    <a:pt x="1444043" y="2508674"/>
                  </a:cubicBezTo>
                  <a:cubicBezTo>
                    <a:pt x="1446217" y="2502455"/>
                    <a:pt x="1448391" y="2499345"/>
                    <a:pt x="1450565" y="2493126"/>
                  </a:cubicBezTo>
                  <a:cubicBezTo>
                    <a:pt x="1459262" y="2480687"/>
                    <a:pt x="1461436" y="2465138"/>
                    <a:pt x="1448391" y="2455809"/>
                  </a:cubicBezTo>
                  <a:cubicBezTo>
                    <a:pt x="1435346" y="2443370"/>
                    <a:pt x="1426650" y="2446480"/>
                    <a:pt x="1417953" y="2465138"/>
                  </a:cubicBezTo>
                  <a:cubicBezTo>
                    <a:pt x="1415779" y="2477577"/>
                    <a:pt x="1411431" y="2486906"/>
                    <a:pt x="1407082" y="2499345"/>
                  </a:cubicBezTo>
                  <a:cubicBezTo>
                    <a:pt x="1400560" y="2518003"/>
                    <a:pt x="1389689" y="2511784"/>
                    <a:pt x="1378819" y="2508674"/>
                  </a:cubicBezTo>
                  <a:cubicBezTo>
                    <a:pt x="1367948" y="2502455"/>
                    <a:pt x="1374470" y="2490016"/>
                    <a:pt x="1376644" y="2480687"/>
                  </a:cubicBezTo>
                  <a:cubicBezTo>
                    <a:pt x="1376644" y="2477577"/>
                    <a:pt x="1376644" y="2474467"/>
                    <a:pt x="1376644" y="2471358"/>
                  </a:cubicBezTo>
                  <a:cubicBezTo>
                    <a:pt x="1383167" y="2412273"/>
                    <a:pt x="1374470" y="2399834"/>
                    <a:pt x="1333161" y="2409163"/>
                  </a:cubicBezTo>
                  <a:cubicBezTo>
                    <a:pt x="1302723" y="2415383"/>
                    <a:pt x="1270111" y="2415383"/>
                    <a:pt x="1239673" y="2409163"/>
                  </a:cubicBezTo>
                  <a:cubicBezTo>
                    <a:pt x="1207061" y="2406054"/>
                    <a:pt x="1198364" y="2415383"/>
                    <a:pt x="1189668" y="2462028"/>
                  </a:cubicBezTo>
                  <a:cubicBezTo>
                    <a:pt x="1187494" y="2471358"/>
                    <a:pt x="1185319" y="2483796"/>
                    <a:pt x="1178797" y="2483796"/>
                  </a:cubicBezTo>
                  <a:cubicBezTo>
                    <a:pt x="1167926" y="2483796"/>
                    <a:pt x="1161404" y="2471358"/>
                    <a:pt x="1157056" y="2455809"/>
                  </a:cubicBezTo>
                  <a:cubicBezTo>
                    <a:pt x="1174449" y="2452699"/>
                    <a:pt x="1185319" y="2440260"/>
                    <a:pt x="1180971" y="2412273"/>
                  </a:cubicBezTo>
                  <a:cubicBezTo>
                    <a:pt x="1178797" y="2399834"/>
                    <a:pt x="1174449" y="2393614"/>
                    <a:pt x="1163578" y="2406054"/>
                  </a:cubicBezTo>
                  <a:cubicBezTo>
                    <a:pt x="1148359" y="2421602"/>
                    <a:pt x="1133140" y="2440260"/>
                    <a:pt x="1128792" y="2471358"/>
                  </a:cubicBezTo>
                  <a:cubicBezTo>
                    <a:pt x="1128792" y="2474467"/>
                    <a:pt x="1128792" y="2477577"/>
                    <a:pt x="1126618" y="2477577"/>
                  </a:cubicBezTo>
                  <a:cubicBezTo>
                    <a:pt x="1111399" y="2502455"/>
                    <a:pt x="1113573" y="2518003"/>
                    <a:pt x="1135314" y="2533552"/>
                  </a:cubicBezTo>
                  <a:cubicBezTo>
                    <a:pt x="1172275" y="2552210"/>
                    <a:pt x="1207061" y="2567759"/>
                    <a:pt x="1246196" y="2580198"/>
                  </a:cubicBezTo>
                  <a:cubicBezTo>
                    <a:pt x="1267937" y="2586417"/>
                    <a:pt x="1278808" y="2601966"/>
                    <a:pt x="1278808" y="2636173"/>
                  </a:cubicBezTo>
                  <a:cubicBezTo>
                    <a:pt x="1276634" y="2648612"/>
                    <a:pt x="1280982" y="2657941"/>
                    <a:pt x="1283156" y="2670380"/>
                  </a:cubicBezTo>
                  <a:cubicBezTo>
                    <a:pt x="1285330" y="2685929"/>
                    <a:pt x="1285330" y="2698367"/>
                    <a:pt x="1274460" y="2707696"/>
                  </a:cubicBezTo>
                  <a:cubicBezTo>
                    <a:pt x="1263589" y="2717025"/>
                    <a:pt x="1259240" y="2704587"/>
                    <a:pt x="1252718" y="2695257"/>
                  </a:cubicBezTo>
                  <a:cubicBezTo>
                    <a:pt x="1239673" y="2679709"/>
                    <a:pt x="1224454" y="2664160"/>
                    <a:pt x="1207061" y="2657941"/>
                  </a:cubicBezTo>
                  <a:cubicBezTo>
                    <a:pt x="1187494" y="2651722"/>
                    <a:pt x="1167926" y="2651722"/>
                    <a:pt x="1148359" y="2664160"/>
                  </a:cubicBezTo>
                  <a:cubicBezTo>
                    <a:pt x="1111399" y="2682819"/>
                    <a:pt x="1072264" y="2682819"/>
                    <a:pt x="1035303" y="2664160"/>
                  </a:cubicBezTo>
                  <a:cubicBezTo>
                    <a:pt x="1026607" y="2657941"/>
                    <a:pt x="1022259" y="2654831"/>
                    <a:pt x="1022259" y="2642392"/>
                  </a:cubicBezTo>
                  <a:cubicBezTo>
                    <a:pt x="1024433" y="2623734"/>
                    <a:pt x="1020085" y="2617514"/>
                    <a:pt x="1009214" y="2633063"/>
                  </a:cubicBezTo>
                  <a:cubicBezTo>
                    <a:pt x="993995" y="2654831"/>
                    <a:pt x="976602" y="2648612"/>
                    <a:pt x="961383" y="2629953"/>
                  </a:cubicBezTo>
                  <a:cubicBezTo>
                    <a:pt x="946164" y="2608185"/>
                    <a:pt x="930944" y="2589527"/>
                    <a:pt x="904855" y="2592637"/>
                  </a:cubicBezTo>
                  <a:cubicBezTo>
                    <a:pt x="898332" y="2592637"/>
                    <a:pt x="891810" y="2586417"/>
                    <a:pt x="891810" y="2573979"/>
                  </a:cubicBezTo>
                  <a:cubicBezTo>
                    <a:pt x="893984" y="2555320"/>
                    <a:pt x="889636" y="2549101"/>
                    <a:pt x="878765" y="2542881"/>
                  </a:cubicBezTo>
                  <a:cubicBezTo>
                    <a:pt x="863546" y="2539771"/>
                    <a:pt x="854849" y="2542881"/>
                    <a:pt x="846153" y="2558430"/>
                  </a:cubicBezTo>
                  <a:cubicBezTo>
                    <a:pt x="830934" y="2586417"/>
                    <a:pt x="828760" y="2620624"/>
                    <a:pt x="824411" y="2654831"/>
                  </a:cubicBezTo>
                  <a:cubicBezTo>
                    <a:pt x="822237" y="2673489"/>
                    <a:pt x="839630" y="2689038"/>
                    <a:pt x="854849" y="2692148"/>
                  </a:cubicBezTo>
                  <a:cubicBezTo>
                    <a:pt x="872243" y="2698367"/>
                    <a:pt x="885287" y="2707696"/>
                    <a:pt x="878765" y="2745013"/>
                  </a:cubicBezTo>
                  <a:cubicBezTo>
                    <a:pt x="891810" y="2726355"/>
                    <a:pt x="891810" y="2707696"/>
                    <a:pt x="896158" y="2692148"/>
                  </a:cubicBezTo>
                  <a:cubicBezTo>
                    <a:pt x="902681" y="2676599"/>
                    <a:pt x="909203" y="2661050"/>
                    <a:pt x="924422" y="2667270"/>
                  </a:cubicBezTo>
                  <a:cubicBezTo>
                    <a:pt x="939641" y="2670380"/>
                    <a:pt x="954860" y="2679709"/>
                    <a:pt x="952686" y="2707696"/>
                  </a:cubicBezTo>
                  <a:cubicBezTo>
                    <a:pt x="950512" y="2723245"/>
                    <a:pt x="954860" y="2738794"/>
                    <a:pt x="961383" y="2748123"/>
                  </a:cubicBezTo>
                  <a:cubicBezTo>
                    <a:pt x="983124" y="2779220"/>
                    <a:pt x="993995" y="2776110"/>
                    <a:pt x="1009214" y="2738794"/>
                  </a:cubicBezTo>
                  <a:cubicBezTo>
                    <a:pt x="1024433" y="2779220"/>
                    <a:pt x="1041826" y="2816537"/>
                    <a:pt x="1065742" y="2844524"/>
                  </a:cubicBezTo>
                  <a:cubicBezTo>
                    <a:pt x="1107050" y="2891170"/>
                    <a:pt x="1152707" y="2906718"/>
                    <a:pt x="1202713" y="2916048"/>
                  </a:cubicBezTo>
                  <a:cubicBezTo>
                    <a:pt x="1265763" y="2925377"/>
                    <a:pt x="1326639" y="2944035"/>
                    <a:pt x="1383167" y="2981352"/>
                  </a:cubicBezTo>
                  <a:cubicBezTo>
                    <a:pt x="1389689" y="2984461"/>
                    <a:pt x="1396212" y="2987571"/>
                    <a:pt x="1398386" y="2993791"/>
                  </a:cubicBezTo>
                  <a:cubicBezTo>
                    <a:pt x="1411431" y="3015559"/>
                    <a:pt x="1409257" y="3027998"/>
                    <a:pt x="1389689" y="3031107"/>
                  </a:cubicBezTo>
                  <a:cubicBezTo>
                    <a:pt x="1370122" y="3034217"/>
                    <a:pt x="1357077" y="3043546"/>
                    <a:pt x="1361425" y="3077753"/>
                  </a:cubicBezTo>
                  <a:cubicBezTo>
                    <a:pt x="1363599" y="3090192"/>
                    <a:pt x="1357077" y="3090192"/>
                    <a:pt x="1350555" y="3090192"/>
                  </a:cubicBezTo>
                  <a:cubicBezTo>
                    <a:pt x="1344032" y="3087083"/>
                    <a:pt x="1335336" y="3093302"/>
                    <a:pt x="1335336" y="3077753"/>
                  </a:cubicBezTo>
                  <a:cubicBezTo>
                    <a:pt x="1335336" y="3062205"/>
                    <a:pt x="1337510" y="3040436"/>
                    <a:pt x="1324465" y="3034217"/>
                  </a:cubicBezTo>
                  <a:cubicBezTo>
                    <a:pt x="1311420" y="3027998"/>
                    <a:pt x="1304898" y="3049766"/>
                    <a:pt x="1294027" y="3062205"/>
                  </a:cubicBezTo>
                  <a:cubicBezTo>
                    <a:pt x="1289678" y="3068424"/>
                    <a:pt x="1283156" y="3077753"/>
                    <a:pt x="1276634" y="3087083"/>
                  </a:cubicBezTo>
                  <a:cubicBezTo>
                    <a:pt x="1265763" y="3102631"/>
                    <a:pt x="1252718" y="3105741"/>
                    <a:pt x="1239673" y="3090192"/>
                  </a:cubicBezTo>
                  <a:cubicBezTo>
                    <a:pt x="1217932" y="3065314"/>
                    <a:pt x="1194016" y="3065314"/>
                    <a:pt x="1170101" y="3074643"/>
                  </a:cubicBezTo>
                  <a:cubicBezTo>
                    <a:pt x="1150533" y="3077753"/>
                    <a:pt x="1135314" y="3077753"/>
                    <a:pt x="1117921" y="3065314"/>
                  </a:cubicBezTo>
                  <a:cubicBezTo>
                    <a:pt x="1104876" y="3055985"/>
                    <a:pt x="1096180" y="3068424"/>
                    <a:pt x="1094005" y="3087083"/>
                  </a:cubicBezTo>
                  <a:cubicBezTo>
                    <a:pt x="1091831" y="3099521"/>
                    <a:pt x="1102702" y="3121289"/>
                    <a:pt x="1085309" y="3124399"/>
                  </a:cubicBezTo>
                  <a:cubicBezTo>
                    <a:pt x="1070090" y="3124399"/>
                    <a:pt x="1054871" y="3115070"/>
                    <a:pt x="1048348" y="3090192"/>
                  </a:cubicBezTo>
                  <a:cubicBezTo>
                    <a:pt x="1041826" y="3071534"/>
                    <a:pt x="1044000" y="3055985"/>
                    <a:pt x="1044000" y="3034217"/>
                  </a:cubicBezTo>
                  <a:cubicBezTo>
                    <a:pt x="1030955" y="3090192"/>
                    <a:pt x="1002691" y="3090192"/>
                    <a:pt x="970079" y="3083973"/>
                  </a:cubicBezTo>
                  <a:cubicBezTo>
                    <a:pt x="950512" y="3080863"/>
                    <a:pt x="933119" y="3083973"/>
                    <a:pt x="915726" y="3080863"/>
                  </a:cubicBezTo>
                  <a:cubicBezTo>
                    <a:pt x="880939" y="3077753"/>
                    <a:pt x="848327" y="3065314"/>
                    <a:pt x="822237" y="3027998"/>
                  </a:cubicBezTo>
                  <a:cubicBezTo>
                    <a:pt x="811367" y="3009340"/>
                    <a:pt x="800496" y="3015559"/>
                    <a:pt x="791799" y="3034217"/>
                  </a:cubicBezTo>
                  <a:cubicBezTo>
                    <a:pt x="761361" y="3102631"/>
                    <a:pt x="728749" y="3105741"/>
                    <a:pt x="687440" y="3049766"/>
                  </a:cubicBezTo>
                  <a:cubicBezTo>
                    <a:pt x="676570" y="3034217"/>
                    <a:pt x="663525" y="3031107"/>
                    <a:pt x="650480" y="3027998"/>
                  </a:cubicBezTo>
                  <a:cubicBezTo>
                    <a:pt x="626564" y="3027998"/>
                    <a:pt x="604823" y="3027998"/>
                    <a:pt x="587430" y="2993791"/>
                  </a:cubicBezTo>
                  <a:cubicBezTo>
                    <a:pt x="580907" y="2975132"/>
                    <a:pt x="572211" y="2996900"/>
                    <a:pt x="565688" y="3006230"/>
                  </a:cubicBezTo>
                  <a:cubicBezTo>
                    <a:pt x="561340" y="3012449"/>
                    <a:pt x="561340" y="3024888"/>
                    <a:pt x="561340" y="3034217"/>
                  </a:cubicBezTo>
                  <a:cubicBezTo>
                    <a:pt x="563514" y="3040436"/>
                    <a:pt x="561340" y="3052875"/>
                    <a:pt x="556992" y="3052875"/>
                  </a:cubicBezTo>
                  <a:cubicBezTo>
                    <a:pt x="539598" y="3059095"/>
                    <a:pt x="524379" y="3052875"/>
                    <a:pt x="509160" y="3043546"/>
                  </a:cubicBezTo>
                  <a:cubicBezTo>
                    <a:pt x="500464" y="3037327"/>
                    <a:pt x="498290" y="3024888"/>
                    <a:pt x="498290" y="3009340"/>
                  </a:cubicBezTo>
                  <a:cubicBezTo>
                    <a:pt x="496115" y="2962694"/>
                    <a:pt x="485245" y="2950255"/>
                    <a:pt x="452633" y="2950255"/>
                  </a:cubicBezTo>
                  <a:cubicBezTo>
                    <a:pt x="443936" y="2953364"/>
                    <a:pt x="439588" y="2959584"/>
                    <a:pt x="443936" y="2968913"/>
                  </a:cubicBezTo>
                  <a:cubicBezTo>
                    <a:pt x="454807" y="3000010"/>
                    <a:pt x="439588" y="3006230"/>
                    <a:pt x="426543" y="3012449"/>
                  </a:cubicBezTo>
                  <a:cubicBezTo>
                    <a:pt x="411324" y="3018668"/>
                    <a:pt x="396105" y="3012449"/>
                    <a:pt x="383060" y="3009340"/>
                  </a:cubicBezTo>
                  <a:cubicBezTo>
                    <a:pt x="367841" y="3006230"/>
                    <a:pt x="352622" y="3006230"/>
                    <a:pt x="337403" y="2996900"/>
                  </a:cubicBezTo>
                  <a:cubicBezTo>
                    <a:pt x="326532" y="2987571"/>
                    <a:pt x="320010" y="3006230"/>
                    <a:pt x="317836" y="3018668"/>
                  </a:cubicBezTo>
                  <a:cubicBezTo>
                    <a:pt x="315661" y="3040436"/>
                    <a:pt x="309139" y="3043546"/>
                    <a:pt x="296094" y="3037327"/>
                  </a:cubicBezTo>
                  <a:cubicBezTo>
                    <a:pt x="291746" y="3034217"/>
                    <a:pt x="287398" y="3031107"/>
                    <a:pt x="280875" y="3031107"/>
                  </a:cubicBezTo>
                  <a:cubicBezTo>
                    <a:pt x="274353" y="3027998"/>
                    <a:pt x="265656" y="3024888"/>
                    <a:pt x="259134" y="3034217"/>
                  </a:cubicBezTo>
                  <a:cubicBezTo>
                    <a:pt x="254785" y="3043546"/>
                    <a:pt x="263482" y="3049766"/>
                    <a:pt x="265656" y="3059095"/>
                  </a:cubicBezTo>
                  <a:cubicBezTo>
                    <a:pt x="274353" y="3087083"/>
                    <a:pt x="267830" y="3102631"/>
                    <a:pt x="237392" y="3105741"/>
                  </a:cubicBezTo>
                  <a:cubicBezTo>
                    <a:pt x="237392" y="3164826"/>
                    <a:pt x="237392" y="3220800"/>
                    <a:pt x="237392" y="3279885"/>
                  </a:cubicBezTo>
                  <a:cubicBezTo>
                    <a:pt x="254785" y="3282995"/>
                    <a:pt x="265656" y="3270556"/>
                    <a:pt x="272179" y="3245678"/>
                  </a:cubicBezTo>
                  <a:cubicBezTo>
                    <a:pt x="289572" y="3183484"/>
                    <a:pt x="313487" y="3167935"/>
                    <a:pt x="356970" y="3199033"/>
                  </a:cubicBezTo>
                  <a:cubicBezTo>
                    <a:pt x="376538" y="3211471"/>
                    <a:pt x="391756" y="3217691"/>
                    <a:pt x="411324" y="3217691"/>
                  </a:cubicBezTo>
                  <a:cubicBezTo>
                    <a:pt x="420020" y="3214581"/>
                    <a:pt x="430891" y="3214581"/>
                    <a:pt x="433065" y="3227020"/>
                  </a:cubicBezTo>
                  <a:cubicBezTo>
                    <a:pt x="437414" y="3239459"/>
                    <a:pt x="426543" y="3245678"/>
                    <a:pt x="422195" y="3251898"/>
                  </a:cubicBezTo>
                  <a:cubicBezTo>
                    <a:pt x="417846" y="3258117"/>
                    <a:pt x="413498" y="3261227"/>
                    <a:pt x="409150" y="3267446"/>
                  </a:cubicBezTo>
                  <a:cubicBezTo>
                    <a:pt x="402627" y="3276775"/>
                    <a:pt x="391756" y="3286105"/>
                    <a:pt x="393931" y="3298543"/>
                  </a:cubicBezTo>
                  <a:cubicBezTo>
                    <a:pt x="398279" y="3314092"/>
                    <a:pt x="411324" y="3314092"/>
                    <a:pt x="420020" y="3314092"/>
                  </a:cubicBezTo>
                  <a:cubicBezTo>
                    <a:pt x="435239" y="3317202"/>
                    <a:pt x="450459" y="3317202"/>
                    <a:pt x="465677" y="3314092"/>
                  </a:cubicBezTo>
                  <a:cubicBezTo>
                    <a:pt x="498290" y="3310982"/>
                    <a:pt x="526553" y="3326531"/>
                    <a:pt x="550469" y="3360738"/>
                  </a:cubicBezTo>
                  <a:cubicBezTo>
                    <a:pt x="554818" y="3366957"/>
                    <a:pt x="559166" y="3366957"/>
                    <a:pt x="563514" y="3360738"/>
                  </a:cubicBezTo>
                  <a:cubicBezTo>
                    <a:pt x="567862" y="3354518"/>
                    <a:pt x="572211" y="3354518"/>
                    <a:pt x="578733" y="3354518"/>
                  </a:cubicBezTo>
                  <a:cubicBezTo>
                    <a:pt x="583081" y="3354518"/>
                    <a:pt x="589604" y="3351409"/>
                    <a:pt x="591778" y="3357628"/>
                  </a:cubicBezTo>
                  <a:cubicBezTo>
                    <a:pt x="593952" y="3366957"/>
                    <a:pt x="589604" y="3370067"/>
                    <a:pt x="585256" y="3373177"/>
                  </a:cubicBezTo>
                  <a:cubicBezTo>
                    <a:pt x="576559" y="3382506"/>
                    <a:pt x="574385" y="3394945"/>
                    <a:pt x="567862" y="3407384"/>
                  </a:cubicBezTo>
                  <a:cubicBezTo>
                    <a:pt x="561340" y="3416713"/>
                    <a:pt x="561340" y="3429152"/>
                    <a:pt x="567862" y="3438481"/>
                  </a:cubicBezTo>
                  <a:cubicBezTo>
                    <a:pt x="576559" y="3450920"/>
                    <a:pt x="583081" y="3447810"/>
                    <a:pt x="589604" y="3438481"/>
                  </a:cubicBezTo>
                  <a:cubicBezTo>
                    <a:pt x="596126" y="3435371"/>
                    <a:pt x="600474" y="3429152"/>
                    <a:pt x="604823" y="3422932"/>
                  </a:cubicBezTo>
                  <a:cubicBezTo>
                    <a:pt x="620042" y="3398054"/>
                    <a:pt x="630912" y="3388725"/>
                    <a:pt x="652654" y="3410493"/>
                  </a:cubicBezTo>
                  <a:cubicBezTo>
                    <a:pt x="670047" y="3429152"/>
                    <a:pt x="693963" y="3419822"/>
                    <a:pt x="715704" y="3410493"/>
                  </a:cubicBezTo>
                  <a:cubicBezTo>
                    <a:pt x="726575" y="3407384"/>
                    <a:pt x="737446" y="3394945"/>
                    <a:pt x="743968" y="3413603"/>
                  </a:cubicBezTo>
                  <a:cubicBezTo>
                    <a:pt x="752665" y="3432261"/>
                    <a:pt x="743968" y="3441591"/>
                    <a:pt x="735271" y="3454029"/>
                  </a:cubicBezTo>
                  <a:cubicBezTo>
                    <a:pt x="730923" y="3460249"/>
                    <a:pt x="726575" y="3466468"/>
                    <a:pt x="724401" y="3472688"/>
                  </a:cubicBezTo>
                  <a:cubicBezTo>
                    <a:pt x="720052" y="3485127"/>
                    <a:pt x="717878" y="3494456"/>
                    <a:pt x="730923" y="3497565"/>
                  </a:cubicBezTo>
                  <a:cubicBezTo>
                    <a:pt x="789625" y="3513114"/>
                    <a:pt x="817889" y="3575309"/>
                    <a:pt x="846153" y="3640613"/>
                  </a:cubicBezTo>
                  <a:cubicBezTo>
                    <a:pt x="848327" y="3646832"/>
                    <a:pt x="848327" y="3656161"/>
                    <a:pt x="848327" y="3665490"/>
                  </a:cubicBezTo>
                  <a:cubicBezTo>
                    <a:pt x="848327" y="3693478"/>
                    <a:pt x="854849" y="3699697"/>
                    <a:pt x="874417" y="3693478"/>
                  </a:cubicBezTo>
                  <a:cubicBezTo>
                    <a:pt x="926596" y="3671710"/>
                    <a:pt x="974427" y="3690368"/>
                    <a:pt x="1013562" y="3743233"/>
                  </a:cubicBezTo>
                  <a:cubicBezTo>
                    <a:pt x="1039652" y="3780550"/>
                    <a:pt x="1070090" y="3802318"/>
                    <a:pt x="1107050" y="3789879"/>
                  </a:cubicBezTo>
                  <a:cubicBezTo>
                    <a:pt x="1124443" y="3783660"/>
                    <a:pt x="1135314" y="3805428"/>
                    <a:pt x="1144011" y="3824086"/>
                  </a:cubicBezTo>
                  <a:cubicBezTo>
                    <a:pt x="1150533" y="3839635"/>
                    <a:pt x="1159230" y="3845854"/>
                    <a:pt x="1174449" y="3842745"/>
                  </a:cubicBezTo>
                  <a:cubicBezTo>
                    <a:pt x="1213584" y="3833415"/>
                    <a:pt x="1250544" y="3848964"/>
                    <a:pt x="1287504" y="3867622"/>
                  </a:cubicBezTo>
                  <a:cubicBezTo>
                    <a:pt x="1328813" y="3886281"/>
                    <a:pt x="1370122" y="3911158"/>
                    <a:pt x="1415779" y="3914268"/>
                  </a:cubicBezTo>
                  <a:cubicBezTo>
                    <a:pt x="1428824" y="3914268"/>
                    <a:pt x="1439695" y="3926707"/>
                    <a:pt x="1448391" y="3945365"/>
                  </a:cubicBezTo>
                  <a:cubicBezTo>
                    <a:pt x="1472307" y="3992011"/>
                    <a:pt x="1483178" y="3995121"/>
                    <a:pt x="1520138" y="3973353"/>
                  </a:cubicBezTo>
                  <a:cubicBezTo>
                    <a:pt x="1537531" y="3960914"/>
                    <a:pt x="1554924" y="3964024"/>
                    <a:pt x="1572317" y="3976463"/>
                  </a:cubicBezTo>
                  <a:cubicBezTo>
                    <a:pt x="1624497" y="4007560"/>
                    <a:pt x="1683199" y="4013779"/>
                    <a:pt x="1735378" y="4038657"/>
                  </a:cubicBezTo>
                  <a:cubicBezTo>
                    <a:pt x="1752772" y="4047986"/>
                    <a:pt x="1770165" y="4044876"/>
                    <a:pt x="1785384" y="4035547"/>
                  </a:cubicBezTo>
                  <a:cubicBezTo>
                    <a:pt x="1796254" y="4029328"/>
                    <a:pt x="1804951" y="4032438"/>
                    <a:pt x="1811473" y="4044876"/>
                  </a:cubicBezTo>
                  <a:cubicBezTo>
                    <a:pt x="1831041" y="4079083"/>
                    <a:pt x="1852782" y="4091522"/>
                    <a:pt x="1883220" y="4082193"/>
                  </a:cubicBezTo>
                  <a:cubicBezTo>
                    <a:pt x="1918007" y="4069754"/>
                    <a:pt x="1950619" y="4088413"/>
                    <a:pt x="1983231" y="4097742"/>
                  </a:cubicBezTo>
                  <a:cubicBezTo>
                    <a:pt x="2004972" y="4103961"/>
                    <a:pt x="2024540" y="4107071"/>
                    <a:pt x="2044107" y="4097742"/>
                  </a:cubicBezTo>
                  <a:cubicBezTo>
                    <a:pt x="2074545" y="4085303"/>
                    <a:pt x="2104983" y="4088413"/>
                    <a:pt x="2128899" y="4113290"/>
                  </a:cubicBezTo>
                  <a:cubicBezTo>
                    <a:pt x="2189775" y="4178594"/>
                    <a:pt x="2259347" y="4187924"/>
                    <a:pt x="2333268" y="4187924"/>
                  </a:cubicBezTo>
                  <a:cubicBezTo>
                    <a:pt x="2398493" y="4184814"/>
                    <a:pt x="2463717" y="4215911"/>
                    <a:pt x="2528941" y="4231460"/>
                  </a:cubicBezTo>
                  <a:cubicBezTo>
                    <a:pt x="2733311" y="4287435"/>
                    <a:pt x="2935507" y="4349629"/>
                    <a:pt x="3142050" y="4390056"/>
                  </a:cubicBezTo>
                  <a:cubicBezTo>
                    <a:pt x="3309460" y="4421153"/>
                    <a:pt x="3476869" y="4449140"/>
                    <a:pt x="3644278" y="4467799"/>
                  </a:cubicBezTo>
                  <a:cubicBezTo>
                    <a:pt x="3835602" y="4492676"/>
                    <a:pt x="4026927" y="4511335"/>
                    <a:pt x="4220427" y="4523774"/>
                  </a:cubicBezTo>
                  <a:cubicBezTo>
                    <a:pt x="4520459" y="4542432"/>
                    <a:pt x="4820490" y="4542432"/>
                    <a:pt x="5120522" y="4539322"/>
                  </a:cubicBezTo>
                  <a:cubicBezTo>
                    <a:pt x="5446644" y="4533103"/>
                    <a:pt x="5774940" y="4514444"/>
                    <a:pt x="6101062" y="4502006"/>
                  </a:cubicBezTo>
                  <a:cubicBezTo>
                    <a:pt x="6116281" y="4502006"/>
                    <a:pt x="6131500" y="4498896"/>
                    <a:pt x="6146719" y="4498896"/>
                  </a:cubicBezTo>
                  <a:cubicBezTo>
                    <a:pt x="6161938" y="4498896"/>
                    <a:pt x="6168460" y="4511335"/>
                    <a:pt x="6168460" y="4533103"/>
                  </a:cubicBezTo>
                  <a:cubicBezTo>
                    <a:pt x="6168460" y="4548651"/>
                    <a:pt x="6164112" y="4554871"/>
                    <a:pt x="6153241" y="4551761"/>
                  </a:cubicBezTo>
                  <a:cubicBezTo>
                    <a:pt x="6077146" y="4523774"/>
                    <a:pt x="6003225" y="4548651"/>
                    <a:pt x="5927130" y="4557981"/>
                  </a:cubicBezTo>
                  <a:cubicBezTo>
                    <a:pt x="5879299" y="4564200"/>
                    <a:pt x="5831468" y="4570419"/>
                    <a:pt x="5781463" y="4573529"/>
                  </a:cubicBezTo>
                  <a:cubicBezTo>
                    <a:pt x="5698845" y="4582858"/>
                    <a:pt x="5616228" y="4592187"/>
                    <a:pt x="5533611" y="4601517"/>
                  </a:cubicBezTo>
                  <a:cubicBezTo>
                    <a:pt x="5472734" y="4607736"/>
                    <a:pt x="5411858" y="4610846"/>
                    <a:pt x="5348808" y="4617065"/>
                  </a:cubicBezTo>
                  <a:cubicBezTo>
                    <a:pt x="5303151" y="4620175"/>
                    <a:pt x="5257494" y="4626394"/>
                    <a:pt x="5214011" y="4641943"/>
                  </a:cubicBezTo>
                  <a:cubicBezTo>
                    <a:pt x="5177050" y="4651272"/>
                    <a:pt x="5142264" y="4648162"/>
                    <a:pt x="5105303" y="4635724"/>
                  </a:cubicBezTo>
                  <a:cubicBezTo>
                    <a:pt x="5072691" y="4626394"/>
                    <a:pt x="5037905" y="4623285"/>
                    <a:pt x="5003119" y="4635724"/>
                  </a:cubicBezTo>
                  <a:cubicBezTo>
                    <a:pt x="4948765" y="4654382"/>
                    <a:pt x="4892237" y="4641943"/>
                    <a:pt x="4837884" y="4648162"/>
                  </a:cubicBezTo>
                  <a:cubicBezTo>
                    <a:pt x="4790052" y="4651272"/>
                    <a:pt x="4744395" y="4641943"/>
                    <a:pt x="4698739" y="4635724"/>
                  </a:cubicBezTo>
                  <a:cubicBezTo>
                    <a:pt x="4607425" y="4629504"/>
                    <a:pt x="4516110" y="4617065"/>
                    <a:pt x="4422622" y="4635724"/>
                  </a:cubicBezTo>
                  <a:cubicBezTo>
                    <a:pt x="4363920" y="4645053"/>
                    <a:pt x="4305218" y="4629504"/>
                    <a:pt x="4246516" y="4620175"/>
                  </a:cubicBezTo>
                  <a:cubicBezTo>
                    <a:pt x="4161724" y="4610846"/>
                    <a:pt x="4074758" y="4613956"/>
                    <a:pt x="3987793" y="4610846"/>
                  </a:cubicBezTo>
                  <a:cubicBezTo>
                    <a:pt x="3900827" y="4607736"/>
                    <a:pt x="3813861" y="4598407"/>
                    <a:pt x="3729070" y="4579749"/>
                  </a:cubicBezTo>
                  <a:cubicBezTo>
                    <a:pt x="3689935" y="4573529"/>
                    <a:pt x="3650800" y="4567310"/>
                    <a:pt x="3609491" y="4567310"/>
                  </a:cubicBezTo>
                  <a:cubicBezTo>
                    <a:pt x="3544267" y="4567310"/>
                    <a:pt x="3481217" y="4557981"/>
                    <a:pt x="3418167" y="4539322"/>
                  </a:cubicBezTo>
                  <a:cubicBezTo>
                    <a:pt x="3376858" y="4523774"/>
                    <a:pt x="3333375" y="4520664"/>
                    <a:pt x="3292066" y="4526883"/>
                  </a:cubicBezTo>
                  <a:cubicBezTo>
                    <a:pt x="3244235" y="4529993"/>
                    <a:pt x="3198578" y="4517554"/>
                    <a:pt x="3157269" y="4489567"/>
                  </a:cubicBezTo>
                  <a:cubicBezTo>
                    <a:pt x="3135528" y="4474018"/>
                    <a:pt x="3115961" y="4467799"/>
                    <a:pt x="3094219" y="4480237"/>
                  </a:cubicBezTo>
                  <a:cubicBezTo>
                    <a:pt x="3039866" y="4508225"/>
                    <a:pt x="2987686" y="4495786"/>
                    <a:pt x="2933332" y="4477128"/>
                  </a:cubicBezTo>
                  <a:cubicBezTo>
                    <a:pt x="2861586" y="4449140"/>
                    <a:pt x="2792013" y="4418043"/>
                    <a:pt x="2718092" y="4405604"/>
                  </a:cubicBezTo>
                  <a:cubicBezTo>
                    <a:pt x="2657216" y="4396275"/>
                    <a:pt x="2594166" y="4386946"/>
                    <a:pt x="2533290" y="4374507"/>
                  </a:cubicBezTo>
                  <a:cubicBezTo>
                    <a:pt x="2437627" y="4352739"/>
                    <a:pt x="2339791" y="4334080"/>
                    <a:pt x="2244128" y="4306093"/>
                  </a:cubicBezTo>
                  <a:cubicBezTo>
                    <a:pt x="2222387" y="4296764"/>
                    <a:pt x="2213690" y="4306093"/>
                    <a:pt x="2207168" y="4337190"/>
                  </a:cubicBezTo>
                  <a:cubicBezTo>
                    <a:pt x="2207168" y="4340300"/>
                    <a:pt x="2204994" y="4340300"/>
                    <a:pt x="2204994" y="4340300"/>
                  </a:cubicBezTo>
                  <a:cubicBezTo>
                    <a:pt x="2194123" y="4427372"/>
                    <a:pt x="2187601" y="4421153"/>
                    <a:pt x="2131073" y="4418043"/>
                  </a:cubicBezTo>
                  <a:cubicBezTo>
                    <a:pt x="2115854" y="4418043"/>
                    <a:pt x="2098461" y="4414933"/>
                    <a:pt x="2081067" y="4414933"/>
                  </a:cubicBezTo>
                  <a:cubicBezTo>
                    <a:pt x="2065848" y="4414933"/>
                    <a:pt x="2057152" y="4396275"/>
                    <a:pt x="2048455" y="4377617"/>
                  </a:cubicBezTo>
                  <a:cubicBezTo>
                    <a:pt x="2039759" y="4390056"/>
                    <a:pt x="2033236" y="4399385"/>
                    <a:pt x="2024540" y="4408714"/>
                  </a:cubicBezTo>
                  <a:cubicBezTo>
                    <a:pt x="2004972" y="4433592"/>
                    <a:pt x="1991928" y="4430482"/>
                    <a:pt x="1981057" y="4399385"/>
                  </a:cubicBezTo>
                  <a:cubicBezTo>
                    <a:pt x="1970186" y="4368288"/>
                    <a:pt x="1957141" y="4358958"/>
                    <a:pt x="1937574" y="4374507"/>
                  </a:cubicBezTo>
                  <a:cubicBezTo>
                    <a:pt x="1931051" y="4377617"/>
                    <a:pt x="1924529" y="4377617"/>
                    <a:pt x="1920181" y="4374507"/>
                  </a:cubicBezTo>
                  <a:cubicBezTo>
                    <a:pt x="1857131" y="4343410"/>
                    <a:pt x="1791906" y="4334080"/>
                    <a:pt x="1726682" y="4330971"/>
                  </a:cubicBezTo>
                  <a:cubicBezTo>
                    <a:pt x="1709289" y="4330971"/>
                    <a:pt x="1694069" y="4324751"/>
                    <a:pt x="1687547" y="4296764"/>
                  </a:cubicBezTo>
                  <a:cubicBezTo>
                    <a:pt x="1685373" y="4290544"/>
                    <a:pt x="1685373" y="4284325"/>
                    <a:pt x="1678851" y="4284325"/>
                  </a:cubicBezTo>
                  <a:cubicBezTo>
                    <a:pt x="1648413" y="4293654"/>
                    <a:pt x="1624497" y="4278105"/>
                    <a:pt x="1596233" y="4265667"/>
                  </a:cubicBezTo>
                  <a:cubicBezTo>
                    <a:pt x="1583188" y="4262557"/>
                    <a:pt x="1570143" y="4256337"/>
                    <a:pt x="1557098" y="4256337"/>
                  </a:cubicBezTo>
                  <a:cubicBezTo>
                    <a:pt x="1544054" y="4256337"/>
                    <a:pt x="1537531" y="4262557"/>
                    <a:pt x="1544054" y="4281215"/>
                  </a:cubicBezTo>
                  <a:cubicBezTo>
                    <a:pt x="1546228" y="4293654"/>
                    <a:pt x="1552750" y="4306093"/>
                    <a:pt x="1544054" y="4318532"/>
                  </a:cubicBezTo>
                  <a:cubicBezTo>
                    <a:pt x="1535357" y="4327861"/>
                    <a:pt x="1526660" y="4315422"/>
                    <a:pt x="1520138" y="4309203"/>
                  </a:cubicBezTo>
                  <a:cubicBezTo>
                    <a:pt x="1509267" y="4302983"/>
                    <a:pt x="1498396" y="4296764"/>
                    <a:pt x="1485352" y="4306093"/>
                  </a:cubicBezTo>
                  <a:cubicBezTo>
                    <a:pt x="1400560" y="4358958"/>
                    <a:pt x="1330987" y="4315422"/>
                    <a:pt x="1270111" y="4228350"/>
                  </a:cubicBezTo>
                  <a:cubicBezTo>
                    <a:pt x="1257066" y="4209692"/>
                    <a:pt x="1248370" y="4203472"/>
                    <a:pt x="1233151" y="4222131"/>
                  </a:cubicBezTo>
                  <a:cubicBezTo>
                    <a:pt x="1204887" y="4250118"/>
                    <a:pt x="1172275" y="4250118"/>
                    <a:pt x="1139663" y="4237679"/>
                  </a:cubicBezTo>
                  <a:cubicBezTo>
                    <a:pt x="1102702" y="4225240"/>
                    <a:pt x="1065742" y="4200362"/>
                    <a:pt x="1026607" y="4191033"/>
                  </a:cubicBezTo>
                  <a:cubicBezTo>
                    <a:pt x="1004865" y="4184814"/>
                    <a:pt x="989646" y="4191033"/>
                    <a:pt x="972253" y="4209692"/>
                  </a:cubicBezTo>
                  <a:cubicBezTo>
                    <a:pt x="948338" y="4240789"/>
                    <a:pt x="937467" y="4237679"/>
                    <a:pt x="917900" y="4200362"/>
                  </a:cubicBezTo>
                  <a:cubicBezTo>
                    <a:pt x="904855" y="4178594"/>
                    <a:pt x="887462" y="4169265"/>
                    <a:pt x="867894" y="4166156"/>
                  </a:cubicBezTo>
                  <a:cubicBezTo>
                    <a:pt x="848327" y="4159936"/>
                    <a:pt x="830934" y="4150607"/>
                    <a:pt x="813541" y="4128839"/>
                  </a:cubicBezTo>
                  <a:cubicBezTo>
                    <a:pt x="791799" y="4100851"/>
                    <a:pt x="763535" y="4113290"/>
                    <a:pt x="757013" y="4156826"/>
                  </a:cubicBezTo>
                  <a:cubicBezTo>
                    <a:pt x="754839" y="4172375"/>
                    <a:pt x="754839" y="4187924"/>
                    <a:pt x="757013" y="4203472"/>
                  </a:cubicBezTo>
                  <a:cubicBezTo>
                    <a:pt x="759187" y="4234569"/>
                    <a:pt x="772232" y="4243899"/>
                    <a:pt x="791799" y="4228350"/>
                  </a:cubicBezTo>
                  <a:cubicBezTo>
                    <a:pt x="828760" y="4203472"/>
                    <a:pt x="854849" y="4212801"/>
                    <a:pt x="872243" y="4265667"/>
                  </a:cubicBezTo>
                  <a:cubicBezTo>
                    <a:pt x="874417" y="4268776"/>
                    <a:pt x="876591" y="4274996"/>
                    <a:pt x="878765" y="4281215"/>
                  </a:cubicBezTo>
                  <a:cubicBezTo>
                    <a:pt x="896158" y="4324751"/>
                    <a:pt x="896158" y="4324751"/>
                    <a:pt x="876591" y="4365178"/>
                  </a:cubicBezTo>
                  <a:cubicBezTo>
                    <a:pt x="876591" y="4368288"/>
                    <a:pt x="878765" y="4368288"/>
                    <a:pt x="878765" y="4371397"/>
                  </a:cubicBezTo>
                  <a:cubicBezTo>
                    <a:pt x="893984" y="4365178"/>
                    <a:pt x="907029" y="4349629"/>
                    <a:pt x="920074" y="4337190"/>
                  </a:cubicBezTo>
                  <a:cubicBezTo>
                    <a:pt x="941815" y="4318532"/>
                    <a:pt x="946164" y="4321642"/>
                    <a:pt x="952686" y="4352739"/>
                  </a:cubicBezTo>
                  <a:cubicBezTo>
                    <a:pt x="954860" y="4368288"/>
                    <a:pt x="959208" y="4377617"/>
                    <a:pt x="972253" y="4377617"/>
                  </a:cubicBezTo>
                  <a:cubicBezTo>
                    <a:pt x="980950" y="4377617"/>
                    <a:pt x="991821" y="4386946"/>
                    <a:pt x="1000517" y="4390056"/>
                  </a:cubicBezTo>
                  <a:cubicBezTo>
                    <a:pt x="1013562" y="4399385"/>
                    <a:pt x="1026607" y="4396275"/>
                    <a:pt x="1037478" y="4380726"/>
                  </a:cubicBezTo>
                  <a:cubicBezTo>
                    <a:pt x="1048348" y="4368288"/>
                    <a:pt x="1057045" y="4368288"/>
                    <a:pt x="1065742" y="4380726"/>
                  </a:cubicBezTo>
                  <a:cubicBezTo>
                    <a:pt x="1080961" y="4393165"/>
                    <a:pt x="1094005" y="4396275"/>
                    <a:pt x="1111399" y="4383836"/>
                  </a:cubicBezTo>
                  <a:cubicBezTo>
                    <a:pt x="1133140" y="4368288"/>
                    <a:pt x="1150533" y="4386946"/>
                    <a:pt x="1148359" y="4421153"/>
                  </a:cubicBezTo>
                  <a:cubicBezTo>
                    <a:pt x="1144011" y="4449140"/>
                    <a:pt x="1152707" y="4458469"/>
                    <a:pt x="1167926" y="4467799"/>
                  </a:cubicBezTo>
                  <a:cubicBezTo>
                    <a:pt x="1191842" y="4480237"/>
                    <a:pt x="1215758" y="4477128"/>
                    <a:pt x="1239673" y="4483347"/>
                  </a:cubicBezTo>
                  <a:cubicBezTo>
                    <a:pt x="1304898" y="4505115"/>
                    <a:pt x="1370122" y="4526883"/>
                    <a:pt x="1435346" y="4548651"/>
                  </a:cubicBezTo>
                  <a:cubicBezTo>
                    <a:pt x="1454914" y="4554871"/>
                    <a:pt x="1463610" y="4573529"/>
                    <a:pt x="1459262" y="4604626"/>
                  </a:cubicBezTo>
                  <a:cubicBezTo>
                    <a:pt x="1457088" y="4620175"/>
                    <a:pt x="1454914" y="4632614"/>
                    <a:pt x="1452739" y="4648162"/>
                  </a:cubicBezTo>
                  <a:cubicBezTo>
                    <a:pt x="1463610" y="4645053"/>
                    <a:pt x="1467958" y="4629504"/>
                    <a:pt x="1476655" y="4623285"/>
                  </a:cubicBezTo>
                  <a:cubicBezTo>
                    <a:pt x="1526660" y="4579749"/>
                    <a:pt x="1578840" y="4557981"/>
                    <a:pt x="1637542" y="4582858"/>
                  </a:cubicBezTo>
                  <a:cubicBezTo>
                    <a:pt x="1657109" y="4589078"/>
                    <a:pt x="1674502" y="4595297"/>
                    <a:pt x="1691895" y="4582858"/>
                  </a:cubicBezTo>
                  <a:cubicBezTo>
                    <a:pt x="1698418" y="4579749"/>
                    <a:pt x="1704940" y="4576639"/>
                    <a:pt x="1709289" y="4585968"/>
                  </a:cubicBezTo>
                  <a:cubicBezTo>
                    <a:pt x="1715811" y="4592187"/>
                    <a:pt x="1711463" y="4601517"/>
                    <a:pt x="1707114" y="4607736"/>
                  </a:cubicBezTo>
                  <a:cubicBezTo>
                    <a:pt x="1698418" y="4626394"/>
                    <a:pt x="1700592" y="4635724"/>
                    <a:pt x="1715811" y="4635724"/>
                  </a:cubicBezTo>
                  <a:cubicBezTo>
                    <a:pt x="1722334" y="4635724"/>
                    <a:pt x="1728856" y="4641943"/>
                    <a:pt x="1735378" y="4645053"/>
                  </a:cubicBezTo>
                  <a:cubicBezTo>
                    <a:pt x="1752772" y="4648162"/>
                    <a:pt x="1759294" y="4660601"/>
                    <a:pt x="1748423" y="4685479"/>
                  </a:cubicBezTo>
                  <a:cubicBezTo>
                    <a:pt x="1744075" y="4694808"/>
                    <a:pt x="1739727" y="4707247"/>
                    <a:pt x="1746249" y="4716576"/>
                  </a:cubicBezTo>
                  <a:cubicBezTo>
                    <a:pt x="1752772" y="4725905"/>
                    <a:pt x="1761468" y="4722796"/>
                    <a:pt x="1770165" y="4719686"/>
                  </a:cubicBezTo>
                  <a:cubicBezTo>
                    <a:pt x="1791906" y="4710357"/>
                    <a:pt x="1815822" y="4697918"/>
                    <a:pt x="1837563" y="4682369"/>
                  </a:cubicBezTo>
                  <a:cubicBezTo>
                    <a:pt x="1857131" y="4666821"/>
                    <a:pt x="1859305" y="4666821"/>
                    <a:pt x="1857131" y="4701028"/>
                  </a:cubicBezTo>
                  <a:cubicBezTo>
                    <a:pt x="1857131" y="4707247"/>
                    <a:pt x="1857131" y="4713467"/>
                    <a:pt x="1857131" y="4722796"/>
                  </a:cubicBezTo>
                  <a:cubicBezTo>
                    <a:pt x="1857131" y="4735235"/>
                    <a:pt x="1861479" y="4744564"/>
                    <a:pt x="1872349" y="4738344"/>
                  </a:cubicBezTo>
                  <a:cubicBezTo>
                    <a:pt x="1894091" y="4732125"/>
                    <a:pt x="1913658" y="4744564"/>
                    <a:pt x="1931051" y="4757003"/>
                  </a:cubicBezTo>
                  <a:cubicBezTo>
                    <a:pt x="1965838" y="4784990"/>
                    <a:pt x="1998450" y="4797429"/>
                    <a:pt x="2037584" y="4763222"/>
                  </a:cubicBezTo>
                  <a:cubicBezTo>
                    <a:pt x="2059326" y="4744564"/>
                    <a:pt x="2089764" y="4757003"/>
                    <a:pt x="2111506" y="4781880"/>
                  </a:cubicBezTo>
                  <a:cubicBezTo>
                    <a:pt x="2148466" y="4822307"/>
                    <a:pt x="2189775" y="4837855"/>
                    <a:pt x="2235432" y="4834746"/>
                  </a:cubicBezTo>
                  <a:cubicBezTo>
                    <a:pt x="2265870" y="4831636"/>
                    <a:pt x="2291960" y="4837855"/>
                    <a:pt x="2315875" y="4865843"/>
                  </a:cubicBezTo>
                  <a:cubicBezTo>
                    <a:pt x="2333268" y="4890721"/>
                    <a:pt x="2352836" y="4881392"/>
                    <a:pt x="2372403" y="4865843"/>
                  </a:cubicBezTo>
                  <a:cubicBezTo>
                    <a:pt x="2381100" y="4856514"/>
                    <a:pt x="2387622" y="4856514"/>
                    <a:pt x="2396319" y="4868953"/>
                  </a:cubicBezTo>
                  <a:cubicBezTo>
                    <a:pt x="2422408" y="4906269"/>
                    <a:pt x="2455021" y="4924928"/>
                    <a:pt x="2491981" y="4924928"/>
                  </a:cubicBezTo>
                  <a:cubicBezTo>
                    <a:pt x="2574598" y="4928037"/>
                    <a:pt x="2652868" y="4956025"/>
                    <a:pt x="2733311" y="4977793"/>
                  </a:cubicBezTo>
                  <a:cubicBezTo>
                    <a:pt x="2781142" y="4990232"/>
                    <a:pt x="2828973" y="4990232"/>
                    <a:pt x="2876805" y="4987122"/>
                  </a:cubicBezTo>
                  <a:cubicBezTo>
                    <a:pt x="2926810" y="4984012"/>
                    <a:pt x="2972467" y="4990232"/>
                    <a:pt x="3011602" y="5039987"/>
                  </a:cubicBezTo>
                  <a:cubicBezTo>
                    <a:pt x="3018124" y="5049316"/>
                    <a:pt x="3024647" y="5049316"/>
                    <a:pt x="3033343" y="5049316"/>
                  </a:cubicBezTo>
                  <a:cubicBezTo>
                    <a:pt x="3120309" y="5043097"/>
                    <a:pt x="3207275" y="5061755"/>
                    <a:pt x="3294241" y="5086633"/>
                  </a:cubicBezTo>
                  <a:cubicBezTo>
                    <a:pt x="3387729" y="5111511"/>
                    <a:pt x="3481217" y="5117730"/>
                    <a:pt x="3574705" y="5123950"/>
                  </a:cubicBezTo>
                  <a:cubicBezTo>
                    <a:pt x="3694283" y="5133279"/>
                    <a:pt x="3811687" y="5145718"/>
                    <a:pt x="3931265" y="5164376"/>
                  </a:cubicBezTo>
                  <a:cubicBezTo>
                    <a:pt x="3985619" y="5173705"/>
                    <a:pt x="4039972" y="5173705"/>
                    <a:pt x="4094326" y="5179925"/>
                  </a:cubicBezTo>
                  <a:cubicBezTo>
                    <a:pt x="4300870" y="5204803"/>
                    <a:pt x="4507413" y="5189254"/>
                    <a:pt x="4713957" y="5204803"/>
                  </a:cubicBezTo>
                  <a:cubicBezTo>
                    <a:pt x="4716131" y="5204803"/>
                    <a:pt x="4718306" y="5207912"/>
                    <a:pt x="4722654" y="5207912"/>
                  </a:cubicBezTo>
                  <a:cubicBezTo>
                    <a:pt x="4735699" y="5207912"/>
                    <a:pt x="4748744" y="5207912"/>
                    <a:pt x="4763963" y="5207912"/>
                  </a:cubicBezTo>
                  <a:cubicBezTo>
                    <a:pt x="4807446" y="5204803"/>
                    <a:pt x="4853103" y="5204803"/>
                    <a:pt x="4896585" y="5204803"/>
                  </a:cubicBezTo>
                  <a:cubicBezTo>
                    <a:pt x="4968332" y="5198583"/>
                    <a:pt x="5037905" y="5195473"/>
                    <a:pt x="5107478" y="5192364"/>
                  </a:cubicBezTo>
                  <a:cubicBezTo>
                    <a:pt x="5205314" y="5186144"/>
                    <a:pt x="5303151" y="5173705"/>
                    <a:pt x="5400987" y="5161266"/>
                  </a:cubicBezTo>
                  <a:cubicBezTo>
                    <a:pt x="5529262" y="5145718"/>
                    <a:pt x="5657536" y="5136389"/>
                    <a:pt x="5785811" y="5136389"/>
                  </a:cubicBezTo>
                  <a:cubicBezTo>
                    <a:pt x="5953220" y="5136389"/>
                    <a:pt x="6120629" y="5120840"/>
                    <a:pt x="6288038" y="5095962"/>
                  </a:cubicBezTo>
                  <a:cubicBezTo>
                    <a:pt x="6464144" y="5071085"/>
                    <a:pt x="6638076" y="5036878"/>
                    <a:pt x="6814182" y="5005780"/>
                  </a:cubicBezTo>
                  <a:cubicBezTo>
                    <a:pt x="6972894" y="4980903"/>
                    <a:pt x="7133781" y="4949805"/>
                    <a:pt x="7296842" y="4934257"/>
                  </a:cubicBezTo>
                  <a:cubicBezTo>
                    <a:pt x="7335976" y="4928037"/>
                    <a:pt x="7375111" y="4921818"/>
                    <a:pt x="7414246" y="4906269"/>
                  </a:cubicBezTo>
                  <a:cubicBezTo>
                    <a:pt x="7468599" y="4884501"/>
                    <a:pt x="7522953" y="4884501"/>
                    <a:pt x="7577307" y="4881392"/>
                  </a:cubicBezTo>
                  <a:cubicBezTo>
                    <a:pt x="7636008" y="4875172"/>
                    <a:pt x="7692536" y="4865843"/>
                    <a:pt x="7746890" y="4837855"/>
                  </a:cubicBezTo>
                  <a:cubicBezTo>
                    <a:pt x="7814288" y="4806758"/>
                    <a:pt x="7881687" y="4809868"/>
                    <a:pt x="7949085" y="4806758"/>
                  </a:cubicBezTo>
                  <a:cubicBezTo>
                    <a:pt x="7999091" y="4803648"/>
                    <a:pt x="8049096" y="4794319"/>
                    <a:pt x="8099101" y="4781880"/>
                  </a:cubicBezTo>
                  <a:cubicBezTo>
                    <a:pt x="8129539" y="4772551"/>
                    <a:pt x="8159977" y="4775661"/>
                    <a:pt x="8190416" y="4788100"/>
                  </a:cubicBezTo>
                  <a:cubicBezTo>
                    <a:pt x="8273033" y="4822307"/>
                    <a:pt x="8353476" y="4809868"/>
                    <a:pt x="8436094" y="4781880"/>
                  </a:cubicBezTo>
                  <a:cubicBezTo>
                    <a:pt x="8468706" y="4772551"/>
                    <a:pt x="8496970" y="4766332"/>
                    <a:pt x="8525234" y="4797429"/>
                  </a:cubicBezTo>
                  <a:cubicBezTo>
                    <a:pt x="8536104" y="4809868"/>
                    <a:pt x="8544801" y="4803648"/>
                    <a:pt x="8553498" y="4791210"/>
                  </a:cubicBezTo>
                  <a:cubicBezTo>
                    <a:pt x="8564368" y="4769442"/>
                    <a:pt x="8579587" y="4763222"/>
                    <a:pt x="8596980" y="4760112"/>
                  </a:cubicBezTo>
                  <a:cubicBezTo>
                    <a:pt x="8640463" y="4747674"/>
                    <a:pt x="8681772" y="4732125"/>
                    <a:pt x="8723081" y="4716576"/>
                  </a:cubicBezTo>
                  <a:cubicBezTo>
                    <a:pt x="8729603" y="4713467"/>
                    <a:pt x="8736126" y="4713467"/>
                    <a:pt x="8742648" y="4713467"/>
                  </a:cubicBezTo>
                  <a:cubicBezTo>
                    <a:pt x="8757867" y="4713467"/>
                    <a:pt x="8766564" y="4707247"/>
                    <a:pt x="8773086" y="4688589"/>
                  </a:cubicBezTo>
                  <a:cubicBezTo>
                    <a:pt x="8781783" y="4666821"/>
                    <a:pt x="8797002" y="4651272"/>
                    <a:pt x="8814395" y="4638833"/>
                  </a:cubicBezTo>
                  <a:cubicBezTo>
                    <a:pt x="8829614" y="4629504"/>
                    <a:pt x="8838311" y="4641943"/>
                    <a:pt x="8844833" y="4657492"/>
                  </a:cubicBezTo>
                  <a:cubicBezTo>
                    <a:pt x="8855704" y="4676150"/>
                    <a:pt x="8864400" y="4676150"/>
                    <a:pt x="8870923" y="4654382"/>
                  </a:cubicBezTo>
                  <a:cubicBezTo>
                    <a:pt x="8881793" y="4626394"/>
                    <a:pt x="8897012" y="4620175"/>
                    <a:pt x="8918754" y="4617065"/>
                  </a:cubicBezTo>
                  <a:cubicBezTo>
                    <a:pt x="8988327" y="4610846"/>
                    <a:pt x="9057899" y="4595297"/>
                    <a:pt x="9118775" y="4539322"/>
                  </a:cubicBezTo>
                  <a:cubicBezTo>
                    <a:pt x="9129646" y="4529993"/>
                    <a:pt x="9144865" y="4533103"/>
                    <a:pt x="9157910" y="4536212"/>
                  </a:cubicBezTo>
                  <a:cubicBezTo>
                    <a:pt x="9170955" y="4539322"/>
                    <a:pt x="9186174" y="4551761"/>
                    <a:pt x="9201393" y="4542432"/>
                  </a:cubicBezTo>
                  <a:cubicBezTo>
                    <a:pt x="9207915" y="4536212"/>
                    <a:pt x="9212264" y="4542432"/>
                    <a:pt x="9216612" y="4548651"/>
                  </a:cubicBezTo>
                  <a:cubicBezTo>
                    <a:pt x="9220960" y="4554871"/>
                    <a:pt x="9218786" y="4564200"/>
                    <a:pt x="9216612" y="4570419"/>
                  </a:cubicBezTo>
                  <a:cubicBezTo>
                    <a:pt x="9210089" y="4582858"/>
                    <a:pt x="9203567" y="4595297"/>
                    <a:pt x="9199219" y="4607736"/>
                  </a:cubicBezTo>
                  <a:cubicBezTo>
                    <a:pt x="9184000" y="4645053"/>
                    <a:pt x="9184000" y="4645053"/>
                    <a:pt x="9155736" y="4626394"/>
                  </a:cubicBezTo>
                  <a:cubicBezTo>
                    <a:pt x="9140517" y="4617065"/>
                    <a:pt x="9127472" y="4623285"/>
                    <a:pt x="9120949" y="4641943"/>
                  </a:cubicBezTo>
                  <a:cubicBezTo>
                    <a:pt x="9114427" y="4654382"/>
                    <a:pt x="9092686" y="4657492"/>
                    <a:pt x="9105730" y="4685479"/>
                  </a:cubicBezTo>
                  <a:cubicBezTo>
                    <a:pt x="9114427" y="4707247"/>
                    <a:pt x="9129646" y="4707247"/>
                    <a:pt x="9147039" y="4701028"/>
                  </a:cubicBezTo>
                  <a:cubicBezTo>
                    <a:pt x="9205741" y="4685479"/>
                    <a:pt x="9262269" y="4654382"/>
                    <a:pt x="9305752" y="4595297"/>
                  </a:cubicBezTo>
                  <a:cubicBezTo>
                    <a:pt x="9312274" y="4585968"/>
                    <a:pt x="9318797" y="4582858"/>
                    <a:pt x="9327493" y="4582858"/>
                  </a:cubicBezTo>
                  <a:cubicBezTo>
                    <a:pt x="9349235" y="4582858"/>
                    <a:pt x="9366628" y="4567310"/>
                    <a:pt x="9381847" y="4548651"/>
                  </a:cubicBezTo>
                  <a:cubicBezTo>
                    <a:pt x="9420981" y="4498896"/>
                    <a:pt x="9464464" y="4461579"/>
                    <a:pt x="9518818" y="4458469"/>
                  </a:cubicBezTo>
                  <a:cubicBezTo>
                    <a:pt x="9551430" y="4458469"/>
                    <a:pt x="9579694" y="4439811"/>
                    <a:pt x="9603610" y="4411824"/>
                  </a:cubicBezTo>
                  <a:cubicBezTo>
                    <a:pt x="9666660" y="4340300"/>
                    <a:pt x="9736233" y="4284325"/>
                    <a:pt x="9810153" y="4240789"/>
                  </a:cubicBezTo>
                  <a:cubicBezTo>
                    <a:pt x="9834069" y="4225240"/>
                    <a:pt x="9857985" y="4203472"/>
                    <a:pt x="9881900" y="4178594"/>
                  </a:cubicBezTo>
                  <a:cubicBezTo>
                    <a:pt x="9897119" y="4163046"/>
                    <a:pt x="9912338" y="4159936"/>
                    <a:pt x="9931906" y="4166156"/>
                  </a:cubicBezTo>
                  <a:cubicBezTo>
                    <a:pt x="9968866" y="4178594"/>
                    <a:pt x="10001478" y="4166156"/>
                    <a:pt x="10025394" y="4122619"/>
                  </a:cubicBezTo>
                  <a:cubicBezTo>
                    <a:pt x="10038439" y="4100851"/>
                    <a:pt x="10049309" y="4075974"/>
                    <a:pt x="10055832" y="4051096"/>
                  </a:cubicBezTo>
                  <a:cubicBezTo>
                    <a:pt x="10077573" y="3970243"/>
                    <a:pt x="10123230" y="3936036"/>
                    <a:pt x="10177584" y="3911158"/>
                  </a:cubicBezTo>
                  <a:cubicBezTo>
                    <a:pt x="10227589" y="3892500"/>
                    <a:pt x="10277595" y="3886281"/>
                    <a:pt x="10325426" y="3923597"/>
                  </a:cubicBezTo>
                  <a:cubicBezTo>
                    <a:pt x="10351516" y="3945365"/>
                    <a:pt x="10360212" y="3936036"/>
                    <a:pt x="10371083" y="3892500"/>
                  </a:cubicBezTo>
                  <a:cubicBezTo>
                    <a:pt x="10373257" y="3883171"/>
                    <a:pt x="10375431" y="3876951"/>
                    <a:pt x="10377605" y="3867622"/>
                  </a:cubicBezTo>
                  <a:cubicBezTo>
                    <a:pt x="10379779" y="3867622"/>
                    <a:pt x="10381954" y="3864513"/>
                    <a:pt x="10381954" y="3864513"/>
                  </a:cubicBezTo>
                  <a:cubicBezTo>
                    <a:pt x="10416740" y="3895610"/>
                    <a:pt x="10431959" y="3886281"/>
                    <a:pt x="10449352" y="3833415"/>
                  </a:cubicBezTo>
                  <a:cubicBezTo>
                    <a:pt x="10455875" y="3811647"/>
                    <a:pt x="10462397" y="3789879"/>
                    <a:pt x="10471094" y="3768111"/>
                  </a:cubicBezTo>
                  <a:cubicBezTo>
                    <a:pt x="10492835" y="3727685"/>
                    <a:pt x="10518925" y="3715246"/>
                    <a:pt x="10553711" y="3730795"/>
                  </a:cubicBezTo>
                  <a:cubicBezTo>
                    <a:pt x="10573278" y="3743233"/>
                    <a:pt x="10590672" y="3758782"/>
                    <a:pt x="10608065" y="3780550"/>
                  </a:cubicBezTo>
                  <a:cubicBezTo>
                    <a:pt x="10614587" y="3789879"/>
                    <a:pt x="10618935" y="3789879"/>
                    <a:pt x="10627632" y="3783660"/>
                  </a:cubicBezTo>
                  <a:cubicBezTo>
                    <a:pt x="10664593" y="3746343"/>
                    <a:pt x="10690682" y="3696588"/>
                    <a:pt x="10716772" y="3646832"/>
                  </a:cubicBezTo>
                  <a:cubicBezTo>
                    <a:pt x="10736339" y="3606406"/>
                    <a:pt x="10755907" y="3569089"/>
                    <a:pt x="10773300" y="3531772"/>
                  </a:cubicBezTo>
                  <a:cubicBezTo>
                    <a:pt x="10801564" y="3472688"/>
                    <a:pt x="10840698" y="3447810"/>
                    <a:pt x="10888529" y="3447810"/>
                  </a:cubicBezTo>
                  <a:cubicBezTo>
                    <a:pt x="10949406" y="3450920"/>
                    <a:pt x="10999411" y="3422932"/>
                    <a:pt x="11045068" y="3363848"/>
                  </a:cubicBezTo>
                  <a:cubicBezTo>
                    <a:pt x="11064635" y="3335860"/>
                    <a:pt x="11090725" y="3317202"/>
                    <a:pt x="11116815" y="3301653"/>
                  </a:cubicBezTo>
                  <a:cubicBezTo>
                    <a:pt x="11155949" y="3282995"/>
                    <a:pt x="11188562" y="3255007"/>
                    <a:pt x="11216825" y="3214581"/>
                  </a:cubicBezTo>
                  <a:cubicBezTo>
                    <a:pt x="11251612" y="3161716"/>
                    <a:pt x="11288572" y="3118180"/>
                    <a:pt x="11327707" y="3071534"/>
                  </a:cubicBezTo>
                  <a:cubicBezTo>
                    <a:pt x="11382060" y="3009340"/>
                    <a:pt x="11421195" y="2925377"/>
                    <a:pt x="11469026" y="2850744"/>
                  </a:cubicBezTo>
                  <a:cubicBezTo>
                    <a:pt x="11499464" y="2804098"/>
                    <a:pt x="11512509" y="2757452"/>
                    <a:pt x="11503813" y="2695257"/>
                  </a:cubicBezTo>
                  <a:cubicBezTo>
                    <a:pt x="11501638" y="2679709"/>
                    <a:pt x="11503813" y="2661050"/>
                    <a:pt x="11510335" y="2648612"/>
                  </a:cubicBezTo>
                  <a:cubicBezTo>
                    <a:pt x="11521206" y="2629953"/>
                    <a:pt x="11512509" y="2620624"/>
                    <a:pt x="11501638" y="2623734"/>
                  </a:cubicBezTo>
                  <a:cubicBezTo>
                    <a:pt x="11451633" y="2633063"/>
                    <a:pt x="11405976" y="2601966"/>
                    <a:pt x="11355971" y="2598856"/>
                  </a:cubicBezTo>
                  <a:cubicBezTo>
                    <a:pt x="11358145" y="2577088"/>
                    <a:pt x="11369016" y="2561539"/>
                    <a:pt x="11375538" y="2542881"/>
                  </a:cubicBezTo>
                  <a:cubicBezTo>
                    <a:pt x="11379886" y="2536662"/>
                    <a:pt x="11382060" y="2530442"/>
                    <a:pt x="11386409" y="2524223"/>
                  </a:cubicBezTo>
                  <a:cubicBezTo>
                    <a:pt x="11390757" y="2511784"/>
                    <a:pt x="11397279" y="2496235"/>
                    <a:pt x="11392931" y="2483796"/>
                  </a:cubicBezTo>
                  <a:cubicBezTo>
                    <a:pt x="11388583" y="2474467"/>
                    <a:pt x="11375538" y="2480687"/>
                    <a:pt x="11366841" y="2480687"/>
                  </a:cubicBezTo>
                  <a:cubicBezTo>
                    <a:pt x="11292920" y="2490016"/>
                    <a:pt x="11225522" y="2527333"/>
                    <a:pt x="11160298" y="2577088"/>
                  </a:cubicBezTo>
                  <a:cubicBezTo>
                    <a:pt x="11099422" y="2623734"/>
                    <a:pt x="11040720" y="2673489"/>
                    <a:pt x="10982018" y="2720135"/>
                  </a:cubicBezTo>
                  <a:cubicBezTo>
                    <a:pt x="10975495" y="2726355"/>
                    <a:pt x="10966799" y="2738794"/>
                    <a:pt x="10958102" y="2726355"/>
                  </a:cubicBezTo>
                  <a:cubicBezTo>
                    <a:pt x="10947231" y="2713916"/>
                    <a:pt x="10947231" y="2701477"/>
                    <a:pt x="10949406" y="2682819"/>
                  </a:cubicBezTo>
                  <a:cubicBezTo>
                    <a:pt x="10955928" y="2651722"/>
                    <a:pt x="10966799" y="2623734"/>
                    <a:pt x="10968973" y="2589527"/>
                  </a:cubicBezTo>
                  <a:cubicBezTo>
                    <a:pt x="10968973" y="2580198"/>
                    <a:pt x="10977669" y="2577088"/>
                    <a:pt x="10984192" y="2573979"/>
                  </a:cubicBezTo>
                  <a:cubicBezTo>
                    <a:pt x="11055939" y="2545991"/>
                    <a:pt x="11118989" y="2496235"/>
                    <a:pt x="11168994" y="2415383"/>
                  </a:cubicBezTo>
                  <a:cubicBezTo>
                    <a:pt x="11182039" y="2393614"/>
                    <a:pt x="11201606" y="2381176"/>
                    <a:pt x="11219000" y="2368737"/>
                  </a:cubicBezTo>
                  <a:cubicBezTo>
                    <a:pt x="11290746" y="2309652"/>
                    <a:pt x="11366841" y="2259897"/>
                    <a:pt x="11442937" y="2216361"/>
                  </a:cubicBezTo>
                  <a:cubicBezTo>
                    <a:pt x="11466852" y="2203922"/>
                    <a:pt x="11488594" y="2188373"/>
                    <a:pt x="11510335" y="2169715"/>
                  </a:cubicBezTo>
                  <a:cubicBezTo>
                    <a:pt x="11536425" y="2151056"/>
                    <a:pt x="11538599" y="2119959"/>
                    <a:pt x="11519032" y="2088862"/>
                  </a:cubicBezTo>
                  <a:cubicBezTo>
                    <a:pt x="11512509" y="2076423"/>
                    <a:pt x="11505987" y="2067094"/>
                    <a:pt x="11497290" y="2060874"/>
                  </a:cubicBezTo>
                  <a:cubicBezTo>
                    <a:pt x="11460330" y="2042216"/>
                    <a:pt x="11427717" y="2008009"/>
                    <a:pt x="11386409" y="2008009"/>
                  </a:cubicBezTo>
                  <a:cubicBezTo>
                    <a:pt x="11369016" y="2004899"/>
                    <a:pt x="11364667" y="1989351"/>
                    <a:pt x="11369016" y="1967583"/>
                  </a:cubicBezTo>
                  <a:cubicBezTo>
                    <a:pt x="11371190" y="1961363"/>
                    <a:pt x="11373364" y="1955144"/>
                    <a:pt x="11375538" y="1945815"/>
                  </a:cubicBezTo>
                  <a:cubicBezTo>
                    <a:pt x="11379886" y="1920937"/>
                    <a:pt x="11373364" y="1911608"/>
                    <a:pt x="11355971" y="1914717"/>
                  </a:cubicBezTo>
                  <a:cubicBezTo>
                    <a:pt x="11327707" y="1917827"/>
                    <a:pt x="11321184" y="1911608"/>
                    <a:pt x="11319010" y="1871181"/>
                  </a:cubicBezTo>
                  <a:cubicBezTo>
                    <a:pt x="11316836" y="1840084"/>
                    <a:pt x="11308140" y="1833865"/>
                    <a:pt x="11288572" y="1849413"/>
                  </a:cubicBezTo>
                  <a:cubicBezTo>
                    <a:pt x="11277701" y="1855633"/>
                    <a:pt x="11271179" y="1868072"/>
                    <a:pt x="11264657" y="1880511"/>
                  </a:cubicBezTo>
                  <a:cubicBezTo>
                    <a:pt x="11260308" y="1886730"/>
                    <a:pt x="11251612" y="1896059"/>
                    <a:pt x="11245089" y="1889840"/>
                  </a:cubicBezTo>
                  <a:cubicBezTo>
                    <a:pt x="11238567" y="1883620"/>
                    <a:pt x="11242915" y="1871181"/>
                    <a:pt x="11245089" y="1861852"/>
                  </a:cubicBezTo>
                  <a:cubicBezTo>
                    <a:pt x="11255960" y="1836974"/>
                    <a:pt x="11264657" y="1812097"/>
                    <a:pt x="11275527" y="1787219"/>
                  </a:cubicBezTo>
                  <a:cubicBezTo>
                    <a:pt x="11245089" y="1790329"/>
                    <a:pt x="11216825" y="1771670"/>
                    <a:pt x="11186387" y="1774780"/>
                  </a:cubicBezTo>
                  <a:cubicBezTo>
                    <a:pt x="11151601" y="1777890"/>
                    <a:pt x="11142904" y="1787219"/>
                    <a:pt x="11147253" y="1840084"/>
                  </a:cubicBezTo>
                  <a:cubicBezTo>
                    <a:pt x="11147253" y="1849413"/>
                    <a:pt x="11147253" y="1855633"/>
                    <a:pt x="11145079" y="1864962"/>
                  </a:cubicBezTo>
                  <a:cubicBezTo>
                    <a:pt x="11145079" y="1874291"/>
                    <a:pt x="11138556" y="1880511"/>
                    <a:pt x="11132034" y="1877401"/>
                  </a:cubicBezTo>
                  <a:cubicBezTo>
                    <a:pt x="11125511" y="1877401"/>
                    <a:pt x="11123337" y="1871181"/>
                    <a:pt x="11121163" y="1861852"/>
                  </a:cubicBezTo>
                  <a:cubicBezTo>
                    <a:pt x="11112466" y="1815206"/>
                    <a:pt x="11125511" y="1762341"/>
                    <a:pt x="11153775" y="1731244"/>
                  </a:cubicBezTo>
                  <a:cubicBezTo>
                    <a:pt x="11171168" y="1712585"/>
                    <a:pt x="11182039" y="1687708"/>
                    <a:pt x="11188562" y="1656611"/>
                  </a:cubicBezTo>
                  <a:cubicBezTo>
                    <a:pt x="11205955" y="1581977"/>
                    <a:pt x="11223348" y="1563319"/>
                    <a:pt x="11277701" y="1566429"/>
                  </a:cubicBezTo>
                  <a:cubicBezTo>
                    <a:pt x="11297269" y="1569538"/>
                    <a:pt x="11314662" y="1566429"/>
                    <a:pt x="11332055" y="1560209"/>
                  </a:cubicBezTo>
                  <a:cubicBezTo>
                    <a:pt x="11392931" y="1535331"/>
                    <a:pt x="11460330" y="1535331"/>
                    <a:pt x="11519032" y="1494905"/>
                  </a:cubicBezTo>
                  <a:cubicBezTo>
                    <a:pt x="11529902" y="1485576"/>
                    <a:pt x="11540773" y="1476247"/>
                    <a:pt x="11551644" y="1473137"/>
                  </a:cubicBezTo>
                  <a:cubicBezTo>
                    <a:pt x="11573385" y="1457588"/>
                    <a:pt x="11586430" y="1438930"/>
                    <a:pt x="11590778" y="1401613"/>
                  </a:cubicBezTo>
                  <a:cubicBezTo>
                    <a:pt x="11597301" y="1351858"/>
                    <a:pt x="11612520" y="1342529"/>
                    <a:pt x="11649480" y="1354968"/>
                  </a:cubicBezTo>
                  <a:cubicBezTo>
                    <a:pt x="11669048" y="1361187"/>
                    <a:pt x="11690789" y="1358077"/>
                    <a:pt x="11712531" y="1345639"/>
                  </a:cubicBezTo>
                  <a:cubicBezTo>
                    <a:pt x="11732098" y="1336309"/>
                    <a:pt x="11753839" y="1320761"/>
                    <a:pt x="11777755" y="1317651"/>
                  </a:cubicBezTo>
                  <a:cubicBezTo>
                    <a:pt x="11799496" y="1314541"/>
                    <a:pt x="11810367" y="1292773"/>
                    <a:pt x="11819064" y="1264786"/>
                  </a:cubicBezTo>
                  <a:cubicBezTo>
                    <a:pt x="11829934" y="1215030"/>
                    <a:pt x="11842979" y="1193262"/>
                    <a:pt x="11877766" y="1165275"/>
                  </a:cubicBezTo>
                  <a:cubicBezTo>
                    <a:pt x="11882114" y="1180823"/>
                    <a:pt x="11879940" y="1193262"/>
                    <a:pt x="11882114" y="1211920"/>
                  </a:cubicBezTo>
                  <a:cubicBezTo>
                    <a:pt x="11906029" y="1202591"/>
                    <a:pt x="11925597" y="1180823"/>
                    <a:pt x="11938642" y="1152836"/>
                  </a:cubicBezTo>
                  <a:cubicBezTo>
                    <a:pt x="11956035" y="1112409"/>
                    <a:pt x="11971254" y="1068873"/>
                    <a:pt x="11986473" y="1025337"/>
                  </a:cubicBezTo>
                  <a:cubicBezTo>
                    <a:pt x="12019085" y="944484"/>
                    <a:pt x="12001692" y="876071"/>
                    <a:pt x="11966906" y="810766"/>
                  </a:cubicBezTo>
                  <a:cubicBezTo>
                    <a:pt x="11936467" y="751682"/>
                    <a:pt x="11897333" y="705036"/>
                    <a:pt x="11877766" y="636622"/>
                  </a:cubicBezTo>
                  <a:cubicBezTo>
                    <a:pt x="11860372" y="645951"/>
                    <a:pt x="11856024" y="667719"/>
                    <a:pt x="11845153" y="683268"/>
                  </a:cubicBezTo>
                  <a:cubicBezTo>
                    <a:pt x="11832109" y="711255"/>
                    <a:pt x="11814715" y="714365"/>
                    <a:pt x="11806019" y="683268"/>
                  </a:cubicBezTo>
                  <a:cubicBezTo>
                    <a:pt x="11788626" y="627293"/>
                    <a:pt x="11769058" y="621073"/>
                    <a:pt x="11732098" y="642841"/>
                  </a:cubicBezTo>
                  <a:cubicBezTo>
                    <a:pt x="11706008" y="658390"/>
                    <a:pt x="11677744" y="658390"/>
                    <a:pt x="11649480" y="664610"/>
                  </a:cubicBezTo>
                  <a:cubicBezTo>
                    <a:pt x="11619042" y="670829"/>
                    <a:pt x="11597301" y="695707"/>
                    <a:pt x="11584256" y="733023"/>
                  </a:cubicBezTo>
                  <a:cubicBezTo>
                    <a:pt x="11577734" y="748572"/>
                    <a:pt x="11573385" y="770340"/>
                    <a:pt x="11555992" y="776560"/>
                  </a:cubicBezTo>
                  <a:cubicBezTo>
                    <a:pt x="11555992" y="748572"/>
                    <a:pt x="11562515" y="723694"/>
                    <a:pt x="11575559" y="701926"/>
                  </a:cubicBezTo>
                  <a:cubicBezTo>
                    <a:pt x="11588604" y="673939"/>
                    <a:pt x="11603823" y="645951"/>
                    <a:pt x="11619042" y="617964"/>
                  </a:cubicBezTo>
                  <a:cubicBezTo>
                    <a:pt x="11629913" y="602415"/>
                    <a:pt x="11634261" y="586867"/>
                    <a:pt x="11623391" y="565098"/>
                  </a:cubicBezTo>
                  <a:cubicBezTo>
                    <a:pt x="11610346" y="543330"/>
                    <a:pt x="11599475" y="540221"/>
                    <a:pt x="11588604" y="565098"/>
                  </a:cubicBezTo>
                  <a:cubicBezTo>
                    <a:pt x="11571211" y="596196"/>
                    <a:pt x="11547295" y="608634"/>
                    <a:pt x="11523380" y="621073"/>
                  </a:cubicBezTo>
                  <a:cubicBezTo>
                    <a:pt x="11503813" y="633512"/>
                    <a:pt x="11482071" y="645951"/>
                    <a:pt x="11462504" y="658390"/>
                  </a:cubicBezTo>
                  <a:cubicBezTo>
                    <a:pt x="11460330" y="658390"/>
                    <a:pt x="11458156" y="661500"/>
                    <a:pt x="11458156" y="661500"/>
                  </a:cubicBezTo>
                  <a:cubicBezTo>
                    <a:pt x="11455981" y="661500"/>
                    <a:pt x="11453807" y="661500"/>
                    <a:pt x="11451633" y="661500"/>
                  </a:cubicBezTo>
                  <a:cubicBezTo>
                    <a:pt x="11453807" y="661500"/>
                    <a:pt x="11453807" y="658390"/>
                    <a:pt x="11455981" y="658390"/>
                  </a:cubicBezTo>
                  <a:cubicBezTo>
                    <a:pt x="11455981" y="655280"/>
                    <a:pt x="11455981" y="652171"/>
                    <a:pt x="11458156" y="652171"/>
                  </a:cubicBezTo>
                  <a:cubicBezTo>
                    <a:pt x="11471200" y="627293"/>
                    <a:pt x="11486419" y="602415"/>
                    <a:pt x="11499464" y="577537"/>
                  </a:cubicBezTo>
                  <a:cubicBezTo>
                    <a:pt x="11503813" y="568208"/>
                    <a:pt x="11510335" y="558879"/>
                    <a:pt x="11510335" y="543330"/>
                  </a:cubicBezTo>
                  <a:cubicBezTo>
                    <a:pt x="11510335" y="530891"/>
                    <a:pt x="11505987" y="524672"/>
                    <a:pt x="11499464" y="518453"/>
                  </a:cubicBezTo>
                  <a:cubicBezTo>
                    <a:pt x="11490768" y="512233"/>
                    <a:pt x="11486419" y="518453"/>
                    <a:pt x="11479897" y="524672"/>
                  </a:cubicBezTo>
                  <a:cubicBezTo>
                    <a:pt x="11477723" y="527782"/>
                    <a:pt x="11477723" y="530891"/>
                    <a:pt x="11475549" y="530891"/>
                  </a:cubicBezTo>
                  <a:cubicBezTo>
                    <a:pt x="11466852" y="596196"/>
                    <a:pt x="11423369" y="617964"/>
                    <a:pt x="11397279" y="661500"/>
                  </a:cubicBezTo>
                  <a:cubicBezTo>
                    <a:pt x="11384235" y="680158"/>
                    <a:pt x="11371190" y="683268"/>
                    <a:pt x="11358145" y="664610"/>
                  </a:cubicBezTo>
                  <a:cubicBezTo>
                    <a:pt x="11347274" y="652171"/>
                    <a:pt x="11340752" y="658390"/>
                    <a:pt x="11338578" y="677048"/>
                  </a:cubicBezTo>
                  <a:cubicBezTo>
                    <a:pt x="11336403" y="708146"/>
                    <a:pt x="11325533" y="720584"/>
                    <a:pt x="11303791" y="717475"/>
                  </a:cubicBezTo>
                  <a:cubicBezTo>
                    <a:pt x="11277701" y="717475"/>
                    <a:pt x="11253786" y="729914"/>
                    <a:pt x="11234219" y="751682"/>
                  </a:cubicBezTo>
                  <a:cubicBezTo>
                    <a:pt x="11195084" y="785889"/>
                    <a:pt x="11155949" y="810766"/>
                    <a:pt x="11110292" y="823205"/>
                  </a:cubicBezTo>
                  <a:cubicBezTo>
                    <a:pt x="11110292" y="823205"/>
                    <a:pt x="11108118" y="823205"/>
                    <a:pt x="11105944" y="823205"/>
                  </a:cubicBezTo>
                  <a:cubicBezTo>
                    <a:pt x="11105944" y="820096"/>
                    <a:pt x="11108118" y="820096"/>
                    <a:pt x="11108118" y="820096"/>
                  </a:cubicBezTo>
                  <a:cubicBezTo>
                    <a:pt x="11108118" y="804547"/>
                    <a:pt x="11110292" y="792108"/>
                    <a:pt x="11108118" y="776560"/>
                  </a:cubicBezTo>
                  <a:cubicBezTo>
                    <a:pt x="11103770" y="736133"/>
                    <a:pt x="11116815" y="711255"/>
                    <a:pt x="11138556" y="686378"/>
                  </a:cubicBezTo>
                  <a:cubicBezTo>
                    <a:pt x="11149427" y="670829"/>
                    <a:pt x="11158123" y="670829"/>
                    <a:pt x="11166820" y="692597"/>
                  </a:cubicBezTo>
                  <a:cubicBezTo>
                    <a:pt x="11175517" y="711255"/>
                    <a:pt x="11175517" y="739243"/>
                    <a:pt x="11190736" y="745462"/>
                  </a:cubicBezTo>
                  <a:cubicBezTo>
                    <a:pt x="11208129" y="754791"/>
                    <a:pt x="11214651" y="723694"/>
                    <a:pt x="11229870" y="717475"/>
                  </a:cubicBezTo>
                  <a:cubicBezTo>
                    <a:pt x="11251612" y="705036"/>
                    <a:pt x="11258134" y="680158"/>
                    <a:pt x="11253786" y="649061"/>
                  </a:cubicBezTo>
                  <a:cubicBezTo>
                    <a:pt x="11251612" y="630403"/>
                    <a:pt x="11249438" y="611744"/>
                    <a:pt x="11247263" y="593086"/>
                  </a:cubicBezTo>
                  <a:cubicBezTo>
                    <a:pt x="11245089" y="561989"/>
                    <a:pt x="11229870" y="546440"/>
                    <a:pt x="11210303" y="552660"/>
                  </a:cubicBezTo>
                  <a:cubicBezTo>
                    <a:pt x="11199432" y="555769"/>
                    <a:pt x="11190736" y="568208"/>
                    <a:pt x="11177691" y="558879"/>
                  </a:cubicBezTo>
                  <a:cubicBezTo>
                    <a:pt x="11162472" y="543330"/>
                    <a:pt x="11149427" y="527782"/>
                    <a:pt x="11140730" y="502904"/>
                  </a:cubicBezTo>
                  <a:cubicBezTo>
                    <a:pt x="11134208" y="487355"/>
                    <a:pt x="11127685" y="468697"/>
                    <a:pt x="11118989" y="453148"/>
                  </a:cubicBezTo>
                  <a:cubicBezTo>
                    <a:pt x="11095073" y="412722"/>
                    <a:pt x="11062461" y="403393"/>
                    <a:pt x="11029849" y="403393"/>
                  </a:cubicBezTo>
                  <a:cubicBezTo>
                    <a:pt x="11003759" y="403393"/>
                    <a:pt x="11001585" y="394064"/>
                    <a:pt x="11010282" y="362967"/>
                  </a:cubicBezTo>
                  <a:cubicBezTo>
                    <a:pt x="11016804" y="344308"/>
                    <a:pt x="11025501" y="328760"/>
                    <a:pt x="11027675" y="303882"/>
                  </a:cubicBezTo>
                  <a:cubicBezTo>
                    <a:pt x="10986366" y="353637"/>
                    <a:pt x="10940709" y="356747"/>
                    <a:pt x="10895052" y="372296"/>
                  </a:cubicBezTo>
                  <a:cubicBezTo>
                    <a:pt x="10860266" y="381625"/>
                    <a:pt x="10829828" y="403393"/>
                    <a:pt x="10810260" y="446929"/>
                  </a:cubicBezTo>
                  <a:cubicBezTo>
                    <a:pt x="10808086" y="446929"/>
                    <a:pt x="10805912" y="446929"/>
                    <a:pt x="10805912" y="446929"/>
                  </a:cubicBezTo>
                  <a:cubicBezTo>
                    <a:pt x="10784171" y="397174"/>
                    <a:pt x="10775474" y="397174"/>
                    <a:pt x="10747210" y="437600"/>
                  </a:cubicBezTo>
                  <a:cubicBezTo>
                    <a:pt x="10738513" y="450039"/>
                    <a:pt x="10729817" y="462478"/>
                    <a:pt x="10721120" y="474917"/>
                  </a:cubicBezTo>
                  <a:cubicBezTo>
                    <a:pt x="10714598" y="481136"/>
                    <a:pt x="10708075" y="481136"/>
                    <a:pt x="10708075" y="465587"/>
                  </a:cubicBezTo>
                  <a:cubicBezTo>
                    <a:pt x="10705901" y="428271"/>
                    <a:pt x="10714598" y="400283"/>
                    <a:pt x="10734165" y="375405"/>
                  </a:cubicBezTo>
                  <a:cubicBezTo>
                    <a:pt x="10749384" y="356747"/>
                    <a:pt x="10766777" y="341198"/>
                    <a:pt x="10779822" y="319430"/>
                  </a:cubicBezTo>
                  <a:cubicBezTo>
                    <a:pt x="10758081" y="297662"/>
                    <a:pt x="10736339" y="294553"/>
                    <a:pt x="10714598" y="313211"/>
                  </a:cubicBezTo>
                  <a:cubicBezTo>
                    <a:pt x="10714598" y="288333"/>
                    <a:pt x="10725469" y="272785"/>
                    <a:pt x="10734165" y="254126"/>
                  </a:cubicBezTo>
                  <a:cubicBezTo>
                    <a:pt x="10742862" y="238578"/>
                    <a:pt x="10749384" y="223029"/>
                    <a:pt x="10749384" y="204371"/>
                  </a:cubicBezTo>
                  <a:cubicBezTo>
                    <a:pt x="10749384" y="188822"/>
                    <a:pt x="10745036" y="182603"/>
                    <a:pt x="10734165" y="188822"/>
                  </a:cubicBezTo>
                  <a:cubicBezTo>
                    <a:pt x="10710250" y="204371"/>
                    <a:pt x="10695031" y="229249"/>
                    <a:pt x="10681986" y="260346"/>
                  </a:cubicBezTo>
                  <a:cubicBezTo>
                    <a:pt x="10668941" y="291443"/>
                    <a:pt x="10658070" y="322540"/>
                    <a:pt x="10642851" y="353637"/>
                  </a:cubicBezTo>
                  <a:cubicBezTo>
                    <a:pt x="10645025" y="338089"/>
                    <a:pt x="10645025" y="319430"/>
                    <a:pt x="10647199" y="300772"/>
                  </a:cubicBezTo>
                  <a:cubicBezTo>
                    <a:pt x="10649374" y="288333"/>
                    <a:pt x="10647199" y="272785"/>
                    <a:pt x="10636329" y="269675"/>
                  </a:cubicBezTo>
                  <a:cubicBezTo>
                    <a:pt x="10623284" y="266565"/>
                    <a:pt x="10610239" y="269675"/>
                    <a:pt x="10608065" y="291443"/>
                  </a:cubicBezTo>
                  <a:cubicBezTo>
                    <a:pt x="10605891" y="316321"/>
                    <a:pt x="10597194" y="341198"/>
                    <a:pt x="10603716" y="369186"/>
                  </a:cubicBezTo>
                  <a:cubicBezTo>
                    <a:pt x="10603716" y="372296"/>
                    <a:pt x="10605891" y="381625"/>
                    <a:pt x="10599368" y="378515"/>
                  </a:cubicBezTo>
                  <a:cubicBezTo>
                    <a:pt x="10581975" y="372296"/>
                    <a:pt x="10573278" y="394064"/>
                    <a:pt x="10564582" y="406503"/>
                  </a:cubicBezTo>
                  <a:cubicBezTo>
                    <a:pt x="10553711" y="425161"/>
                    <a:pt x="10542840" y="428271"/>
                    <a:pt x="10531970" y="403393"/>
                  </a:cubicBezTo>
                  <a:cubicBezTo>
                    <a:pt x="10521099" y="375405"/>
                    <a:pt x="10516751" y="378515"/>
                    <a:pt x="10503706" y="403393"/>
                  </a:cubicBezTo>
                  <a:cubicBezTo>
                    <a:pt x="10488487" y="434490"/>
                    <a:pt x="10466745" y="437600"/>
                    <a:pt x="10442830" y="443819"/>
                  </a:cubicBezTo>
                  <a:cubicBezTo>
                    <a:pt x="10431959" y="443819"/>
                    <a:pt x="10421088" y="446929"/>
                    <a:pt x="10410218" y="450039"/>
                  </a:cubicBezTo>
                  <a:cubicBezTo>
                    <a:pt x="10384128" y="453148"/>
                    <a:pt x="10364560" y="474917"/>
                    <a:pt x="10351516" y="506014"/>
                  </a:cubicBezTo>
                  <a:cubicBezTo>
                    <a:pt x="10316729" y="599305"/>
                    <a:pt x="10260202" y="630403"/>
                    <a:pt x="10190629" y="636622"/>
                  </a:cubicBezTo>
                  <a:cubicBezTo>
                    <a:pt x="10181932" y="636622"/>
                    <a:pt x="10171062" y="633512"/>
                    <a:pt x="10162365" y="633512"/>
                  </a:cubicBezTo>
                  <a:cubicBezTo>
                    <a:pt x="10131927" y="636622"/>
                    <a:pt x="10114534" y="655280"/>
                    <a:pt x="10108011" y="695707"/>
                  </a:cubicBezTo>
                  <a:cubicBezTo>
                    <a:pt x="10099315" y="739243"/>
                    <a:pt x="10090618" y="748572"/>
                    <a:pt x="10058006" y="751682"/>
                  </a:cubicBezTo>
                  <a:cubicBezTo>
                    <a:pt x="10047135" y="754791"/>
                    <a:pt x="10034090" y="751682"/>
                    <a:pt x="10023220" y="761011"/>
                  </a:cubicBezTo>
                  <a:cubicBezTo>
                    <a:pt x="10018871" y="764121"/>
                    <a:pt x="10014523" y="761011"/>
                    <a:pt x="10010175" y="754791"/>
                  </a:cubicBezTo>
                  <a:cubicBezTo>
                    <a:pt x="9999304" y="733023"/>
                    <a:pt x="9988433" y="742353"/>
                    <a:pt x="9979737" y="761011"/>
                  </a:cubicBezTo>
                  <a:cubicBezTo>
                    <a:pt x="9971040" y="773450"/>
                    <a:pt x="9964518" y="785889"/>
                    <a:pt x="9955821" y="798327"/>
                  </a:cubicBezTo>
                  <a:cubicBezTo>
                    <a:pt x="9947125" y="813876"/>
                    <a:pt x="9938428" y="807657"/>
                    <a:pt x="9934080" y="788998"/>
                  </a:cubicBezTo>
                  <a:cubicBezTo>
                    <a:pt x="9929731" y="773450"/>
                    <a:pt x="9934080" y="754791"/>
                    <a:pt x="9938428" y="739243"/>
                  </a:cubicBezTo>
                  <a:cubicBezTo>
                    <a:pt x="9942776" y="720584"/>
                    <a:pt x="9947125" y="701926"/>
                    <a:pt x="9947125" y="683268"/>
                  </a:cubicBezTo>
                  <a:cubicBezTo>
                    <a:pt x="9949299" y="673939"/>
                    <a:pt x="9947125" y="664610"/>
                    <a:pt x="9940602" y="658390"/>
                  </a:cubicBezTo>
                  <a:cubicBezTo>
                    <a:pt x="9934080" y="652171"/>
                    <a:pt x="9929731" y="661500"/>
                    <a:pt x="9925383" y="664610"/>
                  </a:cubicBezTo>
                  <a:cubicBezTo>
                    <a:pt x="9871030" y="717475"/>
                    <a:pt x="9825372" y="785889"/>
                    <a:pt x="9775367" y="844973"/>
                  </a:cubicBezTo>
                  <a:cubicBezTo>
                    <a:pt x="9740581" y="885400"/>
                    <a:pt x="9703620" y="919607"/>
                    <a:pt x="9664486" y="941375"/>
                  </a:cubicBezTo>
                  <a:cubicBezTo>
                    <a:pt x="9660137" y="944484"/>
                    <a:pt x="9653615" y="953814"/>
                    <a:pt x="9649267" y="944484"/>
                  </a:cubicBezTo>
                  <a:cubicBezTo>
                    <a:pt x="9644918" y="938265"/>
                    <a:pt x="9651441" y="932045"/>
                    <a:pt x="9653615" y="925826"/>
                  </a:cubicBezTo>
                  <a:cubicBezTo>
                    <a:pt x="9657963" y="913387"/>
                    <a:pt x="9666660" y="900948"/>
                    <a:pt x="9657963" y="888509"/>
                  </a:cubicBezTo>
                  <a:cubicBezTo>
                    <a:pt x="9651441" y="876071"/>
                    <a:pt x="9640570" y="885400"/>
                    <a:pt x="9634048" y="891619"/>
                  </a:cubicBezTo>
                  <a:cubicBezTo>
                    <a:pt x="9623177" y="897839"/>
                    <a:pt x="9610132" y="907168"/>
                    <a:pt x="9599261" y="913387"/>
                  </a:cubicBezTo>
                  <a:cubicBezTo>
                    <a:pt x="9590565" y="916497"/>
                    <a:pt x="9581868" y="919607"/>
                    <a:pt x="9575346" y="907168"/>
                  </a:cubicBezTo>
                  <a:cubicBezTo>
                    <a:pt x="9568823" y="891619"/>
                    <a:pt x="9570997" y="882290"/>
                    <a:pt x="9579694" y="869851"/>
                  </a:cubicBezTo>
                  <a:cubicBezTo>
                    <a:pt x="9592739" y="857412"/>
                    <a:pt x="9605784" y="844973"/>
                    <a:pt x="9605784" y="820096"/>
                  </a:cubicBezTo>
                  <a:cubicBezTo>
                    <a:pt x="9607958" y="804547"/>
                    <a:pt x="9605784" y="798327"/>
                    <a:pt x="9592739" y="798327"/>
                  </a:cubicBezTo>
                  <a:cubicBezTo>
                    <a:pt x="9547082" y="804547"/>
                    <a:pt x="9507947" y="832534"/>
                    <a:pt x="9470987" y="869851"/>
                  </a:cubicBezTo>
                  <a:cubicBezTo>
                    <a:pt x="9444897" y="894729"/>
                    <a:pt x="9420981" y="932045"/>
                    <a:pt x="9388369" y="941375"/>
                  </a:cubicBezTo>
                  <a:cubicBezTo>
                    <a:pt x="9377499" y="944484"/>
                    <a:pt x="9373150" y="956923"/>
                    <a:pt x="9379673" y="972472"/>
                  </a:cubicBezTo>
                  <a:cubicBezTo>
                    <a:pt x="9384021" y="981801"/>
                    <a:pt x="9386195" y="994240"/>
                    <a:pt x="9392718" y="1009789"/>
                  </a:cubicBezTo>
                  <a:cubicBezTo>
                    <a:pt x="9364454" y="994240"/>
                    <a:pt x="9340538" y="1000459"/>
                    <a:pt x="9314448" y="1003569"/>
                  </a:cubicBezTo>
                  <a:cubicBezTo>
                    <a:pt x="9294881" y="1006679"/>
                    <a:pt x="9275314" y="997350"/>
                    <a:pt x="9264443" y="972472"/>
                  </a:cubicBezTo>
                  <a:cubicBezTo>
                    <a:pt x="9260095" y="960033"/>
                    <a:pt x="9255746" y="956923"/>
                    <a:pt x="9247050" y="963143"/>
                  </a:cubicBezTo>
                  <a:cubicBezTo>
                    <a:pt x="9225308" y="975582"/>
                    <a:pt x="9203567" y="981801"/>
                    <a:pt x="9181825" y="981801"/>
                  </a:cubicBezTo>
                  <a:cubicBezTo>
                    <a:pt x="9151387" y="981801"/>
                    <a:pt x="9123124" y="984911"/>
                    <a:pt x="9094860" y="1003569"/>
                  </a:cubicBezTo>
                  <a:cubicBezTo>
                    <a:pt x="9075292" y="1019118"/>
                    <a:pt x="9068770" y="1009789"/>
                    <a:pt x="9062247" y="978691"/>
                  </a:cubicBezTo>
                  <a:cubicBezTo>
                    <a:pt x="9060073" y="969362"/>
                    <a:pt x="9064422" y="953814"/>
                    <a:pt x="9051377" y="953814"/>
                  </a:cubicBezTo>
                  <a:cubicBezTo>
                    <a:pt x="9040506" y="953814"/>
                    <a:pt x="9033984" y="960033"/>
                    <a:pt x="9027461" y="972472"/>
                  </a:cubicBezTo>
                  <a:cubicBezTo>
                    <a:pt x="9025287" y="972472"/>
                    <a:pt x="9025287" y="975582"/>
                    <a:pt x="9025287" y="978691"/>
                  </a:cubicBezTo>
                  <a:cubicBezTo>
                    <a:pt x="9007894" y="1016008"/>
                    <a:pt x="9003546" y="1019118"/>
                    <a:pt x="8975282" y="1009789"/>
                  </a:cubicBezTo>
                  <a:cubicBezTo>
                    <a:pt x="8964411" y="1006679"/>
                    <a:pt x="8960063" y="1003569"/>
                    <a:pt x="8955714" y="1022227"/>
                  </a:cubicBezTo>
                  <a:cubicBezTo>
                    <a:pt x="8944844" y="1059544"/>
                    <a:pt x="8899187" y="1075093"/>
                    <a:pt x="8873097" y="1056434"/>
                  </a:cubicBezTo>
                  <a:cubicBezTo>
                    <a:pt x="8823092" y="1016008"/>
                    <a:pt x="8810047" y="1016008"/>
                    <a:pt x="8768738" y="1071983"/>
                  </a:cubicBezTo>
                  <a:cubicBezTo>
                    <a:pt x="8757867" y="1084422"/>
                    <a:pt x="8746996" y="1084422"/>
                    <a:pt x="8736126" y="1071983"/>
                  </a:cubicBezTo>
                  <a:cubicBezTo>
                    <a:pt x="8725255" y="1059544"/>
                    <a:pt x="8716558" y="1047105"/>
                    <a:pt x="8703514" y="1034666"/>
                  </a:cubicBezTo>
                  <a:cubicBezTo>
                    <a:pt x="8703514" y="1056434"/>
                    <a:pt x="8712210" y="1071983"/>
                    <a:pt x="8714384" y="1093751"/>
                  </a:cubicBezTo>
                  <a:cubicBezTo>
                    <a:pt x="8714384" y="1115519"/>
                    <a:pt x="8707862" y="1127958"/>
                    <a:pt x="8692643" y="1134177"/>
                  </a:cubicBezTo>
                  <a:cubicBezTo>
                    <a:pt x="8679598" y="1140397"/>
                    <a:pt x="8668727" y="1143507"/>
                    <a:pt x="8655682" y="1146616"/>
                  </a:cubicBezTo>
                  <a:cubicBezTo>
                    <a:pt x="8638289" y="1152836"/>
                    <a:pt x="8631767" y="1146616"/>
                    <a:pt x="8631767" y="1118629"/>
                  </a:cubicBezTo>
                  <a:cubicBezTo>
                    <a:pt x="8633941" y="1106190"/>
                    <a:pt x="8633941" y="1093751"/>
                    <a:pt x="8633941" y="1081312"/>
                  </a:cubicBezTo>
                  <a:cubicBezTo>
                    <a:pt x="8625244" y="1093751"/>
                    <a:pt x="8616548" y="1106190"/>
                    <a:pt x="8607851" y="1115519"/>
                  </a:cubicBezTo>
                  <a:cubicBezTo>
                    <a:pt x="8577413" y="1159055"/>
                    <a:pt x="8533930" y="1165275"/>
                    <a:pt x="8496970" y="1131068"/>
                  </a:cubicBezTo>
                  <a:cubicBezTo>
                    <a:pt x="8488273" y="1121739"/>
                    <a:pt x="8488273" y="1109300"/>
                    <a:pt x="8483925" y="1096861"/>
                  </a:cubicBezTo>
                  <a:cubicBezTo>
                    <a:pt x="8479576" y="1081312"/>
                    <a:pt x="8473054" y="1078202"/>
                    <a:pt x="8466532" y="1090641"/>
                  </a:cubicBezTo>
                  <a:cubicBezTo>
                    <a:pt x="8457835" y="1103080"/>
                    <a:pt x="8451312" y="1115519"/>
                    <a:pt x="8442616" y="1127958"/>
                  </a:cubicBezTo>
                  <a:cubicBezTo>
                    <a:pt x="8436094" y="1137287"/>
                    <a:pt x="8429571" y="1140397"/>
                    <a:pt x="8420874" y="1131068"/>
                  </a:cubicBezTo>
                  <a:cubicBezTo>
                    <a:pt x="8412178" y="1121739"/>
                    <a:pt x="8416526" y="1109300"/>
                    <a:pt x="8423049" y="1099971"/>
                  </a:cubicBezTo>
                  <a:cubicBezTo>
                    <a:pt x="8429571" y="1093751"/>
                    <a:pt x="8429571" y="1081312"/>
                    <a:pt x="8431746" y="1071983"/>
                  </a:cubicBezTo>
                  <a:cubicBezTo>
                    <a:pt x="8436094" y="1047105"/>
                    <a:pt x="8442616" y="1028447"/>
                    <a:pt x="8460010" y="1009789"/>
                  </a:cubicBezTo>
                  <a:cubicBezTo>
                    <a:pt x="8416526" y="1016008"/>
                    <a:pt x="8377392" y="994240"/>
                    <a:pt x="8338257" y="1000459"/>
                  </a:cubicBezTo>
                  <a:cubicBezTo>
                    <a:pt x="8331735" y="1003569"/>
                    <a:pt x="8323038" y="1003569"/>
                    <a:pt x="8316516" y="1006679"/>
                  </a:cubicBezTo>
                  <a:cubicBezTo>
                    <a:pt x="8290426" y="1028447"/>
                    <a:pt x="8268685" y="1050215"/>
                    <a:pt x="8233898" y="1025337"/>
                  </a:cubicBezTo>
                  <a:cubicBezTo>
                    <a:pt x="8218679" y="1012898"/>
                    <a:pt x="8192590" y="1037776"/>
                    <a:pt x="8183893" y="1065764"/>
                  </a:cubicBezTo>
                  <a:cubicBezTo>
                    <a:pt x="8177371" y="1087532"/>
                    <a:pt x="8170848" y="1109300"/>
                    <a:pt x="8151281" y="1112409"/>
                  </a:cubicBezTo>
                  <a:cubicBezTo>
                    <a:pt x="8127365" y="1115519"/>
                    <a:pt x="8107798" y="1109300"/>
                    <a:pt x="8090405" y="1084422"/>
                  </a:cubicBezTo>
                  <a:cubicBezTo>
                    <a:pt x="8086057" y="1078202"/>
                    <a:pt x="8081708" y="1068873"/>
                    <a:pt x="8075186" y="1062654"/>
                  </a:cubicBezTo>
                  <a:cubicBezTo>
                    <a:pt x="8055618" y="1034666"/>
                    <a:pt x="8042574" y="1034666"/>
                    <a:pt x="8020832" y="1059544"/>
                  </a:cubicBezTo>
                  <a:cubicBezTo>
                    <a:pt x="8005613" y="1081312"/>
                    <a:pt x="7994742" y="1090641"/>
                    <a:pt x="7975175" y="1065764"/>
                  </a:cubicBezTo>
                  <a:cubicBezTo>
                    <a:pt x="7957782" y="1040886"/>
                    <a:pt x="7933866" y="1043995"/>
                    <a:pt x="7912125" y="1050215"/>
                  </a:cubicBezTo>
                  <a:cubicBezTo>
                    <a:pt x="7892558" y="1053325"/>
                    <a:pt x="7872990" y="1053325"/>
                    <a:pt x="7853423" y="1043995"/>
                  </a:cubicBezTo>
                  <a:cubicBezTo>
                    <a:pt x="7833856" y="1034666"/>
                    <a:pt x="7816463" y="1040886"/>
                    <a:pt x="7799069" y="1053325"/>
                  </a:cubicBezTo>
                  <a:cubicBezTo>
                    <a:pt x="7775154" y="1075093"/>
                    <a:pt x="7749064" y="1093751"/>
                    <a:pt x="7731671" y="1131068"/>
                  </a:cubicBezTo>
                  <a:cubicBezTo>
                    <a:pt x="7725148" y="1149726"/>
                    <a:pt x="7716452" y="1149726"/>
                    <a:pt x="7705581" y="1137287"/>
                  </a:cubicBezTo>
                  <a:cubicBezTo>
                    <a:pt x="7692536" y="1124848"/>
                    <a:pt x="7692536" y="1109300"/>
                    <a:pt x="7703407" y="1093751"/>
                  </a:cubicBezTo>
                  <a:cubicBezTo>
                    <a:pt x="7707755" y="1087532"/>
                    <a:pt x="7714278" y="1081312"/>
                    <a:pt x="7720800" y="1071983"/>
                  </a:cubicBezTo>
                  <a:cubicBezTo>
                    <a:pt x="7701233" y="1053325"/>
                    <a:pt x="7688188" y="1062654"/>
                    <a:pt x="7675143" y="1081312"/>
                  </a:cubicBezTo>
                  <a:cubicBezTo>
                    <a:pt x="7666447" y="1096861"/>
                    <a:pt x="7659924" y="1099971"/>
                    <a:pt x="7655576" y="1075093"/>
                  </a:cubicBezTo>
                  <a:cubicBezTo>
                    <a:pt x="7649053" y="1028447"/>
                    <a:pt x="7631660" y="1019118"/>
                    <a:pt x="7601222" y="1043995"/>
                  </a:cubicBezTo>
                  <a:cubicBezTo>
                    <a:pt x="7590351" y="1053325"/>
                    <a:pt x="7579481" y="1062654"/>
                    <a:pt x="7566436" y="1056434"/>
                  </a:cubicBezTo>
                  <a:cubicBezTo>
                    <a:pt x="7538172" y="1047105"/>
                    <a:pt x="7514256" y="1050215"/>
                    <a:pt x="7499037" y="1096861"/>
                  </a:cubicBezTo>
                  <a:cubicBezTo>
                    <a:pt x="7503386" y="1040886"/>
                    <a:pt x="7479470" y="1028447"/>
                    <a:pt x="7451206" y="1022227"/>
                  </a:cubicBezTo>
                  <a:cubicBezTo>
                    <a:pt x="7431639" y="1016008"/>
                    <a:pt x="7422942" y="994240"/>
                    <a:pt x="7427291" y="963143"/>
                  </a:cubicBezTo>
                  <a:cubicBezTo>
                    <a:pt x="7414246" y="978691"/>
                    <a:pt x="7412072" y="994240"/>
                    <a:pt x="7416420" y="1016008"/>
                  </a:cubicBezTo>
                  <a:cubicBezTo>
                    <a:pt x="7420768" y="1053325"/>
                    <a:pt x="7420768" y="1056434"/>
                    <a:pt x="7394678" y="1062654"/>
                  </a:cubicBezTo>
                  <a:cubicBezTo>
                    <a:pt x="7364240" y="1068873"/>
                    <a:pt x="7335976" y="1059544"/>
                    <a:pt x="7309887" y="1037776"/>
                  </a:cubicBezTo>
                  <a:cubicBezTo>
                    <a:pt x="7303364" y="1031557"/>
                    <a:pt x="7292494" y="1019118"/>
                    <a:pt x="7294668" y="1006679"/>
                  </a:cubicBezTo>
                  <a:cubicBezTo>
                    <a:pt x="7299016" y="978691"/>
                    <a:pt x="7283797" y="981801"/>
                    <a:pt x="7272926" y="975582"/>
                  </a:cubicBezTo>
                  <a:cubicBezTo>
                    <a:pt x="7257707" y="972472"/>
                    <a:pt x="7242488" y="966252"/>
                    <a:pt x="7229443" y="963143"/>
                  </a:cubicBezTo>
                  <a:cubicBezTo>
                    <a:pt x="7188135" y="947594"/>
                    <a:pt x="7155522" y="972472"/>
                    <a:pt x="7125084" y="1009789"/>
                  </a:cubicBezTo>
                  <a:cubicBezTo>
                    <a:pt x="7107691" y="1031557"/>
                    <a:pt x="7105517" y="1031557"/>
                    <a:pt x="7092472" y="1000459"/>
                  </a:cubicBezTo>
                  <a:cubicBezTo>
                    <a:pt x="7085950" y="984911"/>
                    <a:pt x="7079427" y="981801"/>
                    <a:pt x="7070731" y="994240"/>
                  </a:cubicBezTo>
                  <a:cubicBezTo>
                    <a:pt x="7048989" y="1025337"/>
                    <a:pt x="7022900" y="1028447"/>
                    <a:pt x="6994636" y="1025337"/>
                  </a:cubicBezTo>
                  <a:cubicBezTo>
                    <a:pt x="6966372" y="1022227"/>
                    <a:pt x="6935934" y="1016008"/>
                    <a:pt x="6909844" y="1043995"/>
                  </a:cubicBezTo>
                  <a:cubicBezTo>
                    <a:pt x="6903322" y="1050215"/>
                    <a:pt x="6903322" y="1043995"/>
                    <a:pt x="6901147" y="1037776"/>
                  </a:cubicBezTo>
                  <a:cubicBezTo>
                    <a:pt x="6894625" y="1022227"/>
                    <a:pt x="6883754" y="1016008"/>
                    <a:pt x="6872883" y="1016008"/>
                  </a:cubicBezTo>
                  <a:cubicBezTo>
                    <a:pt x="6853316" y="1019118"/>
                    <a:pt x="6835923" y="1012898"/>
                    <a:pt x="6818530" y="1009789"/>
                  </a:cubicBezTo>
                  <a:cubicBezTo>
                    <a:pt x="6790266" y="1000459"/>
                    <a:pt x="6775047" y="1012898"/>
                    <a:pt x="6768525" y="1053325"/>
                  </a:cubicBezTo>
                  <a:cubicBezTo>
                    <a:pt x="6759828" y="1087532"/>
                    <a:pt x="6748957" y="1093751"/>
                    <a:pt x="6725042" y="1071983"/>
                  </a:cubicBezTo>
                  <a:cubicBezTo>
                    <a:pt x="6694604" y="1040886"/>
                    <a:pt x="6659817" y="1022227"/>
                    <a:pt x="6622857" y="1012898"/>
                  </a:cubicBezTo>
                  <a:cubicBezTo>
                    <a:pt x="6598941" y="1009789"/>
                    <a:pt x="6577200" y="1009789"/>
                    <a:pt x="6553284" y="1012898"/>
                  </a:cubicBezTo>
                  <a:cubicBezTo>
                    <a:pt x="6518498" y="1012898"/>
                    <a:pt x="6509801" y="994240"/>
                    <a:pt x="6522846" y="947594"/>
                  </a:cubicBezTo>
                  <a:cubicBezTo>
                    <a:pt x="6525020" y="941375"/>
                    <a:pt x="6527194" y="935155"/>
                    <a:pt x="6531543" y="922716"/>
                  </a:cubicBezTo>
                  <a:cubicBezTo>
                    <a:pt x="6503279" y="950704"/>
                    <a:pt x="6461970" y="932045"/>
                    <a:pt x="6451099" y="997350"/>
                  </a:cubicBezTo>
                  <a:cubicBezTo>
                    <a:pt x="6442403" y="972472"/>
                    <a:pt x="6448925" y="950704"/>
                    <a:pt x="6433706" y="947594"/>
                  </a:cubicBezTo>
                  <a:cubicBezTo>
                    <a:pt x="6422835" y="941375"/>
                    <a:pt x="6411965" y="950704"/>
                    <a:pt x="6401094" y="956923"/>
                  </a:cubicBezTo>
                  <a:cubicBezTo>
                    <a:pt x="6390223" y="963143"/>
                    <a:pt x="6377178" y="969362"/>
                    <a:pt x="6370656" y="950704"/>
                  </a:cubicBezTo>
                  <a:cubicBezTo>
                    <a:pt x="6359785" y="922716"/>
                    <a:pt x="6342392" y="922716"/>
                    <a:pt x="6324999" y="928936"/>
                  </a:cubicBezTo>
                  <a:cubicBezTo>
                    <a:pt x="6311954" y="935155"/>
                    <a:pt x="6301083" y="935155"/>
                    <a:pt x="6288038" y="916497"/>
                  </a:cubicBezTo>
                  <a:cubicBezTo>
                    <a:pt x="6270645" y="894729"/>
                    <a:pt x="6224988" y="904058"/>
                    <a:pt x="6205421" y="938265"/>
                  </a:cubicBezTo>
                  <a:cubicBezTo>
                    <a:pt x="6190202" y="960033"/>
                    <a:pt x="6181505" y="966252"/>
                    <a:pt x="6166286" y="947594"/>
                  </a:cubicBezTo>
                  <a:cubicBezTo>
                    <a:pt x="6157590" y="935155"/>
                    <a:pt x="6151067" y="938265"/>
                    <a:pt x="6148893" y="953814"/>
                  </a:cubicBezTo>
                  <a:cubicBezTo>
                    <a:pt x="6142371" y="981801"/>
                    <a:pt x="6151067" y="1016008"/>
                    <a:pt x="6170635" y="1034666"/>
                  </a:cubicBezTo>
                  <a:cubicBezTo>
                    <a:pt x="6188028" y="1053325"/>
                    <a:pt x="6205421" y="1050215"/>
                    <a:pt x="6224988" y="1028447"/>
                  </a:cubicBezTo>
                  <a:cubicBezTo>
                    <a:pt x="6227162" y="1025337"/>
                    <a:pt x="6229337" y="1016008"/>
                    <a:pt x="6233685" y="1022227"/>
                  </a:cubicBezTo>
                  <a:cubicBezTo>
                    <a:pt x="6240207" y="1031557"/>
                    <a:pt x="6240207" y="1043995"/>
                    <a:pt x="6242381" y="1053325"/>
                  </a:cubicBezTo>
                  <a:cubicBezTo>
                    <a:pt x="6244556" y="1062654"/>
                    <a:pt x="6240207" y="1062654"/>
                    <a:pt x="6235859" y="1065764"/>
                  </a:cubicBezTo>
                  <a:cubicBezTo>
                    <a:pt x="6198898" y="1075093"/>
                    <a:pt x="6159764" y="1090641"/>
                    <a:pt x="6124978" y="1047105"/>
                  </a:cubicBezTo>
                  <a:cubicBezTo>
                    <a:pt x="6118455" y="1037776"/>
                    <a:pt x="6109759" y="1040886"/>
                    <a:pt x="6101062" y="1043995"/>
                  </a:cubicBezTo>
                  <a:cubicBezTo>
                    <a:pt x="6092365" y="1047105"/>
                    <a:pt x="6083669" y="1053325"/>
                    <a:pt x="6074972" y="1053325"/>
                  </a:cubicBezTo>
                  <a:cubicBezTo>
                    <a:pt x="6038012" y="1056434"/>
                    <a:pt x="6016270" y="1019118"/>
                    <a:pt x="6031489" y="969362"/>
                  </a:cubicBezTo>
                  <a:cubicBezTo>
                    <a:pt x="6035838" y="953814"/>
                    <a:pt x="6042360" y="941375"/>
                    <a:pt x="6046708" y="928936"/>
                  </a:cubicBezTo>
                  <a:cubicBezTo>
                    <a:pt x="6053231" y="910278"/>
                    <a:pt x="6046708" y="900948"/>
                    <a:pt x="6038012" y="891619"/>
                  </a:cubicBezTo>
                  <a:cubicBezTo>
                    <a:pt x="6027141" y="882290"/>
                    <a:pt x="6022793" y="894729"/>
                    <a:pt x="6018444" y="907168"/>
                  </a:cubicBezTo>
                  <a:cubicBezTo>
                    <a:pt x="6009748" y="932045"/>
                    <a:pt x="6001051" y="941375"/>
                    <a:pt x="5983658" y="922716"/>
                  </a:cubicBezTo>
                  <a:cubicBezTo>
                    <a:pt x="5968439" y="907168"/>
                    <a:pt x="5951046" y="913387"/>
                    <a:pt x="5935827" y="916497"/>
                  </a:cubicBezTo>
                  <a:cubicBezTo>
                    <a:pt x="5907563" y="916497"/>
                    <a:pt x="5883647" y="913387"/>
                    <a:pt x="5866254" y="872961"/>
                  </a:cubicBezTo>
                  <a:cubicBezTo>
                    <a:pt x="5855384" y="851193"/>
                    <a:pt x="5816249" y="866741"/>
                    <a:pt x="5803204" y="897839"/>
                  </a:cubicBezTo>
                  <a:cubicBezTo>
                    <a:pt x="5785811" y="938265"/>
                    <a:pt x="5785811" y="938265"/>
                    <a:pt x="5764069" y="907168"/>
                  </a:cubicBezTo>
                  <a:cubicBezTo>
                    <a:pt x="5720587" y="841864"/>
                    <a:pt x="5668407" y="835644"/>
                    <a:pt x="5614053" y="863632"/>
                  </a:cubicBezTo>
                  <a:cubicBezTo>
                    <a:pt x="5594486" y="872961"/>
                    <a:pt x="5574919" y="876071"/>
                    <a:pt x="5553177" y="872961"/>
                  </a:cubicBezTo>
                  <a:cubicBezTo>
                    <a:pt x="5505346" y="866741"/>
                    <a:pt x="5487953" y="888509"/>
                    <a:pt x="5481431" y="956923"/>
                  </a:cubicBezTo>
                  <a:cubicBezTo>
                    <a:pt x="5479256" y="969362"/>
                    <a:pt x="5479256" y="981801"/>
                    <a:pt x="5470560" y="991130"/>
                  </a:cubicBezTo>
                  <a:cubicBezTo>
                    <a:pt x="5457515" y="1006679"/>
                    <a:pt x="5444470" y="1025337"/>
                    <a:pt x="5427077" y="1012898"/>
                  </a:cubicBezTo>
                  <a:cubicBezTo>
                    <a:pt x="5411858" y="1003569"/>
                    <a:pt x="5405335" y="960033"/>
                    <a:pt x="5414032" y="932045"/>
                  </a:cubicBezTo>
                  <a:cubicBezTo>
                    <a:pt x="5422729" y="904058"/>
                    <a:pt x="5440122" y="885400"/>
                    <a:pt x="5450993" y="860522"/>
                  </a:cubicBezTo>
                  <a:cubicBezTo>
                    <a:pt x="5455341" y="851193"/>
                    <a:pt x="5459689" y="841864"/>
                    <a:pt x="5459689" y="832534"/>
                  </a:cubicBezTo>
                  <a:cubicBezTo>
                    <a:pt x="5459689" y="813876"/>
                    <a:pt x="5453167" y="804547"/>
                    <a:pt x="5444470" y="795218"/>
                  </a:cubicBezTo>
                  <a:cubicBezTo>
                    <a:pt x="5435773" y="788998"/>
                    <a:pt x="5427077" y="795218"/>
                    <a:pt x="5420554" y="801437"/>
                  </a:cubicBezTo>
                  <a:cubicBezTo>
                    <a:pt x="5366201" y="882290"/>
                    <a:pt x="5296628" y="882290"/>
                    <a:pt x="5222707" y="885400"/>
                  </a:cubicBezTo>
                  <a:cubicBezTo>
                    <a:pt x="5235752" y="863632"/>
                    <a:pt x="5253145" y="854303"/>
                    <a:pt x="5266190" y="838754"/>
                  </a:cubicBezTo>
                  <a:cubicBezTo>
                    <a:pt x="5279235" y="826315"/>
                    <a:pt x="5290106" y="813876"/>
                    <a:pt x="5298802" y="795218"/>
                  </a:cubicBezTo>
                  <a:cubicBezTo>
                    <a:pt x="5307499" y="773450"/>
                    <a:pt x="5305325" y="757901"/>
                    <a:pt x="5287932" y="745462"/>
                  </a:cubicBezTo>
                  <a:cubicBezTo>
                    <a:pt x="5244449" y="711255"/>
                    <a:pt x="5196618" y="692597"/>
                    <a:pt x="5148786" y="677048"/>
                  </a:cubicBezTo>
                  <a:cubicBezTo>
                    <a:pt x="5131393" y="670829"/>
                    <a:pt x="5116175" y="667719"/>
                    <a:pt x="5100955" y="661500"/>
                  </a:cubicBezTo>
                  <a:cubicBezTo>
                    <a:pt x="5079214" y="655280"/>
                    <a:pt x="5057472" y="658390"/>
                    <a:pt x="5037905" y="677048"/>
                  </a:cubicBezTo>
                  <a:cubicBezTo>
                    <a:pt x="5016163" y="695707"/>
                    <a:pt x="5003119" y="689487"/>
                    <a:pt x="4990074" y="658390"/>
                  </a:cubicBezTo>
                  <a:cubicBezTo>
                    <a:pt x="4987900" y="649061"/>
                    <a:pt x="4985725" y="642841"/>
                    <a:pt x="4983551" y="633512"/>
                  </a:cubicBezTo>
                  <a:cubicBezTo>
                    <a:pt x="4970506" y="652171"/>
                    <a:pt x="4972681" y="677048"/>
                    <a:pt x="4968332" y="695707"/>
                  </a:cubicBezTo>
                  <a:cubicBezTo>
                    <a:pt x="4966158" y="708146"/>
                    <a:pt x="4966158" y="717475"/>
                    <a:pt x="4957462" y="720584"/>
                  </a:cubicBezTo>
                  <a:cubicBezTo>
                    <a:pt x="4935720" y="726804"/>
                    <a:pt x="4924849" y="748572"/>
                    <a:pt x="4913979" y="773450"/>
                  </a:cubicBezTo>
                  <a:cubicBezTo>
                    <a:pt x="4909630" y="785889"/>
                    <a:pt x="4903108" y="795218"/>
                    <a:pt x="4898760" y="804547"/>
                  </a:cubicBezTo>
                  <a:cubicBezTo>
                    <a:pt x="4874844" y="857412"/>
                    <a:pt x="4853103" y="860522"/>
                    <a:pt x="4818316" y="820096"/>
                  </a:cubicBezTo>
                  <a:cubicBezTo>
                    <a:pt x="4837884" y="798327"/>
                    <a:pt x="4868322" y="792108"/>
                    <a:pt x="4872670" y="748572"/>
                  </a:cubicBezTo>
                  <a:cubicBezTo>
                    <a:pt x="4874844" y="726804"/>
                    <a:pt x="4870496" y="708146"/>
                    <a:pt x="4859625" y="686378"/>
                  </a:cubicBezTo>
                  <a:cubicBezTo>
                    <a:pt x="4853103" y="711255"/>
                    <a:pt x="4859625" y="739243"/>
                    <a:pt x="4846581" y="754791"/>
                  </a:cubicBezTo>
                  <a:cubicBezTo>
                    <a:pt x="4831361" y="773450"/>
                    <a:pt x="4816143" y="754791"/>
                    <a:pt x="4800923" y="754791"/>
                  </a:cubicBezTo>
                  <a:cubicBezTo>
                    <a:pt x="4787878" y="754791"/>
                    <a:pt x="4781356" y="754791"/>
                    <a:pt x="4779182" y="776560"/>
                  </a:cubicBezTo>
                  <a:cubicBezTo>
                    <a:pt x="4772660" y="813876"/>
                    <a:pt x="4761788" y="826315"/>
                    <a:pt x="4733525" y="826315"/>
                  </a:cubicBezTo>
                  <a:cubicBezTo>
                    <a:pt x="4716131" y="826315"/>
                    <a:pt x="4696564" y="826315"/>
                    <a:pt x="4679171" y="835644"/>
                  </a:cubicBezTo>
                  <a:cubicBezTo>
                    <a:pt x="4670474" y="841864"/>
                    <a:pt x="4661778" y="841864"/>
                    <a:pt x="4657430" y="823205"/>
                  </a:cubicBezTo>
                  <a:cubicBezTo>
                    <a:pt x="4655255" y="798327"/>
                    <a:pt x="4642210" y="801437"/>
                    <a:pt x="4631340" y="810766"/>
                  </a:cubicBezTo>
                  <a:cubicBezTo>
                    <a:pt x="4596553" y="838754"/>
                    <a:pt x="4559593" y="841864"/>
                    <a:pt x="4522632" y="857412"/>
                  </a:cubicBezTo>
                  <a:cubicBezTo>
                    <a:pt x="4500891" y="866741"/>
                    <a:pt x="4485672" y="851193"/>
                    <a:pt x="4476975" y="820096"/>
                  </a:cubicBezTo>
                  <a:cubicBezTo>
                    <a:pt x="4474801" y="810766"/>
                    <a:pt x="4472628" y="801437"/>
                    <a:pt x="4470453" y="792108"/>
                  </a:cubicBezTo>
                  <a:cubicBezTo>
                    <a:pt x="4463931" y="773450"/>
                    <a:pt x="4455234" y="770340"/>
                    <a:pt x="4446537" y="785889"/>
                  </a:cubicBezTo>
                  <a:cubicBezTo>
                    <a:pt x="4444363" y="785889"/>
                    <a:pt x="4444363" y="788998"/>
                    <a:pt x="4442189" y="788998"/>
                  </a:cubicBezTo>
                  <a:cubicBezTo>
                    <a:pt x="4422622" y="820096"/>
                    <a:pt x="4422622" y="820096"/>
                    <a:pt x="4407403" y="785889"/>
                  </a:cubicBezTo>
                  <a:cubicBezTo>
                    <a:pt x="4392184" y="745462"/>
                    <a:pt x="4368268" y="742353"/>
                    <a:pt x="4346527" y="776560"/>
                  </a:cubicBezTo>
                  <a:cubicBezTo>
                    <a:pt x="4326959" y="804547"/>
                    <a:pt x="4316089" y="807657"/>
                    <a:pt x="4289999" y="788998"/>
                  </a:cubicBezTo>
                  <a:cubicBezTo>
                    <a:pt x="4263909" y="770340"/>
                    <a:pt x="4237820" y="751682"/>
                    <a:pt x="4209555" y="745462"/>
                  </a:cubicBezTo>
                  <a:cubicBezTo>
                    <a:pt x="4189988" y="739243"/>
                    <a:pt x="4172595" y="742353"/>
                    <a:pt x="4157376" y="757901"/>
                  </a:cubicBezTo>
                  <a:cubicBezTo>
                    <a:pt x="4139983" y="776560"/>
                    <a:pt x="4129112" y="770340"/>
                    <a:pt x="4120416" y="745462"/>
                  </a:cubicBezTo>
                  <a:cubicBezTo>
                    <a:pt x="4109545" y="717475"/>
                    <a:pt x="4109545" y="717475"/>
                    <a:pt x="4096500" y="745462"/>
                  </a:cubicBezTo>
                  <a:cubicBezTo>
                    <a:pt x="4087803" y="770340"/>
                    <a:pt x="4076933" y="795218"/>
                    <a:pt x="4068236" y="816986"/>
                  </a:cubicBezTo>
                  <a:cubicBezTo>
                    <a:pt x="4061714" y="813876"/>
                    <a:pt x="4063888" y="804547"/>
                    <a:pt x="4061714" y="798327"/>
                  </a:cubicBezTo>
                  <a:cubicBezTo>
                    <a:pt x="4055191" y="767230"/>
                    <a:pt x="4042147" y="751682"/>
                    <a:pt x="4018231" y="754791"/>
                  </a:cubicBezTo>
                  <a:cubicBezTo>
                    <a:pt x="3998664" y="754791"/>
                    <a:pt x="3979096" y="757901"/>
                    <a:pt x="3959529" y="757901"/>
                  </a:cubicBezTo>
                  <a:cubicBezTo>
                    <a:pt x="3920394" y="761011"/>
                    <a:pt x="3894305" y="736133"/>
                    <a:pt x="3876911" y="686378"/>
                  </a:cubicBezTo>
                  <a:cubicBezTo>
                    <a:pt x="3870389" y="664610"/>
                    <a:pt x="3863867" y="642841"/>
                    <a:pt x="3857344" y="617964"/>
                  </a:cubicBezTo>
                  <a:cubicBezTo>
                    <a:pt x="3855170" y="608634"/>
                    <a:pt x="3850822" y="596196"/>
                    <a:pt x="3842125" y="599305"/>
                  </a:cubicBezTo>
                  <a:cubicBezTo>
                    <a:pt x="3833429" y="602415"/>
                    <a:pt x="3835602" y="614854"/>
                    <a:pt x="3835602" y="624183"/>
                  </a:cubicBezTo>
                  <a:cubicBezTo>
                    <a:pt x="3835602" y="642841"/>
                    <a:pt x="3837777" y="661500"/>
                    <a:pt x="3826906" y="673939"/>
                  </a:cubicBezTo>
                  <a:cubicBezTo>
                    <a:pt x="3820384" y="683268"/>
                    <a:pt x="3826906" y="689487"/>
                    <a:pt x="3829080" y="698816"/>
                  </a:cubicBezTo>
                  <a:cubicBezTo>
                    <a:pt x="3837777" y="729914"/>
                    <a:pt x="3833429" y="742353"/>
                    <a:pt x="3809513" y="742353"/>
                  </a:cubicBezTo>
                  <a:cubicBezTo>
                    <a:pt x="3781249" y="742353"/>
                    <a:pt x="3752985" y="736133"/>
                    <a:pt x="3726895" y="726804"/>
                  </a:cubicBezTo>
                  <a:cubicBezTo>
                    <a:pt x="3711676" y="723694"/>
                    <a:pt x="3696457" y="711255"/>
                    <a:pt x="3687761" y="689487"/>
                  </a:cubicBezTo>
                  <a:cubicBezTo>
                    <a:pt x="3681238" y="670829"/>
                    <a:pt x="3670367" y="661500"/>
                    <a:pt x="3652975" y="664610"/>
                  </a:cubicBezTo>
                  <a:cubicBezTo>
                    <a:pt x="3602969" y="673939"/>
                    <a:pt x="3555138" y="655280"/>
                    <a:pt x="3509481" y="624183"/>
                  </a:cubicBezTo>
                  <a:cubicBezTo>
                    <a:pt x="3507307" y="621073"/>
                    <a:pt x="3507307" y="621073"/>
                    <a:pt x="3505132" y="621073"/>
                  </a:cubicBezTo>
                  <a:cubicBezTo>
                    <a:pt x="3446431" y="583757"/>
                    <a:pt x="3429038" y="589976"/>
                    <a:pt x="3392077" y="658390"/>
                  </a:cubicBezTo>
                  <a:cubicBezTo>
                    <a:pt x="3385555" y="652171"/>
                    <a:pt x="3389903" y="645951"/>
                    <a:pt x="3389903" y="639732"/>
                  </a:cubicBezTo>
                  <a:cubicBezTo>
                    <a:pt x="3392077" y="621073"/>
                    <a:pt x="3387729" y="611744"/>
                    <a:pt x="3372510" y="621073"/>
                  </a:cubicBezTo>
                  <a:cubicBezTo>
                    <a:pt x="3368162" y="621073"/>
                    <a:pt x="3361639" y="630403"/>
                    <a:pt x="3359465" y="624183"/>
                  </a:cubicBezTo>
                  <a:cubicBezTo>
                    <a:pt x="3355117" y="614854"/>
                    <a:pt x="3357291" y="605525"/>
                    <a:pt x="3359465" y="596196"/>
                  </a:cubicBezTo>
                  <a:cubicBezTo>
                    <a:pt x="3361639" y="589976"/>
                    <a:pt x="3361639" y="583757"/>
                    <a:pt x="3363813" y="577537"/>
                  </a:cubicBezTo>
                  <a:cubicBezTo>
                    <a:pt x="3365987" y="561989"/>
                    <a:pt x="3359465" y="558879"/>
                    <a:pt x="3352942" y="565098"/>
                  </a:cubicBezTo>
                  <a:cubicBezTo>
                    <a:pt x="3335549" y="574428"/>
                    <a:pt x="3320330" y="593086"/>
                    <a:pt x="3300763" y="580647"/>
                  </a:cubicBezTo>
                  <a:cubicBezTo>
                    <a:pt x="3283370" y="568208"/>
                    <a:pt x="3276847" y="540221"/>
                    <a:pt x="3268151" y="521562"/>
                  </a:cubicBezTo>
                  <a:cubicBezTo>
                    <a:pt x="3242061" y="568208"/>
                    <a:pt x="3246409" y="602415"/>
                    <a:pt x="3279022" y="636622"/>
                  </a:cubicBezTo>
                  <a:cubicBezTo>
                    <a:pt x="3281196" y="636622"/>
                    <a:pt x="3283370" y="639732"/>
                    <a:pt x="3285544" y="642841"/>
                  </a:cubicBezTo>
                  <a:cubicBezTo>
                    <a:pt x="3296414" y="652171"/>
                    <a:pt x="3313808" y="661500"/>
                    <a:pt x="3309460" y="680158"/>
                  </a:cubicBezTo>
                  <a:cubicBezTo>
                    <a:pt x="3305111" y="692597"/>
                    <a:pt x="3287718" y="692597"/>
                    <a:pt x="3274673" y="695707"/>
                  </a:cubicBezTo>
                  <a:cubicBezTo>
                    <a:pt x="3244235" y="698816"/>
                    <a:pt x="3213797" y="689487"/>
                    <a:pt x="3183359" y="686378"/>
                  </a:cubicBezTo>
                  <a:cubicBezTo>
                    <a:pt x="3176837" y="686378"/>
                    <a:pt x="3170314" y="683268"/>
                    <a:pt x="3163792" y="686378"/>
                  </a:cubicBezTo>
                  <a:cubicBezTo>
                    <a:pt x="3146399" y="686378"/>
                    <a:pt x="3131180" y="692597"/>
                    <a:pt x="3122483" y="664610"/>
                  </a:cubicBezTo>
                  <a:cubicBezTo>
                    <a:pt x="3118135" y="652171"/>
                    <a:pt x="3105090" y="652171"/>
                    <a:pt x="3094219" y="645951"/>
                  </a:cubicBezTo>
                  <a:cubicBezTo>
                    <a:pt x="3081174" y="639732"/>
                    <a:pt x="3070304" y="630403"/>
                    <a:pt x="3070304" y="605525"/>
                  </a:cubicBezTo>
                  <a:cubicBezTo>
                    <a:pt x="3068129" y="580647"/>
                    <a:pt x="3052910" y="583757"/>
                    <a:pt x="3042040" y="577537"/>
                  </a:cubicBezTo>
                  <a:cubicBezTo>
                    <a:pt x="3033343" y="571318"/>
                    <a:pt x="3024647" y="568208"/>
                    <a:pt x="3020298" y="583757"/>
                  </a:cubicBezTo>
                  <a:cubicBezTo>
                    <a:pt x="3015950" y="593086"/>
                    <a:pt x="3011602" y="596196"/>
                    <a:pt x="3005079" y="596196"/>
                  </a:cubicBezTo>
                  <a:cubicBezTo>
                    <a:pt x="2987686" y="593086"/>
                    <a:pt x="2970293" y="589976"/>
                    <a:pt x="2952900" y="605525"/>
                  </a:cubicBezTo>
                  <a:cubicBezTo>
                    <a:pt x="2944203" y="611744"/>
                    <a:pt x="2937681" y="602415"/>
                    <a:pt x="2931158" y="593086"/>
                  </a:cubicBezTo>
                  <a:cubicBezTo>
                    <a:pt x="2894198" y="537111"/>
                    <a:pt x="2846367" y="521562"/>
                    <a:pt x="2796361" y="524672"/>
                  </a:cubicBezTo>
                  <a:cubicBezTo>
                    <a:pt x="2772446" y="527782"/>
                    <a:pt x="2748530" y="530891"/>
                    <a:pt x="2724615" y="521562"/>
                  </a:cubicBezTo>
                  <a:cubicBezTo>
                    <a:pt x="2705047" y="515343"/>
                    <a:pt x="2687654" y="527782"/>
                    <a:pt x="2676783" y="555769"/>
                  </a:cubicBezTo>
                  <a:cubicBezTo>
                    <a:pt x="2668087" y="540221"/>
                    <a:pt x="2668087" y="515343"/>
                    <a:pt x="2648519" y="515343"/>
                  </a:cubicBezTo>
                  <a:cubicBezTo>
                    <a:pt x="2624604" y="518453"/>
                    <a:pt x="2600688" y="524672"/>
                    <a:pt x="2583295" y="552660"/>
                  </a:cubicBezTo>
                  <a:cubicBezTo>
                    <a:pt x="2578947" y="558879"/>
                    <a:pt x="2574598" y="568208"/>
                    <a:pt x="2570250" y="577537"/>
                  </a:cubicBezTo>
                  <a:cubicBezTo>
                    <a:pt x="2563728" y="586867"/>
                    <a:pt x="2559379" y="602415"/>
                    <a:pt x="2546335" y="593086"/>
                  </a:cubicBezTo>
                  <a:cubicBezTo>
                    <a:pt x="2533290" y="586867"/>
                    <a:pt x="2533290" y="574428"/>
                    <a:pt x="2533290" y="561989"/>
                  </a:cubicBezTo>
                  <a:cubicBezTo>
                    <a:pt x="2533290" y="509123"/>
                    <a:pt x="2522419" y="462478"/>
                    <a:pt x="2502852" y="422051"/>
                  </a:cubicBezTo>
                  <a:cubicBezTo>
                    <a:pt x="2491981" y="400283"/>
                    <a:pt x="2481110" y="384735"/>
                    <a:pt x="2459369" y="397174"/>
                  </a:cubicBezTo>
                  <a:cubicBezTo>
                    <a:pt x="2441976" y="406503"/>
                    <a:pt x="2422408" y="394064"/>
                    <a:pt x="2407189" y="381625"/>
                  </a:cubicBezTo>
                  <a:cubicBezTo>
                    <a:pt x="2387622" y="366076"/>
                    <a:pt x="2363706" y="356747"/>
                    <a:pt x="2339791" y="353637"/>
                  </a:cubicBezTo>
                  <a:cubicBezTo>
                    <a:pt x="2309353" y="347418"/>
                    <a:pt x="2278915" y="328760"/>
                    <a:pt x="2250651" y="310101"/>
                  </a:cubicBezTo>
                  <a:cubicBezTo>
                    <a:pt x="2226735" y="297662"/>
                    <a:pt x="2204994" y="285224"/>
                    <a:pt x="2178904" y="288333"/>
                  </a:cubicBezTo>
                  <a:cubicBezTo>
                    <a:pt x="2154988" y="294553"/>
                    <a:pt x="2133247" y="313211"/>
                    <a:pt x="2118028" y="341198"/>
                  </a:cubicBezTo>
                  <a:cubicBezTo>
                    <a:pt x="2076719" y="409612"/>
                    <a:pt x="2046281" y="406503"/>
                    <a:pt x="2015843" y="325650"/>
                  </a:cubicBezTo>
                  <a:cubicBezTo>
                    <a:pt x="2015843" y="322540"/>
                    <a:pt x="2013669" y="319430"/>
                    <a:pt x="2013669" y="316321"/>
                  </a:cubicBezTo>
                  <a:cubicBezTo>
                    <a:pt x="2000624" y="282114"/>
                    <a:pt x="2000624" y="282114"/>
                    <a:pt x="1985405" y="313211"/>
                  </a:cubicBezTo>
                  <a:cubicBezTo>
                    <a:pt x="1970186" y="341198"/>
                    <a:pt x="1957141" y="344308"/>
                    <a:pt x="1931051" y="325650"/>
                  </a:cubicBezTo>
                  <a:cubicBezTo>
                    <a:pt x="1889743" y="297662"/>
                    <a:pt x="1889743" y="297662"/>
                    <a:pt x="1861479" y="306992"/>
                  </a:cubicBezTo>
                  <a:cubicBezTo>
                    <a:pt x="1874524" y="328760"/>
                    <a:pt x="1891917" y="341198"/>
                    <a:pt x="1909310" y="350528"/>
                  </a:cubicBezTo>
                  <a:cubicBezTo>
                    <a:pt x="1926703" y="362967"/>
                    <a:pt x="1946270" y="369186"/>
                    <a:pt x="1965838" y="378515"/>
                  </a:cubicBezTo>
                  <a:cubicBezTo>
                    <a:pt x="1950619" y="390954"/>
                    <a:pt x="1948445" y="403393"/>
                    <a:pt x="1954967" y="422051"/>
                  </a:cubicBezTo>
                  <a:cubicBezTo>
                    <a:pt x="1963663" y="440710"/>
                    <a:pt x="1957141" y="443819"/>
                    <a:pt x="1944096" y="443819"/>
                  </a:cubicBezTo>
                  <a:cubicBezTo>
                    <a:pt x="1920181" y="443819"/>
                    <a:pt x="1896265" y="440710"/>
                    <a:pt x="1872349" y="456258"/>
                  </a:cubicBezTo>
                  <a:cubicBezTo>
                    <a:pt x="1857131" y="462478"/>
                    <a:pt x="1844086" y="453148"/>
                    <a:pt x="1837563" y="428271"/>
                  </a:cubicBezTo>
                  <a:cubicBezTo>
                    <a:pt x="1835389" y="418941"/>
                    <a:pt x="1833215" y="412722"/>
                    <a:pt x="1824518" y="422051"/>
                  </a:cubicBezTo>
                  <a:cubicBezTo>
                    <a:pt x="1800603" y="440710"/>
                    <a:pt x="1800603" y="440710"/>
                    <a:pt x="1798428" y="403393"/>
                  </a:cubicBezTo>
                  <a:cubicBezTo>
                    <a:pt x="1798428" y="400283"/>
                    <a:pt x="1798428" y="397174"/>
                    <a:pt x="1796254" y="390954"/>
                  </a:cubicBezTo>
                  <a:cubicBezTo>
                    <a:pt x="1785384" y="412722"/>
                    <a:pt x="1772339" y="434490"/>
                    <a:pt x="1761468" y="456258"/>
                  </a:cubicBezTo>
                  <a:cubicBezTo>
                    <a:pt x="1757120" y="459368"/>
                    <a:pt x="1754946" y="474917"/>
                    <a:pt x="1748423" y="468697"/>
                  </a:cubicBezTo>
                  <a:cubicBezTo>
                    <a:pt x="1739727" y="462478"/>
                    <a:pt x="1731030" y="456258"/>
                    <a:pt x="1731030" y="437600"/>
                  </a:cubicBezTo>
                  <a:cubicBezTo>
                    <a:pt x="1733204" y="418941"/>
                    <a:pt x="1737552" y="403393"/>
                    <a:pt x="1741901" y="387844"/>
                  </a:cubicBezTo>
                  <a:cubicBezTo>
                    <a:pt x="1746249" y="375405"/>
                    <a:pt x="1746249" y="362967"/>
                    <a:pt x="1735378" y="356747"/>
                  </a:cubicBezTo>
                  <a:cubicBezTo>
                    <a:pt x="1696244" y="341198"/>
                    <a:pt x="1657109" y="313211"/>
                    <a:pt x="1615800" y="303882"/>
                  </a:cubicBezTo>
                  <a:cubicBezTo>
                    <a:pt x="1596233" y="297662"/>
                    <a:pt x="1576666" y="291443"/>
                    <a:pt x="1567969" y="331869"/>
                  </a:cubicBezTo>
                  <a:cubicBezTo>
                    <a:pt x="1563621" y="356747"/>
                    <a:pt x="1524486" y="369186"/>
                    <a:pt x="1513616" y="353637"/>
                  </a:cubicBezTo>
                  <a:cubicBezTo>
                    <a:pt x="1509267" y="344308"/>
                    <a:pt x="1504919" y="338089"/>
                    <a:pt x="1511441" y="325650"/>
                  </a:cubicBezTo>
                  <a:cubicBezTo>
                    <a:pt x="1517964" y="313211"/>
                    <a:pt x="1522312" y="319430"/>
                    <a:pt x="1528834" y="322540"/>
                  </a:cubicBezTo>
                  <a:cubicBezTo>
                    <a:pt x="1537531" y="331869"/>
                    <a:pt x="1548402" y="338089"/>
                    <a:pt x="1554924" y="325650"/>
                  </a:cubicBezTo>
                  <a:cubicBezTo>
                    <a:pt x="1561447" y="316321"/>
                    <a:pt x="1563621" y="303882"/>
                    <a:pt x="1557098" y="291443"/>
                  </a:cubicBezTo>
                  <a:cubicBezTo>
                    <a:pt x="1550576" y="275894"/>
                    <a:pt x="1544054" y="266565"/>
                    <a:pt x="1531009" y="275894"/>
                  </a:cubicBezTo>
                  <a:cubicBezTo>
                    <a:pt x="1517964" y="282114"/>
                    <a:pt x="1511441" y="275894"/>
                    <a:pt x="1511441" y="254126"/>
                  </a:cubicBezTo>
                  <a:cubicBezTo>
                    <a:pt x="1511441" y="247907"/>
                    <a:pt x="1511441" y="244797"/>
                    <a:pt x="1511441" y="238578"/>
                  </a:cubicBezTo>
                  <a:cubicBezTo>
                    <a:pt x="1509267" y="232358"/>
                    <a:pt x="1509267" y="223029"/>
                    <a:pt x="1504919" y="219919"/>
                  </a:cubicBezTo>
                  <a:cubicBezTo>
                    <a:pt x="1498396" y="216810"/>
                    <a:pt x="1496222" y="226139"/>
                    <a:pt x="1491874" y="229249"/>
                  </a:cubicBezTo>
                  <a:cubicBezTo>
                    <a:pt x="1476655" y="251017"/>
                    <a:pt x="1459262" y="266565"/>
                    <a:pt x="1435346" y="263456"/>
                  </a:cubicBezTo>
                  <a:cubicBezTo>
                    <a:pt x="1424475" y="263456"/>
                    <a:pt x="1417953" y="260346"/>
                    <a:pt x="1420127" y="241687"/>
                  </a:cubicBezTo>
                  <a:cubicBezTo>
                    <a:pt x="1420127" y="229249"/>
                    <a:pt x="1420127" y="216810"/>
                    <a:pt x="1420127" y="204371"/>
                  </a:cubicBezTo>
                  <a:cubicBezTo>
                    <a:pt x="1415779" y="173274"/>
                    <a:pt x="1409257" y="167054"/>
                    <a:pt x="1387515" y="173274"/>
                  </a:cubicBezTo>
                  <a:cubicBezTo>
                    <a:pt x="1374470" y="176383"/>
                    <a:pt x="1363599" y="170164"/>
                    <a:pt x="1350555" y="170164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FF7B22A7-F80C-4F84-AF06-4175D1DF8A16}"/>
                </a:ext>
              </a:extLst>
            </p:cNvPr>
            <p:cNvSpPr/>
            <p:nvPr/>
          </p:nvSpPr>
          <p:spPr>
            <a:xfrm>
              <a:off x="6444002" y="2685282"/>
              <a:ext cx="1970409" cy="2554235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0DCB825E-1294-415A-BD42-924A62FC2FD4}"/>
                </a:ext>
              </a:extLst>
            </p:cNvPr>
            <p:cNvSpPr/>
            <p:nvPr/>
          </p:nvSpPr>
          <p:spPr>
            <a:xfrm rot="21272236">
              <a:off x="4989509" y="3530488"/>
              <a:ext cx="2212984" cy="1695051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D6AE8F1C-561B-40FB-B1CE-DCC79DA4CBD6}"/>
                </a:ext>
              </a:extLst>
            </p:cNvPr>
            <p:cNvSpPr/>
            <p:nvPr/>
          </p:nvSpPr>
          <p:spPr>
            <a:xfrm>
              <a:off x="8566982" y="2481860"/>
              <a:ext cx="1728162" cy="2626128"/>
            </a:xfrm>
            <a:custGeom>
              <a:avLst/>
              <a:gdLst>
                <a:gd name="connsiteX0" fmla="*/ 1745674 w 1943100"/>
                <a:gd name="connsiteY0" fmla="*/ 1036065 h 2952750"/>
                <a:gd name="connsiteX1" fmla="*/ 1728529 w 1943100"/>
                <a:gd name="connsiteY1" fmla="*/ 1019872 h 2952750"/>
                <a:gd name="connsiteX2" fmla="*/ 1709479 w 1943100"/>
                <a:gd name="connsiteY2" fmla="*/ 1015110 h 2952750"/>
                <a:gd name="connsiteX3" fmla="*/ 1702812 w 1943100"/>
                <a:gd name="connsiteY3" fmla="*/ 1024635 h 2952750"/>
                <a:gd name="connsiteX4" fmla="*/ 1664712 w 1943100"/>
                <a:gd name="connsiteY4" fmla="*/ 1015110 h 2952750"/>
                <a:gd name="connsiteX5" fmla="*/ 1626612 w 1943100"/>
                <a:gd name="connsiteY5" fmla="*/ 1005585 h 2952750"/>
                <a:gd name="connsiteX6" fmla="*/ 1639947 w 1943100"/>
                <a:gd name="connsiteY6" fmla="*/ 950340 h 2952750"/>
                <a:gd name="connsiteX7" fmla="*/ 1639947 w 1943100"/>
                <a:gd name="connsiteY7" fmla="*/ 896047 h 2952750"/>
                <a:gd name="connsiteX8" fmla="*/ 1533267 w 1943100"/>
                <a:gd name="connsiteY8" fmla="*/ 958912 h 2952750"/>
                <a:gd name="connsiteX9" fmla="*/ 1515169 w 1943100"/>
                <a:gd name="connsiteY9" fmla="*/ 925574 h 2952750"/>
                <a:gd name="connsiteX10" fmla="*/ 1476117 w 1943100"/>
                <a:gd name="connsiteY10" fmla="*/ 916049 h 2952750"/>
                <a:gd name="connsiteX11" fmla="*/ 1333242 w 1943100"/>
                <a:gd name="connsiteY11" fmla="*/ 881760 h 2952750"/>
                <a:gd name="connsiteX12" fmla="*/ 1236087 w 1943100"/>
                <a:gd name="connsiteY12" fmla="*/ 864615 h 2952750"/>
                <a:gd name="connsiteX13" fmla="*/ 1222752 w 1943100"/>
                <a:gd name="connsiteY13" fmla="*/ 879855 h 2952750"/>
                <a:gd name="connsiteX14" fmla="*/ 1193224 w 1943100"/>
                <a:gd name="connsiteY14" fmla="*/ 873187 h 2952750"/>
                <a:gd name="connsiteX15" fmla="*/ 1188462 w 1943100"/>
                <a:gd name="connsiteY15" fmla="*/ 851280 h 2952750"/>
                <a:gd name="connsiteX16" fmla="*/ 1156077 w 1943100"/>
                <a:gd name="connsiteY16" fmla="*/ 844612 h 2952750"/>
                <a:gd name="connsiteX17" fmla="*/ 1119882 w 1943100"/>
                <a:gd name="connsiteY17" fmla="*/ 805560 h 2952750"/>
                <a:gd name="connsiteX18" fmla="*/ 1167507 w 1943100"/>
                <a:gd name="connsiteY18" fmla="*/ 763649 h 2952750"/>
                <a:gd name="connsiteX19" fmla="*/ 1181794 w 1943100"/>
                <a:gd name="connsiteY19" fmla="*/ 736027 h 2952750"/>
                <a:gd name="connsiteX20" fmla="*/ 1114167 w 1943100"/>
                <a:gd name="connsiteY20" fmla="*/ 722692 h 2952750"/>
                <a:gd name="connsiteX21" fmla="*/ 1078924 w 1943100"/>
                <a:gd name="connsiteY21" fmla="*/ 725549 h 2952750"/>
                <a:gd name="connsiteX22" fmla="*/ 1039872 w 1943100"/>
                <a:gd name="connsiteY22" fmla="*/ 718882 h 2952750"/>
                <a:gd name="connsiteX23" fmla="*/ 1023679 w 1943100"/>
                <a:gd name="connsiteY23" fmla="*/ 706499 h 2952750"/>
                <a:gd name="connsiteX24" fmla="*/ 895092 w 1943100"/>
                <a:gd name="connsiteY24" fmla="*/ 678877 h 2952750"/>
                <a:gd name="connsiteX25" fmla="*/ 876042 w 1943100"/>
                <a:gd name="connsiteY25" fmla="*/ 730312 h 2952750"/>
                <a:gd name="connsiteX26" fmla="*/ 906522 w 1943100"/>
                <a:gd name="connsiteY26" fmla="*/ 752220 h 2952750"/>
                <a:gd name="connsiteX27" fmla="*/ 977007 w 1943100"/>
                <a:gd name="connsiteY27" fmla="*/ 768412 h 2952750"/>
                <a:gd name="connsiteX28" fmla="*/ 967482 w 1943100"/>
                <a:gd name="connsiteY28" fmla="*/ 803655 h 2952750"/>
                <a:gd name="connsiteX29" fmla="*/ 905569 w 1943100"/>
                <a:gd name="connsiteY29" fmla="*/ 789367 h 2952750"/>
                <a:gd name="connsiteX30" fmla="*/ 851277 w 1943100"/>
                <a:gd name="connsiteY30" fmla="*/ 776985 h 2952750"/>
                <a:gd name="connsiteX31" fmla="*/ 835084 w 1943100"/>
                <a:gd name="connsiteY31" fmla="*/ 775080 h 2952750"/>
                <a:gd name="connsiteX32" fmla="*/ 827464 w 1943100"/>
                <a:gd name="connsiteY32" fmla="*/ 781747 h 2952750"/>
                <a:gd name="connsiteX33" fmla="*/ 817939 w 1943100"/>
                <a:gd name="connsiteY33" fmla="*/ 798892 h 2952750"/>
                <a:gd name="connsiteX34" fmla="*/ 685542 w 1943100"/>
                <a:gd name="connsiteY34" fmla="*/ 766507 h 2952750"/>
                <a:gd name="connsiteX35" fmla="*/ 624582 w 1943100"/>
                <a:gd name="connsiteY35" fmla="*/ 752220 h 2952750"/>
                <a:gd name="connsiteX36" fmla="*/ 617914 w 1943100"/>
                <a:gd name="connsiteY36" fmla="*/ 738885 h 2952750"/>
                <a:gd name="connsiteX37" fmla="*/ 603627 w 1943100"/>
                <a:gd name="connsiteY37" fmla="*/ 717930 h 2952750"/>
                <a:gd name="connsiteX38" fmla="*/ 606484 w 1943100"/>
                <a:gd name="connsiteY38" fmla="*/ 636967 h 2952750"/>
                <a:gd name="connsiteX39" fmla="*/ 595054 w 1943100"/>
                <a:gd name="connsiteY39" fmla="*/ 616012 h 2952750"/>
                <a:gd name="connsiteX40" fmla="*/ 574099 w 1943100"/>
                <a:gd name="connsiteY40" fmla="*/ 605535 h 2952750"/>
                <a:gd name="connsiteX41" fmla="*/ 576004 w 1943100"/>
                <a:gd name="connsiteY41" fmla="*/ 592200 h 2952750"/>
                <a:gd name="connsiteX42" fmla="*/ 564574 w 1943100"/>
                <a:gd name="connsiteY42" fmla="*/ 576960 h 2952750"/>
                <a:gd name="connsiteX43" fmla="*/ 560764 w 1943100"/>
                <a:gd name="connsiteY43" fmla="*/ 556957 h 2952750"/>
                <a:gd name="connsiteX44" fmla="*/ 534094 w 1943100"/>
                <a:gd name="connsiteY44" fmla="*/ 504570 h 2952750"/>
                <a:gd name="connsiteX45" fmla="*/ 505519 w 1943100"/>
                <a:gd name="connsiteY45" fmla="*/ 487425 h 2952750"/>
                <a:gd name="connsiteX46" fmla="*/ 494089 w 1943100"/>
                <a:gd name="connsiteY46" fmla="*/ 475042 h 2952750"/>
                <a:gd name="connsiteX47" fmla="*/ 484564 w 1943100"/>
                <a:gd name="connsiteY47" fmla="*/ 456945 h 2952750"/>
                <a:gd name="connsiteX48" fmla="*/ 466467 w 1943100"/>
                <a:gd name="connsiteY48" fmla="*/ 435037 h 2952750"/>
                <a:gd name="connsiteX49" fmla="*/ 508377 w 1943100"/>
                <a:gd name="connsiteY49" fmla="*/ 431227 h 2952750"/>
                <a:gd name="connsiteX50" fmla="*/ 532189 w 1943100"/>
                <a:gd name="connsiteY50" fmla="*/ 442657 h 2952750"/>
                <a:gd name="connsiteX51" fmla="*/ 556002 w 1943100"/>
                <a:gd name="connsiteY51" fmla="*/ 471232 h 2952750"/>
                <a:gd name="connsiteX52" fmla="*/ 557907 w 1943100"/>
                <a:gd name="connsiteY52" fmla="*/ 432180 h 2952750"/>
                <a:gd name="connsiteX53" fmla="*/ 535999 w 1943100"/>
                <a:gd name="connsiteY53" fmla="*/ 435037 h 2952750"/>
                <a:gd name="connsiteX54" fmla="*/ 524569 w 1943100"/>
                <a:gd name="connsiteY54" fmla="*/ 424559 h 2952750"/>
                <a:gd name="connsiteX55" fmla="*/ 523617 w 1943100"/>
                <a:gd name="connsiteY55" fmla="*/ 411225 h 2952750"/>
                <a:gd name="connsiteX56" fmla="*/ 512187 w 1943100"/>
                <a:gd name="connsiteY56" fmla="*/ 404557 h 2952750"/>
                <a:gd name="connsiteX57" fmla="*/ 509329 w 1943100"/>
                <a:gd name="connsiteY57" fmla="*/ 389317 h 2952750"/>
                <a:gd name="connsiteX58" fmla="*/ 512187 w 1943100"/>
                <a:gd name="connsiteY58" fmla="*/ 366457 h 2952750"/>
                <a:gd name="connsiteX59" fmla="*/ 509329 w 1943100"/>
                <a:gd name="connsiteY59" fmla="*/ 344550 h 2952750"/>
                <a:gd name="connsiteX60" fmla="*/ 521712 w 1943100"/>
                <a:gd name="connsiteY60" fmla="*/ 309307 h 2952750"/>
                <a:gd name="connsiteX61" fmla="*/ 530284 w 1943100"/>
                <a:gd name="connsiteY61" fmla="*/ 270255 h 2952750"/>
                <a:gd name="connsiteX62" fmla="*/ 550287 w 1943100"/>
                <a:gd name="connsiteY62" fmla="*/ 223582 h 2952750"/>
                <a:gd name="connsiteX63" fmla="*/ 547429 w 1943100"/>
                <a:gd name="connsiteY63" fmla="*/ 165479 h 2952750"/>
                <a:gd name="connsiteX64" fmla="*/ 564574 w 1943100"/>
                <a:gd name="connsiteY64" fmla="*/ 139762 h 2952750"/>
                <a:gd name="connsiteX65" fmla="*/ 535999 w 1943100"/>
                <a:gd name="connsiteY65" fmla="*/ 101662 h 2952750"/>
                <a:gd name="connsiteX66" fmla="*/ 496947 w 1943100"/>
                <a:gd name="connsiteY66" fmla="*/ 67372 h 2952750"/>
                <a:gd name="connsiteX67" fmla="*/ 455989 w 1943100"/>
                <a:gd name="connsiteY67" fmla="*/ 29272 h 2952750"/>
                <a:gd name="connsiteX68" fmla="*/ 395029 w 1943100"/>
                <a:gd name="connsiteY68" fmla="*/ 11174 h 2952750"/>
                <a:gd name="connsiteX69" fmla="*/ 335974 w 1943100"/>
                <a:gd name="connsiteY69" fmla="*/ 8317 h 2952750"/>
                <a:gd name="connsiteX70" fmla="*/ 278824 w 1943100"/>
                <a:gd name="connsiteY70" fmla="*/ 12127 h 2952750"/>
                <a:gd name="connsiteX71" fmla="*/ 189289 w 1943100"/>
                <a:gd name="connsiteY71" fmla="*/ 54989 h 2952750"/>
                <a:gd name="connsiteX72" fmla="*/ 137854 w 1943100"/>
                <a:gd name="connsiteY72" fmla="*/ 265492 h 2952750"/>
                <a:gd name="connsiteX73" fmla="*/ 168334 w 1943100"/>
                <a:gd name="connsiteY73" fmla="*/ 291210 h 2952750"/>
                <a:gd name="connsiteX74" fmla="*/ 182622 w 1943100"/>
                <a:gd name="connsiteY74" fmla="*/ 324547 h 2952750"/>
                <a:gd name="connsiteX75" fmla="*/ 205482 w 1943100"/>
                <a:gd name="connsiteY75" fmla="*/ 344550 h 2952750"/>
                <a:gd name="connsiteX76" fmla="*/ 175954 w 1943100"/>
                <a:gd name="connsiteY76" fmla="*/ 375030 h 2952750"/>
                <a:gd name="connsiteX77" fmla="*/ 167382 w 1943100"/>
                <a:gd name="connsiteY77" fmla="*/ 410272 h 2952750"/>
                <a:gd name="connsiteX78" fmla="*/ 132139 w 1943100"/>
                <a:gd name="connsiteY78" fmla="*/ 445515 h 2952750"/>
                <a:gd name="connsiteX79" fmla="*/ 104517 w 1943100"/>
                <a:gd name="connsiteY79" fmla="*/ 467422 h 2952750"/>
                <a:gd name="connsiteX80" fmla="*/ 74037 w 1943100"/>
                <a:gd name="connsiteY80" fmla="*/ 504570 h 2952750"/>
                <a:gd name="connsiteX81" fmla="*/ 54987 w 1943100"/>
                <a:gd name="connsiteY81" fmla="*/ 552195 h 2952750"/>
                <a:gd name="connsiteX82" fmla="*/ 11172 w 1943100"/>
                <a:gd name="connsiteY82" fmla="*/ 703642 h 2952750"/>
                <a:gd name="connsiteX83" fmla="*/ 70227 w 1943100"/>
                <a:gd name="connsiteY83" fmla="*/ 1177987 h 2952750"/>
                <a:gd name="connsiteX84" fmla="*/ 29269 w 1943100"/>
                <a:gd name="connsiteY84" fmla="*/ 1198942 h 2952750"/>
                <a:gd name="connsiteX85" fmla="*/ 11172 w 1943100"/>
                <a:gd name="connsiteY85" fmla="*/ 1279904 h 2952750"/>
                <a:gd name="connsiteX86" fmla="*/ 14982 w 1943100"/>
                <a:gd name="connsiteY86" fmla="*/ 1373250 h 2952750"/>
                <a:gd name="connsiteX87" fmla="*/ 56892 w 1943100"/>
                <a:gd name="connsiteY87" fmla="*/ 1395157 h 2952750"/>
                <a:gd name="connsiteX88" fmla="*/ 96897 w 1943100"/>
                <a:gd name="connsiteY88" fmla="*/ 1396110 h 2952750"/>
                <a:gd name="connsiteX89" fmla="*/ 93087 w 1943100"/>
                <a:gd name="connsiteY89" fmla="*/ 1484692 h 2952750"/>
                <a:gd name="connsiteX90" fmla="*/ 109279 w 1943100"/>
                <a:gd name="connsiteY90" fmla="*/ 1588515 h 2952750"/>
                <a:gd name="connsiteX91" fmla="*/ 134997 w 1943100"/>
                <a:gd name="connsiteY91" fmla="*/ 1708529 h 2952750"/>
                <a:gd name="connsiteX92" fmla="*/ 128329 w 1943100"/>
                <a:gd name="connsiteY92" fmla="*/ 1752345 h 2952750"/>
                <a:gd name="connsiteX93" fmla="*/ 156904 w 1943100"/>
                <a:gd name="connsiteY93" fmla="*/ 1777110 h 2952750"/>
                <a:gd name="connsiteX94" fmla="*/ 140712 w 1943100"/>
                <a:gd name="connsiteY94" fmla="*/ 1831402 h 2952750"/>
                <a:gd name="connsiteX95" fmla="*/ 138807 w 1943100"/>
                <a:gd name="connsiteY95" fmla="*/ 1879979 h 2952750"/>
                <a:gd name="connsiteX96" fmla="*/ 159762 w 1943100"/>
                <a:gd name="connsiteY96" fmla="*/ 1894267 h 2952750"/>
                <a:gd name="connsiteX97" fmla="*/ 160714 w 1943100"/>
                <a:gd name="connsiteY97" fmla="*/ 1914270 h 2952750"/>
                <a:gd name="connsiteX98" fmla="*/ 160714 w 1943100"/>
                <a:gd name="connsiteY98" fmla="*/ 1969515 h 2952750"/>
                <a:gd name="connsiteX99" fmla="*/ 157857 w 1943100"/>
                <a:gd name="connsiteY99" fmla="*/ 2015235 h 2952750"/>
                <a:gd name="connsiteX100" fmla="*/ 157857 w 1943100"/>
                <a:gd name="connsiteY100" fmla="*/ 2065717 h 2952750"/>
                <a:gd name="connsiteX101" fmla="*/ 114994 w 1943100"/>
                <a:gd name="connsiteY101" fmla="*/ 2162872 h 2952750"/>
                <a:gd name="connsiteX102" fmla="*/ 87372 w 1943100"/>
                <a:gd name="connsiteY102" fmla="*/ 2257170 h 2952750"/>
                <a:gd name="connsiteX103" fmla="*/ 94992 w 1943100"/>
                <a:gd name="connsiteY103" fmla="*/ 2373375 h 2952750"/>
                <a:gd name="connsiteX104" fmla="*/ 72132 w 1943100"/>
                <a:gd name="connsiteY104" fmla="*/ 2591497 h 2952750"/>
                <a:gd name="connsiteX105" fmla="*/ 85467 w 1943100"/>
                <a:gd name="connsiteY105" fmla="*/ 2610547 h 2952750"/>
                <a:gd name="connsiteX106" fmla="*/ 92134 w 1943100"/>
                <a:gd name="connsiteY106" fmla="*/ 2635312 h 2952750"/>
                <a:gd name="connsiteX107" fmla="*/ 93087 w 1943100"/>
                <a:gd name="connsiteY107" fmla="*/ 2687700 h 2952750"/>
                <a:gd name="connsiteX108" fmla="*/ 75942 w 1943100"/>
                <a:gd name="connsiteY108" fmla="*/ 2740087 h 2952750"/>
                <a:gd name="connsiteX109" fmla="*/ 58797 w 1943100"/>
                <a:gd name="connsiteY109" fmla="*/ 2824860 h 2952750"/>
                <a:gd name="connsiteX110" fmla="*/ 60702 w 1943100"/>
                <a:gd name="connsiteY110" fmla="*/ 2915347 h 2952750"/>
                <a:gd name="connsiteX111" fmla="*/ 152142 w 1943100"/>
                <a:gd name="connsiteY111" fmla="*/ 2926777 h 2952750"/>
                <a:gd name="connsiteX112" fmla="*/ 174049 w 1943100"/>
                <a:gd name="connsiteY112" fmla="*/ 2924872 h 2952750"/>
                <a:gd name="connsiteX113" fmla="*/ 190242 w 1943100"/>
                <a:gd name="connsiteY113" fmla="*/ 2918205 h 2952750"/>
                <a:gd name="connsiteX114" fmla="*/ 233104 w 1943100"/>
                <a:gd name="connsiteY114" fmla="*/ 2932492 h 2952750"/>
                <a:gd name="connsiteX115" fmla="*/ 444559 w 1943100"/>
                <a:gd name="connsiteY115" fmla="*/ 2942970 h 2952750"/>
                <a:gd name="connsiteX116" fmla="*/ 519807 w 1943100"/>
                <a:gd name="connsiteY116" fmla="*/ 2914395 h 2952750"/>
                <a:gd name="connsiteX117" fmla="*/ 518854 w 1943100"/>
                <a:gd name="connsiteY117" fmla="*/ 2870580 h 2952750"/>
                <a:gd name="connsiteX118" fmla="*/ 466467 w 1943100"/>
                <a:gd name="connsiteY118" fmla="*/ 2818192 h 2952750"/>
                <a:gd name="connsiteX119" fmla="*/ 556954 w 1943100"/>
                <a:gd name="connsiteY119" fmla="*/ 2781997 h 2952750"/>
                <a:gd name="connsiteX120" fmla="*/ 513139 w 1943100"/>
                <a:gd name="connsiteY120" fmla="*/ 2694367 h 2952750"/>
                <a:gd name="connsiteX121" fmla="*/ 433129 w 1943100"/>
                <a:gd name="connsiteY121" fmla="*/ 2679127 h 2952750"/>
                <a:gd name="connsiteX122" fmla="*/ 359787 w 1943100"/>
                <a:gd name="connsiteY122" fmla="*/ 2637217 h 2952750"/>
                <a:gd name="connsiteX123" fmla="*/ 328354 w 1943100"/>
                <a:gd name="connsiteY123" fmla="*/ 2601975 h 2952750"/>
                <a:gd name="connsiteX124" fmla="*/ 324544 w 1943100"/>
                <a:gd name="connsiteY124" fmla="*/ 2553397 h 2952750"/>
                <a:gd name="connsiteX125" fmla="*/ 351214 w 1943100"/>
                <a:gd name="connsiteY125" fmla="*/ 2527680 h 2952750"/>
                <a:gd name="connsiteX126" fmla="*/ 354072 w 1943100"/>
                <a:gd name="connsiteY126" fmla="*/ 2455290 h 2952750"/>
                <a:gd name="connsiteX127" fmla="*/ 364549 w 1943100"/>
                <a:gd name="connsiteY127" fmla="*/ 2413380 h 2952750"/>
                <a:gd name="connsiteX128" fmla="*/ 385504 w 1943100"/>
                <a:gd name="connsiteY128" fmla="*/ 2372422 h 2952750"/>
                <a:gd name="connsiteX129" fmla="*/ 394077 w 1943100"/>
                <a:gd name="connsiteY129" fmla="*/ 2245740 h 2952750"/>
                <a:gd name="connsiteX130" fmla="*/ 396934 w 1943100"/>
                <a:gd name="connsiteY130" fmla="*/ 2196210 h 2952750"/>
                <a:gd name="connsiteX131" fmla="*/ 415984 w 1943100"/>
                <a:gd name="connsiteY131" fmla="*/ 2175255 h 2952750"/>
                <a:gd name="connsiteX132" fmla="*/ 455037 w 1943100"/>
                <a:gd name="connsiteY132" fmla="*/ 2129535 h 2952750"/>
                <a:gd name="connsiteX133" fmla="*/ 476944 w 1943100"/>
                <a:gd name="connsiteY133" fmla="*/ 2094292 h 2952750"/>
                <a:gd name="connsiteX134" fmla="*/ 529332 w 1943100"/>
                <a:gd name="connsiteY134" fmla="*/ 1966657 h 2952750"/>
                <a:gd name="connsiteX135" fmla="*/ 533142 w 1943100"/>
                <a:gd name="connsiteY135" fmla="*/ 1928557 h 2952750"/>
                <a:gd name="connsiteX136" fmla="*/ 524569 w 1943100"/>
                <a:gd name="connsiteY136" fmla="*/ 1895220 h 2952750"/>
                <a:gd name="connsiteX137" fmla="*/ 513139 w 1943100"/>
                <a:gd name="connsiteY137" fmla="*/ 1880932 h 2952750"/>
                <a:gd name="connsiteX138" fmla="*/ 518854 w 1943100"/>
                <a:gd name="connsiteY138" fmla="*/ 1856167 h 2952750"/>
                <a:gd name="connsiteX139" fmla="*/ 513139 w 1943100"/>
                <a:gd name="connsiteY139" fmla="*/ 1843785 h 2952750"/>
                <a:gd name="connsiteX140" fmla="*/ 532189 w 1943100"/>
                <a:gd name="connsiteY140" fmla="*/ 1802827 h 2952750"/>
                <a:gd name="connsiteX141" fmla="*/ 556954 w 1943100"/>
                <a:gd name="connsiteY141" fmla="*/ 1693290 h 2952750"/>
                <a:gd name="connsiteX142" fmla="*/ 552192 w 1943100"/>
                <a:gd name="connsiteY142" fmla="*/ 1633282 h 2952750"/>
                <a:gd name="connsiteX143" fmla="*/ 545524 w 1943100"/>
                <a:gd name="connsiteY143" fmla="*/ 1598992 h 2952750"/>
                <a:gd name="connsiteX144" fmla="*/ 555049 w 1943100"/>
                <a:gd name="connsiteY144" fmla="*/ 1571370 h 2952750"/>
                <a:gd name="connsiteX145" fmla="*/ 541714 w 1943100"/>
                <a:gd name="connsiteY145" fmla="*/ 1456117 h 2952750"/>
                <a:gd name="connsiteX146" fmla="*/ 536952 w 1943100"/>
                <a:gd name="connsiteY146" fmla="*/ 1397062 h 2952750"/>
                <a:gd name="connsiteX147" fmla="*/ 537904 w 1943100"/>
                <a:gd name="connsiteY147" fmla="*/ 1345627 h 2952750"/>
                <a:gd name="connsiteX148" fmla="*/ 571242 w 1943100"/>
                <a:gd name="connsiteY148" fmla="*/ 1348485 h 2952750"/>
                <a:gd name="connsiteX149" fmla="*/ 576957 w 1943100"/>
                <a:gd name="connsiteY149" fmla="*/ 1330387 h 2952750"/>
                <a:gd name="connsiteX150" fmla="*/ 592197 w 1943100"/>
                <a:gd name="connsiteY150" fmla="*/ 1278952 h 2952750"/>
                <a:gd name="connsiteX151" fmla="*/ 593149 w 1943100"/>
                <a:gd name="connsiteY151" fmla="*/ 1262760 h 2952750"/>
                <a:gd name="connsiteX152" fmla="*/ 586482 w 1943100"/>
                <a:gd name="connsiteY152" fmla="*/ 1254187 h 2952750"/>
                <a:gd name="connsiteX153" fmla="*/ 567432 w 1943100"/>
                <a:gd name="connsiteY153" fmla="*/ 1234185 h 2952750"/>
                <a:gd name="connsiteX154" fmla="*/ 586482 w 1943100"/>
                <a:gd name="connsiteY154" fmla="*/ 1217992 h 2952750"/>
                <a:gd name="connsiteX155" fmla="*/ 596959 w 1943100"/>
                <a:gd name="connsiteY155" fmla="*/ 1201800 h 2952750"/>
                <a:gd name="connsiteX156" fmla="*/ 646489 w 1943100"/>
                <a:gd name="connsiteY156" fmla="*/ 1204657 h 2952750"/>
                <a:gd name="connsiteX157" fmla="*/ 657919 w 1943100"/>
                <a:gd name="connsiteY157" fmla="*/ 1155127 h 2952750"/>
                <a:gd name="connsiteX158" fmla="*/ 654109 w 1943100"/>
                <a:gd name="connsiteY158" fmla="*/ 1106550 h 2952750"/>
                <a:gd name="connsiteX159" fmla="*/ 713164 w 1943100"/>
                <a:gd name="connsiteY159" fmla="*/ 1113217 h 2952750"/>
                <a:gd name="connsiteX160" fmla="*/ 792222 w 1943100"/>
                <a:gd name="connsiteY160" fmla="*/ 1162747 h 2952750"/>
                <a:gd name="connsiteX161" fmla="*/ 850324 w 1943100"/>
                <a:gd name="connsiteY161" fmla="*/ 1180845 h 2952750"/>
                <a:gd name="connsiteX162" fmla="*/ 841752 w 1943100"/>
                <a:gd name="connsiteY162" fmla="*/ 1156080 h 2952750"/>
                <a:gd name="connsiteX163" fmla="*/ 916999 w 1943100"/>
                <a:gd name="connsiteY163" fmla="*/ 1166557 h 2952750"/>
                <a:gd name="connsiteX164" fmla="*/ 924619 w 1943100"/>
                <a:gd name="connsiteY164" fmla="*/ 1144650 h 2952750"/>
                <a:gd name="connsiteX165" fmla="*/ 876042 w 1943100"/>
                <a:gd name="connsiteY165" fmla="*/ 1127505 h 2952750"/>
                <a:gd name="connsiteX166" fmla="*/ 959862 w 1943100"/>
                <a:gd name="connsiteY166" fmla="*/ 1125600 h 2952750"/>
                <a:gd name="connsiteX167" fmla="*/ 957957 w 1943100"/>
                <a:gd name="connsiteY167" fmla="*/ 1101787 h 2952750"/>
                <a:gd name="connsiteX168" fmla="*/ 936049 w 1943100"/>
                <a:gd name="connsiteY168" fmla="*/ 1098930 h 2952750"/>
                <a:gd name="connsiteX169" fmla="*/ 918904 w 1943100"/>
                <a:gd name="connsiteY169" fmla="*/ 1084642 h 2952750"/>
                <a:gd name="connsiteX170" fmla="*/ 977007 w 1943100"/>
                <a:gd name="connsiteY170" fmla="*/ 1062735 h 2952750"/>
                <a:gd name="connsiteX171" fmla="*/ 927477 w 1943100"/>
                <a:gd name="connsiteY171" fmla="*/ 1027492 h 2952750"/>
                <a:gd name="connsiteX172" fmla="*/ 889377 w 1943100"/>
                <a:gd name="connsiteY172" fmla="*/ 1013205 h 2952750"/>
                <a:gd name="connsiteX173" fmla="*/ 915094 w 1943100"/>
                <a:gd name="connsiteY173" fmla="*/ 1012252 h 2952750"/>
                <a:gd name="connsiteX174" fmla="*/ 966529 w 1943100"/>
                <a:gd name="connsiteY174" fmla="*/ 1023682 h 2952750"/>
                <a:gd name="connsiteX175" fmla="*/ 988437 w 1943100"/>
                <a:gd name="connsiteY175" fmla="*/ 1027492 h 2952750"/>
                <a:gd name="connsiteX176" fmla="*/ 982722 w 1943100"/>
                <a:gd name="connsiteY176" fmla="*/ 1081785 h 2952750"/>
                <a:gd name="connsiteX177" fmla="*/ 980817 w 1943100"/>
                <a:gd name="connsiteY177" fmla="*/ 1166557 h 2952750"/>
                <a:gd name="connsiteX178" fmla="*/ 983674 w 1943100"/>
                <a:gd name="connsiteY178" fmla="*/ 1222755 h 2952750"/>
                <a:gd name="connsiteX179" fmla="*/ 1003677 w 1943100"/>
                <a:gd name="connsiteY179" fmla="*/ 1227517 h 2952750"/>
                <a:gd name="connsiteX180" fmla="*/ 1101784 w 1943100"/>
                <a:gd name="connsiteY180" fmla="*/ 1224660 h 2952750"/>
                <a:gd name="connsiteX181" fmla="*/ 1098927 w 1943100"/>
                <a:gd name="connsiteY181" fmla="*/ 1112265 h 2952750"/>
                <a:gd name="connsiteX182" fmla="*/ 1111309 w 1943100"/>
                <a:gd name="connsiteY182" fmla="*/ 1044637 h 2952750"/>
                <a:gd name="connsiteX183" fmla="*/ 1126549 w 1943100"/>
                <a:gd name="connsiteY183" fmla="*/ 1079880 h 2952750"/>
                <a:gd name="connsiteX184" fmla="*/ 1121787 w 1943100"/>
                <a:gd name="connsiteY184" fmla="*/ 1051305 h 2952750"/>
                <a:gd name="connsiteX185" fmla="*/ 1130359 w 1943100"/>
                <a:gd name="connsiteY185" fmla="*/ 1039874 h 2952750"/>
                <a:gd name="connsiteX186" fmla="*/ 1133217 w 1943100"/>
                <a:gd name="connsiteY186" fmla="*/ 1017015 h 2952750"/>
                <a:gd name="connsiteX187" fmla="*/ 1142742 w 1943100"/>
                <a:gd name="connsiteY187" fmla="*/ 974152 h 2952750"/>
                <a:gd name="connsiteX188" fmla="*/ 1146552 w 1943100"/>
                <a:gd name="connsiteY188" fmla="*/ 1030349 h 2952750"/>
                <a:gd name="connsiteX189" fmla="*/ 1149409 w 1943100"/>
                <a:gd name="connsiteY189" fmla="*/ 1072260 h 2952750"/>
                <a:gd name="connsiteX190" fmla="*/ 1162744 w 1943100"/>
                <a:gd name="connsiteY190" fmla="*/ 1090357 h 2952750"/>
                <a:gd name="connsiteX191" fmla="*/ 1163697 w 1943100"/>
                <a:gd name="connsiteY191" fmla="*/ 1063687 h 2952750"/>
                <a:gd name="connsiteX192" fmla="*/ 1189414 w 1943100"/>
                <a:gd name="connsiteY192" fmla="*/ 1065592 h 2952750"/>
                <a:gd name="connsiteX193" fmla="*/ 1223704 w 1943100"/>
                <a:gd name="connsiteY193" fmla="*/ 1098930 h 2952750"/>
                <a:gd name="connsiteX194" fmla="*/ 1180842 w 1943100"/>
                <a:gd name="connsiteY194" fmla="*/ 1109407 h 2952750"/>
                <a:gd name="connsiteX195" fmla="*/ 1127502 w 1943100"/>
                <a:gd name="connsiteY195" fmla="*/ 1079880 h 2952750"/>
                <a:gd name="connsiteX196" fmla="*/ 1201797 w 1943100"/>
                <a:gd name="connsiteY196" fmla="*/ 1117027 h 2952750"/>
                <a:gd name="connsiteX197" fmla="*/ 1223704 w 1943100"/>
                <a:gd name="connsiteY197" fmla="*/ 1106550 h 2952750"/>
                <a:gd name="connsiteX198" fmla="*/ 1241802 w 1943100"/>
                <a:gd name="connsiteY198" fmla="*/ 1104645 h 2952750"/>
                <a:gd name="connsiteX199" fmla="*/ 1260852 w 1943100"/>
                <a:gd name="connsiteY199" fmla="*/ 1097025 h 2952750"/>
                <a:gd name="connsiteX200" fmla="*/ 1276092 w 1943100"/>
                <a:gd name="connsiteY200" fmla="*/ 1099882 h 2952750"/>
                <a:gd name="connsiteX201" fmla="*/ 1279902 w 1943100"/>
                <a:gd name="connsiteY201" fmla="*/ 1106550 h 2952750"/>
                <a:gd name="connsiteX202" fmla="*/ 1305619 w 1943100"/>
                <a:gd name="connsiteY202" fmla="*/ 1117980 h 2952750"/>
                <a:gd name="connsiteX203" fmla="*/ 1324669 w 1943100"/>
                <a:gd name="connsiteY203" fmla="*/ 1117027 h 2952750"/>
                <a:gd name="connsiteX204" fmla="*/ 1344672 w 1943100"/>
                <a:gd name="connsiteY204" fmla="*/ 1123695 h 2952750"/>
                <a:gd name="connsiteX205" fmla="*/ 1365627 w 1943100"/>
                <a:gd name="connsiteY205" fmla="*/ 1132267 h 2952750"/>
                <a:gd name="connsiteX206" fmla="*/ 1390392 w 1943100"/>
                <a:gd name="connsiteY206" fmla="*/ 1137030 h 2952750"/>
                <a:gd name="connsiteX207" fmla="*/ 1411347 w 1943100"/>
                <a:gd name="connsiteY207" fmla="*/ 1137982 h 2952750"/>
                <a:gd name="connsiteX208" fmla="*/ 1438017 w 1943100"/>
                <a:gd name="connsiteY208" fmla="*/ 1148460 h 2952750"/>
                <a:gd name="connsiteX209" fmla="*/ 1468497 w 1943100"/>
                <a:gd name="connsiteY209" fmla="*/ 1151317 h 2952750"/>
                <a:gd name="connsiteX210" fmla="*/ 1479927 w 1943100"/>
                <a:gd name="connsiteY210" fmla="*/ 1159890 h 2952750"/>
                <a:gd name="connsiteX211" fmla="*/ 1498977 w 1943100"/>
                <a:gd name="connsiteY211" fmla="*/ 1159890 h 2952750"/>
                <a:gd name="connsiteX212" fmla="*/ 1520884 w 1943100"/>
                <a:gd name="connsiteY212" fmla="*/ 1166557 h 2952750"/>
                <a:gd name="connsiteX213" fmla="*/ 1538982 w 1943100"/>
                <a:gd name="connsiteY213" fmla="*/ 1175130 h 2952750"/>
                <a:gd name="connsiteX214" fmla="*/ 1562794 w 1943100"/>
                <a:gd name="connsiteY214" fmla="*/ 1178940 h 2952750"/>
                <a:gd name="connsiteX215" fmla="*/ 1588512 w 1943100"/>
                <a:gd name="connsiteY215" fmla="*/ 1181797 h 2952750"/>
                <a:gd name="connsiteX216" fmla="*/ 1604704 w 1943100"/>
                <a:gd name="connsiteY216" fmla="*/ 1175130 h 2952750"/>
                <a:gd name="connsiteX217" fmla="*/ 1635184 w 1943100"/>
                <a:gd name="connsiteY217" fmla="*/ 1182750 h 2952750"/>
                <a:gd name="connsiteX218" fmla="*/ 1780917 w 1943100"/>
                <a:gd name="connsiteY218" fmla="*/ 1217040 h 2952750"/>
                <a:gd name="connsiteX219" fmla="*/ 1865689 w 1943100"/>
                <a:gd name="connsiteY219" fmla="*/ 1232279 h 2952750"/>
                <a:gd name="connsiteX220" fmla="*/ 1883787 w 1943100"/>
                <a:gd name="connsiteY220" fmla="*/ 1170367 h 2952750"/>
                <a:gd name="connsiteX221" fmla="*/ 1859974 w 1943100"/>
                <a:gd name="connsiteY221" fmla="*/ 1149412 h 2952750"/>
                <a:gd name="connsiteX222" fmla="*/ 1723767 w 1943100"/>
                <a:gd name="connsiteY222" fmla="*/ 1117980 h 2952750"/>
                <a:gd name="connsiteX223" fmla="*/ 1739959 w 1943100"/>
                <a:gd name="connsiteY223" fmla="*/ 1074165 h 2952750"/>
                <a:gd name="connsiteX224" fmla="*/ 1793299 w 1943100"/>
                <a:gd name="connsiteY224" fmla="*/ 1086547 h 2952750"/>
                <a:gd name="connsiteX225" fmla="*/ 1926649 w 1943100"/>
                <a:gd name="connsiteY225" fmla="*/ 1117980 h 2952750"/>
                <a:gd name="connsiteX226" fmla="*/ 1934269 w 1943100"/>
                <a:gd name="connsiteY226" fmla="*/ 1080832 h 2952750"/>
                <a:gd name="connsiteX227" fmla="*/ 1879977 w 1943100"/>
                <a:gd name="connsiteY227" fmla="*/ 1067497 h 2952750"/>
                <a:gd name="connsiteX228" fmla="*/ 1745674 w 1943100"/>
                <a:gd name="connsiteY228" fmla="*/ 1036065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943100" h="2952750">
                  <a:moveTo>
                    <a:pt x="1745674" y="1036065"/>
                  </a:moveTo>
                  <a:cubicBezTo>
                    <a:pt x="1747579" y="1022730"/>
                    <a:pt x="1738054" y="1021777"/>
                    <a:pt x="1728529" y="1019872"/>
                  </a:cubicBezTo>
                  <a:cubicBezTo>
                    <a:pt x="1721862" y="1017967"/>
                    <a:pt x="1715194" y="1017015"/>
                    <a:pt x="1709479" y="1015110"/>
                  </a:cubicBezTo>
                  <a:cubicBezTo>
                    <a:pt x="1705669" y="1014157"/>
                    <a:pt x="1705669" y="1023682"/>
                    <a:pt x="1702812" y="1024635"/>
                  </a:cubicBezTo>
                  <a:cubicBezTo>
                    <a:pt x="1693287" y="1026540"/>
                    <a:pt x="1674237" y="1017967"/>
                    <a:pt x="1664712" y="1015110"/>
                  </a:cubicBezTo>
                  <a:cubicBezTo>
                    <a:pt x="1652329" y="1012252"/>
                    <a:pt x="1638994" y="1008442"/>
                    <a:pt x="1626612" y="1005585"/>
                  </a:cubicBezTo>
                  <a:cubicBezTo>
                    <a:pt x="1633279" y="991297"/>
                    <a:pt x="1635184" y="966532"/>
                    <a:pt x="1639947" y="950340"/>
                  </a:cubicBezTo>
                  <a:cubicBezTo>
                    <a:pt x="1644709" y="932242"/>
                    <a:pt x="1665664" y="899857"/>
                    <a:pt x="1639947" y="896047"/>
                  </a:cubicBezTo>
                  <a:cubicBezTo>
                    <a:pt x="1597084" y="890332"/>
                    <a:pt x="1566604" y="943672"/>
                    <a:pt x="1533267" y="958912"/>
                  </a:cubicBezTo>
                  <a:cubicBezTo>
                    <a:pt x="1537077" y="937005"/>
                    <a:pt x="1538029" y="930337"/>
                    <a:pt x="1515169" y="925574"/>
                  </a:cubicBezTo>
                  <a:cubicBezTo>
                    <a:pt x="1501834" y="922717"/>
                    <a:pt x="1489452" y="918907"/>
                    <a:pt x="1476117" y="916049"/>
                  </a:cubicBezTo>
                  <a:cubicBezTo>
                    <a:pt x="1428492" y="904620"/>
                    <a:pt x="1380867" y="893190"/>
                    <a:pt x="1333242" y="881760"/>
                  </a:cubicBezTo>
                  <a:cubicBezTo>
                    <a:pt x="1321812" y="878902"/>
                    <a:pt x="1242754" y="850327"/>
                    <a:pt x="1236087" y="864615"/>
                  </a:cubicBezTo>
                  <a:cubicBezTo>
                    <a:pt x="1232277" y="872235"/>
                    <a:pt x="1231324" y="880807"/>
                    <a:pt x="1222752" y="879855"/>
                  </a:cubicBezTo>
                  <a:cubicBezTo>
                    <a:pt x="1217989" y="878902"/>
                    <a:pt x="1195129" y="877949"/>
                    <a:pt x="1193224" y="873187"/>
                  </a:cubicBezTo>
                  <a:cubicBezTo>
                    <a:pt x="1191319" y="868424"/>
                    <a:pt x="1192272" y="852232"/>
                    <a:pt x="1188462" y="851280"/>
                  </a:cubicBezTo>
                  <a:cubicBezTo>
                    <a:pt x="1177984" y="849374"/>
                    <a:pt x="1166554" y="846517"/>
                    <a:pt x="1156077" y="844612"/>
                  </a:cubicBezTo>
                  <a:cubicBezTo>
                    <a:pt x="1166554" y="819847"/>
                    <a:pt x="1119882" y="832230"/>
                    <a:pt x="1119882" y="805560"/>
                  </a:cubicBezTo>
                  <a:cubicBezTo>
                    <a:pt x="1119882" y="802702"/>
                    <a:pt x="1162744" y="769365"/>
                    <a:pt x="1167507" y="763649"/>
                  </a:cubicBezTo>
                  <a:cubicBezTo>
                    <a:pt x="1173222" y="755077"/>
                    <a:pt x="1177032" y="745552"/>
                    <a:pt x="1181794" y="736027"/>
                  </a:cubicBezTo>
                  <a:cubicBezTo>
                    <a:pt x="1158934" y="731265"/>
                    <a:pt x="1136074" y="727455"/>
                    <a:pt x="1114167" y="722692"/>
                  </a:cubicBezTo>
                  <a:cubicBezTo>
                    <a:pt x="1102737" y="720787"/>
                    <a:pt x="1091307" y="725549"/>
                    <a:pt x="1078924" y="725549"/>
                  </a:cubicBezTo>
                  <a:cubicBezTo>
                    <a:pt x="1065589" y="724597"/>
                    <a:pt x="1052254" y="722692"/>
                    <a:pt x="1039872" y="718882"/>
                  </a:cubicBezTo>
                  <a:cubicBezTo>
                    <a:pt x="1020822" y="714120"/>
                    <a:pt x="1034157" y="711262"/>
                    <a:pt x="1023679" y="706499"/>
                  </a:cubicBezTo>
                  <a:cubicBezTo>
                    <a:pt x="985579" y="690307"/>
                    <a:pt x="936049" y="687449"/>
                    <a:pt x="895092" y="678877"/>
                  </a:cubicBezTo>
                  <a:cubicBezTo>
                    <a:pt x="888424" y="676972"/>
                    <a:pt x="876994" y="720787"/>
                    <a:pt x="876042" y="730312"/>
                  </a:cubicBezTo>
                  <a:cubicBezTo>
                    <a:pt x="875089" y="749362"/>
                    <a:pt x="889377" y="748410"/>
                    <a:pt x="906522" y="752220"/>
                  </a:cubicBezTo>
                  <a:cubicBezTo>
                    <a:pt x="930334" y="757935"/>
                    <a:pt x="953194" y="763649"/>
                    <a:pt x="977007" y="768412"/>
                  </a:cubicBezTo>
                  <a:cubicBezTo>
                    <a:pt x="975102" y="775080"/>
                    <a:pt x="972244" y="799845"/>
                    <a:pt x="967482" y="803655"/>
                  </a:cubicBezTo>
                  <a:cubicBezTo>
                    <a:pt x="959862" y="808417"/>
                    <a:pt x="915094" y="791272"/>
                    <a:pt x="905569" y="789367"/>
                  </a:cubicBezTo>
                  <a:cubicBezTo>
                    <a:pt x="887472" y="785557"/>
                    <a:pt x="869374" y="778890"/>
                    <a:pt x="851277" y="776985"/>
                  </a:cubicBezTo>
                  <a:cubicBezTo>
                    <a:pt x="845562" y="776032"/>
                    <a:pt x="839847" y="776032"/>
                    <a:pt x="835084" y="775080"/>
                  </a:cubicBezTo>
                  <a:cubicBezTo>
                    <a:pt x="825559" y="774127"/>
                    <a:pt x="832227" y="776032"/>
                    <a:pt x="827464" y="781747"/>
                  </a:cubicBezTo>
                  <a:cubicBezTo>
                    <a:pt x="825559" y="783652"/>
                    <a:pt x="821749" y="799845"/>
                    <a:pt x="817939" y="798892"/>
                  </a:cubicBezTo>
                  <a:cubicBezTo>
                    <a:pt x="774124" y="788415"/>
                    <a:pt x="729357" y="776985"/>
                    <a:pt x="685542" y="766507"/>
                  </a:cubicBezTo>
                  <a:cubicBezTo>
                    <a:pt x="665539" y="761745"/>
                    <a:pt x="645537" y="756982"/>
                    <a:pt x="624582" y="752220"/>
                  </a:cubicBezTo>
                  <a:cubicBezTo>
                    <a:pt x="617914" y="750315"/>
                    <a:pt x="619819" y="745552"/>
                    <a:pt x="617914" y="738885"/>
                  </a:cubicBezTo>
                  <a:cubicBezTo>
                    <a:pt x="615057" y="724597"/>
                    <a:pt x="607437" y="728407"/>
                    <a:pt x="603627" y="717930"/>
                  </a:cubicBezTo>
                  <a:cubicBezTo>
                    <a:pt x="620772" y="719835"/>
                    <a:pt x="609342" y="650302"/>
                    <a:pt x="606484" y="636967"/>
                  </a:cubicBezTo>
                  <a:cubicBezTo>
                    <a:pt x="604579" y="628395"/>
                    <a:pt x="603627" y="618870"/>
                    <a:pt x="595054" y="616012"/>
                  </a:cubicBezTo>
                  <a:cubicBezTo>
                    <a:pt x="588387" y="614107"/>
                    <a:pt x="575052" y="612202"/>
                    <a:pt x="574099" y="605535"/>
                  </a:cubicBezTo>
                  <a:cubicBezTo>
                    <a:pt x="573147" y="599820"/>
                    <a:pt x="574099" y="597915"/>
                    <a:pt x="576004" y="592200"/>
                  </a:cubicBezTo>
                  <a:cubicBezTo>
                    <a:pt x="577909" y="586485"/>
                    <a:pt x="567432" y="581722"/>
                    <a:pt x="564574" y="576960"/>
                  </a:cubicBezTo>
                  <a:cubicBezTo>
                    <a:pt x="560764" y="568387"/>
                    <a:pt x="564574" y="565530"/>
                    <a:pt x="560764" y="556957"/>
                  </a:cubicBezTo>
                  <a:cubicBezTo>
                    <a:pt x="552192" y="539812"/>
                    <a:pt x="543619" y="521715"/>
                    <a:pt x="534094" y="504570"/>
                  </a:cubicBezTo>
                  <a:cubicBezTo>
                    <a:pt x="525522" y="486472"/>
                    <a:pt x="520759" y="496950"/>
                    <a:pt x="505519" y="487425"/>
                  </a:cubicBezTo>
                  <a:cubicBezTo>
                    <a:pt x="497899" y="482662"/>
                    <a:pt x="495042" y="482662"/>
                    <a:pt x="494089" y="475042"/>
                  </a:cubicBezTo>
                  <a:cubicBezTo>
                    <a:pt x="493137" y="463612"/>
                    <a:pt x="495994" y="456945"/>
                    <a:pt x="484564" y="456945"/>
                  </a:cubicBezTo>
                  <a:cubicBezTo>
                    <a:pt x="477897" y="456945"/>
                    <a:pt x="469324" y="443609"/>
                    <a:pt x="466467" y="435037"/>
                  </a:cubicBezTo>
                  <a:cubicBezTo>
                    <a:pt x="480754" y="436942"/>
                    <a:pt x="494089" y="430275"/>
                    <a:pt x="508377" y="431227"/>
                  </a:cubicBezTo>
                  <a:cubicBezTo>
                    <a:pt x="519807" y="432180"/>
                    <a:pt x="523617" y="435990"/>
                    <a:pt x="532189" y="442657"/>
                  </a:cubicBezTo>
                  <a:cubicBezTo>
                    <a:pt x="541714" y="449325"/>
                    <a:pt x="541714" y="472184"/>
                    <a:pt x="556002" y="471232"/>
                  </a:cubicBezTo>
                  <a:cubicBezTo>
                    <a:pt x="583624" y="469327"/>
                    <a:pt x="568384" y="428370"/>
                    <a:pt x="557907" y="432180"/>
                  </a:cubicBezTo>
                  <a:cubicBezTo>
                    <a:pt x="549334" y="435990"/>
                    <a:pt x="543619" y="441705"/>
                    <a:pt x="535999" y="435037"/>
                  </a:cubicBezTo>
                  <a:cubicBezTo>
                    <a:pt x="532189" y="431227"/>
                    <a:pt x="528379" y="427417"/>
                    <a:pt x="524569" y="424559"/>
                  </a:cubicBezTo>
                  <a:cubicBezTo>
                    <a:pt x="520759" y="421702"/>
                    <a:pt x="525522" y="415034"/>
                    <a:pt x="523617" y="411225"/>
                  </a:cubicBezTo>
                  <a:cubicBezTo>
                    <a:pt x="521712" y="407415"/>
                    <a:pt x="514092" y="408367"/>
                    <a:pt x="512187" y="404557"/>
                  </a:cubicBezTo>
                  <a:cubicBezTo>
                    <a:pt x="511234" y="401700"/>
                    <a:pt x="510282" y="392175"/>
                    <a:pt x="509329" y="389317"/>
                  </a:cubicBezTo>
                  <a:cubicBezTo>
                    <a:pt x="506472" y="377887"/>
                    <a:pt x="513139" y="375030"/>
                    <a:pt x="512187" y="366457"/>
                  </a:cubicBezTo>
                  <a:cubicBezTo>
                    <a:pt x="511234" y="355980"/>
                    <a:pt x="501709" y="354075"/>
                    <a:pt x="509329" y="344550"/>
                  </a:cubicBezTo>
                  <a:cubicBezTo>
                    <a:pt x="521712" y="329309"/>
                    <a:pt x="495042" y="314070"/>
                    <a:pt x="521712" y="309307"/>
                  </a:cubicBezTo>
                  <a:cubicBezTo>
                    <a:pt x="553144" y="302640"/>
                    <a:pt x="524569" y="281685"/>
                    <a:pt x="530284" y="270255"/>
                  </a:cubicBezTo>
                  <a:cubicBezTo>
                    <a:pt x="536952" y="255967"/>
                    <a:pt x="548382" y="238822"/>
                    <a:pt x="550287" y="223582"/>
                  </a:cubicBezTo>
                  <a:cubicBezTo>
                    <a:pt x="553144" y="205485"/>
                    <a:pt x="548382" y="183577"/>
                    <a:pt x="547429" y="165479"/>
                  </a:cubicBezTo>
                  <a:cubicBezTo>
                    <a:pt x="546477" y="155002"/>
                    <a:pt x="567432" y="155002"/>
                    <a:pt x="564574" y="139762"/>
                  </a:cubicBezTo>
                  <a:cubicBezTo>
                    <a:pt x="561717" y="124522"/>
                    <a:pt x="556002" y="98804"/>
                    <a:pt x="535999" y="101662"/>
                  </a:cubicBezTo>
                  <a:cubicBezTo>
                    <a:pt x="520759" y="103567"/>
                    <a:pt x="506472" y="77849"/>
                    <a:pt x="496947" y="67372"/>
                  </a:cubicBezTo>
                  <a:cubicBezTo>
                    <a:pt x="483612" y="54037"/>
                    <a:pt x="470277" y="40702"/>
                    <a:pt x="455989" y="29272"/>
                  </a:cubicBezTo>
                  <a:cubicBezTo>
                    <a:pt x="440749" y="17842"/>
                    <a:pt x="415032" y="-1208"/>
                    <a:pt x="395029" y="11174"/>
                  </a:cubicBezTo>
                  <a:cubicBezTo>
                    <a:pt x="383599" y="17842"/>
                    <a:pt x="350262" y="9269"/>
                    <a:pt x="335974" y="8317"/>
                  </a:cubicBezTo>
                  <a:cubicBezTo>
                    <a:pt x="316924" y="8317"/>
                    <a:pt x="296922" y="9269"/>
                    <a:pt x="278824" y="12127"/>
                  </a:cubicBezTo>
                  <a:cubicBezTo>
                    <a:pt x="245487" y="17842"/>
                    <a:pt x="213102" y="30224"/>
                    <a:pt x="189289" y="54989"/>
                  </a:cubicBezTo>
                  <a:cubicBezTo>
                    <a:pt x="134044" y="111187"/>
                    <a:pt x="117852" y="190245"/>
                    <a:pt x="137854" y="265492"/>
                  </a:cubicBezTo>
                  <a:cubicBezTo>
                    <a:pt x="144522" y="293115"/>
                    <a:pt x="152142" y="275970"/>
                    <a:pt x="168334" y="291210"/>
                  </a:cubicBezTo>
                  <a:cubicBezTo>
                    <a:pt x="164524" y="301687"/>
                    <a:pt x="176907" y="316927"/>
                    <a:pt x="182622" y="324547"/>
                  </a:cubicBezTo>
                  <a:cubicBezTo>
                    <a:pt x="186432" y="329309"/>
                    <a:pt x="203577" y="340740"/>
                    <a:pt x="205482" y="344550"/>
                  </a:cubicBezTo>
                  <a:cubicBezTo>
                    <a:pt x="211197" y="362647"/>
                    <a:pt x="186432" y="370267"/>
                    <a:pt x="175954" y="375030"/>
                  </a:cubicBezTo>
                  <a:cubicBezTo>
                    <a:pt x="168334" y="378840"/>
                    <a:pt x="175954" y="403605"/>
                    <a:pt x="167382" y="410272"/>
                  </a:cubicBezTo>
                  <a:cubicBezTo>
                    <a:pt x="155952" y="418845"/>
                    <a:pt x="132139" y="430275"/>
                    <a:pt x="132139" y="445515"/>
                  </a:cubicBezTo>
                  <a:cubicBezTo>
                    <a:pt x="132139" y="468375"/>
                    <a:pt x="114042" y="455040"/>
                    <a:pt x="104517" y="467422"/>
                  </a:cubicBezTo>
                  <a:cubicBezTo>
                    <a:pt x="94992" y="480757"/>
                    <a:pt x="83562" y="491234"/>
                    <a:pt x="74037" y="504570"/>
                  </a:cubicBezTo>
                  <a:cubicBezTo>
                    <a:pt x="63559" y="518857"/>
                    <a:pt x="64512" y="536002"/>
                    <a:pt x="54987" y="552195"/>
                  </a:cubicBezTo>
                  <a:cubicBezTo>
                    <a:pt x="28317" y="597915"/>
                    <a:pt x="16887" y="651255"/>
                    <a:pt x="11172" y="703642"/>
                  </a:cubicBezTo>
                  <a:cubicBezTo>
                    <a:pt x="-5021" y="861757"/>
                    <a:pt x="30222" y="1025587"/>
                    <a:pt x="70227" y="1177987"/>
                  </a:cubicBezTo>
                  <a:cubicBezTo>
                    <a:pt x="59749" y="1164652"/>
                    <a:pt x="33079" y="1192275"/>
                    <a:pt x="29269" y="1198942"/>
                  </a:cubicBezTo>
                  <a:cubicBezTo>
                    <a:pt x="11172" y="1225612"/>
                    <a:pt x="12124" y="1248472"/>
                    <a:pt x="11172" y="1279904"/>
                  </a:cubicBezTo>
                  <a:cubicBezTo>
                    <a:pt x="10219" y="1310385"/>
                    <a:pt x="3552" y="1344675"/>
                    <a:pt x="14982" y="1373250"/>
                  </a:cubicBezTo>
                  <a:cubicBezTo>
                    <a:pt x="19744" y="1385632"/>
                    <a:pt x="44509" y="1390395"/>
                    <a:pt x="56892" y="1395157"/>
                  </a:cubicBezTo>
                  <a:cubicBezTo>
                    <a:pt x="74037" y="1401825"/>
                    <a:pt x="78799" y="1400872"/>
                    <a:pt x="96897" y="1396110"/>
                  </a:cubicBezTo>
                  <a:cubicBezTo>
                    <a:pt x="92134" y="1428495"/>
                    <a:pt x="88324" y="1452307"/>
                    <a:pt x="93087" y="1484692"/>
                  </a:cubicBezTo>
                  <a:cubicBezTo>
                    <a:pt x="98802" y="1518982"/>
                    <a:pt x="101659" y="1555177"/>
                    <a:pt x="109279" y="1588515"/>
                  </a:cubicBezTo>
                  <a:cubicBezTo>
                    <a:pt x="117852" y="1628520"/>
                    <a:pt x="126424" y="1668525"/>
                    <a:pt x="134997" y="1708529"/>
                  </a:cubicBezTo>
                  <a:cubicBezTo>
                    <a:pt x="137854" y="1722817"/>
                    <a:pt x="131187" y="1739010"/>
                    <a:pt x="128329" y="1752345"/>
                  </a:cubicBezTo>
                  <a:cubicBezTo>
                    <a:pt x="125472" y="1766632"/>
                    <a:pt x="141664" y="1783777"/>
                    <a:pt x="156904" y="1777110"/>
                  </a:cubicBezTo>
                  <a:cubicBezTo>
                    <a:pt x="151189" y="1795207"/>
                    <a:pt x="146427" y="1813304"/>
                    <a:pt x="140712" y="1831402"/>
                  </a:cubicBezTo>
                  <a:cubicBezTo>
                    <a:pt x="137854" y="1842832"/>
                    <a:pt x="134044" y="1870454"/>
                    <a:pt x="138807" y="1879979"/>
                  </a:cubicBezTo>
                  <a:cubicBezTo>
                    <a:pt x="142617" y="1886647"/>
                    <a:pt x="155952" y="1887600"/>
                    <a:pt x="159762" y="1894267"/>
                  </a:cubicBezTo>
                  <a:cubicBezTo>
                    <a:pt x="161667" y="1898077"/>
                    <a:pt x="160714" y="1909507"/>
                    <a:pt x="160714" y="1914270"/>
                  </a:cubicBezTo>
                  <a:cubicBezTo>
                    <a:pt x="161667" y="1930462"/>
                    <a:pt x="167382" y="1954275"/>
                    <a:pt x="160714" y="1969515"/>
                  </a:cubicBezTo>
                  <a:cubicBezTo>
                    <a:pt x="154999" y="1984754"/>
                    <a:pt x="148332" y="1999995"/>
                    <a:pt x="157857" y="2015235"/>
                  </a:cubicBezTo>
                  <a:cubicBezTo>
                    <a:pt x="167382" y="2032379"/>
                    <a:pt x="162619" y="2047620"/>
                    <a:pt x="157857" y="2065717"/>
                  </a:cubicBezTo>
                  <a:cubicBezTo>
                    <a:pt x="148332" y="2101912"/>
                    <a:pt x="130234" y="2129535"/>
                    <a:pt x="114994" y="2162872"/>
                  </a:cubicBezTo>
                  <a:cubicBezTo>
                    <a:pt x="101659" y="2192400"/>
                    <a:pt x="86419" y="2224785"/>
                    <a:pt x="87372" y="2257170"/>
                  </a:cubicBezTo>
                  <a:cubicBezTo>
                    <a:pt x="88324" y="2296222"/>
                    <a:pt x="91182" y="2334322"/>
                    <a:pt x="94992" y="2373375"/>
                  </a:cubicBezTo>
                  <a:cubicBezTo>
                    <a:pt x="102612" y="2444812"/>
                    <a:pt x="81657" y="2521012"/>
                    <a:pt x="72132" y="2591497"/>
                  </a:cubicBezTo>
                  <a:cubicBezTo>
                    <a:pt x="71179" y="2597212"/>
                    <a:pt x="80704" y="2608642"/>
                    <a:pt x="85467" y="2610547"/>
                  </a:cubicBezTo>
                  <a:cubicBezTo>
                    <a:pt x="95944" y="2614357"/>
                    <a:pt x="92134" y="2624835"/>
                    <a:pt x="92134" y="2635312"/>
                  </a:cubicBezTo>
                  <a:cubicBezTo>
                    <a:pt x="92134" y="2652457"/>
                    <a:pt x="93087" y="2670555"/>
                    <a:pt x="93087" y="2687700"/>
                  </a:cubicBezTo>
                  <a:cubicBezTo>
                    <a:pt x="93087" y="2706750"/>
                    <a:pt x="82609" y="2721990"/>
                    <a:pt x="75942" y="2740087"/>
                  </a:cubicBezTo>
                  <a:cubicBezTo>
                    <a:pt x="66417" y="2767710"/>
                    <a:pt x="61654" y="2796285"/>
                    <a:pt x="58797" y="2824860"/>
                  </a:cubicBezTo>
                  <a:cubicBezTo>
                    <a:pt x="57844" y="2837242"/>
                    <a:pt x="49272" y="2911537"/>
                    <a:pt x="60702" y="2915347"/>
                  </a:cubicBezTo>
                  <a:cubicBezTo>
                    <a:pt x="89277" y="2925825"/>
                    <a:pt x="122614" y="2923920"/>
                    <a:pt x="152142" y="2926777"/>
                  </a:cubicBezTo>
                  <a:cubicBezTo>
                    <a:pt x="160714" y="2927730"/>
                    <a:pt x="165477" y="2927730"/>
                    <a:pt x="174049" y="2924872"/>
                  </a:cubicBezTo>
                  <a:cubicBezTo>
                    <a:pt x="179764" y="2922967"/>
                    <a:pt x="184527" y="2920110"/>
                    <a:pt x="190242" y="2918205"/>
                  </a:cubicBezTo>
                  <a:cubicBezTo>
                    <a:pt x="196909" y="2915347"/>
                    <a:pt x="224532" y="2930587"/>
                    <a:pt x="233104" y="2932492"/>
                  </a:cubicBezTo>
                  <a:cubicBezTo>
                    <a:pt x="301684" y="2954400"/>
                    <a:pt x="374074" y="2955352"/>
                    <a:pt x="444559" y="2942970"/>
                  </a:cubicBezTo>
                  <a:cubicBezTo>
                    <a:pt x="467419" y="2939160"/>
                    <a:pt x="503614" y="2933445"/>
                    <a:pt x="519807" y="2914395"/>
                  </a:cubicBezTo>
                  <a:cubicBezTo>
                    <a:pt x="526474" y="2906775"/>
                    <a:pt x="518854" y="2880105"/>
                    <a:pt x="518854" y="2870580"/>
                  </a:cubicBezTo>
                  <a:cubicBezTo>
                    <a:pt x="516949" y="2839147"/>
                    <a:pt x="489327" y="2828670"/>
                    <a:pt x="466467" y="2818192"/>
                  </a:cubicBezTo>
                  <a:cubicBezTo>
                    <a:pt x="476944" y="2815335"/>
                    <a:pt x="558859" y="2801047"/>
                    <a:pt x="556954" y="2781997"/>
                  </a:cubicBezTo>
                  <a:cubicBezTo>
                    <a:pt x="555049" y="2750565"/>
                    <a:pt x="551239" y="2702940"/>
                    <a:pt x="513139" y="2694367"/>
                  </a:cubicBezTo>
                  <a:cubicBezTo>
                    <a:pt x="488374" y="2702940"/>
                    <a:pt x="455989" y="2687700"/>
                    <a:pt x="433129" y="2679127"/>
                  </a:cubicBezTo>
                  <a:cubicBezTo>
                    <a:pt x="405507" y="2667697"/>
                    <a:pt x="383599" y="2655315"/>
                    <a:pt x="359787" y="2637217"/>
                  </a:cubicBezTo>
                  <a:cubicBezTo>
                    <a:pt x="342642" y="2624835"/>
                    <a:pt x="334069" y="2621977"/>
                    <a:pt x="328354" y="2601975"/>
                  </a:cubicBezTo>
                  <a:cubicBezTo>
                    <a:pt x="326449" y="2594355"/>
                    <a:pt x="315972" y="2555302"/>
                    <a:pt x="324544" y="2553397"/>
                  </a:cubicBezTo>
                  <a:cubicBezTo>
                    <a:pt x="340737" y="2549587"/>
                    <a:pt x="351214" y="2545777"/>
                    <a:pt x="351214" y="2527680"/>
                  </a:cubicBezTo>
                  <a:cubicBezTo>
                    <a:pt x="352167" y="2503867"/>
                    <a:pt x="353119" y="2480055"/>
                    <a:pt x="354072" y="2455290"/>
                  </a:cubicBezTo>
                  <a:cubicBezTo>
                    <a:pt x="354072" y="2441955"/>
                    <a:pt x="359787" y="2425762"/>
                    <a:pt x="364549" y="2413380"/>
                  </a:cubicBezTo>
                  <a:cubicBezTo>
                    <a:pt x="369312" y="2400997"/>
                    <a:pt x="384552" y="2385757"/>
                    <a:pt x="385504" y="2372422"/>
                  </a:cubicBezTo>
                  <a:cubicBezTo>
                    <a:pt x="388362" y="2330512"/>
                    <a:pt x="391219" y="2287650"/>
                    <a:pt x="394077" y="2245740"/>
                  </a:cubicBezTo>
                  <a:cubicBezTo>
                    <a:pt x="395029" y="2229547"/>
                    <a:pt x="395982" y="2212402"/>
                    <a:pt x="396934" y="2196210"/>
                  </a:cubicBezTo>
                  <a:cubicBezTo>
                    <a:pt x="396934" y="2194305"/>
                    <a:pt x="412174" y="2180970"/>
                    <a:pt x="415984" y="2175255"/>
                  </a:cubicBezTo>
                  <a:cubicBezTo>
                    <a:pt x="429319" y="2160015"/>
                    <a:pt x="441702" y="2144775"/>
                    <a:pt x="455037" y="2129535"/>
                  </a:cubicBezTo>
                  <a:cubicBezTo>
                    <a:pt x="463609" y="2120010"/>
                    <a:pt x="468372" y="2100960"/>
                    <a:pt x="476944" y="2094292"/>
                  </a:cubicBezTo>
                  <a:cubicBezTo>
                    <a:pt x="513139" y="2068575"/>
                    <a:pt x="520759" y="2006662"/>
                    <a:pt x="529332" y="1966657"/>
                  </a:cubicBezTo>
                  <a:cubicBezTo>
                    <a:pt x="532189" y="1953322"/>
                    <a:pt x="536952" y="1941892"/>
                    <a:pt x="533142" y="1928557"/>
                  </a:cubicBezTo>
                  <a:cubicBezTo>
                    <a:pt x="530284" y="1917127"/>
                    <a:pt x="527427" y="1906650"/>
                    <a:pt x="524569" y="1895220"/>
                  </a:cubicBezTo>
                  <a:cubicBezTo>
                    <a:pt x="522664" y="1889504"/>
                    <a:pt x="515044" y="1886647"/>
                    <a:pt x="513139" y="1880932"/>
                  </a:cubicBezTo>
                  <a:cubicBezTo>
                    <a:pt x="512187" y="1874265"/>
                    <a:pt x="516949" y="1862835"/>
                    <a:pt x="518854" y="1856167"/>
                  </a:cubicBezTo>
                  <a:cubicBezTo>
                    <a:pt x="519807" y="1850452"/>
                    <a:pt x="513139" y="1848547"/>
                    <a:pt x="513139" y="1843785"/>
                  </a:cubicBezTo>
                  <a:cubicBezTo>
                    <a:pt x="513139" y="1834260"/>
                    <a:pt x="520759" y="1802827"/>
                    <a:pt x="532189" y="1802827"/>
                  </a:cubicBezTo>
                  <a:cubicBezTo>
                    <a:pt x="515044" y="1776157"/>
                    <a:pt x="557907" y="1721865"/>
                    <a:pt x="556954" y="1693290"/>
                  </a:cubicBezTo>
                  <a:cubicBezTo>
                    <a:pt x="556002" y="1673287"/>
                    <a:pt x="556002" y="1653285"/>
                    <a:pt x="552192" y="1633282"/>
                  </a:cubicBezTo>
                  <a:cubicBezTo>
                    <a:pt x="550287" y="1621852"/>
                    <a:pt x="547429" y="1610422"/>
                    <a:pt x="545524" y="1598992"/>
                  </a:cubicBezTo>
                  <a:cubicBezTo>
                    <a:pt x="543619" y="1590420"/>
                    <a:pt x="554097" y="1579942"/>
                    <a:pt x="555049" y="1571370"/>
                  </a:cubicBezTo>
                  <a:cubicBezTo>
                    <a:pt x="559812" y="1534222"/>
                    <a:pt x="541714" y="1494217"/>
                    <a:pt x="541714" y="1456117"/>
                  </a:cubicBezTo>
                  <a:cubicBezTo>
                    <a:pt x="541714" y="1437067"/>
                    <a:pt x="538857" y="1416112"/>
                    <a:pt x="536952" y="1397062"/>
                  </a:cubicBezTo>
                  <a:cubicBezTo>
                    <a:pt x="535999" y="1379917"/>
                    <a:pt x="541714" y="1362772"/>
                    <a:pt x="537904" y="1345627"/>
                  </a:cubicBezTo>
                  <a:cubicBezTo>
                    <a:pt x="550287" y="1345627"/>
                    <a:pt x="560764" y="1350390"/>
                    <a:pt x="571242" y="1348485"/>
                  </a:cubicBezTo>
                  <a:cubicBezTo>
                    <a:pt x="578862" y="1346579"/>
                    <a:pt x="584577" y="1334197"/>
                    <a:pt x="576957" y="1330387"/>
                  </a:cubicBezTo>
                  <a:cubicBezTo>
                    <a:pt x="594102" y="1324672"/>
                    <a:pt x="590292" y="1297050"/>
                    <a:pt x="592197" y="1278952"/>
                  </a:cubicBezTo>
                  <a:cubicBezTo>
                    <a:pt x="593149" y="1273237"/>
                    <a:pt x="593149" y="1268475"/>
                    <a:pt x="593149" y="1262760"/>
                  </a:cubicBezTo>
                  <a:cubicBezTo>
                    <a:pt x="593149" y="1257045"/>
                    <a:pt x="588387" y="1259902"/>
                    <a:pt x="586482" y="1254187"/>
                  </a:cubicBezTo>
                  <a:cubicBezTo>
                    <a:pt x="581719" y="1239900"/>
                    <a:pt x="576957" y="1243710"/>
                    <a:pt x="567432" y="1234185"/>
                  </a:cubicBezTo>
                  <a:cubicBezTo>
                    <a:pt x="582672" y="1231327"/>
                    <a:pt x="584577" y="1234185"/>
                    <a:pt x="586482" y="1217992"/>
                  </a:cubicBezTo>
                  <a:cubicBezTo>
                    <a:pt x="587434" y="1206562"/>
                    <a:pt x="597912" y="1211325"/>
                    <a:pt x="596959" y="1201800"/>
                  </a:cubicBezTo>
                  <a:cubicBezTo>
                    <a:pt x="613152" y="1204657"/>
                    <a:pt x="630297" y="1203705"/>
                    <a:pt x="646489" y="1204657"/>
                  </a:cubicBezTo>
                  <a:cubicBezTo>
                    <a:pt x="644584" y="1187512"/>
                    <a:pt x="660777" y="1171320"/>
                    <a:pt x="657919" y="1155127"/>
                  </a:cubicBezTo>
                  <a:cubicBezTo>
                    <a:pt x="655062" y="1138935"/>
                    <a:pt x="654109" y="1123695"/>
                    <a:pt x="654109" y="1106550"/>
                  </a:cubicBezTo>
                  <a:cubicBezTo>
                    <a:pt x="669349" y="1112265"/>
                    <a:pt x="700782" y="1134172"/>
                    <a:pt x="713164" y="1113217"/>
                  </a:cubicBezTo>
                  <a:cubicBezTo>
                    <a:pt x="736024" y="1136077"/>
                    <a:pt x="763647" y="1147507"/>
                    <a:pt x="792222" y="1162747"/>
                  </a:cubicBezTo>
                  <a:cubicBezTo>
                    <a:pt x="807462" y="1170367"/>
                    <a:pt x="834132" y="1191322"/>
                    <a:pt x="850324" y="1180845"/>
                  </a:cubicBezTo>
                  <a:cubicBezTo>
                    <a:pt x="868422" y="1168462"/>
                    <a:pt x="848419" y="1162747"/>
                    <a:pt x="841752" y="1156080"/>
                  </a:cubicBezTo>
                  <a:cubicBezTo>
                    <a:pt x="856992" y="1144650"/>
                    <a:pt x="899854" y="1180845"/>
                    <a:pt x="916999" y="1166557"/>
                  </a:cubicBezTo>
                  <a:cubicBezTo>
                    <a:pt x="925572" y="1159890"/>
                    <a:pt x="940812" y="1150365"/>
                    <a:pt x="924619" y="1144650"/>
                  </a:cubicBezTo>
                  <a:cubicBezTo>
                    <a:pt x="908427" y="1138935"/>
                    <a:pt x="892234" y="1133220"/>
                    <a:pt x="876042" y="1127505"/>
                  </a:cubicBezTo>
                  <a:cubicBezTo>
                    <a:pt x="896997" y="1130362"/>
                    <a:pt x="941764" y="1139887"/>
                    <a:pt x="959862" y="1125600"/>
                  </a:cubicBezTo>
                  <a:cubicBezTo>
                    <a:pt x="973197" y="1116075"/>
                    <a:pt x="969387" y="1107502"/>
                    <a:pt x="957957" y="1101787"/>
                  </a:cubicBezTo>
                  <a:cubicBezTo>
                    <a:pt x="951289" y="1097977"/>
                    <a:pt x="942717" y="1101787"/>
                    <a:pt x="936049" y="1098930"/>
                  </a:cubicBezTo>
                  <a:cubicBezTo>
                    <a:pt x="929382" y="1096072"/>
                    <a:pt x="923667" y="1088452"/>
                    <a:pt x="918904" y="1084642"/>
                  </a:cubicBezTo>
                  <a:cubicBezTo>
                    <a:pt x="937002" y="1086547"/>
                    <a:pt x="969387" y="1079880"/>
                    <a:pt x="977007" y="1062735"/>
                  </a:cubicBezTo>
                  <a:cubicBezTo>
                    <a:pt x="990342" y="1037017"/>
                    <a:pt x="942717" y="1032255"/>
                    <a:pt x="927477" y="1027492"/>
                  </a:cubicBezTo>
                  <a:cubicBezTo>
                    <a:pt x="921762" y="1025587"/>
                    <a:pt x="889377" y="1018920"/>
                    <a:pt x="889377" y="1013205"/>
                  </a:cubicBezTo>
                  <a:cubicBezTo>
                    <a:pt x="889377" y="1004632"/>
                    <a:pt x="909379" y="1010347"/>
                    <a:pt x="915094" y="1012252"/>
                  </a:cubicBezTo>
                  <a:cubicBezTo>
                    <a:pt x="932239" y="1016062"/>
                    <a:pt x="949384" y="1019872"/>
                    <a:pt x="966529" y="1023682"/>
                  </a:cubicBezTo>
                  <a:cubicBezTo>
                    <a:pt x="977007" y="1025587"/>
                    <a:pt x="978912" y="1037970"/>
                    <a:pt x="988437" y="1027492"/>
                  </a:cubicBezTo>
                  <a:cubicBezTo>
                    <a:pt x="989389" y="1045590"/>
                    <a:pt x="983674" y="1063687"/>
                    <a:pt x="982722" y="1081785"/>
                  </a:cubicBezTo>
                  <a:cubicBezTo>
                    <a:pt x="980817" y="1110360"/>
                    <a:pt x="979864" y="1137982"/>
                    <a:pt x="980817" y="1166557"/>
                  </a:cubicBezTo>
                  <a:cubicBezTo>
                    <a:pt x="981769" y="1185607"/>
                    <a:pt x="982722" y="1204657"/>
                    <a:pt x="983674" y="1222755"/>
                  </a:cubicBezTo>
                  <a:cubicBezTo>
                    <a:pt x="983674" y="1232279"/>
                    <a:pt x="995104" y="1227517"/>
                    <a:pt x="1003677" y="1227517"/>
                  </a:cubicBezTo>
                  <a:cubicBezTo>
                    <a:pt x="1036062" y="1226565"/>
                    <a:pt x="1068447" y="1225612"/>
                    <a:pt x="1101784" y="1224660"/>
                  </a:cubicBezTo>
                  <a:cubicBezTo>
                    <a:pt x="1100832" y="1189417"/>
                    <a:pt x="1092259" y="1146555"/>
                    <a:pt x="1098927" y="1112265"/>
                  </a:cubicBezTo>
                  <a:cubicBezTo>
                    <a:pt x="1102737" y="1089405"/>
                    <a:pt x="1107499" y="1066545"/>
                    <a:pt x="1111309" y="1044637"/>
                  </a:cubicBezTo>
                  <a:cubicBezTo>
                    <a:pt x="1113214" y="1032255"/>
                    <a:pt x="1125597" y="1075117"/>
                    <a:pt x="1126549" y="1079880"/>
                  </a:cubicBezTo>
                  <a:cubicBezTo>
                    <a:pt x="1126549" y="1070355"/>
                    <a:pt x="1121787" y="1060830"/>
                    <a:pt x="1121787" y="1051305"/>
                  </a:cubicBezTo>
                  <a:cubicBezTo>
                    <a:pt x="1121787" y="1037970"/>
                    <a:pt x="1128454" y="1046542"/>
                    <a:pt x="1130359" y="1039874"/>
                  </a:cubicBezTo>
                  <a:cubicBezTo>
                    <a:pt x="1133217" y="1033207"/>
                    <a:pt x="1131312" y="1025587"/>
                    <a:pt x="1133217" y="1017015"/>
                  </a:cubicBezTo>
                  <a:cubicBezTo>
                    <a:pt x="1136074" y="1002727"/>
                    <a:pt x="1138932" y="988440"/>
                    <a:pt x="1142742" y="974152"/>
                  </a:cubicBezTo>
                  <a:cubicBezTo>
                    <a:pt x="1170364" y="973199"/>
                    <a:pt x="1142742" y="1015110"/>
                    <a:pt x="1146552" y="1030349"/>
                  </a:cubicBezTo>
                  <a:cubicBezTo>
                    <a:pt x="1150362" y="1046542"/>
                    <a:pt x="1151314" y="1055115"/>
                    <a:pt x="1149409" y="1072260"/>
                  </a:cubicBezTo>
                  <a:cubicBezTo>
                    <a:pt x="1147504" y="1082737"/>
                    <a:pt x="1148457" y="1097025"/>
                    <a:pt x="1162744" y="1090357"/>
                  </a:cubicBezTo>
                  <a:cubicBezTo>
                    <a:pt x="1155124" y="1081785"/>
                    <a:pt x="1160839" y="1073212"/>
                    <a:pt x="1163697" y="1063687"/>
                  </a:cubicBezTo>
                  <a:cubicBezTo>
                    <a:pt x="1167507" y="1053210"/>
                    <a:pt x="1179889" y="1062735"/>
                    <a:pt x="1189414" y="1065592"/>
                  </a:cubicBezTo>
                  <a:cubicBezTo>
                    <a:pt x="1204654" y="1070355"/>
                    <a:pt x="1233229" y="1075117"/>
                    <a:pt x="1223704" y="1098930"/>
                  </a:cubicBezTo>
                  <a:cubicBezTo>
                    <a:pt x="1217037" y="1116075"/>
                    <a:pt x="1195129" y="1113217"/>
                    <a:pt x="1180842" y="1109407"/>
                  </a:cubicBezTo>
                  <a:cubicBezTo>
                    <a:pt x="1152267" y="1102740"/>
                    <a:pt x="1142742" y="1104645"/>
                    <a:pt x="1127502" y="1079880"/>
                  </a:cubicBezTo>
                  <a:cubicBezTo>
                    <a:pt x="1131312" y="1116075"/>
                    <a:pt x="1172269" y="1118932"/>
                    <a:pt x="1201797" y="1117027"/>
                  </a:cubicBezTo>
                  <a:cubicBezTo>
                    <a:pt x="1213227" y="1116075"/>
                    <a:pt x="1214179" y="1115122"/>
                    <a:pt x="1223704" y="1106550"/>
                  </a:cubicBezTo>
                  <a:cubicBezTo>
                    <a:pt x="1229419" y="1100835"/>
                    <a:pt x="1234182" y="1113217"/>
                    <a:pt x="1241802" y="1104645"/>
                  </a:cubicBezTo>
                  <a:cubicBezTo>
                    <a:pt x="1249422" y="1095120"/>
                    <a:pt x="1248469" y="1095120"/>
                    <a:pt x="1260852" y="1097025"/>
                  </a:cubicBezTo>
                  <a:cubicBezTo>
                    <a:pt x="1265614" y="1097977"/>
                    <a:pt x="1271329" y="1098930"/>
                    <a:pt x="1276092" y="1099882"/>
                  </a:cubicBezTo>
                  <a:cubicBezTo>
                    <a:pt x="1279902" y="1100835"/>
                    <a:pt x="1277044" y="1104645"/>
                    <a:pt x="1279902" y="1106550"/>
                  </a:cubicBezTo>
                  <a:cubicBezTo>
                    <a:pt x="1288474" y="1110360"/>
                    <a:pt x="1297047" y="1114170"/>
                    <a:pt x="1305619" y="1117980"/>
                  </a:cubicBezTo>
                  <a:cubicBezTo>
                    <a:pt x="1311334" y="1120837"/>
                    <a:pt x="1318954" y="1116075"/>
                    <a:pt x="1324669" y="1117027"/>
                  </a:cubicBezTo>
                  <a:cubicBezTo>
                    <a:pt x="1333242" y="1118932"/>
                    <a:pt x="1334194" y="1124647"/>
                    <a:pt x="1344672" y="1123695"/>
                  </a:cubicBezTo>
                  <a:cubicBezTo>
                    <a:pt x="1355149" y="1122742"/>
                    <a:pt x="1357054" y="1132267"/>
                    <a:pt x="1365627" y="1132267"/>
                  </a:cubicBezTo>
                  <a:cubicBezTo>
                    <a:pt x="1376104" y="1132267"/>
                    <a:pt x="1381819" y="1130362"/>
                    <a:pt x="1390392" y="1137030"/>
                  </a:cubicBezTo>
                  <a:cubicBezTo>
                    <a:pt x="1396107" y="1141792"/>
                    <a:pt x="1404679" y="1136077"/>
                    <a:pt x="1411347" y="1137982"/>
                  </a:cubicBezTo>
                  <a:cubicBezTo>
                    <a:pt x="1413252" y="1146555"/>
                    <a:pt x="1432302" y="1147507"/>
                    <a:pt x="1438017" y="1148460"/>
                  </a:cubicBezTo>
                  <a:cubicBezTo>
                    <a:pt x="1448494" y="1150365"/>
                    <a:pt x="1458019" y="1150365"/>
                    <a:pt x="1468497" y="1151317"/>
                  </a:cubicBezTo>
                  <a:cubicBezTo>
                    <a:pt x="1472307" y="1153222"/>
                    <a:pt x="1476117" y="1159890"/>
                    <a:pt x="1479927" y="1159890"/>
                  </a:cubicBezTo>
                  <a:cubicBezTo>
                    <a:pt x="1485642" y="1160842"/>
                    <a:pt x="1494214" y="1156080"/>
                    <a:pt x="1498977" y="1159890"/>
                  </a:cubicBezTo>
                  <a:cubicBezTo>
                    <a:pt x="1508502" y="1166557"/>
                    <a:pt x="1509454" y="1167510"/>
                    <a:pt x="1520884" y="1166557"/>
                  </a:cubicBezTo>
                  <a:cubicBezTo>
                    <a:pt x="1530409" y="1165605"/>
                    <a:pt x="1530409" y="1172272"/>
                    <a:pt x="1538982" y="1175130"/>
                  </a:cubicBezTo>
                  <a:cubicBezTo>
                    <a:pt x="1549459" y="1177987"/>
                    <a:pt x="1553269" y="1171320"/>
                    <a:pt x="1562794" y="1178940"/>
                  </a:cubicBezTo>
                  <a:cubicBezTo>
                    <a:pt x="1568509" y="1183702"/>
                    <a:pt x="1580892" y="1181797"/>
                    <a:pt x="1588512" y="1181797"/>
                  </a:cubicBezTo>
                  <a:cubicBezTo>
                    <a:pt x="1598989" y="1182750"/>
                    <a:pt x="1598989" y="1175130"/>
                    <a:pt x="1604704" y="1175130"/>
                  </a:cubicBezTo>
                  <a:cubicBezTo>
                    <a:pt x="1613277" y="1174177"/>
                    <a:pt x="1626612" y="1179892"/>
                    <a:pt x="1635184" y="1182750"/>
                  </a:cubicBezTo>
                  <a:cubicBezTo>
                    <a:pt x="1683762" y="1194180"/>
                    <a:pt x="1732339" y="1205610"/>
                    <a:pt x="1780917" y="1217040"/>
                  </a:cubicBezTo>
                  <a:cubicBezTo>
                    <a:pt x="1793299" y="1219897"/>
                    <a:pt x="1859022" y="1243710"/>
                    <a:pt x="1865689" y="1232279"/>
                  </a:cubicBezTo>
                  <a:cubicBezTo>
                    <a:pt x="1878072" y="1210372"/>
                    <a:pt x="1880929" y="1196085"/>
                    <a:pt x="1883787" y="1170367"/>
                  </a:cubicBezTo>
                  <a:cubicBezTo>
                    <a:pt x="1885692" y="1152270"/>
                    <a:pt x="1875214" y="1153222"/>
                    <a:pt x="1859974" y="1149412"/>
                  </a:cubicBezTo>
                  <a:cubicBezTo>
                    <a:pt x="1814254" y="1138935"/>
                    <a:pt x="1769487" y="1128457"/>
                    <a:pt x="1723767" y="1117980"/>
                  </a:cubicBezTo>
                  <a:cubicBezTo>
                    <a:pt x="1725672" y="1112265"/>
                    <a:pt x="1737102" y="1073212"/>
                    <a:pt x="1739959" y="1074165"/>
                  </a:cubicBezTo>
                  <a:cubicBezTo>
                    <a:pt x="1758057" y="1077975"/>
                    <a:pt x="1775202" y="1082737"/>
                    <a:pt x="1793299" y="1086547"/>
                  </a:cubicBezTo>
                  <a:cubicBezTo>
                    <a:pt x="1838067" y="1097025"/>
                    <a:pt x="1881882" y="1107502"/>
                    <a:pt x="1926649" y="1117980"/>
                  </a:cubicBezTo>
                  <a:cubicBezTo>
                    <a:pt x="1929507" y="1118932"/>
                    <a:pt x="1941889" y="1082737"/>
                    <a:pt x="1934269" y="1080832"/>
                  </a:cubicBezTo>
                  <a:cubicBezTo>
                    <a:pt x="1916172" y="1076070"/>
                    <a:pt x="1898074" y="1072260"/>
                    <a:pt x="1879977" y="1067497"/>
                  </a:cubicBezTo>
                  <a:cubicBezTo>
                    <a:pt x="1832352" y="1057020"/>
                    <a:pt x="1789489" y="1046542"/>
                    <a:pt x="1745674" y="10360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Graphic 37">
            <a:extLst>
              <a:ext uri="{FF2B5EF4-FFF2-40B4-BE49-F238E27FC236}">
                <a16:creationId xmlns:a16="http://schemas.microsoft.com/office/drawing/2014/main" id="{3B41AB00-4516-4B9E-B4FB-51E52D34FF20}"/>
              </a:ext>
            </a:extLst>
          </p:cNvPr>
          <p:cNvSpPr/>
          <p:nvPr/>
        </p:nvSpPr>
        <p:spPr>
          <a:xfrm rot="20401313">
            <a:off x="2343318" y="5288278"/>
            <a:ext cx="2129104" cy="936805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DEA8F3-C31F-4ACC-86A2-09F94A710D4B}"/>
              </a:ext>
            </a:extLst>
          </p:cNvPr>
          <p:cNvGrpSpPr/>
          <p:nvPr/>
        </p:nvGrpSpPr>
        <p:grpSpPr>
          <a:xfrm>
            <a:off x="3788812" y="5419552"/>
            <a:ext cx="4625599" cy="1166461"/>
            <a:chOff x="3862980" y="5108508"/>
            <a:chExt cx="4625599" cy="11664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BB562F-DC15-43C0-9FDE-534278A3A491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8528C3-BCF8-49B1-A0AA-88D30CC67933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id="{E350FD06-CA06-4338-95A3-A8E3F19A2F0D}"/>
                </a:ext>
              </a:extLst>
            </p:cNvPr>
            <p:cNvSpPr/>
            <p:nvPr/>
          </p:nvSpPr>
          <p:spPr>
            <a:xfrm flipH="1">
              <a:off x="7243850" y="5216544"/>
              <a:ext cx="752341" cy="975257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id="{2E2E62E6-72FB-42CF-9AC2-D7AD58A0E218}"/>
                </a:ext>
              </a:extLst>
            </p:cNvPr>
            <p:cNvSpPr/>
            <p:nvPr/>
          </p:nvSpPr>
          <p:spPr>
            <a:xfrm flipH="1">
              <a:off x="7643618" y="5553569"/>
              <a:ext cx="844961" cy="647204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1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aphic 37">
            <a:extLst>
              <a:ext uri="{FF2B5EF4-FFF2-40B4-BE49-F238E27FC236}">
                <a16:creationId xmlns:a16="http://schemas.microsoft.com/office/drawing/2014/main" id="{0931CFC5-779A-41B0-B0F3-6690CEFAFC98}"/>
              </a:ext>
            </a:extLst>
          </p:cNvPr>
          <p:cNvSpPr/>
          <p:nvPr/>
        </p:nvSpPr>
        <p:spPr>
          <a:xfrm>
            <a:off x="1803347" y="1714504"/>
            <a:ext cx="8585306" cy="3777538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5035C3-B4A9-4806-BC26-8CC42D7583CF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65CFDC-92B5-4E5C-955D-A7B5BA0E468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695EA4-8591-42D8-91D7-77945CF2BDFC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F4F8D4-276E-41F4-A33B-613881F85F73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34DF3A-BEC5-4FFF-977B-A7E3685CAC8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A742CD-CC0A-4747-9AB3-D63CC049533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CD1226-27B1-4CBB-897C-440106117EDE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FD024F-968D-4E54-814D-7D66424CD4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E4D70C-876C-4660-B719-EBCF5E83DCED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E890919-CA61-47F4-B655-66D11198C20A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43D571-CB88-453E-B392-32D862C866F8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64A7BA-C101-40C1-B274-8BC60AC2FC22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8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503B3AE2-9982-42AD-B89F-CA42CC5CCE27}"/>
              </a:ext>
            </a:extLst>
          </p:cNvPr>
          <p:cNvGrpSpPr/>
          <p:nvPr/>
        </p:nvGrpSpPr>
        <p:grpSpPr>
          <a:xfrm>
            <a:off x="4191894" y="294677"/>
            <a:ext cx="3835170" cy="6563323"/>
            <a:chOff x="5432494" y="626785"/>
            <a:chExt cx="3241222" cy="5546868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272E5EDA-A637-4467-9DFD-8DB7136F6572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1BF0344-0FC9-462E-8435-19991922D238}"/>
                </a:ext>
              </a:extLst>
            </p:cNvPr>
            <p:cNvSpPr/>
            <p:nvPr/>
          </p:nvSpPr>
          <p:spPr>
            <a:xfrm>
              <a:off x="7660182" y="3855008"/>
              <a:ext cx="781200" cy="2318645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Block Arc 3">
              <a:extLst>
                <a:ext uri="{FF2B5EF4-FFF2-40B4-BE49-F238E27FC236}">
                  <a16:creationId xmlns:a16="http://schemas.microsoft.com/office/drawing/2014/main" id="{D705EF5E-DD78-41D6-9850-021E17FC51EB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8AB723FA-828B-41D4-92AD-610486A08797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CC0D6BEC-74A3-43DD-AC1C-DA779923D944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E0017BEE-4A09-4842-ABF0-1CDF353248DF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7AE6C4-11E5-4A8D-BEC4-77F3BAA3FE39}"/>
              </a:ext>
            </a:extLst>
          </p:cNvPr>
          <p:cNvGrpSpPr/>
          <p:nvPr/>
        </p:nvGrpSpPr>
        <p:grpSpPr>
          <a:xfrm>
            <a:off x="1323976" y="2056333"/>
            <a:ext cx="3182279" cy="923330"/>
            <a:chOff x="3021856" y="4283314"/>
            <a:chExt cx="1886852" cy="9233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782FBC-92D1-4556-AE75-FA2C575C972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9A2000-82C5-4718-A881-DA8EA8EDE4BB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FFE97F-3B32-4AC5-A5E4-CE44E6E06064}"/>
              </a:ext>
            </a:extLst>
          </p:cNvPr>
          <p:cNvGrpSpPr/>
          <p:nvPr/>
        </p:nvGrpSpPr>
        <p:grpSpPr>
          <a:xfrm>
            <a:off x="858691" y="3635747"/>
            <a:ext cx="3130959" cy="923330"/>
            <a:chOff x="3352435" y="4283314"/>
            <a:chExt cx="1556273" cy="92333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7F4029-9C24-40D3-8EA1-480D5B8E9FA3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EF3CED4-8A64-46C2-8EB5-803866C0EE66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8AE7DCB-C96C-49D4-B612-35B34D612DEF}"/>
              </a:ext>
            </a:extLst>
          </p:cNvPr>
          <p:cNvGrpSpPr/>
          <p:nvPr/>
        </p:nvGrpSpPr>
        <p:grpSpPr>
          <a:xfrm>
            <a:off x="1323976" y="5215160"/>
            <a:ext cx="3182279" cy="923330"/>
            <a:chOff x="3021856" y="4283314"/>
            <a:chExt cx="1886852" cy="9233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C32904-B0A2-44FF-B012-F4BECC149D9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8AD3B8D-7431-4981-BFD8-F442487BB3B6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28DBF1A-11CC-4716-9DF2-AB0B457029F4}"/>
              </a:ext>
            </a:extLst>
          </p:cNvPr>
          <p:cNvGrpSpPr/>
          <p:nvPr/>
        </p:nvGrpSpPr>
        <p:grpSpPr>
          <a:xfrm>
            <a:off x="8047930" y="5376208"/>
            <a:ext cx="3197668" cy="923330"/>
            <a:chOff x="3017859" y="4283314"/>
            <a:chExt cx="1890849" cy="9233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40699A-0548-433F-B91A-72D035A19F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5C0A90A-1BAA-442D-88C8-6E26BC4C468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2C5350-DA08-49AA-8E6B-9669D8209E53}"/>
              </a:ext>
            </a:extLst>
          </p:cNvPr>
          <p:cNvGrpSpPr/>
          <p:nvPr/>
        </p:nvGrpSpPr>
        <p:grpSpPr>
          <a:xfrm>
            <a:off x="8047930" y="1844879"/>
            <a:ext cx="3197668" cy="923330"/>
            <a:chOff x="3017859" y="4283314"/>
            <a:chExt cx="1890849" cy="9233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32590A-277F-45EE-B190-8B08D8E1146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38434-544E-434E-B9AA-9685612190F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5DB3B8B-D0E7-4DA5-829A-BE6609EA730A}"/>
              </a:ext>
            </a:extLst>
          </p:cNvPr>
          <p:cNvSpPr txBox="1"/>
          <p:nvPr/>
        </p:nvSpPr>
        <p:spPr>
          <a:xfrm>
            <a:off x="6802844" y="554255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9556D0-E208-42DC-A3DE-EF09BB4B51DC}"/>
              </a:ext>
            </a:extLst>
          </p:cNvPr>
          <p:cNvSpPr txBox="1"/>
          <p:nvPr/>
        </p:nvSpPr>
        <p:spPr>
          <a:xfrm>
            <a:off x="4582884" y="494725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D49D35-3E2D-491C-8CBA-1564BF7870AF}"/>
              </a:ext>
            </a:extLst>
          </p:cNvPr>
          <p:cNvSpPr txBox="1"/>
          <p:nvPr/>
        </p:nvSpPr>
        <p:spPr>
          <a:xfrm>
            <a:off x="4191893" y="382306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04976A-EE17-43A7-90EF-6D95D9226462}"/>
              </a:ext>
            </a:extLst>
          </p:cNvPr>
          <p:cNvSpPr txBox="1"/>
          <p:nvPr/>
        </p:nvSpPr>
        <p:spPr>
          <a:xfrm>
            <a:off x="4799856" y="281495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654C11-2046-4319-A475-5B26EE923F72}"/>
              </a:ext>
            </a:extLst>
          </p:cNvPr>
          <p:cNvSpPr txBox="1"/>
          <p:nvPr/>
        </p:nvSpPr>
        <p:spPr>
          <a:xfrm>
            <a:off x="6781369" y="20141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7B62EA-A206-4CA0-A20E-D05D1D9B8D8A}"/>
              </a:ext>
            </a:extLst>
          </p:cNvPr>
          <p:cNvSpPr txBox="1"/>
          <p:nvPr/>
        </p:nvSpPr>
        <p:spPr>
          <a:xfrm>
            <a:off x="666512" y="432631"/>
            <a:ext cx="3839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1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37CE45-5247-4C05-A26B-0365242E8545}"/>
              </a:ext>
            </a:extLst>
          </p:cNvPr>
          <p:cNvGrpSpPr/>
          <p:nvPr/>
        </p:nvGrpSpPr>
        <p:grpSpPr>
          <a:xfrm>
            <a:off x="4278274" y="1872173"/>
            <a:ext cx="3635452" cy="3396816"/>
            <a:chOff x="2982564" y="2035447"/>
            <a:chExt cx="3174113" cy="296576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91A26C11-E309-46EB-AEE7-6DAD22554D70}"/>
                </a:ext>
              </a:extLst>
            </p:cNvPr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651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1091CB8-0F71-4644-AC43-36AA654603DE}"/>
                </a:ext>
              </a:extLst>
            </p:cNvPr>
            <p:cNvGrpSpPr/>
            <p:nvPr/>
          </p:nvGrpSpPr>
          <p:grpSpPr>
            <a:xfrm>
              <a:off x="3027152" y="2204864"/>
              <a:ext cx="3084939" cy="2796343"/>
              <a:chOff x="3027152" y="2204864"/>
              <a:chExt cx="3084939" cy="2796343"/>
            </a:xfrm>
          </p:grpSpPr>
          <p:sp>
            <p:nvSpPr>
              <p:cNvPr id="9" name="Isosceles Triangle 1">
                <a:extLst>
                  <a:ext uri="{FF2B5EF4-FFF2-40B4-BE49-F238E27FC236}">
                    <a16:creationId xmlns:a16="http://schemas.microsoft.com/office/drawing/2014/main" id="{7A237B88-F689-452E-AA3D-F4E3408119B3}"/>
                  </a:ext>
                </a:extLst>
              </p:cNvPr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Isosceles Triangle 1">
                <a:extLst>
                  <a:ext uri="{FF2B5EF4-FFF2-40B4-BE49-F238E27FC236}">
                    <a16:creationId xmlns:a16="http://schemas.microsoft.com/office/drawing/2014/main" id="{DA5A06AF-5ECB-405B-81E9-155DAC4848BF}"/>
                  </a:ext>
                </a:extLst>
              </p:cNvPr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B6E23D3A-A4BC-46C3-8081-E525F1208D2C}"/>
                  </a:ext>
                </a:extLst>
              </p:cNvPr>
              <p:cNvSpPr/>
              <p:nvPr/>
            </p:nvSpPr>
            <p:spPr>
              <a:xfrm rot="14400000" flipH="1">
                <a:off x="3132621" y="3469517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918D08-1062-49BE-9A37-5D12D3F1DEF4}"/>
                </a:ext>
              </a:extLst>
            </p:cNvPr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0FC6470-5D77-42A2-ADFD-0EFD2E1DABF3}"/>
                  </a:ext>
                </a:extLst>
              </p:cNvPr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E62DDD8-3F36-48E3-90E7-DA5021ABDAB0}"/>
                  </a:ext>
                </a:extLst>
              </p:cNvPr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6A831-195E-479E-A385-E45CC9631670}"/>
              </a:ext>
            </a:extLst>
          </p:cNvPr>
          <p:cNvGrpSpPr/>
          <p:nvPr/>
        </p:nvGrpSpPr>
        <p:grpSpPr>
          <a:xfrm>
            <a:off x="8337074" y="1909173"/>
            <a:ext cx="3170919" cy="1290652"/>
            <a:chOff x="491147" y="3343901"/>
            <a:chExt cx="2064629" cy="1290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F013C-5E81-4876-AFA0-C6B1BE249F43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067842-9257-48EF-A4D0-38AF5A7CFAE9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CE2D5C-B7D7-403D-9901-F68FC9E4341E}"/>
              </a:ext>
            </a:extLst>
          </p:cNvPr>
          <p:cNvGrpSpPr/>
          <p:nvPr/>
        </p:nvGrpSpPr>
        <p:grpSpPr>
          <a:xfrm>
            <a:off x="743644" y="1909173"/>
            <a:ext cx="3170919" cy="1290652"/>
            <a:chOff x="491147" y="3343901"/>
            <a:chExt cx="2064629" cy="1290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9752B7-F664-4859-81B8-998878401D0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405D62-7A22-49D5-9435-87C5D9412D25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4ABE43ED-24ED-4461-9D59-449EF785AC00}"/>
              </a:ext>
            </a:extLst>
          </p:cNvPr>
          <p:cNvSpPr/>
          <p:nvPr/>
        </p:nvSpPr>
        <p:spPr>
          <a:xfrm rot="870848">
            <a:off x="7101155" y="1958773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B41A6672-ABB3-47F3-B92A-998DFE1CCC93}"/>
              </a:ext>
            </a:extLst>
          </p:cNvPr>
          <p:cNvSpPr/>
          <p:nvPr/>
        </p:nvSpPr>
        <p:spPr>
          <a:xfrm rot="20729152" flipH="1">
            <a:off x="4348377" y="1958773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CD1178-BCB5-4C37-9773-BD9A296779E6}"/>
              </a:ext>
            </a:extLst>
          </p:cNvPr>
          <p:cNvGrpSpPr/>
          <p:nvPr/>
        </p:nvGrpSpPr>
        <p:grpSpPr>
          <a:xfrm>
            <a:off x="3917014" y="5182357"/>
            <a:ext cx="4419071" cy="921320"/>
            <a:chOff x="491147" y="3343901"/>
            <a:chExt cx="4419071" cy="9213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FDCEAA-E263-46ED-8542-F4B1DE72E104}"/>
                </a:ext>
              </a:extLst>
            </p:cNvPr>
            <p:cNvSpPr txBox="1"/>
            <p:nvPr/>
          </p:nvSpPr>
          <p:spPr>
            <a:xfrm>
              <a:off x="491147" y="3343901"/>
              <a:ext cx="4419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194C8A-C580-44C6-A34E-5BA3F538EDCA}"/>
                </a:ext>
              </a:extLst>
            </p:cNvPr>
            <p:cNvSpPr txBox="1"/>
            <p:nvPr/>
          </p:nvSpPr>
          <p:spPr>
            <a:xfrm>
              <a:off x="491147" y="3618890"/>
              <a:ext cx="4419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45266825-9C62-4546-9563-0F3984F1A4F9}"/>
              </a:ext>
            </a:extLst>
          </p:cNvPr>
          <p:cNvSpPr/>
          <p:nvPr/>
        </p:nvSpPr>
        <p:spPr>
          <a:xfrm flipH="1">
            <a:off x="5925521" y="270119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2DD6ADC9-8C12-433D-BC43-C438438A26A4}"/>
              </a:ext>
            </a:extLst>
          </p:cNvPr>
          <p:cNvSpPr/>
          <p:nvPr/>
        </p:nvSpPr>
        <p:spPr>
          <a:xfrm>
            <a:off x="6864257" y="434032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61956752-E3EA-469E-8EE5-DD02F01C0C54}"/>
              </a:ext>
            </a:extLst>
          </p:cNvPr>
          <p:cNvSpPr/>
          <p:nvPr/>
        </p:nvSpPr>
        <p:spPr>
          <a:xfrm>
            <a:off x="5040020" y="441839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B7BA53FA-6E9D-4F0A-9DAE-53C0BC1B312A}"/>
              </a:ext>
            </a:extLst>
          </p:cNvPr>
          <p:cNvSpPr/>
          <p:nvPr/>
        </p:nvSpPr>
        <p:spPr>
          <a:xfrm>
            <a:off x="5875556" y="3671455"/>
            <a:ext cx="548895" cy="56276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3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FB84150-E1E2-41B8-B72B-E6DC7F24601D}"/>
              </a:ext>
            </a:extLst>
          </p:cNvPr>
          <p:cNvGrpSpPr/>
          <p:nvPr/>
        </p:nvGrpSpPr>
        <p:grpSpPr>
          <a:xfrm>
            <a:off x="1828702" y="2722443"/>
            <a:ext cx="2016000" cy="924999"/>
            <a:chOff x="304702" y="2722441"/>
            <a:chExt cx="2016000" cy="924999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59094AE4-6A14-4498-91F9-0C7B95560564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38813582-FA98-4071-BD92-8409ECB1FADC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43D5732-830C-4E2D-9A1B-1AFFF7255F1A}"/>
              </a:ext>
            </a:extLst>
          </p:cNvPr>
          <p:cNvGrpSpPr/>
          <p:nvPr/>
        </p:nvGrpSpPr>
        <p:grpSpPr>
          <a:xfrm>
            <a:off x="1828702" y="4116967"/>
            <a:ext cx="2016000" cy="923531"/>
            <a:chOff x="304702" y="4116965"/>
            <a:chExt cx="2016000" cy="923531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039240A5-D282-44A0-B2B3-A719B0A91396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8">
              <a:extLst>
                <a:ext uri="{FF2B5EF4-FFF2-40B4-BE49-F238E27FC236}">
                  <a16:creationId xmlns:a16="http://schemas.microsoft.com/office/drawing/2014/main" id="{C9DAB7D7-83AA-4C12-A7EC-413ACD74C499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A8CE8BC-D5C1-4039-98D1-59A97385F28D}"/>
              </a:ext>
            </a:extLst>
          </p:cNvPr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16" name="Text Placeholder 28">
              <a:extLst>
                <a:ext uri="{FF2B5EF4-FFF2-40B4-BE49-F238E27FC236}">
                  <a16:creationId xmlns:a16="http://schemas.microsoft.com/office/drawing/2014/main" id="{F72D23E3-4A12-4E88-A836-606DC474392A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" name="Text Placeholder 29">
              <a:extLst>
                <a:ext uri="{FF2B5EF4-FFF2-40B4-BE49-F238E27FC236}">
                  <a16:creationId xmlns:a16="http://schemas.microsoft.com/office/drawing/2014/main" id="{5A2B277E-DDB9-4388-8AC4-BE206EDD034E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3D38445-22C7-4235-9AC1-D203432EE0C9}"/>
              </a:ext>
            </a:extLst>
          </p:cNvPr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18" name="Text Placeholder 30">
              <a:extLst>
                <a:ext uri="{FF2B5EF4-FFF2-40B4-BE49-F238E27FC236}">
                  <a16:creationId xmlns:a16="http://schemas.microsoft.com/office/drawing/2014/main" id="{5A1F151B-6046-4FEE-9EF5-3FD4F348FECD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 Placeholder 31">
              <a:extLst>
                <a:ext uri="{FF2B5EF4-FFF2-40B4-BE49-F238E27FC236}">
                  <a16:creationId xmlns:a16="http://schemas.microsoft.com/office/drawing/2014/main" id="{A5CEF8F9-E7C5-4484-894D-2E731E795B5F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53B98BAF-7436-404B-A6D3-99BE6A7B0DC5}"/>
              </a:ext>
            </a:extLst>
          </p:cNvPr>
          <p:cNvSpPr/>
          <p:nvPr/>
        </p:nvSpPr>
        <p:spPr>
          <a:xfrm>
            <a:off x="4023792" y="2932280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B1210B7-6D93-42E6-AC70-87A1293AA1F3}"/>
              </a:ext>
            </a:extLst>
          </p:cNvPr>
          <p:cNvSpPr/>
          <p:nvPr/>
        </p:nvSpPr>
        <p:spPr>
          <a:xfrm>
            <a:off x="4023792" y="4327004"/>
            <a:ext cx="504056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57A76B2E-62C1-4036-81D4-92C15E21BAB0}"/>
              </a:ext>
            </a:extLst>
          </p:cNvPr>
          <p:cNvSpPr/>
          <p:nvPr/>
        </p:nvSpPr>
        <p:spPr>
          <a:xfrm>
            <a:off x="7608168" y="4327004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B183026-1F34-4416-A320-2F2B10B9C32D}"/>
              </a:ext>
            </a:extLst>
          </p:cNvPr>
          <p:cNvSpPr/>
          <p:nvPr/>
        </p:nvSpPr>
        <p:spPr>
          <a:xfrm>
            <a:off x="7608168" y="2932280"/>
            <a:ext cx="504056" cy="5040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697810A7-3F7B-4B05-B2B9-9B5A15F2B6C4}"/>
              </a:ext>
            </a:extLst>
          </p:cNvPr>
          <p:cNvSpPr/>
          <p:nvPr/>
        </p:nvSpPr>
        <p:spPr>
          <a:xfrm>
            <a:off x="7689876" y="30245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A1B4083D-D6C0-46F1-9ACD-FF393843B51F}"/>
              </a:ext>
            </a:extLst>
          </p:cNvPr>
          <p:cNvSpPr/>
          <p:nvPr/>
        </p:nvSpPr>
        <p:spPr>
          <a:xfrm>
            <a:off x="7683649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31D78DF9-A585-4F96-A881-A4D0A5F51B83}"/>
              </a:ext>
            </a:extLst>
          </p:cNvPr>
          <p:cNvSpPr/>
          <p:nvPr/>
        </p:nvSpPr>
        <p:spPr>
          <a:xfrm>
            <a:off x="4096089" y="3075036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48BBEA3-50DD-4B47-95CA-88BD73E66425}"/>
              </a:ext>
            </a:extLst>
          </p:cNvPr>
          <p:cNvSpPr>
            <a:spLocks noChangeAspect="1"/>
          </p:cNvSpPr>
          <p:nvPr/>
        </p:nvSpPr>
        <p:spPr>
          <a:xfrm>
            <a:off x="4135695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99349-C62C-4993-8FAA-F0C87D349293}"/>
              </a:ext>
            </a:extLst>
          </p:cNvPr>
          <p:cNvSpPr txBox="1"/>
          <p:nvPr/>
        </p:nvSpPr>
        <p:spPr>
          <a:xfrm>
            <a:off x="2457916" y="242388"/>
            <a:ext cx="72824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F6459-9B47-4AEA-8200-1A3711DF81A2}"/>
              </a:ext>
            </a:extLst>
          </p:cNvPr>
          <p:cNvSpPr txBox="1"/>
          <p:nvPr/>
        </p:nvSpPr>
        <p:spPr>
          <a:xfrm>
            <a:off x="2457916" y="1122432"/>
            <a:ext cx="72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91733-D50C-45E6-8D96-106FECE8253E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</p:spTree>
    <p:extLst>
      <p:ext uri="{BB962C8B-B14F-4D97-AF65-F5344CB8AC3E}">
        <p14:creationId xmlns:p14="http://schemas.microsoft.com/office/powerpoint/2010/main" val="374488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7232A73-549A-47A1-9895-20A1BFB972C8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7AE9401-8B7C-4281-AF2F-0EB649C173DB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1D3BA94-A3F0-473F-9609-C070FC6FDD4A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93D80BF4-44AA-429D-A2A9-D93BC84A37A0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1E09FE98-8894-472E-B621-3A5FA0B64A8D}"/>
              </a:ext>
            </a:extLst>
          </p:cNvPr>
          <p:cNvSpPr/>
          <p:nvPr/>
        </p:nvSpPr>
        <p:spPr>
          <a:xfrm>
            <a:off x="3675586" y="1556238"/>
            <a:ext cx="4831962" cy="480751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F8ED4-71F5-4DBE-AF36-EF38063BD2CE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A0631-0022-418E-822A-44779D55CD3A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823DD-169A-45FE-B8DC-6BE98FD6A708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7F3C4-A3AC-44BC-852A-31BA728D0996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E2A93-81CF-429A-89CE-AC07F6B6579F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A8304-64BA-4CC3-8CEF-5A3B46993FEF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EE692-0B1D-4092-A0E9-200B13BD95A3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B3D66-8C3E-4053-A536-12C6BB2D8156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01C20567-8969-480E-8A68-CC4546A55F06}"/>
              </a:ext>
            </a:extLst>
          </p:cNvPr>
          <p:cNvSpPr/>
          <p:nvPr/>
        </p:nvSpPr>
        <p:spPr>
          <a:xfrm>
            <a:off x="8948028" y="1556238"/>
            <a:ext cx="2331468" cy="4807510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7F2F669-4399-48C1-8744-D1E8C338B61E}"/>
              </a:ext>
            </a:extLst>
          </p:cNvPr>
          <p:cNvSpPr/>
          <p:nvPr/>
        </p:nvSpPr>
        <p:spPr>
          <a:xfrm flipH="1">
            <a:off x="905608" y="1556239"/>
            <a:ext cx="2331470" cy="4807508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94516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7BEEE9-F8CE-40C3-ADC2-6E02D54A305C}"/>
              </a:ext>
            </a:extLst>
          </p:cNvPr>
          <p:cNvGrpSpPr/>
          <p:nvPr/>
        </p:nvGrpSpPr>
        <p:grpSpPr>
          <a:xfrm>
            <a:off x="5429953" y="1901147"/>
            <a:ext cx="1318256" cy="4120668"/>
            <a:chOff x="3801178" y="1689661"/>
            <a:chExt cx="1360082" cy="42514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919DBF-1BB7-43B5-8618-9C087353F86C}"/>
                </a:ext>
              </a:extLst>
            </p:cNvPr>
            <p:cNvGrpSpPr/>
            <p:nvPr/>
          </p:nvGrpSpPr>
          <p:grpSpPr>
            <a:xfrm>
              <a:off x="3801178" y="1689661"/>
              <a:ext cx="955907" cy="1130155"/>
              <a:chOff x="4716016" y="2750481"/>
              <a:chExt cx="1432176" cy="16932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962DFFA-214C-453C-BECD-D9AC0FE30B75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B3C9C8A0-E84C-4C0A-B951-2A3A7B74D950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id="{18965689-D367-43F9-B84F-53A83676039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8BFE96B-FDC4-4F07-8FC3-ED029702C288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46981922-AF7D-4593-8F2D-003F397ADFFE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CED3E2AC-E1C0-4322-8088-96F9E81F346D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285DE5-97CB-49E9-922D-4ABCABBF3387}"/>
                </a:ext>
              </a:extLst>
            </p:cNvPr>
            <p:cNvGrpSpPr/>
            <p:nvPr/>
          </p:nvGrpSpPr>
          <p:grpSpPr>
            <a:xfrm>
              <a:off x="4205353" y="2679886"/>
              <a:ext cx="955907" cy="1130155"/>
              <a:chOff x="4716016" y="2750481"/>
              <a:chExt cx="1432176" cy="169324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81A571F-FDB9-4AC1-8DB9-AAF7861193B5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4" name="Parallelogram 23">
                  <a:extLst>
                    <a:ext uri="{FF2B5EF4-FFF2-40B4-BE49-F238E27FC236}">
                      <a16:creationId xmlns:a16="http://schemas.microsoft.com/office/drawing/2014/main" id="{BDE3EE5B-7A32-4F96-A721-0516AA4A2C5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78523B28-F94A-484D-B440-01C7CAD6C260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FE08A2E-405A-4B82-8A39-28F1879DC98F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2" name="Parallelogram 21">
                  <a:extLst>
                    <a:ext uri="{FF2B5EF4-FFF2-40B4-BE49-F238E27FC236}">
                      <a16:creationId xmlns:a16="http://schemas.microsoft.com/office/drawing/2014/main" id="{E31228FC-768B-4343-94DA-3B50BAC316B1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Parallelogram 22">
                  <a:extLst>
                    <a:ext uri="{FF2B5EF4-FFF2-40B4-BE49-F238E27FC236}">
                      <a16:creationId xmlns:a16="http://schemas.microsoft.com/office/drawing/2014/main" id="{FAA3023C-DAE7-484D-98FA-ED97E9C770DE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B0AFC6-17CB-4733-BE4C-4C19E77D1CF0}"/>
                </a:ext>
              </a:extLst>
            </p:cNvPr>
            <p:cNvGrpSpPr/>
            <p:nvPr/>
          </p:nvGrpSpPr>
          <p:grpSpPr>
            <a:xfrm>
              <a:off x="3801178" y="3811501"/>
              <a:ext cx="955907" cy="1130155"/>
              <a:chOff x="4716016" y="2750481"/>
              <a:chExt cx="1432176" cy="169324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C6B474-4BDB-4D88-A576-5EBEF89C17E1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83771"/>
                <a:chOff x="4716016" y="2750481"/>
                <a:chExt cx="1216152" cy="1483771"/>
              </a:xfrm>
            </p:grpSpPr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E701EBF4-16E6-4946-A28A-4D01707BF51B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B65E651A-EE46-40B2-BA65-43982F99FE62}"/>
                    </a:ext>
                  </a:extLst>
                </p:cNvPr>
                <p:cNvSpPr/>
                <p:nvPr/>
              </p:nvSpPr>
              <p:spPr>
                <a:xfrm flipH="1">
                  <a:off x="4716016" y="3485571"/>
                  <a:ext cx="1216152" cy="748681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8B719A3-5CE6-4768-A079-7C0A0C72C2A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id="{D5722129-A429-4509-B647-9C8A6FA34D6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42F8A217-8FC1-4617-B6FB-1C31EF81AB0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01C008-55C2-445E-8FC6-499274941600}"/>
                </a:ext>
              </a:extLst>
            </p:cNvPr>
            <p:cNvGrpSpPr/>
            <p:nvPr/>
          </p:nvGrpSpPr>
          <p:grpSpPr>
            <a:xfrm>
              <a:off x="4205353" y="4810915"/>
              <a:ext cx="955907" cy="1130155"/>
              <a:chOff x="4716016" y="2750481"/>
              <a:chExt cx="1432176" cy="16932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4C78582-2648-461D-87F9-7FA82B1C85A8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E1F25349-25B8-4A89-8F87-36F35CF5E2C3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9970F9A5-0578-436B-97E7-0E4267F7BF7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E0F0A56-8259-4873-8D4E-28EF1A9DC76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CC462374-E2C1-4CC1-B2DC-FE989246A01E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Parallelogram 10">
                  <a:extLst>
                    <a:ext uri="{FF2B5EF4-FFF2-40B4-BE49-F238E27FC236}">
                      <a16:creationId xmlns:a16="http://schemas.microsoft.com/office/drawing/2014/main" id="{3459CBFB-7B2D-43FB-8228-10FCB73C1AF2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87C7AA-3190-4E8D-889F-28F7B44E97DC}"/>
              </a:ext>
            </a:extLst>
          </p:cNvPr>
          <p:cNvGrpSpPr/>
          <p:nvPr/>
        </p:nvGrpSpPr>
        <p:grpSpPr>
          <a:xfrm>
            <a:off x="6883828" y="1904468"/>
            <a:ext cx="4412823" cy="923330"/>
            <a:chOff x="3017858" y="4283314"/>
            <a:chExt cx="294188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F9E25-2917-4932-A0EF-315F447EA44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43321C-6E7F-4CD7-A233-5BB4B8389A61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E75A30-F1BA-46FB-82CA-97B1971B6BE2}"/>
              </a:ext>
            </a:extLst>
          </p:cNvPr>
          <p:cNvGrpSpPr/>
          <p:nvPr/>
        </p:nvGrpSpPr>
        <p:grpSpPr>
          <a:xfrm>
            <a:off x="6883828" y="4018696"/>
            <a:ext cx="4412823" cy="923330"/>
            <a:chOff x="3017858" y="4283314"/>
            <a:chExt cx="294188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906DC7-0125-4D8B-BA4D-7FF2C2E7942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1E4F88-C7BC-4F60-8237-D2DF33E0D5F0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16AC98-3FAF-4B88-9AB0-AF18C7780191}"/>
              </a:ext>
            </a:extLst>
          </p:cNvPr>
          <p:cNvGrpSpPr/>
          <p:nvPr/>
        </p:nvGrpSpPr>
        <p:grpSpPr>
          <a:xfrm>
            <a:off x="895350" y="2961582"/>
            <a:ext cx="4383344" cy="923330"/>
            <a:chOff x="3017858" y="4283314"/>
            <a:chExt cx="294188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70F3D4-BF8C-435F-850B-E0258A34D61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0219C6-7901-4F69-AA86-9C5343CB4406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F2B409-F4FA-4DC9-9D15-88BDDB3E065B}"/>
              </a:ext>
            </a:extLst>
          </p:cNvPr>
          <p:cNvGrpSpPr/>
          <p:nvPr/>
        </p:nvGrpSpPr>
        <p:grpSpPr>
          <a:xfrm>
            <a:off x="895350" y="5075811"/>
            <a:ext cx="4383344" cy="923330"/>
            <a:chOff x="3017858" y="4283314"/>
            <a:chExt cx="294188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8B5411-B763-4D2D-86A7-05CC56D17449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5A462E-29DF-4A3E-B2CE-569F50D58932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68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EDB9B-DF4D-4260-AAFF-9E0C28628E65}"/>
              </a:ext>
            </a:extLst>
          </p:cNvPr>
          <p:cNvSpPr txBox="1"/>
          <p:nvPr/>
        </p:nvSpPr>
        <p:spPr>
          <a:xfrm>
            <a:off x="4058114" y="435819"/>
            <a:ext cx="72824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FEC69-0B9A-490E-8EB7-807513321DE9}"/>
              </a:ext>
            </a:extLst>
          </p:cNvPr>
          <p:cNvSpPr txBox="1"/>
          <p:nvPr/>
        </p:nvSpPr>
        <p:spPr>
          <a:xfrm>
            <a:off x="4058114" y="1315863"/>
            <a:ext cx="72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6DEAB-7EC0-4E47-ADF5-58654D6EF35E}"/>
              </a:ext>
            </a:extLst>
          </p:cNvPr>
          <p:cNvSpPr txBox="1"/>
          <p:nvPr/>
        </p:nvSpPr>
        <p:spPr>
          <a:xfrm>
            <a:off x="10753692" y="2886562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C7D87-7032-4A91-B9C7-EDFEDABA0A52}"/>
              </a:ext>
            </a:extLst>
          </p:cNvPr>
          <p:cNvSpPr txBox="1"/>
          <p:nvPr/>
        </p:nvSpPr>
        <p:spPr>
          <a:xfrm>
            <a:off x="10753692" y="470755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FC696F-45FC-4ED1-9F35-BC764FAAF163}"/>
              </a:ext>
            </a:extLst>
          </p:cNvPr>
          <p:cNvGrpSpPr/>
          <p:nvPr/>
        </p:nvGrpSpPr>
        <p:grpSpPr>
          <a:xfrm>
            <a:off x="8907527" y="3676493"/>
            <a:ext cx="2629858" cy="896263"/>
            <a:chOff x="6372200" y="1720413"/>
            <a:chExt cx="2160240" cy="8962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198805-0384-43E7-A238-1EEC7AEC7161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49996D-398A-40A1-ADE7-AC88ED37CD63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18AF1-04A3-4FB0-9F03-4A449E6CC45D}"/>
              </a:ext>
            </a:extLst>
          </p:cNvPr>
          <p:cNvGrpSpPr/>
          <p:nvPr/>
        </p:nvGrpSpPr>
        <p:grpSpPr>
          <a:xfrm>
            <a:off x="8907527" y="5503327"/>
            <a:ext cx="2629858" cy="896263"/>
            <a:chOff x="6372200" y="1720413"/>
            <a:chExt cx="2160240" cy="8962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6B32EE-2ED5-4429-8954-CCA40CED9DF6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8AB28B-BF46-4C10-A4E8-4AF47B972A21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5C5818-9FE5-4330-B362-2D76541F1DD0}"/>
              </a:ext>
            </a:extLst>
          </p:cNvPr>
          <p:cNvSpPr txBox="1"/>
          <p:nvPr/>
        </p:nvSpPr>
        <p:spPr>
          <a:xfrm>
            <a:off x="7626561" y="197606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3906A-D7B6-44CE-A12E-825BBA3567CD}"/>
              </a:ext>
            </a:extLst>
          </p:cNvPr>
          <p:cNvSpPr txBox="1"/>
          <p:nvPr/>
        </p:nvSpPr>
        <p:spPr>
          <a:xfrm>
            <a:off x="7626561" y="379705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D9A16A-3C66-40ED-8195-9D32BC4C71A1}"/>
              </a:ext>
            </a:extLst>
          </p:cNvPr>
          <p:cNvGrpSpPr/>
          <p:nvPr/>
        </p:nvGrpSpPr>
        <p:grpSpPr>
          <a:xfrm>
            <a:off x="5780396" y="2763076"/>
            <a:ext cx="2629858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C6B2B0-DEB4-4E9C-87C7-FC9DB88266D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DB151F-966A-4748-B5E8-89871761616B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018B92-83B9-48C9-AB3C-8D3530208053}"/>
              </a:ext>
            </a:extLst>
          </p:cNvPr>
          <p:cNvGrpSpPr/>
          <p:nvPr/>
        </p:nvGrpSpPr>
        <p:grpSpPr>
          <a:xfrm>
            <a:off x="5780396" y="4589910"/>
            <a:ext cx="2629858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618DC4-B457-4C68-8B85-8EE22CFEFDF7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5B48E1-7EC0-43B3-BADC-B9FA0DA2E62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758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523AED0-9C67-4C77-A404-D27635878E35}"/>
              </a:ext>
            </a:extLst>
          </p:cNvPr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  <a:solidFill>
            <a:schemeClr val="accent4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9E392A-FC4F-489A-A073-862C0112D81B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27821CE7-5C77-4B2E-BB56-07C0865A6DDD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359C08-8145-49F7-A6C2-572753230CFB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FC6633-C8AC-4F80-B723-51A00BB737EB}"/>
              </a:ext>
            </a:extLst>
          </p:cNvPr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1DEBBAE-84B8-4430-BEE1-6B02DADD2A1D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1399B8B3-DB37-4B4F-8282-237FD161479B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0A8684-1AAB-4EDB-A269-DEAC4BA7C974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54023D56-5602-480E-BE88-32EAAEE1B8BB}"/>
              </a:ext>
            </a:extLst>
          </p:cNvPr>
          <p:cNvSpPr/>
          <p:nvPr/>
        </p:nvSpPr>
        <p:spPr>
          <a:xfrm>
            <a:off x="4744915" y="2573215"/>
            <a:ext cx="2702170" cy="2702170"/>
          </a:xfrm>
          <a:prstGeom prst="diamond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그룹 28">
            <a:extLst>
              <a:ext uri="{FF2B5EF4-FFF2-40B4-BE49-F238E27FC236}">
                <a16:creationId xmlns:a16="http://schemas.microsoft.com/office/drawing/2014/main" id="{09869940-CDB0-4639-AB12-B5135A18D80B}"/>
              </a:ext>
            </a:extLst>
          </p:cNvPr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DF3070-686E-492C-A4F7-60C8DC9167B9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?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28803C-B8EF-43BB-A750-C14279FFC2EE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E26A95-0B2B-4431-9302-C95CC81A0A0A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Audience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FE540D-000B-43B0-B842-8E388D3614ED}"/>
              </a:ext>
            </a:extLst>
          </p:cNvPr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BB0F09-317E-4A08-8E0C-22AA200F3E9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0BAC09-4EDE-4D94-95E2-E8B33784179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06CD9D-5B5F-406E-A75B-8858CA4AD80A}"/>
              </a:ext>
            </a:extLst>
          </p:cNvPr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88A32D-F4C8-49FE-90B6-FE6F1B87128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236831-5117-401F-9A2C-A8705E49BA9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BE443D-8A59-432F-8BD5-C22E484B6727}"/>
              </a:ext>
            </a:extLst>
          </p:cNvPr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48529B-5F8C-4830-AB8F-0A8258BD6BB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51453E-1520-4E01-A710-5B7FBFBFC1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CD0556-19A1-49F0-A220-4BC2209823C6}"/>
              </a:ext>
            </a:extLst>
          </p:cNvPr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522F11-B204-42AE-A63E-35488066FEF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1AB7F8-74DD-4CC5-823D-8A57E200D6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2F415B-C352-4214-8CA8-3DFFEB0C3BB6}"/>
              </a:ext>
            </a:extLst>
          </p:cNvPr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671F2D-A1D4-47CD-A97C-F0E9536B96E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07CDA9-9F3C-4526-ABF5-C303BCBAE7E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8D4EBF-D91D-4A74-83B9-F73CF6F94958}"/>
              </a:ext>
            </a:extLst>
          </p:cNvPr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6E741-C012-4C4F-9DB6-41AFF81BD6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FC78C99-4BB3-49D3-98E7-4A3FDDDD0C8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20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334" y="2833527"/>
            <a:ext cx="75090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398" y="3538575"/>
            <a:ext cx="75089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4C536A-8D9E-49D8-A314-1CC5BF43C049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69CF4A-4912-4C11-907B-2BEA423BAE49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73AB59-BABB-46D0-B4AC-124F2DD5E732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882C9875-FBE9-4A15-A629-81FE57C36987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A388584-FB04-4C9C-BE78-F6E3363DCCAE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EE666A6-76D0-47D5-B679-E9A23D68A013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743CE49-85DC-4079-BF3D-7A010F9FED1C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A95CF98-5A89-4898-99C7-098E0296A3EF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1514FD5-1201-4DFF-B57B-6CB1C5015EDD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1150B-B331-4D93-A79A-E9738DCAF482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4D7C5D-074C-4A73-8F69-0ECA6D92932D}"/>
              </a:ext>
            </a:extLst>
          </p:cNvPr>
          <p:cNvGrpSpPr/>
          <p:nvPr/>
        </p:nvGrpSpPr>
        <p:grpSpPr>
          <a:xfrm>
            <a:off x="4813331" y="3191972"/>
            <a:ext cx="1440000" cy="1454400"/>
            <a:chOff x="3860031" y="4628834"/>
            <a:chExt cx="1440000" cy="145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71512B-6714-4717-B5F2-2AFD9C364146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E93E211-B381-44E8-8F2F-82D6E9D1249E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A65543-698D-4E15-A270-0FAFBAC4675B}"/>
              </a:ext>
            </a:extLst>
          </p:cNvPr>
          <p:cNvGrpSpPr/>
          <p:nvPr/>
        </p:nvGrpSpPr>
        <p:grpSpPr>
          <a:xfrm>
            <a:off x="4897212" y="3549842"/>
            <a:ext cx="1272241" cy="738664"/>
            <a:chOff x="3233965" y="1845713"/>
            <a:chExt cx="1420260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44DBC3-665F-4733-A045-F63E71F8B641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6F8199-6862-41EE-9758-8813EBFF6D66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Parallelogram 30">
            <a:extLst>
              <a:ext uri="{FF2B5EF4-FFF2-40B4-BE49-F238E27FC236}">
                <a16:creationId xmlns:a16="http://schemas.microsoft.com/office/drawing/2014/main" id="{B06FFF3E-3AB9-4A4A-AA73-F91690BB7558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11D1706E-ED78-4E74-B8E0-EB44B85F0485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24">
            <a:extLst>
              <a:ext uri="{FF2B5EF4-FFF2-40B4-BE49-F238E27FC236}">
                <a16:creationId xmlns:a16="http://schemas.microsoft.com/office/drawing/2014/main" id="{E1C527A3-051A-49F7-B7CD-5C53715B9EC4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FADDC3-F1A1-470E-BBEE-BEBF58D87EF8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D9637C-2F0A-4660-B252-44A17BFC56F5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996C47-C602-4688-8BE4-5A541A1D4FC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69BA75-ECE0-45E3-BD62-51E9A800A415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650222-8598-4304-828E-73A9D502C923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C64B6D-EE7A-4B50-A226-CAD34BACDAB8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66B4F5-50B6-4252-82B8-D2A6C6E478AE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7648DB-498C-4F28-9036-7A3E9AC7D545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BD05EC-1F12-43E5-9CC4-448C87D393B2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D1A2AA5-7AD4-4047-A230-C05D0465F414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E8954-3CD9-4A6E-98BF-C88367C3B361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FAEDF9-DECB-41E4-A697-9C942DBB7EB7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1CF286-1FC6-448C-95B2-21EEF1709E4D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387959A-2E7B-4ECB-AB54-7FEC05CDF9A4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7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9A3DBF-9FFF-44EC-9D01-A90CF448A570}"/>
              </a:ext>
            </a:extLst>
          </p:cNvPr>
          <p:cNvSpPr txBox="1"/>
          <p:nvPr/>
        </p:nvSpPr>
        <p:spPr>
          <a:xfrm>
            <a:off x="2167347" y="1191527"/>
            <a:ext cx="7857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solidFill>
                  <a:schemeClr val="bg1"/>
                </a:solidFill>
                <a:latin typeface="Brush Script MT" pitchFamily="66" charset="0"/>
                <a:cs typeface="Arial" pitchFamily="34" charset="0"/>
              </a:rPr>
              <a:t>Infographic Style</a:t>
            </a:r>
            <a:endParaRPr lang="ko-KR" altLang="en-US" sz="9600" dirty="0">
              <a:solidFill>
                <a:schemeClr val="bg1"/>
              </a:solidFill>
              <a:latin typeface="Brush Script MT" pitchFamily="66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E848D9-3B4D-4A2C-944E-09BBA4721BC0}"/>
              </a:ext>
            </a:extLst>
          </p:cNvPr>
          <p:cNvGrpSpPr/>
          <p:nvPr/>
        </p:nvGrpSpPr>
        <p:grpSpPr>
          <a:xfrm>
            <a:off x="5227272" y="2690441"/>
            <a:ext cx="1737456" cy="525832"/>
            <a:chOff x="4785861" y="2525133"/>
            <a:chExt cx="2597502" cy="786120"/>
          </a:xfrm>
          <a:solidFill>
            <a:schemeClr val="bg1"/>
          </a:solidFill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3A1CD68B-DB17-458A-BE37-44780712C92E}"/>
                </a:ext>
              </a:extLst>
            </p:cNvPr>
            <p:cNvSpPr/>
            <p:nvPr/>
          </p:nvSpPr>
          <p:spPr>
            <a:xfrm>
              <a:off x="5691552" y="2525133"/>
              <a:ext cx="786120" cy="78612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F46769BF-F728-4FFF-8444-E26DC4DC641A}"/>
                </a:ext>
              </a:extLst>
            </p:cNvPr>
            <p:cNvSpPr/>
            <p:nvPr/>
          </p:nvSpPr>
          <p:spPr>
            <a:xfrm>
              <a:off x="4785861" y="2630899"/>
              <a:ext cx="574588" cy="57458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7F34F2E-731D-4C8D-931E-4E73073830F9}"/>
                </a:ext>
              </a:extLst>
            </p:cNvPr>
            <p:cNvSpPr/>
            <p:nvPr/>
          </p:nvSpPr>
          <p:spPr>
            <a:xfrm>
              <a:off x="6808775" y="2630899"/>
              <a:ext cx="574588" cy="57458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직사각형 14">
            <a:extLst>
              <a:ext uri="{FF2B5EF4-FFF2-40B4-BE49-F238E27FC236}">
                <a16:creationId xmlns:a16="http://schemas.microsoft.com/office/drawing/2014/main" id="{0891F303-5A9B-49AF-A8AD-127940F79F9F}"/>
              </a:ext>
            </a:extLst>
          </p:cNvPr>
          <p:cNvSpPr/>
          <p:nvPr/>
        </p:nvSpPr>
        <p:spPr>
          <a:xfrm>
            <a:off x="4187068" y="975731"/>
            <a:ext cx="3817863" cy="435582"/>
          </a:xfrm>
          <a:prstGeom prst="rect">
            <a:avLst/>
          </a:prstGeom>
          <a:noFill/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26674-D20B-4A80-9C3D-481854DDFD0C}"/>
              </a:ext>
            </a:extLst>
          </p:cNvPr>
          <p:cNvSpPr txBox="1"/>
          <p:nvPr/>
        </p:nvSpPr>
        <p:spPr>
          <a:xfrm>
            <a:off x="5070000" y="559610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D4BA6-B2B7-499B-814F-B64ACE0DD3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4EB721-0FEF-4E9E-804F-198AB13D73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2B5577E-8399-425A-87DC-D50DACABC6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62562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F3E61F-63FA-49ED-8343-E57BB996263D}"/>
              </a:ext>
            </a:extLst>
          </p:cNvPr>
          <p:cNvGrpSpPr/>
          <p:nvPr/>
        </p:nvGrpSpPr>
        <p:grpSpPr>
          <a:xfrm>
            <a:off x="936438" y="1755675"/>
            <a:ext cx="3307250" cy="4333341"/>
            <a:chOff x="589380" y="1694129"/>
            <a:chExt cx="3307250" cy="43333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56F497-FEAC-4066-AF32-178F341BCE9D}"/>
                </a:ext>
              </a:extLst>
            </p:cNvPr>
            <p:cNvGrpSpPr/>
            <p:nvPr/>
          </p:nvGrpSpPr>
          <p:grpSpPr>
            <a:xfrm>
              <a:off x="1042740" y="1694129"/>
              <a:ext cx="989242" cy="4333341"/>
              <a:chOff x="3674096" y="1619710"/>
              <a:chExt cx="980481" cy="4294963"/>
            </a:xfrm>
          </p:grpSpPr>
          <p:sp>
            <p:nvSpPr>
              <p:cNvPr id="7" name="Round Same Side Corner Rectangle 8">
                <a:extLst>
                  <a:ext uri="{FF2B5EF4-FFF2-40B4-BE49-F238E27FC236}">
                    <a16:creationId xmlns:a16="http://schemas.microsoft.com/office/drawing/2014/main" id="{4060B803-0415-4024-93C0-0367C175194E}"/>
                  </a:ext>
                </a:extLst>
              </p:cNvPr>
              <p:cNvSpPr/>
              <p:nvPr/>
            </p:nvSpPr>
            <p:spPr>
              <a:xfrm>
                <a:off x="3674096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Round Same Side Corner Rectangle 8">
                <a:extLst>
                  <a:ext uri="{FF2B5EF4-FFF2-40B4-BE49-F238E27FC236}">
                    <a16:creationId xmlns:a16="http://schemas.microsoft.com/office/drawing/2014/main" id="{C793321F-E853-4A21-9D79-9F47C78E9200}"/>
                  </a:ext>
                </a:extLst>
              </p:cNvPr>
              <p:cNvSpPr/>
              <p:nvPr/>
            </p:nvSpPr>
            <p:spPr>
              <a:xfrm flipH="1">
                <a:off x="4164337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</a:schemeClr>
                  </a:gs>
                  <a:gs pos="100000">
                    <a:schemeClr val="accent4">
                      <a:lumMod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4E19F1-22CC-48A2-918A-1909C5B35683}"/>
                </a:ext>
              </a:extLst>
            </p:cNvPr>
            <p:cNvSpPr txBox="1"/>
            <p:nvPr/>
          </p:nvSpPr>
          <p:spPr>
            <a:xfrm>
              <a:off x="1976390" y="2453383"/>
              <a:ext cx="19202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spc="300" dirty="0">
                  <a:solidFill>
                    <a:schemeClr val="accent4"/>
                  </a:solidFill>
                  <a:cs typeface="Arial" pitchFamily="34" charset="0"/>
                </a:rPr>
                <a:t>MILTARY</a:t>
              </a:r>
              <a:endParaRPr lang="ko-KR" altLang="en-US" sz="2400" b="1" spc="3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F490C2-DA70-4DCC-8950-062A5D946EFB}"/>
                </a:ext>
              </a:extLst>
            </p:cNvPr>
            <p:cNvSpPr txBox="1"/>
            <p:nvPr/>
          </p:nvSpPr>
          <p:spPr>
            <a:xfrm rot="16200000">
              <a:off x="-170685" y="3334135"/>
              <a:ext cx="192024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INFOGRAPHC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E6E243D-164F-4AAF-8C60-98403344E6CB}"/>
              </a:ext>
            </a:extLst>
          </p:cNvPr>
          <p:cNvSpPr/>
          <p:nvPr/>
        </p:nvSpPr>
        <p:spPr>
          <a:xfrm>
            <a:off x="4557740" y="2079892"/>
            <a:ext cx="6728600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DBBED2A-7A8F-4E63-8DAF-4FE8E2ADD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72645"/>
              </p:ext>
            </p:extLst>
          </p:nvPr>
        </p:nvGraphicFramePr>
        <p:xfrm>
          <a:off x="6058581" y="2012445"/>
          <a:ext cx="5140556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76C96E-1029-42B3-AB75-2261683B9BF0}"/>
              </a:ext>
            </a:extLst>
          </p:cNvPr>
          <p:cNvSpPr txBox="1"/>
          <p:nvPr/>
        </p:nvSpPr>
        <p:spPr>
          <a:xfrm>
            <a:off x="10295375" y="21524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ECCB1-9A29-4DC5-A25C-AF29DB26FD45}"/>
              </a:ext>
            </a:extLst>
          </p:cNvPr>
          <p:cNvSpPr txBox="1"/>
          <p:nvPr/>
        </p:nvSpPr>
        <p:spPr>
          <a:xfrm>
            <a:off x="9467098" y="25434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5462AB-BF90-4F92-801C-9044FECB8DA9}"/>
              </a:ext>
            </a:extLst>
          </p:cNvPr>
          <p:cNvSpPr/>
          <p:nvPr/>
        </p:nvSpPr>
        <p:spPr>
          <a:xfrm>
            <a:off x="4557741" y="173544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65E62-EB91-4219-B3DB-CFD5C0EDE360}"/>
              </a:ext>
            </a:extLst>
          </p:cNvPr>
          <p:cNvSpPr txBox="1"/>
          <p:nvPr/>
        </p:nvSpPr>
        <p:spPr>
          <a:xfrm>
            <a:off x="8966147" y="29344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C81876-9A2C-44FA-8A82-4C3743356C67}"/>
              </a:ext>
            </a:extLst>
          </p:cNvPr>
          <p:cNvSpPr txBox="1"/>
          <p:nvPr/>
        </p:nvSpPr>
        <p:spPr>
          <a:xfrm>
            <a:off x="4671168" y="2183264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768D2-D76A-4E4D-89D9-F1A9ED2C648A}"/>
              </a:ext>
            </a:extLst>
          </p:cNvPr>
          <p:cNvSpPr txBox="1"/>
          <p:nvPr/>
        </p:nvSpPr>
        <p:spPr>
          <a:xfrm>
            <a:off x="4671169" y="2574242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06BBA-AB4C-4EA6-BEF4-07A596341960}"/>
              </a:ext>
            </a:extLst>
          </p:cNvPr>
          <p:cNvSpPr txBox="1"/>
          <p:nvPr/>
        </p:nvSpPr>
        <p:spPr>
          <a:xfrm>
            <a:off x="4671168" y="2965220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72AD80-31B9-4696-9A2B-5F012969DD9B}"/>
              </a:ext>
            </a:extLst>
          </p:cNvPr>
          <p:cNvGrpSpPr/>
          <p:nvPr/>
        </p:nvGrpSpPr>
        <p:grpSpPr>
          <a:xfrm>
            <a:off x="4557739" y="3476293"/>
            <a:ext cx="6728600" cy="923330"/>
            <a:chOff x="5375474" y="2822446"/>
            <a:chExt cx="331236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5FE80C-37E6-41A6-8586-0C4402114BC4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C3EB13-54CA-4105-9061-B60A84EAD849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20F3C30E-4E5F-4430-AAE0-8A2C6015CF67}"/>
              </a:ext>
            </a:extLst>
          </p:cNvPr>
          <p:cNvGrpSpPr/>
          <p:nvPr/>
        </p:nvGrpSpPr>
        <p:grpSpPr>
          <a:xfrm>
            <a:off x="6770147" y="5164195"/>
            <a:ext cx="2196001" cy="918532"/>
            <a:chOff x="6770146" y="5164195"/>
            <a:chExt cx="2196001" cy="9185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6A0000-D55E-43C0-8779-7C9B03D0D110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27E43C-EFF4-4D40-B627-21A519598EEB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BA23D-59A0-482A-A5E3-DD4603342FFC}"/>
              </a:ext>
            </a:extLst>
          </p:cNvPr>
          <p:cNvSpPr/>
          <p:nvPr/>
        </p:nvSpPr>
        <p:spPr>
          <a:xfrm>
            <a:off x="7585643" y="4525267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5" name="그룹 3">
            <a:extLst>
              <a:ext uri="{FF2B5EF4-FFF2-40B4-BE49-F238E27FC236}">
                <a16:creationId xmlns:a16="http://schemas.microsoft.com/office/drawing/2014/main" id="{1024CEA2-0F0C-4C61-B46F-0E4E9CFDAFF5}"/>
              </a:ext>
            </a:extLst>
          </p:cNvPr>
          <p:cNvGrpSpPr/>
          <p:nvPr/>
        </p:nvGrpSpPr>
        <p:grpSpPr>
          <a:xfrm>
            <a:off x="4445250" y="5164195"/>
            <a:ext cx="2196000" cy="918532"/>
            <a:chOff x="4445250" y="5164195"/>
            <a:chExt cx="2196000" cy="9185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E09598-021C-44AD-ACE6-F435BE2F9673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A10E1B-7BE7-490D-995E-81CD8BD7DECE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92CD81E-BC3E-47E4-937F-1A5438DB9A10}"/>
              </a:ext>
            </a:extLst>
          </p:cNvPr>
          <p:cNvSpPr/>
          <p:nvPr/>
        </p:nvSpPr>
        <p:spPr>
          <a:xfrm>
            <a:off x="5260747" y="4534160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9" name="그룹 5">
            <a:extLst>
              <a:ext uri="{FF2B5EF4-FFF2-40B4-BE49-F238E27FC236}">
                <a16:creationId xmlns:a16="http://schemas.microsoft.com/office/drawing/2014/main" id="{7F854B2A-A00D-40B9-8C96-8A34D57D2D37}"/>
              </a:ext>
            </a:extLst>
          </p:cNvPr>
          <p:cNvGrpSpPr/>
          <p:nvPr/>
        </p:nvGrpSpPr>
        <p:grpSpPr>
          <a:xfrm>
            <a:off x="9095043" y="5164195"/>
            <a:ext cx="2196001" cy="918532"/>
            <a:chOff x="9095042" y="5164195"/>
            <a:chExt cx="2196001" cy="9185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D3172D-EC06-4F3D-80EE-47525C70BA40}"/>
                </a:ext>
              </a:extLst>
            </p:cNvPr>
            <p:cNvSpPr txBox="1"/>
            <p:nvPr/>
          </p:nvSpPr>
          <p:spPr>
            <a:xfrm>
              <a:off x="9095043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FB7F26-2D53-4C9E-BA2E-8E5E4D21C9B5}"/>
                </a:ext>
              </a:extLst>
            </p:cNvPr>
            <p:cNvSpPr txBox="1"/>
            <p:nvPr/>
          </p:nvSpPr>
          <p:spPr>
            <a:xfrm>
              <a:off x="9095042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991866B-7CAB-42B8-88E4-E38A8D9FEB4D}"/>
              </a:ext>
            </a:extLst>
          </p:cNvPr>
          <p:cNvSpPr/>
          <p:nvPr/>
        </p:nvSpPr>
        <p:spPr>
          <a:xfrm>
            <a:off x="9910539" y="4523720"/>
            <a:ext cx="566192" cy="5661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08D89618-3D37-4979-9046-70E8E2DF5612}"/>
              </a:ext>
            </a:extLst>
          </p:cNvPr>
          <p:cNvSpPr/>
          <p:nvPr/>
        </p:nvSpPr>
        <p:spPr>
          <a:xfrm flipH="1">
            <a:off x="10063281" y="4665784"/>
            <a:ext cx="273047" cy="27372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A8FFFDEF-4A6C-4D8E-970D-6A7865DC92B5}"/>
              </a:ext>
            </a:extLst>
          </p:cNvPr>
          <p:cNvSpPr/>
          <p:nvPr/>
        </p:nvSpPr>
        <p:spPr>
          <a:xfrm>
            <a:off x="5408935" y="4686534"/>
            <a:ext cx="268631" cy="27311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BCB10F2F-1460-4CE4-A90A-DD513FB43199}"/>
              </a:ext>
            </a:extLst>
          </p:cNvPr>
          <p:cNvSpPr/>
          <p:nvPr/>
        </p:nvSpPr>
        <p:spPr>
          <a:xfrm>
            <a:off x="7722940" y="4665784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50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17DA1B-6154-4A7E-A63B-96A0F9D21F4C}"/>
              </a:ext>
            </a:extLst>
          </p:cNvPr>
          <p:cNvSpPr/>
          <p:nvPr/>
        </p:nvSpPr>
        <p:spPr>
          <a:xfrm>
            <a:off x="773723" y="624254"/>
            <a:ext cx="2171700" cy="271682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96752-8A61-4BA1-83CF-201BB7E4CF15}"/>
              </a:ext>
            </a:extLst>
          </p:cNvPr>
          <p:cNvSpPr/>
          <p:nvPr/>
        </p:nvSpPr>
        <p:spPr>
          <a:xfrm>
            <a:off x="3573585" y="624253"/>
            <a:ext cx="2171700" cy="2716823"/>
          </a:xfrm>
          <a:prstGeom prst="rect">
            <a:avLst/>
          </a:prstGeom>
          <a:solidFill>
            <a:schemeClr val="accent3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528EB-6518-43A0-B739-D96DFB5E179E}"/>
              </a:ext>
            </a:extLst>
          </p:cNvPr>
          <p:cNvSpPr/>
          <p:nvPr/>
        </p:nvSpPr>
        <p:spPr>
          <a:xfrm>
            <a:off x="6373447" y="3613637"/>
            <a:ext cx="2171700" cy="2716823"/>
          </a:xfrm>
          <a:prstGeom prst="rect">
            <a:avLst/>
          </a:prstGeom>
          <a:solidFill>
            <a:schemeClr val="accent3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ADC2D-BD5F-4E86-A3B5-5175154A48C4}"/>
              </a:ext>
            </a:extLst>
          </p:cNvPr>
          <p:cNvSpPr/>
          <p:nvPr/>
        </p:nvSpPr>
        <p:spPr>
          <a:xfrm>
            <a:off x="9173308" y="3613636"/>
            <a:ext cx="2171700" cy="271682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6DCD1-6B45-4D6C-924D-ABFE7B1F61EA}"/>
              </a:ext>
            </a:extLst>
          </p:cNvPr>
          <p:cNvSpPr txBox="1"/>
          <p:nvPr/>
        </p:nvSpPr>
        <p:spPr>
          <a:xfrm>
            <a:off x="6915132" y="115166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06967-F79D-447C-8CF4-4C4BBF70420A}"/>
              </a:ext>
            </a:extLst>
          </p:cNvPr>
          <p:cNvSpPr txBox="1"/>
          <p:nvPr/>
        </p:nvSpPr>
        <p:spPr>
          <a:xfrm>
            <a:off x="1276028" y="4221338"/>
            <a:ext cx="418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B5EFD66-76BB-413F-AA96-3DBB9D53404F}"/>
              </a:ext>
            </a:extLst>
          </p:cNvPr>
          <p:cNvSpPr/>
          <p:nvPr/>
        </p:nvSpPr>
        <p:spPr>
          <a:xfrm flipH="1">
            <a:off x="4463594" y="112653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44E7C0E1-2BCF-4512-BFE7-30F7A19F4F87}"/>
              </a:ext>
            </a:extLst>
          </p:cNvPr>
          <p:cNvSpPr>
            <a:spLocks noChangeAspect="1"/>
          </p:cNvSpPr>
          <p:nvPr/>
        </p:nvSpPr>
        <p:spPr>
          <a:xfrm rot="9900000">
            <a:off x="7261297" y="407877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4C79B395-1675-4D78-9C57-9E7A3543771E}"/>
              </a:ext>
            </a:extLst>
          </p:cNvPr>
          <p:cNvSpPr/>
          <p:nvPr/>
        </p:nvSpPr>
        <p:spPr>
          <a:xfrm>
            <a:off x="10085960" y="40332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8DE3F9A5-9D1D-4FF8-A9E5-2DB635B1ABEF}"/>
              </a:ext>
            </a:extLst>
          </p:cNvPr>
          <p:cNvSpPr/>
          <p:nvPr/>
        </p:nvSpPr>
        <p:spPr>
          <a:xfrm>
            <a:off x="1665987" y="958081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E35F9-2451-4279-8AC9-5D5915E68B6F}"/>
              </a:ext>
            </a:extLst>
          </p:cNvPr>
          <p:cNvGrpSpPr/>
          <p:nvPr/>
        </p:nvGrpSpPr>
        <p:grpSpPr>
          <a:xfrm>
            <a:off x="9416720" y="4823521"/>
            <a:ext cx="1684876" cy="1047981"/>
            <a:chOff x="3233964" y="1954419"/>
            <a:chExt cx="1410044" cy="10479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5925E4-068E-4C16-B9C5-BA5EB0450ED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28699A-C48B-489F-8EEA-0E649131F92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ED13B5-83F2-4582-903A-60D5D1C2DEF9}"/>
              </a:ext>
            </a:extLst>
          </p:cNvPr>
          <p:cNvGrpSpPr/>
          <p:nvPr/>
        </p:nvGrpSpPr>
        <p:grpSpPr>
          <a:xfrm>
            <a:off x="6616859" y="4871547"/>
            <a:ext cx="1684876" cy="1047981"/>
            <a:chOff x="3233964" y="1954419"/>
            <a:chExt cx="1410044" cy="1047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13D44D-5425-4431-A39B-B00BAD8175F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38DF8F-9A81-455A-887C-23AEC3AFA18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C1A717-C994-4D29-8344-D6E342545199}"/>
              </a:ext>
            </a:extLst>
          </p:cNvPr>
          <p:cNvGrpSpPr/>
          <p:nvPr/>
        </p:nvGrpSpPr>
        <p:grpSpPr>
          <a:xfrm>
            <a:off x="3797193" y="1871370"/>
            <a:ext cx="1684876" cy="1047981"/>
            <a:chOff x="3233964" y="1954419"/>
            <a:chExt cx="1410044" cy="1047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368BA0-6B6A-4D9E-97A7-236FBCFBE91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20B0A2-2E22-4A65-A59C-20436994D47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BD5938-53D1-4D4B-8671-A860D15C7471}"/>
              </a:ext>
            </a:extLst>
          </p:cNvPr>
          <p:cNvGrpSpPr/>
          <p:nvPr/>
        </p:nvGrpSpPr>
        <p:grpSpPr>
          <a:xfrm>
            <a:off x="1016696" y="1871370"/>
            <a:ext cx="1684876" cy="1047981"/>
            <a:chOff x="3233964" y="1954419"/>
            <a:chExt cx="1410044" cy="1047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56257-3FC6-4F5F-A689-5F5FBB05A9F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6F5C44-115C-45FD-9724-5FF74942DDE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BF1A534-9189-4C83-B954-C2987A11901C}"/>
              </a:ext>
            </a:extLst>
          </p:cNvPr>
          <p:cNvSpPr/>
          <p:nvPr/>
        </p:nvSpPr>
        <p:spPr>
          <a:xfrm>
            <a:off x="0" y="0"/>
            <a:ext cx="12192000" cy="213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76AC3D-5F78-4195-95D6-F23C0286B82F}"/>
              </a:ext>
            </a:extLst>
          </p:cNvPr>
          <p:cNvSpPr/>
          <p:nvPr/>
        </p:nvSpPr>
        <p:spPr>
          <a:xfrm>
            <a:off x="0" y="6644679"/>
            <a:ext cx="12192000" cy="213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79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AE08A29-43F2-42D6-9500-1AFE2777F0EF}"/>
              </a:ext>
            </a:extLst>
          </p:cNvPr>
          <p:cNvSpPr/>
          <p:nvPr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03B907-098F-4653-9EA1-E3D56EC4B8F3}"/>
              </a:ext>
            </a:extLst>
          </p:cNvPr>
          <p:cNvSpPr/>
          <p:nvPr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5984" y="2705546"/>
            <a:ext cx="4938858" cy="1731567"/>
            <a:chOff x="3017859" y="4213741"/>
            <a:chExt cx="1249476" cy="1731567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213741"/>
              <a:ext cx="1249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5984" y="5157592"/>
            <a:ext cx="4082652" cy="923330"/>
            <a:chOff x="3049206" y="4283314"/>
            <a:chExt cx="1839465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71600" y="970924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A6400D5F-DB3F-4A08-98A8-51A85BA55991}"/>
              </a:ext>
            </a:extLst>
          </p:cNvPr>
          <p:cNvSpPr/>
          <p:nvPr/>
        </p:nvSpPr>
        <p:spPr>
          <a:xfrm rot="16200000">
            <a:off x="5833121" y="1638637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Freeform 55">
            <a:extLst>
              <a:ext uri="{FF2B5EF4-FFF2-40B4-BE49-F238E27FC236}">
                <a16:creationId xmlns:a16="http://schemas.microsoft.com/office/drawing/2014/main" id="{299513C7-EFC5-4206-B696-A97A71F091F4}"/>
              </a:ext>
            </a:extLst>
          </p:cNvPr>
          <p:cNvSpPr/>
          <p:nvPr/>
        </p:nvSpPr>
        <p:spPr>
          <a:xfrm>
            <a:off x="5027264" y="5183889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A660D9-BC57-4D83-BB17-E235B056C43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6DA93C-FBDA-4D77-BF6C-C1E58BD7C9D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8737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35">
            <a:extLst>
              <a:ext uri="{FF2B5EF4-FFF2-40B4-BE49-F238E27FC236}">
                <a16:creationId xmlns:a16="http://schemas.microsoft.com/office/drawing/2014/main" id="{47CAE6F8-ECEA-409B-9A79-EA7D1D620764}"/>
              </a:ext>
            </a:extLst>
          </p:cNvPr>
          <p:cNvSpPr/>
          <p:nvPr/>
        </p:nvSpPr>
        <p:spPr>
          <a:xfrm>
            <a:off x="941249" y="1904318"/>
            <a:ext cx="3075107" cy="1926992"/>
          </a:xfrm>
          <a:custGeom>
            <a:avLst/>
            <a:gdLst>
              <a:gd name="connsiteX0" fmla="*/ 0 w 3075107"/>
              <a:gd name="connsiteY0" fmla="*/ 0 h 1926992"/>
              <a:gd name="connsiteX1" fmla="*/ 803085 w 3075107"/>
              <a:gd name="connsiteY1" fmla="*/ 0 h 1926992"/>
              <a:gd name="connsiteX2" fmla="*/ 803085 w 3075107"/>
              <a:gd name="connsiteY2" fmla="*/ 1 h 1926992"/>
              <a:gd name="connsiteX3" fmla="*/ 2483571 w 3075107"/>
              <a:gd name="connsiteY3" fmla="*/ 1 h 1926992"/>
              <a:gd name="connsiteX4" fmla="*/ 2483571 w 3075107"/>
              <a:gd name="connsiteY4" fmla="*/ 819377 h 1926992"/>
              <a:gd name="connsiteX5" fmla="*/ 2716513 w 3075107"/>
              <a:gd name="connsiteY5" fmla="*/ 819377 h 1926992"/>
              <a:gd name="connsiteX6" fmla="*/ 2716513 w 3075107"/>
              <a:gd name="connsiteY6" fmla="*/ 719231 h 1926992"/>
              <a:gd name="connsiteX7" fmla="*/ 3075107 w 3075107"/>
              <a:gd name="connsiteY7" fmla="*/ 963496 h 1926992"/>
              <a:gd name="connsiteX8" fmla="*/ 2716513 w 3075107"/>
              <a:gd name="connsiteY8" fmla="*/ 1207762 h 1926992"/>
              <a:gd name="connsiteX9" fmla="*/ 2716513 w 3075107"/>
              <a:gd name="connsiteY9" fmla="*/ 1107616 h 1926992"/>
              <a:gd name="connsiteX10" fmla="*/ 2483571 w 3075107"/>
              <a:gd name="connsiteY10" fmla="*/ 1107616 h 1926992"/>
              <a:gd name="connsiteX11" fmla="*/ 2483571 w 3075107"/>
              <a:gd name="connsiteY11" fmla="*/ 1926992 h 1926992"/>
              <a:gd name="connsiteX12" fmla="*/ 795583 w 3075107"/>
              <a:gd name="connsiteY12" fmla="*/ 1926992 h 1926992"/>
              <a:gd name="connsiteX13" fmla="*/ 795583 w 3075107"/>
              <a:gd name="connsiteY13" fmla="*/ 1926991 h 1926992"/>
              <a:gd name="connsiteX14" fmla="*/ 0 w 3075107"/>
              <a:gd name="connsiteY14" fmla="*/ 1926991 h 19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5107" h="1926992">
                <a:moveTo>
                  <a:pt x="0" y="0"/>
                </a:moveTo>
                <a:lnTo>
                  <a:pt x="803085" y="0"/>
                </a:lnTo>
                <a:lnTo>
                  <a:pt x="803085" y="1"/>
                </a:lnTo>
                <a:lnTo>
                  <a:pt x="2483571" y="1"/>
                </a:lnTo>
                <a:lnTo>
                  <a:pt x="2483571" y="819377"/>
                </a:lnTo>
                <a:lnTo>
                  <a:pt x="2716513" y="819377"/>
                </a:lnTo>
                <a:lnTo>
                  <a:pt x="2716513" y="719231"/>
                </a:lnTo>
                <a:lnTo>
                  <a:pt x="3075107" y="963496"/>
                </a:lnTo>
                <a:lnTo>
                  <a:pt x="2716513" y="1207762"/>
                </a:lnTo>
                <a:lnTo>
                  <a:pt x="2716513" y="1107616"/>
                </a:lnTo>
                <a:lnTo>
                  <a:pt x="2483571" y="1107616"/>
                </a:lnTo>
                <a:lnTo>
                  <a:pt x="2483571" y="1926992"/>
                </a:lnTo>
                <a:lnTo>
                  <a:pt x="795583" y="1926992"/>
                </a:lnTo>
                <a:lnTo>
                  <a:pt x="795583" y="1926991"/>
                </a:lnTo>
                <a:lnTo>
                  <a:pt x="0" y="19269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Quad Arrow Callout 3">
            <a:extLst>
              <a:ext uri="{FF2B5EF4-FFF2-40B4-BE49-F238E27FC236}">
                <a16:creationId xmlns:a16="http://schemas.microsoft.com/office/drawing/2014/main" id="{513D1232-F241-48B4-BA2E-87C84CEB1449}"/>
              </a:ext>
            </a:extLst>
          </p:cNvPr>
          <p:cNvSpPr/>
          <p:nvPr/>
        </p:nvSpPr>
        <p:spPr>
          <a:xfrm>
            <a:off x="4022626" y="1884212"/>
            <a:ext cx="4104456" cy="4104456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3018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1CE75-9E54-433E-8F20-7923BAD20AF0}"/>
              </a:ext>
            </a:extLst>
          </p:cNvPr>
          <p:cNvSpPr txBox="1"/>
          <p:nvPr/>
        </p:nvSpPr>
        <p:spPr>
          <a:xfrm>
            <a:off x="5763638" y="2233650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4AEA3-DB13-4BE8-B804-A705DD990E65}"/>
              </a:ext>
            </a:extLst>
          </p:cNvPr>
          <p:cNvSpPr txBox="1"/>
          <p:nvPr/>
        </p:nvSpPr>
        <p:spPr>
          <a:xfrm>
            <a:off x="7050274" y="3557896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98261-B7BD-4630-B2EF-868FC607DCF1}"/>
              </a:ext>
            </a:extLst>
          </p:cNvPr>
          <p:cNvSpPr txBox="1"/>
          <p:nvPr/>
        </p:nvSpPr>
        <p:spPr>
          <a:xfrm>
            <a:off x="5769999" y="4844218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BE355-8E18-43EE-96CC-B69DA25EC1D3}"/>
              </a:ext>
            </a:extLst>
          </p:cNvPr>
          <p:cNvSpPr txBox="1"/>
          <p:nvPr/>
        </p:nvSpPr>
        <p:spPr>
          <a:xfrm>
            <a:off x="4455930" y="3558204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16FF8-7E45-4D26-99A3-458F807B12FF}"/>
              </a:ext>
            </a:extLst>
          </p:cNvPr>
          <p:cNvSpPr txBox="1"/>
          <p:nvPr/>
        </p:nvSpPr>
        <p:spPr>
          <a:xfrm>
            <a:off x="5184088" y="3502027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8C70E-0586-4062-A9CD-377B4B436E3E}"/>
              </a:ext>
            </a:extLst>
          </p:cNvPr>
          <p:cNvSpPr txBox="1"/>
          <p:nvPr/>
        </p:nvSpPr>
        <p:spPr>
          <a:xfrm>
            <a:off x="5262130" y="3979080"/>
            <a:ext cx="15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자유형: 도형 32">
            <a:extLst>
              <a:ext uri="{FF2B5EF4-FFF2-40B4-BE49-F238E27FC236}">
                <a16:creationId xmlns:a16="http://schemas.microsoft.com/office/drawing/2014/main" id="{48E4FA60-8DA4-4A3F-B540-EC22DB54F61F}"/>
              </a:ext>
            </a:extLst>
          </p:cNvPr>
          <p:cNvSpPr/>
          <p:nvPr/>
        </p:nvSpPr>
        <p:spPr>
          <a:xfrm>
            <a:off x="8187035" y="1904321"/>
            <a:ext cx="3082609" cy="1926991"/>
          </a:xfrm>
          <a:custGeom>
            <a:avLst/>
            <a:gdLst>
              <a:gd name="connsiteX0" fmla="*/ 591536 w 3082609"/>
              <a:gd name="connsiteY0" fmla="*/ 0 h 1926991"/>
              <a:gd name="connsiteX1" fmla="*/ 2279524 w 3082609"/>
              <a:gd name="connsiteY1" fmla="*/ 0 h 1926991"/>
              <a:gd name="connsiteX2" fmla="*/ 3082609 w 3082609"/>
              <a:gd name="connsiteY2" fmla="*/ 0 h 1926991"/>
              <a:gd name="connsiteX3" fmla="*/ 3082609 w 3082609"/>
              <a:gd name="connsiteY3" fmla="*/ 1926991 h 1926991"/>
              <a:gd name="connsiteX4" fmla="*/ 2279524 w 3082609"/>
              <a:gd name="connsiteY4" fmla="*/ 1926991 h 1926991"/>
              <a:gd name="connsiteX5" fmla="*/ 591536 w 3082609"/>
              <a:gd name="connsiteY5" fmla="*/ 1926991 h 1926991"/>
              <a:gd name="connsiteX6" fmla="*/ 591536 w 3082609"/>
              <a:gd name="connsiteY6" fmla="*/ 1107615 h 1926991"/>
              <a:gd name="connsiteX7" fmla="*/ 358594 w 3082609"/>
              <a:gd name="connsiteY7" fmla="*/ 1107615 h 1926991"/>
              <a:gd name="connsiteX8" fmla="*/ 358594 w 3082609"/>
              <a:gd name="connsiteY8" fmla="*/ 1207761 h 1926991"/>
              <a:gd name="connsiteX9" fmla="*/ 0 w 3082609"/>
              <a:gd name="connsiteY9" fmla="*/ 963496 h 1926991"/>
              <a:gd name="connsiteX10" fmla="*/ 358594 w 3082609"/>
              <a:gd name="connsiteY10" fmla="*/ 719230 h 1926991"/>
              <a:gd name="connsiteX11" fmla="*/ 358594 w 3082609"/>
              <a:gd name="connsiteY11" fmla="*/ 819376 h 1926991"/>
              <a:gd name="connsiteX12" fmla="*/ 591536 w 3082609"/>
              <a:gd name="connsiteY12" fmla="*/ 819376 h 19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2609" h="1926991">
                <a:moveTo>
                  <a:pt x="591536" y="0"/>
                </a:moveTo>
                <a:lnTo>
                  <a:pt x="2279524" y="0"/>
                </a:lnTo>
                <a:lnTo>
                  <a:pt x="3082609" y="0"/>
                </a:lnTo>
                <a:lnTo>
                  <a:pt x="3082609" y="1926991"/>
                </a:lnTo>
                <a:lnTo>
                  <a:pt x="2279524" y="1926991"/>
                </a:lnTo>
                <a:lnTo>
                  <a:pt x="591536" y="1926991"/>
                </a:lnTo>
                <a:lnTo>
                  <a:pt x="591536" y="1107615"/>
                </a:lnTo>
                <a:lnTo>
                  <a:pt x="358594" y="1107615"/>
                </a:lnTo>
                <a:lnTo>
                  <a:pt x="358594" y="1207761"/>
                </a:lnTo>
                <a:lnTo>
                  <a:pt x="0" y="963496"/>
                </a:lnTo>
                <a:lnTo>
                  <a:pt x="358594" y="719230"/>
                </a:lnTo>
                <a:lnTo>
                  <a:pt x="358594" y="819376"/>
                </a:lnTo>
                <a:lnTo>
                  <a:pt x="591536" y="819376"/>
                </a:ln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9D4377-8A2C-4D13-A881-E5EB47A60DDD}"/>
              </a:ext>
            </a:extLst>
          </p:cNvPr>
          <p:cNvGrpSpPr/>
          <p:nvPr/>
        </p:nvGrpSpPr>
        <p:grpSpPr>
          <a:xfrm>
            <a:off x="9034080" y="2129152"/>
            <a:ext cx="2026643" cy="1477328"/>
            <a:chOff x="3090811" y="4382217"/>
            <a:chExt cx="1848086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BEC3C6-AC7C-4384-8BF0-91C4CC90915A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6B1E81-C832-4EA6-9CFC-73C79964CCA3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5060DA34-2D40-4FD8-82F8-FEA44202DA5C}"/>
              </a:ext>
            </a:extLst>
          </p:cNvPr>
          <p:cNvSpPr/>
          <p:nvPr/>
        </p:nvSpPr>
        <p:spPr>
          <a:xfrm rot="10800000">
            <a:off x="941250" y="4052668"/>
            <a:ext cx="3075107" cy="1926993"/>
          </a:xfrm>
          <a:custGeom>
            <a:avLst/>
            <a:gdLst>
              <a:gd name="connsiteX0" fmla="*/ 3075107 w 3075107"/>
              <a:gd name="connsiteY0" fmla="*/ 1926993 h 1926993"/>
              <a:gd name="connsiteX1" fmla="*/ 2272022 w 3075107"/>
              <a:gd name="connsiteY1" fmla="*/ 1926993 h 1926993"/>
              <a:gd name="connsiteX2" fmla="*/ 2272022 w 3075107"/>
              <a:gd name="connsiteY2" fmla="*/ 1926991 h 1926993"/>
              <a:gd name="connsiteX3" fmla="*/ 591536 w 3075107"/>
              <a:gd name="connsiteY3" fmla="*/ 1926991 h 1926993"/>
              <a:gd name="connsiteX4" fmla="*/ 591536 w 3075107"/>
              <a:gd name="connsiteY4" fmla="*/ 1107615 h 1926993"/>
              <a:gd name="connsiteX5" fmla="*/ 358594 w 3075107"/>
              <a:gd name="connsiteY5" fmla="*/ 1107615 h 1926993"/>
              <a:gd name="connsiteX6" fmla="*/ 358594 w 3075107"/>
              <a:gd name="connsiteY6" fmla="*/ 1207761 h 1926993"/>
              <a:gd name="connsiteX7" fmla="*/ 0 w 3075107"/>
              <a:gd name="connsiteY7" fmla="*/ 963496 h 1926993"/>
              <a:gd name="connsiteX8" fmla="*/ 358594 w 3075107"/>
              <a:gd name="connsiteY8" fmla="*/ 719230 h 1926993"/>
              <a:gd name="connsiteX9" fmla="*/ 358594 w 3075107"/>
              <a:gd name="connsiteY9" fmla="*/ 819376 h 1926993"/>
              <a:gd name="connsiteX10" fmla="*/ 591536 w 3075107"/>
              <a:gd name="connsiteY10" fmla="*/ 819376 h 1926993"/>
              <a:gd name="connsiteX11" fmla="*/ 591536 w 3075107"/>
              <a:gd name="connsiteY11" fmla="*/ 0 h 1926993"/>
              <a:gd name="connsiteX12" fmla="*/ 2279524 w 3075107"/>
              <a:gd name="connsiteY12" fmla="*/ 0 h 1926993"/>
              <a:gd name="connsiteX13" fmla="*/ 2279524 w 3075107"/>
              <a:gd name="connsiteY13" fmla="*/ 2 h 1926993"/>
              <a:gd name="connsiteX14" fmla="*/ 3075107 w 3075107"/>
              <a:gd name="connsiteY14" fmla="*/ 2 h 192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5107" h="1926993">
                <a:moveTo>
                  <a:pt x="3075107" y="1926993"/>
                </a:moveTo>
                <a:lnTo>
                  <a:pt x="2272022" y="1926993"/>
                </a:lnTo>
                <a:lnTo>
                  <a:pt x="2272022" y="1926991"/>
                </a:lnTo>
                <a:lnTo>
                  <a:pt x="591536" y="1926991"/>
                </a:lnTo>
                <a:lnTo>
                  <a:pt x="591536" y="1107615"/>
                </a:lnTo>
                <a:lnTo>
                  <a:pt x="358594" y="1107615"/>
                </a:lnTo>
                <a:lnTo>
                  <a:pt x="358594" y="1207761"/>
                </a:lnTo>
                <a:lnTo>
                  <a:pt x="0" y="963496"/>
                </a:lnTo>
                <a:lnTo>
                  <a:pt x="358594" y="719230"/>
                </a:lnTo>
                <a:lnTo>
                  <a:pt x="358594" y="819376"/>
                </a:lnTo>
                <a:lnTo>
                  <a:pt x="591536" y="819376"/>
                </a:lnTo>
                <a:lnTo>
                  <a:pt x="591536" y="0"/>
                </a:lnTo>
                <a:lnTo>
                  <a:pt x="2279524" y="0"/>
                </a:lnTo>
                <a:lnTo>
                  <a:pt x="2279524" y="2"/>
                </a:lnTo>
                <a:lnTo>
                  <a:pt x="3075107" y="2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3861CA-D206-465A-8222-95869AD69FEB}"/>
              </a:ext>
            </a:extLst>
          </p:cNvPr>
          <p:cNvGrpSpPr/>
          <p:nvPr/>
        </p:nvGrpSpPr>
        <p:grpSpPr>
          <a:xfrm>
            <a:off x="1186966" y="4277501"/>
            <a:ext cx="1987283" cy="1477328"/>
            <a:chOff x="3090811" y="4382217"/>
            <a:chExt cx="1848086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47932-9950-4C2E-BF43-14886B61E402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287610-E0AA-4FBE-BE49-E8E95B087DC1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자유형: 도형 33">
            <a:extLst>
              <a:ext uri="{FF2B5EF4-FFF2-40B4-BE49-F238E27FC236}">
                <a16:creationId xmlns:a16="http://schemas.microsoft.com/office/drawing/2014/main" id="{5CB4A662-146F-48B4-BFB4-29C6A94A541B}"/>
              </a:ext>
            </a:extLst>
          </p:cNvPr>
          <p:cNvSpPr/>
          <p:nvPr/>
        </p:nvSpPr>
        <p:spPr>
          <a:xfrm>
            <a:off x="8187035" y="4052667"/>
            <a:ext cx="3082609" cy="1926992"/>
          </a:xfrm>
          <a:custGeom>
            <a:avLst/>
            <a:gdLst>
              <a:gd name="connsiteX0" fmla="*/ 2279524 w 3082609"/>
              <a:gd name="connsiteY0" fmla="*/ 0 h 1926992"/>
              <a:gd name="connsiteX1" fmla="*/ 3082609 w 3082609"/>
              <a:gd name="connsiteY1" fmla="*/ 0 h 1926992"/>
              <a:gd name="connsiteX2" fmla="*/ 3082609 w 3082609"/>
              <a:gd name="connsiteY2" fmla="*/ 1926991 h 1926992"/>
              <a:gd name="connsiteX3" fmla="*/ 2279524 w 3082609"/>
              <a:gd name="connsiteY3" fmla="*/ 1926991 h 1926992"/>
              <a:gd name="connsiteX4" fmla="*/ 2279524 w 3082609"/>
              <a:gd name="connsiteY4" fmla="*/ 1926992 h 1926992"/>
              <a:gd name="connsiteX5" fmla="*/ 591536 w 3082609"/>
              <a:gd name="connsiteY5" fmla="*/ 1926992 h 1926992"/>
              <a:gd name="connsiteX6" fmla="*/ 591536 w 3082609"/>
              <a:gd name="connsiteY6" fmla="*/ 1107616 h 1926992"/>
              <a:gd name="connsiteX7" fmla="*/ 358594 w 3082609"/>
              <a:gd name="connsiteY7" fmla="*/ 1107616 h 1926992"/>
              <a:gd name="connsiteX8" fmla="*/ 358594 w 3082609"/>
              <a:gd name="connsiteY8" fmla="*/ 1207762 h 1926992"/>
              <a:gd name="connsiteX9" fmla="*/ 0 w 3082609"/>
              <a:gd name="connsiteY9" fmla="*/ 963497 h 1926992"/>
              <a:gd name="connsiteX10" fmla="*/ 358594 w 3082609"/>
              <a:gd name="connsiteY10" fmla="*/ 719231 h 1926992"/>
              <a:gd name="connsiteX11" fmla="*/ 358594 w 3082609"/>
              <a:gd name="connsiteY11" fmla="*/ 819377 h 1926992"/>
              <a:gd name="connsiteX12" fmla="*/ 591536 w 3082609"/>
              <a:gd name="connsiteY12" fmla="*/ 819377 h 1926992"/>
              <a:gd name="connsiteX13" fmla="*/ 591536 w 3082609"/>
              <a:gd name="connsiteY13" fmla="*/ 1 h 1926992"/>
              <a:gd name="connsiteX14" fmla="*/ 2279524 w 3082609"/>
              <a:gd name="connsiteY14" fmla="*/ 1 h 19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2609" h="1926992">
                <a:moveTo>
                  <a:pt x="2279524" y="0"/>
                </a:moveTo>
                <a:lnTo>
                  <a:pt x="3082609" y="0"/>
                </a:lnTo>
                <a:lnTo>
                  <a:pt x="3082609" y="1926991"/>
                </a:lnTo>
                <a:lnTo>
                  <a:pt x="2279524" y="1926991"/>
                </a:lnTo>
                <a:lnTo>
                  <a:pt x="2279524" y="1926992"/>
                </a:lnTo>
                <a:lnTo>
                  <a:pt x="591536" y="1926992"/>
                </a:lnTo>
                <a:lnTo>
                  <a:pt x="591536" y="1107616"/>
                </a:lnTo>
                <a:lnTo>
                  <a:pt x="358594" y="1107616"/>
                </a:lnTo>
                <a:lnTo>
                  <a:pt x="358594" y="1207762"/>
                </a:lnTo>
                <a:lnTo>
                  <a:pt x="0" y="963497"/>
                </a:lnTo>
                <a:lnTo>
                  <a:pt x="358594" y="719231"/>
                </a:lnTo>
                <a:lnTo>
                  <a:pt x="358594" y="819377"/>
                </a:lnTo>
                <a:lnTo>
                  <a:pt x="591536" y="819377"/>
                </a:lnTo>
                <a:lnTo>
                  <a:pt x="591536" y="1"/>
                </a:lnTo>
                <a:lnTo>
                  <a:pt x="2279524" y="1"/>
                </a:ln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6947C3-9541-40FA-9D98-2740F9D7627A}"/>
              </a:ext>
            </a:extLst>
          </p:cNvPr>
          <p:cNvGrpSpPr/>
          <p:nvPr/>
        </p:nvGrpSpPr>
        <p:grpSpPr>
          <a:xfrm>
            <a:off x="9034077" y="4277502"/>
            <a:ext cx="2105777" cy="1477328"/>
            <a:chOff x="3090811" y="4382217"/>
            <a:chExt cx="2116840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42F11C-BA82-460C-BE71-556F51D74CB8}"/>
                </a:ext>
              </a:extLst>
            </p:cNvPr>
            <p:cNvSpPr txBox="1"/>
            <p:nvPr/>
          </p:nvSpPr>
          <p:spPr>
            <a:xfrm>
              <a:off x="3090811" y="4659216"/>
              <a:ext cx="2116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F981E0-7C64-4DF0-ABFE-61720CCDF38C}"/>
                </a:ext>
              </a:extLst>
            </p:cNvPr>
            <p:cNvSpPr txBox="1"/>
            <p:nvPr/>
          </p:nvSpPr>
          <p:spPr>
            <a:xfrm>
              <a:off x="3090811" y="4382217"/>
              <a:ext cx="2116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640034-13C8-49C0-9F85-7DE75CD2D7D9}"/>
              </a:ext>
            </a:extLst>
          </p:cNvPr>
          <p:cNvGrpSpPr/>
          <p:nvPr/>
        </p:nvGrpSpPr>
        <p:grpSpPr>
          <a:xfrm>
            <a:off x="1186966" y="2129152"/>
            <a:ext cx="1987283" cy="1477328"/>
            <a:chOff x="3090811" y="4382217"/>
            <a:chExt cx="184808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DB7C8F-A16E-4F70-836E-510754238990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58C006-2AD2-428E-9307-9D43E520BE05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262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C5AEE1-3A60-4D7B-BB11-18D91A5CAB4D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2E45A5-DC8B-4FBD-8426-B0F8E2F86FD7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CD67332D-8E8A-4F75-91CB-6FD59F72B3A1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538F83AA-5746-40B8-9D3C-141EBEFCE50F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24B0AC-84B1-44A2-80CD-01C05EBF8972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0F11BA6B-C072-4DC1-9F49-617AF2BD7EC0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64D8BE79-5CCD-42A5-B20C-7498F6CE0EBC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80EB86-777F-4620-90B9-DAA187A18340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D5EA2B-DAA8-45DA-914F-C5EC70179698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AEF746-19ED-4814-9BCB-E29ED3D1D0F2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2E159F-239E-4DF6-A28B-79121A11631E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6A35E3-F269-4A9A-8A42-405AD15F83C0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86E274-6007-47E2-9D50-1753373A105A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734B43-ED5A-4B49-AF72-4A6B8A3C9717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0CFEF0-15A7-430C-8604-80B117C78467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DCF62F-7A51-4624-81DF-57AD839E75F8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8EC9DA-FFE6-4841-8EB1-D97E1BE6DB79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F5014A-3EAE-45B0-9B0B-32A8563F769C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1E34F6-BE7B-4ED3-8BF4-4AED8E599636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5FB90B-ACCB-4E6A-9E05-78B0ED56BAD3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BC1D9E2-CF10-458D-B93A-81B421F2ACC8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8E047D78-48E2-4941-A4B7-D879B570B56A}"/>
              </a:ext>
            </a:extLst>
          </p:cNvPr>
          <p:cNvSpPr/>
          <p:nvPr/>
        </p:nvSpPr>
        <p:spPr>
          <a:xfrm flipH="1">
            <a:off x="672907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9AE9218A-D811-4CFA-A178-3E7BFFB4B226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B699FBA7-BB3A-4CC8-B7FD-DB63A944D2D2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32C8611-56C5-4010-9C1B-E6FDCA5FAC09}"/>
              </a:ext>
            </a:extLst>
          </p:cNvPr>
          <p:cNvSpPr/>
          <p:nvPr/>
        </p:nvSpPr>
        <p:spPr>
          <a:xfrm rot="2700000">
            <a:off x="677495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07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7CC52A-E406-477A-8B73-02DC85A87530}"/>
              </a:ext>
            </a:extLst>
          </p:cNvPr>
          <p:cNvSpPr txBox="1"/>
          <p:nvPr/>
        </p:nvSpPr>
        <p:spPr>
          <a:xfrm>
            <a:off x="626402" y="1720513"/>
            <a:ext cx="2286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3789D-DFDF-4979-BF16-4269D72FFE64}"/>
              </a:ext>
            </a:extLst>
          </p:cNvPr>
          <p:cNvSpPr txBox="1"/>
          <p:nvPr/>
        </p:nvSpPr>
        <p:spPr>
          <a:xfrm>
            <a:off x="626402" y="637903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Simple Portfolio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B50B5-222E-4239-BB42-71B34C97D1AC}"/>
              </a:ext>
            </a:extLst>
          </p:cNvPr>
          <p:cNvSpPr txBox="1"/>
          <p:nvPr/>
        </p:nvSpPr>
        <p:spPr>
          <a:xfrm>
            <a:off x="626402" y="5912320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40D510-69A7-4690-85A0-279F9FF56A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8D53C25-4C50-4919-94A7-3A52F4FE936F}"/>
              </a:ext>
            </a:extLst>
          </p:cNvPr>
          <p:cNvSpPr txBox="1">
            <a:spLocks/>
          </p:cNvSpPr>
          <p:nvPr/>
        </p:nvSpPr>
        <p:spPr>
          <a:xfrm>
            <a:off x="7005826" y="2723606"/>
            <a:ext cx="4668408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Modern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65025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7E0FE2-AD53-42CA-A73F-3E02DF934661}"/>
              </a:ext>
            </a:extLst>
          </p:cNvPr>
          <p:cNvSpPr txBox="1"/>
          <p:nvPr/>
        </p:nvSpPr>
        <p:spPr>
          <a:xfrm>
            <a:off x="8263202" y="4807228"/>
            <a:ext cx="3379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06E917-A645-4520-AF50-2AA1867B3F30}"/>
              </a:ext>
            </a:extLst>
          </p:cNvPr>
          <p:cNvSpPr txBox="1"/>
          <p:nvPr/>
        </p:nvSpPr>
        <p:spPr>
          <a:xfrm>
            <a:off x="8263202" y="2789186"/>
            <a:ext cx="3379727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MILITARY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C5AB1A-D701-4887-9721-AE0A9F8C207F}"/>
              </a:ext>
            </a:extLst>
          </p:cNvPr>
          <p:cNvCxnSpPr>
            <a:cxnSpLocks/>
          </p:cNvCxnSpPr>
          <p:nvPr/>
        </p:nvCxnSpPr>
        <p:spPr>
          <a:xfrm flipV="1">
            <a:off x="8263200" y="4217319"/>
            <a:ext cx="3341346" cy="13482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7656ACE-75E4-4EC2-84B1-5578A68E461B}"/>
              </a:ext>
            </a:extLst>
          </p:cNvPr>
          <p:cNvSpPr txBox="1"/>
          <p:nvPr/>
        </p:nvSpPr>
        <p:spPr>
          <a:xfrm>
            <a:off x="8263202" y="4441084"/>
            <a:ext cx="337972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E1DBAB-949B-4772-B2F8-4DCCFB98ACFC}"/>
              </a:ext>
            </a:extLst>
          </p:cNvPr>
          <p:cNvSpPr txBox="1"/>
          <p:nvPr/>
        </p:nvSpPr>
        <p:spPr>
          <a:xfrm>
            <a:off x="3898105" y="1770536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258282-B468-49FE-B116-E588990E5723}"/>
              </a:ext>
            </a:extLst>
          </p:cNvPr>
          <p:cNvSpPr txBox="1"/>
          <p:nvPr/>
        </p:nvSpPr>
        <p:spPr>
          <a:xfrm>
            <a:off x="1281791" y="3056173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52926A-6841-423A-A044-6DCBDDA9E039}"/>
              </a:ext>
            </a:extLst>
          </p:cNvPr>
          <p:cNvSpPr txBox="1"/>
          <p:nvPr/>
        </p:nvSpPr>
        <p:spPr>
          <a:xfrm>
            <a:off x="549071" y="4341810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E9ECC1-01DC-4570-ACD1-C8AFEA361F0F}"/>
              </a:ext>
            </a:extLst>
          </p:cNvPr>
          <p:cNvSpPr txBox="1"/>
          <p:nvPr/>
        </p:nvSpPr>
        <p:spPr>
          <a:xfrm>
            <a:off x="1094118" y="5627448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E412E4-FD24-4567-8613-8998533F027C}"/>
              </a:ext>
            </a:extLst>
          </p:cNvPr>
          <p:cNvGrpSpPr/>
          <p:nvPr/>
        </p:nvGrpSpPr>
        <p:grpSpPr>
          <a:xfrm>
            <a:off x="4083273" y="1573938"/>
            <a:ext cx="4323119" cy="5012243"/>
            <a:chOff x="4071851" y="2354381"/>
            <a:chExt cx="3493769" cy="40506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20102B-35C2-4405-8891-A920F5E41A4E}"/>
                </a:ext>
              </a:extLst>
            </p:cNvPr>
            <p:cNvGrpSpPr/>
            <p:nvPr/>
          </p:nvGrpSpPr>
          <p:grpSpPr>
            <a:xfrm>
              <a:off x="4397268" y="2444126"/>
              <a:ext cx="3168352" cy="3960946"/>
              <a:chOff x="3126458" y="1456593"/>
              <a:chExt cx="3168352" cy="3960945"/>
            </a:xfrm>
            <a:solidFill>
              <a:schemeClr val="accent4"/>
            </a:solidFill>
          </p:grpSpPr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7338C42A-3F16-47B0-8656-163E7457A877}"/>
                  </a:ext>
                </a:extLst>
              </p:cNvPr>
              <p:cNvSpPr/>
              <p:nvPr/>
            </p:nvSpPr>
            <p:spPr>
              <a:xfrm rot="21351821">
                <a:off x="5019431" y="1456593"/>
                <a:ext cx="1178037" cy="844630"/>
              </a:xfrm>
              <a:custGeom>
                <a:avLst/>
                <a:gdLst>
                  <a:gd name="connsiteX0" fmla="*/ 0 w 1514475"/>
                  <a:gd name="connsiteY0" fmla="*/ 1085850 h 1085850"/>
                  <a:gd name="connsiteX1" fmla="*/ 1514475 w 1514475"/>
                  <a:gd name="connsiteY1" fmla="*/ 0 h 1085850"/>
                  <a:gd name="connsiteX2" fmla="*/ 1514475 w 1514475"/>
                  <a:gd name="connsiteY2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4475" h="1085850">
                    <a:moveTo>
                      <a:pt x="0" y="1085850"/>
                    </a:moveTo>
                    <a:lnTo>
                      <a:pt x="1514475" y="0"/>
                    </a:lnTo>
                    <a:lnTo>
                      <a:pt x="1514475" y="0"/>
                    </a:lnTo>
                  </a:path>
                </a:pathLst>
              </a:custGeom>
              <a:grpFill/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8A82C50A-B780-4D30-9C5A-076BB6D7A20C}"/>
                  </a:ext>
                </a:extLst>
              </p:cNvPr>
              <p:cNvSpPr/>
              <p:nvPr/>
            </p:nvSpPr>
            <p:spPr>
              <a:xfrm rot="17100000">
                <a:off x="3126457" y="2249186"/>
                <a:ext cx="3168353" cy="3168352"/>
              </a:xfrm>
              <a:prstGeom prst="blockArc">
                <a:avLst>
                  <a:gd name="adj1" fmla="val 12815785"/>
                  <a:gd name="adj2" fmla="val 21547697"/>
                  <a:gd name="adj3" fmla="val 25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DA20DA-8E57-4E71-B28C-970572CE404F}"/>
                </a:ext>
              </a:extLst>
            </p:cNvPr>
            <p:cNvSpPr/>
            <p:nvPr/>
          </p:nvSpPr>
          <p:spPr>
            <a:xfrm>
              <a:off x="6009251" y="3011586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0BC2F53-49A1-44F0-B0E6-984D66F6D0DD}"/>
                </a:ext>
              </a:extLst>
            </p:cNvPr>
            <p:cNvSpPr/>
            <p:nvPr/>
          </p:nvSpPr>
          <p:spPr>
            <a:xfrm>
              <a:off x="4467191" y="5421435"/>
              <a:ext cx="720000" cy="72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5497B8B9-697C-4E45-9EBE-7A92E2E543FD}"/>
                </a:ext>
              </a:extLst>
            </p:cNvPr>
            <p:cNvSpPr/>
            <p:nvPr/>
          </p:nvSpPr>
          <p:spPr>
            <a:xfrm>
              <a:off x="6228460" y="3173087"/>
              <a:ext cx="281590" cy="397007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Heart 3">
              <a:extLst>
                <a:ext uri="{FF2B5EF4-FFF2-40B4-BE49-F238E27FC236}">
                  <a16:creationId xmlns:a16="http://schemas.microsoft.com/office/drawing/2014/main" id="{E2E2426D-C352-4F33-80E1-BDEB2AA9EEBF}"/>
                </a:ext>
              </a:extLst>
            </p:cNvPr>
            <p:cNvSpPr/>
            <p:nvPr/>
          </p:nvSpPr>
          <p:spPr>
            <a:xfrm>
              <a:off x="4607223" y="5618947"/>
              <a:ext cx="439941" cy="398139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E427D6-71A7-45B5-A78D-345C1A30CEF2}"/>
                </a:ext>
              </a:extLst>
            </p:cNvPr>
            <p:cNvSpPr/>
            <p:nvPr/>
          </p:nvSpPr>
          <p:spPr>
            <a:xfrm>
              <a:off x="4649721" y="3346157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8C9BF83-8FE5-40F1-BB1D-764536DE3FBA}"/>
                </a:ext>
              </a:extLst>
            </p:cNvPr>
            <p:cNvSpPr/>
            <p:nvPr/>
          </p:nvSpPr>
          <p:spPr>
            <a:xfrm>
              <a:off x="4071851" y="434557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12287">
              <a:extLst>
                <a:ext uri="{FF2B5EF4-FFF2-40B4-BE49-F238E27FC236}">
                  <a16:creationId xmlns:a16="http://schemas.microsoft.com/office/drawing/2014/main" id="{2715F293-51C5-4B25-8F06-AA88C4203A8F}"/>
                </a:ext>
              </a:extLst>
            </p:cNvPr>
            <p:cNvSpPr/>
            <p:nvPr/>
          </p:nvSpPr>
          <p:spPr>
            <a:xfrm>
              <a:off x="4812051" y="3509215"/>
              <a:ext cx="395341" cy="393891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23521DAE-7E98-40D6-88BE-1B77C06B5BD4}"/>
                </a:ext>
              </a:extLst>
            </p:cNvPr>
            <p:cNvSpPr/>
            <p:nvPr/>
          </p:nvSpPr>
          <p:spPr>
            <a:xfrm>
              <a:off x="4209556" y="4483275"/>
              <a:ext cx="444595" cy="444595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L-Shape 58">
              <a:extLst>
                <a:ext uri="{FF2B5EF4-FFF2-40B4-BE49-F238E27FC236}">
                  <a16:creationId xmlns:a16="http://schemas.microsoft.com/office/drawing/2014/main" id="{60E2119A-B532-41A6-BAFF-1FEBCF569DFA}"/>
                </a:ext>
              </a:extLst>
            </p:cNvPr>
            <p:cNvSpPr/>
            <p:nvPr/>
          </p:nvSpPr>
          <p:spPr>
            <a:xfrm rot="11157538">
              <a:off x="7152296" y="2354381"/>
              <a:ext cx="324344" cy="324797"/>
            </a:xfrm>
            <a:prstGeom prst="corner">
              <a:avLst>
                <a:gd name="adj1" fmla="val 17993"/>
                <a:gd name="adj2" fmla="val 200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60" name="Graphic 3">
            <a:extLst>
              <a:ext uri="{FF2B5EF4-FFF2-40B4-BE49-F238E27FC236}">
                <a16:creationId xmlns:a16="http://schemas.microsoft.com/office/drawing/2014/main" id="{BE93F3B8-064A-471A-81FB-504A3CC69099}"/>
              </a:ext>
            </a:extLst>
          </p:cNvPr>
          <p:cNvSpPr/>
          <p:nvPr/>
        </p:nvSpPr>
        <p:spPr>
          <a:xfrm flipH="1">
            <a:off x="5573852" y="3602053"/>
            <a:ext cx="2912502" cy="2230852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49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FB2F0E05-CC26-44CD-AEE2-91EBCBE8E6DB}"/>
              </a:ext>
            </a:extLst>
          </p:cNvPr>
          <p:cNvGrpSpPr/>
          <p:nvPr/>
        </p:nvGrpSpPr>
        <p:grpSpPr>
          <a:xfrm>
            <a:off x="582419" y="1831594"/>
            <a:ext cx="4253349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2CEA9FD1-7C33-4C56-985A-5A28402BC0E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FBEE748F-1DE8-4462-B77E-FA5104F8EDB7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AB1F4E6B-B754-4F34-91B7-201E26842A30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7B2C35BF-402E-4BFD-B70E-86A765533964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CB368CCC-5225-4581-AB0B-D0C981A248DE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F15DF7BF-66EF-4978-97D8-A41463CD56E0}"/>
                </a:ext>
              </a:extLst>
            </p:cNvPr>
            <p:cNvGrpSpPr/>
            <p:nvPr userDrawn="1"/>
          </p:nvGrpSpPr>
          <p:grpSpPr>
            <a:xfrm>
              <a:off x="460726" y="1836011"/>
              <a:ext cx="3456547" cy="3464681"/>
              <a:chOff x="1317278" y="2115941"/>
              <a:chExt cx="3456547" cy="3464681"/>
            </a:xfrm>
          </p:grpSpPr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9B309E4D-FE9D-4464-AE18-887029E1F09A}"/>
                  </a:ext>
                </a:extLst>
              </p:cNvPr>
              <p:cNvSpPr/>
              <p:nvPr/>
            </p:nvSpPr>
            <p:spPr>
              <a:xfrm>
                <a:off x="1317441" y="2124238"/>
                <a:ext cx="3456384" cy="3456384"/>
              </a:xfrm>
              <a:prstGeom prst="ellipse">
                <a:avLst/>
              </a:prstGeom>
              <a:solidFill>
                <a:schemeClr val="bg1">
                  <a:lumMod val="85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9">
                <a:extLst>
                  <a:ext uri="{FF2B5EF4-FFF2-40B4-BE49-F238E27FC236}">
                    <a16:creationId xmlns:a16="http://schemas.microsoft.com/office/drawing/2014/main" id="{725A5D16-86A5-4CF2-9356-3E997379BA93}"/>
                  </a:ext>
                </a:extLst>
              </p:cNvPr>
              <p:cNvSpPr/>
              <p:nvPr/>
            </p:nvSpPr>
            <p:spPr>
              <a:xfrm>
                <a:off x="1317278" y="2115941"/>
                <a:ext cx="3456384" cy="3456384"/>
              </a:xfrm>
              <a:prstGeom prst="ellipse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305" r="-42566" b="559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E64FAB74-266F-4B0B-A8BD-BAA2514BB7ED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E91669C3-93A9-4A38-9F66-8764CD4E67A6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E8271E3F-9529-40A0-A943-A39B4B54B390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AA2E2A70-1257-4EE2-8A0B-BD692125C061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182823CC-2D6B-4F92-816F-5468C541D834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E68171-D1B7-44CD-9D7B-A78788AACEDF}"/>
              </a:ext>
            </a:extLst>
          </p:cNvPr>
          <p:cNvGrpSpPr/>
          <p:nvPr/>
        </p:nvGrpSpPr>
        <p:grpSpPr>
          <a:xfrm>
            <a:off x="6630282" y="2932229"/>
            <a:ext cx="4753746" cy="722564"/>
            <a:chOff x="4969796" y="1546333"/>
            <a:chExt cx="1984628" cy="8069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134F4A-C705-4490-86A8-CC6109A21E1E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25BC6-0EDC-4DF2-AAC1-FBB10D67A7E0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57078-1D7E-4C00-B150-C7411DB728DF}"/>
              </a:ext>
            </a:extLst>
          </p:cNvPr>
          <p:cNvGrpSpPr/>
          <p:nvPr/>
        </p:nvGrpSpPr>
        <p:grpSpPr>
          <a:xfrm>
            <a:off x="6630282" y="4143745"/>
            <a:ext cx="4753746" cy="722564"/>
            <a:chOff x="4969796" y="1546333"/>
            <a:chExt cx="1984628" cy="8069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5D3AB1-299D-4C43-AC8B-248A6E571DC1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C5F72A-FB07-433B-A4D2-ED6699802C58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091967-4420-467B-ABA2-046AD74818B1}"/>
              </a:ext>
            </a:extLst>
          </p:cNvPr>
          <p:cNvGrpSpPr/>
          <p:nvPr/>
        </p:nvGrpSpPr>
        <p:grpSpPr>
          <a:xfrm>
            <a:off x="5717899" y="1720711"/>
            <a:ext cx="5118917" cy="722564"/>
            <a:chOff x="4969796" y="1546333"/>
            <a:chExt cx="2137082" cy="8069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EB38DA-E85C-4FEE-8BEF-45330EEC9505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D60F38-5E95-4D93-B966-D974C1B5167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E6C34-41C2-4224-BF2C-8D4E462826A8}"/>
              </a:ext>
            </a:extLst>
          </p:cNvPr>
          <p:cNvGrpSpPr/>
          <p:nvPr/>
        </p:nvGrpSpPr>
        <p:grpSpPr>
          <a:xfrm>
            <a:off x="5717898" y="5355261"/>
            <a:ext cx="475374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997529-A351-4BCE-A4EB-91063ACA4968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F90A54-1B34-43F9-B271-22530E545019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C354D66-75EA-4DED-B816-6D4F20E69184}"/>
              </a:ext>
            </a:extLst>
          </p:cNvPr>
          <p:cNvSpPr txBox="1"/>
          <p:nvPr/>
        </p:nvSpPr>
        <p:spPr>
          <a:xfrm>
            <a:off x="1486995" y="3370478"/>
            <a:ext cx="2786540" cy="10669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38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F9B71C-62CD-4060-9712-DC942640FA23}"/>
              </a:ext>
            </a:extLst>
          </p:cNvPr>
          <p:cNvGrpSpPr/>
          <p:nvPr/>
        </p:nvGrpSpPr>
        <p:grpSpPr>
          <a:xfrm>
            <a:off x="1397411" y="3529323"/>
            <a:ext cx="86235" cy="756643"/>
            <a:chOff x="705340" y="3177056"/>
            <a:chExt cx="86235" cy="7566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3D17E4-C4E3-4738-A95E-BEF1FE290370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DDE3B4-783C-41AD-91E2-96943B4E6641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33" name="Rectangle 30">
            <a:extLst>
              <a:ext uri="{FF2B5EF4-FFF2-40B4-BE49-F238E27FC236}">
                <a16:creationId xmlns:a16="http://schemas.microsoft.com/office/drawing/2014/main" id="{47978BC2-F132-4202-AB80-20305B7CCE0C}"/>
              </a:ext>
            </a:extLst>
          </p:cNvPr>
          <p:cNvSpPr/>
          <p:nvPr/>
        </p:nvSpPr>
        <p:spPr>
          <a:xfrm>
            <a:off x="6058285" y="4427499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C7D7B738-DE22-446C-9D17-2E521D0F6EB3}"/>
              </a:ext>
            </a:extLst>
          </p:cNvPr>
          <p:cNvSpPr/>
          <p:nvPr/>
        </p:nvSpPr>
        <p:spPr>
          <a:xfrm>
            <a:off x="6034827" y="3092626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Isosceles Triangle 8">
            <a:extLst>
              <a:ext uri="{FF2B5EF4-FFF2-40B4-BE49-F238E27FC236}">
                <a16:creationId xmlns:a16="http://schemas.microsoft.com/office/drawing/2014/main" id="{5CAA8E9A-F541-401A-AF19-75E90B9C67F9}"/>
              </a:ext>
            </a:extLst>
          </p:cNvPr>
          <p:cNvSpPr/>
          <p:nvPr/>
        </p:nvSpPr>
        <p:spPr>
          <a:xfrm rot="16200000">
            <a:off x="5078450" y="5525563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BF3AC689-D700-4CF3-95D2-E0E34B0429DC}"/>
              </a:ext>
            </a:extLst>
          </p:cNvPr>
          <p:cNvSpPr/>
          <p:nvPr/>
        </p:nvSpPr>
        <p:spPr>
          <a:xfrm>
            <a:off x="5346403" y="1987848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2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18862-8518-42FC-A1E8-6478A045A071}"/>
              </a:ext>
            </a:extLst>
          </p:cNvPr>
          <p:cNvSpPr txBox="1"/>
          <p:nvPr/>
        </p:nvSpPr>
        <p:spPr>
          <a:xfrm>
            <a:off x="64" y="3615580"/>
            <a:ext cx="121933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7399B-E450-4774-B5CD-1A927145ABFB}"/>
              </a:ext>
            </a:extLst>
          </p:cNvPr>
          <p:cNvSpPr txBox="1"/>
          <p:nvPr/>
        </p:nvSpPr>
        <p:spPr>
          <a:xfrm>
            <a:off x="0" y="4320628"/>
            <a:ext cx="121931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9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C959CC3-E3C3-4AE5-8AD6-724D7EE0094E}"/>
              </a:ext>
            </a:extLst>
          </p:cNvPr>
          <p:cNvSpPr txBox="1"/>
          <p:nvPr/>
        </p:nvSpPr>
        <p:spPr>
          <a:xfrm>
            <a:off x="7236069" y="701104"/>
            <a:ext cx="424482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E57937-59A0-441E-B9B5-EB421A96AF62}"/>
              </a:ext>
            </a:extLst>
          </p:cNvPr>
          <p:cNvSpPr txBox="1"/>
          <p:nvPr/>
        </p:nvSpPr>
        <p:spPr>
          <a:xfrm>
            <a:off x="7245419" y="1829099"/>
            <a:ext cx="42261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CD4C0A-AF8F-416E-BF03-ED21A65C539D}"/>
              </a:ext>
            </a:extLst>
          </p:cNvPr>
          <p:cNvSpPr txBox="1"/>
          <p:nvPr/>
        </p:nvSpPr>
        <p:spPr>
          <a:xfrm>
            <a:off x="7666892" y="2296280"/>
            <a:ext cx="3383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itle 45">
            <a:extLst>
              <a:ext uri="{FF2B5EF4-FFF2-40B4-BE49-F238E27FC236}">
                <a16:creationId xmlns:a16="http://schemas.microsoft.com/office/drawing/2014/main" id="{A3A4D489-C00B-4DDC-B2B7-02143EEA7B0A}"/>
              </a:ext>
            </a:extLst>
          </p:cNvPr>
          <p:cNvSpPr txBox="1">
            <a:spLocks/>
          </p:cNvSpPr>
          <p:nvPr/>
        </p:nvSpPr>
        <p:spPr>
          <a:xfrm>
            <a:off x="3807070" y="435669"/>
            <a:ext cx="2878015" cy="3721221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Columns Content Your Text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Here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22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3EA40-4723-43DE-B214-87AE321CD249}"/>
              </a:ext>
            </a:extLst>
          </p:cNvPr>
          <p:cNvSpPr/>
          <p:nvPr/>
        </p:nvSpPr>
        <p:spPr>
          <a:xfrm>
            <a:off x="0" y="557029"/>
            <a:ext cx="12192000" cy="99628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45">
            <a:extLst>
              <a:ext uri="{FF2B5EF4-FFF2-40B4-BE49-F238E27FC236}">
                <a16:creationId xmlns:a16="http://schemas.microsoft.com/office/drawing/2014/main" id="{0FEA8CE8-089B-4B4B-A5D1-7DD12573A501}"/>
              </a:ext>
            </a:extLst>
          </p:cNvPr>
          <p:cNvSpPr txBox="1">
            <a:spLocks/>
          </p:cNvSpPr>
          <p:nvPr/>
        </p:nvSpPr>
        <p:spPr>
          <a:xfrm>
            <a:off x="2954215" y="718894"/>
            <a:ext cx="2698750" cy="467995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Columns Content Your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Text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D86DA-066A-418E-B44C-86DF7A267775}"/>
              </a:ext>
            </a:extLst>
          </p:cNvPr>
          <p:cNvSpPr txBox="1"/>
          <p:nvPr/>
        </p:nvSpPr>
        <p:spPr>
          <a:xfrm>
            <a:off x="6095999" y="845062"/>
            <a:ext cx="53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9AB18-747E-4197-B11B-1D32A72AB4EC}"/>
              </a:ext>
            </a:extLst>
          </p:cNvPr>
          <p:cNvSpPr txBox="1"/>
          <p:nvPr/>
        </p:nvSpPr>
        <p:spPr>
          <a:xfrm>
            <a:off x="6096000" y="1857954"/>
            <a:ext cx="5328111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316600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930189" y="2746073"/>
            <a:ext cx="526181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930106" y="3608091"/>
            <a:ext cx="526174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B5870D29-05D5-4E72-920A-E9EAFAD0AF42}"/>
              </a:ext>
            </a:extLst>
          </p:cNvPr>
          <p:cNvSpPr/>
          <p:nvPr/>
        </p:nvSpPr>
        <p:spPr>
          <a:xfrm>
            <a:off x="6007375" y="5170582"/>
            <a:ext cx="995394" cy="1212980"/>
          </a:xfrm>
          <a:custGeom>
            <a:avLst/>
            <a:gdLst>
              <a:gd name="connsiteX0" fmla="*/ 3296442 w 3790950"/>
              <a:gd name="connsiteY0" fmla="*/ 1220629 h 4619625"/>
              <a:gd name="connsiteX1" fmla="*/ 3245959 w 3790950"/>
              <a:gd name="connsiteY1" fmla="*/ 1070134 h 4619625"/>
              <a:gd name="connsiteX2" fmla="*/ 2894487 w 3790950"/>
              <a:gd name="connsiteY2" fmla="*/ 251936 h 4619625"/>
              <a:gd name="connsiteX3" fmla="*/ 2855434 w 3790950"/>
              <a:gd name="connsiteY3" fmla="*/ 176689 h 4619625"/>
              <a:gd name="connsiteX4" fmla="*/ 2854482 w 3790950"/>
              <a:gd name="connsiteY4" fmla="*/ 175736 h 4619625"/>
              <a:gd name="connsiteX5" fmla="*/ 2849719 w 3790950"/>
              <a:gd name="connsiteY5" fmla="*/ 168116 h 4619625"/>
              <a:gd name="connsiteX6" fmla="*/ 2848767 w 3790950"/>
              <a:gd name="connsiteY6" fmla="*/ 166211 h 4619625"/>
              <a:gd name="connsiteX7" fmla="*/ 2844004 w 3790950"/>
              <a:gd name="connsiteY7" fmla="*/ 158591 h 4619625"/>
              <a:gd name="connsiteX8" fmla="*/ 2843052 w 3790950"/>
              <a:gd name="connsiteY8" fmla="*/ 156686 h 4619625"/>
              <a:gd name="connsiteX9" fmla="*/ 2832574 w 3790950"/>
              <a:gd name="connsiteY9" fmla="*/ 142399 h 4619625"/>
              <a:gd name="connsiteX10" fmla="*/ 2831622 w 3790950"/>
              <a:gd name="connsiteY10" fmla="*/ 140494 h 4619625"/>
              <a:gd name="connsiteX11" fmla="*/ 2826859 w 3790950"/>
              <a:gd name="connsiteY11" fmla="*/ 134779 h 4619625"/>
              <a:gd name="connsiteX12" fmla="*/ 2823049 w 3790950"/>
              <a:gd name="connsiteY12" fmla="*/ 130016 h 4619625"/>
              <a:gd name="connsiteX13" fmla="*/ 2818287 w 3790950"/>
              <a:gd name="connsiteY13" fmla="*/ 125254 h 4619625"/>
              <a:gd name="connsiteX14" fmla="*/ 2813524 w 3790950"/>
              <a:gd name="connsiteY14" fmla="*/ 120491 h 4619625"/>
              <a:gd name="connsiteX15" fmla="*/ 2808762 w 3790950"/>
              <a:gd name="connsiteY15" fmla="*/ 115729 h 4619625"/>
              <a:gd name="connsiteX16" fmla="*/ 2802094 w 3790950"/>
              <a:gd name="connsiteY16" fmla="*/ 110014 h 4619625"/>
              <a:gd name="connsiteX17" fmla="*/ 2797332 w 3790950"/>
              <a:gd name="connsiteY17" fmla="*/ 106204 h 4619625"/>
              <a:gd name="connsiteX18" fmla="*/ 2796379 w 3790950"/>
              <a:gd name="connsiteY18" fmla="*/ 105251 h 4619625"/>
              <a:gd name="connsiteX19" fmla="*/ 2796379 w 3790950"/>
              <a:gd name="connsiteY19" fmla="*/ 105251 h 4619625"/>
              <a:gd name="connsiteX20" fmla="*/ 2754469 w 3790950"/>
              <a:gd name="connsiteY20" fmla="*/ 71914 h 4619625"/>
              <a:gd name="connsiteX21" fmla="*/ 1880074 w 3790950"/>
              <a:gd name="connsiteY21" fmla="*/ 7144 h 4619625"/>
              <a:gd name="connsiteX22" fmla="*/ 1880074 w 3790950"/>
              <a:gd name="connsiteY22" fmla="*/ 7144 h 4619625"/>
              <a:gd name="connsiteX23" fmla="*/ 1181892 w 3790950"/>
              <a:gd name="connsiteY23" fmla="*/ 96679 h 4619625"/>
              <a:gd name="connsiteX24" fmla="*/ 926622 w 3790950"/>
              <a:gd name="connsiteY24" fmla="*/ 351949 h 4619625"/>
              <a:gd name="connsiteX25" fmla="*/ 927574 w 3790950"/>
              <a:gd name="connsiteY25" fmla="*/ 376714 h 4619625"/>
              <a:gd name="connsiteX26" fmla="*/ 926622 w 3790950"/>
              <a:gd name="connsiteY26" fmla="*/ 466249 h 4619625"/>
              <a:gd name="connsiteX27" fmla="*/ 1056162 w 3790950"/>
              <a:gd name="connsiteY27" fmla="*/ 671989 h 4619625"/>
              <a:gd name="connsiteX28" fmla="*/ 1050447 w 3790950"/>
              <a:gd name="connsiteY28" fmla="*/ 756761 h 4619625"/>
              <a:gd name="connsiteX29" fmla="*/ 999012 w 3790950"/>
              <a:gd name="connsiteY29" fmla="*/ 838676 h 4619625"/>
              <a:gd name="connsiteX30" fmla="*/ 810417 w 3790950"/>
              <a:gd name="connsiteY30" fmla="*/ 1060609 h 4619625"/>
              <a:gd name="connsiteX31" fmla="*/ 812322 w 3790950"/>
              <a:gd name="connsiteY31" fmla="*/ 1060609 h 4619625"/>
              <a:gd name="connsiteX32" fmla="*/ 808512 w 3790950"/>
              <a:gd name="connsiteY32" fmla="*/ 1075849 h 4619625"/>
              <a:gd name="connsiteX33" fmla="*/ 778032 w 3790950"/>
              <a:gd name="connsiteY33" fmla="*/ 1326356 h 4619625"/>
              <a:gd name="connsiteX34" fmla="*/ 288447 w 3790950"/>
              <a:gd name="connsiteY34" fmla="*/ 1779746 h 4619625"/>
              <a:gd name="connsiteX35" fmla="*/ 231297 w 3790950"/>
              <a:gd name="connsiteY35" fmla="*/ 1886426 h 4619625"/>
              <a:gd name="connsiteX36" fmla="*/ 214152 w 3790950"/>
              <a:gd name="connsiteY36" fmla="*/ 2015966 h 4619625"/>
              <a:gd name="connsiteX37" fmla="*/ 306544 w 3790950"/>
              <a:gd name="connsiteY37" fmla="*/ 2187416 h 4619625"/>
              <a:gd name="connsiteX38" fmla="*/ 142714 w 3790950"/>
              <a:gd name="connsiteY38" fmla="*/ 2303621 h 4619625"/>
              <a:gd name="connsiteX39" fmla="*/ 109377 w 3790950"/>
              <a:gd name="connsiteY39" fmla="*/ 2330291 h 4619625"/>
              <a:gd name="connsiteX40" fmla="*/ 97947 w 3790950"/>
              <a:gd name="connsiteY40" fmla="*/ 2341721 h 4619625"/>
              <a:gd name="connsiteX41" fmla="*/ 85564 w 3790950"/>
              <a:gd name="connsiteY41" fmla="*/ 2363629 h 4619625"/>
              <a:gd name="connsiteX42" fmla="*/ 68419 w 3790950"/>
              <a:gd name="connsiteY42" fmla="*/ 2396014 h 4619625"/>
              <a:gd name="connsiteX43" fmla="*/ 10317 w 3790950"/>
              <a:gd name="connsiteY43" fmla="*/ 2905601 h 4619625"/>
              <a:gd name="connsiteX44" fmla="*/ 28414 w 3790950"/>
              <a:gd name="connsiteY44" fmla="*/ 2977991 h 4619625"/>
              <a:gd name="connsiteX45" fmla="*/ 29367 w 3790950"/>
              <a:gd name="connsiteY45" fmla="*/ 2982754 h 4619625"/>
              <a:gd name="connsiteX46" fmla="*/ 174147 w 3790950"/>
              <a:gd name="connsiteY46" fmla="*/ 3105626 h 4619625"/>
              <a:gd name="connsiteX47" fmla="*/ 95089 w 3790950"/>
              <a:gd name="connsiteY47" fmla="*/ 3199924 h 4619625"/>
              <a:gd name="connsiteX48" fmla="*/ 67467 w 3790950"/>
              <a:gd name="connsiteY48" fmla="*/ 3296126 h 4619625"/>
              <a:gd name="connsiteX49" fmla="*/ 245584 w 3790950"/>
              <a:gd name="connsiteY49" fmla="*/ 3743801 h 4619625"/>
              <a:gd name="connsiteX50" fmla="*/ 355122 w 3790950"/>
              <a:gd name="connsiteY50" fmla="*/ 3843814 h 4619625"/>
              <a:gd name="connsiteX51" fmla="*/ 550384 w 3790950"/>
              <a:gd name="connsiteY51" fmla="*/ 3944779 h 4619625"/>
              <a:gd name="connsiteX52" fmla="*/ 533239 w 3790950"/>
              <a:gd name="connsiteY52" fmla="*/ 4147661 h 4619625"/>
              <a:gd name="connsiteX53" fmla="*/ 535144 w 3790950"/>
              <a:gd name="connsiteY53" fmla="*/ 4157186 h 4619625"/>
              <a:gd name="connsiteX54" fmla="*/ 893284 w 3790950"/>
              <a:gd name="connsiteY54" fmla="*/ 4503897 h 4619625"/>
              <a:gd name="connsiteX55" fmla="*/ 1016157 w 3790950"/>
              <a:gd name="connsiteY55" fmla="*/ 4578191 h 4619625"/>
              <a:gd name="connsiteX56" fmla="*/ 1199037 w 3790950"/>
              <a:gd name="connsiteY56" fmla="*/ 4592479 h 4619625"/>
              <a:gd name="connsiteX57" fmla="*/ 1224754 w 3790950"/>
              <a:gd name="connsiteY57" fmla="*/ 4556284 h 4619625"/>
              <a:gd name="connsiteX58" fmla="*/ 1248567 w 3790950"/>
              <a:gd name="connsiteY58" fmla="*/ 4514374 h 4619625"/>
              <a:gd name="connsiteX59" fmla="*/ 1281904 w 3790950"/>
              <a:gd name="connsiteY59" fmla="*/ 4516279 h 4619625"/>
              <a:gd name="connsiteX60" fmla="*/ 1282857 w 3790950"/>
              <a:gd name="connsiteY60" fmla="*/ 4517231 h 4619625"/>
              <a:gd name="connsiteX61" fmla="*/ 1284762 w 3790950"/>
              <a:gd name="connsiteY61" fmla="*/ 4520089 h 4619625"/>
              <a:gd name="connsiteX62" fmla="*/ 1292382 w 3790950"/>
              <a:gd name="connsiteY62" fmla="*/ 4528662 h 4619625"/>
              <a:gd name="connsiteX63" fmla="*/ 1293334 w 3790950"/>
              <a:gd name="connsiteY63" fmla="*/ 4529614 h 4619625"/>
              <a:gd name="connsiteX64" fmla="*/ 1302859 w 3790950"/>
              <a:gd name="connsiteY64" fmla="*/ 4539139 h 4619625"/>
              <a:gd name="connsiteX65" fmla="*/ 1389537 w 3790950"/>
              <a:gd name="connsiteY65" fmla="*/ 4611529 h 4619625"/>
              <a:gd name="connsiteX66" fmla="*/ 1616232 w 3790950"/>
              <a:gd name="connsiteY66" fmla="*/ 4611529 h 4619625"/>
              <a:gd name="connsiteX67" fmla="*/ 1683859 w 3790950"/>
              <a:gd name="connsiteY67" fmla="*/ 4547712 h 4619625"/>
              <a:gd name="connsiteX68" fmla="*/ 1750534 w 3790950"/>
              <a:gd name="connsiteY68" fmla="*/ 4501991 h 4619625"/>
              <a:gd name="connsiteX69" fmla="*/ 1850547 w 3790950"/>
              <a:gd name="connsiteY69" fmla="*/ 4591526 h 4619625"/>
              <a:gd name="connsiteX70" fmla="*/ 1866739 w 3790950"/>
              <a:gd name="connsiteY70" fmla="*/ 4598194 h 4619625"/>
              <a:gd name="connsiteX71" fmla="*/ 1870549 w 3790950"/>
              <a:gd name="connsiteY71" fmla="*/ 4599147 h 4619625"/>
              <a:gd name="connsiteX72" fmla="*/ 1901029 w 3790950"/>
              <a:gd name="connsiteY72" fmla="*/ 4603909 h 4619625"/>
              <a:gd name="connsiteX73" fmla="*/ 1943892 w 3790950"/>
              <a:gd name="connsiteY73" fmla="*/ 4605814 h 4619625"/>
              <a:gd name="connsiteX74" fmla="*/ 2073432 w 3790950"/>
              <a:gd name="connsiteY74" fmla="*/ 4538187 h 4619625"/>
              <a:gd name="connsiteX75" fmla="*/ 2129629 w 3790950"/>
              <a:gd name="connsiteY75" fmla="*/ 4495324 h 4619625"/>
              <a:gd name="connsiteX76" fmla="*/ 2130582 w 3790950"/>
              <a:gd name="connsiteY76" fmla="*/ 4495324 h 4619625"/>
              <a:gd name="connsiteX77" fmla="*/ 2217259 w 3790950"/>
              <a:gd name="connsiteY77" fmla="*/ 4558189 h 4619625"/>
              <a:gd name="connsiteX78" fmla="*/ 2740182 w 3790950"/>
              <a:gd name="connsiteY78" fmla="*/ 4067651 h 4619625"/>
              <a:gd name="connsiteX79" fmla="*/ 2685889 w 3790950"/>
              <a:gd name="connsiteY79" fmla="*/ 3916204 h 4619625"/>
              <a:gd name="connsiteX80" fmla="*/ 2944017 w 3790950"/>
              <a:gd name="connsiteY80" fmla="*/ 3786664 h 4619625"/>
              <a:gd name="connsiteX81" fmla="*/ 3147852 w 3790950"/>
              <a:gd name="connsiteY81" fmla="*/ 3278029 h 4619625"/>
              <a:gd name="connsiteX82" fmla="*/ 3032599 w 3790950"/>
              <a:gd name="connsiteY82" fmla="*/ 3096101 h 4619625"/>
              <a:gd name="connsiteX83" fmla="*/ 3194524 w 3790950"/>
              <a:gd name="connsiteY83" fmla="*/ 2970371 h 4619625"/>
              <a:gd name="connsiteX84" fmla="*/ 3166902 w 3790950"/>
              <a:gd name="connsiteY84" fmla="*/ 2375059 h 4619625"/>
              <a:gd name="connsiteX85" fmla="*/ 2963067 w 3790950"/>
              <a:gd name="connsiteY85" fmla="*/ 2188369 h 4619625"/>
              <a:gd name="connsiteX86" fmla="*/ 3005929 w 3790950"/>
              <a:gd name="connsiteY86" fmla="*/ 2002631 h 4619625"/>
              <a:gd name="connsiteX87" fmla="*/ 2643979 w 3790950"/>
              <a:gd name="connsiteY87" fmla="*/ 1388269 h 4619625"/>
              <a:gd name="connsiteX88" fmla="*/ 2477292 w 3790950"/>
              <a:gd name="connsiteY88" fmla="*/ 1336834 h 4619625"/>
              <a:gd name="connsiteX89" fmla="*/ 2476339 w 3790950"/>
              <a:gd name="connsiteY89" fmla="*/ 1328261 h 4619625"/>
              <a:gd name="connsiteX90" fmla="*/ 2724942 w 3790950"/>
              <a:gd name="connsiteY90" fmla="*/ 923449 h 4619625"/>
              <a:gd name="connsiteX91" fmla="*/ 2653504 w 3790950"/>
              <a:gd name="connsiteY91" fmla="*/ 686276 h 4619625"/>
              <a:gd name="connsiteX92" fmla="*/ 2885914 w 3790950"/>
              <a:gd name="connsiteY92" fmla="*/ 701516 h 4619625"/>
              <a:gd name="connsiteX93" fmla="*/ 3216432 w 3790950"/>
              <a:gd name="connsiteY93" fmla="*/ 1521619 h 4619625"/>
              <a:gd name="connsiteX94" fmla="*/ 3428839 w 3790950"/>
              <a:gd name="connsiteY94" fmla="*/ 2359819 h 4619625"/>
              <a:gd name="connsiteX95" fmla="*/ 3619339 w 3790950"/>
              <a:gd name="connsiteY95" fmla="*/ 3522821 h 4619625"/>
              <a:gd name="connsiteX96" fmla="*/ 3658392 w 3790950"/>
              <a:gd name="connsiteY96" fmla="*/ 3637121 h 4619625"/>
              <a:gd name="connsiteX97" fmla="*/ 3782217 w 3790950"/>
              <a:gd name="connsiteY97" fmla="*/ 3461861 h 4619625"/>
              <a:gd name="connsiteX98" fmla="*/ 3296442 w 3790950"/>
              <a:gd name="connsiteY98" fmla="*/ 1220629 h 4619625"/>
              <a:gd name="connsiteX99" fmla="*/ 1328577 w 3790950"/>
              <a:gd name="connsiteY99" fmla="*/ 385286 h 4619625"/>
              <a:gd name="connsiteX100" fmla="*/ 1249519 w 3790950"/>
              <a:gd name="connsiteY100" fmla="*/ 465296 h 4619625"/>
              <a:gd name="connsiteX101" fmla="*/ 1169509 w 3790950"/>
              <a:gd name="connsiteY101" fmla="*/ 386239 h 4619625"/>
              <a:gd name="connsiteX102" fmla="*/ 1169509 w 3790950"/>
              <a:gd name="connsiteY102" fmla="*/ 385286 h 4619625"/>
              <a:gd name="connsiteX103" fmla="*/ 1248567 w 3790950"/>
              <a:gd name="connsiteY103" fmla="*/ 305276 h 4619625"/>
              <a:gd name="connsiteX104" fmla="*/ 1328577 w 3790950"/>
              <a:gd name="connsiteY104" fmla="*/ 384334 h 4619625"/>
              <a:gd name="connsiteX105" fmla="*/ 1328577 w 3790950"/>
              <a:gd name="connsiteY105" fmla="*/ 385286 h 4619625"/>
              <a:gd name="connsiteX106" fmla="*/ 2668744 w 3790950"/>
              <a:gd name="connsiteY106" fmla="*/ 939641 h 4619625"/>
              <a:gd name="connsiteX107" fmla="*/ 2466814 w 3790950"/>
              <a:gd name="connsiteY107" fmla="*/ 1285399 h 4619625"/>
              <a:gd name="connsiteX108" fmla="*/ 2446812 w 3790950"/>
              <a:gd name="connsiteY108" fmla="*/ 1145381 h 4619625"/>
              <a:gd name="connsiteX109" fmla="*/ 2436334 w 3790950"/>
              <a:gd name="connsiteY109" fmla="*/ 1076801 h 4619625"/>
              <a:gd name="connsiteX110" fmla="*/ 2432524 w 3790950"/>
              <a:gd name="connsiteY110" fmla="*/ 1060609 h 4619625"/>
              <a:gd name="connsiteX111" fmla="*/ 2434429 w 3790950"/>
              <a:gd name="connsiteY111" fmla="*/ 1061561 h 4619625"/>
              <a:gd name="connsiteX112" fmla="*/ 2291554 w 3790950"/>
              <a:gd name="connsiteY112" fmla="*/ 896779 h 4619625"/>
              <a:gd name="connsiteX113" fmla="*/ 2199162 w 3790950"/>
              <a:gd name="connsiteY113" fmla="*/ 757714 h 4619625"/>
              <a:gd name="connsiteX114" fmla="*/ 2187732 w 3790950"/>
              <a:gd name="connsiteY114" fmla="*/ 647224 h 4619625"/>
              <a:gd name="connsiteX115" fmla="*/ 2566827 w 3790950"/>
              <a:gd name="connsiteY115" fmla="*/ 679609 h 4619625"/>
              <a:gd name="connsiteX116" fmla="*/ 2668744 w 3790950"/>
              <a:gd name="connsiteY116" fmla="*/ 93964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790950" h="4619625">
                <a:moveTo>
                  <a:pt x="3296442" y="1220629"/>
                </a:moveTo>
                <a:cubicBezTo>
                  <a:pt x="3280249" y="1170146"/>
                  <a:pt x="3263104" y="1119664"/>
                  <a:pt x="3245959" y="1070134"/>
                </a:cubicBezTo>
                <a:cubicBezTo>
                  <a:pt x="3141184" y="769144"/>
                  <a:pt x="3023074" y="484346"/>
                  <a:pt x="2894487" y="251936"/>
                </a:cubicBezTo>
                <a:cubicBezTo>
                  <a:pt x="2879247" y="225266"/>
                  <a:pt x="2868769" y="200501"/>
                  <a:pt x="2855434" y="176689"/>
                </a:cubicBezTo>
                <a:cubicBezTo>
                  <a:pt x="2855434" y="176689"/>
                  <a:pt x="2855434" y="175736"/>
                  <a:pt x="2854482" y="175736"/>
                </a:cubicBezTo>
                <a:cubicBezTo>
                  <a:pt x="2852577" y="172879"/>
                  <a:pt x="2851624" y="170974"/>
                  <a:pt x="2849719" y="168116"/>
                </a:cubicBezTo>
                <a:cubicBezTo>
                  <a:pt x="2849719" y="167164"/>
                  <a:pt x="2848767" y="167164"/>
                  <a:pt x="2848767" y="166211"/>
                </a:cubicBezTo>
                <a:cubicBezTo>
                  <a:pt x="2846862" y="163354"/>
                  <a:pt x="2845909" y="161449"/>
                  <a:pt x="2844004" y="158591"/>
                </a:cubicBezTo>
                <a:cubicBezTo>
                  <a:pt x="2844004" y="157639"/>
                  <a:pt x="2843052" y="157639"/>
                  <a:pt x="2843052" y="156686"/>
                </a:cubicBezTo>
                <a:cubicBezTo>
                  <a:pt x="2840194" y="151924"/>
                  <a:pt x="2836384" y="147161"/>
                  <a:pt x="2832574" y="142399"/>
                </a:cubicBezTo>
                <a:cubicBezTo>
                  <a:pt x="2831622" y="141446"/>
                  <a:pt x="2831622" y="141446"/>
                  <a:pt x="2831622" y="140494"/>
                </a:cubicBezTo>
                <a:cubicBezTo>
                  <a:pt x="2829717" y="138589"/>
                  <a:pt x="2828764" y="136684"/>
                  <a:pt x="2826859" y="134779"/>
                </a:cubicBezTo>
                <a:cubicBezTo>
                  <a:pt x="2825907" y="132874"/>
                  <a:pt x="2824002" y="131921"/>
                  <a:pt x="2823049" y="130016"/>
                </a:cubicBezTo>
                <a:cubicBezTo>
                  <a:pt x="2821144" y="128111"/>
                  <a:pt x="2820192" y="126206"/>
                  <a:pt x="2818287" y="125254"/>
                </a:cubicBezTo>
                <a:cubicBezTo>
                  <a:pt x="2816382" y="123349"/>
                  <a:pt x="2815429" y="121444"/>
                  <a:pt x="2813524" y="120491"/>
                </a:cubicBezTo>
                <a:cubicBezTo>
                  <a:pt x="2811619" y="118586"/>
                  <a:pt x="2810667" y="117634"/>
                  <a:pt x="2808762" y="115729"/>
                </a:cubicBezTo>
                <a:cubicBezTo>
                  <a:pt x="2806857" y="113824"/>
                  <a:pt x="2804952" y="111919"/>
                  <a:pt x="2802094" y="110014"/>
                </a:cubicBezTo>
                <a:cubicBezTo>
                  <a:pt x="2800189" y="109061"/>
                  <a:pt x="2799237" y="107156"/>
                  <a:pt x="2797332" y="106204"/>
                </a:cubicBezTo>
                <a:cubicBezTo>
                  <a:pt x="2797332" y="106204"/>
                  <a:pt x="2796379" y="105251"/>
                  <a:pt x="2796379" y="105251"/>
                </a:cubicBezTo>
                <a:cubicBezTo>
                  <a:pt x="2796379" y="105251"/>
                  <a:pt x="2796379" y="105251"/>
                  <a:pt x="2796379" y="105251"/>
                </a:cubicBezTo>
                <a:cubicBezTo>
                  <a:pt x="2784949" y="94774"/>
                  <a:pt x="2770662" y="83344"/>
                  <a:pt x="2754469" y="71914"/>
                </a:cubicBezTo>
                <a:cubicBezTo>
                  <a:pt x="2476339" y="26194"/>
                  <a:pt x="2165824" y="7144"/>
                  <a:pt x="1880074" y="7144"/>
                </a:cubicBezTo>
                <a:lnTo>
                  <a:pt x="1880074" y="7144"/>
                </a:lnTo>
                <a:cubicBezTo>
                  <a:pt x="1639092" y="7144"/>
                  <a:pt x="1375249" y="63341"/>
                  <a:pt x="1181892" y="96679"/>
                </a:cubicBezTo>
                <a:cubicBezTo>
                  <a:pt x="1043779" y="120491"/>
                  <a:pt x="926622" y="210979"/>
                  <a:pt x="926622" y="351949"/>
                </a:cubicBezTo>
                <a:cubicBezTo>
                  <a:pt x="926622" y="360521"/>
                  <a:pt x="926622" y="368141"/>
                  <a:pt x="927574" y="376714"/>
                </a:cubicBezTo>
                <a:cubicBezTo>
                  <a:pt x="926622" y="403384"/>
                  <a:pt x="926622" y="432911"/>
                  <a:pt x="926622" y="466249"/>
                </a:cubicBezTo>
                <a:cubicBezTo>
                  <a:pt x="926622" y="551021"/>
                  <a:pt x="981867" y="626269"/>
                  <a:pt x="1056162" y="671989"/>
                </a:cubicBezTo>
                <a:lnTo>
                  <a:pt x="1050447" y="756761"/>
                </a:lnTo>
                <a:cubicBezTo>
                  <a:pt x="1048542" y="778669"/>
                  <a:pt x="1027587" y="806291"/>
                  <a:pt x="999012" y="838676"/>
                </a:cubicBezTo>
                <a:cubicBezTo>
                  <a:pt x="933289" y="908209"/>
                  <a:pt x="825657" y="993934"/>
                  <a:pt x="810417" y="1060609"/>
                </a:cubicBezTo>
                <a:cubicBezTo>
                  <a:pt x="811369" y="1060609"/>
                  <a:pt x="811369" y="1060609"/>
                  <a:pt x="812322" y="1060609"/>
                </a:cubicBezTo>
                <a:cubicBezTo>
                  <a:pt x="810417" y="1066324"/>
                  <a:pt x="809464" y="1071086"/>
                  <a:pt x="808512" y="1075849"/>
                </a:cubicBezTo>
                <a:lnTo>
                  <a:pt x="778032" y="1326356"/>
                </a:lnTo>
                <a:cubicBezTo>
                  <a:pt x="562767" y="1377791"/>
                  <a:pt x="405604" y="1565434"/>
                  <a:pt x="288447" y="1779746"/>
                </a:cubicBezTo>
                <a:cubicBezTo>
                  <a:pt x="266539" y="1816894"/>
                  <a:pt x="245584" y="1854041"/>
                  <a:pt x="231297" y="1886426"/>
                </a:cubicBezTo>
                <a:cubicBezTo>
                  <a:pt x="207484" y="1939766"/>
                  <a:pt x="185577" y="1989296"/>
                  <a:pt x="214152" y="2015966"/>
                </a:cubicBezTo>
                <a:cubicBezTo>
                  <a:pt x="238917" y="2084546"/>
                  <a:pt x="320832" y="2112169"/>
                  <a:pt x="306544" y="2187416"/>
                </a:cubicBezTo>
                <a:cubicBezTo>
                  <a:pt x="290352" y="2270284"/>
                  <a:pt x="217962" y="2254091"/>
                  <a:pt x="142714" y="2303621"/>
                </a:cubicBezTo>
                <a:cubicBezTo>
                  <a:pt x="130332" y="2310289"/>
                  <a:pt x="118902" y="2319814"/>
                  <a:pt x="109377" y="2330291"/>
                </a:cubicBezTo>
                <a:cubicBezTo>
                  <a:pt x="105567" y="2334101"/>
                  <a:pt x="101757" y="2337911"/>
                  <a:pt x="97947" y="2341721"/>
                </a:cubicBezTo>
                <a:cubicBezTo>
                  <a:pt x="93184" y="2348389"/>
                  <a:pt x="89374" y="2356009"/>
                  <a:pt x="85564" y="2363629"/>
                </a:cubicBezTo>
                <a:cubicBezTo>
                  <a:pt x="78897" y="2374106"/>
                  <a:pt x="73182" y="2385536"/>
                  <a:pt x="68419" y="2396014"/>
                </a:cubicBezTo>
                <a:cubicBezTo>
                  <a:pt x="27462" y="2479834"/>
                  <a:pt x="-3018" y="2830354"/>
                  <a:pt x="10317" y="2905601"/>
                </a:cubicBezTo>
                <a:cubicBezTo>
                  <a:pt x="16984" y="2943701"/>
                  <a:pt x="21747" y="2964656"/>
                  <a:pt x="28414" y="2977991"/>
                </a:cubicBezTo>
                <a:cubicBezTo>
                  <a:pt x="28414" y="2979896"/>
                  <a:pt x="29367" y="2981801"/>
                  <a:pt x="29367" y="2982754"/>
                </a:cubicBezTo>
                <a:cubicBezTo>
                  <a:pt x="60799" y="3046571"/>
                  <a:pt x="169384" y="3017996"/>
                  <a:pt x="174147" y="3105626"/>
                </a:cubicBezTo>
                <a:cubicBezTo>
                  <a:pt x="177004" y="3162776"/>
                  <a:pt x="126522" y="3169444"/>
                  <a:pt x="95089" y="3199924"/>
                </a:cubicBezTo>
                <a:cubicBezTo>
                  <a:pt x="73182" y="3218974"/>
                  <a:pt x="58894" y="3249454"/>
                  <a:pt x="67467" y="3296126"/>
                </a:cubicBezTo>
                <a:cubicBezTo>
                  <a:pt x="82707" y="3375184"/>
                  <a:pt x="176052" y="3662839"/>
                  <a:pt x="245584" y="3743801"/>
                </a:cubicBezTo>
                <a:cubicBezTo>
                  <a:pt x="272254" y="3775234"/>
                  <a:pt x="308449" y="3836194"/>
                  <a:pt x="355122" y="3843814"/>
                </a:cubicBezTo>
                <a:cubicBezTo>
                  <a:pt x="438942" y="3882866"/>
                  <a:pt x="534192" y="3868579"/>
                  <a:pt x="550384" y="3944779"/>
                </a:cubicBezTo>
                <a:cubicBezTo>
                  <a:pt x="568482" y="4030504"/>
                  <a:pt x="504664" y="4048601"/>
                  <a:pt x="533239" y="4147661"/>
                </a:cubicBezTo>
                <a:cubicBezTo>
                  <a:pt x="534192" y="4150519"/>
                  <a:pt x="534192" y="4154329"/>
                  <a:pt x="535144" y="4157186"/>
                </a:cubicBezTo>
                <a:cubicBezTo>
                  <a:pt x="550384" y="4236244"/>
                  <a:pt x="790414" y="4435316"/>
                  <a:pt x="893284" y="4503897"/>
                </a:cubicBezTo>
                <a:cubicBezTo>
                  <a:pt x="929479" y="4528662"/>
                  <a:pt x="969484" y="4561047"/>
                  <a:pt x="1016157" y="4578191"/>
                </a:cubicBezTo>
                <a:cubicBezTo>
                  <a:pt x="1046637" y="4589622"/>
                  <a:pt x="1172367" y="4607719"/>
                  <a:pt x="1199037" y="4592479"/>
                </a:cubicBezTo>
                <a:cubicBezTo>
                  <a:pt x="1213324" y="4584859"/>
                  <a:pt x="1224754" y="4573429"/>
                  <a:pt x="1224754" y="4556284"/>
                </a:cubicBezTo>
                <a:cubicBezTo>
                  <a:pt x="1230469" y="4538187"/>
                  <a:pt x="1233327" y="4519137"/>
                  <a:pt x="1248567" y="4514374"/>
                </a:cubicBezTo>
                <a:cubicBezTo>
                  <a:pt x="1260949" y="4512469"/>
                  <a:pt x="1271427" y="4513422"/>
                  <a:pt x="1281904" y="4516279"/>
                </a:cubicBezTo>
                <a:cubicBezTo>
                  <a:pt x="1281904" y="4516279"/>
                  <a:pt x="1282857" y="4517231"/>
                  <a:pt x="1282857" y="4517231"/>
                </a:cubicBezTo>
                <a:cubicBezTo>
                  <a:pt x="1283809" y="4518184"/>
                  <a:pt x="1283809" y="4519137"/>
                  <a:pt x="1284762" y="4520089"/>
                </a:cubicBezTo>
                <a:cubicBezTo>
                  <a:pt x="1287619" y="4522947"/>
                  <a:pt x="1289524" y="4525804"/>
                  <a:pt x="1292382" y="4528662"/>
                </a:cubicBezTo>
                <a:cubicBezTo>
                  <a:pt x="1292382" y="4528662"/>
                  <a:pt x="1293334" y="4529614"/>
                  <a:pt x="1293334" y="4529614"/>
                </a:cubicBezTo>
                <a:cubicBezTo>
                  <a:pt x="1296192" y="4533424"/>
                  <a:pt x="1299049" y="4536281"/>
                  <a:pt x="1302859" y="4539139"/>
                </a:cubicBezTo>
                <a:cubicBezTo>
                  <a:pt x="1333339" y="4570572"/>
                  <a:pt x="1367629" y="4608672"/>
                  <a:pt x="1389537" y="4611529"/>
                </a:cubicBezTo>
                <a:cubicBezTo>
                  <a:pt x="1421922" y="4615339"/>
                  <a:pt x="1588609" y="4626769"/>
                  <a:pt x="1616232" y="4611529"/>
                </a:cubicBezTo>
                <a:cubicBezTo>
                  <a:pt x="1635282" y="4601051"/>
                  <a:pt x="1668619" y="4580097"/>
                  <a:pt x="1683859" y="4547712"/>
                </a:cubicBezTo>
                <a:cubicBezTo>
                  <a:pt x="1701004" y="4522947"/>
                  <a:pt x="1717197" y="4500087"/>
                  <a:pt x="1750534" y="4501991"/>
                </a:cubicBezTo>
                <a:cubicBezTo>
                  <a:pt x="1805779" y="4505801"/>
                  <a:pt x="1767679" y="4559141"/>
                  <a:pt x="1850547" y="4591526"/>
                </a:cubicBezTo>
                <a:cubicBezTo>
                  <a:pt x="1855309" y="4595337"/>
                  <a:pt x="1860072" y="4597241"/>
                  <a:pt x="1866739" y="4598194"/>
                </a:cubicBezTo>
                <a:cubicBezTo>
                  <a:pt x="1867692" y="4598194"/>
                  <a:pt x="1869597" y="4598194"/>
                  <a:pt x="1870549" y="4599147"/>
                </a:cubicBezTo>
                <a:cubicBezTo>
                  <a:pt x="1883884" y="4602956"/>
                  <a:pt x="1888647" y="4604862"/>
                  <a:pt x="1901029" y="4603909"/>
                </a:cubicBezTo>
                <a:cubicBezTo>
                  <a:pt x="1914364" y="4605814"/>
                  <a:pt x="1925794" y="4607719"/>
                  <a:pt x="1943892" y="4605814"/>
                </a:cubicBezTo>
                <a:cubicBezTo>
                  <a:pt x="1988659" y="4600099"/>
                  <a:pt x="2040094" y="4561047"/>
                  <a:pt x="2073432" y="4538187"/>
                </a:cubicBezTo>
                <a:cubicBezTo>
                  <a:pt x="2090577" y="4525804"/>
                  <a:pt x="2109627" y="4511516"/>
                  <a:pt x="2129629" y="4495324"/>
                </a:cubicBezTo>
                <a:cubicBezTo>
                  <a:pt x="2129629" y="4495324"/>
                  <a:pt x="2130582" y="4495324"/>
                  <a:pt x="2130582" y="4495324"/>
                </a:cubicBezTo>
                <a:cubicBezTo>
                  <a:pt x="2169634" y="4498181"/>
                  <a:pt x="2126772" y="4561047"/>
                  <a:pt x="2217259" y="4558189"/>
                </a:cubicBezTo>
                <a:cubicBezTo>
                  <a:pt x="2371564" y="4553426"/>
                  <a:pt x="2723037" y="4229576"/>
                  <a:pt x="2740182" y="4067651"/>
                </a:cubicBezTo>
                <a:cubicBezTo>
                  <a:pt x="2747802" y="4000024"/>
                  <a:pt x="2660172" y="4015264"/>
                  <a:pt x="2685889" y="3916204"/>
                </a:cubicBezTo>
                <a:cubicBezTo>
                  <a:pt x="2710654" y="3819049"/>
                  <a:pt x="2849719" y="3865721"/>
                  <a:pt x="2944017" y="3786664"/>
                </a:cubicBezTo>
                <a:cubicBezTo>
                  <a:pt x="3041172" y="3683794"/>
                  <a:pt x="3152614" y="3419951"/>
                  <a:pt x="3147852" y="3278029"/>
                </a:cubicBezTo>
                <a:cubicBezTo>
                  <a:pt x="3144042" y="3142774"/>
                  <a:pt x="3022122" y="3204686"/>
                  <a:pt x="3032599" y="3096101"/>
                </a:cubicBezTo>
                <a:cubicBezTo>
                  <a:pt x="3043077" y="2987516"/>
                  <a:pt x="3170712" y="3037046"/>
                  <a:pt x="3194524" y="2970371"/>
                </a:cubicBezTo>
                <a:cubicBezTo>
                  <a:pt x="3239292" y="2843689"/>
                  <a:pt x="3198334" y="2477929"/>
                  <a:pt x="3166902" y="2375059"/>
                </a:cubicBezTo>
                <a:cubicBezTo>
                  <a:pt x="3136422" y="2272189"/>
                  <a:pt x="3002119" y="2296001"/>
                  <a:pt x="2963067" y="2188369"/>
                </a:cubicBezTo>
                <a:cubicBezTo>
                  <a:pt x="2924014" y="2079784"/>
                  <a:pt x="3023074" y="2114074"/>
                  <a:pt x="3005929" y="2002631"/>
                </a:cubicBezTo>
                <a:cubicBezTo>
                  <a:pt x="2978307" y="1823561"/>
                  <a:pt x="2771614" y="1463516"/>
                  <a:pt x="2643979" y="1388269"/>
                </a:cubicBezTo>
                <a:cubicBezTo>
                  <a:pt x="2588734" y="1363504"/>
                  <a:pt x="2532537" y="1350169"/>
                  <a:pt x="2477292" y="1336834"/>
                </a:cubicBezTo>
                <a:lnTo>
                  <a:pt x="2476339" y="1328261"/>
                </a:lnTo>
                <a:cubicBezTo>
                  <a:pt x="2625882" y="1239679"/>
                  <a:pt x="2724942" y="1091089"/>
                  <a:pt x="2724942" y="923449"/>
                </a:cubicBezTo>
                <a:cubicBezTo>
                  <a:pt x="2724942" y="837724"/>
                  <a:pt x="2699224" y="756761"/>
                  <a:pt x="2653504" y="686276"/>
                </a:cubicBezTo>
                <a:cubicBezTo>
                  <a:pt x="2750659" y="692944"/>
                  <a:pt x="2835432" y="698659"/>
                  <a:pt x="2885914" y="701516"/>
                </a:cubicBezTo>
                <a:cubicBezTo>
                  <a:pt x="3007834" y="906304"/>
                  <a:pt x="3119277" y="1199674"/>
                  <a:pt x="3216432" y="1521619"/>
                </a:cubicBezTo>
                <a:cubicBezTo>
                  <a:pt x="3297394" y="1795939"/>
                  <a:pt x="3368832" y="2086451"/>
                  <a:pt x="3428839" y="2359819"/>
                </a:cubicBezTo>
                <a:cubicBezTo>
                  <a:pt x="3539329" y="2874169"/>
                  <a:pt x="3606957" y="3337084"/>
                  <a:pt x="3619339" y="3522821"/>
                </a:cubicBezTo>
                <a:cubicBezTo>
                  <a:pt x="3620292" y="3542824"/>
                  <a:pt x="3658392" y="3623786"/>
                  <a:pt x="3658392" y="3637121"/>
                </a:cubicBezTo>
                <a:cubicBezTo>
                  <a:pt x="3658392" y="3637121"/>
                  <a:pt x="3735544" y="3683794"/>
                  <a:pt x="3782217" y="3461861"/>
                </a:cubicBezTo>
                <a:cubicBezTo>
                  <a:pt x="3810792" y="3293269"/>
                  <a:pt x="3623149" y="2178844"/>
                  <a:pt x="3296442" y="1220629"/>
                </a:cubicBezTo>
                <a:close/>
                <a:moveTo>
                  <a:pt x="1328577" y="385286"/>
                </a:moveTo>
                <a:cubicBezTo>
                  <a:pt x="1328577" y="429101"/>
                  <a:pt x="1293334" y="465296"/>
                  <a:pt x="1249519" y="465296"/>
                </a:cubicBezTo>
                <a:cubicBezTo>
                  <a:pt x="1205704" y="465296"/>
                  <a:pt x="1169509" y="430054"/>
                  <a:pt x="1169509" y="386239"/>
                </a:cubicBezTo>
                <a:cubicBezTo>
                  <a:pt x="1169509" y="386239"/>
                  <a:pt x="1169509" y="385286"/>
                  <a:pt x="1169509" y="385286"/>
                </a:cubicBezTo>
                <a:cubicBezTo>
                  <a:pt x="1169509" y="341471"/>
                  <a:pt x="1204752" y="305276"/>
                  <a:pt x="1248567" y="305276"/>
                </a:cubicBezTo>
                <a:cubicBezTo>
                  <a:pt x="1292382" y="305276"/>
                  <a:pt x="1328577" y="340519"/>
                  <a:pt x="1328577" y="384334"/>
                </a:cubicBezTo>
                <a:cubicBezTo>
                  <a:pt x="1328577" y="385286"/>
                  <a:pt x="1328577" y="385286"/>
                  <a:pt x="1328577" y="385286"/>
                </a:cubicBezTo>
                <a:close/>
                <a:moveTo>
                  <a:pt x="2668744" y="939641"/>
                </a:moveTo>
                <a:cubicBezTo>
                  <a:pt x="2668744" y="1080611"/>
                  <a:pt x="2589687" y="1206341"/>
                  <a:pt x="2466814" y="1285399"/>
                </a:cubicBezTo>
                <a:lnTo>
                  <a:pt x="2446812" y="1145381"/>
                </a:lnTo>
                <a:lnTo>
                  <a:pt x="2436334" y="1076801"/>
                </a:lnTo>
                <a:cubicBezTo>
                  <a:pt x="2435382" y="1071086"/>
                  <a:pt x="2434429" y="1066324"/>
                  <a:pt x="2432524" y="1060609"/>
                </a:cubicBezTo>
                <a:cubicBezTo>
                  <a:pt x="2433477" y="1060609"/>
                  <a:pt x="2433477" y="1060609"/>
                  <a:pt x="2434429" y="1061561"/>
                </a:cubicBezTo>
                <a:cubicBezTo>
                  <a:pt x="2422999" y="1004411"/>
                  <a:pt x="2352514" y="951071"/>
                  <a:pt x="2291554" y="896779"/>
                </a:cubicBezTo>
                <a:cubicBezTo>
                  <a:pt x="2244882" y="852964"/>
                  <a:pt x="2204877" y="807244"/>
                  <a:pt x="2199162" y="757714"/>
                </a:cubicBezTo>
                <a:lnTo>
                  <a:pt x="2187732" y="647224"/>
                </a:lnTo>
                <a:cubicBezTo>
                  <a:pt x="2294412" y="658654"/>
                  <a:pt x="2435382" y="670084"/>
                  <a:pt x="2566827" y="679609"/>
                </a:cubicBezTo>
                <a:cubicBezTo>
                  <a:pt x="2630644" y="751999"/>
                  <a:pt x="2668744" y="842486"/>
                  <a:pt x="2668744" y="9396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7BB5584-89BD-4897-9A43-E22A5DFE5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685" y="1270345"/>
            <a:ext cx="2381634" cy="1587756"/>
          </a:xfrm>
          <a:prstGeom prst="rect">
            <a:avLst/>
          </a:prstGeom>
        </p:spPr>
      </p:pic>
      <p:sp>
        <p:nvSpPr>
          <p:cNvPr id="10" name="Graphic 4">
            <a:extLst>
              <a:ext uri="{FF2B5EF4-FFF2-40B4-BE49-F238E27FC236}">
                <a16:creationId xmlns:a16="http://schemas.microsoft.com/office/drawing/2014/main" id="{09051B70-79FC-4E78-95CF-688B4054B839}"/>
              </a:ext>
            </a:extLst>
          </p:cNvPr>
          <p:cNvSpPr/>
          <p:nvPr/>
        </p:nvSpPr>
        <p:spPr>
          <a:xfrm>
            <a:off x="7911982" y="1824672"/>
            <a:ext cx="3186268" cy="910362"/>
          </a:xfrm>
          <a:custGeom>
            <a:avLst/>
            <a:gdLst>
              <a:gd name="connsiteX0" fmla="*/ 2105603 w 3528473"/>
              <a:gd name="connsiteY0" fmla="*/ 28375 h 1008135"/>
              <a:gd name="connsiteX1" fmla="*/ 2117325 w 3528473"/>
              <a:gd name="connsiteY1" fmla="*/ 48303 h 1008135"/>
              <a:gd name="connsiteX2" fmla="*/ 2090363 w 3528473"/>
              <a:gd name="connsiteY2" fmla="*/ 67059 h 1008135"/>
              <a:gd name="connsiteX3" fmla="*/ 2061057 w 3528473"/>
              <a:gd name="connsiteY3" fmla="*/ 71748 h 1008135"/>
              <a:gd name="connsiteX4" fmla="*/ 1932109 w 3528473"/>
              <a:gd name="connsiteY4" fmla="*/ 76437 h 1008135"/>
              <a:gd name="connsiteX5" fmla="*/ 1803162 w 3528473"/>
              <a:gd name="connsiteY5" fmla="*/ 75265 h 1008135"/>
              <a:gd name="connsiteX6" fmla="*/ 1803162 w 3528473"/>
              <a:gd name="connsiteY6" fmla="*/ 57681 h 1008135"/>
              <a:gd name="connsiteX7" fmla="*/ 1796128 w 3528473"/>
              <a:gd name="connsiteY7" fmla="*/ 41270 h 1008135"/>
              <a:gd name="connsiteX8" fmla="*/ 1791439 w 3528473"/>
              <a:gd name="connsiteY8" fmla="*/ 51820 h 1008135"/>
              <a:gd name="connsiteX9" fmla="*/ 1742205 w 3528473"/>
              <a:gd name="connsiteY9" fmla="*/ 76437 h 1008135"/>
              <a:gd name="connsiteX10" fmla="*/ 1694143 w 3528473"/>
              <a:gd name="connsiteY10" fmla="*/ 85815 h 1008135"/>
              <a:gd name="connsiteX11" fmla="*/ 1708210 w 3528473"/>
              <a:gd name="connsiteY11" fmla="*/ 96366 h 1008135"/>
              <a:gd name="connsiteX12" fmla="*/ 1767994 w 3528473"/>
              <a:gd name="connsiteY12" fmla="*/ 90504 h 1008135"/>
              <a:gd name="connsiteX13" fmla="*/ 1819573 w 3528473"/>
              <a:gd name="connsiteY13" fmla="*/ 97538 h 1008135"/>
              <a:gd name="connsiteX14" fmla="*/ 1942660 w 3528473"/>
              <a:gd name="connsiteY14" fmla="*/ 106916 h 1008135"/>
              <a:gd name="connsiteX15" fmla="*/ 2062229 w 3528473"/>
              <a:gd name="connsiteY15" fmla="*/ 118638 h 1008135"/>
              <a:gd name="connsiteX16" fmla="*/ 1982516 w 3528473"/>
              <a:gd name="connsiteY16" fmla="*/ 130361 h 1008135"/>
              <a:gd name="connsiteX17" fmla="*/ 1902803 w 3528473"/>
              <a:gd name="connsiteY17" fmla="*/ 139739 h 1008135"/>
              <a:gd name="connsiteX18" fmla="*/ 1986033 w 3528473"/>
              <a:gd name="connsiteY18" fmla="*/ 149117 h 1008135"/>
              <a:gd name="connsiteX19" fmla="*/ 2072779 w 3528473"/>
              <a:gd name="connsiteY19" fmla="*/ 158495 h 1008135"/>
              <a:gd name="connsiteX20" fmla="*/ 2088019 w 3528473"/>
              <a:gd name="connsiteY20" fmla="*/ 167873 h 1008135"/>
              <a:gd name="connsiteX21" fmla="*/ 2099741 w 3528473"/>
              <a:gd name="connsiteY21" fmla="*/ 179595 h 1008135"/>
              <a:gd name="connsiteX22" fmla="*/ 2093880 w 3528473"/>
              <a:gd name="connsiteY22" fmla="*/ 191318 h 1008135"/>
              <a:gd name="connsiteX23" fmla="*/ 2088019 w 3528473"/>
              <a:gd name="connsiteY23" fmla="*/ 203040 h 1008135"/>
              <a:gd name="connsiteX24" fmla="*/ 2058712 w 3528473"/>
              <a:gd name="connsiteY24" fmla="*/ 208902 h 1008135"/>
              <a:gd name="connsiteX25" fmla="*/ 2031751 w 3528473"/>
              <a:gd name="connsiteY25" fmla="*/ 204213 h 1008135"/>
              <a:gd name="connsiteX26" fmla="*/ 2009478 w 3528473"/>
              <a:gd name="connsiteY26" fmla="*/ 219452 h 1008135"/>
              <a:gd name="connsiteX27" fmla="*/ 1994239 w 3528473"/>
              <a:gd name="connsiteY27" fmla="*/ 233519 h 1008135"/>
              <a:gd name="connsiteX28" fmla="*/ 1913353 w 3528473"/>
              <a:gd name="connsiteY28" fmla="*/ 252275 h 1008135"/>
              <a:gd name="connsiteX29" fmla="*/ 1756272 w 3528473"/>
              <a:gd name="connsiteY29" fmla="*/ 279237 h 1008135"/>
              <a:gd name="connsiteX30" fmla="*/ 1758617 w 3528473"/>
              <a:gd name="connsiteY30" fmla="*/ 246414 h 1008135"/>
              <a:gd name="connsiteX31" fmla="*/ 1702348 w 3528473"/>
              <a:gd name="connsiteY31" fmla="*/ 156150 h 1008135"/>
              <a:gd name="connsiteX32" fmla="*/ 1677731 w 3528473"/>
              <a:gd name="connsiteY32" fmla="*/ 152634 h 1008135"/>
              <a:gd name="connsiteX33" fmla="*/ 1677731 w 3528473"/>
              <a:gd name="connsiteY33" fmla="*/ 221796 h 1008135"/>
              <a:gd name="connsiteX34" fmla="*/ 1691798 w 3528473"/>
              <a:gd name="connsiteY34" fmla="*/ 295648 h 1008135"/>
              <a:gd name="connsiteX35" fmla="*/ 1677731 w 3528473"/>
              <a:gd name="connsiteY35" fmla="*/ 306198 h 1008135"/>
              <a:gd name="connsiteX36" fmla="*/ 1538233 w 3528473"/>
              <a:gd name="connsiteY36" fmla="*/ 314404 h 1008135"/>
              <a:gd name="connsiteX37" fmla="*/ 1525339 w 3528473"/>
              <a:gd name="connsiteY37" fmla="*/ 330816 h 1008135"/>
              <a:gd name="connsiteX38" fmla="*/ 1527683 w 3528473"/>
              <a:gd name="connsiteY38" fmla="*/ 347227 h 1008135"/>
              <a:gd name="connsiteX39" fmla="*/ 984931 w 3528473"/>
              <a:gd name="connsiteY39" fmla="*/ 350744 h 1008135"/>
              <a:gd name="connsiteX40" fmla="*/ 446868 w 3528473"/>
              <a:gd name="connsiteY40" fmla="*/ 356605 h 1008135"/>
              <a:gd name="connsiteX41" fmla="*/ 228830 w 3528473"/>
              <a:gd name="connsiteY41" fmla="*/ 358950 h 1008135"/>
              <a:gd name="connsiteX42" fmla="*/ 10791 w 3528473"/>
              <a:gd name="connsiteY42" fmla="*/ 356605 h 1008135"/>
              <a:gd name="connsiteX43" fmla="*/ 10791 w 3528473"/>
              <a:gd name="connsiteY43" fmla="*/ 390600 h 1008135"/>
              <a:gd name="connsiteX44" fmla="*/ 10791 w 3528473"/>
              <a:gd name="connsiteY44" fmla="*/ 424596 h 1008135"/>
              <a:gd name="connsiteX45" fmla="*/ 678974 w 3528473"/>
              <a:gd name="connsiteY45" fmla="*/ 425768 h 1008135"/>
              <a:gd name="connsiteX46" fmla="*/ 1607396 w 3528473"/>
              <a:gd name="connsiteY46" fmla="*/ 444524 h 1008135"/>
              <a:gd name="connsiteX47" fmla="*/ 1576918 w 3528473"/>
              <a:gd name="connsiteY47" fmla="*/ 456246 h 1008135"/>
              <a:gd name="connsiteX48" fmla="*/ 1517133 w 3528473"/>
              <a:gd name="connsiteY48" fmla="*/ 457419 h 1008135"/>
              <a:gd name="connsiteX49" fmla="*/ 1487827 w 3528473"/>
              <a:gd name="connsiteY49" fmla="*/ 464452 h 1008135"/>
              <a:gd name="connsiteX50" fmla="*/ 1440937 w 3528473"/>
              <a:gd name="connsiteY50" fmla="*/ 477347 h 1008135"/>
              <a:gd name="connsiteX51" fmla="*/ 1417492 w 3528473"/>
              <a:gd name="connsiteY51" fmla="*/ 491414 h 1008135"/>
              <a:gd name="connsiteX52" fmla="*/ 1392874 w 3528473"/>
              <a:gd name="connsiteY52" fmla="*/ 519548 h 1008135"/>
              <a:gd name="connsiteX53" fmla="*/ 1368257 w 3528473"/>
              <a:gd name="connsiteY53" fmla="*/ 533615 h 1008135"/>
              <a:gd name="connsiteX54" fmla="*/ 1368257 w 3528473"/>
              <a:gd name="connsiteY54" fmla="*/ 514859 h 1008135"/>
              <a:gd name="connsiteX55" fmla="*/ 1309645 w 3528473"/>
              <a:gd name="connsiteY55" fmla="*/ 491414 h 1008135"/>
              <a:gd name="connsiteX56" fmla="*/ 1280338 w 3528473"/>
              <a:gd name="connsiteY56" fmla="*/ 508998 h 1008135"/>
              <a:gd name="connsiteX57" fmla="*/ 1286200 w 3528473"/>
              <a:gd name="connsiteY57" fmla="*/ 535959 h 1008135"/>
              <a:gd name="connsiteX58" fmla="*/ 1279166 w 3528473"/>
              <a:gd name="connsiteY58" fmla="*/ 541821 h 1008135"/>
              <a:gd name="connsiteX59" fmla="*/ 1262755 w 3528473"/>
              <a:gd name="connsiteY59" fmla="*/ 530098 h 1008135"/>
              <a:gd name="connsiteX60" fmla="*/ 1240482 w 3528473"/>
              <a:gd name="connsiteY60" fmla="*/ 531270 h 1008135"/>
              <a:gd name="connsiteX61" fmla="*/ 1218209 w 3528473"/>
              <a:gd name="connsiteY61" fmla="*/ 540648 h 1008135"/>
              <a:gd name="connsiteX62" fmla="*/ 1076367 w 3528473"/>
              <a:gd name="connsiteY62" fmla="*/ 621534 h 1008135"/>
              <a:gd name="connsiteX63" fmla="*/ 1061128 w 3528473"/>
              <a:gd name="connsiteY63" fmla="*/ 648495 h 1008135"/>
              <a:gd name="connsiteX64" fmla="*/ 1081056 w 3528473"/>
              <a:gd name="connsiteY64" fmla="*/ 664907 h 1008135"/>
              <a:gd name="connsiteX65" fmla="*/ 1096295 w 3528473"/>
              <a:gd name="connsiteY65" fmla="*/ 691869 h 1008135"/>
              <a:gd name="connsiteX66" fmla="*/ 1099812 w 3528473"/>
              <a:gd name="connsiteY66" fmla="*/ 710625 h 1008135"/>
              <a:gd name="connsiteX67" fmla="*/ 1106845 w 3528473"/>
              <a:gd name="connsiteY67" fmla="*/ 741103 h 1008135"/>
              <a:gd name="connsiteX68" fmla="*/ 1113879 w 3528473"/>
              <a:gd name="connsiteY68" fmla="*/ 762204 h 1008135"/>
              <a:gd name="connsiteX69" fmla="*/ 1134979 w 3528473"/>
              <a:gd name="connsiteY69" fmla="*/ 780960 h 1008135"/>
              <a:gd name="connsiteX70" fmla="*/ 1159597 w 3528473"/>
              <a:gd name="connsiteY70" fmla="*/ 799716 h 1008135"/>
              <a:gd name="connsiteX71" fmla="*/ 1171319 w 3528473"/>
              <a:gd name="connsiteY71" fmla="*/ 806749 h 1008135"/>
              <a:gd name="connsiteX72" fmla="*/ 1192420 w 3528473"/>
              <a:gd name="connsiteY72" fmla="*/ 821988 h 1008135"/>
              <a:gd name="connsiteX73" fmla="*/ 1220554 w 3528473"/>
              <a:gd name="connsiteY73" fmla="*/ 843089 h 1008135"/>
              <a:gd name="connsiteX74" fmla="*/ 1239310 w 3528473"/>
              <a:gd name="connsiteY74" fmla="*/ 854811 h 1008135"/>
              <a:gd name="connsiteX75" fmla="*/ 1259238 w 3528473"/>
              <a:gd name="connsiteY75" fmla="*/ 866534 h 1008135"/>
              <a:gd name="connsiteX76" fmla="*/ 1274477 w 3528473"/>
              <a:gd name="connsiteY76" fmla="*/ 878256 h 1008135"/>
              <a:gd name="connsiteX77" fmla="*/ 1295578 w 3528473"/>
              <a:gd name="connsiteY77" fmla="*/ 893496 h 1008135"/>
              <a:gd name="connsiteX78" fmla="*/ 1321367 w 3528473"/>
              <a:gd name="connsiteY78" fmla="*/ 908735 h 1008135"/>
              <a:gd name="connsiteX79" fmla="*/ 1340123 w 3528473"/>
              <a:gd name="connsiteY79" fmla="*/ 920457 h 1008135"/>
              <a:gd name="connsiteX80" fmla="*/ 1356535 w 3528473"/>
              <a:gd name="connsiteY80" fmla="*/ 932180 h 1008135"/>
              <a:gd name="connsiteX81" fmla="*/ 1377635 w 3528473"/>
              <a:gd name="connsiteY81" fmla="*/ 947419 h 1008135"/>
              <a:gd name="connsiteX82" fmla="*/ 1398736 w 3528473"/>
              <a:gd name="connsiteY82" fmla="*/ 962658 h 1008135"/>
              <a:gd name="connsiteX83" fmla="*/ 1419836 w 3528473"/>
              <a:gd name="connsiteY83" fmla="*/ 975553 h 1008135"/>
              <a:gd name="connsiteX84" fmla="*/ 1442109 w 3528473"/>
              <a:gd name="connsiteY84" fmla="*/ 986103 h 1008135"/>
              <a:gd name="connsiteX85" fmla="*/ 1465554 w 3528473"/>
              <a:gd name="connsiteY85" fmla="*/ 990792 h 1008135"/>
              <a:gd name="connsiteX86" fmla="*/ 2985962 w 3528473"/>
              <a:gd name="connsiteY86" fmla="*/ 994309 h 1008135"/>
              <a:gd name="connsiteX87" fmla="*/ 3029336 w 3528473"/>
              <a:gd name="connsiteY87" fmla="*/ 969692 h 1008135"/>
              <a:gd name="connsiteX88" fmla="*/ 3110221 w 3528473"/>
              <a:gd name="connsiteY88" fmla="*/ 925146 h 1008135"/>
              <a:gd name="connsiteX89" fmla="*/ 3141872 w 3528473"/>
              <a:gd name="connsiteY89" fmla="*/ 911079 h 1008135"/>
              <a:gd name="connsiteX90" fmla="*/ 3160628 w 3528473"/>
              <a:gd name="connsiteY90" fmla="*/ 898185 h 1008135"/>
              <a:gd name="connsiteX91" fmla="*/ 3175867 w 3528473"/>
              <a:gd name="connsiteY91" fmla="*/ 889979 h 1008135"/>
              <a:gd name="connsiteX92" fmla="*/ 3194623 w 3528473"/>
              <a:gd name="connsiteY92" fmla="*/ 882945 h 1008135"/>
              <a:gd name="connsiteX93" fmla="*/ 3206346 w 3528473"/>
              <a:gd name="connsiteY93" fmla="*/ 874740 h 1008135"/>
              <a:gd name="connsiteX94" fmla="*/ 3240341 w 3528473"/>
              <a:gd name="connsiteY94" fmla="*/ 855984 h 1008135"/>
              <a:gd name="connsiteX95" fmla="*/ 3253236 w 3528473"/>
              <a:gd name="connsiteY95" fmla="*/ 847778 h 1008135"/>
              <a:gd name="connsiteX96" fmla="*/ 3305987 w 3528473"/>
              <a:gd name="connsiteY96" fmla="*/ 798543 h 1008135"/>
              <a:gd name="connsiteX97" fmla="*/ 3313020 w 3528473"/>
              <a:gd name="connsiteY97" fmla="*/ 796199 h 1008135"/>
              <a:gd name="connsiteX98" fmla="*/ 3317709 w 3528473"/>
              <a:gd name="connsiteY98" fmla="*/ 784476 h 1008135"/>
              <a:gd name="connsiteX99" fmla="*/ 3322398 w 3528473"/>
              <a:gd name="connsiteY99" fmla="*/ 775098 h 1008135"/>
              <a:gd name="connsiteX100" fmla="*/ 3368116 w 3528473"/>
              <a:gd name="connsiteY100" fmla="*/ 732897 h 1008135"/>
              <a:gd name="connsiteX101" fmla="*/ 3335293 w 3528473"/>
              <a:gd name="connsiteY101" fmla="*/ 698902 h 1008135"/>
              <a:gd name="connsiteX102" fmla="*/ 3330604 w 3528473"/>
              <a:gd name="connsiteY102" fmla="*/ 695385 h 1008135"/>
              <a:gd name="connsiteX103" fmla="*/ 3327087 w 3528473"/>
              <a:gd name="connsiteY103" fmla="*/ 678974 h 1008135"/>
              <a:gd name="connsiteX104" fmla="*/ 3338810 w 3528473"/>
              <a:gd name="connsiteY104" fmla="*/ 669596 h 1008135"/>
              <a:gd name="connsiteX105" fmla="*/ 3355221 w 3528473"/>
              <a:gd name="connsiteY105" fmla="*/ 669596 h 1008135"/>
              <a:gd name="connsiteX106" fmla="*/ 3344671 w 3528473"/>
              <a:gd name="connsiteY106" fmla="*/ 650840 h 1008135"/>
              <a:gd name="connsiteX107" fmla="*/ 3321226 w 3528473"/>
              <a:gd name="connsiteY107" fmla="*/ 626223 h 1008135"/>
              <a:gd name="connsiteX108" fmla="*/ 3352877 w 3528473"/>
              <a:gd name="connsiteY108" fmla="*/ 622706 h 1008135"/>
              <a:gd name="connsiteX109" fmla="*/ 3416178 w 3528473"/>
              <a:gd name="connsiteY109" fmla="*/ 635601 h 1008135"/>
              <a:gd name="connsiteX110" fmla="*/ 3438451 w 3528473"/>
              <a:gd name="connsiteY110" fmla="*/ 642634 h 1008135"/>
              <a:gd name="connsiteX111" fmla="*/ 3416178 w 3528473"/>
              <a:gd name="connsiteY111" fmla="*/ 608639 h 1008135"/>
              <a:gd name="connsiteX112" fmla="*/ 3397422 w 3528473"/>
              <a:gd name="connsiteY112" fmla="*/ 567610 h 1008135"/>
              <a:gd name="connsiteX113" fmla="*/ 3412662 w 3528473"/>
              <a:gd name="connsiteY113" fmla="*/ 558232 h 1008135"/>
              <a:gd name="connsiteX114" fmla="*/ 3451346 w 3528473"/>
              <a:gd name="connsiteY114" fmla="*/ 548854 h 1008135"/>
              <a:gd name="connsiteX115" fmla="*/ 3488858 w 3528473"/>
              <a:gd name="connsiteY115" fmla="*/ 519548 h 1008135"/>
              <a:gd name="connsiteX116" fmla="*/ 3492374 w 3528473"/>
              <a:gd name="connsiteY116" fmla="*/ 497275 h 1008135"/>
              <a:gd name="connsiteX117" fmla="*/ 3501752 w 3528473"/>
              <a:gd name="connsiteY117" fmla="*/ 477347 h 1008135"/>
              <a:gd name="connsiteX118" fmla="*/ 3491202 w 3528473"/>
              <a:gd name="connsiteY118" fmla="*/ 348399 h 1008135"/>
              <a:gd name="connsiteX119" fmla="*/ 3400939 w 3528473"/>
              <a:gd name="connsiteY119" fmla="*/ 312060 h 1008135"/>
              <a:gd name="connsiteX120" fmla="*/ 3294264 w 3528473"/>
              <a:gd name="connsiteY120" fmla="*/ 437490 h 1008135"/>
              <a:gd name="connsiteX121" fmla="*/ 3297781 w 3528473"/>
              <a:gd name="connsiteY121" fmla="*/ 463280 h 1008135"/>
              <a:gd name="connsiteX122" fmla="*/ 3222757 w 3528473"/>
              <a:gd name="connsiteY122" fmla="*/ 466797 h 1008135"/>
              <a:gd name="connsiteX123" fmla="*/ 3144216 w 3528473"/>
              <a:gd name="connsiteY123" fmla="*/ 465624 h 1008135"/>
              <a:gd name="connsiteX124" fmla="*/ 2896871 w 3528473"/>
              <a:gd name="connsiteY124" fmla="*/ 456246 h 1008135"/>
              <a:gd name="connsiteX125" fmla="*/ 2616704 w 3528473"/>
              <a:gd name="connsiteY125" fmla="*/ 459763 h 1008135"/>
              <a:gd name="connsiteX126" fmla="*/ 2608498 w 3528473"/>
              <a:gd name="connsiteY126" fmla="*/ 402323 h 1008135"/>
              <a:gd name="connsiteX127" fmla="*/ 2614359 w 3528473"/>
              <a:gd name="connsiteY127" fmla="*/ 351916 h 1008135"/>
              <a:gd name="connsiteX128" fmla="*/ 2620220 w 3528473"/>
              <a:gd name="connsiteY128" fmla="*/ 336677 h 1008135"/>
              <a:gd name="connsiteX129" fmla="*/ 2624909 w 3528473"/>
              <a:gd name="connsiteY129" fmla="*/ 312060 h 1008135"/>
              <a:gd name="connsiteX130" fmla="*/ 2619048 w 3528473"/>
              <a:gd name="connsiteY130" fmla="*/ 282753 h 1008135"/>
              <a:gd name="connsiteX131" fmla="*/ 2592086 w 3528473"/>
              <a:gd name="connsiteY131" fmla="*/ 303854 h 1008135"/>
              <a:gd name="connsiteX132" fmla="*/ 2587397 w 3528473"/>
              <a:gd name="connsiteY132" fmla="*/ 319093 h 1008135"/>
              <a:gd name="connsiteX133" fmla="*/ 2560436 w 3528473"/>
              <a:gd name="connsiteY133" fmla="*/ 294476 h 1008135"/>
              <a:gd name="connsiteX134" fmla="*/ 2505340 w 3528473"/>
              <a:gd name="connsiteY134" fmla="*/ 261653 h 1008135"/>
              <a:gd name="connsiteX135" fmla="*/ 2461967 w 3528473"/>
              <a:gd name="connsiteY135" fmla="*/ 226485 h 1008135"/>
              <a:gd name="connsiteX136" fmla="*/ 2436177 w 3528473"/>
              <a:gd name="connsiteY136" fmla="*/ 194835 h 1008135"/>
              <a:gd name="connsiteX137" fmla="*/ 2424455 w 3528473"/>
              <a:gd name="connsiteY137" fmla="*/ 180768 h 1008135"/>
              <a:gd name="connsiteX138" fmla="*/ 2410388 w 3528473"/>
              <a:gd name="connsiteY138" fmla="*/ 171390 h 1008135"/>
              <a:gd name="connsiteX139" fmla="*/ 2392804 w 3528473"/>
              <a:gd name="connsiteY139" fmla="*/ 156150 h 1008135"/>
              <a:gd name="connsiteX140" fmla="*/ 2382254 w 3528473"/>
              <a:gd name="connsiteY140" fmla="*/ 144428 h 1008135"/>
              <a:gd name="connsiteX141" fmla="*/ 2354120 w 3528473"/>
              <a:gd name="connsiteY141" fmla="*/ 153806 h 1008135"/>
              <a:gd name="connsiteX142" fmla="*/ 2246273 w 3528473"/>
              <a:gd name="connsiteY142" fmla="*/ 146772 h 1008135"/>
              <a:gd name="connsiteX143" fmla="*/ 2231033 w 3528473"/>
              <a:gd name="connsiteY143" fmla="*/ 139739 h 1008135"/>
              <a:gd name="connsiteX144" fmla="*/ 2228689 w 3528473"/>
              <a:gd name="connsiteY144" fmla="*/ 136222 h 1008135"/>
              <a:gd name="connsiteX145" fmla="*/ 2229861 w 3528473"/>
              <a:gd name="connsiteY145" fmla="*/ 119811 h 1008135"/>
              <a:gd name="connsiteX146" fmla="*/ 2221655 w 3528473"/>
              <a:gd name="connsiteY146" fmla="*/ 109260 h 1008135"/>
              <a:gd name="connsiteX147" fmla="*/ 2225172 w 3528473"/>
              <a:gd name="connsiteY147" fmla="*/ 108088 h 1008135"/>
              <a:gd name="connsiteX148" fmla="*/ 2239239 w 3528473"/>
              <a:gd name="connsiteY148" fmla="*/ 82299 h 1008135"/>
              <a:gd name="connsiteX149" fmla="*/ 2239239 w 3528473"/>
              <a:gd name="connsiteY149" fmla="*/ 47131 h 1008135"/>
              <a:gd name="connsiteX150" fmla="*/ 2214622 w 3528473"/>
              <a:gd name="connsiteY150" fmla="*/ 45959 h 1008135"/>
              <a:gd name="connsiteX151" fmla="*/ 2160698 w 3528473"/>
              <a:gd name="connsiteY151" fmla="*/ 26031 h 1008135"/>
              <a:gd name="connsiteX152" fmla="*/ 2132564 w 3528473"/>
              <a:gd name="connsiteY152" fmla="*/ 10791 h 1008135"/>
              <a:gd name="connsiteX153" fmla="*/ 2105603 w 3528473"/>
              <a:gd name="connsiteY153" fmla="*/ 28375 h 1008135"/>
              <a:gd name="connsiteX154" fmla="*/ 2229861 w 3528473"/>
              <a:gd name="connsiteY154" fmla="*/ 57681 h 1008135"/>
              <a:gd name="connsiteX155" fmla="*/ 2227517 w 3528473"/>
              <a:gd name="connsiteY155" fmla="*/ 75265 h 1008135"/>
              <a:gd name="connsiteX156" fmla="*/ 2222828 w 3528473"/>
              <a:gd name="connsiteY156" fmla="*/ 81126 h 1008135"/>
              <a:gd name="connsiteX157" fmla="*/ 2208761 w 3528473"/>
              <a:gd name="connsiteY157" fmla="*/ 70576 h 1008135"/>
              <a:gd name="connsiteX158" fmla="*/ 2200555 w 3528473"/>
              <a:gd name="connsiteY158" fmla="*/ 61198 h 1008135"/>
              <a:gd name="connsiteX159" fmla="*/ 2229861 w 3528473"/>
              <a:gd name="connsiteY159" fmla="*/ 57681 h 1008135"/>
              <a:gd name="connsiteX160" fmla="*/ 2209933 w 3528473"/>
              <a:gd name="connsiteY160" fmla="*/ 159667 h 1008135"/>
              <a:gd name="connsiteX161" fmla="*/ 2209933 w 3528473"/>
              <a:gd name="connsiteY161" fmla="*/ 186629 h 1008135"/>
              <a:gd name="connsiteX162" fmla="*/ 2191177 w 3528473"/>
              <a:gd name="connsiteY162" fmla="*/ 166701 h 1008135"/>
              <a:gd name="connsiteX163" fmla="*/ 2195866 w 3528473"/>
              <a:gd name="connsiteY163" fmla="*/ 133878 h 1008135"/>
              <a:gd name="connsiteX164" fmla="*/ 2209933 w 3528473"/>
              <a:gd name="connsiteY164" fmla="*/ 159667 h 1008135"/>
              <a:gd name="connsiteX165" fmla="*/ 2173593 w 3528473"/>
              <a:gd name="connsiteY165" fmla="*/ 159667 h 1008135"/>
              <a:gd name="connsiteX166" fmla="*/ 2185316 w 3528473"/>
              <a:gd name="connsiteY166" fmla="*/ 180768 h 1008135"/>
              <a:gd name="connsiteX167" fmla="*/ 2148976 w 3528473"/>
              <a:gd name="connsiteY167" fmla="*/ 176079 h 1008135"/>
              <a:gd name="connsiteX168" fmla="*/ 2143114 w 3528473"/>
              <a:gd name="connsiteY168" fmla="*/ 154978 h 1008135"/>
              <a:gd name="connsiteX169" fmla="*/ 2173593 w 3528473"/>
              <a:gd name="connsiteY169" fmla="*/ 159667 h 1008135"/>
              <a:gd name="connsiteX170" fmla="*/ 1616774 w 3528473"/>
              <a:gd name="connsiteY170" fmla="*/ 327299 h 1008135"/>
              <a:gd name="connsiteX171" fmla="*/ 1531200 w 3528473"/>
              <a:gd name="connsiteY171" fmla="*/ 329643 h 1008135"/>
              <a:gd name="connsiteX172" fmla="*/ 1541750 w 3528473"/>
              <a:gd name="connsiteY172" fmla="*/ 326127 h 1008135"/>
              <a:gd name="connsiteX173" fmla="*/ 1583951 w 3528473"/>
              <a:gd name="connsiteY173" fmla="*/ 323782 h 1008135"/>
              <a:gd name="connsiteX174" fmla="*/ 1629669 w 3528473"/>
              <a:gd name="connsiteY174" fmla="*/ 317921 h 1008135"/>
              <a:gd name="connsiteX175" fmla="*/ 1616774 w 3528473"/>
              <a:gd name="connsiteY175" fmla="*/ 327299 h 1008135"/>
              <a:gd name="connsiteX176" fmla="*/ 3315365 w 3528473"/>
              <a:gd name="connsiteY176" fmla="*/ 490242 h 1008135"/>
              <a:gd name="connsiteX177" fmla="*/ 3317709 w 3528473"/>
              <a:gd name="connsiteY177" fmla="*/ 501964 h 1008135"/>
              <a:gd name="connsiteX178" fmla="*/ 3305987 w 3528473"/>
              <a:gd name="connsiteY178" fmla="*/ 486725 h 1008135"/>
              <a:gd name="connsiteX179" fmla="*/ 3315365 w 3528473"/>
              <a:gd name="connsiteY179" fmla="*/ 490242 h 1008135"/>
              <a:gd name="connsiteX180" fmla="*/ 1300267 w 3528473"/>
              <a:gd name="connsiteY180" fmla="*/ 504309 h 1008135"/>
              <a:gd name="connsiteX181" fmla="*/ 1290889 w 3528473"/>
              <a:gd name="connsiteY181" fmla="*/ 513687 h 1008135"/>
              <a:gd name="connsiteX182" fmla="*/ 1281511 w 3528473"/>
              <a:gd name="connsiteY182" fmla="*/ 511342 h 1008135"/>
              <a:gd name="connsiteX183" fmla="*/ 1290889 w 3528473"/>
              <a:gd name="connsiteY183" fmla="*/ 501964 h 1008135"/>
              <a:gd name="connsiteX184" fmla="*/ 1300267 w 3528473"/>
              <a:gd name="connsiteY184" fmla="*/ 504309 h 1008135"/>
              <a:gd name="connsiteX185" fmla="*/ 1361224 w 3528473"/>
              <a:gd name="connsiteY185" fmla="*/ 525409 h 1008135"/>
              <a:gd name="connsiteX186" fmla="*/ 1355362 w 3528473"/>
              <a:gd name="connsiteY186" fmla="*/ 530098 h 1008135"/>
              <a:gd name="connsiteX187" fmla="*/ 1355362 w 3528473"/>
              <a:gd name="connsiteY187" fmla="*/ 505481 h 1008135"/>
              <a:gd name="connsiteX188" fmla="*/ 1361224 w 3528473"/>
              <a:gd name="connsiteY188" fmla="*/ 525409 h 1008135"/>
              <a:gd name="connsiteX189" fmla="*/ 1300267 w 3528473"/>
              <a:gd name="connsiteY189" fmla="*/ 535959 h 1008135"/>
              <a:gd name="connsiteX190" fmla="*/ 1297922 w 3528473"/>
              <a:gd name="connsiteY190" fmla="*/ 545337 h 1008135"/>
              <a:gd name="connsiteX191" fmla="*/ 1292061 w 3528473"/>
              <a:gd name="connsiteY191" fmla="*/ 535959 h 1008135"/>
              <a:gd name="connsiteX192" fmla="*/ 1294405 w 3528473"/>
              <a:gd name="connsiteY192" fmla="*/ 526581 h 1008135"/>
              <a:gd name="connsiteX193" fmla="*/ 1300267 w 3528473"/>
              <a:gd name="connsiteY193" fmla="*/ 535959 h 1008135"/>
              <a:gd name="connsiteX194" fmla="*/ 3334121 w 3528473"/>
              <a:gd name="connsiteY194" fmla="*/ 715314 h 1008135"/>
              <a:gd name="connsiteX195" fmla="*/ 3336465 w 3528473"/>
              <a:gd name="connsiteY195" fmla="*/ 736414 h 1008135"/>
              <a:gd name="connsiteX196" fmla="*/ 3315365 w 3528473"/>
              <a:gd name="connsiteY196" fmla="*/ 700074 h 1008135"/>
              <a:gd name="connsiteX197" fmla="*/ 3334121 w 3528473"/>
              <a:gd name="connsiteY197" fmla="*/ 715314 h 1008135"/>
              <a:gd name="connsiteX198" fmla="*/ 1168975 w 3528473"/>
              <a:gd name="connsiteY198" fmla="*/ 723519 h 1008135"/>
              <a:gd name="connsiteX199" fmla="*/ 1163113 w 3528473"/>
              <a:gd name="connsiteY199" fmla="*/ 725864 h 1008135"/>
              <a:gd name="connsiteX200" fmla="*/ 1158424 w 3528473"/>
              <a:gd name="connsiteY200" fmla="*/ 717658 h 1008135"/>
              <a:gd name="connsiteX201" fmla="*/ 1168975 w 3528473"/>
              <a:gd name="connsiteY201" fmla="*/ 723519 h 1008135"/>
              <a:gd name="connsiteX202" fmla="*/ 1205314 w 3528473"/>
              <a:gd name="connsiteY202" fmla="*/ 748137 h 1008135"/>
              <a:gd name="connsiteX203" fmla="*/ 1199453 w 3528473"/>
              <a:gd name="connsiteY203" fmla="*/ 753998 h 1008135"/>
              <a:gd name="connsiteX204" fmla="*/ 1190075 w 3528473"/>
              <a:gd name="connsiteY204" fmla="*/ 748137 h 1008135"/>
              <a:gd name="connsiteX205" fmla="*/ 1195936 w 3528473"/>
              <a:gd name="connsiteY205" fmla="*/ 742275 h 1008135"/>
              <a:gd name="connsiteX206" fmla="*/ 1205314 w 3528473"/>
              <a:gd name="connsiteY206" fmla="*/ 748137 h 1008135"/>
              <a:gd name="connsiteX207" fmla="*/ 1262755 w 3528473"/>
              <a:gd name="connsiteY207" fmla="*/ 792682 h 1008135"/>
              <a:gd name="connsiteX208" fmla="*/ 1258066 w 3528473"/>
              <a:gd name="connsiteY208" fmla="*/ 811438 h 1008135"/>
              <a:gd name="connsiteX209" fmla="*/ 1241654 w 3528473"/>
              <a:gd name="connsiteY209" fmla="*/ 796199 h 1008135"/>
              <a:gd name="connsiteX210" fmla="*/ 1262755 w 3528473"/>
              <a:gd name="connsiteY210" fmla="*/ 792682 h 1008135"/>
              <a:gd name="connsiteX211" fmla="*/ 1344812 w 3528473"/>
              <a:gd name="connsiteY211" fmla="*/ 825505 h 1008135"/>
              <a:gd name="connsiteX212" fmla="*/ 1345984 w 3528473"/>
              <a:gd name="connsiteY212" fmla="*/ 861845 h 1008135"/>
              <a:gd name="connsiteX213" fmla="*/ 1323712 w 3528473"/>
              <a:gd name="connsiteY213" fmla="*/ 854811 h 1008135"/>
              <a:gd name="connsiteX214" fmla="*/ 1299094 w 3528473"/>
              <a:gd name="connsiteY214" fmla="*/ 839572 h 1008135"/>
              <a:gd name="connsiteX215" fmla="*/ 1287372 w 3528473"/>
              <a:gd name="connsiteY215" fmla="*/ 827850 h 1008135"/>
              <a:gd name="connsiteX216" fmla="*/ 1344812 w 3528473"/>
              <a:gd name="connsiteY216" fmla="*/ 825505 h 1008135"/>
              <a:gd name="connsiteX217" fmla="*/ 2393976 w 3528473"/>
              <a:gd name="connsiteY217" fmla="*/ 851295 h 1008135"/>
              <a:gd name="connsiteX218" fmla="*/ 2422110 w 3528473"/>
              <a:gd name="connsiteY218" fmla="*/ 912252 h 1008135"/>
              <a:gd name="connsiteX219" fmla="*/ 2437349 w 3528473"/>
              <a:gd name="connsiteY219" fmla="*/ 953280 h 1008135"/>
              <a:gd name="connsiteX220" fmla="*/ 2413904 w 3528473"/>
              <a:gd name="connsiteY220" fmla="*/ 953280 h 1008135"/>
              <a:gd name="connsiteX221" fmla="*/ 2385770 w 3528473"/>
              <a:gd name="connsiteY221" fmla="*/ 955625 h 1008135"/>
              <a:gd name="connsiteX222" fmla="*/ 2363498 w 3528473"/>
              <a:gd name="connsiteY222" fmla="*/ 954453 h 1008135"/>
              <a:gd name="connsiteX223" fmla="*/ 2349431 w 3528473"/>
              <a:gd name="connsiteY223" fmla="*/ 940386 h 1008135"/>
              <a:gd name="connsiteX224" fmla="*/ 2335364 w 3528473"/>
              <a:gd name="connsiteY224" fmla="*/ 954453 h 1008135"/>
              <a:gd name="connsiteX225" fmla="*/ 2315435 w 3528473"/>
              <a:gd name="connsiteY225" fmla="*/ 956797 h 1008135"/>
              <a:gd name="connsiteX226" fmla="*/ 2306057 w 3528473"/>
              <a:gd name="connsiteY226" fmla="*/ 940386 h 1008135"/>
              <a:gd name="connsiteX227" fmla="*/ 2304885 w 3528473"/>
              <a:gd name="connsiteY227" fmla="*/ 926319 h 1008135"/>
              <a:gd name="connsiteX228" fmla="*/ 2338880 w 3528473"/>
              <a:gd name="connsiteY228" fmla="*/ 838400 h 1008135"/>
              <a:gd name="connsiteX229" fmla="*/ 2362325 w 3528473"/>
              <a:gd name="connsiteY229" fmla="*/ 816127 h 1008135"/>
              <a:gd name="connsiteX230" fmla="*/ 2385770 w 3528473"/>
              <a:gd name="connsiteY230" fmla="*/ 816127 h 1008135"/>
              <a:gd name="connsiteX231" fmla="*/ 2393976 w 3528473"/>
              <a:gd name="connsiteY231" fmla="*/ 851295 h 1008135"/>
              <a:gd name="connsiteX232" fmla="*/ 2028234 w 3528473"/>
              <a:gd name="connsiteY232" fmla="*/ 893496 h 1008135"/>
              <a:gd name="connsiteX233" fmla="*/ 2061057 w 3528473"/>
              <a:gd name="connsiteY233" fmla="*/ 933352 h 1008135"/>
              <a:gd name="connsiteX234" fmla="*/ 2082157 w 3528473"/>
              <a:gd name="connsiteY234" fmla="*/ 961486 h 1008135"/>
              <a:gd name="connsiteX235" fmla="*/ 2062229 w 3528473"/>
              <a:gd name="connsiteY235" fmla="*/ 954453 h 1008135"/>
              <a:gd name="connsiteX236" fmla="*/ 2046990 w 3528473"/>
              <a:gd name="connsiteY236" fmla="*/ 939213 h 1008135"/>
              <a:gd name="connsiteX237" fmla="*/ 2034095 w 3528473"/>
              <a:gd name="connsiteY237" fmla="*/ 954453 h 1008135"/>
              <a:gd name="connsiteX238" fmla="*/ 2012995 w 3528473"/>
              <a:gd name="connsiteY238" fmla="*/ 953280 h 1008135"/>
              <a:gd name="connsiteX239" fmla="*/ 1983688 w 3528473"/>
              <a:gd name="connsiteY239" fmla="*/ 955625 h 1008135"/>
              <a:gd name="connsiteX240" fmla="*/ 1962588 w 3528473"/>
              <a:gd name="connsiteY240" fmla="*/ 952108 h 1008135"/>
              <a:gd name="connsiteX241" fmla="*/ 1974310 w 3528473"/>
              <a:gd name="connsiteY241" fmla="*/ 918113 h 1008135"/>
              <a:gd name="connsiteX242" fmla="*/ 2008306 w 3528473"/>
              <a:gd name="connsiteY242" fmla="*/ 827850 h 1008135"/>
              <a:gd name="connsiteX243" fmla="*/ 2014167 w 3528473"/>
              <a:gd name="connsiteY243" fmla="*/ 846606 h 1008135"/>
              <a:gd name="connsiteX244" fmla="*/ 2028234 w 3528473"/>
              <a:gd name="connsiteY244" fmla="*/ 893496 h 1008135"/>
              <a:gd name="connsiteX245" fmla="*/ 3167661 w 3528473"/>
              <a:gd name="connsiteY245" fmla="*/ 846606 h 1008135"/>
              <a:gd name="connsiteX246" fmla="*/ 3152422 w 3528473"/>
              <a:gd name="connsiteY246" fmla="*/ 848950 h 1008135"/>
              <a:gd name="connsiteX247" fmla="*/ 3134838 w 3528473"/>
              <a:gd name="connsiteY247" fmla="*/ 845433 h 1008135"/>
              <a:gd name="connsiteX248" fmla="*/ 3128977 w 3528473"/>
              <a:gd name="connsiteY248" fmla="*/ 865362 h 1008135"/>
              <a:gd name="connsiteX249" fmla="*/ 3112566 w 3528473"/>
              <a:gd name="connsiteY249" fmla="*/ 868878 h 1008135"/>
              <a:gd name="connsiteX250" fmla="*/ 3099671 w 3528473"/>
              <a:gd name="connsiteY250" fmla="*/ 863017 h 1008135"/>
              <a:gd name="connsiteX251" fmla="*/ 3093809 w 3528473"/>
              <a:gd name="connsiteY251" fmla="*/ 851295 h 1008135"/>
              <a:gd name="connsiteX252" fmla="*/ 3130149 w 3528473"/>
              <a:gd name="connsiteY252" fmla="*/ 834883 h 1008135"/>
              <a:gd name="connsiteX253" fmla="*/ 3167661 w 3528473"/>
              <a:gd name="connsiteY253" fmla="*/ 846606 h 1008135"/>
              <a:gd name="connsiteX254" fmla="*/ 2776130 w 3528473"/>
              <a:gd name="connsiteY254" fmla="*/ 861845 h 1008135"/>
              <a:gd name="connsiteX255" fmla="*/ 2819503 w 3528473"/>
              <a:gd name="connsiteY255" fmla="*/ 932180 h 1008135"/>
              <a:gd name="connsiteX256" fmla="*/ 2821847 w 3528473"/>
              <a:gd name="connsiteY256" fmla="*/ 968520 h 1008135"/>
              <a:gd name="connsiteX257" fmla="*/ 2808953 w 3528473"/>
              <a:gd name="connsiteY257" fmla="*/ 956797 h 1008135"/>
              <a:gd name="connsiteX258" fmla="*/ 2794886 w 3528473"/>
              <a:gd name="connsiteY258" fmla="*/ 945075 h 1008135"/>
              <a:gd name="connsiteX259" fmla="*/ 2779646 w 3528473"/>
              <a:gd name="connsiteY259" fmla="*/ 956797 h 1008135"/>
              <a:gd name="connsiteX260" fmla="*/ 2770268 w 3528473"/>
              <a:gd name="connsiteY260" fmla="*/ 968520 h 1008135"/>
              <a:gd name="connsiteX261" fmla="*/ 2762063 w 3528473"/>
              <a:gd name="connsiteY261" fmla="*/ 956797 h 1008135"/>
              <a:gd name="connsiteX262" fmla="*/ 2745651 w 3528473"/>
              <a:gd name="connsiteY262" fmla="*/ 945075 h 1008135"/>
              <a:gd name="connsiteX263" fmla="*/ 2729240 w 3528473"/>
              <a:gd name="connsiteY263" fmla="*/ 956797 h 1008135"/>
              <a:gd name="connsiteX264" fmla="*/ 2719862 w 3528473"/>
              <a:gd name="connsiteY264" fmla="*/ 968520 h 1008135"/>
              <a:gd name="connsiteX265" fmla="*/ 2710484 w 3528473"/>
              <a:gd name="connsiteY265" fmla="*/ 956797 h 1008135"/>
              <a:gd name="connsiteX266" fmla="*/ 2695244 w 3528473"/>
              <a:gd name="connsiteY266" fmla="*/ 945075 h 1008135"/>
              <a:gd name="connsiteX267" fmla="*/ 2680005 w 3528473"/>
              <a:gd name="connsiteY267" fmla="*/ 956797 h 1008135"/>
              <a:gd name="connsiteX268" fmla="*/ 2660077 w 3528473"/>
              <a:gd name="connsiteY268" fmla="*/ 960314 h 1008135"/>
              <a:gd name="connsiteX269" fmla="*/ 2681177 w 3528473"/>
              <a:gd name="connsiteY269" fmla="*/ 922802 h 1008135"/>
              <a:gd name="connsiteX270" fmla="*/ 2710484 w 3528473"/>
              <a:gd name="connsiteY270" fmla="*/ 866534 h 1008135"/>
              <a:gd name="connsiteX271" fmla="*/ 2717517 w 3528473"/>
              <a:gd name="connsiteY271" fmla="*/ 839572 h 1008135"/>
              <a:gd name="connsiteX272" fmla="*/ 2745651 w 3528473"/>
              <a:gd name="connsiteY272" fmla="*/ 841917 h 1008135"/>
              <a:gd name="connsiteX273" fmla="*/ 2776130 w 3528473"/>
              <a:gd name="connsiteY273" fmla="*/ 861845 h 1008135"/>
              <a:gd name="connsiteX274" fmla="*/ 1717588 w 3528473"/>
              <a:gd name="connsiteY274" fmla="*/ 927491 h 1008135"/>
              <a:gd name="connsiteX275" fmla="*/ 1732827 w 3528473"/>
              <a:gd name="connsiteY275" fmla="*/ 959142 h 1008135"/>
              <a:gd name="connsiteX276" fmla="*/ 1714071 w 3528473"/>
              <a:gd name="connsiteY276" fmla="*/ 953280 h 1008135"/>
              <a:gd name="connsiteX277" fmla="*/ 1698832 w 3528473"/>
              <a:gd name="connsiteY277" fmla="*/ 938041 h 1008135"/>
              <a:gd name="connsiteX278" fmla="*/ 1683592 w 3528473"/>
              <a:gd name="connsiteY278" fmla="*/ 953280 h 1008135"/>
              <a:gd name="connsiteX279" fmla="*/ 1674214 w 3528473"/>
              <a:gd name="connsiteY279" fmla="*/ 968520 h 1008135"/>
              <a:gd name="connsiteX280" fmla="*/ 1662492 w 3528473"/>
              <a:gd name="connsiteY280" fmla="*/ 953280 h 1008135"/>
              <a:gd name="connsiteX281" fmla="*/ 1647253 w 3528473"/>
              <a:gd name="connsiteY281" fmla="*/ 938041 h 1008135"/>
              <a:gd name="connsiteX282" fmla="*/ 1634358 w 3528473"/>
              <a:gd name="connsiteY282" fmla="*/ 953280 h 1008135"/>
              <a:gd name="connsiteX283" fmla="*/ 1615602 w 3528473"/>
              <a:gd name="connsiteY283" fmla="*/ 961486 h 1008135"/>
              <a:gd name="connsiteX284" fmla="*/ 1626152 w 3528473"/>
              <a:gd name="connsiteY284" fmla="*/ 941558 h 1008135"/>
              <a:gd name="connsiteX285" fmla="*/ 1671870 w 3528473"/>
              <a:gd name="connsiteY285" fmla="*/ 873567 h 1008135"/>
              <a:gd name="connsiteX286" fmla="*/ 1676559 w 3528473"/>
              <a:gd name="connsiteY286" fmla="*/ 857156 h 1008135"/>
              <a:gd name="connsiteX287" fmla="*/ 1687109 w 3528473"/>
              <a:gd name="connsiteY287" fmla="*/ 880601 h 1008135"/>
              <a:gd name="connsiteX288" fmla="*/ 1717588 w 3528473"/>
              <a:gd name="connsiteY288" fmla="*/ 927491 h 1008135"/>
              <a:gd name="connsiteX289" fmla="*/ 3094982 w 3528473"/>
              <a:gd name="connsiteY289" fmla="*/ 892323 h 1008135"/>
              <a:gd name="connsiteX290" fmla="*/ 3089121 w 3528473"/>
              <a:gd name="connsiteY290" fmla="*/ 901701 h 1008135"/>
              <a:gd name="connsiteX291" fmla="*/ 3083259 w 3528473"/>
              <a:gd name="connsiteY291" fmla="*/ 892323 h 1008135"/>
              <a:gd name="connsiteX292" fmla="*/ 3089121 w 3528473"/>
              <a:gd name="connsiteY292" fmla="*/ 882945 h 1008135"/>
              <a:gd name="connsiteX293" fmla="*/ 3094982 w 3528473"/>
              <a:gd name="connsiteY293" fmla="*/ 892323 h 1008135"/>
              <a:gd name="connsiteX294" fmla="*/ 2283784 w 3528473"/>
              <a:gd name="connsiteY294" fmla="*/ 960314 h 1008135"/>
              <a:gd name="connsiteX295" fmla="*/ 2274407 w 3528473"/>
              <a:gd name="connsiteY295" fmla="*/ 969692 h 1008135"/>
              <a:gd name="connsiteX296" fmla="*/ 2269718 w 3528473"/>
              <a:gd name="connsiteY296" fmla="*/ 955625 h 1008135"/>
              <a:gd name="connsiteX297" fmla="*/ 2283784 w 3528473"/>
              <a:gd name="connsiteY297" fmla="*/ 960314 h 1008135"/>
              <a:gd name="connsiteX298" fmla="*/ 2479550 w 3528473"/>
              <a:gd name="connsiteY298" fmla="*/ 962658 h 1008135"/>
              <a:gd name="connsiteX299" fmla="*/ 2473689 w 3528473"/>
              <a:gd name="connsiteY299" fmla="*/ 968520 h 1008135"/>
              <a:gd name="connsiteX300" fmla="*/ 2463139 w 3528473"/>
              <a:gd name="connsiteY300" fmla="*/ 957969 h 1008135"/>
              <a:gd name="connsiteX301" fmla="*/ 2469000 w 3528473"/>
              <a:gd name="connsiteY301" fmla="*/ 952108 h 1008135"/>
              <a:gd name="connsiteX302" fmla="*/ 2479550 w 3528473"/>
              <a:gd name="connsiteY302" fmla="*/ 962658 h 1008135"/>
              <a:gd name="connsiteX303" fmla="*/ 2879288 w 3528473"/>
              <a:gd name="connsiteY303" fmla="*/ 966175 h 1008135"/>
              <a:gd name="connsiteX304" fmla="*/ 2869910 w 3528473"/>
              <a:gd name="connsiteY304" fmla="*/ 968520 h 1008135"/>
              <a:gd name="connsiteX305" fmla="*/ 2860532 w 3528473"/>
              <a:gd name="connsiteY305" fmla="*/ 962658 h 1008135"/>
              <a:gd name="connsiteX306" fmla="*/ 2869910 w 3528473"/>
              <a:gd name="connsiteY306" fmla="*/ 960314 h 1008135"/>
              <a:gd name="connsiteX307" fmla="*/ 2879288 w 3528473"/>
              <a:gd name="connsiteY307" fmla="*/ 966175 h 1008135"/>
              <a:gd name="connsiteX308" fmla="*/ 1932109 w 3528473"/>
              <a:gd name="connsiteY308" fmla="*/ 966175 h 1008135"/>
              <a:gd name="connsiteX309" fmla="*/ 1920387 w 3528473"/>
              <a:gd name="connsiteY309" fmla="*/ 967347 h 1008135"/>
              <a:gd name="connsiteX310" fmla="*/ 1923904 w 3528473"/>
              <a:gd name="connsiteY310" fmla="*/ 963831 h 1008135"/>
              <a:gd name="connsiteX311" fmla="*/ 1932109 w 3528473"/>
              <a:gd name="connsiteY311" fmla="*/ 966175 h 100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3528473" h="1008135">
                <a:moveTo>
                  <a:pt x="2105603" y="28375"/>
                </a:moveTo>
                <a:cubicBezTo>
                  <a:pt x="2105603" y="42442"/>
                  <a:pt x="2109119" y="47131"/>
                  <a:pt x="2117325" y="48303"/>
                </a:cubicBezTo>
                <a:cubicBezTo>
                  <a:pt x="2140770" y="51820"/>
                  <a:pt x="2120842" y="65887"/>
                  <a:pt x="2090363" y="67059"/>
                </a:cubicBezTo>
                <a:cubicBezTo>
                  <a:pt x="2073952" y="67059"/>
                  <a:pt x="2061057" y="69404"/>
                  <a:pt x="2061057" y="71748"/>
                </a:cubicBezTo>
                <a:cubicBezTo>
                  <a:pt x="2061057" y="74093"/>
                  <a:pt x="2003617" y="76437"/>
                  <a:pt x="1932109" y="76437"/>
                </a:cubicBezTo>
                <a:lnTo>
                  <a:pt x="1803162" y="75265"/>
                </a:lnTo>
                <a:lnTo>
                  <a:pt x="1803162" y="57681"/>
                </a:lnTo>
                <a:cubicBezTo>
                  <a:pt x="1803162" y="48303"/>
                  <a:pt x="1799645" y="41270"/>
                  <a:pt x="1796128" y="41270"/>
                </a:cubicBezTo>
                <a:cubicBezTo>
                  <a:pt x="1792612" y="41270"/>
                  <a:pt x="1790267" y="45959"/>
                  <a:pt x="1791439" y="51820"/>
                </a:cubicBezTo>
                <a:cubicBezTo>
                  <a:pt x="1793784" y="79954"/>
                  <a:pt x="1792612" y="79954"/>
                  <a:pt x="1742205" y="76437"/>
                </a:cubicBezTo>
                <a:cubicBezTo>
                  <a:pt x="1695315" y="74093"/>
                  <a:pt x="1692970" y="74093"/>
                  <a:pt x="1694143" y="85815"/>
                </a:cubicBezTo>
                <a:cubicBezTo>
                  <a:pt x="1695315" y="95193"/>
                  <a:pt x="1700004" y="97538"/>
                  <a:pt x="1708210" y="96366"/>
                </a:cubicBezTo>
                <a:cubicBezTo>
                  <a:pt x="1715243" y="95193"/>
                  <a:pt x="1742205" y="92849"/>
                  <a:pt x="1767994" y="90504"/>
                </a:cubicBezTo>
                <a:cubicBezTo>
                  <a:pt x="1807851" y="88160"/>
                  <a:pt x="1816057" y="88160"/>
                  <a:pt x="1819573" y="97538"/>
                </a:cubicBezTo>
                <a:cubicBezTo>
                  <a:pt x="1823090" y="105744"/>
                  <a:pt x="1838329" y="106916"/>
                  <a:pt x="1942660" y="106916"/>
                </a:cubicBezTo>
                <a:cubicBezTo>
                  <a:pt x="2057540" y="106916"/>
                  <a:pt x="2062229" y="108088"/>
                  <a:pt x="2062229" y="118638"/>
                </a:cubicBezTo>
                <a:cubicBezTo>
                  <a:pt x="2062229" y="130361"/>
                  <a:pt x="2057540" y="130361"/>
                  <a:pt x="1982516" y="130361"/>
                </a:cubicBezTo>
                <a:cubicBezTo>
                  <a:pt x="1915698" y="130361"/>
                  <a:pt x="1902803" y="131533"/>
                  <a:pt x="1902803" y="139739"/>
                </a:cubicBezTo>
                <a:cubicBezTo>
                  <a:pt x="1902803" y="147945"/>
                  <a:pt x="1916870" y="149117"/>
                  <a:pt x="1986033" y="149117"/>
                </a:cubicBezTo>
                <a:cubicBezTo>
                  <a:pt x="2054024" y="149117"/>
                  <a:pt x="2070435" y="151461"/>
                  <a:pt x="2072779" y="158495"/>
                </a:cubicBezTo>
                <a:cubicBezTo>
                  <a:pt x="2075124" y="163184"/>
                  <a:pt x="2082157" y="167873"/>
                  <a:pt x="2088019" y="167873"/>
                </a:cubicBezTo>
                <a:cubicBezTo>
                  <a:pt x="2095052" y="167873"/>
                  <a:pt x="2099741" y="172562"/>
                  <a:pt x="2099741" y="179595"/>
                </a:cubicBezTo>
                <a:cubicBezTo>
                  <a:pt x="2099741" y="186629"/>
                  <a:pt x="2097397" y="191318"/>
                  <a:pt x="2093880" y="191318"/>
                </a:cubicBezTo>
                <a:cubicBezTo>
                  <a:pt x="2090363" y="191318"/>
                  <a:pt x="2088019" y="197179"/>
                  <a:pt x="2088019" y="203040"/>
                </a:cubicBezTo>
                <a:cubicBezTo>
                  <a:pt x="2088019" y="217107"/>
                  <a:pt x="2070435" y="220624"/>
                  <a:pt x="2058712" y="208902"/>
                </a:cubicBezTo>
                <a:cubicBezTo>
                  <a:pt x="2055196" y="205385"/>
                  <a:pt x="2042301" y="203040"/>
                  <a:pt x="2031751" y="204213"/>
                </a:cubicBezTo>
                <a:cubicBezTo>
                  <a:pt x="2015339" y="205385"/>
                  <a:pt x="2010650" y="208902"/>
                  <a:pt x="2009478" y="219452"/>
                </a:cubicBezTo>
                <a:cubicBezTo>
                  <a:pt x="2008306" y="228830"/>
                  <a:pt x="2003617" y="233519"/>
                  <a:pt x="1994239" y="233519"/>
                </a:cubicBezTo>
                <a:cubicBezTo>
                  <a:pt x="1987205" y="233519"/>
                  <a:pt x="1950865" y="241725"/>
                  <a:pt x="1913353" y="252275"/>
                </a:cubicBezTo>
                <a:cubicBezTo>
                  <a:pt x="1800817" y="283926"/>
                  <a:pt x="1767994" y="288615"/>
                  <a:pt x="1756272" y="279237"/>
                </a:cubicBezTo>
                <a:cubicBezTo>
                  <a:pt x="1746894" y="271031"/>
                  <a:pt x="1746894" y="268686"/>
                  <a:pt x="1758617" y="246414"/>
                </a:cubicBezTo>
                <a:cubicBezTo>
                  <a:pt x="1780889" y="201868"/>
                  <a:pt x="1756272" y="163184"/>
                  <a:pt x="1702348" y="156150"/>
                </a:cubicBezTo>
                <a:lnTo>
                  <a:pt x="1677731" y="152634"/>
                </a:lnTo>
                <a:lnTo>
                  <a:pt x="1677731" y="221796"/>
                </a:lnTo>
                <a:cubicBezTo>
                  <a:pt x="1677731" y="281581"/>
                  <a:pt x="1678903" y="287442"/>
                  <a:pt x="1691798" y="295648"/>
                </a:cubicBezTo>
                <a:cubicBezTo>
                  <a:pt x="1705865" y="305026"/>
                  <a:pt x="1704693" y="305026"/>
                  <a:pt x="1677731" y="306198"/>
                </a:cubicBezTo>
                <a:cubicBezTo>
                  <a:pt x="1600363" y="308543"/>
                  <a:pt x="1555817" y="310887"/>
                  <a:pt x="1538233" y="314404"/>
                </a:cubicBezTo>
                <a:cubicBezTo>
                  <a:pt x="1520650" y="317921"/>
                  <a:pt x="1519477" y="319093"/>
                  <a:pt x="1525339" y="330816"/>
                </a:cubicBezTo>
                <a:cubicBezTo>
                  <a:pt x="1528855" y="337849"/>
                  <a:pt x="1530028" y="346055"/>
                  <a:pt x="1527683" y="347227"/>
                </a:cubicBezTo>
                <a:cubicBezTo>
                  <a:pt x="1522994" y="349572"/>
                  <a:pt x="1280338" y="350744"/>
                  <a:pt x="984931" y="350744"/>
                </a:cubicBezTo>
                <a:cubicBezTo>
                  <a:pt x="657873" y="350744"/>
                  <a:pt x="446868" y="353088"/>
                  <a:pt x="446868" y="356605"/>
                </a:cubicBezTo>
                <a:cubicBezTo>
                  <a:pt x="446868" y="360122"/>
                  <a:pt x="361294" y="361294"/>
                  <a:pt x="228830" y="358950"/>
                </a:cubicBezTo>
                <a:lnTo>
                  <a:pt x="10791" y="356605"/>
                </a:lnTo>
                <a:lnTo>
                  <a:pt x="10791" y="390600"/>
                </a:lnTo>
                <a:lnTo>
                  <a:pt x="10791" y="424596"/>
                </a:lnTo>
                <a:lnTo>
                  <a:pt x="678974" y="425768"/>
                </a:lnTo>
                <a:cubicBezTo>
                  <a:pt x="1294405" y="426940"/>
                  <a:pt x="1537061" y="431629"/>
                  <a:pt x="1607396" y="444524"/>
                </a:cubicBezTo>
                <a:cubicBezTo>
                  <a:pt x="1626152" y="448041"/>
                  <a:pt x="1622635" y="449213"/>
                  <a:pt x="1576918" y="456246"/>
                </a:cubicBezTo>
                <a:cubicBezTo>
                  <a:pt x="1541750" y="460935"/>
                  <a:pt x="1521822" y="462108"/>
                  <a:pt x="1517133" y="457419"/>
                </a:cubicBezTo>
                <a:cubicBezTo>
                  <a:pt x="1511272" y="452730"/>
                  <a:pt x="1503066" y="455074"/>
                  <a:pt x="1487827" y="464452"/>
                </a:cubicBezTo>
                <a:cubicBezTo>
                  <a:pt x="1476104" y="471486"/>
                  <a:pt x="1455004" y="477347"/>
                  <a:pt x="1440937" y="477347"/>
                </a:cubicBezTo>
                <a:cubicBezTo>
                  <a:pt x="1419836" y="477347"/>
                  <a:pt x="1417492" y="479691"/>
                  <a:pt x="1417492" y="491414"/>
                </a:cubicBezTo>
                <a:cubicBezTo>
                  <a:pt x="1417492" y="501964"/>
                  <a:pt x="1410458" y="510170"/>
                  <a:pt x="1392874" y="519548"/>
                </a:cubicBezTo>
                <a:lnTo>
                  <a:pt x="1368257" y="533615"/>
                </a:lnTo>
                <a:lnTo>
                  <a:pt x="1368257" y="514859"/>
                </a:lnTo>
                <a:cubicBezTo>
                  <a:pt x="1368257" y="492586"/>
                  <a:pt x="1356535" y="487897"/>
                  <a:pt x="1309645" y="491414"/>
                </a:cubicBezTo>
                <a:cubicBezTo>
                  <a:pt x="1281511" y="493758"/>
                  <a:pt x="1279166" y="494931"/>
                  <a:pt x="1280338" y="508998"/>
                </a:cubicBezTo>
                <a:cubicBezTo>
                  <a:pt x="1281511" y="517203"/>
                  <a:pt x="1282683" y="528926"/>
                  <a:pt x="1286200" y="535959"/>
                </a:cubicBezTo>
                <a:cubicBezTo>
                  <a:pt x="1289716" y="544165"/>
                  <a:pt x="1288544" y="545337"/>
                  <a:pt x="1279166" y="541821"/>
                </a:cubicBezTo>
                <a:cubicBezTo>
                  <a:pt x="1272133" y="539476"/>
                  <a:pt x="1265099" y="534787"/>
                  <a:pt x="1262755" y="530098"/>
                </a:cubicBezTo>
                <a:cubicBezTo>
                  <a:pt x="1255721" y="519548"/>
                  <a:pt x="1240482" y="519548"/>
                  <a:pt x="1240482" y="531270"/>
                </a:cubicBezTo>
                <a:cubicBezTo>
                  <a:pt x="1240482" y="538304"/>
                  <a:pt x="1233448" y="540648"/>
                  <a:pt x="1218209" y="540648"/>
                </a:cubicBezTo>
                <a:cubicBezTo>
                  <a:pt x="1161941" y="540648"/>
                  <a:pt x="1100984" y="575816"/>
                  <a:pt x="1076367" y="621534"/>
                </a:cubicBezTo>
                <a:lnTo>
                  <a:pt x="1061128" y="648495"/>
                </a:lnTo>
                <a:lnTo>
                  <a:pt x="1081056" y="664907"/>
                </a:lnTo>
                <a:cubicBezTo>
                  <a:pt x="1095123" y="676629"/>
                  <a:pt x="1099812" y="683663"/>
                  <a:pt x="1096295" y="691869"/>
                </a:cubicBezTo>
                <a:cubicBezTo>
                  <a:pt x="1093951" y="697730"/>
                  <a:pt x="1095123" y="707108"/>
                  <a:pt x="1099812" y="710625"/>
                </a:cubicBezTo>
                <a:cubicBezTo>
                  <a:pt x="1103329" y="715314"/>
                  <a:pt x="1106845" y="728208"/>
                  <a:pt x="1106845" y="741103"/>
                </a:cubicBezTo>
                <a:cubicBezTo>
                  <a:pt x="1108018" y="752826"/>
                  <a:pt x="1110362" y="762204"/>
                  <a:pt x="1113879" y="762204"/>
                </a:cubicBezTo>
                <a:cubicBezTo>
                  <a:pt x="1118568" y="762204"/>
                  <a:pt x="1127946" y="770409"/>
                  <a:pt x="1134979" y="780960"/>
                </a:cubicBezTo>
                <a:cubicBezTo>
                  <a:pt x="1143185" y="790338"/>
                  <a:pt x="1153735" y="799716"/>
                  <a:pt x="1159597" y="799716"/>
                </a:cubicBezTo>
                <a:cubicBezTo>
                  <a:pt x="1166630" y="799716"/>
                  <a:pt x="1171319" y="803232"/>
                  <a:pt x="1171319" y="806749"/>
                </a:cubicBezTo>
                <a:cubicBezTo>
                  <a:pt x="1171319" y="810266"/>
                  <a:pt x="1180697" y="817299"/>
                  <a:pt x="1192420" y="821988"/>
                </a:cubicBezTo>
                <a:cubicBezTo>
                  <a:pt x="1204142" y="826677"/>
                  <a:pt x="1215865" y="837228"/>
                  <a:pt x="1220554" y="843089"/>
                </a:cubicBezTo>
                <a:cubicBezTo>
                  <a:pt x="1224070" y="850122"/>
                  <a:pt x="1232276" y="854811"/>
                  <a:pt x="1239310" y="854811"/>
                </a:cubicBezTo>
                <a:cubicBezTo>
                  <a:pt x="1246343" y="854811"/>
                  <a:pt x="1254549" y="860673"/>
                  <a:pt x="1259238" y="866534"/>
                </a:cubicBezTo>
                <a:cubicBezTo>
                  <a:pt x="1263927" y="872395"/>
                  <a:pt x="1269788" y="878256"/>
                  <a:pt x="1274477" y="878256"/>
                </a:cubicBezTo>
                <a:cubicBezTo>
                  <a:pt x="1277994" y="878256"/>
                  <a:pt x="1287372" y="885290"/>
                  <a:pt x="1295578" y="893496"/>
                </a:cubicBezTo>
                <a:cubicBezTo>
                  <a:pt x="1303783" y="901701"/>
                  <a:pt x="1315506" y="908735"/>
                  <a:pt x="1321367" y="908735"/>
                </a:cubicBezTo>
                <a:cubicBezTo>
                  <a:pt x="1327228" y="908735"/>
                  <a:pt x="1335434" y="914596"/>
                  <a:pt x="1340123" y="920457"/>
                </a:cubicBezTo>
                <a:cubicBezTo>
                  <a:pt x="1344812" y="927491"/>
                  <a:pt x="1351846" y="932180"/>
                  <a:pt x="1356535" y="932180"/>
                </a:cubicBezTo>
                <a:cubicBezTo>
                  <a:pt x="1361224" y="932180"/>
                  <a:pt x="1370602" y="939213"/>
                  <a:pt x="1377635" y="947419"/>
                </a:cubicBezTo>
                <a:cubicBezTo>
                  <a:pt x="1384669" y="955625"/>
                  <a:pt x="1394047" y="962658"/>
                  <a:pt x="1398736" y="962658"/>
                </a:cubicBezTo>
                <a:cubicBezTo>
                  <a:pt x="1403425" y="962658"/>
                  <a:pt x="1413975" y="968520"/>
                  <a:pt x="1419836" y="975553"/>
                </a:cubicBezTo>
                <a:cubicBezTo>
                  <a:pt x="1425697" y="982587"/>
                  <a:pt x="1436248" y="987276"/>
                  <a:pt x="1442109" y="986103"/>
                </a:cubicBezTo>
                <a:cubicBezTo>
                  <a:pt x="1447970" y="984931"/>
                  <a:pt x="1458520" y="987276"/>
                  <a:pt x="1465554" y="990792"/>
                </a:cubicBezTo>
                <a:cubicBezTo>
                  <a:pt x="1479621" y="998998"/>
                  <a:pt x="2980101" y="1001343"/>
                  <a:pt x="2985962" y="994309"/>
                </a:cubicBezTo>
                <a:cubicBezTo>
                  <a:pt x="2988307" y="991965"/>
                  <a:pt x="3007063" y="980242"/>
                  <a:pt x="3029336" y="969692"/>
                </a:cubicBezTo>
                <a:cubicBezTo>
                  <a:pt x="3073881" y="947419"/>
                  <a:pt x="3086776" y="940386"/>
                  <a:pt x="3110221" y="925146"/>
                </a:cubicBezTo>
                <a:cubicBezTo>
                  <a:pt x="3119599" y="919285"/>
                  <a:pt x="3133666" y="913424"/>
                  <a:pt x="3141872" y="911079"/>
                </a:cubicBezTo>
                <a:cubicBezTo>
                  <a:pt x="3150077" y="908735"/>
                  <a:pt x="3159456" y="902874"/>
                  <a:pt x="3160628" y="898185"/>
                </a:cubicBezTo>
                <a:cubicBezTo>
                  <a:pt x="3162972" y="893496"/>
                  <a:pt x="3168833" y="889979"/>
                  <a:pt x="3175867" y="889979"/>
                </a:cubicBezTo>
                <a:cubicBezTo>
                  <a:pt x="3182901" y="889979"/>
                  <a:pt x="3191106" y="886462"/>
                  <a:pt x="3194623" y="882945"/>
                </a:cubicBezTo>
                <a:cubicBezTo>
                  <a:pt x="3199312" y="878256"/>
                  <a:pt x="3204001" y="874740"/>
                  <a:pt x="3206346" y="874740"/>
                </a:cubicBezTo>
                <a:cubicBezTo>
                  <a:pt x="3223929" y="871223"/>
                  <a:pt x="3237996" y="864189"/>
                  <a:pt x="3240341" y="855984"/>
                </a:cubicBezTo>
                <a:cubicBezTo>
                  <a:pt x="3242685" y="851295"/>
                  <a:pt x="3247374" y="847778"/>
                  <a:pt x="3253236" y="847778"/>
                </a:cubicBezTo>
                <a:cubicBezTo>
                  <a:pt x="3263786" y="847778"/>
                  <a:pt x="3305987" y="807921"/>
                  <a:pt x="3305987" y="798543"/>
                </a:cubicBezTo>
                <a:cubicBezTo>
                  <a:pt x="3305987" y="795027"/>
                  <a:pt x="3309503" y="793854"/>
                  <a:pt x="3313020" y="796199"/>
                </a:cubicBezTo>
                <a:cubicBezTo>
                  <a:pt x="3317709" y="799716"/>
                  <a:pt x="3318882" y="795027"/>
                  <a:pt x="3317709" y="784476"/>
                </a:cubicBezTo>
                <a:cubicBezTo>
                  <a:pt x="3315365" y="772754"/>
                  <a:pt x="3316537" y="769237"/>
                  <a:pt x="3322398" y="775098"/>
                </a:cubicBezTo>
                <a:cubicBezTo>
                  <a:pt x="3337637" y="787993"/>
                  <a:pt x="3368116" y="759859"/>
                  <a:pt x="3368116" y="732897"/>
                </a:cubicBezTo>
                <a:cubicBezTo>
                  <a:pt x="3368116" y="720003"/>
                  <a:pt x="3341154" y="691869"/>
                  <a:pt x="3335293" y="698902"/>
                </a:cubicBezTo>
                <a:cubicBezTo>
                  <a:pt x="3332948" y="701247"/>
                  <a:pt x="3330604" y="700074"/>
                  <a:pt x="3330604" y="695385"/>
                </a:cubicBezTo>
                <a:cubicBezTo>
                  <a:pt x="3330604" y="691869"/>
                  <a:pt x="3328259" y="684835"/>
                  <a:pt x="3327087" y="678974"/>
                </a:cubicBezTo>
                <a:cubicBezTo>
                  <a:pt x="3323571" y="671940"/>
                  <a:pt x="3327087" y="669596"/>
                  <a:pt x="3338810" y="669596"/>
                </a:cubicBezTo>
                <a:lnTo>
                  <a:pt x="3355221" y="669596"/>
                </a:lnTo>
                <a:lnTo>
                  <a:pt x="3344671" y="650840"/>
                </a:lnTo>
                <a:cubicBezTo>
                  <a:pt x="3338810" y="640290"/>
                  <a:pt x="3328259" y="629739"/>
                  <a:pt x="3321226" y="626223"/>
                </a:cubicBezTo>
                <a:cubicBezTo>
                  <a:pt x="3313020" y="622706"/>
                  <a:pt x="3323571" y="621534"/>
                  <a:pt x="3352877" y="622706"/>
                </a:cubicBezTo>
                <a:cubicBezTo>
                  <a:pt x="3376322" y="625050"/>
                  <a:pt x="3405628" y="629739"/>
                  <a:pt x="3416178" y="635601"/>
                </a:cubicBezTo>
                <a:cubicBezTo>
                  <a:pt x="3426728" y="641462"/>
                  <a:pt x="3437279" y="643806"/>
                  <a:pt x="3438451" y="642634"/>
                </a:cubicBezTo>
                <a:cubicBezTo>
                  <a:pt x="3440796" y="640290"/>
                  <a:pt x="3430245" y="625050"/>
                  <a:pt x="3416178" y="608639"/>
                </a:cubicBezTo>
                <a:cubicBezTo>
                  <a:pt x="3393906" y="582849"/>
                  <a:pt x="3391561" y="575816"/>
                  <a:pt x="3397422" y="567610"/>
                </a:cubicBezTo>
                <a:cubicBezTo>
                  <a:pt x="3402111" y="562921"/>
                  <a:pt x="3407972" y="558232"/>
                  <a:pt x="3412662" y="558232"/>
                </a:cubicBezTo>
                <a:cubicBezTo>
                  <a:pt x="3417351" y="558232"/>
                  <a:pt x="3433762" y="553543"/>
                  <a:pt x="3451346" y="548854"/>
                </a:cubicBezTo>
                <a:cubicBezTo>
                  <a:pt x="3477135" y="540648"/>
                  <a:pt x="3484169" y="535959"/>
                  <a:pt x="3488858" y="519548"/>
                </a:cubicBezTo>
                <a:cubicBezTo>
                  <a:pt x="3492374" y="508998"/>
                  <a:pt x="3494719" y="499620"/>
                  <a:pt x="3492374" y="497275"/>
                </a:cubicBezTo>
                <a:cubicBezTo>
                  <a:pt x="3491202" y="494931"/>
                  <a:pt x="3495891" y="486725"/>
                  <a:pt x="3501752" y="477347"/>
                </a:cubicBezTo>
                <a:cubicBezTo>
                  <a:pt x="3528714" y="439835"/>
                  <a:pt x="3524025" y="385911"/>
                  <a:pt x="3491202" y="348399"/>
                </a:cubicBezTo>
                <a:cubicBezTo>
                  <a:pt x="3468929" y="322610"/>
                  <a:pt x="3441968" y="312060"/>
                  <a:pt x="3400939" y="312060"/>
                </a:cubicBezTo>
                <a:cubicBezTo>
                  <a:pt x="3335293" y="312060"/>
                  <a:pt x="3284886" y="371844"/>
                  <a:pt x="3294264" y="437490"/>
                </a:cubicBezTo>
                <a:lnTo>
                  <a:pt x="3297781" y="463280"/>
                </a:lnTo>
                <a:lnTo>
                  <a:pt x="3222757" y="466797"/>
                </a:lnTo>
                <a:cubicBezTo>
                  <a:pt x="3181728" y="469141"/>
                  <a:pt x="3146561" y="467969"/>
                  <a:pt x="3144216" y="465624"/>
                </a:cubicBezTo>
                <a:cubicBezTo>
                  <a:pt x="3140699" y="460935"/>
                  <a:pt x="2902733" y="451557"/>
                  <a:pt x="2896871" y="456246"/>
                </a:cubicBezTo>
                <a:cubicBezTo>
                  <a:pt x="2892182" y="460935"/>
                  <a:pt x="2622565" y="463280"/>
                  <a:pt x="2616704" y="459763"/>
                </a:cubicBezTo>
                <a:cubicBezTo>
                  <a:pt x="2614359" y="457419"/>
                  <a:pt x="2609670" y="431629"/>
                  <a:pt x="2608498" y="402323"/>
                </a:cubicBezTo>
                <a:cubicBezTo>
                  <a:pt x="2606153" y="355433"/>
                  <a:pt x="2606153" y="348399"/>
                  <a:pt x="2614359" y="351916"/>
                </a:cubicBezTo>
                <a:cubicBezTo>
                  <a:pt x="2622565" y="354261"/>
                  <a:pt x="2622565" y="351916"/>
                  <a:pt x="2620220" y="336677"/>
                </a:cubicBezTo>
                <a:cubicBezTo>
                  <a:pt x="2617876" y="324954"/>
                  <a:pt x="2619048" y="316749"/>
                  <a:pt x="2624909" y="312060"/>
                </a:cubicBezTo>
                <a:cubicBezTo>
                  <a:pt x="2638976" y="301509"/>
                  <a:pt x="2635460" y="290959"/>
                  <a:pt x="2619048" y="282753"/>
                </a:cubicBezTo>
                <a:cubicBezTo>
                  <a:pt x="2602637" y="275720"/>
                  <a:pt x="2599120" y="278064"/>
                  <a:pt x="2592086" y="303854"/>
                </a:cubicBezTo>
                <a:lnTo>
                  <a:pt x="2587397" y="319093"/>
                </a:lnTo>
                <a:lnTo>
                  <a:pt x="2560436" y="294476"/>
                </a:lnTo>
                <a:cubicBezTo>
                  <a:pt x="2544024" y="279237"/>
                  <a:pt x="2524096" y="266342"/>
                  <a:pt x="2505340" y="261653"/>
                </a:cubicBezTo>
                <a:cubicBezTo>
                  <a:pt x="2480723" y="254619"/>
                  <a:pt x="2474861" y="249930"/>
                  <a:pt x="2461967" y="226485"/>
                </a:cubicBezTo>
                <a:cubicBezTo>
                  <a:pt x="2454933" y="211246"/>
                  <a:pt x="2443211" y="197179"/>
                  <a:pt x="2436177" y="194835"/>
                </a:cubicBezTo>
                <a:cubicBezTo>
                  <a:pt x="2429144" y="192490"/>
                  <a:pt x="2424455" y="185457"/>
                  <a:pt x="2424455" y="180768"/>
                </a:cubicBezTo>
                <a:cubicBezTo>
                  <a:pt x="2424455" y="173734"/>
                  <a:pt x="2419766" y="171390"/>
                  <a:pt x="2410388" y="171390"/>
                </a:cubicBezTo>
                <a:cubicBezTo>
                  <a:pt x="2388115" y="173734"/>
                  <a:pt x="2386943" y="172562"/>
                  <a:pt x="2392804" y="156150"/>
                </a:cubicBezTo>
                <a:cubicBezTo>
                  <a:pt x="2398665" y="140911"/>
                  <a:pt x="2397493" y="140911"/>
                  <a:pt x="2382254" y="144428"/>
                </a:cubicBezTo>
                <a:cubicBezTo>
                  <a:pt x="2372876" y="146772"/>
                  <a:pt x="2361153" y="151461"/>
                  <a:pt x="2354120" y="153806"/>
                </a:cubicBezTo>
                <a:cubicBezTo>
                  <a:pt x="2340053" y="160839"/>
                  <a:pt x="2248617" y="154978"/>
                  <a:pt x="2246273" y="146772"/>
                </a:cubicBezTo>
                <a:cubicBezTo>
                  <a:pt x="2245100" y="143256"/>
                  <a:pt x="2238067" y="139739"/>
                  <a:pt x="2231033" y="139739"/>
                </a:cubicBezTo>
                <a:cubicBezTo>
                  <a:pt x="2220483" y="138567"/>
                  <a:pt x="2220483" y="138567"/>
                  <a:pt x="2228689" y="136222"/>
                </a:cubicBezTo>
                <a:cubicBezTo>
                  <a:pt x="2241584" y="132705"/>
                  <a:pt x="2242756" y="124500"/>
                  <a:pt x="2229861" y="119811"/>
                </a:cubicBezTo>
                <a:cubicBezTo>
                  <a:pt x="2225172" y="117466"/>
                  <a:pt x="2220483" y="112777"/>
                  <a:pt x="2221655" y="109260"/>
                </a:cubicBezTo>
                <a:cubicBezTo>
                  <a:pt x="2221655" y="103399"/>
                  <a:pt x="2222828" y="103399"/>
                  <a:pt x="2225172" y="108088"/>
                </a:cubicBezTo>
                <a:cubicBezTo>
                  <a:pt x="2232206" y="126844"/>
                  <a:pt x="2239239" y="113949"/>
                  <a:pt x="2239239" y="82299"/>
                </a:cubicBezTo>
                <a:lnTo>
                  <a:pt x="2239239" y="47131"/>
                </a:lnTo>
                <a:lnTo>
                  <a:pt x="2214622" y="45959"/>
                </a:lnTo>
                <a:cubicBezTo>
                  <a:pt x="2161871" y="43614"/>
                  <a:pt x="2161871" y="43614"/>
                  <a:pt x="2160698" y="26031"/>
                </a:cubicBezTo>
                <a:cubicBezTo>
                  <a:pt x="2160698" y="11964"/>
                  <a:pt x="2157182" y="10791"/>
                  <a:pt x="2132564" y="10791"/>
                </a:cubicBezTo>
                <a:cubicBezTo>
                  <a:pt x="2106775" y="10791"/>
                  <a:pt x="2105603" y="11964"/>
                  <a:pt x="2105603" y="28375"/>
                </a:cubicBezTo>
                <a:close/>
                <a:moveTo>
                  <a:pt x="2229861" y="57681"/>
                </a:moveTo>
                <a:cubicBezTo>
                  <a:pt x="2232206" y="61198"/>
                  <a:pt x="2231033" y="68232"/>
                  <a:pt x="2227517" y="75265"/>
                </a:cubicBezTo>
                <a:cubicBezTo>
                  <a:pt x="2225172" y="82299"/>
                  <a:pt x="2222828" y="84643"/>
                  <a:pt x="2222828" y="81126"/>
                </a:cubicBezTo>
                <a:cubicBezTo>
                  <a:pt x="2221655" y="76437"/>
                  <a:pt x="2216966" y="72921"/>
                  <a:pt x="2208761" y="70576"/>
                </a:cubicBezTo>
                <a:cubicBezTo>
                  <a:pt x="2201727" y="68232"/>
                  <a:pt x="2198210" y="64715"/>
                  <a:pt x="2200555" y="61198"/>
                </a:cubicBezTo>
                <a:cubicBezTo>
                  <a:pt x="2205244" y="52992"/>
                  <a:pt x="2226344" y="51820"/>
                  <a:pt x="2229861" y="57681"/>
                </a:cubicBezTo>
                <a:close/>
                <a:moveTo>
                  <a:pt x="2209933" y="159667"/>
                </a:moveTo>
                <a:lnTo>
                  <a:pt x="2209933" y="186629"/>
                </a:lnTo>
                <a:lnTo>
                  <a:pt x="2191177" y="166701"/>
                </a:lnTo>
                <a:cubicBezTo>
                  <a:pt x="2170076" y="145600"/>
                  <a:pt x="2171249" y="133878"/>
                  <a:pt x="2195866" y="133878"/>
                </a:cubicBezTo>
                <a:cubicBezTo>
                  <a:pt x="2208761" y="133878"/>
                  <a:pt x="2209933" y="136222"/>
                  <a:pt x="2209933" y="159667"/>
                </a:cubicBezTo>
                <a:close/>
                <a:moveTo>
                  <a:pt x="2173593" y="159667"/>
                </a:moveTo>
                <a:cubicBezTo>
                  <a:pt x="2179454" y="167873"/>
                  <a:pt x="2184143" y="177251"/>
                  <a:pt x="2185316" y="180768"/>
                </a:cubicBezTo>
                <a:cubicBezTo>
                  <a:pt x="2185316" y="192490"/>
                  <a:pt x="2164215" y="190146"/>
                  <a:pt x="2148976" y="176079"/>
                </a:cubicBezTo>
                <a:cubicBezTo>
                  <a:pt x="2137253" y="166701"/>
                  <a:pt x="2136081" y="162012"/>
                  <a:pt x="2143114" y="154978"/>
                </a:cubicBezTo>
                <a:cubicBezTo>
                  <a:pt x="2152493" y="142083"/>
                  <a:pt x="2160698" y="143256"/>
                  <a:pt x="2173593" y="159667"/>
                </a:cubicBezTo>
                <a:close/>
                <a:moveTo>
                  <a:pt x="1616774" y="327299"/>
                </a:moveTo>
                <a:cubicBezTo>
                  <a:pt x="1580434" y="336677"/>
                  <a:pt x="1535889" y="337849"/>
                  <a:pt x="1531200" y="329643"/>
                </a:cubicBezTo>
                <a:cubicBezTo>
                  <a:pt x="1528855" y="324954"/>
                  <a:pt x="1532372" y="323782"/>
                  <a:pt x="1541750" y="326127"/>
                </a:cubicBezTo>
                <a:cubicBezTo>
                  <a:pt x="1548784" y="328471"/>
                  <a:pt x="1568712" y="327299"/>
                  <a:pt x="1583951" y="323782"/>
                </a:cubicBezTo>
                <a:cubicBezTo>
                  <a:pt x="1599190" y="320265"/>
                  <a:pt x="1620291" y="317921"/>
                  <a:pt x="1629669" y="317921"/>
                </a:cubicBezTo>
                <a:cubicBezTo>
                  <a:pt x="1643736" y="319093"/>
                  <a:pt x="1641391" y="321438"/>
                  <a:pt x="1616774" y="327299"/>
                </a:cubicBezTo>
                <a:close/>
                <a:moveTo>
                  <a:pt x="3315365" y="490242"/>
                </a:moveTo>
                <a:cubicBezTo>
                  <a:pt x="3318882" y="496103"/>
                  <a:pt x="3320054" y="501964"/>
                  <a:pt x="3317709" y="501964"/>
                </a:cubicBezTo>
                <a:cubicBezTo>
                  <a:pt x="3315365" y="501964"/>
                  <a:pt x="3309503" y="494931"/>
                  <a:pt x="3305987" y="486725"/>
                </a:cubicBezTo>
                <a:cubicBezTo>
                  <a:pt x="3296609" y="469141"/>
                  <a:pt x="3305987" y="472658"/>
                  <a:pt x="3315365" y="490242"/>
                </a:cubicBezTo>
                <a:close/>
                <a:moveTo>
                  <a:pt x="1300267" y="504309"/>
                </a:moveTo>
                <a:cubicBezTo>
                  <a:pt x="1300267" y="505481"/>
                  <a:pt x="1295578" y="510170"/>
                  <a:pt x="1290889" y="513687"/>
                </a:cubicBezTo>
                <a:cubicBezTo>
                  <a:pt x="1283855" y="519548"/>
                  <a:pt x="1281511" y="519548"/>
                  <a:pt x="1281511" y="511342"/>
                </a:cubicBezTo>
                <a:cubicBezTo>
                  <a:pt x="1281511" y="505481"/>
                  <a:pt x="1286200" y="501964"/>
                  <a:pt x="1290889" y="501964"/>
                </a:cubicBezTo>
                <a:cubicBezTo>
                  <a:pt x="1296750" y="501964"/>
                  <a:pt x="1300267" y="503136"/>
                  <a:pt x="1300267" y="504309"/>
                </a:cubicBezTo>
                <a:close/>
                <a:moveTo>
                  <a:pt x="1361224" y="525409"/>
                </a:moveTo>
                <a:cubicBezTo>
                  <a:pt x="1361224" y="540648"/>
                  <a:pt x="1360051" y="540648"/>
                  <a:pt x="1355362" y="530098"/>
                </a:cubicBezTo>
                <a:cubicBezTo>
                  <a:pt x="1348329" y="512514"/>
                  <a:pt x="1348329" y="500792"/>
                  <a:pt x="1355362" y="505481"/>
                </a:cubicBezTo>
                <a:cubicBezTo>
                  <a:pt x="1360051" y="506653"/>
                  <a:pt x="1362396" y="516031"/>
                  <a:pt x="1361224" y="525409"/>
                </a:cubicBezTo>
                <a:close/>
                <a:moveTo>
                  <a:pt x="1300267" y="535959"/>
                </a:moveTo>
                <a:cubicBezTo>
                  <a:pt x="1300267" y="540648"/>
                  <a:pt x="1299094" y="545337"/>
                  <a:pt x="1297922" y="545337"/>
                </a:cubicBezTo>
                <a:cubicBezTo>
                  <a:pt x="1296750" y="545337"/>
                  <a:pt x="1294405" y="540648"/>
                  <a:pt x="1292061" y="535959"/>
                </a:cubicBezTo>
                <a:cubicBezTo>
                  <a:pt x="1289716" y="531270"/>
                  <a:pt x="1290889" y="526581"/>
                  <a:pt x="1294405" y="526581"/>
                </a:cubicBezTo>
                <a:cubicBezTo>
                  <a:pt x="1297922" y="526581"/>
                  <a:pt x="1300267" y="531270"/>
                  <a:pt x="1300267" y="535959"/>
                </a:cubicBezTo>
                <a:close/>
                <a:moveTo>
                  <a:pt x="3334121" y="715314"/>
                </a:moveTo>
                <a:cubicBezTo>
                  <a:pt x="3337637" y="723519"/>
                  <a:pt x="3337637" y="732897"/>
                  <a:pt x="3336465" y="736414"/>
                </a:cubicBezTo>
                <a:cubicBezTo>
                  <a:pt x="3331776" y="743448"/>
                  <a:pt x="3315365" y="714141"/>
                  <a:pt x="3315365" y="700074"/>
                </a:cubicBezTo>
                <a:cubicBezTo>
                  <a:pt x="3315365" y="688352"/>
                  <a:pt x="3328259" y="697730"/>
                  <a:pt x="3334121" y="715314"/>
                </a:cubicBezTo>
                <a:close/>
                <a:moveTo>
                  <a:pt x="1168975" y="723519"/>
                </a:moveTo>
                <a:cubicBezTo>
                  <a:pt x="1171319" y="727036"/>
                  <a:pt x="1167802" y="728208"/>
                  <a:pt x="1163113" y="725864"/>
                </a:cubicBezTo>
                <a:cubicBezTo>
                  <a:pt x="1152563" y="721175"/>
                  <a:pt x="1150219" y="717658"/>
                  <a:pt x="1158424" y="717658"/>
                </a:cubicBezTo>
                <a:cubicBezTo>
                  <a:pt x="1163113" y="717658"/>
                  <a:pt x="1166630" y="720003"/>
                  <a:pt x="1168975" y="723519"/>
                </a:cubicBezTo>
                <a:close/>
                <a:moveTo>
                  <a:pt x="1205314" y="748137"/>
                </a:moveTo>
                <a:cubicBezTo>
                  <a:pt x="1207659" y="751653"/>
                  <a:pt x="1204142" y="753998"/>
                  <a:pt x="1199453" y="753998"/>
                </a:cubicBezTo>
                <a:cubicBezTo>
                  <a:pt x="1193592" y="753998"/>
                  <a:pt x="1190075" y="750481"/>
                  <a:pt x="1190075" y="748137"/>
                </a:cubicBezTo>
                <a:cubicBezTo>
                  <a:pt x="1190075" y="744620"/>
                  <a:pt x="1192420" y="742275"/>
                  <a:pt x="1195936" y="742275"/>
                </a:cubicBezTo>
                <a:cubicBezTo>
                  <a:pt x="1199453" y="742275"/>
                  <a:pt x="1204142" y="744620"/>
                  <a:pt x="1205314" y="748137"/>
                </a:cubicBezTo>
                <a:close/>
                <a:moveTo>
                  <a:pt x="1262755" y="792682"/>
                </a:moveTo>
                <a:cubicBezTo>
                  <a:pt x="1267444" y="799716"/>
                  <a:pt x="1266271" y="803232"/>
                  <a:pt x="1258066" y="811438"/>
                </a:cubicBezTo>
                <a:cubicBezTo>
                  <a:pt x="1243999" y="823161"/>
                  <a:pt x="1235793" y="816127"/>
                  <a:pt x="1241654" y="796199"/>
                </a:cubicBezTo>
                <a:cubicBezTo>
                  <a:pt x="1246343" y="783304"/>
                  <a:pt x="1253377" y="782132"/>
                  <a:pt x="1262755" y="792682"/>
                </a:cubicBezTo>
                <a:close/>
                <a:moveTo>
                  <a:pt x="1344812" y="825505"/>
                </a:moveTo>
                <a:cubicBezTo>
                  <a:pt x="1358879" y="837228"/>
                  <a:pt x="1358879" y="851295"/>
                  <a:pt x="1345984" y="861845"/>
                </a:cubicBezTo>
                <a:cubicBezTo>
                  <a:pt x="1328401" y="875912"/>
                  <a:pt x="1319023" y="872395"/>
                  <a:pt x="1323712" y="854811"/>
                </a:cubicBezTo>
                <a:cubicBezTo>
                  <a:pt x="1328401" y="837228"/>
                  <a:pt x="1313161" y="827850"/>
                  <a:pt x="1299094" y="839572"/>
                </a:cubicBezTo>
                <a:cubicBezTo>
                  <a:pt x="1287372" y="848950"/>
                  <a:pt x="1281511" y="844261"/>
                  <a:pt x="1287372" y="827850"/>
                </a:cubicBezTo>
                <a:cubicBezTo>
                  <a:pt x="1290889" y="812610"/>
                  <a:pt x="1327228" y="810266"/>
                  <a:pt x="1344812" y="825505"/>
                </a:cubicBezTo>
                <a:close/>
                <a:moveTo>
                  <a:pt x="2393976" y="851295"/>
                </a:moveTo>
                <a:cubicBezTo>
                  <a:pt x="2398665" y="877084"/>
                  <a:pt x="2406871" y="894668"/>
                  <a:pt x="2422110" y="912252"/>
                </a:cubicBezTo>
                <a:cubicBezTo>
                  <a:pt x="2442038" y="934524"/>
                  <a:pt x="2443211" y="939213"/>
                  <a:pt x="2437349" y="953280"/>
                </a:cubicBezTo>
                <a:cubicBezTo>
                  <a:pt x="2427971" y="973209"/>
                  <a:pt x="2420938" y="973209"/>
                  <a:pt x="2413904" y="953280"/>
                </a:cubicBezTo>
                <a:cubicBezTo>
                  <a:pt x="2406871" y="935697"/>
                  <a:pt x="2395148" y="935697"/>
                  <a:pt x="2385770" y="955625"/>
                </a:cubicBezTo>
                <a:cubicBezTo>
                  <a:pt x="2377565" y="973209"/>
                  <a:pt x="2365842" y="973209"/>
                  <a:pt x="2363498" y="954453"/>
                </a:cubicBezTo>
                <a:cubicBezTo>
                  <a:pt x="2362325" y="946247"/>
                  <a:pt x="2357636" y="940386"/>
                  <a:pt x="2349431" y="940386"/>
                </a:cubicBezTo>
                <a:cubicBezTo>
                  <a:pt x="2341225" y="940386"/>
                  <a:pt x="2336536" y="945075"/>
                  <a:pt x="2335364" y="954453"/>
                </a:cubicBezTo>
                <a:cubicBezTo>
                  <a:pt x="2333019" y="972036"/>
                  <a:pt x="2315435" y="973209"/>
                  <a:pt x="2315435" y="956797"/>
                </a:cubicBezTo>
                <a:cubicBezTo>
                  <a:pt x="2315435" y="949764"/>
                  <a:pt x="2310746" y="942730"/>
                  <a:pt x="2306057" y="940386"/>
                </a:cubicBezTo>
                <a:cubicBezTo>
                  <a:pt x="2297852" y="936869"/>
                  <a:pt x="2297852" y="935697"/>
                  <a:pt x="2304885" y="926319"/>
                </a:cubicBezTo>
                <a:cubicBezTo>
                  <a:pt x="2321297" y="908735"/>
                  <a:pt x="2338880" y="861845"/>
                  <a:pt x="2338880" y="838400"/>
                </a:cubicBezTo>
                <a:cubicBezTo>
                  <a:pt x="2338880" y="816127"/>
                  <a:pt x="2340053" y="816127"/>
                  <a:pt x="2362325" y="816127"/>
                </a:cubicBezTo>
                <a:lnTo>
                  <a:pt x="2385770" y="816127"/>
                </a:lnTo>
                <a:lnTo>
                  <a:pt x="2393976" y="851295"/>
                </a:lnTo>
                <a:close/>
                <a:moveTo>
                  <a:pt x="2028234" y="893496"/>
                </a:moveTo>
                <a:cubicBezTo>
                  <a:pt x="2032923" y="904046"/>
                  <a:pt x="2048162" y="921630"/>
                  <a:pt x="2061057" y="933352"/>
                </a:cubicBezTo>
                <a:cubicBezTo>
                  <a:pt x="2075124" y="945075"/>
                  <a:pt x="2083330" y="957969"/>
                  <a:pt x="2082157" y="961486"/>
                </a:cubicBezTo>
                <a:cubicBezTo>
                  <a:pt x="2077469" y="974381"/>
                  <a:pt x="2068090" y="970864"/>
                  <a:pt x="2062229" y="954453"/>
                </a:cubicBezTo>
                <a:cubicBezTo>
                  <a:pt x="2058712" y="946247"/>
                  <a:pt x="2052851" y="939213"/>
                  <a:pt x="2046990" y="939213"/>
                </a:cubicBezTo>
                <a:cubicBezTo>
                  <a:pt x="2042301" y="939213"/>
                  <a:pt x="2036440" y="946247"/>
                  <a:pt x="2034095" y="954453"/>
                </a:cubicBezTo>
                <a:cubicBezTo>
                  <a:pt x="2029406" y="974381"/>
                  <a:pt x="2020028" y="974381"/>
                  <a:pt x="2012995" y="953280"/>
                </a:cubicBezTo>
                <a:cubicBezTo>
                  <a:pt x="2005961" y="934524"/>
                  <a:pt x="1986033" y="935697"/>
                  <a:pt x="1983688" y="955625"/>
                </a:cubicBezTo>
                <a:cubicBezTo>
                  <a:pt x="1980172" y="974381"/>
                  <a:pt x="1966105" y="973209"/>
                  <a:pt x="1962588" y="952108"/>
                </a:cubicBezTo>
                <a:cubicBezTo>
                  <a:pt x="1960243" y="940386"/>
                  <a:pt x="1963760" y="929835"/>
                  <a:pt x="1974310" y="918113"/>
                </a:cubicBezTo>
                <a:cubicBezTo>
                  <a:pt x="1987205" y="902874"/>
                  <a:pt x="2005961" y="852467"/>
                  <a:pt x="2008306" y="827850"/>
                </a:cubicBezTo>
                <a:cubicBezTo>
                  <a:pt x="2009478" y="821988"/>
                  <a:pt x="2011822" y="831366"/>
                  <a:pt x="2014167" y="846606"/>
                </a:cubicBezTo>
                <a:cubicBezTo>
                  <a:pt x="2016512" y="861845"/>
                  <a:pt x="2022373" y="884118"/>
                  <a:pt x="2028234" y="893496"/>
                </a:cubicBezTo>
                <a:close/>
                <a:moveTo>
                  <a:pt x="3167661" y="846606"/>
                </a:moveTo>
                <a:cubicBezTo>
                  <a:pt x="3167661" y="861845"/>
                  <a:pt x="3161800" y="863017"/>
                  <a:pt x="3152422" y="848950"/>
                </a:cubicBezTo>
                <a:cubicBezTo>
                  <a:pt x="3145388" y="840744"/>
                  <a:pt x="3143044" y="839572"/>
                  <a:pt x="3134838" y="845433"/>
                </a:cubicBezTo>
                <a:cubicBezTo>
                  <a:pt x="3130149" y="850122"/>
                  <a:pt x="3126632" y="858328"/>
                  <a:pt x="3128977" y="865362"/>
                </a:cubicBezTo>
                <a:cubicBezTo>
                  <a:pt x="3132494" y="880601"/>
                  <a:pt x="3123116" y="881773"/>
                  <a:pt x="3112566" y="868878"/>
                </a:cubicBezTo>
                <a:cubicBezTo>
                  <a:pt x="3107877" y="864189"/>
                  <a:pt x="3103187" y="861845"/>
                  <a:pt x="3099671" y="863017"/>
                </a:cubicBezTo>
                <a:cubicBezTo>
                  <a:pt x="3096154" y="865362"/>
                  <a:pt x="3093809" y="859500"/>
                  <a:pt x="3093809" y="851295"/>
                </a:cubicBezTo>
                <a:cubicBezTo>
                  <a:pt x="3093809" y="836055"/>
                  <a:pt x="3094982" y="834883"/>
                  <a:pt x="3130149" y="834883"/>
                </a:cubicBezTo>
                <a:cubicBezTo>
                  <a:pt x="3164144" y="833711"/>
                  <a:pt x="3167661" y="834883"/>
                  <a:pt x="3167661" y="846606"/>
                </a:cubicBezTo>
                <a:close/>
                <a:moveTo>
                  <a:pt x="2776130" y="861845"/>
                </a:moveTo>
                <a:cubicBezTo>
                  <a:pt x="2780819" y="886462"/>
                  <a:pt x="2804264" y="923974"/>
                  <a:pt x="2819503" y="932180"/>
                </a:cubicBezTo>
                <a:cubicBezTo>
                  <a:pt x="2834742" y="940386"/>
                  <a:pt x="2835914" y="968520"/>
                  <a:pt x="2821847" y="968520"/>
                </a:cubicBezTo>
                <a:cubicBezTo>
                  <a:pt x="2815986" y="968520"/>
                  <a:pt x="2811297" y="962658"/>
                  <a:pt x="2808953" y="956797"/>
                </a:cubicBezTo>
                <a:cubicBezTo>
                  <a:pt x="2806608" y="949764"/>
                  <a:pt x="2800747" y="945075"/>
                  <a:pt x="2794886" y="945075"/>
                </a:cubicBezTo>
                <a:cubicBezTo>
                  <a:pt x="2789024" y="945075"/>
                  <a:pt x="2780819" y="950936"/>
                  <a:pt x="2779646" y="956797"/>
                </a:cubicBezTo>
                <a:cubicBezTo>
                  <a:pt x="2777302" y="963831"/>
                  <a:pt x="2773785" y="968520"/>
                  <a:pt x="2770268" y="968520"/>
                </a:cubicBezTo>
                <a:cubicBezTo>
                  <a:pt x="2767924" y="968520"/>
                  <a:pt x="2764407" y="962658"/>
                  <a:pt x="2762063" y="956797"/>
                </a:cubicBezTo>
                <a:cubicBezTo>
                  <a:pt x="2759718" y="949764"/>
                  <a:pt x="2753857" y="945075"/>
                  <a:pt x="2745651" y="945075"/>
                </a:cubicBezTo>
                <a:cubicBezTo>
                  <a:pt x="2737445" y="945075"/>
                  <a:pt x="2730412" y="949764"/>
                  <a:pt x="2729240" y="956797"/>
                </a:cubicBezTo>
                <a:cubicBezTo>
                  <a:pt x="2726895" y="963831"/>
                  <a:pt x="2723378" y="968520"/>
                  <a:pt x="2719862" y="968520"/>
                </a:cubicBezTo>
                <a:cubicBezTo>
                  <a:pt x="2716345" y="968520"/>
                  <a:pt x="2712828" y="962658"/>
                  <a:pt x="2710484" y="956797"/>
                </a:cubicBezTo>
                <a:cubicBezTo>
                  <a:pt x="2708139" y="949764"/>
                  <a:pt x="2702278" y="945075"/>
                  <a:pt x="2695244" y="945075"/>
                </a:cubicBezTo>
                <a:cubicBezTo>
                  <a:pt x="2688211" y="945075"/>
                  <a:pt x="2681177" y="950936"/>
                  <a:pt x="2680005" y="956797"/>
                </a:cubicBezTo>
                <a:cubicBezTo>
                  <a:pt x="2676488" y="970864"/>
                  <a:pt x="2660077" y="973209"/>
                  <a:pt x="2660077" y="960314"/>
                </a:cubicBezTo>
                <a:cubicBezTo>
                  <a:pt x="2660077" y="955625"/>
                  <a:pt x="2669455" y="938041"/>
                  <a:pt x="2681177" y="922802"/>
                </a:cubicBezTo>
                <a:cubicBezTo>
                  <a:pt x="2692900" y="906390"/>
                  <a:pt x="2705795" y="881773"/>
                  <a:pt x="2710484" y="866534"/>
                </a:cubicBezTo>
                <a:lnTo>
                  <a:pt x="2717517" y="839572"/>
                </a:lnTo>
                <a:lnTo>
                  <a:pt x="2745651" y="841917"/>
                </a:lnTo>
                <a:cubicBezTo>
                  <a:pt x="2769096" y="843089"/>
                  <a:pt x="2771441" y="844261"/>
                  <a:pt x="2776130" y="861845"/>
                </a:cubicBezTo>
                <a:close/>
                <a:moveTo>
                  <a:pt x="1717588" y="927491"/>
                </a:moveTo>
                <a:cubicBezTo>
                  <a:pt x="1729310" y="941558"/>
                  <a:pt x="1735171" y="953280"/>
                  <a:pt x="1732827" y="959142"/>
                </a:cubicBezTo>
                <a:cubicBezTo>
                  <a:pt x="1726966" y="974381"/>
                  <a:pt x="1718760" y="970864"/>
                  <a:pt x="1714071" y="953280"/>
                </a:cubicBezTo>
                <a:cubicBezTo>
                  <a:pt x="1711726" y="943902"/>
                  <a:pt x="1705865" y="938041"/>
                  <a:pt x="1698832" y="938041"/>
                </a:cubicBezTo>
                <a:cubicBezTo>
                  <a:pt x="1691798" y="938041"/>
                  <a:pt x="1685937" y="943902"/>
                  <a:pt x="1683592" y="953280"/>
                </a:cubicBezTo>
                <a:cubicBezTo>
                  <a:pt x="1681248" y="961486"/>
                  <a:pt x="1677731" y="968520"/>
                  <a:pt x="1674214" y="968520"/>
                </a:cubicBezTo>
                <a:cubicBezTo>
                  <a:pt x="1670698" y="968520"/>
                  <a:pt x="1666009" y="961486"/>
                  <a:pt x="1662492" y="953280"/>
                </a:cubicBezTo>
                <a:cubicBezTo>
                  <a:pt x="1658975" y="945075"/>
                  <a:pt x="1653114" y="938041"/>
                  <a:pt x="1647253" y="938041"/>
                </a:cubicBezTo>
                <a:cubicBezTo>
                  <a:pt x="1642564" y="938041"/>
                  <a:pt x="1636702" y="945075"/>
                  <a:pt x="1634358" y="953280"/>
                </a:cubicBezTo>
                <a:cubicBezTo>
                  <a:pt x="1629669" y="969692"/>
                  <a:pt x="1623808" y="973209"/>
                  <a:pt x="1615602" y="961486"/>
                </a:cubicBezTo>
                <a:cubicBezTo>
                  <a:pt x="1613257" y="957969"/>
                  <a:pt x="1619119" y="948591"/>
                  <a:pt x="1626152" y="941558"/>
                </a:cubicBezTo>
                <a:cubicBezTo>
                  <a:pt x="1646080" y="923974"/>
                  <a:pt x="1666009" y="894668"/>
                  <a:pt x="1671870" y="873567"/>
                </a:cubicBezTo>
                <a:lnTo>
                  <a:pt x="1676559" y="857156"/>
                </a:lnTo>
                <a:lnTo>
                  <a:pt x="1687109" y="880601"/>
                </a:lnTo>
                <a:cubicBezTo>
                  <a:pt x="1694143" y="894668"/>
                  <a:pt x="1707037" y="914596"/>
                  <a:pt x="1717588" y="927491"/>
                </a:cubicBezTo>
                <a:close/>
                <a:moveTo>
                  <a:pt x="3094982" y="892323"/>
                </a:moveTo>
                <a:cubicBezTo>
                  <a:pt x="3094982" y="897012"/>
                  <a:pt x="3092637" y="901701"/>
                  <a:pt x="3089121" y="901701"/>
                </a:cubicBezTo>
                <a:cubicBezTo>
                  <a:pt x="3085604" y="901701"/>
                  <a:pt x="3083259" y="897012"/>
                  <a:pt x="3083259" y="892323"/>
                </a:cubicBezTo>
                <a:cubicBezTo>
                  <a:pt x="3083259" y="887634"/>
                  <a:pt x="3086776" y="882945"/>
                  <a:pt x="3089121" y="882945"/>
                </a:cubicBezTo>
                <a:cubicBezTo>
                  <a:pt x="3091465" y="882945"/>
                  <a:pt x="3094982" y="887634"/>
                  <a:pt x="3094982" y="892323"/>
                </a:cubicBezTo>
                <a:close/>
                <a:moveTo>
                  <a:pt x="2283784" y="960314"/>
                </a:moveTo>
                <a:cubicBezTo>
                  <a:pt x="2283784" y="965003"/>
                  <a:pt x="2279096" y="969692"/>
                  <a:pt x="2274407" y="969692"/>
                </a:cubicBezTo>
                <a:cubicBezTo>
                  <a:pt x="2265029" y="969692"/>
                  <a:pt x="2262684" y="962658"/>
                  <a:pt x="2269718" y="955625"/>
                </a:cubicBezTo>
                <a:cubicBezTo>
                  <a:pt x="2276751" y="947419"/>
                  <a:pt x="2283784" y="949764"/>
                  <a:pt x="2283784" y="960314"/>
                </a:cubicBezTo>
                <a:close/>
                <a:moveTo>
                  <a:pt x="2479550" y="962658"/>
                </a:moveTo>
                <a:cubicBezTo>
                  <a:pt x="2481895" y="967347"/>
                  <a:pt x="2478378" y="969692"/>
                  <a:pt x="2473689" y="968520"/>
                </a:cubicBezTo>
                <a:cubicBezTo>
                  <a:pt x="2469000" y="967347"/>
                  <a:pt x="2464311" y="962658"/>
                  <a:pt x="2463139" y="957969"/>
                </a:cubicBezTo>
                <a:cubicBezTo>
                  <a:pt x="2460794" y="953280"/>
                  <a:pt x="2464311" y="950936"/>
                  <a:pt x="2469000" y="952108"/>
                </a:cubicBezTo>
                <a:cubicBezTo>
                  <a:pt x="2472517" y="953280"/>
                  <a:pt x="2477206" y="957969"/>
                  <a:pt x="2479550" y="962658"/>
                </a:cubicBezTo>
                <a:close/>
                <a:moveTo>
                  <a:pt x="2879288" y="966175"/>
                </a:moveTo>
                <a:cubicBezTo>
                  <a:pt x="2879288" y="967347"/>
                  <a:pt x="2874599" y="968520"/>
                  <a:pt x="2869910" y="968520"/>
                </a:cubicBezTo>
                <a:cubicBezTo>
                  <a:pt x="2865221" y="968520"/>
                  <a:pt x="2860532" y="966175"/>
                  <a:pt x="2860532" y="962658"/>
                </a:cubicBezTo>
                <a:cubicBezTo>
                  <a:pt x="2860532" y="959142"/>
                  <a:pt x="2865221" y="957969"/>
                  <a:pt x="2869910" y="960314"/>
                </a:cubicBezTo>
                <a:cubicBezTo>
                  <a:pt x="2874599" y="962658"/>
                  <a:pt x="2879288" y="965003"/>
                  <a:pt x="2879288" y="966175"/>
                </a:cubicBezTo>
                <a:close/>
                <a:moveTo>
                  <a:pt x="1932109" y="966175"/>
                </a:moveTo>
                <a:cubicBezTo>
                  <a:pt x="1929765" y="968520"/>
                  <a:pt x="1925076" y="968520"/>
                  <a:pt x="1920387" y="967347"/>
                </a:cubicBezTo>
                <a:cubicBezTo>
                  <a:pt x="1915698" y="965003"/>
                  <a:pt x="1916870" y="963831"/>
                  <a:pt x="1923904" y="963831"/>
                </a:cubicBezTo>
                <a:cubicBezTo>
                  <a:pt x="1930937" y="962658"/>
                  <a:pt x="1934454" y="965003"/>
                  <a:pt x="1932109" y="966175"/>
                </a:cubicBezTo>
                <a:close/>
              </a:path>
            </a:pathLst>
          </a:custGeom>
          <a:solidFill>
            <a:schemeClr val="accent1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BBBA27EC-173A-41B4-B8BE-98F3B8896913}"/>
              </a:ext>
            </a:extLst>
          </p:cNvPr>
          <p:cNvSpPr/>
          <p:nvPr/>
        </p:nvSpPr>
        <p:spPr>
          <a:xfrm>
            <a:off x="709711" y="2972945"/>
            <a:ext cx="2869549" cy="817001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72DB08-52E3-4F74-A617-30A98E650969}"/>
              </a:ext>
            </a:extLst>
          </p:cNvPr>
          <p:cNvSpPr/>
          <p:nvPr/>
        </p:nvSpPr>
        <p:spPr>
          <a:xfrm>
            <a:off x="735598" y="1960197"/>
            <a:ext cx="2879515" cy="677764"/>
          </a:xfrm>
          <a:custGeom>
            <a:avLst/>
            <a:gdLst>
              <a:gd name="connsiteX0" fmla="*/ 2507456 w 7000875"/>
              <a:gd name="connsiteY0" fmla="*/ 8096 h 1647825"/>
              <a:gd name="connsiteX1" fmla="*/ 2508409 w 7000875"/>
              <a:gd name="connsiteY1" fmla="*/ 48101 h 1647825"/>
              <a:gd name="connsiteX2" fmla="*/ 2507456 w 7000875"/>
              <a:gd name="connsiteY2" fmla="*/ 109061 h 1647825"/>
              <a:gd name="connsiteX3" fmla="*/ 2524601 w 7000875"/>
              <a:gd name="connsiteY3" fmla="*/ 123349 h 1647825"/>
              <a:gd name="connsiteX4" fmla="*/ 2570321 w 7000875"/>
              <a:gd name="connsiteY4" fmla="*/ 124301 h 1647825"/>
              <a:gd name="connsiteX5" fmla="*/ 2578894 w 7000875"/>
              <a:gd name="connsiteY5" fmla="*/ 122396 h 1647825"/>
              <a:gd name="connsiteX6" fmla="*/ 2636044 w 7000875"/>
              <a:gd name="connsiteY6" fmla="*/ 108109 h 1647825"/>
              <a:gd name="connsiteX7" fmla="*/ 2688431 w 7000875"/>
              <a:gd name="connsiteY7" fmla="*/ 108109 h 1647825"/>
              <a:gd name="connsiteX8" fmla="*/ 2710339 w 7000875"/>
              <a:gd name="connsiteY8" fmla="*/ 125254 h 1647825"/>
              <a:gd name="connsiteX9" fmla="*/ 2856071 w 7000875"/>
              <a:gd name="connsiteY9" fmla="*/ 98584 h 1647825"/>
              <a:gd name="connsiteX10" fmla="*/ 2963704 w 7000875"/>
              <a:gd name="connsiteY10" fmla="*/ 72866 h 1647825"/>
              <a:gd name="connsiteX11" fmla="*/ 3050381 w 7000875"/>
              <a:gd name="connsiteY11" fmla="*/ 69056 h 1647825"/>
              <a:gd name="connsiteX12" fmla="*/ 3246596 w 7000875"/>
              <a:gd name="connsiteY12" fmla="*/ 62389 h 1647825"/>
              <a:gd name="connsiteX13" fmla="*/ 3444716 w 7000875"/>
              <a:gd name="connsiteY13" fmla="*/ 63341 h 1647825"/>
              <a:gd name="connsiteX14" fmla="*/ 3466624 w 7000875"/>
              <a:gd name="connsiteY14" fmla="*/ 63341 h 1647825"/>
              <a:gd name="connsiteX15" fmla="*/ 3466624 w 7000875"/>
              <a:gd name="connsiteY15" fmla="*/ 376714 h 1647825"/>
              <a:gd name="connsiteX16" fmla="*/ 3446621 w 7000875"/>
              <a:gd name="connsiteY16" fmla="*/ 376714 h 1647825"/>
              <a:gd name="connsiteX17" fmla="*/ 3136106 w 7000875"/>
              <a:gd name="connsiteY17" fmla="*/ 374809 h 1647825"/>
              <a:gd name="connsiteX18" fmla="*/ 2889409 w 7000875"/>
              <a:gd name="connsiteY18" fmla="*/ 344329 h 1647825"/>
              <a:gd name="connsiteX19" fmla="*/ 2771299 w 7000875"/>
              <a:gd name="connsiteY19" fmla="*/ 313849 h 1647825"/>
              <a:gd name="connsiteX20" fmla="*/ 2691289 w 7000875"/>
              <a:gd name="connsiteY20" fmla="*/ 305276 h 1647825"/>
              <a:gd name="connsiteX21" fmla="*/ 2691289 w 7000875"/>
              <a:gd name="connsiteY21" fmla="*/ 412909 h 1647825"/>
              <a:gd name="connsiteX22" fmla="*/ 2718911 w 7000875"/>
              <a:gd name="connsiteY22" fmla="*/ 411956 h 1647825"/>
              <a:gd name="connsiteX23" fmla="*/ 2752249 w 7000875"/>
              <a:gd name="connsiteY23" fmla="*/ 411956 h 1647825"/>
              <a:gd name="connsiteX24" fmla="*/ 2755106 w 7000875"/>
              <a:gd name="connsiteY24" fmla="*/ 393859 h 1647825"/>
              <a:gd name="connsiteX25" fmla="*/ 2997994 w 7000875"/>
              <a:gd name="connsiteY25" fmla="*/ 393859 h 1647825"/>
              <a:gd name="connsiteX26" fmla="*/ 2997994 w 7000875"/>
              <a:gd name="connsiteY26" fmla="*/ 435769 h 1647825"/>
              <a:gd name="connsiteX27" fmla="*/ 5793582 w 7000875"/>
              <a:gd name="connsiteY27" fmla="*/ 450056 h 1647825"/>
              <a:gd name="connsiteX28" fmla="*/ 5793582 w 7000875"/>
              <a:gd name="connsiteY28" fmla="*/ 403384 h 1647825"/>
              <a:gd name="connsiteX29" fmla="*/ 5951696 w 7000875"/>
              <a:gd name="connsiteY29" fmla="*/ 403384 h 1647825"/>
              <a:gd name="connsiteX30" fmla="*/ 5955507 w 7000875"/>
              <a:gd name="connsiteY30" fmla="*/ 387191 h 1647825"/>
              <a:gd name="connsiteX31" fmla="*/ 6993732 w 7000875"/>
              <a:gd name="connsiteY31" fmla="*/ 387191 h 1647825"/>
              <a:gd name="connsiteX32" fmla="*/ 6993732 w 7000875"/>
              <a:gd name="connsiteY32" fmla="*/ 636746 h 1647825"/>
              <a:gd name="connsiteX33" fmla="*/ 5954554 w 7000875"/>
              <a:gd name="connsiteY33" fmla="*/ 636746 h 1647825"/>
              <a:gd name="connsiteX34" fmla="*/ 5950744 w 7000875"/>
              <a:gd name="connsiteY34" fmla="*/ 618649 h 1647825"/>
              <a:gd name="connsiteX35" fmla="*/ 5942171 w 7000875"/>
              <a:gd name="connsiteY35" fmla="*/ 617696 h 1647825"/>
              <a:gd name="connsiteX36" fmla="*/ 5812632 w 7000875"/>
              <a:gd name="connsiteY36" fmla="*/ 616744 h 1647825"/>
              <a:gd name="connsiteX37" fmla="*/ 5790724 w 7000875"/>
              <a:gd name="connsiteY37" fmla="*/ 607219 h 1647825"/>
              <a:gd name="connsiteX38" fmla="*/ 5770721 w 7000875"/>
              <a:gd name="connsiteY38" fmla="*/ 604361 h 1647825"/>
              <a:gd name="connsiteX39" fmla="*/ 5048727 w 7000875"/>
              <a:gd name="connsiteY39" fmla="*/ 602456 h 1647825"/>
              <a:gd name="connsiteX40" fmla="*/ 4082891 w 7000875"/>
              <a:gd name="connsiteY40" fmla="*/ 598646 h 1647825"/>
              <a:gd name="connsiteX41" fmla="*/ 4058126 w 7000875"/>
              <a:gd name="connsiteY41" fmla="*/ 598646 h 1647825"/>
              <a:gd name="connsiteX42" fmla="*/ 4058126 w 7000875"/>
              <a:gd name="connsiteY42" fmla="*/ 618649 h 1647825"/>
              <a:gd name="connsiteX43" fmla="*/ 4056221 w 7000875"/>
              <a:gd name="connsiteY43" fmla="*/ 769144 h 1647825"/>
              <a:gd name="connsiteX44" fmla="*/ 4033361 w 7000875"/>
              <a:gd name="connsiteY44" fmla="*/ 791051 h 1647825"/>
              <a:gd name="connsiteX45" fmla="*/ 4014311 w 7000875"/>
              <a:gd name="connsiteY45" fmla="*/ 791051 h 1647825"/>
              <a:gd name="connsiteX46" fmla="*/ 4013359 w 7000875"/>
              <a:gd name="connsiteY46" fmla="*/ 795814 h 1647825"/>
              <a:gd name="connsiteX47" fmla="*/ 3958114 w 7000875"/>
              <a:gd name="connsiteY47" fmla="*/ 893921 h 1647825"/>
              <a:gd name="connsiteX48" fmla="*/ 3889534 w 7000875"/>
              <a:gd name="connsiteY48" fmla="*/ 914876 h 1647825"/>
              <a:gd name="connsiteX49" fmla="*/ 3880009 w 7000875"/>
              <a:gd name="connsiteY49" fmla="*/ 924401 h 1647825"/>
              <a:gd name="connsiteX50" fmla="*/ 3831431 w 7000875"/>
              <a:gd name="connsiteY50" fmla="*/ 979646 h 1647825"/>
              <a:gd name="connsiteX51" fmla="*/ 3820001 w 7000875"/>
              <a:gd name="connsiteY51" fmla="*/ 985361 h 1647825"/>
              <a:gd name="connsiteX52" fmla="*/ 3789521 w 7000875"/>
              <a:gd name="connsiteY52" fmla="*/ 1034891 h 1647825"/>
              <a:gd name="connsiteX53" fmla="*/ 3788569 w 7000875"/>
              <a:gd name="connsiteY53" fmla="*/ 1283494 h 1647825"/>
              <a:gd name="connsiteX54" fmla="*/ 3781901 w 7000875"/>
              <a:gd name="connsiteY54" fmla="*/ 1448276 h 1647825"/>
              <a:gd name="connsiteX55" fmla="*/ 3800951 w 7000875"/>
              <a:gd name="connsiteY55" fmla="*/ 1600676 h 1647825"/>
              <a:gd name="connsiteX56" fmla="*/ 3789521 w 7000875"/>
              <a:gd name="connsiteY56" fmla="*/ 1634966 h 1647825"/>
              <a:gd name="connsiteX57" fmla="*/ 3733324 w 7000875"/>
              <a:gd name="connsiteY57" fmla="*/ 1637824 h 1647825"/>
              <a:gd name="connsiteX58" fmla="*/ 3717131 w 7000875"/>
              <a:gd name="connsiteY58" fmla="*/ 1602581 h 1647825"/>
              <a:gd name="connsiteX59" fmla="*/ 3723799 w 7000875"/>
              <a:gd name="connsiteY59" fmla="*/ 1572101 h 1647825"/>
              <a:gd name="connsiteX60" fmla="*/ 3739039 w 7000875"/>
              <a:gd name="connsiteY60" fmla="*/ 1333976 h 1647825"/>
              <a:gd name="connsiteX61" fmla="*/ 3739039 w 7000875"/>
              <a:gd name="connsiteY61" fmla="*/ 1033939 h 1647825"/>
              <a:gd name="connsiteX62" fmla="*/ 3739039 w 7000875"/>
              <a:gd name="connsiteY62" fmla="*/ 1012031 h 1647825"/>
              <a:gd name="connsiteX63" fmla="*/ 3690461 w 7000875"/>
              <a:gd name="connsiteY63" fmla="*/ 1012031 h 1647825"/>
              <a:gd name="connsiteX64" fmla="*/ 3663791 w 7000875"/>
              <a:gd name="connsiteY64" fmla="*/ 1000601 h 1647825"/>
              <a:gd name="connsiteX65" fmla="*/ 3652361 w 7000875"/>
              <a:gd name="connsiteY65" fmla="*/ 997744 h 1647825"/>
              <a:gd name="connsiteX66" fmla="*/ 3574256 w 7000875"/>
              <a:gd name="connsiteY66" fmla="*/ 999649 h 1647825"/>
              <a:gd name="connsiteX67" fmla="*/ 3556159 w 7000875"/>
              <a:gd name="connsiteY67" fmla="*/ 1012984 h 1647825"/>
              <a:gd name="connsiteX68" fmla="*/ 3510439 w 7000875"/>
              <a:gd name="connsiteY68" fmla="*/ 1123474 h 1647825"/>
              <a:gd name="connsiteX69" fmla="*/ 3494246 w 7000875"/>
              <a:gd name="connsiteY69" fmla="*/ 1144429 h 1647825"/>
              <a:gd name="connsiteX70" fmla="*/ 3474244 w 7000875"/>
              <a:gd name="connsiteY70" fmla="*/ 1147286 h 1647825"/>
              <a:gd name="connsiteX71" fmla="*/ 3470434 w 7000875"/>
              <a:gd name="connsiteY71" fmla="*/ 1126331 h 1647825"/>
              <a:gd name="connsiteX72" fmla="*/ 3483769 w 7000875"/>
              <a:gd name="connsiteY72" fmla="*/ 1091089 h 1647825"/>
              <a:gd name="connsiteX73" fmla="*/ 3535204 w 7000875"/>
              <a:gd name="connsiteY73" fmla="*/ 957739 h 1647825"/>
              <a:gd name="connsiteX74" fmla="*/ 3539014 w 7000875"/>
              <a:gd name="connsiteY74" fmla="*/ 947261 h 1647825"/>
              <a:gd name="connsiteX75" fmla="*/ 3594259 w 7000875"/>
              <a:gd name="connsiteY75" fmla="*/ 912971 h 1647825"/>
              <a:gd name="connsiteX76" fmla="*/ 3527584 w 7000875"/>
              <a:gd name="connsiteY76" fmla="*/ 892969 h 1647825"/>
              <a:gd name="connsiteX77" fmla="*/ 3493294 w 7000875"/>
              <a:gd name="connsiteY77" fmla="*/ 883444 h 1647825"/>
              <a:gd name="connsiteX78" fmla="*/ 3466624 w 7000875"/>
              <a:gd name="connsiteY78" fmla="*/ 789146 h 1647825"/>
              <a:gd name="connsiteX79" fmla="*/ 3448526 w 7000875"/>
              <a:gd name="connsiteY79" fmla="*/ 787241 h 1647825"/>
              <a:gd name="connsiteX80" fmla="*/ 3338989 w 7000875"/>
              <a:gd name="connsiteY80" fmla="*/ 786289 h 1647825"/>
              <a:gd name="connsiteX81" fmla="*/ 3319939 w 7000875"/>
              <a:gd name="connsiteY81" fmla="*/ 806291 h 1647825"/>
              <a:gd name="connsiteX82" fmla="*/ 3319939 w 7000875"/>
              <a:gd name="connsiteY82" fmla="*/ 858679 h 1647825"/>
              <a:gd name="connsiteX83" fmla="*/ 3304699 w 7000875"/>
              <a:gd name="connsiteY83" fmla="*/ 863441 h 1647825"/>
              <a:gd name="connsiteX84" fmla="*/ 3306604 w 7000875"/>
              <a:gd name="connsiteY84" fmla="*/ 869156 h 1647825"/>
              <a:gd name="connsiteX85" fmla="*/ 3331369 w 7000875"/>
              <a:gd name="connsiteY85" fmla="*/ 879634 h 1647825"/>
              <a:gd name="connsiteX86" fmla="*/ 3331369 w 7000875"/>
              <a:gd name="connsiteY86" fmla="*/ 942499 h 1647825"/>
              <a:gd name="connsiteX87" fmla="*/ 3300889 w 7000875"/>
              <a:gd name="connsiteY87" fmla="*/ 951071 h 1647825"/>
              <a:gd name="connsiteX88" fmla="*/ 3232309 w 7000875"/>
              <a:gd name="connsiteY88" fmla="*/ 951071 h 1647825"/>
              <a:gd name="connsiteX89" fmla="*/ 3209449 w 7000875"/>
              <a:gd name="connsiteY89" fmla="*/ 946309 h 1647825"/>
              <a:gd name="connsiteX90" fmla="*/ 3181826 w 7000875"/>
              <a:gd name="connsiteY90" fmla="*/ 912971 h 1647825"/>
              <a:gd name="connsiteX91" fmla="*/ 3204686 w 7000875"/>
              <a:gd name="connsiteY91" fmla="*/ 876776 h 1647825"/>
              <a:gd name="connsiteX92" fmla="*/ 3211354 w 7000875"/>
              <a:gd name="connsiteY92" fmla="*/ 868204 h 1647825"/>
              <a:gd name="connsiteX93" fmla="*/ 3203734 w 7000875"/>
              <a:gd name="connsiteY93" fmla="*/ 839629 h 1647825"/>
              <a:gd name="connsiteX94" fmla="*/ 3203734 w 7000875"/>
              <a:gd name="connsiteY94" fmla="*/ 789146 h 1647825"/>
              <a:gd name="connsiteX95" fmla="*/ 3180874 w 7000875"/>
              <a:gd name="connsiteY95" fmla="*/ 788194 h 1647825"/>
              <a:gd name="connsiteX96" fmla="*/ 3013234 w 7000875"/>
              <a:gd name="connsiteY96" fmla="*/ 788194 h 1647825"/>
              <a:gd name="connsiteX97" fmla="*/ 2929414 w 7000875"/>
              <a:gd name="connsiteY97" fmla="*/ 799624 h 1647825"/>
              <a:gd name="connsiteX98" fmla="*/ 2656046 w 7000875"/>
              <a:gd name="connsiteY98" fmla="*/ 878681 h 1647825"/>
              <a:gd name="connsiteX99" fmla="*/ 2638901 w 7000875"/>
              <a:gd name="connsiteY99" fmla="*/ 901541 h 1647825"/>
              <a:gd name="connsiteX100" fmla="*/ 2638901 w 7000875"/>
              <a:gd name="connsiteY100" fmla="*/ 1041559 h 1647825"/>
              <a:gd name="connsiteX101" fmla="*/ 2143601 w 7000875"/>
              <a:gd name="connsiteY101" fmla="*/ 1093946 h 1647825"/>
              <a:gd name="connsiteX102" fmla="*/ 2143601 w 7000875"/>
              <a:gd name="connsiteY102" fmla="*/ 932974 h 1647825"/>
              <a:gd name="connsiteX103" fmla="*/ 2115979 w 7000875"/>
              <a:gd name="connsiteY103" fmla="*/ 948214 h 1647825"/>
              <a:gd name="connsiteX104" fmla="*/ 2107406 w 7000875"/>
              <a:gd name="connsiteY104" fmla="*/ 1011079 h 1647825"/>
              <a:gd name="connsiteX105" fmla="*/ 2088356 w 7000875"/>
              <a:gd name="connsiteY105" fmla="*/ 1012031 h 1647825"/>
              <a:gd name="connsiteX106" fmla="*/ 2096929 w 7000875"/>
              <a:gd name="connsiteY106" fmla="*/ 927259 h 1647825"/>
              <a:gd name="connsiteX107" fmla="*/ 2076926 w 7000875"/>
              <a:gd name="connsiteY107" fmla="*/ 937736 h 1647825"/>
              <a:gd name="connsiteX108" fmla="*/ 2057876 w 7000875"/>
              <a:gd name="connsiteY108" fmla="*/ 966311 h 1647825"/>
              <a:gd name="connsiteX109" fmla="*/ 1981676 w 7000875"/>
              <a:gd name="connsiteY109" fmla="*/ 1004411 h 1647825"/>
              <a:gd name="connsiteX110" fmla="*/ 1829276 w 7000875"/>
              <a:gd name="connsiteY110" fmla="*/ 1003459 h 1647825"/>
              <a:gd name="connsiteX111" fmla="*/ 1723549 w 7000875"/>
              <a:gd name="connsiteY111" fmla="*/ 951071 h 1647825"/>
              <a:gd name="connsiteX112" fmla="*/ 1707356 w 7000875"/>
              <a:gd name="connsiteY112" fmla="*/ 948214 h 1647825"/>
              <a:gd name="connsiteX113" fmla="*/ 1692116 w 7000875"/>
              <a:gd name="connsiteY113" fmla="*/ 969169 h 1647825"/>
              <a:gd name="connsiteX114" fmla="*/ 1640681 w 7000875"/>
              <a:gd name="connsiteY114" fmla="*/ 1250156 h 1647825"/>
              <a:gd name="connsiteX115" fmla="*/ 1626394 w 7000875"/>
              <a:gd name="connsiteY115" fmla="*/ 1273016 h 1647825"/>
              <a:gd name="connsiteX116" fmla="*/ 1600676 w 7000875"/>
              <a:gd name="connsiteY116" fmla="*/ 1281589 h 1647825"/>
              <a:gd name="connsiteX117" fmla="*/ 1449229 w 7000875"/>
              <a:gd name="connsiteY117" fmla="*/ 1276826 h 1647825"/>
              <a:gd name="connsiteX118" fmla="*/ 1439704 w 7000875"/>
              <a:gd name="connsiteY118" fmla="*/ 1272064 h 1647825"/>
              <a:gd name="connsiteX119" fmla="*/ 1263491 w 7000875"/>
              <a:gd name="connsiteY119" fmla="*/ 1214914 h 1647825"/>
              <a:gd name="connsiteX120" fmla="*/ 1187291 w 7000875"/>
              <a:gd name="connsiteY120" fmla="*/ 1210151 h 1647825"/>
              <a:gd name="connsiteX121" fmla="*/ 1159669 w 7000875"/>
              <a:gd name="connsiteY121" fmla="*/ 1193959 h 1647825"/>
              <a:gd name="connsiteX122" fmla="*/ 1144429 w 7000875"/>
              <a:gd name="connsiteY122" fmla="*/ 1189196 h 1647825"/>
              <a:gd name="connsiteX123" fmla="*/ 1092994 w 7000875"/>
              <a:gd name="connsiteY123" fmla="*/ 1184434 h 1647825"/>
              <a:gd name="connsiteX124" fmla="*/ 985361 w 7000875"/>
              <a:gd name="connsiteY124" fmla="*/ 1098709 h 1647825"/>
              <a:gd name="connsiteX125" fmla="*/ 893921 w 7000875"/>
              <a:gd name="connsiteY125" fmla="*/ 1032986 h 1647825"/>
              <a:gd name="connsiteX126" fmla="*/ 832009 w 7000875"/>
              <a:gd name="connsiteY126" fmla="*/ 1015841 h 1647825"/>
              <a:gd name="connsiteX127" fmla="*/ 686276 w 7000875"/>
              <a:gd name="connsiteY127" fmla="*/ 1014889 h 1647825"/>
              <a:gd name="connsiteX128" fmla="*/ 665321 w 7000875"/>
              <a:gd name="connsiteY128" fmla="*/ 1014889 h 1647825"/>
              <a:gd name="connsiteX129" fmla="*/ 665321 w 7000875"/>
              <a:gd name="connsiteY129" fmla="*/ 1084421 h 1647825"/>
              <a:gd name="connsiteX130" fmla="*/ 734854 w 7000875"/>
              <a:gd name="connsiteY130" fmla="*/ 1097756 h 1647825"/>
              <a:gd name="connsiteX131" fmla="*/ 664369 w 7000875"/>
              <a:gd name="connsiteY131" fmla="*/ 1111091 h 1647825"/>
              <a:gd name="connsiteX132" fmla="*/ 664369 w 7000875"/>
              <a:gd name="connsiteY132" fmla="*/ 1144429 h 1647825"/>
              <a:gd name="connsiteX133" fmla="*/ 711994 w 7000875"/>
              <a:gd name="connsiteY133" fmla="*/ 1153954 h 1647825"/>
              <a:gd name="connsiteX134" fmla="*/ 662464 w 7000875"/>
              <a:gd name="connsiteY134" fmla="*/ 1171099 h 1647825"/>
              <a:gd name="connsiteX135" fmla="*/ 662464 w 7000875"/>
              <a:gd name="connsiteY135" fmla="*/ 1437799 h 1647825"/>
              <a:gd name="connsiteX136" fmla="*/ 611981 w 7000875"/>
              <a:gd name="connsiteY136" fmla="*/ 1437799 h 1647825"/>
              <a:gd name="connsiteX137" fmla="*/ 611981 w 7000875"/>
              <a:gd name="connsiteY137" fmla="*/ 1172051 h 1647825"/>
              <a:gd name="connsiteX138" fmla="*/ 550069 w 7000875"/>
              <a:gd name="connsiteY138" fmla="*/ 1159669 h 1647825"/>
              <a:gd name="connsiteX139" fmla="*/ 550069 w 7000875"/>
              <a:gd name="connsiteY139" fmla="*/ 1153001 h 1647825"/>
              <a:gd name="connsiteX140" fmla="*/ 610076 w 7000875"/>
              <a:gd name="connsiteY140" fmla="*/ 1145381 h 1647825"/>
              <a:gd name="connsiteX141" fmla="*/ 610076 w 7000875"/>
              <a:gd name="connsiteY141" fmla="*/ 1112044 h 1647825"/>
              <a:gd name="connsiteX142" fmla="*/ 525304 w 7000875"/>
              <a:gd name="connsiteY142" fmla="*/ 1098709 h 1647825"/>
              <a:gd name="connsiteX143" fmla="*/ 611029 w 7000875"/>
              <a:gd name="connsiteY143" fmla="*/ 1084421 h 1647825"/>
              <a:gd name="connsiteX144" fmla="*/ 611029 w 7000875"/>
              <a:gd name="connsiteY144" fmla="*/ 1018699 h 1647825"/>
              <a:gd name="connsiteX145" fmla="*/ 591026 w 7000875"/>
              <a:gd name="connsiteY145" fmla="*/ 1032034 h 1647825"/>
              <a:gd name="connsiteX146" fmla="*/ 590074 w 7000875"/>
              <a:gd name="connsiteY146" fmla="*/ 1048226 h 1647825"/>
              <a:gd name="connsiteX147" fmla="*/ 557689 w 7000875"/>
              <a:gd name="connsiteY147" fmla="*/ 1077754 h 1647825"/>
              <a:gd name="connsiteX148" fmla="*/ 451961 w 7000875"/>
              <a:gd name="connsiteY148" fmla="*/ 1078706 h 1647825"/>
              <a:gd name="connsiteX149" fmla="*/ 400526 w 7000875"/>
              <a:gd name="connsiteY149" fmla="*/ 1101566 h 1647825"/>
              <a:gd name="connsiteX150" fmla="*/ 396716 w 7000875"/>
              <a:gd name="connsiteY150" fmla="*/ 1116806 h 1647825"/>
              <a:gd name="connsiteX151" fmla="*/ 395764 w 7000875"/>
              <a:gd name="connsiteY151" fmla="*/ 1164431 h 1647825"/>
              <a:gd name="connsiteX152" fmla="*/ 376714 w 7000875"/>
              <a:gd name="connsiteY152" fmla="*/ 1183481 h 1647825"/>
              <a:gd name="connsiteX153" fmla="*/ 344329 w 7000875"/>
              <a:gd name="connsiteY153" fmla="*/ 1183481 h 1647825"/>
              <a:gd name="connsiteX154" fmla="*/ 310991 w 7000875"/>
              <a:gd name="connsiteY154" fmla="*/ 1193006 h 1647825"/>
              <a:gd name="connsiteX155" fmla="*/ 293846 w 7000875"/>
              <a:gd name="connsiteY155" fmla="*/ 1195864 h 1647825"/>
              <a:gd name="connsiteX156" fmla="*/ 150019 w 7000875"/>
              <a:gd name="connsiteY156" fmla="*/ 1194911 h 1647825"/>
              <a:gd name="connsiteX157" fmla="*/ 120491 w 7000875"/>
              <a:gd name="connsiteY157" fmla="*/ 1200626 h 1647825"/>
              <a:gd name="connsiteX158" fmla="*/ 33814 w 7000875"/>
              <a:gd name="connsiteY158" fmla="*/ 1228249 h 1647825"/>
              <a:gd name="connsiteX159" fmla="*/ 7144 w 7000875"/>
              <a:gd name="connsiteY159" fmla="*/ 1227296 h 1647825"/>
              <a:gd name="connsiteX160" fmla="*/ 7144 w 7000875"/>
              <a:gd name="connsiteY160" fmla="*/ 1216819 h 1647825"/>
              <a:gd name="connsiteX161" fmla="*/ 10954 w 7000875"/>
              <a:gd name="connsiteY161" fmla="*/ 1203484 h 1647825"/>
              <a:gd name="connsiteX162" fmla="*/ 20479 w 7000875"/>
              <a:gd name="connsiteY162" fmla="*/ 1078706 h 1647825"/>
              <a:gd name="connsiteX163" fmla="*/ 44291 w 7000875"/>
              <a:gd name="connsiteY163" fmla="*/ 554831 h 1647825"/>
              <a:gd name="connsiteX164" fmla="*/ 67151 w 7000875"/>
              <a:gd name="connsiteY164" fmla="*/ 500539 h 1647825"/>
              <a:gd name="connsiteX165" fmla="*/ 84296 w 7000875"/>
              <a:gd name="connsiteY165" fmla="*/ 494824 h 1647825"/>
              <a:gd name="connsiteX166" fmla="*/ 303371 w 7000875"/>
              <a:gd name="connsiteY166" fmla="*/ 503396 h 1647825"/>
              <a:gd name="connsiteX167" fmla="*/ 329089 w 7000875"/>
              <a:gd name="connsiteY167" fmla="*/ 491966 h 1647825"/>
              <a:gd name="connsiteX168" fmla="*/ 416719 w 7000875"/>
              <a:gd name="connsiteY168" fmla="*/ 455771 h 1647825"/>
              <a:gd name="connsiteX169" fmla="*/ 1001554 w 7000875"/>
              <a:gd name="connsiteY169" fmla="*/ 459581 h 1647825"/>
              <a:gd name="connsiteX170" fmla="*/ 1015841 w 7000875"/>
              <a:gd name="connsiteY170" fmla="*/ 460534 h 1647825"/>
              <a:gd name="connsiteX171" fmla="*/ 1055846 w 7000875"/>
              <a:gd name="connsiteY171" fmla="*/ 512921 h 1647825"/>
              <a:gd name="connsiteX172" fmla="*/ 1026319 w 7000875"/>
              <a:gd name="connsiteY172" fmla="*/ 514826 h 1647825"/>
              <a:gd name="connsiteX173" fmla="*/ 1026319 w 7000875"/>
              <a:gd name="connsiteY173" fmla="*/ 551974 h 1647825"/>
              <a:gd name="connsiteX174" fmla="*/ 1063466 w 7000875"/>
              <a:gd name="connsiteY174" fmla="*/ 551974 h 1647825"/>
              <a:gd name="connsiteX175" fmla="*/ 1068229 w 7000875"/>
              <a:gd name="connsiteY175" fmla="*/ 571024 h 1647825"/>
              <a:gd name="connsiteX176" fmla="*/ 1261586 w 7000875"/>
              <a:gd name="connsiteY176" fmla="*/ 571024 h 1647825"/>
              <a:gd name="connsiteX177" fmla="*/ 1278731 w 7000875"/>
              <a:gd name="connsiteY177" fmla="*/ 575786 h 1647825"/>
              <a:gd name="connsiteX178" fmla="*/ 1293971 w 7000875"/>
              <a:gd name="connsiteY178" fmla="*/ 583406 h 1647825"/>
              <a:gd name="connsiteX179" fmla="*/ 1381601 w 7000875"/>
              <a:gd name="connsiteY179" fmla="*/ 584359 h 1647825"/>
              <a:gd name="connsiteX180" fmla="*/ 1395889 w 7000875"/>
              <a:gd name="connsiteY180" fmla="*/ 588169 h 1647825"/>
              <a:gd name="connsiteX181" fmla="*/ 1414939 w 7000875"/>
              <a:gd name="connsiteY181" fmla="*/ 591026 h 1647825"/>
              <a:gd name="connsiteX182" fmla="*/ 1447324 w 7000875"/>
              <a:gd name="connsiteY182" fmla="*/ 578644 h 1647825"/>
              <a:gd name="connsiteX183" fmla="*/ 1677829 w 7000875"/>
              <a:gd name="connsiteY183" fmla="*/ 578644 h 1647825"/>
              <a:gd name="connsiteX184" fmla="*/ 1696879 w 7000875"/>
              <a:gd name="connsiteY184" fmla="*/ 585311 h 1647825"/>
              <a:gd name="connsiteX185" fmla="*/ 1713071 w 7000875"/>
              <a:gd name="connsiteY185" fmla="*/ 586264 h 1647825"/>
              <a:gd name="connsiteX186" fmla="*/ 1719739 w 7000875"/>
              <a:gd name="connsiteY186" fmla="*/ 573881 h 1647825"/>
              <a:gd name="connsiteX187" fmla="*/ 1723549 w 7000875"/>
              <a:gd name="connsiteY187" fmla="*/ 546259 h 1647825"/>
              <a:gd name="connsiteX188" fmla="*/ 1731169 w 7000875"/>
              <a:gd name="connsiteY188" fmla="*/ 516731 h 1647825"/>
              <a:gd name="connsiteX189" fmla="*/ 1699736 w 7000875"/>
              <a:gd name="connsiteY189" fmla="*/ 515779 h 1647825"/>
              <a:gd name="connsiteX190" fmla="*/ 1683544 w 7000875"/>
              <a:gd name="connsiteY190" fmla="*/ 503396 h 1647825"/>
              <a:gd name="connsiteX191" fmla="*/ 1698784 w 7000875"/>
              <a:gd name="connsiteY191" fmla="*/ 491966 h 1647825"/>
              <a:gd name="connsiteX192" fmla="*/ 1730216 w 7000875"/>
              <a:gd name="connsiteY192" fmla="*/ 491014 h 1647825"/>
              <a:gd name="connsiteX193" fmla="*/ 1730216 w 7000875"/>
              <a:gd name="connsiteY193" fmla="*/ 437674 h 1647825"/>
              <a:gd name="connsiteX194" fmla="*/ 1907381 w 7000875"/>
              <a:gd name="connsiteY194" fmla="*/ 437674 h 1647825"/>
              <a:gd name="connsiteX195" fmla="*/ 1919764 w 7000875"/>
              <a:gd name="connsiteY195" fmla="*/ 393859 h 1647825"/>
              <a:gd name="connsiteX196" fmla="*/ 1976914 w 7000875"/>
              <a:gd name="connsiteY196" fmla="*/ 393859 h 1647825"/>
              <a:gd name="connsiteX197" fmla="*/ 1979771 w 7000875"/>
              <a:gd name="connsiteY197" fmla="*/ 413861 h 1647825"/>
              <a:gd name="connsiteX198" fmla="*/ 2006441 w 7000875"/>
              <a:gd name="connsiteY198" fmla="*/ 413861 h 1647825"/>
              <a:gd name="connsiteX199" fmla="*/ 2008346 w 7000875"/>
              <a:gd name="connsiteY199" fmla="*/ 393859 h 1647825"/>
              <a:gd name="connsiteX200" fmla="*/ 2029301 w 7000875"/>
              <a:gd name="connsiteY200" fmla="*/ 393859 h 1647825"/>
              <a:gd name="connsiteX201" fmla="*/ 2031206 w 7000875"/>
              <a:gd name="connsiteY201" fmla="*/ 405289 h 1647825"/>
              <a:gd name="connsiteX202" fmla="*/ 2038826 w 7000875"/>
              <a:gd name="connsiteY202" fmla="*/ 414814 h 1647825"/>
              <a:gd name="connsiteX203" fmla="*/ 2046446 w 7000875"/>
              <a:gd name="connsiteY203" fmla="*/ 405289 h 1647825"/>
              <a:gd name="connsiteX204" fmla="*/ 2046446 w 7000875"/>
              <a:gd name="connsiteY204" fmla="*/ 302419 h 1647825"/>
              <a:gd name="connsiteX205" fmla="*/ 1950244 w 7000875"/>
              <a:gd name="connsiteY205" fmla="*/ 311944 h 1647825"/>
              <a:gd name="connsiteX206" fmla="*/ 1898809 w 7000875"/>
              <a:gd name="connsiteY206" fmla="*/ 318611 h 1647825"/>
              <a:gd name="connsiteX207" fmla="*/ 1854041 w 7000875"/>
              <a:gd name="connsiteY207" fmla="*/ 315754 h 1647825"/>
              <a:gd name="connsiteX208" fmla="*/ 1792129 w 7000875"/>
              <a:gd name="connsiteY208" fmla="*/ 321469 h 1647825"/>
              <a:gd name="connsiteX209" fmla="*/ 1570196 w 7000875"/>
              <a:gd name="connsiteY209" fmla="*/ 320516 h 1647825"/>
              <a:gd name="connsiteX210" fmla="*/ 1541621 w 7000875"/>
              <a:gd name="connsiteY210" fmla="*/ 314801 h 1647825"/>
              <a:gd name="connsiteX211" fmla="*/ 1509236 w 7000875"/>
              <a:gd name="connsiteY211" fmla="*/ 319564 h 1647825"/>
              <a:gd name="connsiteX212" fmla="*/ 1451134 w 7000875"/>
              <a:gd name="connsiteY212" fmla="*/ 300514 h 1647825"/>
              <a:gd name="connsiteX213" fmla="*/ 1452086 w 7000875"/>
              <a:gd name="connsiteY213" fmla="*/ 107156 h 1647825"/>
              <a:gd name="connsiteX214" fmla="*/ 1514951 w 7000875"/>
              <a:gd name="connsiteY214" fmla="*/ 93821 h 1647825"/>
              <a:gd name="connsiteX215" fmla="*/ 1542574 w 7000875"/>
              <a:gd name="connsiteY215" fmla="*/ 101441 h 1647825"/>
              <a:gd name="connsiteX216" fmla="*/ 1575911 w 7000875"/>
              <a:gd name="connsiteY216" fmla="*/ 94774 h 1647825"/>
              <a:gd name="connsiteX217" fmla="*/ 1872139 w 7000875"/>
              <a:gd name="connsiteY217" fmla="*/ 103346 h 1647825"/>
              <a:gd name="connsiteX218" fmla="*/ 1896904 w 7000875"/>
              <a:gd name="connsiteY218" fmla="*/ 97631 h 1647825"/>
              <a:gd name="connsiteX219" fmla="*/ 1939766 w 7000875"/>
              <a:gd name="connsiteY219" fmla="*/ 100489 h 1647825"/>
              <a:gd name="connsiteX220" fmla="*/ 1989296 w 7000875"/>
              <a:gd name="connsiteY220" fmla="*/ 120491 h 1647825"/>
              <a:gd name="connsiteX221" fmla="*/ 2076926 w 7000875"/>
              <a:gd name="connsiteY221" fmla="*/ 108109 h 1647825"/>
              <a:gd name="connsiteX222" fmla="*/ 2085499 w 7000875"/>
              <a:gd name="connsiteY222" fmla="*/ 106204 h 1647825"/>
              <a:gd name="connsiteX223" fmla="*/ 2154079 w 7000875"/>
              <a:gd name="connsiteY223" fmla="*/ 106204 h 1647825"/>
              <a:gd name="connsiteX224" fmla="*/ 2152174 w 7000875"/>
              <a:gd name="connsiteY224" fmla="*/ 110966 h 1647825"/>
              <a:gd name="connsiteX225" fmla="*/ 2171224 w 7000875"/>
              <a:gd name="connsiteY225" fmla="*/ 121444 h 1647825"/>
              <a:gd name="connsiteX226" fmla="*/ 2319814 w 7000875"/>
              <a:gd name="connsiteY226" fmla="*/ 122396 h 1647825"/>
              <a:gd name="connsiteX227" fmla="*/ 2336006 w 7000875"/>
              <a:gd name="connsiteY227" fmla="*/ 114776 h 1647825"/>
              <a:gd name="connsiteX228" fmla="*/ 2334101 w 7000875"/>
              <a:gd name="connsiteY228" fmla="*/ 44291 h 1647825"/>
              <a:gd name="connsiteX229" fmla="*/ 2337911 w 7000875"/>
              <a:gd name="connsiteY229" fmla="*/ 7144 h 1647825"/>
              <a:gd name="connsiteX230" fmla="*/ 2507456 w 7000875"/>
              <a:gd name="connsiteY230" fmla="*/ 8096 h 1647825"/>
              <a:gd name="connsiteX231" fmla="*/ 1342549 w 7000875"/>
              <a:gd name="connsiteY231" fmla="*/ 775811 h 1647825"/>
              <a:gd name="connsiteX232" fmla="*/ 1283494 w 7000875"/>
              <a:gd name="connsiteY232" fmla="*/ 785336 h 1647825"/>
              <a:gd name="connsiteX233" fmla="*/ 1201579 w 7000875"/>
              <a:gd name="connsiteY233" fmla="*/ 889159 h 1647825"/>
              <a:gd name="connsiteX234" fmla="*/ 1278731 w 7000875"/>
              <a:gd name="connsiteY234" fmla="*/ 1012984 h 1647825"/>
              <a:gd name="connsiteX235" fmla="*/ 1445419 w 7000875"/>
              <a:gd name="connsiteY235" fmla="*/ 975836 h 1647825"/>
              <a:gd name="connsiteX236" fmla="*/ 1513999 w 7000875"/>
              <a:gd name="connsiteY236" fmla="*/ 871061 h 1647825"/>
              <a:gd name="connsiteX237" fmla="*/ 1448276 w 7000875"/>
              <a:gd name="connsiteY237" fmla="*/ 771049 h 1647825"/>
              <a:gd name="connsiteX238" fmla="*/ 1441609 w 7000875"/>
              <a:gd name="connsiteY238" fmla="*/ 769144 h 1647825"/>
              <a:gd name="connsiteX239" fmla="*/ 1421606 w 7000875"/>
              <a:gd name="connsiteY239" fmla="*/ 755809 h 1647825"/>
              <a:gd name="connsiteX240" fmla="*/ 1404461 w 7000875"/>
              <a:gd name="connsiteY240" fmla="*/ 757714 h 1647825"/>
              <a:gd name="connsiteX241" fmla="*/ 1373981 w 7000875"/>
              <a:gd name="connsiteY241" fmla="*/ 776764 h 1647825"/>
              <a:gd name="connsiteX242" fmla="*/ 1342549 w 7000875"/>
              <a:gd name="connsiteY242" fmla="*/ 775811 h 1647825"/>
              <a:gd name="connsiteX243" fmla="*/ 1836896 w 7000875"/>
              <a:gd name="connsiteY243" fmla="*/ 804386 h 1647825"/>
              <a:gd name="connsiteX244" fmla="*/ 1757839 w 7000875"/>
              <a:gd name="connsiteY244" fmla="*/ 864394 h 1647825"/>
              <a:gd name="connsiteX245" fmla="*/ 1815941 w 7000875"/>
              <a:gd name="connsiteY245" fmla="*/ 961549 h 1647825"/>
              <a:gd name="connsiteX246" fmla="*/ 1976914 w 7000875"/>
              <a:gd name="connsiteY246" fmla="*/ 964406 h 1647825"/>
              <a:gd name="connsiteX247" fmla="*/ 2040731 w 7000875"/>
              <a:gd name="connsiteY247" fmla="*/ 912971 h 1647825"/>
              <a:gd name="connsiteX248" fmla="*/ 2020729 w 7000875"/>
              <a:gd name="connsiteY248" fmla="*/ 824389 h 1647825"/>
              <a:gd name="connsiteX249" fmla="*/ 1977866 w 7000875"/>
              <a:gd name="connsiteY249" fmla="*/ 804386 h 1647825"/>
              <a:gd name="connsiteX250" fmla="*/ 1887379 w 7000875"/>
              <a:gd name="connsiteY250" fmla="*/ 802481 h 1647825"/>
              <a:gd name="connsiteX251" fmla="*/ 1870234 w 7000875"/>
              <a:gd name="connsiteY251" fmla="*/ 811054 h 1647825"/>
              <a:gd name="connsiteX252" fmla="*/ 1890236 w 7000875"/>
              <a:gd name="connsiteY252" fmla="*/ 926306 h 1647825"/>
              <a:gd name="connsiteX253" fmla="*/ 1906429 w 7000875"/>
              <a:gd name="connsiteY253" fmla="*/ 938689 h 1647825"/>
              <a:gd name="connsiteX254" fmla="*/ 1842611 w 7000875"/>
              <a:gd name="connsiteY254" fmla="*/ 903446 h 1647825"/>
              <a:gd name="connsiteX255" fmla="*/ 1836896 w 7000875"/>
              <a:gd name="connsiteY255" fmla="*/ 804386 h 1647825"/>
              <a:gd name="connsiteX256" fmla="*/ 517684 w 7000875"/>
              <a:gd name="connsiteY256" fmla="*/ 548164 h 1647825"/>
              <a:gd name="connsiteX257" fmla="*/ 566261 w 7000875"/>
              <a:gd name="connsiteY257" fmla="*/ 580549 h 1647825"/>
              <a:gd name="connsiteX258" fmla="*/ 958691 w 7000875"/>
              <a:gd name="connsiteY258" fmla="*/ 580549 h 1647825"/>
              <a:gd name="connsiteX259" fmla="*/ 973931 w 7000875"/>
              <a:gd name="connsiteY259" fmla="*/ 573881 h 1647825"/>
              <a:gd name="connsiteX260" fmla="*/ 1005364 w 7000875"/>
              <a:gd name="connsiteY260" fmla="*/ 547211 h 1647825"/>
              <a:gd name="connsiteX261" fmla="*/ 1005364 w 7000875"/>
              <a:gd name="connsiteY261" fmla="*/ 515779 h 1647825"/>
              <a:gd name="connsiteX262" fmla="*/ 516731 w 7000875"/>
              <a:gd name="connsiteY262" fmla="*/ 515779 h 1647825"/>
              <a:gd name="connsiteX263" fmla="*/ 516731 w 7000875"/>
              <a:gd name="connsiteY263" fmla="*/ 536734 h 1647825"/>
              <a:gd name="connsiteX264" fmla="*/ 517684 w 7000875"/>
              <a:gd name="connsiteY264" fmla="*/ 548164 h 1647825"/>
              <a:gd name="connsiteX265" fmla="*/ 3903821 w 7000875"/>
              <a:gd name="connsiteY265" fmla="*/ 592931 h 1647825"/>
              <a:gd name="connsiteX266" fmla="*/ 3101816 w 7000875"/>
              <a:gd name="connsiteY266" fmla="*/ 592931 h 1647825"/>
              <a:gd name="connsiteX267" fmla="*/ 3123724 w 7000875"/>
              <a:gd name="connsiteY267" fmla="*/ 609124 h 1647825"/>
              <a:gd name="connsiteX268" fmla="*/ 3298031 w 7000875"/>
              <a:gd name="connsiteY268" fmla="*/ 609124 h 1647825"/>
              <a:gd name="connsiteX269" fmla="*/ 3875246 w 7000875"/>
              <a:gd name="connsiteY269" fmla="*/ 611981 h 1647825"/>
              <a:gd name="connsiteX270" fmla="*/ 3903821 w 7000875"/>
              <a:gd name="connsiteY270" fmla="*/ 592931 h 1647825"/>
              <a:gd name="connsiteX271" fmla="*/ 5783104 w 7000875"/>
              <a:gd name="connsiteY271" fmla="*/ 479584 h 1647825"/>
              <a:gd name="connsiteX272" fmla="*/ 5783104 w 7000875"/>
              <a:gd name="connsiteY272" fmla="*/ 474821 h 1647825"/>
              <a:gd name="connsiteX273" fmla="*/ 5686902 w 7000875"/>
              <a:gd name="connsiteY273" fmla="*/ 474821 h 1647825"/>
              <a:gd name="connsiteX274" fmla="*/ 5329714 w 7000875"/>
              <a:gd name="connsiteY274" fmla="*/ 467201 h 1647825"/>
              <a:gd name="connsiteX275" fmla="*/ 5184934 w 7000875"/>
              <a:gd name="connsiteY275" fmla="*/ 467201 h 1647825"/>
              <a:gd name="connsiteX276" fmla="*/ 5184934 w 7000875"/>
              <a:gd name="connsiteY276" fmla="*/ 463391 h 1647825"/>
              <a:gd name="connsiteX277" fmla="*/ 5388769 w 7000875"/>
              <a:gd name="connsiteY277" fmla="*/ 463391 h 1647825"/>
              <a:gd name="connsiteX278" fmla="*/ 5388769 w 7000875"/>
              <a:gd name="connsiteY278" fmla="*/ 459581 h 1647825"/>
              <a:gd name="connsiteX279" fmla="*/ 4250532 w 7000875"/>
              <a:gd name="connsiteY279" fmla="*/ 459581 h 1647825"/>
              <a:gd name="connsiteX280" fmla="*/ 4250532 w 7000875"/>
              <a:gd name="connsiteY280" fmla="*/ 457676 h 1647825"/>
              <a:gd name="connsiteX281" fmla="*/ 4876324 w 7000875"/>
              <a:gd name="connsiteY281" fmla="*/ 467201 h 1647825"/>
              <a:gd name="connsiteX282" fmla="*/ 4876324 w 7000875"/>
              <a:gd name="connsiteY282" fmla="*/ 470059 h 1647825"/>
              <a:gd name="connsiteX283" fmla="*/ 4773454 w 7000875"/>
              <a:gd name="connsiteY283" fmla="*/ 470059 h 1647825"/>
              <a:gd name="connsiteX284" fmla="*/ 4773454 w 7000875"/>
              <a:gd name="connsiteY284" fmla="*/ 471964 h 1647825"/>
              <a:gd name="connsiteX285" fmla="*/ 5783104 w 7000875"/>
              <a:gd name="connsiteY285" fmla="*/ 479584 h 1647825"/>
              <a:gd name="connsiteX286" fmla="*/ 495776 w 7000875"/>
              <a:gd name="connsiteY286" fmla="*/ 513874 h 1647825"/>
              <a:gd name="connsiteX287" fmla="*/ 340519 w 7000875"/>
              <a:gd name="connsiteY287" fmla="*/ 513874 h 1647825"/>
              <a:gd name="connsiteX288" fmla="*/ 329089 w 7000875"/>
              <a:gd name="connsiteY288" fmla="*/ 522446 h 1647825"/>
              <a:gd name="connsiteX289" fmla="*/ 315754 w 7000875"/>
              <a:gd name="connsiteY289" fmla="*/ 576739 h 1647825"/>
              <a:gd name="connsiteX290" fmla="*/ 429101 w 7000875"/>
              <a:gd name="connsiteY290" fmla="*/ 576739 h 1647825"/>
              <a:gd name="connsiteX291" fmla="*/ 439579 w 7000875"/>
              <a:gd name="connsiteY291" fmla="*/ 567214 h 1647825"/>
              <a:gd name="connsiteX292" fmla="*/ 470059 w 7000875"/>
              <a:gd name="connsiteY292" fmla="*/ 549116 h 1647825"/>
              <a:gd name="connsiteX293" fmla="*/ 495776 w 7000875"/>
              <a:gd name="connsiteY293" fmla="*/ 549116 h 1647825"/>
              <a:gd name="connsiteX294" fmla="*/ 495776 w 7000875"/>
              <a:gd name="connsiteY294" fmla="*/ 513874 h 1647825"/>
              <a:gd name="connsiteX295" fmla="*/ 6726079 w 7000875"/>
              <a:gd name="connsiteY295" fmla="*/ 396716 h 1647825"/>
              <a:gd name="connsiteX296" fmla="*/ 6727032 w 7000875"/>
              <a:gd name="connsiteY296" fmla="*/ 392906 h 1647825"/>
              <a:gd name="connsiteX297" fmla="*/ 6018371 w 7000875"/>
              <a:gd name="connsiteY297" fmla="*/ 392906 h 1647825"/>
              <a:gd name="connsiteX298" fmla="*/ 6124099 w 7000875"/>
              <a:gd name="connsiteY298" fmla="*/ 393859 h 1647825"/>
              <a:gd name="connsiteX299" fmla="*/ 6170771 w 7000875"/>
              <a:gd name="connsiteY299" fmla="*/ 395764 h 1647825"/>
              <a:gd name="connsiteX300" fmla="*/ 6332696 w 7000875"/>
              <a:gd name="connsiteY300" fmla="*/ 411956 h 1647825"/>
              <a:gd name="connsiteX301" fmla="*/ 6446996 w 7000875"/>
              <a:gd name="connsiteY301" fmla="*/ 411956 h 1647825"/>
              <a:gd name="connsiteX302" fmla="*/ 6546057 w 7000875"/>
              <a:gd name="connsiteY302" fmla="*/ 408146 h 1647825"/>
              <a:gd name="connsiteX303" fmla="*/ 6711791 w 7000875"/>
              <a:gd name="connsiteY303" fmla="*/ 395764 h 1647825"/>
              <a:gd name="connsiteX304" fmla="*/ 6726079 w 7000875"/>
              <a:gd name="connsiteY304" fmla="*/ 396716 h 1647825"/>
              <a:gd name="connsiteX305" fmla="*/ 2328386 w 7000875"/>
              <a:gd name="connsiteY305" fmla="*/ 305276 h 1647825"/>
              <a:gd name="connsiteX306" fmla="*/ 2159794 w 7000875"/>
              <a:gd name="connsiteY306" fmla="*/ 305276 h 1647825"/>
              <a:gd name="connsiteX307" fmla="*/ 2159794 w 7000875"/>
              <a:gd name="connsiteY307" fmla="*/ 330041 h 1647825"/>
              <a:gd name="connsiteX308" fmla="*/ 2569369 w 7000875"/>
              <a:gd name="connsiteY308" fmla="*/ 330041 h 1647825"/>
              <a:gd name="connsiteX309" fmla="*/ 2569369 w 7000875"/>
              <a:gd name="connsiteY309" fmla="*/ 306229 h 1647825"/>
              <a:gd name="connsiteX310" fmla="*/ 2526506 w 7000875"/>
              <a:gd name="connsiteY310" fmla="*/ 306229 h 1647825"/>
              <a:gd name="connsiteX311" fmla="*/ 2516029 w 7000875"/>
              <a:gd name="connsiteY311" fmla="*/ 311944 h 1647825"/>
              <a:gd name="connsiteX312" fmla="*/ 2493169 w 7000875"/>
              <a:gd name="connsiteY312" fmla="*/ 324326 h 1647825"/>
              <a:gd name="connsiteX313" fmla="*/ 2351246 w 7000875"/>
              <a:gd name="connsiteY313" fmla="*/ 324326 h 1647825"/>
              <a:gd name="connsiteX314" fmla="*/ 2328386 w 7000875"/>
              <a:gd name="connsiteY314" fmla="*/ 305276 h 1647825"/>
              <a:gd name="connsiteX315" fmla="*/ 3625691 w 7000875"/>
              <a:gd name="connsiteY315" fmla="*/ 882491 h 1647825"/>
              <a:gd name="connsiteX316" fmla="*/ 3620929 w 7000875"/>
              <a:gd name="connsiteY316" fmla="*/ 864394 h 1647825"/>
              <a:gd name="connsiteX317" fmla="*/ 3605689 w 7000875"/>
              <a:gd name="connsiteY317" fmla="*/ 819626 h 1647825"/>
              <a:gd name="connsiteX318" fmla="*/ 3599021 w 7000875"/>
              <a:gd name="connsiteY318" fmla="*/ 812006 h 1647825"/>
              <a:gd name="connsiteX319" fmla="*/ 3542824 w 7000875"/>
              <a:gd name="connsiteY319" fmla="*/ 797719 h 1647825"/>
              <a:gd name="connsiteX320" fmla="*/ 3501866 w 7000875"/>
              <a:gd name="connsiteY320" fmla="*/ 820579 h 1647825"/>
              <a:gd name="connsiteX321" fmla="*/ 3532346 w 7000875"/>
              <a:gd name="connsiteY321" fmla="*/ 850106 h 1647825"/>
              <a:gd name="connsiteX322" fmla="*/ 3564731 w 7000875"/>
              <a:gd name="connsiteY322" fmla="*/ 860584 h 1647825"/>
              <a:gd name="connsiteX323" fmla="*/ 3625691 w 7000875"/>
              <a:gd name="connsiteY323" fmla="*/ 882491 h 1647825"/>
              <a:gd name="connsiteX324" fmla="*/ 2680811 w 7000875"/>
              <a:gd name="connsiteY324" fmla="*/ 161449 h 1647825"/>
              <a:gd name="connsiteX325" fmla="*/ 2683669 w 7000875"/>
              <a:gd name="connsiteY325" fmla="*/ 114776 h 1647825"/>
              <a:gd name="connsiteX326" fmla="*/ 2604611 w 7000875"/>
              <a:gd name="connsiteY326" fmla="*/ 114776 h 1647825"/>
              <a:gd name="connsiteX327" fmla="*/ 2590324 w 7000875"/>
              <a:gd name="connsiteY327" fmla="*/ 120491 h 1647825"/>
              <a:gd name="connsiteX328" fmla="*/ 2580799 w 7000875"/>
              <a:gd name="connsiteY328" fmla="*/ 160496 h 1647825"/>
              <a:gd name="connsiteX329" fmla="*/ 2680811 w 7000875"/>
              <a:gd name="connsiteY329" fmla="*/ 161449 h 1647825"/>
              <a:gd name="connsiteX330" fmla="*/ 2057876 w 7000875"/>
              <a:gd name="connsiteY330" fmla="*/ 163354 h 1647825"/>
              <a:gd name="connsiteX331" fmla="*/ 2150269 w 7000875"/>
              <a:gd name="connsiteY331" fmla="*/ 159544 h 1647825"/>
              <a:gd name="connsiteX332" fmla="*/ 2150269 w 7000875"/>
              <a:gd name="connsiteY332" fmla="*/ 112871 h 1647825"/>
              <a:gd name="connsiteX333" fmla="*/ 2090261 w 7000875"/>
              <a:gd name="connsiteY333" fmla="*/ 112871 h 1647825"/>
              <a:gd name="connsiteX334" fmla="*/ 2073116 w 7000875"/>
              <a:gd name="connsiteY334" fmla="*/ 120491 h 1647825"/>
              <a:gd name="connsiteX335" fmla="*/ 2057876 w 7000875"/>
              <a:gd name="connsiteY335" fmla="*/ 163354 h 1647825"/>
              <a:gd name="connsiteX336" fmla="*/ 3259931 w 7000875"/>
              <a:gd name="connsiteY336" fmla="*/ 897731 h 1647825"/>
              <a:gd name="connsiteX337" fmla="*/ 3259931 w 7000875"/>
              <a:gd name="connsiteY337" fmla="*/ 895826 h 1647825"/>
              <a:gd name="connsiteX338" fmla="*/ 3227546 w 7000875"/>
              <a:gd name="connsiteY338" fmla="*/ 895826 h 1647825"/>
              <a:gd name="connsiteX339" fmla="*/ 3206591 w 7000875"/>
              <a:gd name="connsiteY339" fmla="*/ 905351 h 1647825"/>
              <a:gd name="connsiteX340" fmla="*/ 3221831 w 7000875"/>
              <a:gd name="connsiteY340" fmla="*/ 925354 h 1647825"/>
              <a:gd name="connsiteX341" fmla="*/ 3238976 w 7000875"/>
              <a:gd name="connsiteY341" fmla="*/ 929164 h 1647825"/>
              <a:gd name="connsiteX342" fmla="*/ 3300889 w 7000875"/>
              <a:gd name="connsiteY342" fmla="*/ 929164 h 1647825"/>
              <a:gd name="connsiteX343" fmla="*/ 3321844 w 7000875"/>
              <a:gd name="connsiteY343" fmla="*/ 924401 h 1647825"/>
              <a:gd name="connsiteX344" fmla="*/ 3332321 w 7000875"/>
              <a:gd name="connsiteY344" fmla="*/ 906304 h 1647825"/>
              <a:gd name="connsiteX345" fmla="*/ 3311366 w 7000875"/>
              <a:gd name="connsiteY345" fmla="*/ 892016 h 1647825"/>
              <a:gd name="connsiteX346" fmla="*/ 3259931 w 7000875"/>
              <a:gd name="connsiteY346" fmla="*/ 897731 h 1647825"/>
              <a:gd name="connsiteX347" fmla="*/ 3898106 w 7000875"/>
              <a:gd name="connsiteY347" fmla="*/ 860584 h 1647825"/>
              <a:gd name="connsiteX348" fmla="*/ 3947636 w 7000875"/>
              <a:gd name="connsiteY348" fmla="*/ 849154 h 1647825"/>
              <a:gd name="connsiteX349" fmla="*/ 3969544 w 7000875"/>
              <a:gd name="connsiteY349" fmla="*/ 825341 h 1647825"/>
              <a:gd name="connsiteX350" fmla="*/ 3947636 w 7000875"/>
              <a:gd name="connsiteY350" fmla="*/ 802481 h 1647825"/>
              <a:gd name="connsiteX351" fmla="*/ 3924776 w 7000875"/>
              <a:gd name="connsiteY351" fmla="*/ 800576 h 1647825"/>
              <a:gd name="connsiteX352" fmla="*/ 3914299 w 7000875"/>
              <a:gd name="connsiteY352" fmla="*/ 808196 h 1647825"/>
              <a:gd name="connsiteX353" fmla="*/ 3898106 w 7000875"/>
              <a:gd name="connsiteY353" fmla="*/ 860584 h 1647825"/>
              <a:gd name="connsiteX354" fmla="*/ 1878806 w 7000875"/>
              <a:gd name="connsiteY354" fmla="*/ 685324 h 1647825"/>
              <a:gd name="connsiteX355" fmla="*/ 1850231 w 7000875"/>
              <a:gd name="connsiteY355" fmla="*/ 654844 h 1647825"/>
              <a:gd name="connsiteX356" fmla="*/ 1819751 w 7000875"/>
              <a:gd name="connsiteY356" fmla="*/ 683419 h 1647825"/>
              <a:gd name="connsiteX357" fmla="*/ 1848326 w 7000875"/>
              <a:gd name="connsiteY357" fmla="*/ 713899 h 1647825"/>
              <a:gd name="connsiteX358" fmla="*/ 1878806 w 7000875"/>
              <a:gd name="connsiteY358" fmla="*/ 685324 h 1647825"/>
              <a:gd name="connsiteX359" fmla="*/ 452914 w 7000875"/>
              <a:gd name="connsiteY359" fmla="*/ 743426 h 1647825"/>
              <a:gd name="connsiteX360" fmla="*/ 458629 w 7000875"/>
              <a:gd name="connsiteY360" fmla="*/ 746284 h 1647825"/>
              <a:gd name="connsiteX361" fmla="*/ 469106 w 7000875"/>
              <a:gd name="connsiteY361" fmla="*/ 720566 h 1647825"/>
              <a:gd name="connsiteX362" fmla="*/ 469106 w 7000875"/>
              <a:gd name="connsiteY362" fmla="*/ 631984 h 1647825"/>
              <a:gd name="connsiteX363" fmla="*/ 463391 w 7000875"/>
              <a:gd name="connsiteY363" fmla="*/ 607219 h 1647825"/>
              <a:gd name="connsiteX364" fmla="*/ 452914 w 7000875"/>
              <a:gd name="connsiteY364" fmla="*/ 743426 h 1647825"/>
              <a:gd name="connsiteX365" fmla="*/ 2373154 w 7000875"/>
              <a:gd name="connsiteY365" fmla="*/ 26194 h 1647825"/>
              <a:gd name="connsiteX366" fmla="*/ 2473166 w 7000875"/>
              <a:gd name="connsiteY366" fmla="*/ 25241 h 1647825"/>
              <a:gd name="connsiteX367" fmla="*/ 2373154 w 7000875"/>
              <a:gd name="connsiteY367" fmla="*/ 26194 h 1647825"/>
              <a:gd name="connsiteX368" fmla="*/ 2327434 w 7000875"/>
              <a:gd name="connsiteY368" fmla="*/ 160496 h 1647825"/>
              <a:gd name="connsiteX369" fmla="*/ 2327434 w 7000875"/>
              <a:gd name="connsiteY369" fmla="*/ 130016 h 1647825"/>
              <a:gd name="connsiteX370" fmla="*/ 2289334 w 7000875"/>
              <a:gd name="connsiteY370" fmla="*/ 130969 h 1647825"/>
              <a:gd name="connsiteX371" fmla="*/ 2275046 w 7000875"/>
              <a:gd name="connsiteY371" fmla="*/ 144304 h 1647825"/>
              <a:gd name="connsiteX372" fmla="*/ 2287429 w 7000875"/>
              <a:gd name="connsiteY372" fmla="*/ 154781 h 1647825"/>
              <a:gd name="connsiteX373" fmla="*/ 2327434 w 7000875"/>
              <a:gd name="connsiteY373" fmla="*/ 160496 h 1647825"/>
              <a:gd name="connsiteX374" fmla="*/ 2625566 w 7000875"/>
              <a:gd name="connsiteY374" fmla="*/ 484346 h 1647825"/>
              <a:gd name="connsiteX375" fmla="*/ 2625566 w 7000875"/>
              <a:gd name="connsiteY375" fmla="*/ 483394 h 1647825"/>
              <a:gd name="connsiteX376" fmla="*/ 2377916 w 7000875"/>
              <a:gd name="connsiteY376" fmla="*/ 483394 h 1647825"/>
              <a:gd name="connsiteX377" fmla="*/ 2377916 w 7000875"/>
              <a:gd name="connsiteY377" fmla="*/ 484346 h 1647825"/>
              <a:gd name="connsiteX378" fmla="*/ 2625566 w 7000875"/>
              <a:gd name="connsiteY378" fmla="*/ 484346 h 1647825"/>
              <a:gd name="connsiteX379" fmla="*/ 2498884 w 7000875"/>
              <a:gd name="connsiteY379" fmla="*/ 99536 h 1647825"/>
              <a:gd name="connsiteX380" fmla="*/ 2347436 w 7000875"/>
              <a:gd name="connsiteY380" fmla="*/ 98584 h 1647825"/>
              <a:gd name="connsiteX381" fmla="*/ 2498884 w 7000875"/>
              <a:gd name="connsiteY381" fmla="*/ 99536 h 1647825"/>
              <a:gd name="connsiteX382" fmla="*/ 3964781 w 7000875"/>
              <a:gd name="connsiteY382" fmla="*/ 652939 h 1647825"/>
              <a:gd name="connsiteX383" fmla="*/ 4016216 w 7000875"/>
              <a:gd name="connsiteY383" fmla="*/ 652939 h 1647825"/>
              <a:gd name="connsiteX384" fmla="*/ 3964781 w 7000875"/>
              <a:gd name="connsiteY384" fmla="*/ 652939 h 1647825"/>
              <a:gd name="connsiteX385" fmla="*/ 3762851 w 7000875"/>
              <a:gd name="connsiteY385" fmla="*/ 1173004 h 1647825"/>
              <a:gd name="connsiteX386" fmla="*/ 3766661 w 7000875"/>
              <a:gd name="connsiteY386" fmla="*/ 1173004 h 1647825"/>
              <a:gd name="connsiteX387" fmla="*/ 3766661 w 7000875"/>
              <a:gd name="connsiteY387" fmla="*/ 1093946 h 1647825"/>
              <a:gd name="connsiteX388" fmla="*/ 3762851 w 7000875"/>
              <a:gd name="connsiteY388" fmla="*/ 1093946 h 1647825"/>
              <a:gd name="connsiteX389" fmla="*/ 3762851 w 7000875"/>
              <a:gd name="connsiteY389" fmla="*/ 1173004 h 1647825"/>
              <a:gd name="connsiteX390" fmla="*/ 3756184 w 7000875"/>
              <a:gd name="connsiteY390" fmla="*/ 1481614 h 1647825"/>
              <a:gd name="connsiteX391" fmla="*/ 3762851 w 7000875"/>
              <a:gd name="connsiteY391" fmla="*/ 1481614 h 1647825"/>
              <a:gd name="connsiteX392" fmla="*/ 3762851 w 7000875"/>
              <a:gd name="connsiteY392" fmla="*/ 1425416 h 1647825"/>
              <a:gd name="connsiteX393" fmla="*/ 3758089 w 7000875"/>
              <a:gd name="connsiteY393" fmla="*/ 1425416 h 1647825"/>
              <a:gd name="connsiteX394" fmla="*/ 3756184 w 7000875"/>
              <a:gd name="connsiteY394" fmla="*/ 1481614 h 1647825"/>
              <a:gd name="connsiteX395" fmla="*/ 347186 w 7000875"/>
              <a:gd name="connsiteY395" fmla="*/ 647224 h 1647825"/>
              <a:gd name="connsiteX396" fmla="*/ 338614 w 7000875"/>
              <a:gd name="connsiteY396" fmla="*/ 647224 h 1647825"/>
              <a:gd name="connsiteX397" fmla="*/ 340519 w 7000875"/>
              <a:gd name="connsiteY397" fmla="*/ 677704 h 1647825"/>
              <a:gd name="connsiteX398" fmla="*/ 347186 w 7000875"/>
              <a:gd name="connsiteY398" fmla="*/ 677704 h 1647825"/>
              <a:gd name="connsiteX399" fmla="*/ 347186 w 7000875"/>
              <a:gd name="connsiteY399" fmla="*/ 647224 h 1647825"/>
              <a:gd name="connsiteX400" fmla="*/ 3619976 w 7000875"/>
              <a:gd name="connsiteY400" fmla="*/ 963454 h 1647825"/>
              <a:gd name="connsiteX401" fmla="*/ 3620929 w 7000875"/>
              <a:gd name="connsiteY401" fmla="*/ 952976 h 1647825"/>
              <a:gd name="connsiteX402" fmla="*/ 3594259 w 7000875"/>
              <a:gd name="connsiteY402" fmla="*/ 950119 h 1647825"/>
              <a:gd name="connsiteX403" fmla="*/ 3593306 w 7000875"/>
              <a:gd name="connsiteY403" fmla="*/ 958691 h 1647825"/>
              <a:gd name="connsiteX404" fmla="*/ 3619976 w 7000875"/>
              <a:gd name="connsiteY404" fmla="*/ 963454 h 1647825"/>
              <a:gd name="connsiteX405" fmla="*/ 5785962 w 7000875"/>
              <a:gd name="connsiteY405" fmla="*/ 498634 h 1647825"/>
              <a:gd name="connsiteX406" fmla="*/ 5785962 w 7000875"/>
              <a:gd name="connsiteY406" fmla="*/ 498634 h 1647825"/>
              <a:gd name="connsiteX407" fmla="*/ 5702141 w 7000875"/>
              <a:gd name="connsiteY407" fmla="*/ 497681 h 1647825"/>
              <a:gd name="connsiteX408" fmla="*/ 5702141 w 7000875"/>
              <a:gd name="connsiteY408" fmla="*/ 498634 h 1647825"/>
              <a:gd name="connsiteX409" fmla="*/ 5785962 w 7000875"/>
              <a:gd name="connsiteY409" fmla="*/ 498634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7000875" h="1647825">
                <a:moveTo>
                  <a:pt x="2507456" y="8096"/>
                </a:moveTo>
                <a:cubicBezTo>
                  <a:pt x="2513171" y="21431"/>
                  <a:pt x="2511266" y="33814"/>
                  <a:pt x="2508409" y="48101"/>
                </a:cubicBezTo>
                <a:cubicBezTo>
                  <a:pt x="2503646" y="68104"/>
                  <a:pt x="2505551" y="89059"/>
                  <a:pt x="2507456" y="109061"/>
                </a:cubicBezTo>
                <a:cubicBezTo>
                  <a:pt x="2507456" y="114776"/>
                  <a:pt x="2517934" y="122396"/>
                  <a:pt x="2524601" y="123349"/>
                </a:cubicBezTo>
                <a:cubicBezTo>
                  <a:pt x="2539841" y="125254"/>
                  <a:pt x="2555081" y="124301"/>
                  <a:pt x="2570321" y="124301"/>
                </a:cubicBezTo>
                <a:cubicBezTo>
                  <a:pt x="2573179" y="124301"/>
                  <a:pt x="2577941" y="124301"/>
                  <a:pt x="2578894" y="122396"/>
                </a:cubicBezTo>
                <a:cubicBezTo>
                  <a:pt x="2594134" y="101441"/>
                  <a:pt x="2616041" y="108109"/>
                  <a:pt x="2636044" y="108109"/>
                </a:cubicBezTo>
                <a:cubicBezTo>
                  <a:pt x="2653189" y="108109"/>
                  <a:pt x="2670334" y="108109"/>
                  <a:pt x="2688431" y="108109"/>
                </a:cubicBezTo>
                <a:cubicBezTo>
                  <a:pt x="2688431" y="124301"/>
                  <a:pt x="2697956" y="124301"/>
                  <a:pt x="2710339" y="125254"/>
                </a:cubicBezTo>
                <a:cubicBezTo>
                  <a:pt x="2761774" y="128111"/>
                  <a:pt x="2807494" y="109061"/>
                  <a:pt x="2856071" y="98584"/>
                </a:cubicBezTo>
                <a:cubicBezTo>
                  <a:pt x="2892266" y="90964"/>
                  <a:pt x="2927509" y="78581"/>
                  <a:pt x="2963704" y="72866"/>
                </a:cubicBezTo>
                <a:cubicBezTo>
                  <a:pt x="2992279" y="68104"/>
                  <a:pt x="3022759" y="75724"/>
                  <a:pt x="3050381" y="69056"/>
                </a:cubicBezTo>
                <a:cubicBezTo>
                  <a:pt x="3116104" y="51911"/>
                  <a:pt x="3180874" y="64294"/>
                  <a:pt x="3246596" y="62389"/>
                </a:cubicBezTo>
                <a:cubicBezTo>
                  <a:pt x="3312319" y="60484"/>
                  <a:pt x="3378994" y="62389"/>
                  <a:pt x="3444716" y="63341"/>
                </a:cubicBezTo>
                <a:cubicBezTo>
                  <a:pt x="3451384" y="63341"/>
                  <a:pt x="3459004" y="63341"/>
                  <a:pt x="3466624" y="63341"/>
                </a:cubicBezTo>
                <a:cubicBezTo>
                  <a:pt x="3466624" y="168116"/>
                  <a:pt x="3466624" y="271939"/>
                  <a:pt x="3466624" y="376714"/>
                </a:cubicBezTo>
                <a:cubicBezTo>
                  <a:pt x="3459004" y="376714"/>
                  <a:pt x="3453289" y="376714"/>
                  <a:pt x="3446621" y="376714"/>
                </a:cubicBezTo>
                <a:cubicBezTo>
                  <a:pt x="3342799" y="376714"/>
                  <a:pt x="3238976" y="377666"/>
                  <a:pt x="3136106" y="374809"/>
                </a:cubicBezTo>
                <a:cubicBezTo>
                  <a:pt x="3053239" y="371951"/>
                  <a:pt x="2970371" y="368141"/>
                  <a:pt x="2889409" y="344329"/>
                </a:cubicBezTo>
                <a:cubicBezTo>
                  <a:pt x="2850356" y="332899"/>
                  <a:pt x="2811304" y="322421"/>
                  <a:pt x="2771299" y="313849"/>
                </a:cubicBezTo>
                <a:cubicBezTo>
                  <a:pt x="2745581" y="308134"/>
                  <a:pt x="2718911" y="308134"/>
                  <a:pt x="2691289" y="305276"/>
                </a:cubicBezTo>
                <a:cubicBezTo>
                  <a:pt x="2691289" y="343376"/>
                  <a:pt x="2691289" y="377666"/>
                  <a:pt x="2691289" y="412909"/>
                </a:cubicBezTo>
                <a:cubicBezTo>
                  <a:pt x="2701766" y="411956"/>
                  <a:pt x="2710339" y="371951"/>
                  <a:pt x="2718911" y="411956"/>
                </a:cubicBezTo>
                <a:cubicBezTo>
                  <a:pt x="2730341" y="411956"/>
                  <a:pt x="2740819" y="411956"/>
                  <a:pt x="2752249" y="411956"/>
                </a:cubicBezTo>
                <a:cubicBezTo>
                  <a:pt x="2753201" y="405289"/>
                  <a:pt x="2754154" y="399574"/>
                  <a:pt x="2755106" y="393859"/>
                </a:cubicBezTo>
                <a:cubicBezTo>
                  <a:pt x="2836069" y="393859"/>
                  <a:pt x="2916079" y="393859"/>
                  <a:pt x="2997994" y="393859"/>
                </a:cubicBezTo>
                <a:cubicBezTo>
                  <a:pt x="2997994" y="407194"/>
                  <a:pt x="2997994" y="419576"/>
                  <a:pt x="2997994" y="435769"/>
                </a:cubicBezTo>
                <a:cubicBezTo>
                  <a:pt x="3930491" y="440531"/>
                  <a:pt x="4861084" y="445294"/>
                  <a:pt x="5793582" y="450056"/>
                </a:cubicBezTo>
                <a:cubicBezTo>
                  <a:pt x="5793582" y="433864"/>
                  <a:pt x="5793582" y="419576"/>
                  <a:pt x="5793582" y="403384"/>
                </a:cubicBezTo>
                <a:cubicBezTo>
                  <a:pt x="5846921" y="403384"/>
                  <a:pt x="5899309" y="403384"/>
                  <a:pt x="5951696" y="403384"/>
                </a:cubicBezTo>
                <a:cubicBezTo>
                  <a:pt x="5953602" y="396716"/>
                  <a:pt x="5954554" y="391954"/>
                  <a:pt x="5955507" y="387191"/>
                </a:cubicBezTo>
                <a:cubicBezTo>
                  <a:pt x="6301264" y="387191"/>
                  <a:pt x="6647021" y="387191"/>
                  <a:pt x="6993732" y="387191"/>
                </a:cubicBezTo>
                <a:cubicBezTo>
                  <a:pt x="6993732" y="471964"/>
                  <a:pt x="6993732" y="553879"/>
                  <a:pt x="6993732" y="636746"/>
                </a:cubicBezTo>
                <a:cubicBezTo>
                  <a:pt x="6647021" y="636746"/>
                  <a:pt x="6301264" y="636746"/>
                  <a:pt x="5954554" y="636746"/>
                </a:cubicBezTo>
                <a:cubicBezTo>
                  <a:pt x="5952649" y="629126"/>
                  <a:pt x="5951696" y="624364"/>
                  <a:pt x="5950744" y="618649"/>
                </a:cubicBezTo>
                <a:cubicBezTo>
                  <a:pt x="5947887" y="618649"/>
                  <a:pt x="5945029" y="617696"/>
                  <a:pt x="5942171" y="617696"/>
                </a:cubicBezTo>
                <a:cubicBezTo>
                  <a:pt x="5899309" y="617696"/>
                  <a:pt x="5856446" y="617696"/>
                  <a:pt x="5812632" y="616744"/>
                </a:cubicBezTo>
                <a:cubicBezTo>
                  <a:pt x="5805012" y="616744"/>
                  <a:pt x="5794534" y="620554"/>
                  <a:pt x="5790724" y="607219"/>
                </a:cubicBezTo>
                <a:cubicBezTo>
                  <a:pt x="5789771" y="604361"/>
                  <a:pt x="5777389" y="604361"/>
                  <a:pt x="5770721" y="604361"/>
                </a:cubicBezTo>
                <a:cubicBezTo>
                  <a:pt x="5529739" y="603409"/>
                  <a:pt x="5289709" y="602456"/>
                  <a:pt x="5048727" y="602456"/>
                </a:cubicBezTo>
                <a:cubicBezTo>
                  <a:pt x="4726782" y="601504"/>
                  <a:pt x="4404836" y="599599"/>
                  <a:pt x="4082891" y="598646"/>
                </a:cubicBezTo>
                <a:cubicBezTo>
                  <a:pt x="4075271" y="598646"/>
                  <a:pt x="4068604" y="598646"/>
                  <a:pt x="4058126" y="598646"/>
                </a:cubicBezTo>
                <a:cubicBezTo>
                  <a:pt x="4058126" y="606266"/>
                  <a:pt x="4058126" y="611981"/>
                  <a:pt x="4058126" y="618649"/>
                </a:cubicBezTo>
                <a:cubicBezTo>
                  <a:pt x="4057174" y="669131"/>
                  <a:pt x="4056221" y="719614"/>
                  <a:pt x="4056221" y="769144"/>
                </a:cubicBezTo>
                <a:cubicBezTo>
                  <a:pt x="4056221" y="786289"/>
                  <a:pt x="4051459" y="793909"/>
                  <a:pt x="4033361" y="791051"/>
                </a:cubicBezTo>
                <a:cubicBezTo>
                  <a:pt x="4026694" y="790099"/>
                  <a:pt x="4020026" y="791051"/>
                  <a:pt x="4014311" y="791051"/>
                </a:cubicBezTo>
                <a:cubicBezTo>
                  <a:pt x="4013359" y="793909"/>
                  <a:pt x="4012406" y="795814"/>
                  <a:pt x="4013359" y="795814"/>
                </a:cubicBezTo>
                <a:cubicBezTo>
                  <a:pt x="4040981" y="836771"/>
                  <a:pt x="4011454" y="882491"/>
                  <a:pt x="3958114" y="893921"/>
                </a:cubicBezTo>
                <a:cubicBezTo>
                  <a:pt x="3934301" y="898684"/>
                  <a:pt x="3912394" y="907256"/>
                  <a:pt x="3889534" y="914876"/>
                </a:cubicBezTo>
                <a:cubicBezTo>
                  <a:pt x="3885724" y="915829"/>
                  <a:pt x="3880009" y="920591"/>
                  <a:pt x="3880009" y="924401"/>
                </a:cubicBezTo>
                <a:cubicBezTo>
                  <a:pt x="3876199" y="953929"/>
                  <a:pt x="3852386" y="965359"/>
                  <a:pt x="3831431" y="979646"/>
                </a:cubicBezTo>
                <a:cubicBezTo>
                  <a:pt x="3827621" y="982504"/>
                  <a:pt x="3824764" y="985361"/>
                  <a:pt x="3820001" y="985361"/>
                </a:cubicBezTo>
                <a:cubicBezTo>
                  <a:pt x="3793331" y="992029"/>
                  <a:pt x="3789521" y="1010126"/>
                  <a:pt x="3789521" y="1034891"/>
                </a:cubicBezTo>
                <a:cubicBezTo>
                  <a:pt x="3790474" y="1117759"/>
                  <a:pt x="3790474" y="1200626"/>
                  <a:pt x="3788569" y="1283494"/>
                </a:cubicBezTo>
                <a:cubicBezTo>
                  <a:pt x="3787616" y="1338739"/>
                  <a:pt x="3784759" y="1393984"/>
                  <a:pt x="3781901" y="1448276"/>
                </a:cubicBezTo>
                <a:cubicBezTo>
                  <a:pt x="3779044" y="1499711"/>
                  <a:pt x="3782854" y="1551146"/>
                  <a:pt x="3800951" y="1600676"/>
                </a:cubicBezTo>
                <a:cubicBezTo>
                  <a:pt x="3806666" y="1615916"/>
                  <a:pt x="3801904" y="1626394"/>
                  <a:pt x="3789521" y="1634966"/>
                </a:cubicBezTo>
                <a:cubicBezTo>
                  <a:pt x="3773329" y="1647349"/>
                  <a:pt x="3749516" y="1648301"/>
                  <a:pt x="3733324" y="1637824"/>
                </a:cubicBezTo>
                <a:cubicBezTo>
                  <a:pt x="3719989" y="1629251"/>
                  <a:pt x="3714274" y="1617821"/>
                  <a:pt x="3717131" y="1602581"/>
                </a:cubicBezTo>
                <a:cubicBezTo>
                  <a:pt x="3719036" y="1592104"/>
                  <a:pt x="3720941" y="1582579"/>
                  <a:pt x="3723799" y="1572101"/>
                </a:cubicBezTo>
                <a:cubicBezTo>
                  <a:pt x="3746659" y="1493996"/>
                  <a:pt x="3738086" y="1413034"/>
                  <a:pt x="3739039" y="1333976"/>
                </a:cubicBezTo>
                <a:cubicBezTo>
                  <a:pt x="3739991" y="1233964"/>
                  <a:pt x="3739039" y="1133951"/>
                  <a:pt x="3739039" y="1033939"/>
                </a:cubicBezTo>
                <a:cubicBezTo>
                  <a:pt x="3739039" y="1027271"/>
                  <a:pt x="3739039" y="1019651"/>
                  <a:pt x="3739039" y="1012031"/>
                </a:cubicBezTo>
                <a:cubicBezTo>
                  <a:pt x="3721894" y="1012031"/>
                  <a:pt x="3705701" y="1012031"/>
                  <a:pt x="3690461" y="1012031"/>
                </a:cubicBezTo>
                <a:cubicBezTo>
                  <a:pt x="3679984" y="1012031"/>
                  <a:pt x="3667601" y="1015841"/>
                  <a:pt x="3663791" y="1000601"/>
                </a:cubicBezTo>
                <a:cubicBezTo>
                  <a:pt x="3662839" y="998696"/>
                  <a:pt x="3656171" y="997744"/>
                  <a:pt x="3652361" y="997744"/>
                </a:cubicBezTo>
                <a:cubicBezTo>
                  <a:pt x="3626644" y="998696"/>
                  <a:pt x="3599974" y="999649"/>
                  <a:pt x="3574256" y="999649"/>
                </a:cubicBezTo>
                <a:cubicBezTo>
                  <a:pt x="3563779" y="999649"/>
                  <a:pt x="3559969" y="1003459"/>
                  <a:pt x="3556159" y="1012984"/>
                </a:cubicBezTo>
                <a:cubicBezTo>
                  <a:pt x="3541871" y="1050131"/>
                  <a:pt x="3526631" y="1087279"/>
                  <a:pt x="3510439" y="1123474"/>
                </a:cubicBezTo>
                <a:cubicBezTo>
                  <a:pt x="3506629" y="1131094"/>
                  <a:pt x="3500914" y="1139666"/>
                  <a:pt x="3494246" y="1144429"/>
                </a:cubicBezTo>
                <a:cubicBezTo>
                  <a:pt x="3489484" y="1148239"/>
                  <a:pt x="3478054" y="1150144"/>
                  <a:pt x="3474244" y="1147286"/>
                </a:cubicBezTo>
                <a:cubicBezTo>
                  <a:pt x="3470434" y="1144429"/>
                  <a:pt x="3469481" y="1132999"/>
                  <a:pt x="3470434" y="1126331"/>
                </a:cubicBezTo>
                <a:cubicBezTo>
                  <a:pt x="3473291" y="1113949"/>
                  <a:pt x="3479006" y="1102519"/>
                  <a:pt x="3483769" y="1091089"/>
                </a:cubicBezTo>
                <a:cubicBezTo>
                  <a:pt x="3500914" y="1046321"/>
                  <a:pt x="3518059" y="1001554"/>
                  <a:pt x="3535204" y="957739"/>
                </a:cubicBezTo>
                <a:cubicBezTo>
                  <a:pt x="3536156" y="953929"/>
                  <a:pt x="3538061" y="951071"/>
                  <a:pt x="3539014" y="947261"/>
                </a:cubicBezTo>
                <a:cubicBezTo>
                  <a:pt x="3553301" y="914876"/>
                  <a:pt x="3558064" y="912019"/>
                  <a:pt x="3594259" y="912971"/>
                </a:cubicBezTo>
                <a:cubicBezTo>
                  <a:pt x="3572351" y="906304"/>
                  <a:pt x="3549491" y="899636"/>
                  <a:pt x="3527584" y="892969"/>
                </a:cubicBezTo>
                <a:cubicBezTo>
                  <a:pt x="3516154" y="889159"/>
                  <a:pt x="3503771" y="888206"/>
                  <a:pt x="3493294" y="883444"/>
                </a:cubicBezTo>
                <a:cubicBezTo>
                  <a:pt x="3454241" y="865346"/>
                  <a:pt x="3444716" y="832009"/>
                  <a:pt x="3466624" y="789146"/>
                </a:cubicBezTo>
                <a:cubicBezTo>
                  <a:pt x="3459956" y="788194"/>
                  <a:pt x="3454241" y="787241"/>
                  <a:pt x="3448526" y="787241"/>
                </a:cubicBezTo>
                <a:cubicBezTo>
                  <a:pt x="3412331" y="787241"/>
                  <a:pt x="3376136" y="787241"/>
                  <a:pt x="3338989" y="786289"/>
                </a:cubicBezTo>
                <a:cubicBezTo>
                  <a:pt x="3322796" y="785336"/>
                  <a:pt x="3318986" y="792004"/>
                  <a:pt x="3319939" y="806291"/>
                </a:cubicBezTo>
                <a:cubicBezTo>
                  <a:pt x="3320891" y="823436"/>
                  <a:pt x="3319939" y="840581"/>
                  <a:pt x="3319939" y="858679"/>
                </a:cubicBezTo>
                <a:cubicBezTo>
                  <a:pt x="3315176" y="860584"/>
                  <a:pt x="3310414" y="861536"/>
                  <a:pt x="3304699" y="863441"/>
                </a:cubicBezTo>
                <a:cubicBezTo>
                  <a:pt x="3305651" y="866299"/>
                  <a:pt x="3305651" y="868204"/>
                  <a:pt x="3306604" y="869156"/>
                </a:cubicBezTo>
                <a:cubicBezTo>
                  <a:pt x="3315176" y="872966"/>
                  <a:pt x="3323749" y="874871"/>
                  <a:pt x="3331369" y="879634"/>
                </a:cubicBezTo>
                <a:cubicBezTo>
                  <a:pt x="3358039" y="895826"/>
                  <a:pt x="3358039" y="927259"/>
                  <a:pt x="3331369" y="942499"/>
                </a:cubicBezTo>
                <a:cubicBezTo>
                  <a:pt x="3322796" y="948214"/>
                  <a:pt x="3311366" y="951071"/>
                  <a:pt x="3300889" y="951071"/>
                </a:cubicBezTo>
                <a:cubicBezTo>
                  <a:pt x="3278029" y="952024"/>
                  <a:pt x="3255169" y="952024"/>
                  <a:pt x="3232309" y="951071"/>
                </a:cubicBezTo>
                <a:cubicBezTo>
                  <a:pt x="3224689" y="951071"/>
                  <a:pt x="3217069" y="949166"/>
                  <a:pt x="3209449" y="946309"/>
                </a:cubicBezTo>
                <a:cubicBezTo>
                  <a:pt x="3194209" y="940594"/>
                  <a:pt x="3183731" y="929164"/>
                  <a:pt x="3181826" y="912971"/>
                </a:cubicBezTo>
                <a:cubicBezTo>
                  <a:pt x="3180874" y="895826"/>
                  <a:pt x="3190399" y="884396"/>
                  <a:pt x="3204686" y="876776"/>
                </a:cubicBezTo>
                <a:cubicBezTo>
                  <a:pt x="3209449" y="873919"/>
                  <a:pt x="3213259" y="871061"/>
                  <a:pt x="3211354" y="868204"/>
                </a:cubicBezTo>
                <a:cubicBezTo>
                  <a:pt x="3208496" y="858679"/>
                  <a:pt x="3204686" y="849154"/>
                  <a:pt x="3203734" y="839629"/>
                </a:cubicBezTo>
                <a:cubicBezTo>
                  <a:pt x="3202781" y="823436"/>
                  <a:pt x="3203734" y="807244"/>
                  <a:pt x="3203734" y="789146"/>
                </a:cubicBezTo>
                <a:cubicBezTo>
                  <a:pt x="3195161" y="789146"/>
                  <a:pt x="3188494" y="788194"/>
                  <a:pt x="3180874" y="788194"/>
                </a:cubicBezTo>
                <a:cubicBezTo>
                  <a:pt x="3124676" y="788194"/>
                  <a:pt x="3069431" y="789146"/>
                  <a:pt x="3013234" y="788194"/>
                </a:cubicBezTo>
                <a:cubicBezTo>
                  <a:pt x="2984659" y="788194"/>
                  <a:pt x="2957036" y="791051"/>
                  <a:pt x="2929414" y="799624"/>
                </a:cubicBezTo>
                <a:cubicBezTo>
                  <a:pt x="2838926" y="826294"/>
                  <a:pt x="2747486" y="852964"/>
                  <a:pt x="2656046" y="878681"/>
                </a:cubicBezTo>
                <a:cubicBezTo>
                  <a:pt x="2642711" y="882491"/>
                  <a:pt x="2638901" y="888206"/>
                  <a:pt x="2638901" y="901541"/>
                </a:cubicBezTo>
                <a:cubicBezTo>
                  <a:pt x="2639854" y="947261"/>
                  <a:pt x="2638901" y="993934"/>
                  <a:pt x="2638901" y="1041559"/>
                </a:cubicBezTo>
                <a:cubicBezTo>
                  <a:pt x="2473166" y="1058704"/>
                  <a:pt x="2309336" y="1075849"/>
                  <a:pt x="2143601" y="1093946"/>
                </a:cubicBezTo>
                <a:cubicBezTo>
                  <a:pt x="2143601" y="1038701"/>
                  <a:pt x="2143601" y="985361"/>
                  <a:pt x="2143601" y="932974"/>
                </a:cubicBezTo>
                <a:cubicBezTo>
                  <a:pt x="2120741" y="926306"/>
                  <a:pt x="2118836" y="928211"/>
                  <a:pt x="2115979" y="948214"/>
                </a:cubicBezTo>
                <a:cubicBezTo>
                  <a:pt x="2113121" y="968216"/>
                  <a:pt x="2110264" y="989171"/>
                  <a:pt x="2107406" y="1011079"/>
                </a:cubicBezTo>
                <a:cubicBezTo>
                  <a:pt x="2101691" y="1011079"/>
                  <a:pt x="2095976" y="1012031"/>
                  <a:pt x="2088356" y="1012031"/>
                </a:cubicBezTo>
                <a:cubicBezTo>
                  <a:pt x="2091214" y="984409"/>
                  <a:pt x="2094071" y="958691"/>
                  <a:pt x="2096929" y="927259"/>
                </a:cubicBezTo>
                <a:cubicBezTo>
                  <a:pt x="2088356" y="932021"/>
                  <a:pt x="2080736" y="933926"/>
                  <a:pt x="2076926" y="937736"/>
                </a:cubicBezTo>
                <a:cubicBezTo>
                  <a:pt x="2069306" y="946309"/>
                  <a:pt x="2064544" y="956786"/>
                  <a:pt x="2057876" y="966311"/>
                </a:cubicBezTo>
                <a:cubicBezTo>
                  <a:pt x="2038826" y="991076"/>
                  <a:pt x="2015966" y="1005364"/>
                  <a:pt x="1981676" y="1004411"/>
                </a:cubicBezTo>
                <a:cubicBezTo>
                  <a:pt x="1931194" y="1002506"/>
                  <a:pt x="1879759" y="1005364"/>
                  <a:pt x="1829276" y="1003459"/>
                </a:cubicBezTo>
                <a:cubicBezTo>
                  <a:pt x="1786414" y="1002506"/>
                  <a:pt x="1747361" y="992029"/>
                  <a:pt x="1723549" y="951071"/>
                </a:cubicBezTo>
                <a:cubicBezTo>
                  <a:pt x="1721644" y="947261"/>
                  <a:pt x="1710214" y="945356"/>
                  <a:pt x="1707356" y="948214"/>
                </a:cubicBezTo>
                <a:cubicBezTo>
                  <a:pt x="1700689" y="952976"/>
                  <a:pt x="1694021" y="961549"/>
                  <a:pt x="1692116" y="969169"/>
                </a:cubicBezTo>
                <a:cubicBezTo>
                  <a:pt x="1665446" y="1060609"/>
                  <a:pt x="1641634" y="1153001"/>
                  <a:pt x="1640681" y="1250156"/>
                </a:cubicBezTo>
                <a:cubicBezTo>
                  <a:pt x="1640681" y="1257776"/>
                  <a:pt x="1633061" y="1267301"/>
                  <a:pt x="1626394" y="1273016"/>
                </a:cubicBezTo>
                <a:cubicBezTo>
                  <a:pt x="1619726" y="1277779"/>
                  <a:pt x="1609249" y="1281589"/>
                  <a:pt x="1600676" y="1281589"/>
                </a:cubicBezTo>
                <a:cubicBezTo>
                  <a:pt x="1550194" y="1280636"/>
                  <a:pt x="1499711" y="1278731"/>
                  <a:pt x="1449229" y="1276826"/>
                </a:cubicBezTo>
                <a:cubicBezTo>
                  <a:pt x="1446371" y="1276826"/>
                  <a:pt x="1442561" y="1274921"/>
                  <a:pt x="1439704" y="1272064"/>
                </a:cubicBezTo>
                <a:cubicBezTo>
                  <a:pt x="1389221" y="1228249"/>
                  <a:pt x="1327309" y="1217771"/>
                  <a:pt x="1263491" y="1214914"/>
                </a:cubicBezTo>
                <a:cubicBezTo>
                  <a:pt x="1237774" y="1213961"/>
                  <a:pt x="1213009" y="1213961"/>
                  <a:pt x="1187291" y="1210151"/>
                </a:cubicBezTo>
                <a:cubicBezTo>
                  <a:pt x="1177766" y="1209199"/>
                  <a:pt x="1169194" y="1198721"/>
                  <a:pt x="1159669" y="1193959"/>
                </a:cubicBezTo>
                <a:cubicBezTo>
                  <a:pt x="1154906" y="1191101"/>
                  <a:pt x="1146334" y="1187291"/>
                  <a:pt x="1144429" y="1189196"/>
                </a:cubicBezTo>
                <a:cubicBezTo>
                  <a:pt x="1125379" y="1204436"/>
                  <a:pt x="1108234" y="1195864"/>
                  <a:pt x="1092994" y="1184434"/>
                </a:cubicBezTo>
                <a:cubicBezTo>
                  <a:pt x="1056799" y="1156811"/>
                  <a:pt x="1021556" y="1126331"/>
                  <a:pt x="985361" y="1098709"/>
                </a:cubicBezTo>
                <a:cubicBezTo>
                  <a:pt x="955834" y="1075849"/>
                  <a:pt x="926306" y="1052036"/>
                  <a:pt x="893921" y="1032986"/>
                </a:cubicBezTo>
                <a:cubicBezTo>
                  <a:pt x="875824" y="1022509"/>
                  <a:pt x="852964" y="1016794"/>
                  <a:pt x="832009" y="1015841"/>
                </a:cubicBezTo>
                <a:cubicBezTo>
                  <a:pt x="783431" y="1012984"/>
                  <a:pt x="734854" y="1014889"/>
                  <a:pt x="686276" y="1014889"/>
                </a:cubicBezTo>
                <a:cubicBezTo>
                  <a:pt x="679609" y="1014889"/>
                  <a:pt x="672941" y="1014889"/>
                  <a:pt x="665321" y="1014889"/>
                </a:cubicBezTo>
                <a:cubicBezTo>
                  <a:pt x="665321" y="1038701"/>
                  <a:pt x="665321" y="1060609"/>
                  <a:pt x="665321" y="1084421"/>
                </a:cubicBezTo>
                <a:cubicBezTo>
                  <a:pt x="687229" y="1088231"/>
                  <a:pt x="711994" y="1080611"/>
                  <a:pt x="734854" y="1097756"/>
                </a:cubicBezTo>
                <a:cubicBezTo>
                  <a:pt x="711994" y="1114901"/>
                  <a:pt x="687229" y="1106329"/>
                  <a:pt x="664369" y="1111091"/>
                </a:cubicBezTo>
                <a:cubicBezTo>
                  <a:pt x="664369" y="1122521"/>
                  <a:pt x="664369" y="1133951"/>
                  <a:pt x="664369" y="1144429"/>
                </a:cubicBezTo>
                <a:cubicBezTo>
                  <a:pt x="679609" y="1147286"/>
                  <a:pt x="693896" y="1150144"/>
                  <a:pt x="711994" y="1153954"/>
                </a:cubicBezTo>
                <a:cubicBezTo>
                  <a:pt x="696754" y="1173004"/>
                  <a:pt x="679609" y="1168241"/>
                  <a:pt x="662464" y="1171099"/>
                </a:cubicBezTo>
                <a:cubicBezTo>
                  <a:pt x="662464" y="1259681"/>
                  <a:pt x="662464" y="1348264"/>
                  <a:pt x="662464" y="1437799"/>
                </a:cubicBezTo>
                <a:cubicBezTo>
                  <a:pt x="644366" y="1437799"/>
                  <a:pt x="629126" y="1437799"/>
                  <a:pt x="611981" y="1437799"/>
                </a:cubicBezTo>
                <a:cubicBezTo>
                  <a:pt x="611981" y="1349216"/>
                  <a:pt x="611981" y="1260634"/>
                  <a:pt x="611981" y="1172051"/>
                </a:cubicBezTo>
                <a:cubicBezTo>
                  <a:pt x="591026" y="1166336"/>
                  <a:pt x="567214" y="1175861"/>
                  <a:pt x="550069" y="1159669"/>
                </a:cubicBezTo>
                <a:cubicBezTo>
                  <a:pt x="550069" y="1157764"/>
                  <a:pt x="550069" y="1154906"/>
                  <a:pt x="550069" y="1153001"/>
                </a:cubicBezTo>
                <a:cubicBezTo>
                  <a:pt x="570071" y="1150144"/>
                  <a:pt x="589121" y="1148239"/>
                  <a:pt x="610076" y="1145381"/>
                </a:cubicBezTo>
                <a:cubicBezTo>
                  <a:pt x="610076" y="1134904"/>
                  <a:pt x="610076" y="1124426"/>
                  <a:pt x="610076" y="1112044"/>
                </a:cubicBezTo>
                <a:cubicBezTo>
                  <a:pt x="583406" y="1105376"/>
                  <a:pt x="553879" y="1117759"/>
                  <a:pt x="525304" y="1098709"/>
                </a:cubicBezTo>
                <a:cubicBezTo>
                  <a:pt x="552926" y="1077754"/>
                  <a:pt x="583406" y="1092041"/>
                  <a:pt x="611029" y="1084421"/>
                </a:cubicBezTo>
                <a:cubicBezTo>
                  <a:pt x="611029" y="1062514"/>
                  <a:pt x="611029" y="1040606"/>
                  <a:pt x="611029" y="1018699"/>
                </a:cubicBezTo>
                <a:cubicBezTo>
                  <a:pt x="596741" y="1012984"/>
                  <a:pt x="591026" y="1018699"/>
                  <a:pt x="591026" y="1032034"/>
                </a:cubicBezTo>
                <a:cubicBezTo>
                  <a:pt x="591026" y="1037749"/>
                  <a:pt x="589121" y="1043464"/>
                  <a:pt x="590074" y="1048226"/>
                </a:cubicBezTo>
                <a:cubicBezTo>
                  <a:pt x="591979" y="1068229"/>
                  <a:pt x="588169" y="1076801"/>
                  <a:pt x="557689" y="1077754"/>
                </a:cubicBezTo>
                <a:cubicBezTo>
                  <a:pt x="522446" y="1079659"/>
                  <a:pt x="487204" y="1075849"/>
                  <a:pt x="451961" y="1078706"/>
                </a:cubicBezTo>
                <a:cubicBezTo>
                  <a:pt x="433864" y="1080611"/>
                  <a:pt x="416719" y="1092994"/>
                  <a:pt x="400526" y="1101566"/>
                </a:cubicBezTo>
                <a:cubicBezTo>
                  <a:pt x="397669" y="1103471"/>
                  <a:pt x="396716" y="1111091"/>
                  <a:pt x="396716" y="1116806"/>
                </a:cubicBezTo>
                <a:cubicBezTo>
                  <a:pt x="395764" y="1132999"/>
                  <a:pt x="395764" y="1148239"/>
                  <a:pt x="395764" y="1164431"/>
                </a:cubicBezTo>
                <a:cubicBezTo>
                  <a:pt x="395764" y="1177766"/>
                  <a:pt x="389096" y="1183481"/>
                  <a:pt x="376714" y="1183481"/>
                </a:cubicBezTo>
                <a:cubicBezTo>
                  <a:pt x="366236" y="1183481"/>
                  <a:pt x="354806" y="1182529"/>
                  <a:pt x="344329" y="1183481"/>
                </a:cubicBezTo>
                <a:cubicBezTo>
                  <a:pt x="332899" y="1185386"/>
                  <a:pt x="322421" y="1190149"/>
                  <a:pt x="310991" y="1193006"/>
                </a:cubicBezTo>
                <a:cubicBezTo>
                  <a:pt x="305276" y="1194911"/>
                  <a:pt x="299561" y="1195864"/>
                  <a:pt x="293846" y="1195864"/>
                </a:cubicBezTo>
                <a:cubicBezTo>
                  <a:pt x="246221" y="1195864"/>
                  <a:pt x="197644" y="1194911"/>
                  <a:pt x="150019" y="1194911"/>
                </a:cubicBezTo>
                <a:cubicBezTo>
                  <a:pt x="140494" y="1194911"/>
                  <a:pt x="130016" y="1197769"/>
                  <a:pt x="120491" y="1200626"/>
                </a:cubicBezTo>
                <a:cubicBezTo>
                  <a:pt x="91916" y="1210151"/>
                  <a:pt x="63341" y="1220629"/>
                  <a:pt x="33814" y="1228249"/>
                </a:cubicBezTo>
                <a:cubicBezTo>
                  <a:pt x="26194" y="1230154"/>
                  <a:pt x="16669" y="1228249"/>
                  <a:pt x="7144" y="1227296"/>
                </a:cubicBezTo>
                <a:cubicBezTo>
                  <a:pt x="7144" y="1223486"/>
                  <a:pt x="7144" y="1219676"/>
                  <a:pt x="7144" y="1216819"/>
                </a:cubicBezTo>
                <a:cubicBezTo>
                  <a:pt x="9049" y="1212056"/>
                  <a:pt x="10954" y="1208246"/>
                  <a:pt x="10954" y="1203484"/>
                </a:cubicBezTo>
                <a:cubicBezTo>
                  <a:pt x="14764" y="1161574"/>
                  <a:pt x="19526" y="1120616"/>
                  <a:pt x="20479" y="1078706"/>
                </a:cubicBezTo>
                <a:cubicBezTo>
                  <a:pt x="32861" y="900589"/>
                  <a:pt x="38576" y="727234"/>
                  <a:pt x="44291" y="554831"/>
                </a:cubicBezTo>
                <a:cubicBezTo>
                  <a:pt x="45244" y="533876"/>
                  <a:pt x="52864" y="515779"/>
                  <a:pt x="67151" y="500539"/>
                </a:cubicBezTo>
                <a:cubicBezTo>
                  <a:pt x="70961" y="496729"/>
                  <a:pt x="78581" y="493871"/>
                  <a:pt x="84296" y="494824"/>
                </a:cubicBezTo>
                <a:cubicBezTo>
                  <a:pt x="157639" y="497681"/>
                  <a:pt x="230981" y="501491"/>
                  <a:pt x="303371" y="503396"/>
                </a:cubicBezTo>
                <a:cubicBezTo>
                  <a:pt x="311944" y="503396"/>
                  <a:pt x="323374" y="498634"/>
                  <a:pt x="329089" y="491966"/>
                </a:cubicBezTo>
                <a:cubicBezTo>
                  <a:pt x="353854" y="468154"/>
                  <a:pt x="380524" y="455771"/>
                  <a:pt x="416719" y="455771"/>
                </a:cubicBezTo>
                <a:cubicBezTo>
                  <a:pt x="611981" y="457676"/>
                  <a:pt x="807244" y="458629"/>
                  <a:pt x="1001554" y="459581"/>
                </a:cubicBezTo>
                <a:cubicBezTo>
                  <a:pt x="1006316" y="459581"/>
                  <a:pt x="1011079" y="459581"/>
                  <a:pt x="1015841" y="460534"/>
                </a:cubicBezTo>
                <a:cubicBezTo>
                  <a:pt x="1044416" y="464344"/>
                  <a:pt x="1060609" y="486251"/>
                  <a:pt x="1055846" y="512921"/>
                </a:cubicBezTo>
                <a:cubicBezTo>
                  <a:pt x="1046321" y="513874"/>
                  <a:pt x="1035844" y="513874"/>
                  <a:pt x="1026319" y="514826"/>
                </a:cubicBezTo>
                <a:cubicBezTo>
                  <a:pt x="1026319" y="528161"/>
                  <a:pt x="1026319" y="539591"/>
                  <a:pt x="1026319" y="551974"/>
                </a:cubicBezTo>
                <a:cubicBezTo>
                  <a:pt x="1039654" y="551974"/>
                  <a:pt x="1051084" y="551974"/>
                  <a:pt x="1063466" y="551974"/>
                </a:cubicBezTo>
                <a:cubicBezTo>
                  <a:pt x="1065371" y="558641"/>
                  <a:pt x="1067276" y="564356"/>
                  <a:pt x="1068229" y="571024"/>
                </a:cubicBezTo>
                <a:cubicBezTo>
                  <a:pt x="1132999" y="571024"/>
                  <a:pt x="1197769" y="571024"/>
                  <a:pt x="1261586" y="571024"/>
                </a:cubicBezTo>
                <a:cubicBezTo>
                  <a:pt x="1267301" y="571024"/>
                  <a:pt x="1273016" y="573881"/>
                  <a:pt x="1278731" y="575786"/>
                </a:cubicBezTo>
                <a:cubicBezTo>
                  <a:pt x="1284446" y="577691"/>
                  <a:pt x="1289209" y="583406"/>
                  <a:pt x="1293971" y="583406"/>
                </a:cubicBezTo>
                <a:cubicBezTo>
                  <a:pt x="1323499" y="584359"/>
                  <a:pt x="1352074" y="583406"/>
                  <a:pt x="1381601" y="584359"/>
                </a:cubicBezTo>
                <a:cubicBezTo>
                  <a:pt x="1386364" y="584359"/>
                  <a:pt x="1394936" y="585311"/>
                  <a:pt x="1395889" y="588169"/>
                </a:cubicBezTo>
                <a:cubicBezTo>
                  <a:pt x="1401604" y="599599"/>
                  <a:pt x="1407319" y="594836"/>
                  <a:pt x="1414939" y="591026"/>
                </a:cubicBezTo>
                <a:cubicBezTo>
                  <a:pt x="1425416" y="586264"/>
                  <a:pt x="1436846" y="578644"/>
                  <a:pt x="1447324" y="578644"/>
                </a:cubicBezTo>
                <a:cubicBezTo>
                  <a:pt x="1524476" y="577691"/>
                  <a:pt x="1601629" y="577691"/>
                  <a:pt x="1677829" y="578644"/>
                </a:cubicBezTo>
                <a:cubicBezTo>
                  <a:pt x="1684496" y="578644"/>
                  <a:pt x="1690211" y="583406"/>
                  <a:pt x="1696879" y="585311"/>
                </a:cubicBezTo>
                <a:cubicBezTo>
                  <a:pt x="1702594" y="586264"/>
                  <a:pt x="1708309" y="588169"/>
                  <a:pt x="1713071" y="586264"/>
                </a:cubicBezTo>
                <a:cubicBezTo>
                  <a:pt x="1716881" y="585311"/>
                  <a:pt x="1718786" y="578644"/>
                  <a:pt x="1719739" y="573881"/>
                </a:cubicBezTo>
                <a:cubicBezTo>
                  <a:pt x="1721644" y="564356"/>
                  <a:pt x="1721644" y="554831"/>
                  <a:pt x="1723549" y="546259"/>
                </a:cubicBezTo>
                <a:cubicBezTo>
                  <a:pt x="1725454" y="536734"/>
                  <a:pt x="1728311" y="528161"/>
                  <a:pt x="1731169" y="516731"/>
                </a:cubicBezTo>
                <a:cubicBezTo>
                  <a:pt x="1716881" y="516731"/>
                  <a:pt x="1708309" y="518636"/>
                  <a:pt x="1699736" y="515779"/>
                </a:cubicBezTo>
                <a:cubicBezTo>
                  <a:pt x="1694021" y="513874"/>
                  <a:pt x="1689259" y="508159"/>
                  <a:pt x="1683544" y="503396"/>
                </a:cubicBezTo>
                <a:cubicBezTo>
                  <a:pt x="1688306" y="499586"/>
                  <a:pt x="1693069" y="493871"/>
                  <a:pt x="1698784" y="491966"/>
                </a:cubicBezTo>
                <a:cubicBezTo>
                  <a:pt x="1708309" y="490061"/>
                  <a:pt x="1718786" y="491014"/>
                  <a:pt x="1730216" y="491014"/>
                </a:cubicBezTo>
                <a:cubicBezTo>
                  <a:pt x="1730216" y="471964"/>
                  <a:pt x="1730216" y="455771"/>
                  <a:pt x="1730216" y="437674"/>
                </a:cubicBezTo>
                <a:cubicBezTo>
                  <a:pt x="1790224" y="437674"/>
                  <a:pt x="1849279" y="437674"/>
                  <a:pt x="1907381" y="437674"/>
                </a:cubicBezTo>
                <a:cubicBezTo>
                  <a:pt x="1911191" y="422434"/>
                  <a:pt x="1915001" y="408146"/>
                  <a:pt x="1919764" y="393859"/>
                </a:cubicBezTo>
                <a:cubicBezTo>
                  <a:pt x="1938814" y="393859"/>
                  <a:pt x="1957864" y="393859"/>
                  <a:pt x="1976914" y="393859"/>
                </a:cubicBezTo>
                <a:cubicBezTo>
                  <a:pt x="1977866" y="401479"/>
                  <a:pt x="1978819" y="408146"/>
                  <a:pt x="1979771" y="413861"/>
                </a:cubicBezTo>
                <a:cubicBezTo>
                  <a:pt x="1989296" y="413861"/>
                  <a:pt x="1997869" y="413861"/>
                  <a:pt x="2006441" y="413861"/>
                </a:cubicBezTo>
                <a:cubicBezTo>
                  <a:pt x="2007394" y="406241"/>
                  <a:pt x="2008346" y="400526"/>
                  <a:pt x="2008346" y="393859"/>
                </a:cubicBezTo>
                <a:cubicBezTo>
                  <a:pt x="2015966" y="393859"/>
                  <a:pt x="2022634" y="393859"/>
                  <a:pt x="2029301" y="393859"/>
                </a:cubicBezTo>
                <a:cubicBezTo>
                  <a:pt x="2030254" y="397669"/>
                  <a:pt x="2029301" y="401479"/>
                  <a:pt x="2031206" y="405289"/>
                </a:cubicBezTo>
                <a:cubicBezTo>
                  <a:pt x="2033111" y="409099"/>
                  <a:pt x="2035969" y="411956"/>
                  <a:pt x="2038826" y="414814"/>
                </a:cubicBezTo>
                <a:cubicBezTo>
                  <a:pt x="2041684" y="411956"/>
                  <a:pt x="2046446" y="408146"/>
                  <a:pt x="2046446" y="405289"/>
                </a:cubicBezTo>
                <a:cubicBezTo>
                  <a:pt x="2047399" y="371951"/>
                  <a:pt x="2046446" y="337661"/>
                  <a:pt x="2046446" y="302419"/>
                </a:cubicBezTo>
                <a:cubicBezTo>
                  <a:pt x="2013109" y="303371"/>
                  <a:pt x="1981676" y="298609"/>
                  <a:pt x="1950244" y="311944"/>
                </a:cubicBezTo>
                <a:cubicBezTo>
                  <a:pt x="1935004" y="318611"/>
                  <a:pt x="1915954" y="317659"/>
                  <a:pt x="1898809" y="318611"/>
                </a:cubicBezTo>
                <a:cubicBezTo>
                  <a:pt x="1883569" y="318611"/>
                  <a:pt x="1869281" y="314801"/>
                  <a:pt x="1854041" y="315754"/>
                </a:cubicBezTo>
                <a:cubicBezTo>
                  <a:pt x="1833086" y="316706"/>
                  <a:pt x="1812131" y="321469"/>
                  <a:pt x="1792129" y="321469"/>
                </a:cubicBezTo>
                <a:cubicBezTo>
                  <a:pt x="1717834" y="321469"/>
                  <a:pt x="1644491" y="321469"/>
                  <a:pt x="1570196" y="320516"/>
                </a:cubicBezTo>
                <a:cubicBezTo>
                  <a:pt x="1560671" y="320516"/>
                  <a:pt x="1551146" y="314801"/>
                  <a:pt x="1541621" y="314801"/>
                </a:cubicBezTo>
                <a:cubicBezTo>
                  <a:pt x="1531144" y="314801"/>
                  <a:pt x="1517809" y="314801"/>
                  <a:pt x="1509236" y="319564"/>
                </a:cubicBezTo>
                <a:cubicBezTo>
                  <a:pt x="1484471" y="333851"/>
                  <a:pt x="1459706" y="328136"/>
                  <a:pt x="1451134" y="300514"/>
                </a:cubicBezTo>
                <a:cubicBezTo>
                  <a:pt x="1431131" y="236696"/>
                  <a:pt x="1432084" y="170974"/>
                  <a:pt x="1452086" y="107156"/>
                </a:cubicBezTo>
                <a:cubicBezTo>
                  <a:pt x="1461611" y="77629"/>
                  <a:pt x="1492091" y="72866"/>
                  <a:pt x="1514951" y="93821"/>
                </a:cubicBezTo>
                <a:cubicBezTo>
                  <a:pt x="1521619" y="99536"/>
                  <a:pt x="1533049" y="101441"/>
                  <a:pt x="1542574" y="101441"/>
                </a:cubicBezTo>
                <a:cubicBezTo>
                  <a:pt x="1554004" y="101441"/>
                  <a:pt x="1565434" y="94774"/>
                  <a:pt x="1575911" y="94774"/>
                </a:cubicBezTo>
                <a:cubicBezTo>
                  <a:pt x="1674971" y="94774"/>
                  <a:pt x="1774031" y="91916"/>
                  <a:pt x="1872139" y="103346"/>
                </a:cubicBezTo>
                <a:cubicBezTo>
                  <a:pt x="1879759" y="104299"/>
                  <a:pt x="1888331" y="97631"/>
                  <a:pt x="1896904" y="97631"/>
                </a:cubicBezTo>
                <a:cubicBezTo>
                  <a:pt x="1911191" y="96679"/>
                  <a:pt x="1926431" y="96679"/>
                  <a:pt x="1939766" y="100489"/>
                </a:cubicBezTo>
                <a:cubicBezTo>
                  <a:pt x="1956911" y="105251"/>
                  <a:pt x="1973104" y="120491"/>
                  <a:pt x="1989296" y="120491"/>
                </a:cubicBezTo>
                <a:cubicBezTo>
                  <a:pt x="2018824" y="119539"/>
                  <a:pt x="2051209" y="134779"/>
                  <a:pt x="2076926" y="108109"/>
                </a:cubicBezTo>
                <a:cubicBezTo>
                  <a:pt x="2078831" y="106204"/>
                  <a:pt x="2082641" y="106204"/>
                  <a:pt x="2085499" y="106204"/>
                </a:cubicBezTo>
                <a:cubicBezTo>
                  <a:pt x="2108359" y="106204"/>
                  <a:pt x="2131219" y="106204"/>
                  <a:pt x="2154079" y="106204"/>
                </a:cubicBezTo>
                <a:cubicBezTo>
                  <a:pt x="2153126" y="108109"/>
                  <a:pt x="2153126" y="109061"/>
                  <a:pt x="2152174" y="110966"/>
                </a:cubicBezTo>
                <a:cubicBezTo>
                  <a:pt x="2158841" y="114776"/>
                  <a:pt x="2164556" y="121444"/>
                  <a:pt x="2171224" y="121444"/>
                </a:cubicBezTo>
                <a:cubicBezTo>
                  <a:pt x="2220754" y="122396"/>
                  <a:pt x="2270284" y="123349"/>
                  <a:pt x="2319814" y="122396"/>
                </a:cubicBezTo>
                <a:cubicBezTo>
                  <a:pt x="2325529" y="122396"/>
                  <a:pt x="2336006" y="117634"/>
                  <a:pt x="2336006" y="114776"/>
                </a:cubicBezTo>
                <a:cubicBezTo>
                  <a:pt x="2336959" y="90964"/>
                  <a:pt x="2338864" y="67151"/>
                  <a:pt x="2334101" y="44291"/>
                </a:cubicBezTo>
                <a:cubicBezTo>
                  <a:pt x="2331244" y="30004"/>
                  <a:pt x="2329339" y="18574"/>
                  <a:pt x="2337911" y="7144"/>
                </a:cubicBezTo>
                <a:cubicBezTo>
                  <a:pt x="2396014" y="8096"/>
                  <a:pt x="2451259" y="8096"/>
                  <a:pt x="2507456" y="8096"/>
                </a:cubicBezTo>
                <a:close/>
                <a:moveTo>
                  <a:pt x="1342549" y="775811"/>
                </a:moveTo>
                <a:cubicBezTo>
                  <a:pt x="1324451" y="778669"/>
                  <a:pt x="1304449" y="774859"/>
                  <a:pt x="1283494" y="785336"/>
                </a:cubicBezTo>
                <a:cubicBezTo>
                  <a:pt x="1238726" y="807244"/>
                  <a:pt x="1217771" y="845344"/>
                  <a:pt x="1201579" y="889159"/>
                </a:cubicBezTo>
                <a:cubicBezTo>
                  <a:pt x="1181576" y="946309"/>
                  <a:pt x="1236821" y="997744"/>
                  <a:pt x="1278731" y="1012984"/>
                </a:cubicBezTo>
                <a:cubicBezTo>
                  <a:pt x="1339691" y="1034891"/>
                  <a:pt x="1394936" y="1011079"/>
                  <a:pt x="1445419" y="975836"/>
                </a:cubicBezTo>
                <a:cubicBezTo>
                  <a:pt x="1482566" y="950119"/>
                  <a:pt x="1504474" y="914876"/>
                  <a:pt x="1513999" y="871061"/>
                </a:cubicBezTo>
                <a:cubicBezTo>
                  <a:pt x="1526381" y="812959"/>
                  <a:pt x="1507331" y="783431"/>
                  <a:pt x="1448276" y="771049"/>
                </a:cubicBezTo>
                <a:cubicBezTo>
                  <a:pt x="1446371" y="770096"/>
                  <a:pt x="1443514" y="770096"/>
                  <a:pt x="1441609" y="769144"/>
                </a:cubicBezTo>
                <a:cubicBezTo>
                  <a:pt x="1434941" y="765334"/>
                  <a:pt x="1427321" y="761524"/>
                  <a:pt x="1421606" y="755809"/>
                </a:cubicBezTo>
                <a:cubicBezTo>
                  <a:pt x="1413986" y="748189"/>
                  <a:pt x="1407319" y="747236"/>
                  <a:pt x="1404461" y="757714"/>
                </a:cubicBezTo>
                <a:cubicBezTo>
                  <a:pt x="1399699" y="773906"/>
                  <a:pt x="1389221" y="777716"/>
                  <a:pt x="1373981" y="776764"/>
                </a:cubicBezTo>
                <a:cubicBezTo>
                  <a:pt x="1364456" y="774859"/>
                  <a:pt x="1354931" y="775811"/>
                  <a:pt x="1342549" y="775811"/>
                </a:cubicBezTo>
                <a:close/>
                <a:moveTo>
                  <a:pt x="1836896" y="804386"/>
                </a:moveTo>
                <a:cubicBezTo>
                  <a:pt x="1806416" y="797719"/>
                  <a:pt x="1764506" y="821531"/>
                  <a:pt x="1757839" y="864394"/>
                </a:cubicBezTo>
                <a:cubicBezTo>
                  <a:pt x="1749266" y="913924"/>
                  <a:pt x="1774031" y="958691"/>
                  <a:pt x="1815941" y="961549"/>
                </a:cubicBezTo>
                <a:cubicBezTo>
                  <a:pt x="1869281" y="966311"/>
                  <a:pt x="1923574" y="966311"/>
                  <a:pt x="1976914" y="964406"/>
                </a:cubicBezTo>
                <a:cubicBezTo>
                  <a:pt x="2008346" y="963454"/>
                  <a:pt x="2031206" y="943451"/>
                  <a:pt x="2040731" y="912971"/>
                </a:cubicBezTo>
                <a:cubicBezTo>
                  <a:pt x="2050256" y="880586"/>
                  <a:pt x="2048351" y="848201"/>
                  <a:pt x="2020729" y="824389"/>
                </a:cubicBezTo>
                <a:cubicBezTo>
                  <a:pt x="2009299" y="813911"/>
                  <a:pt x="1993106" y="806291"/>
                  <a:pt x="1977866" y="804386"/>
                </a:cubicBezTo>
                <a:cubicBezTo>
                  <a:pt x="1948339" y="800576"/>
                  <a:pt x="1917859" y="801529"/>
                  <a:pt x="1887379" y="802481"/>
                </a:cubicBezTo>
                <a:cubicBezTo>
                  <a:pt x="1881664" y="802481"/>
                  <a:pt x="1873091" y="806291"/>
                  <a:pt x="1870234" y="811054"/>
                </a:cubicBezTo>
                <a:cubicBezTo>
                  <a:pt x="1842611" y="852964"/>
                  <a:pt x="1851184" y="895826"/>
                  <a:pt x="1890236" y="926306"/>
                </a:cubicBezTo>
                <a:cubicBezTo>
                  <a:pt x="1894999" y="930116"/>
                  <a:pt x="1899761" y="933926"/>
                  <a:pt x="1906429" y="938689"/>
                </a:cubicBezTo>
                <a:cubicBezTo>
                  <a:pt x="1883569" y="941546"/>
                  <a:pt x="1858804" y="928211"/>
                  <a:pt x="1842611" y="903446"/>
                </a:cubicBezTo>
                <a:cubicBezTo>
                  <a:pt x="1819751" y="872966"/>
                  <a:pt x="1815941" y="839629"/>
                  <a:pt x="1836896" y="804386"/>
                </a:cubicBezTo>
                <a:close/>
                <a:moveTo>
                  <a:pt x="517684" y="548164"/>
                </a:moveTo>
                <a:cubicBezTo>
                  <a:pt x="539591" y="548164"/>
                  <a:pt x="564356" y="545306"/>
                  <a:pt x="566261" y="580549"/>
                </a:cubicBezTo>
                <a:cubicBezTo>
                  <a:pt x="698659" y="580549"/>
                  <a:pt x="828199" y="580549"/>
                  <a:pt x="958691" y="580549"/>
                </a:cubicBezTo>
                <a:cubicBezTo>
                  <a:pt x="963454" y="580549"/>
                  <a:pt x="970121" y="576739"/>
                  <a:pt x="973931" y="573881"/>
                </a:cubicBezTo>
                <a:cubicBezTo>
                  <a:pt x="984409" y="566261"/>
                  <a:pt x="993934" y="556736"/>
                  <a:pt x="1005364" y="547211"/>
                </a:cubicBezTo>
                <a:cubicBezTo>
                  <a:pt x="1005364" y="538639"/>
                  <a:pt x="1005364" y="527209"/>
                  <a:pt x="1005364" y="515779"/>
                </a:cubicBezTo>
                <a:cubicBezTo>
                  <a:pt x="842486" y="515779"/>
                  <a:pt x="680561" y="515779"/>
                  <a:pt x="516731" y="515779"/>
                </a:cubicBezTo>
                <a:cubicBezTo>
                  <a:pt x="516731" y="524351"/>
                  <a:pt x="516731" y="531019"/>
                  <a:pt x="516731" y="536734"/>
                </a:cubicBezTo>
                <a:cubicBezTo>
                  <a:pt x="515779" y="539591"/>
                  <a:pt x="516731" y="543401"/>
                  <a:pt x="517684" y="548164"/>
                </a:cubicBezTo>
                <a:close/>
                <a:moveTo>
                  <a:pt x="3903821" y="592931"/>
                </a:moveTo>
                <a:cubicBezTo>
                  <a:pt x="3636169" y="592931"/>
                  <a:pt x="3369469" y="592931"/>
                  <a:pt x="3101816" y="592931"/>
                </a:cubicBezTo>
                <a:cubicBezTo>
                  <a:pt x="3102769" y="608171"/>
                  <a:pt x="3113246" y="609124"/>
                  <a:pt x="3123724" y="609124"/>
                </a:cubicBezTo>
                <a:cubicBezTo>
                  <a:pt x="3181826" y="609124"/>
                  <a:pt x="3239929" y="609124"/>
                  <a:pt x="3298031" y="609124"/>
                </a:cubicBezTo>
                <a:cubicBezTo>
                  <a:pt x="3490436" y="610076"/>
                  <a:pt x="3682841" y="611029"/>
                  <a:pt x="3875246" y="611981"/>
                </a:cubicBezTo>
                <a:cubicBezTo>
                  <a:pt x="3888581" y="612934"/>
                  <a:pt x="3900011" y="612934"/>
                  <a:pt x="3903821" y="592931"/>
                </a:cubicBezTo>
                <a:close/>
                <a:moveTo>
                  <a:pt x="5783104" y="479584"/>
                </a:moveTo>
                <a:cubicBezTo>
                  <a:pt x="5783104" y="477679"/>
                  <a:pt x="5783104" y="475774"/>
                  <a:pt x="5783104" y="474821"/>
                </a:cubicBezTo>
                <a:cubicBezTo>
                  <a:pt x="5750719" y="474821"/>
                  <a:pt x="5719287" y="475774"/>
                  <a:pt x="5686902" y="474821"/>
                </a:cubicBezTo>
                <a:cubicBezTo>
                  <a:pt x="5567839" y="472916"/>
                  <a:pt x="5448777" y="469106"/>
                  <a:pt x="5329714" y="467201"/>
                </a:cubicBezTo>
                <a:cubicBezTo>
                  <a:pt x="5282089" y="466249"/>
                  <a:pt x="5233512" y="467201"/>
                  <a:pt x="5184934" y="467201"/>
                </a:cubicBezTo>
                <a:cubicBezTo>
                  <a:pt x="5184934" y="466249"/>
                  <a:pt x="5184934" y="464344"/>
                  <a:pt x="5184934" y="463391"/>
                </a:cubicBezTo>
                <a:cubicBezTo>
                  <a:pt x="5252562" y="463391"/>
                  <a:pt x="5320189" y="463391"/>
                  <a:pt x="5388769" y="463391"/>
                </a:cubicBezTo>
                <a:cubicBezTo>
                  <a:pt x="5388769" y="462439"/>
                  <a:pt x="5388769" y="460534"/>
                  <a:pt x="5388769" y="459581"/>
                </a:cubicBezTo>
                <a:cubicBezTo>
                  <a:pt x="5009674" y="459581"/>
                  <a:pt x="4630579" y="459581"/>
                  <a:pt x="4250532" y="459581"/>
                </a:cubicBezTo>
                <a:cubicBezTo>
                  <a:pt x="4250532" y="458629"/>
                  <a:pt x="4250532" y="457676"/>
                  <a:pt x="4250532" y="457676"/>
                </a:cubicBezTo>
                <a:cubicBezTo>
                  <a:pt x="4459129" y="460534"/>
                  <a:pt x="4667727" y="464344"/>
                  <a:pt x="4876324" y="467201"/>
                </a:cubicBezTo>
                <a:cubicBezTo>
                  <a:pt x="4876324" y="468154"/>
                  <a:pt x="4876324" y="469106"/>
                  <a:pt x="4876324" y="470059"/>
                </a:cubicBezTo>
                <a:cubicBezTo>
                  <a:pt x="4842034" y="470059"/>
                  <a:pt x="4807744" y="470059"/>
                  <a:pt x="4773454" y="470059"/>
                </a:cubicBezTo>
                <a:cubicBezTo>
                  <a:pt x="4773454" y="471011"/>
                  <a:pt x="4773454" y="471011"/>
                  <a:pt x="4773454" y="471964"/>
                </a:cubicBezTo>
                <a:cubicBezTo>
                  <a:pt x="5110639" y="474821"/>
                  <a:pt x="5446871" y="476726"/>
                  <a:pt x="5783104" y="479584"/>
                </a:cubicBezTo>
                <a:close/>
                <a:moveTo>
                  <a:pt x="495776" y="513874"/>
                </a:moveTo>
                <a:cubicBezTo>
                  <a:pt x="443389" y="513874"/>
                  <a:pt x="391954" y="513874"/>
                  <a:pt x="340519" y="513874"/>
                </a:cubicBezTo>
                <a:cubicBezTo>
                  <a:pt x="336709" y="513874"/>
                  <a:pt x="330041" y="518636"/>
                  <a:pt x="329089" y="522446"/>
                </a:cubicBezTo>
                <a:cubicBezTo>
                  <a:pt x="324326" y="539591"/>
                  <a:pt x="320516" y="556736"/>
                  <a:pt x="315754" y="576739"/>
                </a:cubicBezTo>
                <a:cubicBezTo>
                  <a:pt x="356711" y="576739"/>
                  <a:pt x="392906" y="576739"/>
                  <a:pt x="429101" y="576739"/>
                </a:cubicBezTo>
                <a:cubicBezTo>
                  <a:pt x="432911" y="576739"/>
                  <a:pt x="437674" y="571024"/>
                  <a:pt x="439579" y="567214"/>
                </a:cubicBezTo>
                <a:cubicBezTo>
                  <a:pt x="446246" y="554831"/>
                  <a:pt x="455771" y="548164"/>
                  <a:pt x="470059" y="549116"/>
                </a:cubicBezTo>
                <a:cubicBezTo>
                  <a:pt x="478631" y="549116"/>
                  <a:pt x="486251" y="549116"/>
                  <a:pt x="495776" y="549116"/>
                </a:cubicBezTo>
                <a:cubicBezTo>
                  <a:pt x="495776" y="536734"/>
                  <a:pt x="495776" y="526256"/>
                  <a:pt x="495776" y="513874"/>
                </a:cubicBezTo>
                <a:close/>
                <a:moveTo>
                  <a:pt x="6726079" y="396716"/>
                </a:moveTo>
                <a:cubicBezTo>
                  <a:pt x="6726079" y="395764"/>
                  <a:pt x="6726079" y="394811"/>
                  <a:pt x="6727032" y="392906"/>
                </a:cubicBezTo>
                <a:cubicBezTo>
                  <a:pt x="6490812" y="392906"/>
                  <a:pt x="6254591" y="392906"/>
                  <a:pt x="6018371" y="392906"/>
                </a:cubicBezTo>
                <a:cubicBezTo>
                  <a:pt x="6053614" y="393859"/>
                  <a:pt x="6088857" y="393859"/>
                  <a:pt x="6124099" y="393859"/>
                </a:cubicBezTo>
                <a:cubicBezTo>
                  <a:pt x="6140291" y="393859"/>
                  <a:pt x="6156484" y="391954"/>
                  <a:pt x="6170771" y="395764"/>
                </a:cubicBezTo>
                <a:cubicBezTo>
                  <a:pt x="6224112" y="410051"/>
                  <a:pt x="6278404" y="411004"/>
                  <a:pt x="6332696" y="411956"/>
                </a:cubicBezTo>
                <a:cubicBezTo>
                  <a:pt x="6370796" y="412909"/>
                  <a:pt x="6408896" y="412909"/>
                  <a:pt x="6446996" y="411956"/>
                </a:cubicBezTo>
                <a:cubicBezTo>
                  <a:pt x="6480334" y="411956"/>
                  <a:pt x="6513671" y="414814"/>
                  <a:pt x="6546057" y="408146"/>
                </a:cubicBezTo>
                <a:cubicBezTo>
                  <a:pt x="6601302" y="397669"/>
                  <a:pt x="6656546" y="396716"/>
                  <a:pt x="6711791" y="395764"/>
                </a:cubicBezTo>
                <a:cubicBezTo>
                  <a:pt x="6716554" y="396716"/>
                  <a:pt x="6721316" y="396716"/>
                  <a:pt x="6726079" y="396716"/>
                </a:cubicBezTo>
                <a:close/>
                <a:moveTo>
                  <a:pt x="2328386" y="305276"/>
                </a:moveTo>
                <a:cubicBezTo>
                  <a:pt x="2270284" y="305276"/>
                  <a:pt x="2215039" y="305276"/>
                  <a:pt x="2159794" y="305276"/>
                </a:cubicBezTo>
                <a:cubicBezTo>
                  <a:pt x="2159794" y="313849"/>
                  <a:pt x="2159794" y="320516"/>
                  <a:pt x="2159794" y="330041"/>
                </a:cubicBezTo>
                <a:cubicBezTo>
                  <a:pt x="2296954" y="330041"/>
                  <a:pt x="2433161" y="330041"/>
                  <a:pt x="2569369" y="330041"/>
                </a:cubicBezTo>
                <a:cubicBezTo>
                  <a:pt x="2569369" y="322421"/>
                  <a:pt x="2569369" y="314801"/>
                  <a:pt x="2569369" y="306229"/>
                </a:cubicBezTo>
                <a:cubicBezTo>
                  <a:pt x="2554129" y="306229"/>
                  <a:pt x="2539841" y="306229"/>
                  <a:pt x="2526506" y="306229"/>
                </a:cubicBezTo>
                <a:cubicBezTo>
                  <a:pt x="2522696" y="306229"/>
                  <a:pt x="2516981" y="309086"/>
                  <a:pt x="2516029" y="311944"/>
                </a:cubicBezTo>
                <a:cubicBezTo>
                  <a:pt x="2512219" y="324326"/>
                  <a:pt x="2503646" y="324326"/>
                  <a:pt x="2493169" y="324326"/>
                </a:cubicBezTo>
                <a:cubicBezTo>
                  <a:pt x="2445544" y="324326"/>
                  <a:pt x="2398871" y="323374"/>
                  <a:pt x="2351246" y="324326"/>
                </a:cubicBezTo>
                <a:cubicBezTo>
                  <a:pt x="2336959" y="324326"/>
                  <a:pt x="2328386" y="319564"/>
                  <a:pt x="2328386" y="305276"/>
                </a:cubicBezTo>
                <a:close/>
                <a:moveTo>
                  <a:pt x="3625691" y="882491"/>
                </a:moveTo>
                <a:cubicBezTo>
                  <a:pt x="3622834" y="873919"/>
                  <a:pt x="3621881" y="869156"/>
                  <a:pt x="3620929" y="864394"/>
                </a:cubicBezTo>
                <a:cubicBezTo>
                  <a:pt x="3616166" y="849154"/>
                  <a:pt x="3611404" y="834866"/>
                  <a:pt x="3605689" y="819626"/>
                </a:cubicBezTo>
                <a:cubicBezTo>
                  <a:pt x="3604736" y="816769"/>
                  <a:pt x="3601879" y="812959"/>
                  <a:pt x="3599021" y="812006"/>
                </a:cubicBezTo>
                <a:cubicBezTo>
                  <a:pt x="3580924" y="806291"/>
                  <a:pt x="3561874" y="800576"/>
                  <a:pt x="3542824" y="797719"/>
                </a:cubicBezTo>
                <a:cubicBezTo>
                  <a:pt x="3524726" y="794861"/>
                  <a:pt x="3504724" y="807244"/>
                  <a:pt x="3501866" y="820579"/>
                </a:cubicBezTo>
                <a:cubicBezTo>
                  <a:pt x="3499009" y="833914"/>
                  <a:pt x="3511391" y="844391"/>
                  <a:pt x="3532346" y="850106"/>
                </a:cubicBezTo>
                <a:cubicBezTo>
                  <a:pt x="3543776" y="852964"/>
                  <a:pt x="3554254" y="856774"/>
                  <a:pt x="3564731" y="860584"/>
                </a:cubicBezTo>
                <a:cubicBezTo>
                  <a:pt x="3584734" y="867251"/>
                  <a:pt x="3602831" y="873919"/>
                  <a:pt x="3625691" y="882491"/>
                </a:cubicBezTo>
                <a:close/>
                <a:moveTo>
                  <a:pt x="2680811" y="161449"/>
                </a:moveTo>
                <a:cubicBezTo>
                  <a:pt x="2681764" y="146209"/>
                  <a:pt x="2682716" y="130969"/>
                  <a:pt x="2683669" y="114776"/>
                </a:cubicBezTo>
                <a:cubicBezTo>
                  <a:pt x="2655094" y="114776"/>
                  <a:pt x="2630329" y="114776"/>
                  <a:pt x="2604611" y="114776"/>
                </a:cubicBezTo>
                <a:cubicBezTo>
                  <a:pt x="2599849" y="114776"/>
                  <a:pt x="2595086" y="117634"/>
                  <a:pt x="2590324" y="120491"/>
                </a:cubicBezTo>
                <a:cubicBezTo>
                  <a:pt x="2574131" y="130969"/>
                  <a:pt x="2576989" y="147161"/>
                  <a:pt x="2580799" y="160496"/>
                </a:cubicBezTo>
                <a:cubicBezTo>
                  <a:pt x="2615089" y="161449"/>
                  <a:pt x="2647474" y="161449"/>
                  <a:pt x="2680811" y="161449"/>
                </a:cubicBezTo>
                <a:close/>
                <a:moveTo>
                  <a:pt x="2057876" y="163354"/>
                </a:moveTo>
                <a:cubicBezTo>
                  <a:pt x="2088356" y="154781"/>
                  <a:pt x="2118836" y="159544"/>
                  <a:pt x="2150269" y="159544"/>
                </a:cubicBezTo>
                <a:cubicBezTo>
                  <a:pt x="2150269" y="146209"/>
                  <a:pt x="2150269" y="130969"/>
                  <a:pt x="2150269" y="112871"/>
                </a:cubicBezTo>
                <a:cubicBezTo>
                  <a:pt x="2130266" y="112871"/>
                  <a:pt x="2110264" y="111919"/>
                  <a:pt x="2090261" y="112871"/>
                </a:cubicBezTo>
                <a:cubicBezTo>
                  <a:pt x="2084546" y="112871"/>
                  <a:pt x="2078831" y="117634"/>
                  <a:pt x="2073116" y="120491"/>
                </a:cubicBezTo>
                <a:cubicBezTo>
                  <a:pt x="2056924" y="131921"/>
                  <a:pt x="2054066" y="148114"/>
                  <a:pt x="2057876" y="163354"/>
                </a:cubicBezTo>
                <a:close/>
                <a:moveTo>
                  <a:pt x="3259931" y="897731"/>
                </a:moveTo>
                <a:cubicBezTo>
                  <a:pt x="3259931" y="896779"/>
                  <a:pt x="3259931" y="895826"/>
                  <a:pt x="3259931" y="895826"/>
                </a:cubicBezTo>
                <a:cubicBezTo>
                  <a:pt x="3249454" y="895826"/>
                  <a:pt x="3238024" y="894874"/>
                  <a:pt x="3227546" y="895826"/>
                </a:cubicBezTo>
                <a:cubicBezTo>
                  <a:pt x="3219926" y="896779"/>
                  <a:pt x="3214211" y="901541"/>
                  <a:pt x="3206591" y="905351"/>
                </a:cubicBezTo>
                <a:cubicBezTo>
                  <a:pt x="3211354" y="912019"/>
                  <a:pt x="3215164" y="919639"/>
                  <a:pt x="3221831" y="925354"/>
                </a:cubicBezTo>
                <a:cubicBezTo>
                  <a:pt x="3225641" y="928211"/>
                  <a:pt x="3233261" y="929164"/>
                  <a:pt x="3238976" y="929164"/>
                </a:cubicBezTo>
                <a:cubicBezTo>
                  <a:pt x="3259931" y="929164"/>
                  <a:pt x="3279934" y="930116"/>
                  <a:pt x="3300889" y="929164"/>
                </a:cubicBezTo>
                <a:cubicBezTo>
                  <a:pt x="3307556" y="929164"/>
                  <a:pt x="3316129" y="928211"/>
                  <a:pt x="3321844" y="924401"/>
                </a:cubicBezTo>
                <a:cubicBezTo>
                  <a:pt x="3327559" y="920591"/>
                  <a:pt x="3334226" y="909161"/>
                  <a:pt x="3332321" y="906304"/>
                </a:cubicBezTo>
                <a:cubicBezTo>
                  <a:pt x="3327559" y="899636"/>
                  <a:pt x="3318986" y="892016"/>
                  <a:pt x="3311366" y="892016"/>
                </a:cubicBezTo>
                <a:cubicBezTo>
                  <a:pt x="3293269" y="892016"/>
                  <a:pt x="3276124" y="895826"/>
                  <a:pt x="3259931" y="897731"/>
                </a:cubicBezTo>
                <a:close/>
                <a:moveTo>
                  <a:pt x="3898106" y="860584"/>
                </a:moveTo>
                <a:cubicBezTo>
                  <a:pt x="3917156" y="856774"/>
                  <a:pt x="3932396" y="853916"/>
                  <a:pt x="3947636" y="849154"/>
                </a:cubicBezTo>
                <a:cubicBezTo>
                  <a:pt x="3960019" y="845344"/>
                  <a:pt x="3972401" y="838676"/>
                  <a:pt x="3969544" y="825341"/>
                </a:cubicBezTo>
                <a:cubicBezTo>
                  <a:pt x="3967639" y="816769"/>
                  <a:pt x="3956209" y="808196"/>
                  <a:pt x="3947636" y="802481"/>
                </a:cubicBezTo>
                <a:cubicBezTo>
                  <a:pt x="3941921" y="798671"/>
                  <a:pt x="3932396" y="799624"/>
                  <a:pt x="3924776" y="800576"/>
                </a:cubicBezTo>
                <a:cubicBezTo>
                  <a:pt x="3920966" y="800576"/>
                  <a:pt x="3915251" y="804386"/>
                  <a:pt x="3914299" y="808196"/>
                </a:cubicBezTo>
                <a:cubicBezTo>
                  <a:pt x="3908584" y="824389"/>
                  <a:pt x="3903821" y="841534"/>
                  <a:pt x="3898106" y="860584"/>
                </a:cubicBezTo>
                <a:close/>
                <a:moveTo>
                  <a:pt x="1878806" y="685324"/>
                </a:moveTo>
                <a:cubicBezTo>
                  <a:pt x="1878806" y="668179"/>
                  <a:pt x="1867376" y="655796"/>
                  <a:pt x="1850231" y="654844"/>
                </a:cubicBezTo>
                <a:cubicBezTo>
                  <a:pt x="1833086" y="654844"/>
                  <a:pt x="1820704" y="666274"/>
                  <a:pt x="1819751" y="683419"/>
                </a:cubicBezTo>
                <a:cubicBezTo>
                  <a:pt x="1819751" y="700564"/>
                  <a:pt x="1831181" y="712946"/>
                  <a:pt x="1848326" y="713899"/>
                </a:cubicBezTo>
                <a:cubicBezTo>
                  <a:pt x="1865471" y="714851"/>
                  <a:pt x="1877854" y="703421"/>
                  <a:pt x="1878806" y="685324"/>
                </a:cubicBezTo>
                <a:close/>
                <a:moveTo>
                  <a:pt x="452914" y="743426"/>
                </a:moveTo>
                <a:cubicBezTo>
                  <a:pt x="454819" y="744379"/>
                  <a:pt x="456724" y="745331"/>
                  <a:pt x="458629" y="746284"/>
                </a:cubicBezTo>
                <a:cubicBezTo>
                  <a:pt x="462439" y="737711"/>
                  <a:pt x="468154" y="729139"/>
                  <a:pt x="469106" y="720566"/>
                </a:cubicBezTo>
                <a:cubicBezTo>
                  <a:pt x="470059" y="691039"/>
                  <a:pt x="470059" y="661511"/>
                  <a:pt x="469106" y="631984"/>
                </a:cubicBezTo>
                <a:cubicBezTo>
                  <a:pt x="469106" y="624364"/>
                  <a:pt x="465296" y="616744"/>
                  <a:pt x="463391" y="607219"/>
                </a:cubicBezTo>
                <a:cubicBezTo>
                  <a:pt x="452914" y="619601"/>
                  <a:pt x="446246" y="725329"/>
                  <a:pt x="452914" y="743426"/>
                </a:cubicBezTo>
                <a:close/>
                <a:moveTo>
                  <a:pt x="2373154" y="26194"/>
                </a:moveTo>
                <a:cubicBezTo>
                  <a:pt x="2396014" y="42386"/>
                  <a:pt x="2455069" y="42386"/>
                  <a:pt x="2473166" y="25241"/>
                </a:cubicBezTo>
                <a:cubicBezTo>
                  <a:pt x="2438876" y="16669"/>
                  <a:pt x="2407444" y="14764"/>
                  <a:pt x="2373154" y="26194"/>
                </a:cubicBezTo>
                <a:close/>
                <a:moveTo>
                  <a:pt x="2327434" y="160496"/>
                </a:moveTo>
                <a:cubicBezTo>
                  <a:pt x="2327434" y="150971"/>
                  <a:pt x="2327434" y="141446"/>
                  <a:pt x="2327434" y="130016"/>
                </a:cubicBezTo>
                <a:cubicBezTo>
                  <a:pt x="2314099" y="130016"/>
                  <a:pt x="2300764" y="129064"/>
                  <a:pt x="2289334" y="130969"/>
                </a:cubicBezTo>
                <a:cubicBezTo>
                  <a:pt x="2283619" y="131921"/>
                  <a:pt x="2279809" y="139541"/>
                  <a:pt x="2275046" y="144304"/>
                </a:cubicBezTo>
                <a:cubicBezTo>
                  <a:pt x="2278856" y="148114"/>
                  <a:pt x="2282666" y="152876"/>
                  <a:pt x="2287429" y="154781"/>
                </a:cubicBezTo>
                <a:cubicBezTo>
                  <a:pt x="2299811" y="157639"/>
                  <a:pt x="2313146" y="158591"/>
                  <a:pt x="2327434" y="160496"/>
                </a:cubicBezTo>
                <a:close/>
                <a:moveTo>
                  <a:pt x="2625566" y="484346"/>
                </a:moveTo>
                <a:cubicBezTo>
                  <a:pt x="2625566" y="484346"/>
                  <a:pt x="2625566" y="483394"/>
                  <a:pt x="2625566" y="483394"/>
                </a:cubicBezTo>
                <a:cubicBezTo>
                  <a:pt x="2542699" y="483394"/>
                  <a:pt x="2459831" y="483394"/>
                  <a:pt x="2377916" y="483394"/>
                </a:cubicBezTo>
                <a:cubicBezTo>
                  <a:pt x="2377916" y="483394"/>
                  <a:pt x="2377916" y="484346"/>
                  <a:pt x="2377916" y="484346"/>
                </a:cubicBezTo>
                <a:cubicBezTo>
                  <a:pt x="2459831" y="484346"/>
                  <a:pt x="2542699" y="484346"/>
                  <a:pt x="2625566" y="484346"/>
                </a:cubicBezTo>
                <a:close/>
                <a:moveTo>
                  <a:pt x="2498884" y="99536"/>
                </a:moveTo>
                <a:cubicBezTo>
                  <a:pt x="2448401" y="104299"/>
                  <a:pt x="2397919" y="113824"/>
                  <a:pt x="2347436" y="98584"/>
                </a:cubicBezTo>
                <a:cubicBezTo>
                  <a:pt x="2396966" y="113824"/>
                  <a:pt x="2447449" y="111919"/>
                  <a:pt x="2498884" y="99536"/>
                </a:cubicBezTo>
                <a:close/>
                <a:moveTo>
                  <a:pt x="3964781" y="652939"/>
                </a:moveTo>
                <a:cubicBezTo>
                  <a:pt x="3980974" y="652939"/>
                  <a:pt x="3997166" y="652939"/>
                  <a:pt x="4016216" y="652939"/>
                </a:cubicBezTo>
                <a:cubicBezTo>
                  <a:pt x="4001929" y="640556"/>
                  <a:pt x="3977164" y="639604"/>
                  <a:pt x="3964781" y="652939"/>
                </a:cubicBezTo>
                <a:close/>
                <a:moveTo>
                  <a:pt x="3762851" y="1173004"/>
                </a:moveTo>
                <a:cubicBezTo>
                  <a:pt x="3763804" y="1173004"/>
                  <a:pt x="3765709" y="1173004"/>
                  <a:pt x="3766661" y="1173004"/>
                </a:cubicBezTo>
                <a:cubicBezTo>
                  <a:pt x="3766661" y="1146334"/>
                  <a:pt x="3766661" y="1120616"/>
                  <a:pt x="3766661" y="1093946"/>
                </a:cubicBezTo>
                <a:cubicBezTo>
                  <a:pt x="3765709" y="1093946"/>
                  <a:pt x="3763804" y="1093946"/>
                  <a:pt x="3762851" y="1093946"/>
                </a:cubicBezTo>
                <a:cubicBezTo>
                  <a:pt x="3762851" y="1120616"/>
                  <a:pt x="3762851" y="1146334"/>
                  <a:pt x="3762851" y="1173004"/>
                </a:cubicBezTo>
                <a:close/>
                <a:moveTo>
                  <a:pt x="3756184" y="1481614"/>
                </a:moveTo>
                <a:cubicBezTo>
                  <a:pt x="3758089" y="1481614"/>
                  <a:pt x="3760946" y="1481614"/>
                  <a:pt x="3762851" y="1481614"/>
                </a:cubicBezTo>
                <a:cubicBezTo>
                  <a:pt x="3762851" y="1462564"/>
                  <a:pt x="3762851" y="1444466"/>
                  <a:pt x="3762851" y="1425416"/>
                </a:cubicBezTo>
                <a:cubicBezTo>
                  <a:pt x="3760946" y="1425416"/>
                  <a:pt x="3759994" y="1425416"/>
                  <a:pt x="3758089" y="1425416"/>
                </a:cubicBezTo>
                <a:cubicBezTo>
                  <a:pt x="3758089" y="1444466"/>
                  <a:pt x="3757136" y="1462564"/>
                  <a:pt x="3756184" y="1481614"/>
                </a:cubicBezTo>
                <a:close/>
                <a:moveTo>
                  <a:pt x="347186" y="647224"/>
                </a:moveTo>
                <a:cubicBezTo>
                  <a:pt x="344329" y="647224"/>
                  <a:pt x="341471" y="647224"/>
                  <a:pt x="338614" y="647224"/>
                </a:cubicBezTo>
                <a:cubicBezTo>
                  <a:pt x="339566" y="657701"/>
                  <a:pt x="339566" y="667226"/>
                  <a:pt x="340519" y="677704"/>
                </a:cubicBezTo>
                <a:cubicBezTo>
                  <a:pt x="342424" y="677704"/>
                  <a:pt x="345281" y="677704"/>
                  <a:pt x="347186" y="677704"/>
                </a:cubicBezTo>
                <a:cubicBezTo>
                  <a:pt x="347186" y="667226"/>
                  <a:pt x="347186" y="657701"/>
                  <a:pt x="347186" y="647224"/>
                </a:cubicBezTo>
                <a:close/>
                <a:moveTo>
                  <a:pt x="3619976" y="963454"/>
                </a:moveTo>
                <a:cubicBezTo>
                  <a:pt x="3619976" y="959644"/>
                  <a:pt x="3620929" y="956786"/>
                  <a:pt x="3620929" y="952976"/>
                </a:cubicBezTo>
                <a:cubicBezTo>
                  <a:pt x="3612356" y="952024"/>
                  <a:pt x="3602831" y="951071"/>
                  <a:pt x="3594259" y="950119"/>
                </a:cubicBezTo>
                <a:cubicBezTo>
                  <a:pt x="3594259" y="952976"/>
                  <a:pt x="3593306" y="955834"/>
                  <a:pt x="3593306" y="958691"/>
                </a:cubicBezTo>
                <a:cubicBezTo>
                  <a:pt x="3602831" y="960596"/>
                  <a:pt x="3611404" y="961549"/>
                  <a:pt x="3619976" y="963454"/>
                </a:cubicBezTo>
                <a:close/>
                <a:moveTo>
                  <a:pt x="5785962" y="498634"/>
                </a:moveTo>
                <a:cubicBezTo>
                  <a:pt x="5785962" y="498634"/>
                  <a:pt x="5785962" y="498634"/>
                  <a:pt x="5785962" y="498634"/>
                </a:cubicBezTo>
                <a:cubicBezTo>
                  <a:pt x="5758339" y="497681"/>
                  <a:pt x="5729764" y="497681"/>
                  <a:pt x="5702141" y="497681"/>
                </a:cubicBezTo>
                <a:cubicBezTo>
                  <a:pt x="5702141" y="497681"/>
                  <a:pt x="5702141" y="498634"/>
                  <a:pt x="5702141" y="498634"/>
                </a:cubicBezTo>
                <a:cubicBezTo>
                  <a:pt x="5729764" y="498634"/>
                  <a:pt x="5757387" y="498634"/>
                  <a:pt x="5785962" y="49863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id="{2EA74384-F1A2-46B1-BE6A-2379B0F431E5}"/>
              </a:ext>
            </a:extLst>
          </p:cNvPr>
          <p:cNvSpPr/>
          <p:nvPr/>
        </p:nvSpPr>
        <p:spPr>
          <a:xfrm>
            <a:off x="8591360" y="4641430"/>
            <a:ext cx="3600639" cy="2242546"/>
          </a:xfrm>
          <a:custGeom>
            <a:avLst/>
            <a:gdLst>
              <a:gd name="connsiteX0" fmla="*/ 10001 w 7096125"/>
              <a:gd name="connsiteY0" fmla="*/ 1664494 h 4419600"/>
              <a:gd name="connsiteX1" fmla="*/ 97631 w 7096125"/>
              <a:gd name="connsiteY1" fmla="*/ 1672114 h 4419600"/>
              <a:gd name="connsiteX2" fmla="*/ 183356 w 7096125"/>
              <a:gd name="connsiteY2" fmla="*/ 1675924 h 4419600"/>
              <a:gd name="connsiteX3" fmla="*/ 273844 w 7096125"/>
              <a:gd name="connsiteY3" fmla="*/ 1670209 h 4419600"/>
              <a:gd name="connsiteX4" fmla="*/ 323374 w 7096125"/>
              <a:gd name="connsiteY4" fmla="*/ 1673066 h 4419600"/>
              <a:gd name="connsiteX5" fmla="*/ 524351 w 7096125"/>
              <a:gd name="connsiteY5" fmla="*/ 1694974 h 4419600"/>
              <a:gd name="connsiteX6" fmla="*/ 571024 w 7096125"/>
              <a:gd name="connsiteY6" fmla="*/ 1704499 h 4419600"/>
              <a:gd name="connsiteX7" fmla="*/ 656749 w 7096125"/>
              <a:gd name="connsiteY7" fmla="*/ 1725454 h 4419600"/>
              <a:gd name="connsiteX8" fmla="*/ 658654 w 7096125"/>
              <a:gd name="connsiteY8" fmla="*/ 1725454 h 4419600"/>
              <a:gd name="connsiteX9" fmla="*/ 771049 w 7096125"/>
              <a:gd name="connsiteY9" fmla="*/ 1712119 h 4419600"/>
              <a:gd name="connsiteX10" fmla="*/ 792956 w 7096125"/>
              <a:gd name="connsiteY10" fmla="*/ 1710214 h 4419600"/>
              <a:gd name="connsiteX11" fmla="*/ 916781 w 7096125"/>
              <a:gd name="connsiteY11" fmla="*/ 1734026 h 4419600"/>
              <a:gd name="connsiteX12" fmla="*/ 1028224 w 7096125"/>
              <a:gd name="connsiteY12" fmla="*/ 1749266 h 4419600"/>
              <a:gd name="connsiteX13" fmla="*/ 1127284 w 7096125"/>
              <a:gd name="connsiteY13" fmla="*/ 1776889 h 4419600"/>
              <a:gd name="connsiteX14" fmla="*/ 1186339 w 7096125"/>
              <a:gd name="connsiteY14" fmla="*/ 1790224 h 4419600"/>
              <a:gd name="connsiteX15" fmla="*/ 1218724 w 7096125"/>
              <a:gd name="connsiteY15" fmla="*/ 1800701 h 4419600"/>
              <a:gd name="connsiteX16" fmla="*/ 1327309 w 7096125"/>
              <a:gd name="connsiteY16" fmla="*/ 1830229 h 4419600"/>
              <a:gd name="connsiteX17" fmla="*/ 1377791 w 7096125"/>
              <a:gd name="connsiteY17" fmla="*/ 1854994 h 4419600"/>
              <a:gd name="connsiteX18" fmla="*/ 1387316 w 7096125"/>
              <a:gd name="connsiteY18" fmla="*/ 1865471 h 4419600"/>
              <a:gd name="connsiteX19" fmla="*/ 1511141 w 7096125"/>
              <a:gd name="connsiteY19" fmla="*/ 1934051 h 4419600"/>
              <a:gd name="connsiteX20" fmla="*/ 1562576 w 7096125"/>
              <a:gd name="connsiteY20" fmla="*/ 1899761 h 4419600"/>
              <a:gd name="connsiteX21" fmla="*/ 1592104 w 7096125"/>
              <a:gd name="connsiteY21" fmla="*/ 1882616 h 4419600"/>
              <a:gd name="connsiteX22" fmla="*/ 1614011 w 7096125"/>
              <a:gd name="connsiteY22" fmla="*/ 1878806 h 4419600"/>
              <a:gd name="connsiteX23" fmla="*/ 1634014 w 7096125"/>
              <a:gd name="connsiteY23" fmla="*/ 1881664 h 4419600"/>
              <a:gd name="connsiteX24" fmla="*/ 1637824 w 7096125"/>
              <a:gd name="connsiteY24" fmla="*/ 1897856 h 4419600"/>
              <a:gd name="connsiteX25" fmla="*/ 1653064 w 7096125"/>
              <a:gd name="connsiteY25" fmla="*/ 1960721 h 4419600"/>
              <a:gd name="connsiteX26" fmla="*/ 1639729 w 7096125"/>
              <a:gd name="connsiteY26" fmla="*/ 2004536 h 4419600"/>
              <a:gd name="connsiteX27" fmla="*/ 1573054 w 7096125"/>
              <a:gd name="connsiteY27" fmla="*/ 2051209 h 4419600"/>
              <a:gd name="connsiteX28" fmla="*/ 1550194 w 7096125"/>
              <a:gd name="connsiteY28" fmla="*/ 2149316 h 4419600"/>
              <a:gd name="connsiteX29" fmla="*/ 1552099 w 7096125"/>
              <a:gd name="connsiteY29" fmla="*/ 2185511 h 4419600"/>
              <a:gd name="connsiteX30" fmla="*/ 1571149 w 7096125"/>
              <a:gd name="connsiteY30" fmla="*/ 2206466 h 4419600"/>
              <a:gd name="connsiteX31" fmla="*/ 1608296 w 7096125"/>
              <a:gd name="connsiteY31" fmla="*/ 2219801 h 4419600"/>
              <a:gd name="connsiteX32" fmla="*/ 1612106 w 7096125"/>
              <a:gd name="connsiteY32" fmla="*/ 2242661 h 4419600"/>
              <a:gd name="connsiteX33" fmla="*/ 1603534 w 7096125"/>
              <a:gd name="connsiteY33" fmla="*/ 2260759 h 4419600"/>
              <a:gd name="connsiteX34" fmla="*/ 1563529 w 7096125"/>
              <a:gd name="connsiteY34" fmla="*/ 2293144 h 4419600"/>
              <a:gd name="connsiteX35" fmla="*/ 1543526 w 7096125"/>
              <a:gd name="connsiteY35" fmla="*/ 2302669 h 4419600"/>
              <a:gd name="connsiteX36" fmla="*/ 1554956 w 7096125"/>
              <a:gd name="connsiteY36" fmla="*/ 2329339 h 4419600"/>
              <a:gd name="connsiteX37" fmla="*/ 1582579 w 7096125"/>
              <a:gd name="connsiteY37" fmla="*/ 2345531 h 4419600"/>
              <a:gd name="connsiteX38" fmla="*/ 1592104 w 7096125"/>
              <a:gd name="connsiteY38" fmla="*/ 2348389 h 4419600"/>
              <a:gd name="connsiteX39" fmla="*/ 1613059 w 7096125"/>
              <a:gd name="connsiteY39" fmla="*/ 2316956 h 4419600"/>
              <a:gd name="connsiteX40" fmla="*/ 1631156 w 7096125"/>
              <a:gd name="connsiteY40" fmla="*/ 2270284 h 4419600"/>
              <a:gd name="connsiteX41" fmla="*/ 1664494 w 7096125"/>
              <a:gd name="connsiteY41" fmla="*/ 2267426 h 4419600"/>
              <a:gd name="connsiteX42" fmla="*/ 1673066 w 7096125"/>
              <a:gd name="connsiteY42" fmla="*/ 2281714 h 4419600"/>
              <a:gd name="connsiteX43" fmla="*/ 1674019 w 7096125"/>
              <a:gd name="connsiteY43" fmla="*/ 2334101 h 4419600"/>
              <a:gd name="connsiteX44" fmla="*/ 1663541 w 7096125"/>
              <a:gd name="connsiteY44" fmla="*/ 2391251 h 4419600"/>
              <a:gd name="connsiteX45" fmla="*/ 1651159 w 7096125"/>
              <a:gd name="connsiteY45" fmla="*/ 2401729 h 4419600"/>
              <a:gd name="connsiteX46" fmla="*/ 1608296 w 7096125"/>
              <a:gd name="connsiteY46" fmla="*/ 2412206 h 4419600"/>
              <a:gd name="connsiteX47" fmla="*/ 1584484 w 7096125"/>
              <a:gd name="connsiteY47" fmla="*/ 2430304 h 4419600"/>
              <a:gd name="connsiteX48" fmla="*/ 1535906 w 7096125"/>
              <a:gd name="connsiteY48" fmla="*/ 2516981 h 4419600"/>
              <a:gd name="connsiteX49" fmla="*/ 1522571 w 7096125"/>
              <a:gd name="connsiteY49" fmla="*/ 2552224 h 4419600"/>
              <a:gd name="connsiteX50" fmla="*/ 1625441 w 7096125"/>
              <a:gd name="connsiteY50" fmla="*/ 2530316 h 4419600"/>
              <a:gd name="connsiteX51" fmla="*/ 1651159 w 7096125"/>
              <a:gd name="connsiteY51" fmla="*/ 2443639 h 4419600"/>
              <a:gd name="connsiteX52" fmla="*/ 1653064 w 7096125"/>
              <a:gd name="connsiteY52" fmla="*/ 2426494 h 4419600"/>
              <a:gd name="connsiteX53" fmla="*/ 1673066 w 7096125"/>
              <a:gd name="connsiteY53" fmla="*/ 2415064 h 4419600"/>
              <a:gd name="connsiteX54" fmla="*/ 1687354 w 7096125"/>
              <a:gd name="connsiteY54" fmla="*/ 2405539 h 4419600"/>
              <a:gd name="connsiteX55" fmla="*/ 1694974 w 7096125"/>
              <a:gd name="connsiteY55" fmla="*/ 2380774 h 4419600"/>
              <a:gd name="connsiteX56" fmla="*/ 1742599 w 7096125"/>
              <a:gd name="connsiteY56" fmla="*/ 2374106 h 4419600"/>
              <a:gd name="connsiteX57" fmla="*/ 1747361 w 7096125"/>
              <a:gd name="connsiteY57" fmla="*/ 2374106 h 4419600"/>
              <a:gd name="connsiteX58" fmla="*/ 1779746 w 7096125"/>
              <a:gd name="connsiteY58" fmla="*/ 2357914 h 4419600"/>
              <a:gd name="connsiteX59" fmla="*/ 1822609 w 7096125"/>
              <a:gd name="connsiteY59" fmla="*/ 2364581 h 4419600"/>
              <a:gd name="connsiteX60" fmla="*/ 1825466 w 7096125"/>
              <a:gd name="connsiteY60" fmla="*/ 2352199 h 4419600"/>
              <a:gd name="connsiteX61" fmla="*/ 1837849 w 7096125"/>
              <a:gd name="connsiteY61" fmla="*/ 2348389 h 4419600"/>
              <a:gd name="connsiteX62" fmla="*/ 1867376 w 7096125"/>
              <a:gd name="connsiteY62" fmla="*/ 2386489 h 4419600"/>
              <a:gd name="connsiteX63" fmla="*/ 1862614 w 7096125"/>
              <a:gd name="connsiteY63" fmla="*/ 2396966 h 4419600"/>
              <a:gd name="connsiteX64" fmla="*/ 1820704 w 7096125"/>
              <a:gd name="connsiteY64" fmla="*/ 2431256 h 4419600"/>
              <a:gd name="connsiteX65" fmla="*/ 1815941 w 7096125"/>
              <a:gd name="connsiteY65" fmla="*/ 2458879 h 4419600"/>
              <a:gd name="connsiteX66" fmla="*/ 1811179 w 7096125"/>
              <a:gd name="connsiteY66" fmla="*/ 2496026 h 4419600"/>
              <a:gd name="connsiteX67" fmla="*/ 1850231 w 7096125"/>
              <a:gd name="connsiteY67" fmla="*/ 2496026 h 4419600"/>
              <a:gd name="connsiteX68" fmla="*/ 1922621 w 7096125"/>
              <a:gd name="connsiteY68" fmla="*/ 2484596 h 4419600"/>
              <a:gd name="connsiteX69" fmla="*/ 1937861 w 7096125"/>
              <a:gd name="connsiteY69" fmla="*/ 2486501 h 4419600"/>
              <a:gd name="connsiteX70" fmla="*/ 2025491 w 7096125"/>
              <a:gd name="connsiteY70" fmla="*/ 2464594 h 4419600"/>
              <a:gd name="connsiteX71" fmla="*/ 2239804 w 7096125"/>
              <a:gd name="connsiteY71" fmla="*/ 2413159 h 4419600"/>
              <a:gd name="connsiteX72" fmla="*/ 2424589 w 7096125"/>
              <a:gd name="connsiteY72" fmla="*/ 2409349 h 4419600"/>
              <a:gd name="connsiteX73" fmla="*/ 2466499 w 7096125"/>
              <a:gd name="connsiteY73" fmla="*/ 2408396 h 4419600"/>
              <a:gd name="connsiteX74" fmla="*/ 2485549 w 7096125"/>
              <a:gd name="connsiteY74" fmla="*/ 2411254 h 4419600"/>
              <a:gd name="connsiteX75" fmla="*/ 2566511 w 7096125"/>
              <a:gd name="connsiteY75" fmla="*/ 2436019 h 4419600"/>
              <a:gd name="connsiteX76" fmla="*/ 2609374 w 7096125"/>
              <a:gd name="connsiteY76" fmla="*/ 2429351 h 4419600"/>
              <a:gd name="connsiteX77" fmla="*/ 2628424 w 7096125"/>
              <a:gd name="connsiteY77" fmla="*/ 2425541 h 4419600"/>
              <a:gd name="connsiteX78" fmla="*/ 2712244 w 7096125"/>
              <a:gd name="connsiteY78" fmla="*/ 2441734 h 4419600"/>
              <a:gd name="connsiteX79" fmla="*/ 2742724 w 7096125"/>
              <a:gd name="connsiteY79" fmla="*/ 2453164 h 4419600"/>
              <a:gd name="connsiteX80" fmla="*/ 2763679 w 7096125"/>
              <a:gd name="connsiteY80" fmla="*/ 2458879 h 4419600"/>
              <a:gd name="connsiteX81" fmla="*/ 2817971 w 7096125"/>
              <a:gd name="connsiteY81" fmla="*/ 2470309 h 4419600"/>
              <a:gd name="connsiteX82" fmla="*/ 2861786 w 7096125"/>
              <a:gd name="connsiteY82" fmla="*/ 2483644 h 4419600"/>
              <a:gd name="connsiteX83" fmla="*/ 2893219 w 7096125"/>
              <a:gd name="connsiteY83" fmla="*/ 2475071 h 4419600"/>
              <a:gd name="connsiteX84" fmla="*/ 2938939 w 7096125"/>
              <a:gd name="connsiteY84" fmla="*/ 2463641 h 4419600"/>
              <a:gd name="connsiteX85" fmla="*/ 2953226 w 7096125"/>
              <a:gd name="connsiteY85" fmla="*/ 2485549 h 4419600"/>
              <a:gd name="connsiteX86" fmla="*/ 2962751 w 7096125"/>
              <a:gd name="connsiteY86" fmla="*/ 2510314 h 4419600"/>
              <a:gd name="connsiteX87" fmla="*/ 2979896 w 7096125"/>
              <a:gd name="connsiteY87" fmla="*/ 2492216 h 4419600"/>
              <a:gd name="connsiteX88" fmla="*/ 2996089 w 7096125"/>
              <a:gd name="connsiteY88" fmla="*/ 2477929 h 4419600"/>
              <a:gd name="connsiteX89" fmla="*/ 3020854 w 7096125"/>
              <a:gd name="connsiteY89" fmla="*/ 2534126 h 4419600"/>
              <a:gd name="connsiteX90" fmla="*/ 3043714 w 7096125"/>
              <a:gd name="connsiteY90" fmla="*/ 2549366 h 4419600"/>
              <a:gd name="connsiteX91" fmla="*/ 3113246 w 7096125"/>
              <a:gd name="connsiteY91" fmla="*/ 2554129 h 4419600"/>
              <a:gd name="connsiteX92" fmla="*/ 3144679 w 7096125"/>
              <a:gd name="connsiteY92" fmla="*/ 2560796 h 4419600"/>
              <a:gd name="connsiteX93" fmla="*/ 3213259 w 7096125"/>
              <a:gd name="connsiteY93" fmla="*/ 2574131 h 4419600"/>
              <a:gd name="connsiteX94" fmla="*/ 3247549 w 7096125"/>
              <a:gd name="connsiteY94" fmla="*/ 2585561 h 4419600"/>
              <a:gd name="connsiteX95" fmla="*/ 3264694 w 7096125"/>
              <a:gd name="connsiteY95" fmla="*/ 2595086 h 4419600"/>
              <a:gd name="connsiteX96" fmla="*/ 3287554 w 7096125"/>
              <a:gd name="connsiteY96" fmla="*/ 2594134 h 4419600"/>
              <a:gd name="connsiteX97" fmla="*/ 3285649 w 7096125"/>
              <a:gd name="connsiteY97" fmla="*/ 2580799 h 4419600"/>
              <a:gd name="connsiteX98" fmla="*/ 3289459 w 7096125"/>
              <a:gd name="connsiteY98" fmla="*/ 2577941 h 4419600"/>
              <a:gd name="connsiteX99" fmla="*/ 3306604 w 7096125"/>
              <a:gd name="connsiteY99" fmla="*/ 2603659 h 4419600"/>
              <a:gd name="connsiteX100" fmla="*/ 3309461 w 7096125"/>
              <a:gd name="connsiteY100" fmla="*/ 2602706 h 4419600"/>
              <a:gd name="connsiteX101" fmla="*/ 3301841 w 7096125"/>
              <a:gd name="connsiteY101" fmla="*/ 2536984 h 4419600"/>
              <a:gd name="connsiteX102" fmla="*/ 3305651 w 7096125"/>
              <a:gd name="connsiteY102" fmla="*/ 2536031 h 4419600"/>
              <a:gd name="connsiteX103" fmla="*/ 3312319 w 7096125"/>
              <a:gd name="connsiteY103" fmla="*/ 2563654 h 4419600"/>
              <a:gd name="connsiteX104" fmla="*/ 3315176 w 7096125"/>
              <a:gd name="connsiteY104" fmla="*/ 2563654 h 4419600"/>
              <a:gd name="connsiteX105" fmla="*/ 3309461 w 7096125"/>
              <a:gd name="connsiteY105" fmla="*/ 2516981 h 4419600"/>
              <a:gd name="connsiteX106" fmla="*/ 3311366 w 7096125"/>
              <a:gd name="connsiteY106" fmla="*/ 2516981 h 4419600"/>
              <a:gd name="connsiteX107" fmla="*/ 3334226 w 7096125"/>
              <a:gd name="connsiteY107" fmla="*/ 2599849 h 4419600"/>
              <a:gd name="connsiteX108" fmla="*/ 3338036 w 7096125"/>
              <a:gd name="connsiteY108" fmla="*/ 2598896 h 4419600"/>
              <a:gd name="connsiteX109" fmla="*/ 3340894 w 7096125"/>
              <a:gd name="connsiteY109" fmla="*/ 2584609 h 4419600"/>
              <a:gd name="connsiteX110" fmla="*/ 3346609 w 7096125"/>
              <a:gd name="connsiteY110" fmla="*/ 2607469 h 4419600"/>
              <a:gd name="connsiteX111" fmla="*/ 3358991 w 7096125"/>
              <a:gd name="connsiteY111" fmla="*/ 2593181 h 4419600"/>
              <a:gd name="connsiteX112" fmla="*/ 3360896 w 7096125"/>
              <a:gd name="connsiteY112" fmla="*/ 2617946 h 4419600"/>
              <a:gd name="connsiteX113" fmla="*/ 3368516 w 7096125"/>
              <a:gd name="connsiteY113" fmla="*/ 2597944 h 4419600"/>
              <a:gd name="connsiteX114" fmla="*/ 3374231 w 7096125"/>
              <a:gd name="connsiteY114" fmla="*/ 2616994 h 4419600"/>
              <a:gd name="connsiteX115" fmla="*/ 3384709 w 7096125"/>
              <a:gd name="connsiteY115" fmla="*/ 2590324 h 4419600"/>
              <a:gd name="connsiteX116" fmla="*/ 3388519 w 7096125"/>
              <a:gd name="connsiteY116" fmla="*/ 2614136 h 4419600"/>
              <a:gd name="connsiteX117" fmla="*/ 3392329 w 7096125"/>
              <a:gd name="connsiteY117" fmla="*/ 2614136 h 4419600"/>
              <a:gd name="connsiteX118" fmla="*/ 3394234 w 7096125"/>
              <a:gd name="connsiteY118" fmla="*/ 2596991 h 4419600"/>
              <a:gd name="connsiteX119" fmla="*/ 3406616 w 7096125"/>
              <a:gd name="connsiteY119" fmla="*/ 2617946 h 4419600"/>
              <a:gd name="connsiteX120" fmla="*/ 3413284 w 7096125"/>
              <a:gd name="connsiteY120" fmla="*/ 2615089 h 4419600"/>
              <a:gd name="connsiteX121" fmla="*/ 3399949 w 7096125"/>
              <a:gd name="connsiteY121" fmla="*/ 2545556 h 4419600"/>
              <a:gd name="connsiteX122" fmla="*/ 3403759 w 7096125"/>
              <a:gd name="connsiteY122" fmla="*/ 2544604 h 4419600"/>
              <a:gd name="connsiteX123" fmla="*/ 3419951 w 7096125"/>
              <a:gd name="connsiteY123" fmla="*/ 2616994 h 4419600"/>
              <a:gd name="connsiteX124" fmla="*/ 3422809 w 7096125"/>
              <a:gd name="connsiteY124" fmla="*/ 2616994 h 4419600"/>
              <a:gd name="connsiteX125" fmla="*/ 3425666 w 7096125"/>
              <a:gd name="connsiteY125" fmla="*/ 2599849 h 4419600"/>
              <a:gd name="connsiteX126" fmla="*/ 3438049 w 7096125"/>
              <a:gd name="connsiteY126" fmla="*/ 2622709 h 4419600"/>
              <a:gd name="connsiteX127" fmla="*/ 3465671 w 7096125"/>
              <a:gd name="connsiteY127" fmla="*/ 2636044 h 4419600"/>
              <a:gd name="connsiteX128" fmla="*/ 3465671 w 7096125"/>
              <a:gd name="connsiteY128" fmla="*/ 2576989 h 4419600"/>
              <a:gd name="connsiteX129" fmla="*/ 3468529 w 7096125"/>
              <a:gd name="connsiteY129" fmla="*/ 2576989 h 4419600"/>
              <a:gd name="connsiteX130" fmla="*/ 3472339 w 7096125"/>
              <a:gd name="connsiteY130" fmla="*/ 2629376 h 4419600"/>
              <a:gd name="connsiteX131" fmla="*/ 3485674 w 7096125"/>
              <a:gd name="connsiteY131" fmla="*/ 2644616 h 4419600"/>
              <a:gd name="connsiteX132" fmla="*/ 3548539 w 7096125"/>
              <a:gd name="connsiteY132" fmla="*/ 2670334 h 4419600"/>
              <a:gd name="connsiteX133" fmla="*/ 3561874 w 7096125"/>
              <a:gd name="connsiteY133" fmla="*/ 2677954 h 4419600"/>
              <a:gd name="connsiteX134" fmla="*/ 3566636 w 7096125"/>
              <a:gd name="connsiteY134" fmla="*/ 2662714 h 4419600"/>
              <a:gd name="connsiteX135" fmla="*/ 3569494 w 7096125"/>
              <a:gd name="connsiteY135" fmla="*/ 2662714 h 4419600"/>
              <a:gd name="connsiteX136" fmla="*/ 3573304 w 7096125"/>
              <a:gd name="connsiteY136" fmla="*/ 2680811 h 4419600"/>
              <a:gd name="connsiteX137" fmla="*/ 3598069 w 7096125"/>
              <a:gd name="connsiteY137" fmla="*/ 2686526 h 4419600"/>
              <a:gd name="connsiteX138" fmla="*/ 3598069 w 7096125"/>
              <a:gd name="connsiteY138" fmla="*/ 2607469 h 4419600"/>
              <a:gd name="connsiteX139" fmla="*/ 3601879 w 7096125"/>
              <a:gd name="connsiteY139" fmla="*/ 2607469 h 4419600"/>
              <a:gd name="connsiteX140" fmla="*/ 3601879 w 7096125"/>
              <a:gd name="connsiteY140" fmla="*/ 2685574 h 4419600"/>
              <a:gd name="connsiteX141" fmla="*/ 3634264 w 7096125"/>
              <a:gd name="connsiteY141" fmla="*/ 2671286 h 4419600"/>
              <a:gd name="connsiteX142" fmla="*/ 3661886 w 7096125"/>
              <a:gd name="connsiteY142" fmla="*/ 2695099 h 4419600"/>
              <a:gd name="connsiteX143" fmla="*/ 3693319 w 7096125"/>
              <a:gd name="connsiteY143" fmla="*/ 2709386 h 4419600"/>
              <a:gd name="connsiteX144" fmla="*/ 3827621 w 7096125"/>
              <a:gd name="connsiteY144" fmla="*/ 2745581 h 4419600"/>
              <a:gd name="connsiteX145" fmla="*/ 3843814 w 7096125"/>
              <a:gd name="connsiteY145" fmla="*/ 2752249 h 4419600"/>
              <a:gd name="connsiteX146" fmla="*/ 3937159 w 7096125"/>
              <a:gd name="connsiteY146" fmla="*/ 2758916 h 4419600"/>
              <a:gd name="connsiteX147" fmla="*/ 3951446 w 7096125"/>
              <a:gd name="connsiteY147" fmla="*/ 2766536 h 4419600"/>
              <a:gd name="connsiteX148" fmla="*/ 4042886 w 7096125"/>
              <a:gd name="connsiteY148" fmla="*/ 2788444 h 4419600"/>
              <a:gd name="connsiteX149" fmla="*/ 4073366 w 7096125"/>
              <a:gd name="connsiteY149" fmla="*/ 2771299 h 4419600"/>
              <a:gd name="connsiteX150" fmla="*/ 4151471 w 7096125"/>
              <a:gd name="connsiteY150" fmla="*/ 2797969 h 4419600"/>
              <a:gd name="connsiteX151" fmla="*/ 4157186 w 7096125"/>
              <a:gd name="connsiteY151" fmla="*/ 2770346 h 4419600"/>
              <a:gd name="connsiteX152" fmla="*/ 4178141 w 7096125"/>
              <a:gd name="connsiteY152" fmla="*/ 2711291 h 4419600"/>
              <a:gd name="connsiteX153" fmla="*/ 4244817 w 7096125"/>
              <a:gd name="connsiteY153" fmla="*/ 2724626 h 4419600"/>
              <a:gd name="connsiteX154" fmla="*/ 4237196 w 7096125"/>
              <a:gd name="connsiteY154" fmla="*/ 2775109 h 4419600"/>
              <a:gd name="connsiteX155" fmla="*/ 4224814 w 7096125"/>
              <a:gd name="connsiteY155" fmla="*/ 2791301 h 4419600"/>
              <a:gd name="connsiteX156" fmla="*/ 4243864 w 7096125"/>
              <a:gd name="connsiteY156" fmla="*/ 2797969 h 4419600"/>
              <a:gd name="connsiteX157" fmla="*/ 4303871 w 7096125"/>
              <a:gd name="connsiteY157" fmla="*/ 2802731 h 4419600"/>
              <a:gd name="connsiteX158" fmla="*/ 4313396 w 7096125"/>
              <a:gd name="connsiteY158" fmla="*/ 2790349 h 4419600"/>
              <a:gd name="connsiteX159" fmla="*/ 4315302 w 7096125"/>
              <a:gd name="connsiteY159" fmla="*/ 2757964 h 4419600"/>
              <a:gd name="connsiteX160" fmla="*/ 4365784 w 7096125"/>
              <a:gd name="connsiteY160" fmla="*/ 2713196 h 4419600"/>
              <a:gd name="connsiteX161" fmla="*/ 4391502 w 7096125"/>
              <a:gd name="connsiteY161" fmla="*/ 2733199 h 4419600"/>
              <a:gd name="connsiteX162" fmla="*/ 4409599 w 7096125"/>
              <a:gd name="connsiteY162" fmla="*/ 2785586 h 4419600"/>
              <a:gd name="connsiteX163" fmla="*/ 4474369 w 7096125"/>
              <a:gd name="connsiteY163" fmla="*/ 2801779 h 4419600"/>
              <a:gd name="connsiteX164" fmla="*/ 4562952 w 7096125"/>
              <a:gd name="connsiteY164" fmla="*/ 2763679 h 4419600"/>
              <a:gd name="connsiteX165" fmla="*/ 4571524 w 7096125"/>
              <a:gd name="connsiteY165" fmla="*/ 2762726 h 4419600"/>
              <a:gd name="connsiteX166" fmla="*/ 4658202 w 7096125"/>
              <a:gd name="connsiteY166" fmla="*/ 2767489 h 4419600"/>
              <a:gd name="connsiteX167" fmla="*/ 4676299 w 7096125"/>
              <a:gd name="connsiteY167" fmla="*/ 2768441 h 4419600"/>
              <a:gd name="connsiteX168" fmla="*/ 4715352 w 7096125"/>
              <a:gd name="connsiteY168" fmla="*/ 2593181 h 4419600"/>
              <a:gd name="connsiteX169" fmla="*/ 4682014 w 7096125"/>
              <a:gd name="connsiteY169" fmla="*/ 2535079 h 4419600"/>
              <a:gd name="connsiteX170" fmla="*/ 4657249 w 7096125"/>
              <a:gd name="connsiteY170" fmla="*/ 2539841 h 4419600"/>
              <a:gd name="connsiteX171" fmla="*/ 4702969 w 7096125"/>
              <a:gd name="connsiteY171" fmla="*/ 2396014 h 4419600"/>
              <a:gd name="connsiteX172" fmla="*/ 4724877 w 7096125"/>
              <a:gd name="connsiteY172" fmla="*/ 2359819 h 4419600"/>
              <a:gd name="connsiteX173" fmla="*/ 4742021 w 7096125"/>
              <a:gd name="connsiteY173" fmla="*/ 2289334 h 4419600"/>
              <a:gd name="connsiteX174" fmla="*/ 4743927 w 7096125"/>
              <a:gd name="connsiteY174" fmla="*/ 2272189 h 4419600"/>
              <a:gd name="connsiteX175" fmla="*/ 4746784 w 7096125"/>
              <a:gd name="connsiteY175" fmla="*/ 2236946 h 4419600"/>
              <a:gd name="connsiteX176" fmla="*/ 4745832 w 7096125"/>
              <a:gd name="connsiteY176" fmla="*/ 2208371 h 4419600"/>
              <a:gd name="connsiteX177" fmla="*/ 4786789 w 7096125"/>
              <a:gd name="connsiteY177" fmla="*/ 2110264 h 4419600"/>
              <a:gd name="connsiteX178" fmla="*/ 4791552 w 7096125"/>
              <a:gd name="connsiteY178" fmla="*/ 2080736 h 4419600"/>
              <a:gd name="connsiteX179" fmla="*/ 4763929 w 7096125"/>
              <a:gd name="connsiteY179" fmla="*/ 2071211 h 4419600"/>
              <a:gd name="connsiteX180" fmla="*/ 4739164 w 7096125"/>
              <a:gd name="connsiteY180" fmla="*/ 2070259 h 4419600"/>
              <a:gd name="connsiteX181" fmla="*/ 4715352 w 7096125"/>
              <a:gd name="connsiteY181" fmla="*/ 2095976 h 4419600"/>
              <a:gd name="connsiteX182" fmla="*/ 4676299 w 7096125"/>
              <a:gd name="connsiteY182" fmla="*/ 2154079 h 4419600"/>
              <a:gd name="connsiteX183" fmla="*/ 4677252 w 7096125"/>
              <a:gd name="connsiteY183" fmla="*/ 2178844 h 4419600"/>
              <a:gd name="connsiteX184" fmla="*/ 4686777 w 7096125"/>
              <a:gd name="connsiteY184" fmla="*/ 2204561 h 4419600"/>
              <a:gd name="connsiteX185" fmla="*/ 4658202 w 7096125"/>
              <a:gd name="connsiteY185" fmla="*/ 2213134 h 4419600"/>
              <a:gd name="connsiteX186" fmla="*/ 4654392 w 7096125"/>
              <a:gd name="connsiteY186" fmla="*/ 2222659 h 4419600"/>
              <a:gd name="connsiteX187" fmla="*/ 4646771 w 7096125"/>
              <a:gd name="connsiteY187" fmla="*/ 2210276 h 4419600"/>
              <a:gd name="connsiteX188" fmla="*/ 4639152 w 7096125"/>
              <a:gd name="connsiteY188" fmla="*/ 2229326 h 4419600"/>
              <a:gd name="connsiteX189" fmla="*/ 4633436 w 7096125"/>
              <a:gd name="connsiteY189" fmla="*/ 2225516 h 4419600"/>
              <a:gd name="connsiteX190" fmla="*/ 4607719 w 7096125"/>
              <a:gd name="connsiteY190" fmla="*/ 2175034 h 4419600"/>
              <a:gd name="connsiteX191" fmla="*/ 4575334 w 7096125"/>
              <a:gd name="connsiteY191" fmla="*/ 2158841 h 4419600"/>
              <a:gd name="connsiteX192" fmla="*/ 4554379 w 7096125"/>
              <a:gd name="connsiteY192" fmla="*/ 2145506 h 4419600"/>
              <a:gd name="connsiteX193" fmla="*/ 4558189 w 7096125"/>
              <a:gd name="connsiteY193" fmla="*/ 2172176 h 4419600"/>
              <a:gd name="connsiteX194" fmla="*/ 4558189 w 7096125"/>
              <a:gd name="connsiteY194" fmla="*/ 2182654 h 4419600"/>
              <a:gd name="connsiteX195" fmla="*/ 4541044 w 7096125"/>
              <a:gd name="connsiteY195" fmla="*/ 2283619 h 4419600"/>
              <a:gd name="connsiteX196" fmla="*/ 4536282 w 7096125"/>
              <a:gd name="connsiteY196" fmla="*/ 2323624 h 4419600"/>
              <a:gd name="connsiteX197" fmla="*/ 4518184 w 7096125"/>
              <a:gd name="connsiteY197" fmla="*/ 2333149 h 4419600"/>
              <a:gd name="connsiteX198" fmla="*/ 4505802 w 7096125"/>
              <a:gd name="connsiteY198" fmla="*/ 2315051 h 4419600"/>
              <a:gd name="connsiteX199" fmla="*/ 4519136 w 7096125"/>
              <a:gd name="connsiteY199" fmla="*/ 2226469 h 4419600"/>
              <a:gd name="connsiteX200" fmla="*/ 4495324 w 7096125"/>
              <a:gd name="connsiteY200" fmla="*/ 2103596 h 4419600"/>
              <a:gd name="connsiteX201" fmla="*/ 4455319 w 7096125"/>
              <a:gd name="connsiteY201" fmla="*/ 2055971 h 4419600"/>
              <a:gd name="connsiteX202" fmla="*/ 4456271 w 7096125"/>
              <a:gd name="connsiteY202" fmla="*/ 2052161 h 4419600"/>
              <a:gd name="connsiteX203" fmla="*/ 4468654 w 7096125"/>
              <a:gd name="connsiteY203" fmla="*/ 1945481 h 4419600"/>
              <a:gd name="connsiteX204" fmla="*/ 4491514 w 7096125"/>
              <a:gd name="connsiteY204" fmla="*/ 1917859 h 4419600"/>
              <a:gd name="connsiteX205" fmla="*/ 4532471 w 7096125"/>
              <a:gd name="connsiteY205" fmla="*/ 1905476 h 4419600"/>
              <a:gd name="connsiteX206" fmla="*/ 4532471 w 7096125"/>
              <a:gd name="connsiteY206" fmla="*/ 1897856 h 4419600"/>
              <a:gd name="connsiteX207" fmla="*/ 4512469 w 7096125"/>
              <a:gd name="connsiteY207" fmla="*/ 1896904 h 4419600"/>
              <a:gd name="connsiteX208" fmla="*/ 4501039 w 7096125"/>
              <a:gd name="connsiteY208" fmla="*/ 1875949 h 4419600"/>
              <a:gd name="connsiteX209" fmla="*/ 4525804 w 7096125"/>
              <a:gd name="connsiteY209" fmla="*/ 1849279 h 4419600"/>
              <a:gd name="connsiteX210" fmla="*/ 4504849 w 7096125"/>
              <a:gd name="connsiteY210" fmla="*/ 1789271 h 4419600"/>
              <a:gd name="connsiteX211" fmla="*/ 4499134 w 7096125"/>
              <a:gd name="connsiteY211" fmla="*/ 1754029 h 4419600"/>
              <a:gd name="connsiteX212" fmla="*/ 4501039 w 7096125"/>
              <a:gd name="connsiteY212" fmla="*/ 1745456 h 4419600"/>
              <a:gd name="connsiteX213" fmla="*/ 4523899 w 7096125"/>
              <a:gd name="connsiteY213" fmla="*/ 1695926 h 4419600"/>
              <a:gd name="connsiteX214" fmla="*/ 4563904 w 7096125"/>
              <a:gd name="connsiteY214" fmla="*/ 1699736 h 4419600"/>
              <a:gd name="connsiteX215" fmla="*/ 4563904 w 7096125"/>
              <a:gd name="connsiteY215" fmla="*/ 1580674 h 4419600"/>
              <a:gd name="connsiteX216" fmla="*/ 4554379 w 7096125"/>
              <a:gd name="connsiteY216" fmla="*/ 1603534 h 4419600"/>
              <a:gd name="connsiteX217" fmla="*/ 4549617 w 7096125"/>
              <a:gd name="connsiteY217" fmla="*/ 1602581 h 4419600"/>
              <a:gd name="connsiteX218" fmla="*/ 4553427 w 7096125"/>
              <a:gd name="connsiteY218" fmla="*/ 1580674 h 4419600"/>
              <a:gd name="connsiteX219" fmla="*/ 4592479 w 7096125"/>
              <a:gd name="connsiteY219" fmla="*/ 1520666 h 4419600"/>
              <a:gd name="connsiteX220" fmla="*/ 4596289 w 7096125"/>
              <a:gd name="connsiteY220" fmla="*/ 1516856 h 4419600"/>
              <a:gd name="connsiteX221" fmla="*/ 4639152 w 7096125"/>
              <a:gd name="connsiteY221" fmla="*/ 1489234 h 4419600"/>
              <a:gd name="connsiteX222" fmla="*/ 4660107 w 7096125"/>
              <a:gd name="connsiteY222" fmla="*/ 1514951 h 4419600"/>
              <a:gd name="connsiteX223" fmla="*/ 4696302 w 7096125"/>
              <a:gd name="connsiteY223" fmla="*/ 1494949 h 4419600"/>
              <a:gd name="connsiteX224" fmla="*/ 4743927 w 7096125"/>
              <a:gd name="connsiteY224" fmla="*/ 1438751 h 4419600"/>
              <a:gd name="connsiteX225" fmla="*/ 4737259 w 7096125"/>
              <a:gd name="connsiteY225" fmla="*/ 1437799 h 4419600"/>
              <a:gd name="connsiteX226" fmla="*/ 4725829 w 7096125"/>
              <a:gd name="connsiteY226" fmla="*/ 1403509 h 4419600"/>
              <a:gd name="connsiteX227" fmla="*/ 4731544 w 7096125"/>
              <a:gd name="connsiteY227" fmla="*/ 1327309 h 4419600"/>
              <a:gd name="connsiteX228" fmla="*/ 4699159 w 7096125"/>
              <a:gd name="connsiteY228" fmla="*/ 1282541 h 4419600"/>
              <a:gd name="connsiteX229" fmla="*/ 4661059 w 7096125"/>
              <a:gd name="connsiteY229" fmla="*/ 1245394 h 4419600"/>
              <a:gd name="connsiteX230" fmla="*/ 4656296 w 7096125"/>
              <a:gd name="connsiteY230" fmla="*/ 1215866 h 4419600"/>
              <a:gd name="connsiteX231" fmla="*/ 4650582 w 7096125"/>
              <a:gd name="connsiteY231" fmla="*/ 1194911 h 4419600"/>
              <a:gd name="connsiteX232" fmla="*/ 4624864 w 7096125"/>
              <a:gd name="connsiteY232" fmla="*/ 1208246 h 4419600"/>
              <a:gd name="connsiteX233" fmla="*/ 4621054 w 7096125"/>
              <a:gd name="connsiteY233" fmla="*/ 1202531 h 4419600"/>
              <a:gd name="connsiteX234" fmla="*/ 4630579 w 7096125"/>
              <a:gd name="connsiteY234" fmla="*/ 1193959 h 4419600"/>
              <a:gd name="connsiteX235" fmla="*/ 4639152 w 7096125"/>
              <a:gd name="connsiteY235" fmla="*/ 1166336 h 4419600"/>
              <a:gd name="connsiteX236" fmla="*/ 4620102 w 7096125"/>
              <a:gd name="connsiteY236" fmla="*/ 1118711 h 4419600"/>
              <a:gd name="connsiteX237" fmla="*/ 4604861 w 7096125"/>
              <a:gd name="connsiteY237" fmla="*/ 1085374 h 4419600"/>
              <a:gd name="connsiteX238" fmla="*/ 4602004 w 7096125"/>
              <a:gd name="connsiteY238" fmla="*/ 1053941 h 4419600"/>
              <a:gd name="connsiteX239" fmla="*/ 4616292 w 7096125"/>
              <a:gd name="connsiteY239" fmla="*/ 990124 h 4419600"/>
              <a:gd name="connsiteX240" fmla="*/ 4665821 w 7096125"/>
              <a:gd name="connsiteY240" fmla="*/ 935831 h 4419600"/>
              <a:gd name="connsiteX241" fmla="*/ 4725829 w 7096125"/>
              <a:gd name="connsiteY241" fmla="*/ 913924 h 4419600"/>
              <a:gd name="connsiteX242" fmla="*/ 4843939 w 7096125"/>
              <a:gd name="connsiteY242" fmla="*/ 917734 h 4419600"/>
              <a:gd name="connsiteX243" fmla="*/ 4905852 w 7096125"/>
              <a:gd name="connsiteY243" fmla="*/ 953929 h 4419600"/>
              <a:gd name="connsiteX244" fmla="*/ 4950619 w 7096125"/>
              <a:gd name="connsiteY244" fmla="*/ 1057751 h 4419600"/>
              <a:gd name="connsiteX245" fmla="*/ 4962049 w 7096125"/>
              <a:gd name="connsiteY245" fmla="*/ 1092041 h 4419600"/>
              <a:gd name="connsiteX246" fmla="*/ 4964907 w 7096125"/>
              <a:gd name="connsiteY246" fmla="*/ 1101566 h 4419600"/>
              <a:gd name="connsiteX247" fmla="*/ 4966812 w 7096125"/>
              <a:gd name="connsiteY247" fmla="*/ 1130141 h 4419600"/>
              <a:gd name="connsiteX248" fmla="*/ 4963954 w 7096125"/>
              <a:gd name="connsiteY248" fmla="*/ 1153001 h 4419600"/>
              <a:gd name="connsiteX249" fmla="*/ 4940141 w 7096125"/>
              <a:gd name="connsiteY249" fmla="*/ 1179671 h 4419600"/>
              <a:gd name="connsiteX250" fmla="*/ 4920139 w 7096125"/>
              <a:gd name="connsiteY250" fmla="*/ 1184434 h 4419600"/>
              <a:gd name="connsiteX251" fmla="*/ 4936332 w 7096125"/>
              <a:gd name="connsiteY251" fmla="*/ 1195864 h 4419600"/>
              <a:gd name="connsiteX252" fmla="*/ 4903946 w 7096125"/>
              <a:gd name="connsiteY252" fmla="*/ 1229201 h 4419600"/>
              <a:gd name="connsiteX253" fmla="*/ 4903946 w 7096125"/>
              <a:gd name="connsiteY253" fmla="*/ 1265396 h 4419600"/>
              <a:gd name="connsiteX254" fmla="*/ 4980146 w 7096125"/>
              <a:gd name="connsiteY254" fmla="*/ 1273016 h 4419600"/>
              <a:gd name="connsiteX255" fmla="*/ 5006816 w 7096125"/>
              <a:gd name="connsiteY255" fmla="*/ 1262539 h 4419600"/>
              <a:gd name="connsiteX256" fmla="*/ 5033487 w 7096125"/>
              <a:gd name="connsiteY256" fmla="*/ 1265396 h 4419600"/>
              <a:gd name="connsiteX257" fmla="*/ 5051584 w 7096125"/>
              <a:gd name="connsiteY257" fmla="*/ 1267301 h 4419600"/>
              <a:gd name="connsiteX258" fmla="*/ 5097304 w 7096125"/>
              <a:gd name="connsiteY258" fmla="*/ 1261586 h 4419600"/>
              <a:gd name="connsiteX259" fmla="*/ 5107782 w 7096125"/>
              <a:gd name="connsiteY259" fmla="*/ 1262539 h 4419600"/>
              <a:gd name="connsiteX260" fmla="*/ 5103019 w 7096125"/>
              <a:gd name="connsiteY260" fmla="*/ 1245394 h 4419600"/>
              <a:gd name="connsiteX261" fmla="*/ 5123974 w 7096125"/>
              <a:gd name="connsiteY261" fmla="*/ 1250156 h 4419600"/>
              <a:gd name="connsiteX262" fmla="*/ 5159216 w 7096125"/>
              <a:gd name="connsiteY262" fmla="*/ 1226344 h 4419600"/>
              <a:gd name="connsiteX263" fmla="*/ 5113496 w 7096125"/>
              <a:gd name="connsiteY263" fmla="*/ 1118711 h 4419600"/>
              <a:gd name="connsiteX264" fmla="*/ 5089684 w 7096125"/>
              <a:gd name="connsiteY264" fmla="*/ 1127284 h 4419600"/>
              <a:gd name="connsiteX265" fmla="*/ 5078254 w 7096125"/>
              <a:gd name="connsiteY265" fmla="*/ 1112044 h 4419600"/>
              <a:gd name="connsiteX266" fmla="*/ 5054441 w 7096125"/>
              <a:gd name="connsiteY266" fmla="*/ 1013936 h 4419600"/>
              <a:gd name="connsiteX267" fmla="*/ 4983004 w 7096125"/>
              <a:gd name="connsiteY267" fmla="*/ 854869 h 4419600"/>
              <a:gd name="connsiteX268" fmla="*/ 4690586 w 7096125"/>
              <a:gd name="connsiteY268" fmla="*/ 322421 h 4419600"/>
              <a:gd name="connsiteX269" fmla="*/ 4520089 w 7096125"/>
              <a:gd name="connsiteY269" fmla="*/ 47149 h 4419600"/>
              <a:gd name="connsiteX270" fmla="*/ 4513421 w 7096125"/>
              <a:gd name="connsiteY270" fmla="*/ 7144 h 4419600"/>
              <a:gd name="connsiteX271" fmla="*/ 5007769 w 7096125"/>
              <a:gd name="connsiteY271" fmla="*/ 863441 h 4419600"/>
              <a:gd name="connsiteX272" fmla="*/ 5007769 w 7096125"/>
              <a:gd name="connsiteY272" fmla="*/ 853916 h 4419600"/>
              <a:gd name="connsiteX273" fmla="*/ 5005864 w 7096125"/>
              <a:gd name="connsiteY273" fmla="*/ 847249 h 4419600"/>
              <a:gd name="connsiteX274" fmla="*/ 4965859 w 7096125"/>
              <a:gd name="connsiteY274" fmla="*/ 733901 h 4419600"/>
              <a:gd name="connsiteX275" fmla="*/ 4904899 w 7096125"/>
              <a:gd name="connsiteY275" fmla="*/ 538639 h 4419600"/>
              <a:gd name="connsiteX276" fmla="*/ 4874419 w 7096125"/>
              <a:gd name="connsiteY276" fmla="*/ 450056 h 4419600"/>
              <a:gd name="connsiteX277" fmla="*/ 4891564 w 7096125"/>
              <a:gd name="connsiteY277" fmla="*/ 424339 h 4419600"/>
              <a:gd name="connsiteX278" fmla="*/ 4919187 w 7096125"/>
              <a:gd name="connsiteY278" fmla="*/ 504349 h 4419600"/>
              <a:gd name="connsiteX279" fmla="*/ 4983957 w 7096125"/>
              <a:gd name="connsiteY279" fmla="*/ 690086 h 4419600"/>
              <a:gd name="connsiteX280" fmla="*/ 5000149 w 7096125"/>
              <a:gd name="connsiteY280" fmla="*/ 716756 h 4419600"/>
              <a:gd name="connsiteX281" fmla="*/ 5003007 w 7096125"/>
              <a:gd name="connsiteY281" fmla="*/ 725329 h 4419600"/>
              <a:gd name="connsiteX282" fmla="*/ 5049679 w 7096125"/>
              <a:gd name="connsiteY282" fmla="*/ 874871 h 4419600"/>
              <a:gd name="connsiteX283" fmla="*/ 5131594 w 7096125"/>
              <a:gd name="connsiteY283" fmla="*/ 1108234 h 4419600"/>
              <a:gd name="connsiteX284" fmla="*/ 5161121 w 7096125"/>
              <a:gd name="connsiteY284" fmla="*/ 1177766 h 4419600"/>
              <a:gd name="connsiteX285" fmla="*/ 5179219 w 7096125"/>
              <a:gd name="connsiteY285" fmla="*/ 1193959 h 4419600"/>
              <a:gd name="connsiteX286" fmla="*/ 5183029 w 7096125"/>
              <a:gd name="connsiteY286" fmla="*/ 1190149 h 4419600"/>
              <a:gd name="connsiteX287" fmla="*/ 5189696 w 7096125"/>
              <a:gd name="connsiteY287" fmla="*/ 1212056 h 4419600"/>
              <a:gd name="connsiteX288" fmla="*/ 5194459 w 7096125"/>
              <a:gd name="connsiteY288" fmla="*/ 1196816 h 4419600"/>
              <a:gd name="connsiteX289" fmla="*/ 5226844 w 7096125"/>
              <a:gd name="connsiteY289" fmla="*/ 1227296 h 4419600"/>
              <a:gd name="connsiteX290" fmla="*/ 5343049 w 7096125"/>
              <a:gd name="connsiteY290" fmla="*/ 1255871 h 4419600"/>
              <a:gd name="connsiteX291" fmla="*/ 5411629 w 7096125"/>
              <a:gd name="connsiteY291" fmla="*/ 1274921 h 4419600"/>
              <a:gd name="connsiteX292" fmla="*/ 5426869 w 7096125"/>
              <a:gd name="connsiteY292" fmla="*/ 1285399 h 4419600"/>
              <a:gd name="connsiteX293" fmla="*/ 5478304 w 7096125"/>
              <a:gd name="connsiteY293" fmla="*/ 1332071 h 4419600"/>
              <a:gd name="connsiteX294" fmla="*/ 5472589 w 7096125"/>
              <a:gd name="connsiteY294" fmla="*/ 1362551 h 4419600"/>
              <a:gd name="connsiteX295" fmla="*/ 5442109 w 7096125"/>
              <a:gd name="connsiteY295" fmla="*/ 1382554 h 4419600"/>
              <a:gd name="connsiteX296" fmla="*/ 5444014 w 7096125"/>
              <a:gd name="connsiteY296" fmla="*/ 1385411 h 4419600"/>
              <a:gd name="connsiteX297" fmla="*/ 5497354 w 7096125"/>
              <a:gd name="connsiteY297" fmla="*/ 1426369 h 4419600"/>
              <a:gd name="connsiteX298" fmla="*/ 5523071 w 7096125"/>
              <a:gd name="connsiteY298" fmla="*/ 1453039 h 4419600"/>
              <a:gd name="connsiteX299" fmla="*/ 5557362 w 7096125"/>
              <a:gd name="connsiteY299" fmla="*/ 1465421 h 4419600"/>
              <a:gd name="connsiteX300" fmla="*/ 5580221 w 7096125"/>
              <a:gd name="connsiteY300" fmla="*/ 1462564 h 4419600"/>
              <a:gd name="connsiteX301" fmla="*/ 5604987 w 7096125"/>
              <a:gd name="connsiteY301" fmla="*/ 1514951 h 4419600"/>
              <a:gd name="connsiteX302" fmla="*/ 5601177 w 7096125"/>
              <a:gd name="connsiteY302" fmla="*/ 1581626 h 4419600"/>
              <a:gd name="connsiteX303" fmla="*/ 5568791 w 7096125"/>
              <a:gd name="connsiteY303" fmla="*/ 1701641 h 4419600"/>
              <a:gd name="connsiteX304" fmla="*/ 5547837 w 7096125"/>
              <a:gd name="connsiteY304" fmla="*/ 1735931 h 4419600"/>
              <a:gd name="connsiteX305" fmla="*/ 5584984 w 7096125"/>
              <a:gd name="connsiteY305" fmla="*/ 1768316 h 4419600"/>
              <a:gd name="connsiteX306" fmla="*/ 5582127 w 7096125"/>
              <a:gd name="connsiteY306" fmla="*/ 1796891 h 4419600"/>
              <a:gd name="connsiteX307" fmla="*/ 5563077 w 7096125"/>
              <a:gd name="connsiteY307" fmla="*/ 1862614 h 4419600"/>
              <a:gd name="connsiteX308" fmla="*/ 5546884 w 7096125"/>
              <a:gd name="connsiteY308" fmla="*/ 2001679 h 4419600"/>
              <a:gd name="connsiteX309" fmla="*/ 5544027 w 7096125"/>
              <a:gd name="connsiteY309" fmla="*/ 2032159 h 4419600"/>
              <a:gd name="connsiteX310" fmla="*/ 5488782 w 7096125"/>
              <a:gd name="connsiteY310" fmla="*/ 2115026 h 4419600"/>
              <a:gd name="connsiteX311" fmla="*/ 5374482 w 7096125"/>
              <a:gd name="connsiteY311" fmla="*/ 2136934 h 4419600"/>
              <a:gd name="connsiteX312" fmla="*/ 5333524 w 7096125"/>
              <a:gd name="connsiteY312" fmla="*/ 2137886 h 4419600"/>
              <a:gd name="connsiteX313" fmla="*/ 5175409 w 7096125"/>
              <a:gd name="connsiteY313" fmla="*/ 2103596 h 4419600"/>
              <a:gd name="connsiteX314" fmla="*/ 5213509 w 7096125"/>
              <a:gd name="connsiteY314" fmla="*/ 2150269 h 4419600"/>
              <a:gd name="connsiteX315" fmla="*/ 5226844 w 7096125"/>
              <a:gd name="connsiteY315" fmla="*/ 2166461 h 4419600"/>
              <a:gd name="connsiteX316" fmla="*/ 5248752 w 7096125"/>
              <a:gd name="connsiteY316" fmla="*/ 2213134 h 4419600"/>
              <a:gd name="connsiteX317" fmla="*/ 5225891 w 7096125"/>
              <a:gd name="connsiteY317" fmla="*/ 2245519 h 4419600"/>
              <a:gd name="connsiteX318" fmla="*/ 5216366 w 7096125"/>
              <a:gd name="connsiteY318" fmla="*/ 2281714 h 4419600"/>
              <a:gd name="connsiteX319" fmla="*/ 5202079 w 7096125"/>
              <a:gd name="connsiteY319" fmla="*/ 2313146 h 4419600"/>
              <a:gd name="connsiteX320" fmla="*/ 5204937 w 7096125"/>
              <a:gd name="connsiteY320" fmla="*/ 2370296 h 4419600"/>
              <a:gd name="connsiteX321" fmla="*/ 5258277 w 7096125"/>
              <a:gd name="connsiteY321" fmla="*/ 2378869 h 4419600"/>
              <a:gd name="connsiteX322" fmla="*/ 5265896 w 7096125"/>
              <a:gd name="connsiteY322" fmla="*/ 2403634 h 4419600"/>
              <a:gd name="connsiteX323" fmla="*/ 5211604 w 7096125"/>
              <a:gd name="connsiteY323" fmla="*/ 2376964 h 4419600"/>
              <a:gd name="connsiteX324" fmla="*/ 5223034 w 7096125"/>
              <a:gd name="connsiteY324" fmla="*/ 2454116 h 4419600"/>
              <a:gd name="connsiteX325" fmla="*/ 5229702 w 7096125"/>
              <a:gd name="connsiteY325" fmla="*/ 2462689 h 4419600"/>
              <a:gd name="connsiteX326" fmla="*/ 5264944 w 7096125"/>
              <a:gd name="connsiteY326" fmla="*/ 2611279 h 4419600"/>
              <a:gd name="connsiteX327" fmla="*/ 5263991 w 7096125"/>
              <a:gd name="connsiteY327" fmla="*/ 2628424 h 4419600"/>
              <a:gd name="connsiteX328" fmla="*/ 5253514 w 7096125"/>
              <a:gd name="connsiteY328" fmla="*/ 2666524 h 4419600"/>
              <a:gd name="connsiteX329" fmla="*/ 5276374 w 7096125"/>
              <a:gd name="connsiteY329" fmla="*/ 2691289 h 4419600"/>
              <a:gd name="connsiteX330" fmla="*/ 5323999 w 7096125"/>
              <a:gd name="connsiteY330" fmla="*/ 2727484 h 4419600"/>
              <a:gd name="connsiteX331" fmla="*/ 5337334 w 7096125"/>
              <a:gd name="connsiteY331" fmla="*/ 2734151 h 4419600"/>
              <a:gd name="connsiteX332" fmla="*/ 5363052 w 7096125"/>
              <a:gd name="connsiteY332" fmla="*/ 2777014 h 4419600"/>
              <a:gd name="connsiteX333" fmla="*/ 5379244 w 7096125"/>
              <a:gd name="connsiteY333" fmla="*/ 2811304 h 4419600"/>
              <a:gd name="connsiteX334" fmla="*/ 5402104 w 7096125"/>
              <a:gd name="connsiteY334" fmla="*/ 2836069 h 4419600"/>
              <a:gd name="connsiteX335" fmla="*/ 5415439 w 7096125"/>
              <a:gd name="connsiteY335" fmla="*/ 2843689 h 4419600"/>
              <a:gd name="connsiteX336" fmla="*/ 5475446 w 7096125"/>
              <a:gd name="connsiteY336" fmla="*/ 2849404 h 4419600"/>
              <a:gd name="connsiteX337" fmla="*/ 5502116 w 7096125"/>
              <a:gd name="connsiteY337" fmla="*/ 2824639 h 4419600"/>
              <a:gd name="connsiteX338" fmla="*/ 5522119 w 7096125"/>
              <a:gd name="connsiteY338" fmla="*/ 2804636 h 4419600"/>
              <a:gd name="connsiteX339" fmla="*/ 5560219 w 7096125"/>
              <a:gd name="connsiteY339" fmla="*/ 2772251 h 4419600"/>
              <a:gd name="connsiteX340" fmla="*/ 5573554 w 7096125"/>
              <a:gd name="connsiteY340" fmla="*/ 2757011 h 4419600"/>
              <a:gd name="connsiteX341" fmla="*/ 5620227 w 7096125"/>
              <a:gd name="connsiteY341" fmla="*/ 2741771 h 4419600"/>
              <a:gd name="connsiteX342" fmla="*/ 5648802 w 7096125"/>
              <a:gd name="connsiteY342" fmla="*/ 2779871 h 4419600"/>
              <a:gd name="connsiteX343" fmla="*/ 5672614 w 7096125"/>
              <a:gd name="connsiteY343" fmla="*/ 2757964 h 4419600"/>
              <a:gd name="connsiteX344" fmla="*/ 5676424 w 7096125"/>
              <a:gd name="connsiteY344" fmla="*/ 2761774 h 4419600"/>
              <a:gd name="connsiteX345" fmla="*/ 5683091 w 7096125"/>
              <a:gd name="connsiteY345" fmla="*/ 2737009 h 4419600"/>
              <a:gd name="connsiteX346" fmla="*/ 5712619 w 7096125"/>
              <a:gd name="connsiteY346" fmla="*/ 2788444 h 4419600"/>
              <a:gd name="connsiteX347" fmla="*/ 5725002 w 7096125"/>
              <a:gd name="connsiteY347" fmla="*/ 2756059 h 4419600"/>
              <a:gd name="connsiteX348" fmla="*/ 5739289 w 7096125"/>
              <a:gd name="connsiteY348" fmla="*/ 2760821 h 4419600"/>
              <a:gd name="connsiteX349" fmla="*/ 5737384 w 7096125"/>
              <a:gd name="connsiteY349" fmla="*/ 2738914 h 4419600"/>
              <a:gd name="connsiteX350" fmla="*/ 5741194 w 7096125"/>
              <a:gd name="connsiteY350" fmla="*/ 2737961 h 4419600"/>
              <a:gd name="connsiteX351" fmla="*/ 5751671 w 7096125"/>
              <a:gd name="connsiteY351" fmla="*/ 2768441 h 4419600"/>
              <a:gd name="connsiteX352" fmla="*/ 5786914 w 7096125"/>
              <a:gd name="connsiteY352" fmla="*/ 2740819 h 4419600"/>
              <a:gd name="connsiteX353" fmla="*/ 5799296 w 7096125"/>
              <a:gd name="connsiteY353" fmla="*/ 2772251 h 4419600"/>
              <a:gd name="connsiteX354" fmla="*/ 5792629 w 7096125"/>
              <a:gd name="connsiteY354" fmla="*/ 2731294 h 4419600"/>
              <a:gd name="connsiteX355" fmla="*/ 5804059 w 7096125"/>
              <a:gd name="connsiteY355" fmla="*/ 2737009 h 4419600"/>
              <a:gd name="connsiteX356" fmla="*/ 5804059 w 7096125"/>
              <a:gd name="connsiteY356" fmla="*/ 2687479 h 4419600"/>
              <a:gd name="connsiteX357" fmla="*/ 5807869 w 7096125"/>
              <a:gd name="connsiteY357" fmla="*/ 2685574 h 4419600"/>
              <a:gd name="connsiteX358" fmla="*/ 5832634 w 7096125"/>
              <a:gd name="connsiteY358" fmla="*/ 2737961 h 4419600"/>
              <a:gd name="connsiteX359" fmla="*/ 5836444 w 7096125"/>
              <a:gd name="connsiteY359" fmla="*/ 2687479 h 4419600"/>
              <a:gd name="connsiteX360" fmla="*/ 5840254 w 7096125"/>
              <a:gd name="connsiteY360" fmla="*/ 2687479 h 4419600"/>
              <a:gd name="connsiteX361" fmla="*/ 5844064 w 7096125"/>
              <a:gd name="connsiteY361" fmla="*/ 2734151 h 4419600"/>
              <a:gd name="connsiteX362" fmla="*/ 5857399 w 7096125"/>
              <a:gd name="connsiteY362" fmla="*/ 2715101 h 4419600"/>
              <a:gd name="connsiteX363" fmla="*/ 5867877 w 7096125"/>
              <a:gd name="connsiteY363" fmla="*/ 2776061 h 4419600"/>
              <a:gd name="connsiteX364" fmla="*/ 5873591 w 7096125"/>
              <a:gd name="connsiteY364" fmla="*/ 2776061 h 4419600"/>
              <a:gd name="connsiteX365" fmla="*/ 5885021 w 7096125"/>
              <a:gd name="connsiteY365" fmla="*/ 2740819 h 4419600"/>
              <a:gd name="connsiteX366" fmla="*/ 5890737 w 7096125"/>
              <a:gd name="connsiteY366" fmla="*/ 2781776 h 4419600"/>
              <a:gd name="connsiteX367" fmla="*/ 5895499 w 7096125"/>
              <a:gd name="connsiteY367" fmla="*/ 2781776 h 4419600"/>
              <a:gd name="connsiteX368" fmla="*/ 5900262 w 7096125"/>
              <a:gd name="connsiteY368" fmla="*/ 2765584 h 4419600"/>
              <a:gd name="connsiteX369" fmla="*/ 5903119 w 7096125"/>
              <a:gd name="connsiteY369" fmla="*/ 2765584 h 4419600"/>
              <a:gd name="connsiteX370" fmla="*/ 5905977 w 7096125"/>
              <a:gd name="connsiteY370" fmla="*/ 2781776 h 4419600"/>
              <a:gd name="connsiteX371" fmla="*/ 5929789 w 7096125"/>
              <a:gd name="connsiteY371" fmla="*/ 2757011 h 4419600"/>
              <a:gd name="connsiteX372" fmla="*/ 5931694 w 7096125"/>
              <a:gd name="connsiteY372" fmla="*/ 2789396 h 4419600"/>
              <a:gd name="connsiteX373" fmla="*/ 5932646 w 7096125"/>
              <a:gd name="connsiteY373" fmla="*/ 2789396 h 4419600"/>
              <a:gd name="connsiteX374" fmla="*/ 5935504 w 7096125"/>
              <a:gd name="connsiteY374" fmla="*/ 2762726 h 4419600"/>
              <a:gd name="connsiteX375" fmla="*/ 5945029 w 7096125"/>
              <a:gd name="connsiteY375" fmla="*/ 2777966 h 4419600"/>
              <a:gd name="connsiteX376" fmla="*/ 5946934 w 7096125"/>
              <a:gd name="connsiteY376" fmla="*/ 2773204 h 4419600"/>
              <a:gd name="connsiteX377" fmla="*/ 5953602 w 7096125"/>
              <a:gd name="connsiteY377" fmla="*/ 2797016 h 4419600"/>
              <a:gd name="connsiteX378" fmla="*/ 5958364 w 7096125"/>
              <a:gd name="connsiteY378" fmla="*/ 2782729 h 4419600"/>
              <a:gd name="connsiteX379" fmla="*/ 5964079 w 7096125"/>
              <a:gd name="connsiteY379" fmla="*/ 2789396 h 4419600"/>
              <a:gd name="connsiteX380" fmla="*/ 5943124 w 7096125"/>
              <a:gd name="connsiteY380" fmla="*/ 2737009 h 4419600"/>
              <a:gd name="connsiteX381" fmla="*/ 5955507 w 7096125"/>
              <a:gd name="connsiteY381" fmla="*/ 2739866 h 4419600"/>
              <a:gd name="connsiteX382" fmla="*/ 5955507 w 7096125"/>
              <a:gd name="connsiteY382" fmla="*/ 2736056 h 4419600"/>
              <a:gd name="connsiteX383" fmla="*/ 5997416 w 7096125"/>
              <a:gd name="connsiteY383" fmla="*/ 2783681 h 4419600"/>
              <a:gd name="connsiteX384" fmla="*/ 6005989 w 7096125"/>
              <a:gd name="connsiteY384" fmla="*/ 2774156 h 4419600"/>
              <a:gd name="connsiteX385" fmla="*/ 6014562 w 7096125"/>
              <a:gd name="connsiteY385" fmla="*/ 2797969 h 4419600"/>
              <a:gd name="connsiteX386" fmla="*/ 6021229 w 7096125"/>
              <a:gd name="connsiteY386" fmla="*/ 2796064 h 4419600"/>
              <a:gd name="connsiteX387" fmla="*/ 6007894 w 7096125"/>
              <a:gd name="connsiteY387" fmla="*/ 2720816 h 4419600"/>
              <a:gd name="connsiteX388" fmla="*/ 6012657 w 7096125"/>
              <a:gd name="connsiteY388" fmla="*/ 2718911 h 4419600"/>
              <a:gd name="connsiteX389" fmla="*/ 6040279 w 7096125"/>
              <a:gd name="connsiteY389" fmla="*/ 2802731 h 4419600"/>
              <a:gd name="connsiteX390" fmla="*/ 6045041 w 7096125"/>
              <a:gd name="connsiteY390" fmla="*/ 2801779 h 4419600"/>
              <a:gd name="connsiteX391" fmla="*/ 6039327 w 7096125"/>
              <a:gd name="connsiteY391" fmla="*/ 2747486 h 4419600"/>
              <a:gd name="connsiteX392" fmla="*/ 6042184 w 7096125"/>
              <a:gd name="connsiteY392" fmla="*/ 2729389 h 4419600"/>
              <a:gd name="connsiteX393" fmla="*/ 6053614 w 7096125"/>
              <a:gd name="connsiteY393" fmla="*/ 2742724 h 4419600"/>
              <a:gd name="connsiteX394" fmla="*/ 6059329 w 7096125"/>
              <a:gd name="connsiteY394" fmla="*/ 2757011 h 4419600"/>
              <a:gd name="connsiteX395" fmla="*/ 6058377 w 7096125"/>
              <a:gd name="connsiteY395" fmla="*/ 2701766 h 4419600"/>
              <a:gd name="connsiteX396" fmla="*/ 6033612 w 7096125"/>
              <a:gd name="connsiteY396" fmla="*/ 2652236 h 4419600"/>
              <a:gd name="connsiteX397" fmla="*/ 6025991 w 7096125"/>
              <a:gd name="connsiteY397" fmla="*/ 2639854 h 4419600"/>
              <a:gd name="connsiteX398" fmla="*/ 5994559 w 7096125"/>
              <a:gd name="connsiteY398" fmla="*/ 2585561 h 4419600"/>
              <a:gd name="connsiteX399" fmla="*/ 5997416 w 7096125"/>
              <a:gd name="connsiteY399" fmla="*/ 2574131 h 4419600"/>
              <a:gd name="connsiteX400" fmla="*/ 6102191 w 7096125"/>
              <a:gd name="connsiteY400" fmla="*/ 2686526 h 4419600"/>
              <a:gd name="connsiteX401" fmla="*/ 6099334 w 7096125"/>
              <a:gd name="connsiteY401" fmla="*/ 2664619 h 4419600"/>
              <a:gd name="connsiteX402" fmla="*/ 6131719 w 7096125"/>
              <a:gd name="connsiteY402" fmla="*/ 2702719 h 4419600"/>
              <a:gd name="connsiteX403" fmla="*/ 6104096 w 7096125"/>
              <a:gd name="connsiteY403" fmla="*/ 2645569 h 4419600"/>
              <a:gd name="connsiteX404" fmla="*/ 6153627 w 7096125"/>
              <a:gd name="connsiteY404" fmla="*/ 2689384 h 4419600"/>
              <a:gd name="connsiteX405" fmla="*/ 6149816 w 7096125"/>
              <a:gd name="connsiteY405" fmla="*/ 2632234 h 4419600"/>
              <a:gd name="connsiteX406" fmla="*/ 6180296 w 7096125"/>
              <a:gd name="connsiteY406" fmla="*/ 2651284 h 4419600"/>
              <a:gd name="connsiteX407" fmla="*/ 6170771 w 7096125"/>
              <a:gd name="connsiteY407" fmla="*/ 2580799 h 4419600"/>
              <a:gd name="connsiteX408" fmla="*/ 6172677 w 7096125"/>
              <a:gd name="connsiteY408" fmla="*/ 2579846 h 4419600"/>
              <a:gd name="connsiteX409" fmla="*/ 6179344 w 7096125"/>
              <a:gd name="connsiteY409" fmla="*/ 2598896 h 4419600"/>
              <a:gd name="connsiteX410" fmla="*/ 6182202 w 7096125"/>
              <a:gd name="connsiteY410" fmla="*/ 2598896 h 4419600"/>
              <a:gd name="connsiteX411" fmla="*/ 6179344 w 7096125"/>
              <a:gd name="connsiteY411" fmla="*/ 2564606 h 4419600"/>
              <a:gd name="connsiteX412" fmla="*/ 6184107 w 7096125"/>
              <a:gd name="connsiteY412" fmla="*/ 2563654 h 4419600"/>
              <a:gd name="connsiteX413" fmla="*/ 6190774 w 7096125"/>
              <a:gd name="connsiteY413" fmla="*/ 2598896 h 4419600"/>
              <a:gd name="connsiteX414" fmla="*/ 6196489 w 7096125"/>
              <a:gd name="connsiteY414" fmla="*/ 2588419 h 4419600"/>
              <a:gd name="connsiteX415" fmla="*/ 6205062 w 7096125"/>
              <a:gd name="connsiteY415" fmla="*/ 2648426 h 4419600"/>
              <a:gd name="connsiteX416" fmla="*/ 6210777 w 7096125"/>
              <a:gd name="connsiteY416" fmla="*/ 2648426 h 4419600"/>
              <a:gd name="connsiteX417" fmla="*/ 6226969 w 7096125"/>
              <a:gd name="connsiteY417" fmla="*/ 2555081 h 4419600"/>
              <a:gd name="connsiteX418" fmla="*/ 6230779 w 7096125"/>
              <a:gd name="connsiteY418" fmla="*/ 2556034 h 4419600"/>
              <a:gd name="connsiteX419" fmla="*/ 6248877 w 7096125"/>
              <a:gd name="connsiteY419" fmla="*/ 2605564 h 4419600"/>
              <a:gd name="connsiteX420" fmla="*/ 6253639 w 7096125"/>
              <a:gd name="connsiteY420" fmla="*/ 2603659 h 4419600"/>
              <a:gd name="connsiteX421" fmla="*/ 6246971 w 7096125"/>
              <a:gd name="connsiteY421" fmla="*/ 2565559 h 4419600"/>
              <a:gd name="connsiteX422" fmla="*/ 6259354 w 7096125"/>
              <a:gd name="connsiteY422" fmla="*/ 2576989 h 4419600"/>
              <a:gd name="connsiteX423" fmla="*/ 6258402 w 7096125"/>
              <a:gd name="connsiteY423" fmla="*/ 2556986 h 4419600"/>
              <a:gd name="connsiteX424" fmla="*/ 6263164 w 7096125"/>
              <a:gd name="connsiteY424" fmla="*/ 2556034 h 4419600"/>
              <a:gd name="connsiteX425" fmla="*/ 6280309 w 7096125"/>
              <a:gd name="connsiteY425" fmla="*/ 2614136 h 4419600"/>
              <a:gd name="connsiteX426" fmla="*/ 6282214 w 7096125"/>
              <a:gd name="connsiteY426" fmla="*/ 2613184 h 4419600"/>
              <a:gd name="connsiteX427" fmla="*/ 6282214 w 7096125"/>
              <a:gd name="connsiteY427" fmla="*/ 2564606 h 4419600"/>
              <a:gd name="connsiteX428" fmla="*/ 6291739 w 7096125"/>
              <a:gd name="connsiteY428" fmla="*/ 2573179 h 4419600"/>
              <a:gd name="connsiteX429" fmla="*/ 6307932 w 7096125"/>
              <a:gd name="connsiteY429" fmla="*/ 2545556 h 4419600"/>
              <a:gd name="connsiteX430" fmla="*/ 6317457 w 7096125"/>
              <a:gd name="connsiteY430" fmla="*/ 2520791 h 4419600"/>
              <a:gd name="connsiteX431" fmla="*/ 6346032 w 7096125"/>
              <a:gd name="connsiteY431" fmla="*/ 2588419 h 4419600"/>
              <a:gd name="connsiteX432" fmla="*/ 6348889 w 7096125"/>
              <a:gd name="connsiteY432" fmla="*/ 2587466 h 4419600"/>
              <a:gd name="connsiteX433" fmla="*/ 6346032 w 7096125"/>
              <a:gd name="connsiteY433" fmla="*/ 2560796 h 4419600"/>
              <a:gd name="connsiteX434" fmla="*/ 6349841 w 7096125"/>
              <a:gd name="connsiteY434" fmla="*/ 2559844 h 4419600"/>
              <a:gd name="connsiteX435" fmla="*/ 6373654 w 7096125"/>
              <a:gd name="connsiteY435" fmla="*/ 2634139 h 4419600"/>
              <a:gd name="connsiteX436" fmla="*/ 6377464 w 7096125"/>
              <a:gd name="connsiteY436" fmla="*/ 2635091 h 4419600"/>
              <a:gd name="connsiteX437" fmla="*/ 6389846 w 7096125"/>
              <a:gd name="connsiteY437" fmla="*/ 2583656 h 4419600"/>
              <a:gd name="connsiteX438" fmla="*/ 6402229 w 7096125"/>
              <a:gd name="connsiteY438" fmla="*/ 2638901 h 4419600"/>
              <a:gd name="connsiteX439" fmla="*/ 6406039 w 7096125"/>
              <a:gd name="connsiteY439" fmla="*/ 2637949 h 4419600"/>
              <a:gd name="connsiteX440" fmla="*/ 6405087 w 7096125"/>
              <a:gd name="connsiteY440" fmla="*/ 2616994 h 4419600"/>
              <a:gd name="connsiteX441" fmla="*/ 6406991 w 7096125"/>
              <a:gd name="connsiteY441" fmla="*/ 2616041 h 4419600"/>
              <a:gd name="connsiteX442" fmla="*/ 6419374 w 7096125"/>
              <a:gd name="connsiteY442" fmla="*/ 2654141 h 4419600"/>
              <a:gd name="connsiteX443" fmla="*/ 6424137 w 7096125"/>
              <a:gd name="connsiteY443" fmla="*/ 2642711 h 4419600"/>
              <a:gd name="connsiteX444" fmla="*/ 6426994 w 7096125"/>
              <a:gd name="connsiteY444" fmla="*/ 2565559 h 4419600"/>
              <a:gd name="connsiteX445" fmla="*/ 6433662 w 7096125"/>
              <a:gd name="connsiteY445" fmla="*/ 2556986 h 4419600"/>
              <a:gd name="connsiteX446" fmla="*/ 6454616 w 7096125"/>
              <a:gd name="connsiteY446" fmla="*/ 2659856 h 4419600"/>
              <a:gd name="connsiteX447" fmla="*/ 6480334 w 7096125"/>
              <a:gd name="connsiteY447" fmla="*/ 2665571 h 4419600"/>
              <a:gd name="connsiteX448" fmla="*/ 6489859 w 7096125"/>
              <a:gd name="connsiteY448" fmla="*/ 2635091 h 4419600"/>
              <a:gd name="connsiteX449" fmla="*/ 6497479 w 7096125"/>
              <a:gd name="connsiteY449" fmla="*/ 2690336 h 4419600"/>
              <a:gd name="connsiteX450" fmla="*/ 6511766 w 7096125"/>
              <a:gd name="connsiteY450" fmla="*/ 2645569 h 4419600"/>
              <a:gd name="connsiteX451" fmla="*/ 6526054 w 7096125"/>
              <a:gd name="connsiteY451" fmla="*/ 2636044 h 4419600"/>
              <a:gd name="connsiteX452" fmla="*/ 6527959 w 7096125"/>
              <a:gd name="connsiteY452" fmla="*/ 2640806 h 4419600"/>
              <a:gd name="connsiteX453" fmla="*/ 6534627 w 7096125"/>
              <a:gd name="connsiteY453" fmla="*/ 2616994 h 4419600"/>
              <a:gd name="connsiteX454" fmla="*/ 6548914 w 7096125"/>
              <a:gd name="connsiteY454" fmla="*/ 2657951 h 4419600"/>
              <a:gd name="connsiteX455" fmla="*/ 6573679 w 7096125"/>
              <a:gd name="connsiteY455" fmla="*/ 2641759 h 4419600"/>
              <a:gd name="connsiteX456" fmla="*/ 6576537 w 7096125"/>
              <a:gd name="connsiteY456" fmla="*/ 2656046 h 4419600"/>
              <a:gd name="connsiteX457" fmla="*/ 6608921 w 7096125"/>
              <a:gd name="connsiteY457" fmla="*/ 2642711 h 4419600"/>
              <a:gd name="connsiteX458" fmla="*/ 6627971 w 7096125"/>
              <a:gd name="connsiteY458" fmla="*/ 2701766 h 4419600"/>
              <a:gd name="connsiteX459" fmla="*/ 6632734 w 7096125"/>
              <a:gd name="connsiteY459" fmla="*/ 2685574 h 4419600"/>
              <a:gd name="connsiteX460" fmla="*/ 6635591 w 7096125"/>
              <a:gd name="connsiteY460" fmla="*/ 2686526 h 4419600"/>
              <a:gd name="connsiteX461" fmla="*/ 6633687 w 7096125"/>
              <a:gd name="connsiteY461" fmla="*/ 2709386 h 4419600"/>
              <a:gd name="connsiteX462" fmla="*/ 6636544 w 7096125"/>
              <a:gd name="connsiteY462" fmla="*/ 2710339 h 4419600"/>
              <a:gd name="connsiteX463" fmla="*/ 6648927 w 7096125"/>
              <a:gd name="connsiteY463" fmla="*/ 2669381 h 4419600"/>
              <a:gd name="connsiteX464" fmla="*/ 6652737 w 7096125"/>
              <a:gd name="connsiteY464" fmla="*/ 2670334 h 4419600"/>
              <a:gd name="connsiteX465" fmla="*/ 6646069 w 7096125"/>
              <a:gd name="connsiteY465" fmla="*/ 2700814 h 4419600"/>
              <a:gd name="connsiteX466" fmla="*/ 6693694 w 7096125"/>
              <a:gd name="connsiteY466" fmla="*/ 2689384 h 4419600"/>
              <a:gd name="connsiteX467" fmla="*/ 6738462 w 7096125"/>
              <a:gd name="connsiteY467" fmla="*/ 2724626 h 4419600"/>
              <a:gd name="connsiteX468" fmla="*/ 6776562 w 7096125"/>
              <a:gd name="connsiteY468" fmla="*/ 2692241 h 4419600"/>
              <a:gd name="connsiteX469" fmla="*/ 6777514 w 7096125"/>
              <a:gd name="connsiteY469" fmla="*/ 2690336 h 4419600"/>
              <a:gd name="connsiteX470" fmla="*/ 6868002 w 7096125"/>
              <a:gd name="connsiteY470" fmla="*/ 2652236 h 4419600"/>
              <a:gd name="connsiteX471" fmla="*/ 6890862 w 7096125"/>
              <a:gd name="connsiteY471" fmla="*/ 2677954 h 4419600"/>
              <a:gd name="connsiteX472" fmla="*/ 6896577 w 7096125"/>
              <a:gd name="connsiteY472" fmla="*/ 2707481 h 4419600"/>
              <a:gd name="connsiteX473" fmla="*/ 6936582 w 7096125"/>
              <a:gd name="connsiteY473" fmla="*/ 2698909 h 4419600"/>
              <a:gd name="connsiteX474" fmla="*/ 6954679 w 7096125"/>
              <a:gd name="connsiteY474" fmla="*/ 2689384 h 4419600"/>
              <a:gd name="connsiteX475" fmla="*/ 6832759 w 7096125"/>
              <a:gd name="connsiteY475" fmla="*/ 2579846 h 4419600"/>
              <a:gd name="connsiteX476" fmla="*/ 6731794 w 7096125"/>
              <a:gd name="connsiteY476" fmla="*/ 2563654 h 4419600"/>
              <a:gd name="connsiteX477" fmla="*/ 6669882 w 7096125"/>
              <a:gd name="connsiteY477" fmla="*/ 2571274 h 4419600"/>
              <a:gd name="connsiteX478" fmla="*/ 6580346 w 7096125"/>
              <a:gd name="connsiteY478" fmla="*/ 2597944 h 4419600"/>
              <a:gd name="connsiteX479" fmla="*/ 6561296 w 7096125"/>
              <a:gd name="connsiteY479" fmla="*/ 2603659 h 4419600"/>
              <a:gd name="connsiteX480" fmla="*/ 6558439 w 7096125"/>
              <a:gd name="connsiteY480" fmla="*/ 2596991 h 4419600"/>
              <a:gd name="connsiteX481" fmla="*/ 6657499 w 7096125"/>
              <a:gd name="connsiteY481" fmla="*/ 2562701 h 4419600"/>
              <a:gd name="connsiteX482" fmla="*/ 6641307 w 7096125"/>
              <a:gd name="connsiteY482" fmla="*/ 2555081 h 4419600"/>
              <a:gd name="connsiteX483" fmla="*/ 6708934 w 7096125"/>
              <a:gd name="connsiteY483" fmla="*/ 2535079 h 4419600"/>
              <a:gd name="connsiteX484" fmla="*/ 6260307 w 7096125"/>
              <a:gd name="connsiteY484" fmla="*/ 2415064 h 4419600"/>
              <a:gd name="connsiteX485" fmla="*/ 6262212 w 7096125"/>
              <a:gd name="connsiteY485" fmla="*/ 2408396 h 4419600"/>
              <a:gd name="connsiteX486" fmla="*/ 6874669 w 7096125"/>
              <a:gd name="connsiteY486" fmla="*/ 2559844 h 4419600"/>
              <a:gd name="connsiteX487" fmla="*/ 6860382 w 7096125"/>
              <a:gd name="connsiteY487" fmla="*/ 2529364 h 4419600"/>
              <a:gd name="connsiteX488" fmla="*/ 6865144 w 7096125"/>
              <a:gd name="connsiteY488" fmla="*/ 2526506 h 4419600"/>
              <a:gd name="connsiteX489" fmla="*/ 6885146 w 7096125"/>
              <a:gd name="connsiteY489" fmla="*/ 2550319 h 4419600"/>
              <a:gd name="connsiteX490" fmla="*/ 6926104 w 7096125"/>
              <a:gd name="connsiteY490" fmla="*/ 2576989 h 4419600"/>
              <a:gd name="connsiteX491" fmla="*/ 6989921 w 7096125"/>
              <a:gd name="connsiteY491" fmla="*/ 2584609 h 4419600"/>
              <a:gd name="connsiteX492" fmla="*/ 6966109 w 7096125"/>
              <a:gd name="connsiteY492" fmla="*/ 2535079 h 4419600"/>
              <a:gd name="connsiteX493" fmla="*/ 6910864 w 7096125"/>
              <a:gd name="connsiteY493" fmla="*/ 2461736 h 4419600"/>
              <a:gd name="connsiteX494" fmla="*/ 6898482 w 7096125"/>
              <a:gd name="connsiteY494" fmla="*/ 2437924 h 4419600"/>
              <a:gd name="connsiteX495" fmla="*/ 6904196 w 7096125"/>
              <a:gd name="connsiteY495" fmla="*/ 2434114 h 4419600"/>
              <a:gd name="connsiteX496" fmla="*/ 6915627 w 7096125"/>
              <a:gd name="connsiteY496" fmla="*/ 2444591 h 4419600"/>
              <a:gd name="connsiteX497" fmla="*/ 6964204 w 7096125"/>
              <a:gd name="connsiteY497" fmla="*/ 2509361 h 4419600"/>
              <a:gd name="connsiteX498" fmla="*/ 6988969 w 7096125"/>
              <a:gd name="connsiteY498" fmla="*/ 2534126 h 4419600"/>
              <a:gd name="connsiteX499" fmla="*/ 7014687 w 7096125"/>
              <a:gd name="connsiteY499" fmla="*/ 2535079 h 4419600"/>
              <a:gd name="connsiteX500" fmla="*/ 7048024 w 7096125"/>
              <a:gd name="connsiteY500" fmla="*/ 2542699 h 4419600"/>
              <a:gd name="connsiteX501" fmla="*/ 7088982 w 7096125"/>
              <a:gd name="connsiteY501" fmla="*/ 2588419 h 4419600"/>
              <a:gd name="connsiteX502" fmla="*/ 7088982 w 7096125"/>
              <a:gd name="connsiteY502" fmla="*/ 4418172 h 4419600"/>
              <a:gd name="connsiteX503" fmla="*/ 7144 w 7096125"/>
              <a:gd name="connsiteY503" fmla="*/ 4418172 h 4419600"/>
              <a:gd name="connsiteX504" fmla="*/ 10001 w 7096125"/>
              <a:gd name="connsiteY504" fmla="*/ 1664494 h 4419600"/>
              <a:gd name="connsiteX505" fmla="*/ 1066324 w 7096125"/>
              <a:gd name="connsiteY505" fmla="*/ 2493169 h 4419600"/>
              <a:gd name="connsiteX506" fmla="*/ 1122521 w 7096125"/>
              <a:gd name="connsiteY506" fmla="*/ 2408396 h 4419600"/>
              <a:gd name="connsiteX507" fmla="*/ 1095851 w 7096125"/>
              <a:gd name="connsiteY507" fmla="*/ 2391251 h 4419600"/>
              <a:gd name="connsiteX508" fmla="*/ 1086326 w 7096125"/>
              <a:gd name="connsiteY508" fmla="*/ 2382679 h 4419600"/>
              <a:gd name="connsiteX509" fmla="*/ 1094899 w 7096125"/>
              <a:gd name="connsiteY509" fmla="*/ 2372201 h 4419600"/>
              <a:gd name="connsiteX510" fmla="*/ 1114901 w 7096125"/>
              <a:gd name="connsiteY510" fmla="*/ 2318861 h 4419600"/>
              <a:gd name="connsiteX511" fmla="*/ 1121569 w 7096125"/>
              <a:gd name="connsiteY511" fmla="*/ 2300764 h 4419600"/>
              <a:gd name="connsiteX512" fmla="*/ 1120616 w 7096125"/>
              <a:gd name="connsiteY512" fmla="*/ 2269331 h 4419600"/>
              <a:gd name="connsiteX513" fmla="*/ 1113949 w 7096125"/>
              <a:gd name="connsiteY513" fmla="*/ 2232184 h 4419600"/>
              <a:gd name="connsiteX514" fmla="*/ 1116806 w 7096125"/>
              <a:gd name="connsiteY514" fmla="*/ 2227421 h 4419600"/>
              <a:gd name="connsiteX515" fmla="*/ 1100614 w 7096125"/>
              <a:gd name="connsiteY515" fmla="*/ 2219801 h 4419600"/>
              <a:gd name="connsiteX516" fmla="*/ 1103471 w 7096125"/>
              <a:gd name="connsiteY516" fmla="*/ 2203609 h 4419600"/>
              <a:gd name="connsiteX517" fmla="*/ 1121569 w 7096125"/>
              <a:gd name="connsiteY517" fmla="*/ 2204561 h 4419600"/>
              <a:gd name="connsiteX518" fmla="*/ 1149191 w 7096125"/>
              <a:gd name="connsiteY518" fmla="*/ 2217896 h 4419600"/>
              <a:gd name="connsiteX519" fmla="*/ 1173004 w 7096125"/>
              <a:gd name="connsiteY519" fmla="*/ 2207419 h 4419600"/>
              <a:gd name="connsiteX520" fmla="*/ 1186339 w 7096125"/>
              <a:gd name="connsiteY520" fmla="*/ 2193131 h 4419600"/>
              <a:gd name="connsiteX521" fmla="*/ 1219676 w 7096125"/>
              <a:gd name="connsiteY521" fmla="*/ 2210276 h 4419600"/>
              <a:gd name="connsiteX522" fmla="*/ 1240631 w 7096125"/>
              <a:gd name="connsiteY522" fmla="*/ 2245519 h 4419600"/>
              <a:gd name="connsiteX523" fmla="*/ 1273969 w 7096125"/>
              <a:gd name="connsiteY523" fmla="*/ 2286476 h 4419600"/>
              <a:gd name="connsiteX524" fmla="*/ 1281589 w 7096125"/>
              <a:gd name="connsiteY524" fmla="*/ 2302669 h 4419600"/>
              <a:gd name="connsiteX525" fmla="*/ 1297781 w 7096125"/>
              <a:gd name="connsiteY525" fmla="*/ 2321719 h 4419600"/>
              <a:gd name="connsiteX526" fmla="*/ 1292066 w 7096125"/>
              <a:gd name="connsiteY526" fmla="*/ 2356009 h 4419600"/>
              <a:gd name="connsiteX527" fmla="*/ 1313021 w 7096125"/>
              <a:gd name="connsiteY527" fmla="*/ 2331244 h 4419600"/>
              <a:gd name="connsiteX528" fmla="*/ 1318736 w 7096125"/>
              <a:gd name="connsiteY528" fmla="*/ 2334101 h 4419600"/>
              <a:gd name="connsiteX529" fmla="*/ 1313974 w 7096125"/>
              <a:gd name="connsiteY529" fmla="*/ 2352199 h 4419600"/>
              <a:gd name="connsiteX530" fmla="*/ 1324451 w 7096125"/>
              <a:gd name="connsiteY530" fmla="*/ 2375059 h 4419600"/>
              <a:gd name="connsiteX531" fmla="*/ 1358741 w 7096125"/>
              <a:gd name="connsiteY531" fmla="*/ 2349341 h 4419600"/>
              <a:gd name="connsiteX532" fmla="*/ 1354931 w 7096125"/>
              <a:gd name="connsiteY532" fmla="*/ 2338864 h 4419600"/>
              <a:gd name="connsiteX533" fmla="*/ 1340644 w 7096125"/>
              <a:gd name="connsiteY533" fmla="*/ 2329339 h 4419600"/>
              <a:gd name="connsiteX534" fmla="*/ 1335881 w 7096125"/>
              <a:gd name="connsiteY534" fmla="*/ 2300764 h 4419600"/>
              <a:gd name="connsiteX535" fmla="*/ 1319689 w 7096125"/>
              <a:gd name="connsiteY535" fmla="*/ 2320766 h 4419600"/>
              <a:gd name="connsiteX536" fmla="*/ 1314926 w 7096125"/>
              <a:gd name="connsiteY536" fmla="*/ 2318861 h 4419600"/>
              <a:gd name="connsiteX537" fmla="*/ 1322546 w 7096125"/>
              <a:gd name="connsiteY537" fmla="*/ 2291239 h 4419600"/>
              <a:gd name="connsiteX538" fmla="*/ 1322546 w 7096125"/>
              <a:gd name="connsiteY538" fmla="*/ 2230279 h 4419600"/>
              <a:gd name="connsiteX539" fmla="*/ 1287304 w 7096125"/>
              <a:gd name="connsiteY539" fmla="*/ 2236946 h 4419600"/>
              <a:gd name="connsiteX540" fmla="*/ 1268254 w 7096125"/>
              <a:gd name="connsiteY540" fmla="*/ 2211229 h 4419600"/>
              <a:gd name="connsiteX541" fmla="*/ 1263491 w 7096125"/>
              <a:gd name="connsiteY541" fmla="*/ 2191226 h 4419600"/>
              <a:gd name="connsiteX542" fmla="*/ 1263491 w 7096125"/>
              <a:gd name="connsiteY542" fmla="*/ 2132171 h 4419600"/>
              <a:gd name="connsiteX543" fmla="*/ 1282541 w 7096125"/>
              <a:gd name="connsiteY543" fmla="*/ 2120741 h 4419600"/>
              <a:gd name="connsiteX544" fmla="*/ 1306354 w 7096125"/>
              <a:gd name="connsiteY544" fmla="*/ 2133124 h 4419600"/>
              <a:gd name="connsiteX545" fmla="*/ 1328261 w 7096125"/>
              <a:gd name="connsiteY545" fmla="*/ 2170271 h 4419600"/>
              <a:gd name="connsiteX546" fmla="*/ 1342549 w 7096125"/>
              <a:gd name="connsiteY546" fmla="*/ 2187416 h 4419600"/>
              <a:gd name="connsiteX547" fmla="*/ 1362551 w 7096125"/>
              <a:gd name="connsiteY547" fmla="*/ 2177891 h 4419600"/>
              <a:gd name="connsiteX548" fmla="*/ 1372076 w 7096125"/>
              <a:gd name="connsiteY548" fmla="*/ 2167414 h 4419600"/>
              <a:gd name="connsiteX549" fmla="*/ 1403509 w 7096125"/>
              <a:gd name="connsiteY549" fmla="*/ 2169319 h 4419600"/>
              <a:gd name="connsiteX550" fmla="*/ 1413986 w 7096125"/>
              <a:gd name="connsiteY550" fmla="*/ 2174081 h 4419600"/>
              <a:gd name="connsiteX551" fmla="*/ 1418749 w 7096125"/>
              <a:gd name="connsiteY551" fmla="*/ 2206466 h 4419600"/>
              <a:gd name="connsiteX552" fmla="*/ 1425416 w 7096125"/>
              <a:gd name="connsiteY552" fmla="*/ 2282666 h 4419600"/>
              <a:gd name="connsiteX553" fmla="*/ 1465421 w 7096125"/>
              <a:gd name="connsiteY553" fmla="*/ 2307431 h 4419600"/>
              <a:gd name="connsiteX554" fmla="*/ 1528286 w 7096125"/>
              <a:gd name="connsiteY554" fmla="*/ 2299811 h 4419600"/>
              <a:gd name="connsiteX555" fmla="*/ 1534001 w 7096125"/>
              <a:gd name="connsiteY555" fmla="*/ 2270284 h 4419600"/>
              <a:gd name="connsiteX556" fmla="*/ 1514951 w 7096125"/>
              <a:gd name="connsiteY556" fmla="*/ 2283619 h 4419600"/>
              <a:gd name="connsiteX557" fmla="*/ 1489234 w 7096125"/>
              <a:gd name="connsiteY557" fmla="*/ 2269331 h 4419600"/>
              <a:gd name="connsiteX558" fmla="*/ 1505426 w 7096125"/>
              <a:gd name="connsiteY558" fmla="*/ 2228374 h 4419600"/>
              <a:gd name="connsiteX559" fmla="*/ 1512094 w 7096125"/>
              <a:gd name="connsiteY559" fmla="*/ 2230279 h 4419600"/>
              <a:gd name="connsiteX560" fmla="*/ 1539716 w 7096125"/>
              <a:gd name="connsiteY560" fmla="*/ 2212181 h 4419600"/>
              <a:gd name="connsiteX561" fmla="*/ 1541621 w 7096125"/>
              <a:gd name="connsiteY561" fmla="*/ 2073116 h 4419600"/>
              <a:gd name="connsiteX562" fmla="*/ 1538764 w 7096125"/>
              <a:gd name="connsiteY562" fmla="*/ 2068354 h 4419600"/>
              <a:gd name="connsiteX563" fmla="*/ 1533049 w 7096125"/>
              <a:gd name="connsiteY563" fmla="*/ 2069306 h 4419600"/>
              <a:gd name="connsiteX564" fmla="*/ 1503521 w 7096125"/>
              <a:gd name="connsiteY564" fmla="*/ 2060734 h 4419600"/>
              <a:gd name="connsiteX565" fmla="*/ 1497806 w 7096125"/>
              <a:gd name="connsiteY565" fmla="*/ 2049304 h 4419600"/>
              <a:gd name="connsiteX566" fmla="*/ 1442561 w 7096125"/>
              <a:gd name="connsiteY566" fmla="*/ 2027396 h 4419600"/>
              <a:gd name="connsiteX567" fmla="*/ 1438751 w 7096125"/>
              <a:gd name="connsiteY567" fmla="*/ 2029301 h 4419600"/>
              <a:gd name="connsiteX568" fmla="*/ 1377791 w 7096125"/>
              <a:gd name="connsiteY568" fmla="*/ 2021681 h 4419600"/>
              <a:gd name="connsiteX569" fmla="*/ 1357789 w 7096125"/>
              <a:gd name="connsiteY569" fmla="*/ 2015966 h 4419600"/>
              <a:gd name="connsiteX570" fmla="*/ 1302544 w 7096125"/>
              <a:gd name="connsiteY570" fmla="*/ 2017871 h 4419600"/>
              <a:gd name="connsiteX571" fmla="*/ 1259681 w 7096125"/>
              <a:gd name="connsiteY571" fmla="*/ 2025491 h 4419600"/>
              <a:gd name="connsiteX572" fmla="*/ 1233964 w 7096125"/>
              <a:gd name="connsiteY572" fmla="*/ 2025491 h 4419600"/>
              <a:gd name="connsiteX573" fmla="*/ 1112044 w 7096125"/>
              <a:gd name="connsiteY573" fmla="*/ 2037874 h 4419600"/>
              <a:gd name="connsiteX574" fmla="*/ 990124 w 7096125"/>
              <a:gd name="connsiteY574" fmla="*/ 2070259 h 4419600"/>
              <a:gd name="connsiteX575" fmla="*/ 931069 w 7096125"/>
              <a:gd name="connsiteY575" fmla="*/ 2079784 h 4419600"/>
              <a:gd name="connsiteX576" fmla="*/ 905351 w 7096125"/>
              <a:gd name="connsiteY576" fmla="*/ 2087404 h 4419600"/>
              <a:gd name="connsiteX577" fmla="*/ 792956 w 7096125"/>
              <a:gd name="connsiteY577" fmla="*/ 2098834 h 4419600"/>
              <a:gd name="connsiteX578" fmla="*/ 705326 w 7096125"/>
              <a:gd name="connsiteY578" fmla="*/ 2115979 h 4419600"/>
              <a:gd name="connsiteX579" fmla="*/ 651986 w 7096125"/>
              <a:gd name="connsiteY579" fmla="*/ 2085499 h 4419600"/>
              <a:gd name="connsiteX580" fmla="*/ 665321 w 7096125"/>
              <a:gd name="connsiteY580" fmla="*/ 2044541 h 4419600"/>
              <a:gd name="connsiteX581" fmla="*/ 674846 w 7096125"/>
              <a:gd name="connsiteY581" fmla="*/ 2024539 h 4419600"/>
              <a:gd name="connsiteX582" fmla="*/ 701516 w 7096125"/>
              <a:gd name="connsiteY582" fmla="*/ 1976914 h 4419600"/>
              <a:gd name="connsiteX583" fmla="*/ 756761 w 7096125"/>
              <a:gd name="connsiteY583" fmla="*/ 1947386 h 4419600"/>
              <a:gd name="connsiteX584" fmla="*/ 768191 w 7096125"/>
              <a:gd name="connsiteY584" fmla="*/ 1928336 h 4419600"/>
              <a:gd name="connsiteX585" fmla="*/ 748189 w 7096125"/>
              <a:gd name="connsiteY585" fmla="*/ 1918811 h 4419600"/>
              <a:gd name="connsiteX586" fmla="*/ 709136 w 7096125"/>
              <a:gd name="connsiteY586" fmla="*/ 1888331 h 4419600"/>
              <a:gd name="connsiteX587" fmla="*/ 700564 w 7096125"/>
              <a:gd name="connsiteY587" fmla="*/ 1880711 h 4419600"/>
              <a:gd name="connsiteX588" fmla="*/ 639604 w 7096125"/>
              <a:gd name="connsiteY588" fmla="*/ 1915001 h 4419600"/>
              <a:gd name="connsiteX589" fmla="*/ 608171 w 7096125"/>
              <a:gd name="connsiteY589" fmla="*/ 1945481 h 4419600"/>
              <a:gd name="connsiteX590" fmla="*/ 568166 w 7096125"/>
              <a:gd name="connsiteY590" fmla="*/ 1970246 h 4419600"/>
              <a:gd name="connsiteX591" fmla="*/ 511016 w 7096125"/>
              <a:gd name="connsiteY591" fmla="*/ 2005489 h 4419600"/>
              <a:gd name="connsiteX592" fmla="*/ 498634 w 7096125"/>
              <a:gd name="connsiteY592" fmla="*/ 2014061 h 4419600"/>
              <a:gd name="connsiteX593" fmla="*/ 504349 w 7096125"/>
              <a:gd name="connsiteY593" fmla="*/ 2028349 h 4419600"/>
              <a:gd name="connsiteX594" fmla="*/ 537686 w 7096125"/>
              <a:gd name="connsiteY594" fmla="*/ 2041684 h 4419600"/>
              <a:gd name="connsiteX595" fmla="*/ 563404 w 7096125"/>
              <a:gd name="connsiteY595" fmla="*/ 2066449 h 4419600"/>
              <a:gd name="connsiteX596" fmla="*/ 539591 w 7096125"/>
              <a:gd name="connsiteY596" fmla="*/ 2113121 h 4419600"/>
              <a:gd name="connsiteX597" fmla="*/ 491966 w 7096125"/>
              <a:gd name="connsiteY597" fmla="*/ 2126456 h 4419600"/>
              <a:gd name="connsiteX598" fmla="*/ 422434 w 7096125"/>
              <a:gd name="connsiteY598" fmla="*/ 2147411 h 4419600"/>
              <a:gd name="connsiteX599" fmla="*/ 270034 w 7096125"/>
              <a:gd name="connsiteY599" fmla="*/ 2155984 h 4419600"/>
              <a:gd name="connsiteX600" fmla="*/ 244316 w 7096125"/>
              <a:gd name="connsiteY600" fmla="*/ 2149316 h 4419600"/>
              <a:gd name="connsiteX601" fmla="*/ 178594 w 7096125"/>
              <a:gd name="connsiteY601" fmla="*/ 2148364 h 4419600"/>
              <a:gd name="connsiteX602" fmla="*/ 170974 w 7096125"/>
              <a:gd name="connsiteY602" fmla="*/ 2157889 h 4419600"/>
              <a:gd name="connsiteX603" fmla="*/ 124301 w 7096125"/>
              <a:gd name="connsiteY603" fmla="*/ 2216944 h 4419600"/>
              <a:gd name="connsiteX604" fmla="*/ 116681 w 7096125"/>
              <a:gd name="connsiteY604" fmla="*/ 2259806 h 4419600"/>
              <a:gd name="connsiteX605" fmla="*/ 144304 w 7096125"/>
              <a:gd name="connsiteY605" fmla="*/ 2293144 h 4419600"/>
              <a:gd name="connsiteX606" fmla="*/ 167164 w 7096125"/>
              <a:gd name="connsiteY606" fmla="*/ 2296954 h 4419600"/>
              <a:gd name="connsiteX607" fmla="*/ 183356 w 7096125"/>
              <a:gd name="connsiteY607" fmla="*/ 2292191 h 4419600"/>
              <a:gd name="connsiteX608" fmla="*/ 186214 w 7096125"/>
              <a:gd name="connsiteY608" fmla="*/ 2307431 h 4419600"/>
              <a:gd name="connsiteX609" fmla="*/ 194786 w 7096125"/>
              <a:gd name="connsiteY609" fmla="*/ 2360771 h 4419600"/>
              <a:gd name="connsiteX610" fmla="*/ 195739 w 7096125"/>
              <a:gd name="connsiteY610" fmla="*/ 2386489 h 4419600"/>
              <a:gd name="connsiteX611" fmla="*/ 201454 w 7096125"/>
              <a:gd name="connsiteY611" fmla="*/ 2401729 h 4419600"/>
              <a:gd name="connsiteX612" fmla="*/ 251936 w 7096125"/>
              <a:gd name="connsiteY612" fmla="*/ 2417921 h 4419600"/>
              <a:gd name="connsiteX613" fmla="*/ 266224 w 7096125"/>
              <a:gd name="connsiteY613" fmla="*/ 2435066 h 4419600"/>
              <a:gd name="connsiteX614" fmla="*/ 278606 w 7096125"/>
              <a:gd name="connsiteY614" fmla="*/ 2450306 h 4419600"/>
              <a:gd name="connsiteX615" fmla="*/ 352901 w 7096125"/>
              <a:gd name="connsiteY615" fmla="*/ 2446496 h 4419600"/>
              <a:gd name="connsiteX616" fmla="*/ 422434 w 7096125"/>
              <a:gd name="connsiteY616" fmla="*/ 2451259 h 4419600"/>
              <a:gd name="connsiteX617" fmla="*/ 444341 w 7096125"/>
              <a:gd name="connsiteY617" fmla="*/ 2450306 h 4419600"/>
              <a:gd name="connsiteX618" fmla="*/ 472916 w 7096125"/>
              <a:gd name="connsiteY618" fmla="*/ 2451259 h 4419600"/>
              <a:gd name="connsiteX619" fmla="*/ 584359 w 7096125"/>
              <a:gd name="connsiteY619" fmla="*/ 2475071 h 4419600"/>
              <a:gd name="connsiteX620" fmla="*/ 594836 w 7096125"/>
              <a:gd name="connsiteY620" fmla="*/ 2477929 h 4419600"/>
              <a:gd name="connsiteX621" fmla="*/ 636746 w 7096125"/>
              <a:gd name="connsiteY621" fmla="*/ 2483644 h 4419600"/>
              <a:gd name="connsiteX622" fmla="*/ 680561 w 7096125"/>
              <a:gd name="connsiteY622" fmla="*/ 2489359 h 4419600"/>
              <a:gd name="connsiteX623" fmla="*/ 695801 w 7096125"/>
              <a:gd name="connsiteY623" fmla="*/ 2511266 h 4419600"/>
              <a:gd name="connsiteX624" fmla="*/ 701516 w 7096125"/>
              <a:gd name="connsiteY624" fmla="*/ 2517934 h 4419600"/>
              <a:gd name="connsiteX625" fmla="*/ 745331 w 7096125"/>
              <a:gd name="connsiteY625" fmla="*/ 2533174 h 4419600"/>
              <a:gd name="connsiteX626" fmla="*/ 777716 w 7096125"/>
              <a:gd name="connsiteY626" fmla="*/ 2489359 h 4419600"/>
              <a:gd name="connsiteX627" fmla="*/ 792004 w 7096125"/>
              <a:gd name="connsiteY627" fmla="*/ 2491264 h 4419600"/>
              <a:gd name="connsiteX628" fmla="*/ 839629 w 7096125"/>
              <a:gd name="connsiteY628" fmla="*/ 2522696 h 4419600"/>
              <a:gd name="connsiteX629" fmla="*/ 837724 w 7096125"/>
              <a:gd name="connsiteY629" fmla="*/ 2506504 h 4419600"/>
              <a:gd name="connsiteX630" fmla="*/ 790099 w 7096125"/>
              <a:gd name="connsiteY630" fmla="*/ 2436971 h 4419600"/>
              <a:gd name="connsiteX631" fmla="*/ 772001 w 7096125"/>
              <a:gd name="connsiteY631" fmla="*/ 2432209 h 4419600"/>
              <a:gd name="connsiteX632" fmla="*/ 617696 w 7096125"/>
              <a:gd name="connsiteY632" fmla="*/ 2429351 h 4419600"/>
              <a:gd name="connsiteX633" fmla="*/ 607219 w 7096125"/>
              <a:gd name="connsiteY633" fmla="*/ 2405539 h 4419600"/>
              <a:gd name="connsiteX634" fmla="*/ 656749 w 7096125"/>
              <a:gd name="connsiteY634" fmla="*/ 2377916 h 4419600"/>
              <a:gd name="connsiteX635" fmla="*/ 682466 w 7096125"/>
              <a:gd name="connsiteY635" fmla="*/ 2374106 h 4419600"/>
              <a:gd name="connsiteX636" fmla="*/ 686276 w 7096125"/>
              <a:gd name="connsiteY636" fmla="*/ 2356009 h 4419600"/>
              <a:gd name="connsiteX637" fmla="*/ 651034 w 7096125"/>
              <a:gd name="connsiteY637" fmla="*/ 2334101 h 4419600"/>
              <a:gd name="connsiteX638" fmla="*/ 633889 w 7096125"/>
              <a:gd name="connsiteY638" fmla="*/ 2356009 h 4419600"/>
              <a:gd name="connsiteX639" fmla="*/ 605314 w 7096125"/>
              <a:gd name="connsiteY639" fmla="*/ 2369344 h 4419600"/>
              <a:gd name="connsiteX640" fmla="*/ 593884 w 7096125"/>
              <a:gd name="connsiteY640" fmla="*/ 2349341 h 4419600"/>
              <a:gd name="connsiteX641" fmla="*/ 589121 w 7096125"/>
              <a:gd name="connsiteY641" fmla="*/ 2336959 h 4419600"/>
              <a:gd name="connsiteX642" fmla="*/ 571976 w 7096125"/>
              <a:gd name="connsiteY642" fmla="*/ 2345531 h 4419600"/>
              <a:gd name="connsiteX643" fmla="*/ 564356 w 7096125"/>
              <a:gd name="connsiteY643" fmla="*/ 2301716 h 4419600"/>
              <a:gd name="connsiteX644" fmla="*/ 565309 w 7096125"/>
              <a:gd name="connsiteY644" fmla="*/ 2294096 h 4419600"/>
              <a:gd name="connsiteX645" fmla="*/ 584359 w 7096125"/>
              <a:gd name="connsiteY645" fmla="*/ 2286476 h 4419600"/>
              <a:gd name="connsiteX646" fmla="*/ 678656 w 7096125"/>
              <a:gd name="connsiteY646" fmla="*/ 2282666 h 4419600"/>
              <a:gd name="connsiteX647" fmla="*/ 697706 w 7096125"/>
              <a:gd name="connsiteY647" fmla="*/ 2283619 h 4419600"/>
              <a:gd name="connsiteX648" fmla="*/ 720566 w 7096125"/>
              <a:gd name="connsiteY648" fmla="*/ 2319814 h 4419600"/>
              <a:gd name="connsiteX649" fmla="*/ 739616 w 7096125"/>
              <a:gd name="connsiteY649" fmla="*/ 2336006 h 4419600"/>
              <a:gd name="connsiteX650" fmla="*/ 753904 w 7096125"/>
              <a:gd name="connsiteY650" fmla="*/ 2341721 h 4419600"/>
              <a:gd name="connsiteX651" fmla="*/ 780574 w 7096125"/>
              <a:gd name="connsiteY651" fmla="*/ 2381726 h 4419600"/>
              <a:gd name="connsiteX652" fmla="*/ 841534 w 7096125"/>
              <a:gd name="connsiteY652" fmla="*/ 2486501 h 4419600"/>
              <a:gd name="connsiteX653" fmla="*/ 870109 w 7096125"/>
              <a:gd name="connsiteY653" fmla="*/ 2536984 h 4419600"/>
              <a:gd name="connsiteX654" fmla="*/ 886301 w 7096125"/>
              <a:gd name="connsiteY654" fmla="*/ 2509361 h 4419600"/>
              <a:gd name="connsiteX655" fmla="*/ 909161 w 7096125"/>
              <a:gd name="connsiteY655" fmla="*/ 2492216 h 4419600"/>
              <a:gd name="connsiteX656" fmla="*/ 922496 w 7096125"/>
              <a:gd name="connsiteY656" fmla="*/ 2484596 h 4419600"/>
              <a:gd name="connsiteX657" fmla="*/ 912019 w 7096125"/>
              <a:gd name="connsiteY657" fmla="*/ 2472214 h 4419600"/>
              <a:gd name="connsiteX658" fmla="*/ 877729 w 7096125"/>
              <a:gd name="connsiteY658" fmla="*/ 2431256 h 4419600"/>
              <a:gd name="connsiteX659" fmla="*/ 896779 w 7096125"/>
              <a:gd name="connsiteY659" fmla="*/ 2376011 h 4419600"/>
              <a:gd name="connsiteX660" fmla="*/ 908209 w 7096125"/>
              <a:gd name="connsiteY660" fmla="*/ 2371249 h 4419600"/>
              <a:gd name="connsiteX661" fmla="*/ 970121 w 7096125"/>
              <a:gd name="connsiteY661" fmla="*/ 2369344 h 4419600"/>
              <a:gd name="connsiteX662" fmla="*/ 987266 w 7096125"/>
              <a:gd name="connsiteY662" fmla="*/ 2376964 h 4419600"/>
              <a:gd name="connsiteX663" fmla="*/ 977741 w 7096125"/>
              <a:gd name="connsiteY663" fmla="*/ 2390299 h 4419600"/>
              <a:gd name="connsiteX664" fmla="*/ 967264 w 7096125"/>
              <a:gd name="connsiteY664" fmla="*/ 2423636 h 4419600"/>
              <a:gd name="connsiteX665" fmla="*/ 965359 w 7096125"/>
              <a:gd name="connsiteY665" fmla="*/ 2447449 h 4419600"/>
              <a:gd name="connsiteX666" fmla="*/ 993934 w 7096125"/>
              <a:gd name="connsiteY666" fmla="*/ 2483644 h 4419600"/>
              <a:gd name="connsiteX667" fmla="*/ 1021556 w 7096125"/>
              <a:gd name="connsiteY667" fmla="*/ 2492216 h 4419600"/>
              <a:gd name="connsiteX668" fmla="*/ 1052036 w 7096125"/>
              <a:gd name="connsiteY668" fmla="*/ 2513171 h 4419600"/>
              <a:gd name="connsiteX669" fmla="*/ 1059656 w 7096125"/>
              <a:gd name="connsiteY669" fmla="*/ 2522696 h 4419600"/>
              <a:gd name="connsiteX670" fmla="*/ 1080611 w 7096125"/>
              <a:gd name="connsiteY670" fmla="*/ 2559844 h 4419600"/>
              <a:gd name="connsiteX671" fmla="*/ 1088231 w 7096125"/>
              <a:gd name="connsiteY671" fmla="*/ 2558891 h 4419600"/>
              <a:gd name="connsiteX672" fmla="*/ 1096804 w 7096125"/>
              <a:gd name="connsiteY672" fmla="*/ 2503646 h 4419600"/>
              <a:gd name="connsiteX673" fmla="*/ 1072991 w 7096125"/>
              <a:gd name="connsiteY673" fmla="*/ 2505551 h 4419600"/>
              <a:gd name="connsiteX674" fmla="*/ 1066324 w 7096125"/>
              <a:gd name="connsiteY674" fmla="*/ 2493169 h 4419600"/>
              <a:gd name="connsiteX675" fmla="*/ 751046 w 7096125"/>
              <a:gd name="connsiteY675" fmla="*/ 2553176 h 4419600"/>
              <a:gd name="connsiteX676" fmla="*/ 712946 w 7096125"/>
              <a:gd name="connsiteY676" fmla="*/ 2553176 h 4419600"/>
              <a:gd name="connsiteX677" fmla="*/ 666274 w 7096125"/>
              <a:gd name="connsiteY677" fmla="*/ 2545556 h 4419600"/>
              <a:gd name="connsiteX678" fmla="*/ 607219 w 7096125"/>
              <a:gd name="connsiteY678" fmla="*/ 2538889 h 4419600"/>
              <a:gd name="connsiteX679" fmla="*/ 568166 w 7096125"/>
              <a:gd name="connsiteY679" fmla="*/ 2539841 h 4419600"/>
              <a:gd name="connsiteX680" fmla="*/ 549116 w 7096125"/>
              <a:gd name="connsiteY680" fmla="*/ 2539841 h 4419600"/>
              <a:gd name="connsiteX681" fmla="*/ 492919 w 7096125"/>
              <a:gd name="connsiteY681" fmla="*/ 2555081 h 4419600"/>
              <a:gd name="connsiteX682" fmla="*/ 454819 w 7096125"/>
              <a:gd name="connsiteY682" fmla="*/ 2547461 h 4419600"/>
              <a:gd name="connsiteX683" fmla="*/ 436721 w 7096125"/>
              <a:gd name="connsiteY683" fmla="*/ 2553176 h 4419600"/>
              <a:gd name="connsiteX684" fmla="*/ 423386 w 7096125"/>
              <a:gd name="connsiteY684" fmla="*/ 2604611 h 4419600"/>
              <a:gd name="connsiteX685" fmla="*/ 432911 w 7096125"/>
              <a:gd name="connsiteY685" fmla="*/ 2625566 h 4419600"/>
              <a:gd name="connsiteX686" fmla="*/ 447199 w 7096125"/>
              <a:gd name="connsiteY686" fmla="*/ 2612231 h 4419600"/>
              <a:gd name="connsiteX687" fmla="*/ 457676 w 7096125"/>
              <a:gd name="connsiteY687" fmla="*/ 2603659 h 4419600"/>
              <a:gd name="connsiteX688" fmla="*/ 466249 w 7096125"/>
              <a:gd name="connsiteY688" fmla="*/ 2609374 h 4419600"/>
              <a:gd name="connsiteX689" fmla="*/ 479584 w 7096125"/>
              <a:gd name="connsiteY689" fmla="*/ 2651284 h 4419600"/>
              <a:gd name="connsiteX690" fmla="*/ 448151 w 7096125"/>
              <a:gd name="connsiteY690" fmla="*/ 2719864 h 4419600"/>
              <a:gd name="connsiteX691" fmla="*/ 434816 w 7096125"/>
              <a:gd name="connsiteY691" fmla="*/ 2738914 h 4419600"/>
              <a:gd name="connsiteX692" fmla="*/ 458629 w 7096125"/>
              <a:gd name="connsiteY692" fmla="*/ 2747486 h 4419600"/>
              <a:gd name="connsiteX693" fmla="*/ 505301 w 7096125"/>
              <a:gd name="connsiteY693" fmla="*/ 2740819 h 4419600"/>
              <a:gd name="connsiteX694" fmla="*/ 583406 w 7096125"/>
              <a:gd name="connsiteY694" fmla="*/ 2744629 h 4419600"/>
              <a:gd name="connsiteX695" fmla="*/ 646271 w 7096125"/>
              <a:gd name="connsiteY695" fmla="*/ 2755106 h 4419600"/>
              <a:gd name="connsiteX696" fmla="*/ 655796 w 7096125"/>
              <a:gd name="connsiteY696" fmla="*/ 2751296 h 4419600"/>
              <a:gd name="connsiteX697" fmla="*/ 694849 w 7096125"/>
              <a:gd name="connsiteY697" fmla="*/ 2716054 h 4419600"/>
              <a:gd name="connsiteX698" fmla="*/ 711994 w 7096125"/>
              <a:gd name="connsiteY698" fmla="*/ 2688431 h 4419600"/>
              <a:gd name="connsiteX699" fmla="*/ 690086 w 7096125"/>
              <a:gd name="connsiteY699" fmla="*/ 2637949 h 4419600"/>
              <a:gd name="connsiteX700" fmla="*/ 659606 w 7096125"/>
              <a:gd name="connsiteY700" fmla="*/ 2644616 h 4419600"/>
              <a:gd name="connsiteX701" fmla="*/ 650081 w 7096125"/>
              <a:gd name="connsiteY701" fmla="*/ 2666524 h 4419600"/>
              <a:gd name="connsiteX702" fmla="*/ 580549 w 7096125"/>
              <a:gd name="connsiteY702" fmla="*/ 2693194 h 4419600"/>
              <a:gd name="connsiteX703" fmla="*/ 561499 w 7096125"/>
              <a:gd name="connsiteY703" fmla="*/ 2702719 h 4419600"/>
              <a:gd name="connsiteX704" fmla="*/ 529114 w 7096125"/>
              <a:gd name="connsiteY704" fmla="*/ 2705576 h 4419600"/>
              <a:gd name="connsiteX705" fmla="*/ 508159 w 7096125"/>
              <a:gd name="connsiteY705" fmla="*/ 2671286 h 4419600"/>
              <a:gd name="connsiteX706" fmla="*/ 557689 w 7096125"/>
              <a:gd name="connsiteY706" fmla="*/ 2620804 h 4419600"/>
              <a:gd name="connsiteX707" fmla="*/ 644366 w 7096125"/>
              <a:gd name="connsiteY707" fmla="*/ 2629376 h 4419600"/>
              <a:gd name="connsiteX708" fmla="*/ 681514 w 7096125"/>
              <a:gd name="connsiteY708" fmla="*/ 2607469 h 4419600"/>
              <a:gd name="connsiteX709" fmla="*/ 703421 w 7096125"/>
              <a:gd name="connsiteY709" fmla="*/ 2610326 h 4419600"/>
              <a:gd name="connsiteX710" fmla="*/ 737711 w 7096125"/>
              <a:gd name="connsiteY710" fmla="*/ 2592229 h 4419600"/>
              <a:gd name="connsiteX711" fmla="*/ 751046 w 7096125"/>
              <a:gd name="connsiteY711" fmla="*/ 2553176 h 4419600"/>
              <a:gd name="connsiteX712" fmla="*/ 4902041 w 7096125"/>
              <a:gd name="connsiteY712" fmla="*/ 2702719 h 4419600"/>
              <a:gd name="connsiteX713" fmla="*/ 4901089 w 7096125"/>
              <a:gd name="connsiteY713" fmla="*/ 2777014 h 4419600"/>
              <a:gd name="connsiteX714" fmla="*/ 5003007 w 7096125"/>
              <a:gd name="connsiteY714" fmla="*/ 2809399 h 4419600"/>
              <a:gd name="connsiteX715" fmla="*/ 4976337 w 7096125"/>
              <a:gd name="connsiteY715" fmla="*/ 2726531 h 4419600"/>
              <a:gd name="connsiteX716" fmla="*/ 4902041 w 7096125"/>
              <a:gd name="connsiteY716" fmla="*/ 2702719 h 4419600"/>
              <a:gd name="connsiteX717" fmla="*/ 1459706 w 7096125"/>
              <a:gd name="connsiteY717" fmla="*/ 2573179 h 4419600"/>
              <a:gd name="connsiteX718" fmla="*/ 1464469 w 7096125"/>
              <a:gd name="connsiteY718" fmla="*/ 2580799 h 4419600"/>
              <a:gd name="connsiteX719" fmla="*/ 1501616 w 7096125"/>
              <a:gd name="connsiteY719" fmla="*/ 2561749 h 4419600"/>
              <a:gd name="connsiteX720" fmla="*/ 1528286 w 7096125"/>
              <a:gd name="connsiteY720" fmla="*/ 2507456 h 4419600"/>
              <a:gd name="connsiteX721" fmla="*/ 1570196 w 7096125"/>
              <a:gd name="connsiteY721" fmla="*/ 2432209 h 4419600"/>
              <a:gd name="connsiteX722" fmla="*/ 1559719 w 7096125"/>
              <a:gd name="connsiteY722" fmla="*/ 2392204 h 4419600"/>
              <a:gd name="connsiteX723" fmla="*/ 1516856 w 7096125"/>
              <a:gd name="connsiteY723" fmla="*/ 2401729 h 4419600"/>
              <a:gd name="connsiteX724" fmla="*/ 1515904 w 7096125"/>
              <a:gd name="connsiteY724" fmla="*/ 2406491 h 4419600"/>
              <a:gd name="connsiteX725" fmla="*/ 1510189 w 7096125"/>
              <a:gd name="connsiteY725" fmla="*/ 2440781 h 4419600"/>
              <a:gd name="connsiteX726" fmla="*/ 1511141 w 7096125"/>
              <a:gd name="connsiteY726" fmla="*/ 2451259 h 4419600"/>
              <a:gd name="connsiteX727" fmla="*/ 1504474 w 7096125"/>
              <a:gd name="connsiteY727" fmla="*/ 2520791 h 4419600"/>
              <a:gd name="connsiteX728" fmla="*/ 1480661 w 7096125"/>
              <a:gd name="connsiteY728" fmla="*/ 2545556 h 4419600"/>
              <a:gd name="connsiteX729" fmla="*/ 1474946 w 7096125"/>
              <a:gd name="connsiteY729" fmla="*/ 2556986 h 4419600"/>
              <a:gd name="connsiteX730" fmla="*/ 1459706 w 7096125"/>
              <a:gd name="connsiteY730" fmla="*/ 2573179 h 4419600"/>
              <a:gd name="connsiteX731" fmla="*/ 1123474 w 7096125"/>
              <a:gd name="connsiteY731" fmla="*/ 2540794 h 4419600"/>
              <a:gd name="connsiteX732" fmla="*/ 1128236 w 7096125"/>
              <a:gd name="connsiteY732" fmla="*/ 2546509 h 4419600"/>
              <a:gd name="connsiteX733" fmla="*/ 1153954 w 7096125"/>
              <a:gd name="connsiteY733" fmla="*/ 2531269 h 4419600"/>
              <a:gd name="connsiteX734" fmla="*/ 1177766 w 7096125"/>
              <a:gd name="connsiteY734" fmla="*/ 2508409 h 4419600"/>
              <a:gd name="connsiteX735" fmla="*/ 1185386 w 7096125"/>
              <a:gd name="connsiteY735" fmla="*/ 2492216 h 4419600"/>
              <a:gd name="connsiteX736" fmla="*/ 1151096 w 7096125"/>
              <a:gd name="connsiteY736" fmla="*/ 2388394 h 4419600"/>
              <a:gd name="connsiteX737" fmla="*/ 1135856 w 7096125"/>
              <a:gd name="connsiteY737" fmla="*/ 2378869 h 4419600"/>
              <a:gd name="connsiteX738" fmla="*/ 1124426 w 7096125"/>
              <a:gd name="connsiteY738" fmla="*/ 2388394 h 4419600"/>
              <a:gd name="connsiteX739" fmla="*/ 1135856 w 7096125"/>
              <a:gd name="connsiteY739" fmla="*/ 2417921 h 4419600"/>
              <a:gd name="connsiteX740" fmla="*/ 1126331 w 7096125"/>
              <a:gd name="connsiteY740" fmla="*/ 2473166 h 4419600"/>
              <a:gd name="connsiteX741" fmla="*/ 1121569 w 7096125"/>
              <a:gd name="connsiteY741" fmla="*/ 2490311 h 4419600"/>
              <a:gd name="connsiteX742" fmla="*/ 1129189 w 7096125"/>
              <a:gd name="connsiteY742" fmla="*/ 2516981 h 4419600"/>
              <a:gd name="connsiteX743" fmla="*/ 1123474 w 7096125"/>
              <a:gd name="connsiteY743" fmla="*/ 2540794 h 4419600"/>
              <a:gd name="connsiteX744" fmla="*/ 1173956 w 7096125"/>
              <a:gd name="connsiteY744" fmla="*/ 2668429 h 4419600"/>
              <a:gd name="connsiteX745" fmla="*/ 1203484 w 7096125"/>
              <a:gd name="connsiteY745" fmla="*/ 2653189 h 4419600"/>
              <a:gd name="connsiteX746" fmla="*/ 1206341 w 7096125"/>
              <a:gd name="connsiteY746" fmla="*/ 2637949 h 4419600"/>
              <a:gd name="connsiteX747" fmla="*/ 1201579 w 7096125"/>
              <a:gd name="connsiteY747" fmla="*/ 2621756 h 4419600"/>
              <a:gd name="connsiteX748" fmla="*/ 1201579 w 7096125"/>
              <a:gd name="connsiteY748" fmla="*/ 2604611 h 4419600"/>
              <a:gd name="connsiteX749" fmla="*/ 1187291 w 7096125"/>
              <a:gd name="connsiteY749" fmla="*/ 2564606 h 4419600"/>
              <a:gd name="connsiteX750" fmla="*/ 1189196 w 7096125"/>
              <a:gd name="connsiteY750" fmla="*/ 2554129 h 4419600"/>
              <a:gd name="connsiteX751" fmla="*/ 1193006 w 7096125"/>
              <a:gd name="connsiteY751" fmla="*/ 2536031 h 4419600"/>
              <a:gd name="connsiteX752" fmla="*/ 1174909 w 7096125"/>
              <a:gd name="connsiteY752" fmla="*/ 2570321 h 4419600"/>
              <a:gd name="connsiteX753" fmla="*/ 1171099 w 7096125"/>
              <a:gd name="connsiteY753" fmla="*/ 2590324 h 4419600"/>
              <a:gd name="connsiteX754" fmla="*/ 1154906 w 7096125"/>
              <a:gd name="connsiteY754" fmla="*/ 2600801 h 4419600"/>
              <a:gd name="connsiteX755" fmla="*/ 1147286 w 7096125"/>
              <a:gd name="connsiteY755" fmla="*/ 2638901 h 4419600"/>
              <a:gd name="connsiteX756" fmla="*/ 1173956 w 7096125"/>
              <a:gd name="connsiteY756" fmla="*/ 2668429 h 4419600"/>
              <a:gd name="connsiteX757" fmla="*/ 731996 w 7096125"/>
              <a:gd name="connsiteY757" fmla="*/ 2631281 h 4419600"/>
              <a:gd name="connsiteX758" fmla="*/ 734854 w 7096125"/>
              <a:gd name="connsiteY758" fmla="*/ 2650331 h 4419600"/>
              <a:gd name="connsiteX759" fmla="*/ 740569 w 7096125"/>
              <a:gd name="connsiteY759" fmla="*/ 2672239 h 4419600"/>
              <a:gd name="connsiteX760" fmla="*/ 796766 w 7096125"/>
              <a:gd name="connsiteY760" fmla="*/ 2678906 h 4419600"/>
              <a:gd name="connsiteX761" fmla="*/ 802481 w 7096125"/>
              <a:gd name="connsiteY761" fmla="*/ 2658904 h 4419600"/>
              <a:gd name="connsiteX762" fmla="*/ 731996 w 7096125"/>
              <a:gd name="connsiteY762" fmla="*/ 2631281 h 4419600"/>
              <a:gd name="connsiteX763" fmla="*/ 784384 w 7096125"/>
              <a:gd name="connsiteY763" fmla="*/ 2625566 h 4419600"/>
              <a:gd name="connsiteX764" fmla="*/ 805339 w 7096125"/>
              <a:gd name="connsiteY764" fmla="*/ 2634139 h 4419600"/>
              <a:gd name="connsiteX765" fmla="*/ 816769 w 7096125"/>
              <a:gd name="connsiteY765" fmla="*/ 2627471 h 4419600"/>
              <a:gd name="connsiteX766" fmla="*/ 792004 w 7096125"/>
              <a:gd name="connsiteY766" fmla="*/ 2576989 h 4419600"/>
              <a:gd name="connsiteX767" fmla="*/ 762476 w 7096125"/>
              <a:gd name="connsiteY767" fmla="*/ 2576036 h 4419600"/>
              <a:gd name="connsiteX768" fmla="*/ 763429 w 7096125"/>
              <a:gd name="connsiteY768" fmla="*/ 2599849 h 4419600"/>
              <a:gd name="connsiteX769" fmla="*/ 768191 w 7096125"/>
              <a:gd name="connsiteY769" fmla="*/ 2614136 h 4419600"/>
              <a:gd name="connsiteX770" fmla="*/ 784384 w 7096125"/>
              <a:gd name="connsiteY770" fmla="*/ 2625566 h 4419600"/>
              <a:gd name="connsiteX771" fmla="*/ 883444 w 7096125"/>
              <a:gd name="connsiteY771" fmla="*/ 2715101 h 4419600"/>
              <a:gd name="connsiteX772" fmla="*/ 879634 w 7096125"/>
              <a:gd name="connsiteY772" fmla="*/ 2719864 h 4419600"/>
              <a:gd name="connsiteX773" fmla="*/ 911066 w 7096125"/>
              <a:gd name="connsiteY773" fmla="*/ 2781776 h 4419600"/>
              <a:gd name="connsiteX774" fmla="*/ 912019 w 7096125"/>
              <a:gd name="connsiteY774" fmla="*/ 2782729 h 4419600"/>
              <a:gd name="connsiteX775" fmla="*/ 974884 w 7096125"/>
              <a:gd name="connsiteY775" fmla="*/ 2794159 h 4419600"/>
              <a:gd name="connsiteX776" fmla="*/ 883444 w 7096125"/>
              <a:gd name="connsiteY776" fmla="*/ 2715101 h 4419600"/>
              <a:gd name="connsiteX777" fmla="*/ 413861 w 7096125"/>
              <a:gd name="connsiteY777" fmla="*/ 1930241 h 4419600"/>
              <a:gd name="connsiteX778" fmla="*/ 383381 w 7096125"/>
              <a:gd name="connsiteY778" fmla="*/ 1952149 h 4419600"/>
              <a:gd name="connsiteX779" fmla="*/ 411956 w 7096125"/>
              <a:gd name="connsiteY779" fmla="*/ 1975961 h 4419600"/>
              <a:gd name="connsiteX780" fmla="*/ 435769 w 7096125"/>
              <a:gd name="connsiteY780" fmla="*/ 1950244 h 4419600"/>
              <a:gd name="connsiteX781" fmla="*/ 413861 w 7096125"/>
              <a:gd name="connsiteY781" fmla="*/ 1930241 h 4419600"/>
              <a:gd name="connsiteX782" fmla="*/ 1263491 w 7096125"/>
              <a:gd name="connsiteY782" fmla="*/ 2647474 h 4419600"/>
              <a:gd name="connsiteX783" fmla="*/ 1266349 w 7096125"/>
              <a:gd name="connsiteY783" fmla="*/ 2656046 h 4419600"/>
              <a:gd name="connsiteX784" fmla="*/ 1292066 w 7096125"/>
              <a:gd name="connsiteY784" fmla="*/ 2682716 h 4419600"/>
              <a:gd name="connsiteX785" fmla="*/ 1299686 w 7096125"/>
              <a:gd name="connsiteY785" fmla="*/ 2642711 h 4419600"/>
              <a:gd name="connsiteX786" fmla="*/ 1310164 w 7096125"/>
              <a:gd name="connsiteY786" fmla="*/ 2616994 h 4419600"/>
              <a:gd name="connsiteX787" fmla="*/ 1263491 w 7096125"/>
              <a:gd name="connsiteY787" fmla="*/ 2647474 h 4419600"/>
              <a:gd name="connsiteX788" fmla="*/ 1297781 w 7096125"/>
              <a:gd name="connsiteY788" fmla="*/ 2533174 h 4419600"/>
              <a:gd name="connsiteX789" fmla="*/ 1317784 w 7096125"/>
              <a:gd name="connsiteY789" fmla="*/ 2497931 h 4419600"/>
              <a:gd name="connsiteX790" fmla="*/ 1291114 w 7096125"/>
              <a:gd name="connsiteY790" fmla="*/ 2480786 h 4419600"/>
              <a:gd name="connsiteX791" fmla="*/ 1264444 w 7096125"/>
              <a:gd name="connsiteY791" fmla="*/ 2502694 h 4419600"/>
              <a:gd name="connsiteX792" fmla="*/ 1267301 w 7096125"/>
              <a:gd name="connsiteY792" fmla="*/ 2507456 h 4419600"/>
              <a:gd name="connsiteX793" fmla="*/ 1297781 w 7096125"/>
              <a:gd name="connsiteY793" fmla="*/ 2533174 h 4419600"/>
              <a:gd name="connsiteX794" fmla="*/ 7020402 w 7096125"/>
              <a:gd name="connsiteY794" fmla="*/ 2656999 h 4419600"/>
              <a:gd name="connsiteX795" fmla="*/ 6972777 w 7096125"/>
              <a:gd name="connsiteY795" fmla="*/ 2607469 h 4419600"/>
              <a:gd name="connsiteX796" fmla="*/ 7020402 w 7096125"/>
              <a:gd name="connsiteY796" fmla="*/ 2656999 h 4419600"/>
              <a:gd name="connsiteX797" fmla="*/ 5011579 w 7096125"/>
              <a:gd name="connsiteY797" fmla="*/ 1292066 h 4419600"/>
              <a:gd name="connsiteX798" fmla="*/ 5021104 w 7096125"/>
              <a:gd name="connsiteY798" fmla="*/ 1314926 h 4419600"/>
              <a:gd name="connsiteX799" fmla="*/ 5046821 w 7096125"/>
              <a:gd name="connsiteY799" fmla="*/ 1297781 h 4419600"/>
              <a:gd name="connsiteX800" fmla="*/ 5073491 w 7096125"/>
              <a:gd name="connsiteY800" fmla="*/ 1279684 h 4419600"/>
              <a:gd name="connsiteX801" fmla="*/ 5083016 w 7096125"/>
              <a:gd name="connsiteY801" fmla="*/ 1265396 h 4419600"/>
              <a:gd name="connsiteX802" fmla="*/ 5011579 w 7096125"/>
              <a:gd name="connsiteY802" fmla="*/ 1292066 h 4419600"/>
              <a:gd name="connsiteX803" fmla="*/ 1278731 w 7096125"/>
              <a:gd name="connsiteY803" fmla="*/ 2386489 h 4419600"/>
              <a:gd name="connsiteX804" fmla="*/ 1271111 w 7096125"/>
              <a:gd name="connsiteY804" fmla="*/ 2355056 h 4419600"/>
              <a:gd name="connsiteX805" fmla="*/ 1258729 w 7096125"/>
              <a:gd name="connsiteY805" fmla="*/ 2341721 h 4419600"/>
              <a:gd name="connsiteX806" fmla="*/ 1249204 w 7096125"/>
              <a:gd name="connsiteY806" fmla="*/ 2344579 h 4419600"/>
              <a:gd name="connsiteX807" fmla="*/ 1255871 w 7096125"/>
              <a:gd name="connsiteY807" fmla="*/ 2356009 h 4419600"/>
              <a:gd name="connsiteX808" fmla="*/ 1260634 w 7096125"/>
              <a:gd name="connsiteY808" fmla="*/ 2376011 h 4419600"/>
              <a:gd name="connsiteX809" fmla="*/ 1265396 w 7096125"/>
              <a:gd name="connsiteY809" fmla="*/ 2418874 h 4419600"/>
              <a:gd name="connsiteX810" fmla="*/ 1278731 w 7096125"/>
              <a:gd name="connsiteY810" fmla="*/ 2386489 h 4419600"/>
              <a:gd name="connsiteX811" fmla="*/ 1498759 w 7096125"/>
              <a:gd name="connsiteY811" fmla="*/ 2395061 h 4419600"/>
              <a:gd name="connsiteX812" fmla="*/ 1481614 w 7096125"/>
              <a:gd name="connsiteY812" fmla="*/ 2382679 h 4419600"/>
              <a:gd name="connsiteX813" fmla="*/ 1467326 w 7096125"/>
              <a:gd name="connsiteY813" fmla="*/ 2383631 h 4419600"/>
              <a:gd name="connsiteX814" fmla="*/ 1467326 w 7096125"/>
              <a:gd name="connsiteY814" fmla="*/ 2412206 h 4419600"/>
              <a:gd name="connsiteX815" fmla="*/ 1475899 w 7096125"/>
              <a:gd name="connsiteY815" fmla="*/ 2418874 h 4419600"/>
              <a:gd name="connsiteX816" fmla="*/ 1493996 w 7096125"/>
              <a:gd name="connsiteY816" fmla="*/ 2406491 h 4419600"/>
              <a:gd name="connsiteX817" fmla="*/ 1498759 w 7096125"/>
              <a:gd name="connsiteY817" fmla="*/ 2395061 h 4419600"/>
              <a:gd name="connsiteX818" fmla="*/ 1423511 w 7096125"/>
              <a:gd name="connsiteY818" fmla="*/ 2390299 h 4419600"/>
              <a:gd name="connsiteX819" fmla="*/ 1420654 w 7096125"/>
              <a:gd name="connsiteY819" fmla="*/ 2395061 h 4419600"/>
              <a:gd name="connsiteX820" fmla="*/ 1450181 w 7096125"/>
              <a:gd name="connsiteY820" fmla="*/ 2430304 h 4419600"/>
              <a:gd name="connsiteX821" fmla="*/ 1456849 w 7096125"/>
              <a:gd name="connsiteY821" fmla="*/ 2428399 h 4419600"/>
              <a:gd name="connsiteX822" fmla="*/ 1452086 w 7096125"/>
              <a:gd name="connsiteY822" fmla="*/ 2393156 h 4419600"/>
              <a:gd name="connsiteX823" fmla="*/ 1423511 w 7096125"/>
              <a:gd name="connsiteY823" fmla="*/ 2390299 h 4419600"/>
              <a:gd name="connsiteX824" fmla="*/ 6935629 w 7096125"/>
              <a:gd name="connsiteY824" fmla="*/ 2620804 h 4419600"/>
              <a:gd name="connsiteX825" fmla="*/ 6977539 w 7096125"/>
              <a:gd name="connsiteY825" fmla="*/ 2661761 h 4419600"/>
              <a:gd name="connsiteX826" fmla="*/ 6935629 w 7096125"/>
              <a:gd name="connsiteY826" fmla="*/ 2620804 h 4419600"/>
              <a:gd name="connsiteX827" fmla="*/ 1395889 w 7096125"/>
              <a:gd name="connsiteY827" fmla="*/ 2501741 h 4419600"/>
              <a:gd name="connsiteX828" fmla="*/ 1417796 w 7096125"/>
              <a:gd name="connsiteY828" fmla="*/ 2491264 h 4419600"/>
              <a:gd name="connsiteX829" fmla="*/ 1421606 w 7096125"/>
              <a:gd name="connsiteY829" fmla="*/ 2471261 h 4419600"/>
              <a:gd name="connsiteX830" fmla="*/ 1413986 w 7096125"/>
              <a:gd name="connsiteY830" fmla="*/ 2464594 h 4419600"/>
              <a:gd name="connsiteX831" fmla="*/ 1401604 w 7096125"/>
              <a:gd name="connsiteY831" fmla="*/ 2470309 h 4419600"/>
              <a:gd name="connsiteX832" fmla="*/ 1395889 w 7096125"/>
              <a:gd name="connsiteY832" fmla="*/ 2501741 h 4419600"/>
              <a:gd name="connsiteX833" fmla="*/ 6917532 w 7096125"/>
              <a:gd name="connsiteY833" fmla="*/ 2589371 h 4419600"/>
              <a:gd name="connsiteX834" fmla="*/ 6914674 w 7096125"/>
              <a:gd name="connsiteY834" fmla="*/ 2595086 h 4419600"/>
              <a:gd name="connsiteX835" fmla="*/ 6955632 w 7096125"/>
              <a:gd name="connsiteY835" fmla="*/ 2613184 h 4419600"/>
              <a:gd name="connsiteX836" fmla="*/ 6917532 w 7096125"/>
              <a:gd name="connsiteY836" fmla="*/ 2589371 h 4419600"/>
              <a:gd name="connsiteX837" fmla="*/ 952976 w 7096125"/>
              <a:gd name="connsiteY837" fmla="*/ 2473166 h 4419600"/>
              <a:gd name="connsiteX838" fmla="*/ 939641 w 7096125"/>
              <a:gd name="connsiteY838" fmla="*/ 2501741 h 4419600"/>
              <a:gd name="connsiteX839" fmla="*/ 942499 w 7096125"/>
              <a:gd name="connsiteY839" fmla="*/ 2506504 h 4419600"/>
              <a:gd name="connsiteX840" fmla="*/ 965359 w 7096125"/>
              <a:gd name="connsiteY840" fmla="*/ 2495074 h 4419600"/>
              <a:gd name="connsiteX841" fmla="*/ 952976 w 7096125"/>
              <a:gd name="connsiteY841" fmla="*/ 2473166 h 4419600"/>
              <a:gd name="connsiteX842" fmla="*/ 1602581 w 7096125"/>
              <a:gd name="connsiteY842" fmla="*/ 2402681 h 4419600"/>
              <a:gd name="connsiteX843" fmla="*/ 1601629 w 7096125"/>
              <a:gd name="connsiteY843" fmla="*/ 2396014 h 4419600"/>
              <a:gd name="connsiteX844" fmla="*/ 1583531 w 7096125"/>
              <a:gd name="connsiteY844" fmla="*/ 2381726 h 4419600"/>
              <a:gd name="connsiteX845" fmla="*/ 1577816 w 7096125"/>
              <a:gd name="connsiteY845" fmla="*/ 2383631 h 4419600"/>
              <a:gd name="connsiteX846" fmla="*/ 1584484 w 7096125"/>
              <a:gd name="connsiteY846" fmla="*/ 2405539 h 4419600"/>
              <a:gd name="connsiteX847" fmla="*/ 1602581 w 7096125"/>
              <a:gd name="connsiteY847" fmla="*/ 2402681 h 4419600"/>
              <a:gd name="connsiteX848" fmla="*/ 951071 w 7096125"/>
              <a:gd name="connsiteY848" fmla="*/ 2753201 h 4419600"/>
              <a:gd name="connsiteX849" fmla="*/ 948214 w 7096125"/>
              <a:gd name="connsiteY849" fmla="*/ 2758916 h 4419600"/>
              <a:gd name="connsiteX850" fmla="*/ 984409 w 7096125"/>
              <a:gd name="connsiteY850" fmla="*/ 2778919 h 4419600"/>
              <a:gd name="connsiteX851" fmla="*/ 987266 w 7096125"/>
              <a:gd name="connsiteY851" fmla="*/ 2773204 h 4419600"/>
              <a:gd name="connsiteX852" fmla="*/ 951071 w 7096125"/>
              <a:gd name="connsiteY852" fmla="*/ 2753201 h 4419600"/>
              <a:gd name="connsiteX853" fmla="*/ 1341596 w 7096125"/>
              <a:gd name="connsiteY853" fmla="*/ 2375059 h 4419600"/>
              <a:gd name="connsiteX854" fmla="*/ 1350169 w 7096125"/>
              <a:gd name="connsiteY854" fmla="*/ 2389346 h 4419600"/>
              <a:gd name="connsiteX855" fmla="*/ 1373029 w 7096125"/>
              <a:gd name="connsiteY855" fmla="*/ 2374106 h 4419600"/>
              <a:gd name="connsiteX856" fmla="*/ 1371124 w 7096125"/>
              <a:gd name="connsiteY856" fmla="*/ 2370296 h 4419600"/>
              <a:gd name="connsiteX857" fmla="*/ 1341596 w 7096125"/>
              <a:gd name="connsiteY857" fmla="*/ 2375059 h 4419600"/>
              <a:gd name="connsiteX858" fmla="*/ 1301591 w 7096125"/>
              <a:gd name="connsiteY858" fmla="*/ 2401729 h 4419600"/>
              <a:gd name="connsiteX859" fmla="*/ 1296829 w 7096125"/>
              <a:gd name="connsiteY859" fmla="*/ 2400776 h 4419600"/>
              <a:gd name="connsiteX860" fmla="*/ 1288256 w 7096125"/>
              <a:gd name="connsiteY860" fmla="*/ 2428399 h 4419600"/>
              <a:gd name="connsiteX861" fmla="*/ 1296829 w 7096125"/>
              <a:gd name="connsiteY861" fmla="*/ 2430304 h 4419600"/>
              <a:gd name="connsiteX862" fmla="*/ 1301591 w 7096125"/>
              <a:gd name="connsiteY862" fmla="*/ 2401729 h 4419600"/>
              <a:gd name="connsiteX863" fmla="*/ 1356836 w 7096125"/>
              <a:gd name="connsiteY863" fmla="*/ 2232184 h 4419600"/>
              <a:gd name="connsiteX864" fmla="*/ 1354931 w 7096125"/>
              <a:gd name="connsiteY864" fmla="*/ 2228374 h 4419600"/>
              <a:gd name="connsiteX865" fmla="*/ 1327309 w 7096125"/>
              <a:gd name="connsiteY865" fmla="*/ 2224564 h 4419600"/>
              <a:gd name="connsiteX866" fmla="*/ 1335881 w 7096125"/>
              <a:gd name="connsiteY866" fmla="*/ 2242661 h 4419600"/>
              <a:gd name="connsiteX867" fmla="*/ 1356836 w 7096125"/>
              <a:gd name="connsiteY867" fmla="*/ 2232184 h 4419600"/>
              <a:gd name="connsiteX868" fmla="*/ 6707029 w 7096125"/>
              <a:gd name="connsiteY868" fmla="*/ 2700814 h 4419600"/>
              <a:gd name="connsiteX869" fmla="*/ 6702266 w 7096125"/>
              <a:gd name="connsiteY869" fmla="*/ 2703671 h 4419600"/>
              <a:gd name="connsiteX870" fmla="*/ 6722269 w 7096125"/>
              <a:gd name="connsiteY870" fmla="*/ 2723674 h 4419600"/>
              <a:gd name="connsiteX871" fmla="*/ 6728937 w 7096125"/>
              <a:gd name="connsiteY871" fmla="*/ 2717006 h 4419600"/>
              <a:gd name="connsiteX872" fmla="*/ 6707029 w 7096125"/>
              <a:gd name="connsiteY872" fmla="*/ 2700814 h 4419600"/>
              <a:gd name="connsiteX873" fmla="*/ 1202531 w 7096125"/>
              <a:gd name="connsiteY873" fmla="*/ 2463641 h 4419600"/>
              <a:gd name="connsiteX874" fmla="*/ 1183481 w 7096125"/>
              <a:gd name="connsiteY874" fmla="*/ 2434114 h 4419600"/>
              <a:gd name="connsiteX875" fmla="*/ 1202531 w 7096125"/>
              <a:gd name="connsiteY875" fmla="*/ 2463641 h 4419600"/>
              <a:gd name="connsiteX876" fmla="*/ 787241 w 7096125"/>
              <a:gd name="connsiteY876" fmla="*/ 2776061 h 4419600"/>
              <a:gd name="connsiteX877" fmla="*/ 797719 w 7096125"/>
              <a:gd name="connsiteY877" fmla="*/ 2768441 h 4419600"/>
              <a:gd name="connsiteX878" fmla="*/ 786289 w 7096125"/>
              <a:gd name="connsiteY878" fmla="*/ 2760821 h 4419600"/>
              <a:gd name="connsiteX879" fmla="*/ 776764 w 7096125"/>
              <a:gd name="connsiteY879" fmla="*/ 2767489 h 4419600"/>
              <a:gd name="connsiteX880" fmla="*/ 787241 w 7096125"/>
              <a:gd name="connsiteY880" fmla="*/ 2776061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</a:cxnLst>
            <a:rect l="l" t="t" r="r" b="b"/>
            <a:pathLst>
              <a:path w="7096125" h="4419600">
                <a:moveTo>
                  <a:pt x="10001" y="1664494"/>
                </a:moveTo>
                <a:cubicBezTo>
                  <a:pt x="39529" y="1667351"/>
                  <a:pt x="68104" y="1670209"/>
                  <a:pt x="97631" y="1672114"/>
                </a:cubicBezTo>
                <a:cubicBezTo>
                  <a:pt x="126206" y="1674019"/>
                  <a:pt x="154781" y="1674971"/>
                  <a:pt x="183356" y="1675924"/>
                </a:cubicBezTo>
                <a:cubicBezTo>
                  <a:pt x="213836" y="1677829"/>
                  <a:pt x="243364" y="1680686"/>
                  <a:pt x="273844" y="1670209"/>
                </a:cubicBezTo>
                <a:cubicBezTo>
                  <a:pt x="288131" y="1665446"/>
                  <a:pt x="306229" y="1671161"/>
                  <a:pt x="323374" y="1673066"/>
                </a:cubicBezTo>
                <a:cubicBezTo>
                  <a:pt x="390049" y="1682591"/>
                  <a:pt x="455771" y="1697831"/>
                  <a:pt x="524351" y="1694974"/>
                </a:cubicBezTo>
                <a:cubicBezTo>
                  <a:pt x="539591" y="1694021"/>
                  <a:pt x="555784" y="1700689"/>
                  <a:pt x="571024" y="1704499"/>
                </a:cubicBezTo>
                <a:cubicBezTo>
                  <a:pt x="599599" y="1711166"/>
                  <a:pt x="628174" y="1718786"/>
                  <a:pt x="656749" y="1725454"/>
                </a:cubicBezTo>
                <a:cubicBezTo>
                  <a:pt x="657701" y="1725454"/>
                  <a:pt x="657701" y="1725454"/>
                  <a:pt x="658654" y="1725454"/>
                </a:cubicBezTo>
                <a:cubicBezTo>
                  <a:pt x="695801" y="1720691"/>
                  <a:pt x="733901" y="1716881"/>
                  <a:pt x="771049" y="1712119"/>
                </a:cubicBezTo>
                <a:cubicBezTo>
                  <a:pt x="778669" y="1711166"/>
                  <a:pt x="785336" y="1709261"/>
                  <a:pt x="792956" y="1710214"/>
                </a:cubicBezTo>
                <a:cubicBezTo>
                  <a:pt x="834866" y="1717834"/>
                  <a:pt x="875824" y="1727359"/>
                  <a:pt x="916781" y="1734026"/>
                </a:cubicBezTo>
                <a:cubicBezTo>
                  <a:pt x="953929" y="1739741"/>
                  <a:pt x="991076" y="1741646"/>
                  <a:pt x="1028224" y="1749266"/>
                </a:cubicBezTo>
                <a:cubicBezTo>
                  <a:pt x="1061561" y="1755934"/>
                  <a:pt x="1093946" y="1768316"/>
                  <a:pt x="1127284" y="1776889"/>
                </a:cubicBezTo>
                <a:cubicBezTo>
                  <a:pt x="1146334" y="1782604"/>
                  <a:pt x="1166336" y="1785461"/>
                  <a:pt x="1186339" y="1790224"/>
                </a:cubicBezTo>
                <a:cubicBezTo>
                  <a:pt x="1197769" y="1793081"/>
                  <a:pt x="1208246" y="1796891"/>
                  <a:pt x="1218724" y="1800701"/>
                </a:cubicBezTo>
                <a:cubicBezTo>
                  <a:pt x="1253966" y="1814989"/>
                  <a:pt x="1287304" y="1834039"/>
                  <a:pt x="1327309" y="1830229"/>
                </a:cubicBezTo>
                <a:cubicBezTo>
                  <a:pt x="1348264" y="1828324"/>
                  <a:pt x="1365409" y="1836896"/>
                  <a:pt x="1377791" y="1854994"/>
                </a:cubicBezTo>
                <a:cubicBezTo>
                  <a:pt x="1380649" y="1858804"/>
                  <a:pt x="1383506" y="1863566"/>
                  <a:pt x="1387316" y="1865471"/>
                </a:cubicBezTo>
                <a:cubicBezTo>
                  <a:pt x="1428274" y="1888331"/>
                  <a:pt x="1469231" y="1912144"/>
                  <a:pt x="1511141" y="1934051"/>
                </a:cubicBezTo>
                <a:cubicBezTo>
                  <a:pt x="1531144" y="1944529"/>
                  <a:pt x="1555909" y="1926431"/>
                  <a:pt x="1562576" y="1899761"/>
                </a:cubicBezTo>
                <a:cubicBezTo>
                  <a:pt x="1568291" y="1875949"/>
                  <a:pt x="1568291" y="1875949"/>
                  <a:pt x="1592104" y="1882616"/>
                </a:cubicBezTo>
                <a:cubicBezTo>
                  <a:pt x="1598771" y="1884521"/>
                  <a:pt x="1606391" y="1878806"/>
                  <a:pt x="1614011" y="1878806"/>
                </a:cubicBezTo>
                <a:cubicBezTo>
                  <a:pt x="1620679" y="1878806"/>
                  <a:pt x="1628299" y="1878806"/>
                  <a:pt x="1634014" y="1881664"/>
                </a:cubicBezTo>
                <a:cubicBezTo>
                  <a:pt x="1636871" y="1883569"/>
                  <a:pt x="1638776" y="1893094"/>
                  <a:pt x="1637824" y="1897856"/>
                </a:cubicBezTo>
                <a:cubicBezTo>
                  <a:pt x="1628299" y="1922621"/>
                  <a:pt x="1638776" y="1942624"/>
                  <a:pt x="1653064" y="1960721"/>
                </a:cubicBezTo>
                <a:cubicBezTo>
                  <a:pt x="1669256" y="1982629"/>
                  <a:pt x="1665446" y="1992154"/>
                  <a:pt x="1639729" y="2004536"/>
                </a:cubicBezTo>
                <a:cubicBezTo>
                  <a:pt x="1615916" y="2016919"/>
                  <a:pt x="1590199" y="2031206"/>
                  <a:pt x="1573054" y="2051209"/>
                </a:cubicBezTo>
                <a:cubicBezTo>
                  <a:pt x="1549241" y="2077879"/>
                  <a:pt x="1551146" y="2115026"/>
                  <a:pt x="1550194" y="2149316"/>
                </a:cubicBezTo>
                <a:cubicBezTo>
                  <a:pt x="1550194" y="2161699"/>
                  <a:pt x="1552099" y="2174081"/>
                  <a:pt x="1552099" y="2185511"/>
                </a:cubicBezTo>
                <a:cubicBezTo>
                  <a:pt x="1552099" y="2197894"/>
                  <a:pt x="1558766" y="2203609"/>
                  <a:pt x="1571149" y="2206466"/>
                </a:cubicBezTo>
                <a:cubicBezTo>
                  <a:pt x="1583531" y="2209324"/>
                  <a:pt x="1596866" y="2214086"/>
                  <a:pt x="1608296" y="2219801"/>
                </a:cubicBezTo>
                <a:cubicBezTo>
                  <a:pt x="1620679" y="2225516"/>
                  <a:pt x="1619726" y="2233136"/>
                  <a:pt x="1612106" y="2242661"/>
                </a:cubicBezTo>
                <a:cubicBezTo>
                  <a:pt x="1608296" y="2247424"/>
                  <a:pt x="1604486" y="2255044"/>
                  <a:pt x="1603534" y="2260759"/>
                </a:cubicBezTo>
                <a:cubicBezTo>
                  <a:pt x="1601629" y="2275999"/>
                  <a:pt x="1578769" y="2293144"/>
                  <a:pt x="1563529" y="2293144"/>
                </a:cubicBezTo>
                <a:cubicBezTo>
                  <a:pt x="1556861" y="2293144"/>
                  <a:pt x="1543526" y="2299811"/>
                  <a:pt x="1543526" y="2302669"/>
                </a:cubicBezTo>
                <a:cubicBezTo>
                  <a:pt x="1544479" y="2312194"/>
                  <a:pt x="1548289" y="2322671"/>
                  <a:pt x="1554956" y="2329339"/>
                </a:cubicBezTo>
                <a:cubicBezTo>
                  <a:pt x="1562576" y="2336959"/>
                  <a:pt x="1573054" y="2340769"/>
                  <a:pt x="1582579" y="2345531"/>
                </a:cubicBezTo>
                <a:cubicBezTo>
                  <a:pt x="1585436" y="2347436"/>
                  <a:pt x="1591151" y="2349341"/>
                  <a:pt x="1592104" y="2348389"/>
                </a:cubicBezTo>
                <a:cubicBezTo>
                  <a:pt x="1599724" y="2337911"/>
                  <a:pt x="1608296" y="2328386"/>
                  <a:pt x="1613059" y="2316956"/>
                </a:cubicBezTo>
                <a:cubicBezTo>
                  <a:pt x="1619726" y="2301716"/>
                  <a:pt x="1621631" y="2283619"/>
                  <a:pt x="1631156" y="2270284"/>
                </a:cubicBezTo>
                <a:cubicBezTo>
                  <a:pt x="1635919" y="2264569"/>
                  <a:pt x="1653064" y="2266474"/>
                  <a:pt x="1664494" y="2267426"/>
                </a:cubicBezTo>
                <a:cubicBezTo>
                  <a:pt x="1668304" y="2267426"/>
                  <a:pt x="1673066" y="2276951"/>
                  <a:pt x="1673066" y="2281714"/>
                </a:cubicBezTo>
                <a:cubicBezTo>
                  <a:pt x="1674971" y="2298859"/>
                  <a:pt x="1680686" y="2319814"/>
                  <a:pt x="1674019" y="2334101"/>
                </a:cubicBezTo>
                <a:cubicBezTo>
                  <a:pt x="1664494" y="2353151"/>
                  <a:pt x="1671161" y="2373154"/>
                  <a:pt x="1663541" y="2391251"/>
                </a:cubicBezTo>
                <a:cubicBezTo>
                  <a:pt x="1661636" y="2396014"/>
                  <a:pt x="1655921" y="2399824"/>
                  <a:pt x="1651159" y="2401729"/>
                </a:cubicBezTo>
                <a:cubicBezTo>
                  <a:pt x="1636871" y="2405539"/>
                  <a:pt x="1621631" y="2407444"/>
                  <a:pt x="1608296" y="2412206"/>
                </a:cubicBezTo>
                <a:cubicBezTo>
                  <a:pt x="1598771" y="2416016"/>
                  <a:pt x="1589246" y="2421731"/>
                  <a:pt x="1584484" y="2430304"/>
                </a:cubicBezTo>
                <a:cubicBezTo>
                  <a:pt x="1567339" y="2457926"/>
                  <a:pt x="1552099" y="2487454"/>
                  <a:pt x="1535906" y="2516981"/>
                </a:cubicBezTo>
                <a:cubicBezTo>
                  <a:pt x="1530191" y="2527459"/>
                  <a:pt x="1527334" y="2538889"/>
                  <a:pt x="1522571" y="2552224"/>
                </a:cubicBezTo>
                <a:cubicBezTo>
                  <a:pt x="1559719" y="2544604"/>
                  <a:pt x="1592104" y="2537936"/>
                  <a:pt x="1625441" y="2530316"/>
                </a:cubicBezTo>
                <a:cubicBezTo>
                  <a:pt x="1633061" y="2504599"/>
                  <a:pt x="1642586" y="2474119"/>
                  <a:pt x="1651159" y="2443639"/>
                </a:cubicBezTo>
                <a:cubicBezTo>
                  <a:pt x="1653064" y="2437924"/>
                  <a:pt x="1649254" y="2429351"/>
                  <a:pt x="1653064" y="2426494"/>
                </a:cubicBezTo>
                <a:cubicBezTo>
                  <a:pt x="1657826" y="2420779"/>
                  <a:pt x="1666399" y="2418874"/>
                  <a:pt x="1673066" y="2415064"/>
                </a:cubicBezTo>
                <a:cubicBezTo>
                  <a:pt x="1677829" y="2412206"/>
                  <a:pt x="1684496" y="2410301"/>
                  <a:pt x="1687354" y="2405539"/>
                </a:cubicBezTo>
                <a:cubicBezTo>
                  <a:pt x="1691164" y="2397919"/>
                  <a:pt x="1690211" y="2382679"/>
                  <a:pt x="1694974" y="2380774"/>
                </a:cubicBezTo>
                <a:cubicBezTo>
                  <a:pt x="1710214" y="2375059"/>
                  <a:pt x="1725454" y="2360771"/>
                  <a:pt x="1742599" y="2374106"/>
                </a:cubicBezTo>
                <a:cubicBezTo>
                  <a:pt x="1743551" y="2375059"/>
                  <a:pt x="1744504" y="2374106"/>
                  <a:pt x="1747361" y="2374106"/>
                </a:cubicBezTo>
                <a:cubicBezTo>
                  <a:pt x="1749266" y="2353151"/>
                  <a:pt x="1763554" y="2354104"/>
                  <a:pt x="1779746" y="2357914"/>
                </a:cubicBezTo>
                <a:cubicBezTo>
                  <a:pt x="1793081" y="2360771"/>
                  <a:pt x="1807369" y="2361724"/>
                  <a:pt x="1822609" y="2364581"/>
                </a:cubicBezTo>
                <a:cubicBezTo>
                  <a:pt x="1823561" y="2360771"/>
                  <a:pt x="1823561" y="2355056"/>
                  <a:pt x="1825466" y="2352199"/>
                </a:cubicBezTo>
                <a:cubicBezTo>
                  <a:pt x="1828324" y="2349341"/>
                  <a:pt x="1835944" y="2346484"/>
                  <a:pt x="1837849" y="2348389"/>
                </a:cubicBezTo>
                <a:cubicBezTo>
                  <a:pt x="1848326" y="2360771"/>
                  <a:pt x="1857851" y="2373154"/>
                  <a:pt x="1867376" y="2386489"/>
                </a:cubicBezTo>
                <a:cubicBezTo>
                  <a:pt x="1868329" y="2388394"/>
                  <a:pt x="1865471" y="2394109"/>
                  <a:pt x="1862614" y="2396966"/>
                </a:cubicBezTo>
                <a:cubicBezTo>
                  <a:pt x="1848326" y="2408396"/>
                  <a:pt x="1833086" y="2417921"/>
                  <a:pt x="1820704" y="2431256"/>
                </a:cubicBezTo>
                <a:cubicBezTo>
                  <a:pt x="1814989" y="2436971"/>
                  <a:pt x="1816894" y="2449354"/>
                  <a:pt x="1815941" y="2458879"/>
                </a:cubicBezTo>
                <a:cubicBezTo>
                  <a:pt x="1814036" y="2472214"/>
                  <a:pt x="1813084" y="2485549"/>
                  <a:pt x="1811179" y="2496026"/>
                </a:cubicBezTo>
                <a:cubicBezTo>
                  <a:pt x="1824514" y="2496026"/>
                  <a:pt x="1836896" y="2496026"/>
                  <a:pt x="1850231" y="2496026"/>
                </a:cubicBezTo>
                <a:cubicBezTo>
                  <a:pt x="1863566" y="2477929"/>
                  <a:pt x="1900714" y="2472214"/>
                  <a:pt x="1922621" y="2484596"/>
                </a:cubicBezTo>
                <a:cubicBezTo>
                  <a:pt x="1926431" y="2487454"/>
                  <a:pt x="1933099" y="2487454"/>
                  <a:pt x="1937861" y="2486501"/>
                </a:cubicBezTo>
                <a:cubicBezTo>
                  <a:pt x="1967389" y="2479834"/>
                  <a:pt x="1995964" y="2471261"/>
                  <a:pt x="2025491" y="2464594"/>
                </a:cubicBezTo>
                <a:cubicBezTo>
                  <a:pt x="2096929" y="2447449"/>
                  <a:pt x="2168366" y="2430304"/>
                  <a:pt x="2239804" y="2413159"/>
                </a:cubicBezTo>
                <a:cubicBezTo>
                  <a:pt x="2300764" y="2398871"/>
                  <a:pt x="2362676" y="2402681"/>
                  <a:pt x="2424589" y="2409349"/>
                </a:cubicBezTo>
                <a:cubicBezTo>
                  <a:pt x="2437924" y="2411254"/>
                  <a:pt x="2452211" y="2408396"/>
                  <a:pt x="2466499" y="2408396"/>
                </a:cubicBezTo>
                <a:cubicBezTo>
                  <a:pt x="2473166" y="2408396"/>
                  <a:pt x="2480786" y="2408396"/>
                  <a:pt x="2485549" y="2411254"/>
                </a:cubicBezTo>
                <a:cubicBezTo>
                  <a:pt x="2510314" y="2427446"/>
                  <a:pt x="2538889" y="2432209"/>
                  <a:pt x="2566511" y="2436019"/>
                </a:cubicBezTo>
                <a:cubicBezTo>
                  <a:pt x="2579846" y="2437924"/>
                  <a:pt x="2595086" y="2432209"/>
                  <a:pt x="2609374" y="2429351"/>
                </a:cubicBezTo>
                <a:cubicBezTo>
                  <a:pt x="2616041" y="2428399"/>
                  <a:pt x="2624614" y="2422684"/>
                  <a:pt x="2628424" y="2425541"/>
                </a:cubicBezTo>
                <a:cubicBezTo>
                  <a:pt x="2654141" y="2444591"/>
                  <a:pt x="2686526" y="2428399"/>
                  <a:pt x="2712244" y="2441734"/>
                </a:cubicBezTo>
                <a:cubicBezTo>
                  <a:pt x="2721769" y="2446496"/>
                  <a:pt x="2732246" y="2449354"/>
                  <a:pt x="2742724" y="2453164"/>
                </a:cubicBezTo>
                <a:cubicBezTo>
                  <a:pt x="2749391" y="2455069"/>
                  <a:pt x="2757964" y="2459831"/>
                  <a:pt x="2763679" y="2458879"/>
                </a:cubicBezTo>
                <a:cubicBezTo>
                  <a:pt x="2784634" y="2452211"/>
                  <a:pt x="2800826" y="2461736"/>
                  <a:pt x="2817971" y="2470309"/>
                </a:cubicBezTo>
                <a:cubicBezTo>
                  <a:pt x="2831306" y="2476024"/>
                  <a:pt x="2846546" y="2479834"/>
                  <a:pt x="2861786" y="2483644"/>
                </a:cubicBezTo>
                <a:cubicBezTo>
                  <a:pt x="2874169" y="2486501"/>
                  <a:pt x="2882741" y="2481739"/>
                  <a:pt x="2893219" y="2475071"/>
                </a:cubicBezTo>
                <a:cubicBezTo>
                  <a:pt x="2905601" y="2466499"/>
                  <a:pt x="2923699" y="2464594"/>
                  <a:pt x="2938939" y="2463641"/>
                </a:cubicBezTo>
                <a:cubicBezTo>
                  <a:pt x="2950369" y="2462689"/>
                  <a:pt x="2956084" y="2471261"/>
                  <a:pt x="2953226" y="2485549"/>
                </a:cubicBezTo>
                <a:cubicBezTo>
                  <a:pt x="2951321" y="2493169"/>
                  <a:pt x="2957036" y="2508409"/>
                  <a:pt x="2962751" y="2510314"/>
                </a:cubicBezTo>
                <a:cubicBezTo>
                  <a:pt x="2974181" y="2514124"/>
                  <a:pt x="2977991" y="2503646"/>
                  <a:pt x="2979896" y="2492216"/>
                </a:cubicBezTo>
                <a:cubicBezTo>
                  <a:pt x="2980849" y="2486501"/>
                  <a:pt x="2987516" y="2481739"/>
                  <a:pt x="2996089" y="2477929"/>
                </a:cubicBezTo>
                <a:cubicBezTo>
                  <a:pt x="2989421" y="2504599"/>
                  <a:pt x="3006566" y="2519839"/>
                  <a:pt x="3020854" y="2534126"/>
                </a:cubicBezTo>
                <a:cubicBezTo>
                  <a:pt x="3027521" y="2540794"/>
                  <a:pt x="3036094" y="2549366"/>
                  <a:pt x="3043714" y="2549366"/>
                </a:cubicBezTo>
                <a:cubicBezTo>
                  <a:pt x="3066574" y="2548414"/>
                  <a:pt x="3088481" y="2563654"/>
                  <a:pt x="3113246" y="2554129"/>
                </a:cubicBezTo>
                <a:cubicBezTo>
                  <a:pt x="3121819" y="2551271"/>
                  <a:pt x="3135154" y="2556034"/>
                  <a:pt x="3144679" y="2560796"/>
                </a:cubicBezTo>
                <a:cubicBezTo>
                  <a:pt x="3166586" y="2571274"/>
                  <a:pt x="3186589" y="2580799"/>
                  <a:pt x="3213259" y="2574131"/>
                </a:cubicBezTo>
                <a:cubicBezTo>
                  <a:pt x="3222784" y="2571274"/>
                  <a:pt x="3236119" y="2580799"/>
                  <a:pt x="3247549" y="2585561"/>
                </a:cubicBezTo>
                <a:cubicBezTo>
                  <a:pt x="3253264" y="2587466"/>
                  <a:pt x="3258979" y="2591276"/>
                  <a:pt x="3264694" y="2595086"/>
                </a:cubicBezTo>
                <a:cubicBezTo>
                  <a:pt x="3271361" y="2595086"/>
                  <a:pt x="3278981" y="2594134"/>
                  <a:pt x="3287554" y="2594134"/>
                </a:cubicBezTo>
                <a:cubicBezTo>
                  <a:pt x="3286601" y="2590324"/>
                  <a:pt x="3286601" y="2585561"/>
                  <a:pt x="3285649" y="2580799"/>
                </a:cubicBezTo>
                <a:cubicBezTo>
                  <a:pt x="3286601" y="2579846"/>
                  <a:pt x="3288506" y="2578894"/>
                  <a:pt x="3289459" y="2577941"/>
                </a:cubicBezTo>
                <a:cubicBezTo>
                  <a:pt x="3295174" y="2586514"/>
                  <a:pt x="3300889" y="2595086"/>
                  <a:pt x="3306604" y="2603659"/>
                </a:cubicBezTo>
                <a:cubicBezTo>
                  <a:pt x="3307556" y="2603659"/>
                  <a:pt x="3308509" y="2602706"/>
                  <a:pt x="3309461" y="2602706"/>
                </a:cubicBezTo>
                <a:cubicBezTo>
                  <a:pt x="3306604" y="2580799"/>
                  <a:pt x="3304699" y="2558891"/>
                  <a:pt x="3301841" y="2536984"/>
                </a:cubicBezTo>
                <a:cubicBezTo>
                  <a:pt x="3302794" y="2536984"/>
                  <a:pt x="3304699" y="2536031"/>
                  <a:pt x="3305651" y="2536031"/>
                </a:cubicBezTo>
                <a:cubicBezTo>
                  <a:pt x="3307556" y="2545556"/>
                  <a:pt x="3309461" y="2554129"/>
                  <a:pt x="3312319" y="2563654"/>
                </a:cubicBezTo>
                <a:cubicBezTo>
                  <a:pt x="3313271" y="2563654"/>
                  <a:pt x="3314224" y="2563654"/>
                  <a:pt x="3315176" y="2563654"/>
                </a:cubicBezTo>
                <a:cubicBezTo>
                  <a:pt x="3313271" y="2548414"/>
                  <a:pt x="3311366" y="2532221"/>
                  <a:pt x="3309461" y="2516981"/>
                </a:cubicBezTo>
                <a:cubicBezTo>
                  <a:pt x="3310414" y="2516981"/>
                  <a:pt x="3311366" y="2516981"/>
                  <a:pt x="3311366" y="2516981"/>
                </a:cubicBezTo>
                <a:cubicBezTo>
                  <a:pt x="3318986" y="2544604"/>
                  <a:pt x="3326606" y="2572226"/>
                  <a:pt x="3334226" y="2599849"/>
                </a:cubicBezTo>
                <a:cubicBezTo>
                  <a:pt x="3335179" y="2599849"/>
                  <a:pt x="3336131" y="2599849"/>
                  <a:pt x="3338036" y="2598896"/>
                </a:cubicBezTo>
                <a:cubicBezTo>
                  <a:pt x="3338989" y="2594134"/>
                  <a:pt x="3339941" y="2589371"/>
                  <a:pt x="3340894" y="2584609"/>
                </a:cubicBezTo>
                <a:cubicBezTo>
                  <a:pt x="3342799" y="2592229"/>
                  <a:pt x="3344704" y="2599849"/>
                  <a:pt x="3346609" y="2607469"/>
                </a:cubicBezTo>
                <a:cubicBezTo>
                  <a:pt x="3350419" y="2603659"/>
                  <a:pt x="3353276" y="2599849"/>
                  <a:pt x="3358991" y="2593181"/>
                </a:cubicBezTo>
                <a:cubicBezTo>
                  <a:pt x="3359944" y="2602706"/>
                  <a:pt x="3359944" y="2607469"/>
                  <a:pt x="3360896" y="2617946"/>
                </a:cubicBezTo>
                <a:cubicBezTo>
                  <a:pt x="3364706" y="2609374"/>
                  <a:pt x="3366611" y="2604611"/>
                  <a:pt x="3368516" y="2597944"/>
                </a:cubicBezTo>
                <a:cubicBezTo>
                  <a:pt x="3370421" y="2603659"/>
                  <a:pt x="3371374" y="2607469"/>
                  <a:pt x="3374231" y="2616994"/>
                </a:cubicBezTo>
                <a:cubicBezTo>
                  <a:pt x="3378994" y="2604611"/>
                  <a:pt x="3382804" y="2596991"/>
                  <a:pt x="3384709" y="2590324"/>
                </a:cubicBezTo>
                <a:cubicBezTo>
                  <a:pt x="3385661" y="2596991"/>
                  <a:pt x="3387566" y="2605564"/>
                  <a:pt x="3388519" y="2614136"/>
                </a:cubicBezTo>
                <a:cubicBezTo>
                  <a:pt x="3389471" y="2614136"/>
                  <a:pt x="3391376" y="2614136"/>
                  <a:pt x="3392329" y="2614136"/>
                </a:cubicBezTo>
                <a:cubicBezTo>
                  <a:pt x="3393281" y="2607469"/>
                  <a:pt x="3394234" y="2600801"/>
                  <a:pt x="3394234" y="2596991"/>
                </a:cubicBezTo>
                <a:cubicBezTo>
                  <a:pt x="3397091" y="2602706"/>
                  <a:pt x="3401854" y="2610326"/>
                  <a:pt x="3406616" y="2617946"/>
                </a:cubicBezTo>
                <a:cubicBezTo>
                  <a:pt x="3408521" y="2616994"/>
                  <a:pt x="3410426" y="2616041"/>
                  <a:pt x="3413284" y="2615089"/>
                </a:cubicBezTo>
                <a:cubicBezTo>
                  <a:pt x="3408521" y="2592229"/>
                  <a:pt x="3404711" y="2569369"/>
                  <a:pt x="3399949" y="2545556"/>
                </a:cubicBezTo>
                <a:cubicBezTo>
                  <a:pt x="3400901" y="2545556"/>
                  <a:pt x="3402806" y="2544604"/>
                  <a:pt x="3403759" y="2544604"/>
                </a:cubicBezTo>
                <a:cubicBezTo>
                  <a:pt x="3409474" y="2568416"/>
                  <a:pt x="3415189" y="2592229"/>
                  <a:pt x="3419951" y="2616994"/>
                </a:cubicBezTo>
                <a:cubicBezTo>
                  <a:pt x="3420904" y="2616994"/>
                  <a:pt x="3421856" y="2616994"/>
                  <a:pt x="3422809" y="2616994"/>
                </a:cubicBezTo>
                <a:cubicBezTo>
                  <a:pt x="3423761" y="2611279"/>
                  <a:pt x="3424714" y="2606516"/>
                  <a:pt x="3425666" y="2599849"/>
                </a:cubicBezTo>
                <a:cubicBezTo>
                  <a:pt x="3433286" y="2605564"/>
                  <a:pt x="3420904" y="2620804"/>
                  <a:pt x="3438049" y="2622709"/>
                </a:cubicBezTo>
                <a:cubicBezTo>
                  <a:pt x="3446621" y="2623661"/>
                  <a:pt x="3455194" y="2630329"/>
                  <a:pt x="3465671" y="2636044"/>
                </a:cubicBezTo>
                <a:cubicBezTo>
                  <a:pt x="3465671" y="2613184"/>
                  <a:pt x="3465671" y="2595086"/>
                  <a:pt x="3465671" y="2576989"/>
                </a:cubicBezTo>
                <a:cubicBezTo>
                  <a:pt x="3466624" y="2576989"/>
                  <a:pt x="3467576" y="2576989"/>
                  <a:pt x="3468529" y="2576989"/>
                </a:cubicBezTo>
                <a:cubicBezTo>
                  <a:pt x="3469481" y="2594134"/>
                  <a:pt x="3472339" y="2612231"/>
                  <a:pt x="3472339" y="2629376"/>
                </a:cubicBezTo>
                <a:cubicBezTo>
                  <a:pt x="3472339" y="2639854"/>
                  <a:pt x="3476149" y="2645569"/>
                  <a:pt x="3485674" y="2644616"/>
                </a:cubicBezTo>
                <a:cubicBezTo>
                  <a:pt x="3512344" y="2640806"/>
                  <a:pt x="3530441" y="2655094"/>
                  <a:pt x="3548539" y="2670334"/>
                </a:cubicBezTo>
                <a:cubicBezTo>
                  <a:pt x="3552349" y="2673191"/>
                  <a:pt x="3557111" y="2675096"/>
                  <a:pt x="3561874" y="2677954"/>
                </a:cubicBezTo>
                <a:cubicBezTo>
                  <a:pt x="3563779" y="2672239"/>
                  <a:pt x="3565684" y="2667476"/>
                  <a:pt x="3566636" y="2662714"/>
                </a:cubicBezTo>
                <a:cubicBezTo>
                  <a:pt x="3567589" y="2662714"/>
                  <a:pt x="3568541" y="2662714"/>
                  <a:pt x="3569494" y="2662714"/>
                </a:cubicBezTo>
                <a:cubicBezTo>
                  <a:pt x="3570446" y="2668429"/>
                  <a:pt x="3571399" y="2674144"/>
                  <a:pt x="3573304" y="2680811"/>
                </a:cubicBezTo>
                <a:cubicBezTo>
                  <a:pt x="3579971" y="2682716"/>
                  <a:pt x="3587591" y="2684621"/>
                  <a:pt x="3598069" y="2686526"/>
                </a:cubicBezTo>
                <a:cubicBezTo>
                  <a:pt x="3598069" y="2658904"/>
                  <a:pt x="3598069" y="2633186"/>
                  <a:pt x="3598069" y="2607469"/>
                </a:cubicBezTo>
                <a:cubicBezTo>
                  <a:pt x="3599021" y="2607469"/>
                  <a:pt x="3599974" y="2607469"/>
                  <a:pt x="3601879" y="2607469"/>
                </a:cubicBezTo>
                <a:cubicBezTo>
                  <a:pt x="3601879" y="2634139"/>
                  <a:pt x="3601879" y="2660809"/>
                  <a:pt x="3601879" y="2685574"/>
                </a:cubicBezTo>
                <a:cubicBezTo>
                  <a:pt x="3612356" y="2679859"/>
                  <a:pt x="3624739" y="2669381"/>
                  <a:pt x="3634264" y="2671286"/>
                </a:cubicBezTo>
                <a:cubicBezTo>
                  <a:pt x="3644741" y="2673191"/>
                  <a:pt x="3654266" y="2685574"/>
                  <a:pt x="3661886" y="2695099"/>
                </a:cubicBezTo>
                <a:cubicBezTo>
                  <a:pt x="3670459" y="2705576"/>
                  <a:pt x="3679984" y="2710339"/>
                  <a:pt x="3693319" y="2709386"/>
                </a:cubicBezTo>
                <a:cubicBezTo>
                  <a:pt x="3742849" y="2704624"/>
                  <a:pt x="3788569" y="2714149"/>
                  <a:pt x="3827621" y="2745581"/>
                </a:cubicBezTo>
                <a:cubicBezTo>
                  <a:pt x="3832384" y="2749391"/>
                  <a:pt x="3839051" y="2754154"/>
                  <a:pt x="3843814" y="2752249"/>
                </a:cubicBezTo>
                <a:cubicBezTo>
                  <a:pt x="3876199" y="2739866"/>
                  <a:pt x="3905726" y="2766536"/>
                  <a:pt x="3937159" y="2758916"/>
                </a:cubicBezTo>
                <a:cubicBezTo>
                  <a:pt x="3940969" y="2757964"/>
                  <a:pt x="3946684" y="2763679"/>
                  <a:pt x="3951446" y="2766536"/>
                </a:cubicBezTo>
                <a:cubicBezTo>
                  <a:pt x="3978116" y="2789396"/>
                  <a:pt x="4010501" y="2792254"/>
                  <a:pt x="4042886" y="2788444"/>
                </a:cubicBezTo>
                <a:cubicBezTo>
                  <a:pt x="4053364" y="2787491"/>
                  <a:pt x="4062889" y="2777014"/>
                  <a:pt x="4073366" y="2771299"/>
                </a:cubicBezTo>
                <a:cubicBezTo>
                  <a:pt x="4088606" y="2816066"/>
                  <a:pt x="4113371" y="2810351"/>
                  <a:pt x="4151471" y="2797969"/>
                </a:cubicBezTo>
                <a:cubicBezTo>
                  <a:pt x="4165759" y="2793206"/>
                  <a:pt x="4161949" y="2779871"/>
                  <a:pt x="4157186" y="2770346"/>
                </a:cubicBezTo>
                <a:cubicBezTo>
                  <a:pt x="4145756" y="2743676"/>
                  <a:pt x="4151471" y="2725579"/>
                  <a:pt x="4178141" y="2711291"/>
                </a:cubicBezTo>
                <a:cubicBezTo>
                  <a:pt x="4200049" y="2699861"/>
                  <a:pt x="4232434" y="2706529"/>
                  <a:pt x="4244817" y="2724626"/>
                </a:cubicBezTo>
                <a:cubicBezTo>
                  <a:pt x="4256246" y="2742724"/>
                  <a:pt x="4253389" y="2760821"/>
                  <a:pt x="4237196" y="2775109"/>
                </a:cubicBezTo>
                <a:cubicBezTo>
                  <a:pt x="4232434" y="2779871"/>
                  <a:pt x="4228624" y="2785586"/>
                  <a:pt x="4224814" y="2791301"/>
                </a:cubicBezTo>
                <a:cubicBezTo>
                  <a:pt x="4231482" y="2793206"/>
                  <a:pt x="4237196" y="2797016"/>
                  <a:pt x="4243864" y="2797969"/>
                </a:cubicBezTo>
                <a:cubicBezTo>
                  <a:pt x="4263867" y="2800826"/>
                  <a:pt x="4283869" y="2802731"/>
                  <a:pt x="4303871" y="2802731"/>
                </a:cubicBezTo>
                <a:cubicBezTo>
                  <a:pt x="4306729" y="2802731"/>
                  <a:pt x="4312444" y="2795111"/>
                  <a:pt x="4313396" y="2790349"/>
                </a:cubicBezTo>
                <a:cubicBezTo>
                  <a:pt x="4315302" y="2779871"/>
                  <a:pt x="4313396" y="2768441"/>
                  <a:pt x="4315302" y="2757964"/>
                </a:cubicBezTo>
                <a:cubicBezTo>
                  <a:pt x="4320064" y="2735104"/>
                  <a:pt x="4341971" y="2716054"/>
                  <a:pt x="4365784" y="2713196"/>
                </a:cubicBezTo>
                <a:cubicBezTo>
                  <a:pt x="4381024" y="2711291"/>
                  <a:pt x="4387692" y="2718911"/>
                  <a:pt x="4391502" y="2733199"/>
                </a:cubicBezTo>
                <a:cubicBezTo>
                  <a:pt x="4396264" y="2751296"/>
                  <a:pt x="4401027" y="2769394"/>
                  <a:pt x="4409599" y="2785586"/>
                </a:cubicBezTo>
                <a:cubicBezTo>
                  <a:pt x="4421982" y="2807494"/>
                  <a:pt x="4451509" y="2812256"/>
                  <a:pt x="4474369" y="2801779"/>
                </a:cubicBezTo>
                <a:cubicBezTo>
                  <a:pt x="4502944" y="2787491"/>
                  <a:pt x="4533424" y="2776061"/>
                  <a:pt x="4562952" y="2763679"/>
                </a:cubicBezTo>
                <a:cubicBezTo>
                  <a:pt x="4565809" y="2762726"/>
                  <a:pt x="4569619" y="2761774"/>
                  <a:pt x="4571524" y="2762726"/>
                </a:cubicBezTo>
                <a:cubicBezTo>
                  <a:pt x="4600099" y="2777014"/>
                  <a:pt x="4629627" y="2766536"/>
                  <a:pt x="4658202" y="2767489"/>
                </a:cubicBezTo>
                <a:cubicBezTo>
                  <a:pt x="4663917" y="2767489"/>
                  <a:pt x="4669632" y="2768441"/>
                  <a:pt x="4676299" y="2768441"/>
                </a:cubicBezTo>
                <a:cubicBezTo>
                  <a:pt x="4669632" y="2704624"/>
                  <a:pt x="4669632" y="2642711"/>
                  <a:pt x="4715352" y="2593181"/>
                </a:cubicBezTo>
                <a:cubicBezTo>
                  <a:pt x="4703921" y="2572226"/>
                  <a:pt x="4693444" y="2554129"/>
                  <a:pt x="4682014" y="2535079"/>
                </a:cubicBezTo>
                <a:cubicBezTo>
                  <a:pt x="4675346" y="2536031"/>
                  <a:pt x="4666774" y="2537936"/>
                  <a:pt x="4657249" y="2539841"/>
                </a:cubicBezTo>
                <a:cubicBezTo>
                  <a:pt x="4672489" y="2491264"/>
                  <a:pt x="4686777" y="2443639"/>
                  <a:pt x="4702969" y="2396014"/>
                </a:cubicBezTo>
                <a:cubicBezTo>
                  <a:pt x="4707732" y="2382679"/>
                  <a:pt x="4716304" y="2371249"/>
                  <a:pt x="4724877" y="2359819"/>
                </a:cubicBezTo>
                <a:cubicBezTo>
                  <a:pt x="4741069" y="2338864"/>
                  <a:pt x="4747736" y="2316004"/>
                  <a:pt x="4742021" y="2289334"/>
                </a:cubicBezTo>
                <a:cubicBezTo>
                  <a:pt x="4741069" y="2284571"/>
                  <a:pt x="4743927" y="2277904"/>
                  <a:pt x="4743927" y="2272189"/>
                </a:cubicBezTo>
                <a:cubicBezTo>
                  <a:pt x="4744879" y="2260759"/>
                  <a:pt x="4746784" y="2249329"/>
                  <a:pt x="4746784" y="2236946"/>
                </a:cubicBezTo>
                <a:cubicBezTo>
                  <a:pt x="4746784" y="2227421"/>
                  <a:pt x="4742974" y="2216944"/>
                  <a:pt x="4745832" y="2208371"/>
                </a:cubicBezTo>
                <a:cubicBezTo>
                  <a:pt x="4758214" y="2175034"/>
                  <a:pt x="4772502" y="2142649"/>
                  <a:pt x="4786789" y="2110264"/>
                </a:cubicBezTo>
                <a:cubicBezTo>
                  <a:pt x="4791552" y="2099786"/>
                  <a:pt x="4800124" y="2089309"/>
                  <a:pt x="4791552" y="2080736"/>
                </a:cubicBezTo>
                <a:cubicBezTo>
                  <a:pt x="4785836" y="2074069"/>
                  <a:pt x="4773454" y="2073116"/>
                  <a:pt x="4763929" y="2071211"/>
                </a:cubicBezTo>
                <a:cubicBezTo>
                  <a:pt x="4755357" y="2069306"/>
                  <a:pt x="4746784" y="2070259"/>
                  <a:pt x="4739164" y="2070259"/>
                </a:cubicBezTo>
                <a:cubicBezTo>
                  <a:pt x="4720114" y="2068354"/>
                  <a:pt x="4722019" y="2087404"/>
                  <a:pt x="4715352" y="2095976"/>
                </a:cubicBezTo>
                <a:cubicBezTo>
                  <a:pt x="4701064" y="2114074"/>
                  <a:pt x="4691539" y="2135981"/>
                  <a:pt x="4676299" y="2154079"/>
                </a:cubicBezTo>
                <a:cubicBezTo>
                  <a:pt x="4667727" y="2164556"/>
                  <a:pt x="4668679" y="2173129"/>
                  <a:pt x="4677252" y="2178844"/>
                </a:cubicBezTo>
                <a:cubicBezTo>
                  <a:pt x="4687729" y="2186464"/>
                  <a:pt x="4693444" y="2195036"/>
                  <a:pt x="4686777" y="2204561"/>
                </a:cubicBezTo>
                <a:cubicBezTo>
                  <a:pt x="4682967" y="2210276"/>
                  <a:pt x="4670584" y="2210276"/>
                  <a:pt x="4658202" y="2213134"/>
                </a:cubicBezTo>
                <a:cubicBezTo>
                  <a:pt x="4658202" y="2212181"/>
                  <a:pt x="4656296" y="2216944"/>
                  <a:pt x="4654392" y="2222659"/>
                </a:cubicBezTo>
                <a:cubicBezTo>
                  <a:pt x="4652486" y="2218849"/>
                  <a:pt x="4650582" y="2216944"/>
                  <a:pt x="4646771" y="2210276"/>
                </a:cubicBezTo>
                <a:cubicBezTo>
                  <a:pt x="4643914" y="2216944"/>
                  <a:pt x="4642009" y="2222659"/>
                  <a:pt x="4639152" y="2229326"/>
                </a:cubicBezTo>
                <a:cubicBezTo>
                  <a:pt x="4637246" y="2228374"/>
                  <a:pt x="4635342" y="2227421"/>
                  <a:pt x="4633436" y="2225516"/>
                </a:cubicBezTo>
                <a:cubicBezTo>
                  <a:pt x="4624864" y="2209324"/>
                  <a:pt x="4617244" y="2192179"/>
                  <a:pt x="4607719" y="2175034"/>
                </a:cubicBezTo>
                <a:cubicBezTo>
                  <a:pt x="4593432" y="2178844"/>
                  <a:pt x="4581049" y="2177891"/>
                  <a:pt x="4575334" y="2158841"/>
                </a:cubicBezTo>
                <a:cubicBezTo>
                  <a:pt x="4573429" y="2153126"/>
                  <a:pt x="4562952" y="2150269"/>
                  <a:pt x="4554379" y="2145506"/>
                </a:cubicBezTo>
                <a:cubicBezTo>
                  <a:pt x="4555332" y="2155984"/>
                  <a:pt x="4557236" y="2163604"/>
                  <a:pt x="4558189" y="2172176"/>
                </a:cubicBezTo>
                <a:cubicBezTo>
                  <a:pt x="4558189" y="2175986"/>
                  <a:pt x="4560094" y="2180749"/>
                  <a:pt x="4558189" y="2182654"/>
                </a:cubicBezTo>
                <a:cubicBezTo>
                  <a:pt x="4535329" y="2213134"/>
                  <a:pt x="4544854" y="2250281"/>
                  <a:pt x="4541044" y="2283619"/>
                </a:cubicBezTo>
                <a:cubicBezTo>
                  <a:pt x="4539139" y="2296954"/>
                  <a:pt x="4540092" y="2311241"/>
                  <a:pt x="4536282" y="2323624"/>
                </a:cubicBezTo>
                <a:cubicBezTo>
                  <a:pt x="4534377" y="2328386"/>
                  <a:pt x="4523899" y="2333149"/>
                  <a:pt x="4518184" y="2333149"/>
                </a:cubicBezTo>
                <a:cubicBezTo>
                  <a:pt x="4507707" y="2333149"/>
                  <a:pt x="4503896" y="2325529"/>
                  <a:pt x="4505802" y="2315051"/>
                </a:cubicBezTo>
                <a:cubicBezTo>
                  <a:pt x="4509611" y="2285524"/>
                  <a:pt x="4511517" y="2255044"/>
                  <a:pt x="4519136" y="2226469"/>
                </a:cubicBezTo>
                <a:cubicBezTo>
                  <a:pt x="4530567" y="2180749"/>
                  <a:pt x="4521042" y="2140744"/>
                  <a:pt x="4495324" y="2103596"/>
                </a:cubicBezTo>
                <a:cubicBezTo>
                  <a:pt x="4469607" y="2104549"/>
                  <a:pt x="4450557" y="2082641"/>
                  <a:pt x="4455319" y="2055971"/>
                </a:cubicBezTo>
                <a:cubicBezTo>
                  <a:pt x="4455319" y="2055019"/>
                  <a:pt x="4456271" y="2053114"/>
                  <a:pt x="4456271" y="2052161"/>
                </a:cubicBezTo>
                <a:cubicBezTo>
                  <a:pt x="4454367" y="2015966"/>
                  <a:pt x="4468654" y="1981676"/>
                  <a:pt x="4468654" y="1945481"/>
                </a:cubicBezTo>
                <a:cubicBezTo>
                  <a:pt x="4468654" y="1930241"/>
                  <a:pt x="4474369" y="1920716"/>
                  <a:pt x="4491514" y="1917859"/>
                </a:cubicBezTo>
                <a:cubicBezTo>
                  <a:pt x="4505802" y="1915954"/>
                  <a:pt x="4519136" y="1909286"/>
                  <a:pt x="4532471" y="1905476"/>
                </a:cubicBezTo>
                <a:cubicBezTo>
                  <a:pt x="4532471" y="1902619"/>
                  <a:pt x="4532471" y="1900714"/>
                  <a:pt x="4532471" y="1897856"/>
                </a:cubicBezTo>
                <a:cubicBezTo>
                  <a:pt x="4525804" y="1897856"/>
                  <a:pt x="4516279" y="1899761"/>
                  <a:pt x="4512469" y="1896904"/>
                </a:cubicBezTo>
                <a:cubicBezTo>
                  <a:pt x="4506754" y="1892141"/>
                  <a:pt x="4504849" y="1883569"/>
                  <a:pt x="4501039" y="1875949"/>
                </a:cubicBezTo>
                <a:cubicBezTo>
                  <a:pt x="4525804" y="1867376"/>
                  <a:pt x="4525804" y="1867376"/>
                  <a:pt x="4525804" y="1849279"/>
                </a:cubicBezTo>
                <a:cubicBezTo>
                  <a:pt x="4493419" y="1838801"/>
                  <a:pt x="4490561" y="1832134"/>
                  <a:pt x="4504849" y="1789271"/>
                </a:cubicBezTo>
                <a:cubicBezTo>
                  <a:pt x="4495324" y="1778794"/>
                  <a:pt x="4484846" y="1768316"/>
                  <a:pt x="4499134" y="1754029"/>
                </a:cubicBezTo>
                <a:cubicBezTo>
                  <a:pt x="4501039" y="1752124"/>
                  <a:pt x="4501992" y="1748314"/>
                  <a:pt x="4501039" y="1745456"/>
                </a:cubicBezTo>
                <a:cubicBezTo>
                  <a:pt x="4496277" y="1723549"/>
                  <a:pt x="4518184" y="1714024"/>
                  <a:pt x="4523899" y="1695926"/>
                </a:cubicBezTo>
                <a:cubicBezTo>
                  <a:pt x="4527709" y="1682591"/>
                  <a:pt x="4547711" y="1685449"/>
                  <a:pt x="4563904" y="1699736"/>
                </a:cubicBezTo>
                <a:cubicBezTo>
                  <a:pt x="4563904" y="1659731"/>
                  <a:pt x="4563904" y="1620679"/>
                  <a:pt x="4563904" y="1580674"/>
                </a:cubicBezTo>
                <a:cubicBezTo>
                  <a:pt x="4560094" y="1589246"/>
                  <a:pt x="4557236" y="1595914"/>
                  <a:pt x="4554379" y="1603534"/>
                </a:cubicBezTo>
                <a:cubicBezTo>
                  <a:pt x="4552474" y="1603534"/>
                  <a:pt x="4551521" y="1602581"/>
                  <a:pt x="4549617" y="1602581"/>
                </a:cubicBezTo>
                <a:cubicBezTo>
                  <a:pt x="4550569" y="1594961"/>
                  <a:pt x="4550569" y="1586389"/>
                  <a:pt x="4553427" y="1580674"/>
                </a:cubicBezTo>
                <a:cubicBezTo>
                  <a:pt x="4565809" y="1560671"/>
                  <a:pt x="4579144" y="1540669"/>
                  <a:pt x="4592479" y="1520666"/>
                </a:cubicBezTo>
                <a:cubicBezTo>
                  <a:pt x="4593432" y="1518761"/>
                  <a:pt x="4595336" y="1516856"/>
                  <a:pt x="4596289" y="1516856"/>
                </a:cubicBezTo>
                <a:cubicBezTo>
                  <a:pt x="4616292" y="1517809"/>
                  <a:pt x="4626769" y="1503521"/>
                  <a:pt x="4639152" y="1489234"/>
                </a:cubicBezTo>
                <a:cubicBezTo>
                  <a:pt x="4646771" y="1498759"/>
                  <a:pt x="4653439" y="1506379"/>
                  <a:pt x="4660107" y="1514951"/>
                </a:cubicBezTo>
                <a:cubicBezTo>
                  <a:pt x="4668679" y="1501616"/>
                  <a:pt x="4669632" y="1474946"/>
                  <a:pt x="4696302" y="1494949"/>
                </a:cubicBezTo>
                <a:cubicBezTo>
                  <a:pt x="4712494" y="1475899"/>
                  <a:pt x="4728686" y="1457801"/>
                  <a:pt x="4743927" y="1438751"/>
                </a:cubicBezTo>
                <a:cubicBezTo>
                  <a:pt x="4742021" y="1438751"/>
                  <a:pt x="4739164" y="1438751"/>
                  <a:pt x="4737259" y="1437799"/>
                </a:cubicBezTo>
                <a:cubicBezTo>
                  <a:pt x="4733449" y="1426369"/>
                  <a:pt x="4725829" y="1414939"/>
                  <a:pt x="4725829" y="1403509"/>
                </a:cubicBezTo>
                <a:cubicBezTo>
                  <a:pt x="4725829" y="1377791"/>
                  <a:pt x="4727734" y="1352074"/>
                  <a:pt x="4731544" y="1327309"/>
                </a:cubicBezTo>
                <a:cubicBezTo>
                  <a:pt x="4733449" y="1309211"/>
                  <a:pt x="4717257" y="1285399"/>
                  <a:pt x="4699159" y="1282541"/>
                </a:cubicBezTo>
                <a:cubicBezTo>
                  <a:pt x="4668679" y="1277779"/>
                  <a:pt x="4666774" y="1275874"/>
                  <a:pt x="4661059" y="1245394"/>
                </a:cubicBezTo>
                <a:cubicBezTo>
                  <a:pt x="4659154" y="1235869"/>
                  <a:pt x="4658202" y="1226344"/>
                  <a:pt x="4656296" y="1215866"/>
                </a:cubicBezTo>
                <a:cubicBezTo>
                  <a:pt x="4655344" y="1209199"/>
                  <a:pt x="4652486" y="1201579"/>
                  <a:pt x="4650582" y="1194911"/>
                </a:cubicBezTo>
                <a:cubicBezTo>
                  <a:pt x="4642009" y="1199674"/>
                  <a:pt x="4633436" y="1203484"/>
                  <a:pt x="4624864" y="1208246"/>
                </a:cubicBezTo>
                <a:cubicBezTo>
                  <a:pt x="4623911" y="1206341"/>
                  <a:pt x="4622959" y="1204436"/>
                  <a:pt x="4621054" y="1202531"/>
                </a:cubicBezTo>
                <a:cubicBezTo>
                  <a:pt x="4623911" y="1199674"/>
                  <a:pt x="4626769" y="1195864"/>
                  <a:pt x="4630579" y="1193959"/>
                </a:cubicBezTo>
                <a:cubicBezTo>
                  <a:pt x="4645819" y="1187291"/>
                  <a:pt x="4646771" y="1179671"/>
                  <a:pt x="4639152" y="1166336"/>
                </a:cubicBezTo>
                <a:cubicBezTo>
                  <a:pt x="4630579" y="1152049"/>
                  <a:pt x="4624864" y="1135856"/>
                  <a:pt x="4620102" y="1118711"/>
                </a:cubicBezTo>
                <a:cubicBezTo>
                  <a:pt x="4617244" y="1106329"/>
                  <a:pt x="4617244" y="1094899"/>
                  <a:pt x="4604861" y="1085374"/>
                </a:cubicBezTo>
                <a:cubicBezTo>
                  <a:pt x="4599146" y="1080611"/>
                  <a:pt x="4601052" y="1064419"/>
                  <a:pt x="4602004" y="1053941"/>
                </a:cubicBezTo>
                <a:cubicBezTo>
                  <a:pt x="4604861" y="1032034"/>
                  <a:pt x="4606767" y="1009174"/>
                  <a:pt x="4616292" y="990124"/>
                </a:cubicBezTo>
                <a:cubicBezTo>
                  <a:pt x="4626769" y="969169"/>
                  <a:pt x="4635342" y="942499"/>
                  <a:pt x="4665821" y="935831"/>
                </a:cubicBezTo>
                <a:cubicBezTo>
                  <a:pt x="4686777" y="931069"/>
                  <a:pt x="4705827" y="919639"/>
                  <a:pt x="4725829" y="913924"/>
                </a:cubicBezTo>
                <a:cubicBezTo>
                  <a:pt x="4764882" y="904399"/>
                  <a:pt x="4804886" y="906304"/>
                  <a:pt x="4843939" y="917734"/>
                </a:cubicBezTo>
                <a:cubicBezTo>
                  <a:pt x="4867752" y="924401"/>
                  <a:pt x="4888707" y="935831"/>
                  <a:pt x="4905852" y="953929"/>
                </a:cubicBezTo>
                <a:cubicBezTo>
                  <a:pt x="4933474" y="982504"/>
                  <a:pt x="4948714" y="1017746"/>
                  <a:pt x="4950619" y="1057751"/>
                </a:cubicBezTo>
                <a:cubicBezTo>
                  <a:pt x="4950619" y="1071086"/>
                  <a:pt x="4950619" y="1083469"/>
                  <a:pt x="4962049" y="1092041"/>
                </a:cubicBezTo>
                <a:cubicBezTo>
                  <a:pt x="4963954" y="1093946"/>
                  <a:pt x="4964907" y="1097756"/>
                  <a:pt x="4964907" y="1101566"/>
                </a:cubicBezTo>
                <a:cubicBezTo>
                  <a:pt x="4965859" y="1110139"/>
                  <a:pt x="4965859" y="1117759"/>
                  <a:pt x="4966812" y="1130141"/>
                </a:cubicBezTo>
                <a:cubicBezTo>
                  <a:pt x="4961096" y="1134904"/>
                  <a:pt x="4960144" y="1140619"/>
                  <a:pt x="4963954" y="1153001"/>
                </a:cubicBezTo>
                <a:cubicBezTo>
                  <a:pt x="4969669" y="1168241"/>
                  <a:pt x="4950619" y="1173004"/>
                  <a:pt x="4940141" y="1179671"/>
                </a:cubicBezTo>
                <a:cubicBezTo>
                  <a:pt x="4935379" y="1182529"/>
                  <a:pt x="4928712" y="1182529"/>
                  <a:pt x="4920139" y="1184434"/>
                </a:cubicBezTo>
                <a:cubicBezTo>
                  <a:pt x="4925854" y="1188244"/>
                  <a:pt x="4928712" y="1190149"/>
                  <a:pt x="4936332" y="1195864"/>
                </a:cubicBezTo>
                <a:cubicBezTo>
                  <a:pt x="4924902" y="1208246"/>
                  <a:pt x="4915377" y="1219676"/>
                  <a:pt x="4903946" y="1229201"/>
                </a:cubicBezTo>
                <a:cubicBezTo>
                  <a:pt x="4892516" y="1239679"/>
                  <a:pt x="4891564" y="1248251"/>
                  <a:pt x="4903946" y="1265396"/>
                </a:cubicBezTo>
                <a:cubicBezTo>
                  <a:pt x="4930616" y="1254919"/>
                  <a:pt x="4955382" y="1258729"/>
                  <a:pt x="4980146" y="1273016"/>
                </a:cubicBezTo>
                <a:cubicBezTo>
                  <a:pt x="4988719" y="1269206"/>
                  <a:pt x="4998244" y="1266349"/>
                  <a:pt x="5006816" y="1262539"/>
                </a:cubicBezTo>
                <a:cubicBezTo>
                  <a:pt x="5016341" y="1257776"/>
                  <a:pt x="5023962" y="1257776"/>
                  <a:pt x="5033487" y="1265396"/>
                </a:cubicBezTo>
                <a:cubicBezTo>
                  <a:pt x="5037296" y="1269206"/>
                  <a:pt x="5049679" y="1270159"/>
                  <a:pt x="5051584" y="1267301"/>
                </a:cubicBezTo>
                <a:cubicBezTo>
                  <a:pt x="5065871" y="1250156"/>
                  <a:pt x="5080159" y="1252061"/>
                  <a:pt x="5097304" y="1261586"/>
                </a:cubicBezTo>
                <a:cubicBezTo>
                  <a:pt x="5099209" y="1262539"/>
                  <a:pt x="5103019" y="1261586"/>
                  <a:pt x="5107782" y="1262539"/>
                </a:cubicBezTo>
                <a:cubicBezTo>
                  <a:pt x="5105877" y="1256824"/>
                  <a:pt x="5104924" y="1253014"/>
                  <a:pt x="5103019" y="1245394"/>
                </a:cubicBezTo>
                <a:cubicBezTo>
                  <a:pt x="5111591" y="1247299"/>
                  <a:pt x="5118259" y="1249204"/>
                  <a:pt x="5123974" y="1250156"/>
                </a:cubicBezTo>
                <a:cubicBezTo>
                  <a:pt x="5127784" y="1224439"/>
                  <a:pt x="5129689" y="1223486"/>
                  <a:pt x="5159216" y="1226344"/>
                </a:cubicBezTo>
                <a:cubicBezTo>
                  <a:pt x="5143024" y="1188244"/>
                  <a:pt x="5127784" y="1152049"/>
                  <a:pt x="5113496" y="1118711"/>
                </a:cubicBezTo>
                <a:cubicBezTo>
                  <a:pt x="5103971" y="1122521"/>
                  <a:pt x="5096352" y="1128236"/>
                  <a:pt x="5089684" y="1127284"/>
                </a:cubicBezTo>
                <a:cubicBezTo>
                  <a:pt x="5084921" y="1126331"/>
                  <a:pt x="5079207" y="1117759"/>
                  <a:pt x="5078254" y="1112044"/>
                </a:cubicBezTo>
                <a:cubicBezTo>
                  <a:pt x="5069682" y="1079659"/>
                  <a:pt x="5065871" y="1045369"/>
                  <a:pt x="5054441" y="1013936"/>
                </a:cubicBezTo>
                <a:cubicBezTo>
                  <a:pt x="5033487" y="959644"/>
                  <a:pt x="5010627" y="906304"/>
                  <a:pt x="4983004" y="854869"/>
                </a:cubicBezTo>
                <a:cubicBezTo>
                  <a:pt x="4886802" y="676751"/>
                  <a:pt x="4790599" y="498634"/>
                  <a:pt x="4690586" y="322421"/>
                </a:cubicBezTo>
                <a:cubicBezTo>
                  <a:pt x="4637246" y="228124"/>
                  <a:pt x="4577239" y="138589"/>
                  <a:pt x="4520089" y="47149"/>
                </a:cubicBezTo>
                <a:cubicBezTo>
                  <a:pt x="4504849" y="23336"/>
                  <a:pt x="4503896" y="23336"/>
                  <a:pt x="4513421" y="7144"/>
                </a:cubicBezTo>
                <a:cubicBezTo>
                  <a:pt x="4685824" y="288131"/>
                  <a:pt x="4859179" y="566261"/>
                  <a:pt x="5007769" y="863441"/>
                </a:cubicBezTo>
                <a:cubicBezTo>
                  <a:pt x="5007769" y="857726"/>
                  <a:pt x="5008721" y="855821"/>
                  <a:pt x="5007769" y="853916"/>
                </a:cubicBezTo>
                <a:cubicBezTo>
                  <a:pt x="5007769" y="851059"/>
                  <a:pt x="5006816" y="849154"/>
                  <a:pt x="5005864" y="847249"/>
                </a:cubicBezTo>
                <a:cubicBezTo>
                  <a:pt x="4992529" y="809149"/>
                  <a:pt x="4978241" y="772001"/>
                  <a:pt x="4965859" y="733901"/>
                </a:cubicBezTo>
                <a:cubicBezTo>
                  <a:pt x="4944904" y="669131"/>
                  <a:pt x="4924902" y="603409"/>
                  <a:pt x="4904899" y="538639"/>
                </a:cubicBezTo>
                <a:cubicBezTo>
                  <a:pt x="4895374" y="509111"/>
                  <a:pt x="4885849" y="479584"/>
                  <a:pt x="4874419" y="450056"/>
                </a:cubicBezTo>
                <a:cubicBezTo>
                  <a:pt x="4868704" y="433864"/>
                  <a:pt x="4871561" y="425291"/>
                  <a:pt x="4891564" y="424339"/>
                </a:cubicBezTo>
                <a:cubicBezTo>
                  <a:pt x="4901089" y="450056"/>
                  <a:pt x="4909662" y="477679"/>
                  <a:pt x="4919187" y="504349"/>
                </a:cubicBezTo>
                <a:cubicBezTo>
                  <a:pt x="4941094" y="566261"/>
                  <a:pt x="4962049" y="628174"/>
                  <a:pt x="4983957" y="690086"/>
                </a:cubicBezTo>
                <a:cubicBezTo>
                  <a:pt x="4987766" y="699611"/>
                  <a:pt x="4994434" y="708184"/>
                  <a:pt x="5000149" y="716756"/>
                </a:cubicBezTo>
                <a:cubicBezTo>
                  <a:pt x="5002054" y="719614"/>
                  <a:pt x="5003007" y="722471"/>
                  <a:pt x="5003007" y="725329"/>
                </a:cubicBezTo>
                <a:cubicBezTo>
                  <a:pt x="5007769" y="778669"/>
                  <a:pt x="5033487" y="825341"/>
                  <a:pt x="5049679" y="874871"/>
                </a:cubicBezTo>
                <a:cubicBezTo>
                  <a:pt x="5075396" y="952976"/>
                  <a:pt x="5103019" y="1031081"/>
                  <a:pt x="5131594" y="1108234"/>
                </a:cubicBezTo>
                <a:cubicBezTo>
                  <a:pt x="5140166" y="1132046"/>
                  <a:pt x="5150644" y="1154906"/>
                  <a:pt x="5161121" y="1177766"/>
                </a:cubicBezTo>
                <a:cubicBezTo>
                  <a:pt x="5163979" y="1184434"/>
                  <a:pt x="5173504" y="1188244"/>
                  <a:pt x="5179219" y="1193959"/>
                </a:cubicBezTo>
                <a:cubicBezTo>
                  <a:pt x="5180171" y="1193006"/>
                  <a:pt x="5182077" y="1192054"/>
                  <a:pt x="5183029" y="1190149"/>
                </a:cubicBezTo>
                <a:cubicBezTo>
                  <a:pt x="5184934" y="1196816"/>
                  <a:pt x="5186839" y="1204436"/>
                  <a:pt x="5189696" y="1212056"/>
                </a:cubicBezTo>
                <a:cubicBezTo>
                  <a:pt x="5191602" y="1206341"/>
                  <a:pt x="5193507" y="1201579"/>
                  <a:pt x="5194459" y="1196816"/>
                </a:cubicBezTo>
                <a:cubicBezTo>
                  <a:pt x="5197316" y="1216819"/>
                  <a:pt x="5207794" y="1223486"/>
                  <a:pt x="5226844" y="1227296"/>
                </a:cubicBezTo>
                <a:cubicBezTo>
                  <a:pt x="5265896" y="1234916"/>
                  <a:pt x="5303996" y="1245394"/>
                  <a:pt x="5343049" y="1255871"/>
                </a:cubicBezTo>
                <a:cubicBezTo>
                  <a:pt x="5365909" y="1261586"/>
                  <a:pt x="5388769" y="1268254"/>
                  <a:pt x="5411629" y="1274921"/>
                </a:cubicBezTo>
                <a:cubicBezTo>
                  <a:pt x="5417344" y="1276826"/>
                  <a:pt x="5422107" y="1281589"/>
                  <a:pt x="5426869" y="1285399"/>
                </a:cubicBezTo>
                <a:cubicBezTo>
                  <a:pt x="5444014" y="1300639"/>
                  <a:pt x="5461159" y="1316831"/>
                  <a:pt x="5478304" y="1332071"/>
                </a:cubicBezTo>
                <a:cubicBezTo>
                  <a:pt x="5489734" y="1342549"/>
                  <a:pt x="5487829" y="1353026"/>
                  <a:pt x="5472589" y="1362551"/>
                </a:cubicBezTo>
                <a:cubicBezTo>
                  <a:pt x="5463064" y="1369219"/>
                  <a:pt x="5452587" y="1375886"/>
                  <a:pt x="5442109" y="1382554"/>
                </a:cubicBezTo>
                <a:cubicBezTo>
                  <a:pt x="5443062" y="1384459"/>
                  <a:pt x="5444014" y="1385411"/>
                  <a:pt x="5444014" y="1385411"/>
                </a:cubicBezTo>
                <a:cubicBezTo>
                  <a:pt x="5482114" y="1384459"/>
                  <a:pt x="5485924" y="1386364"/>
                  <a:pt x="5497354" y="1426369"/>
                </a:cubicBezTo>
                <a:cubicBezTo>
                  <a:pt x="5501164" y="1440656"/>
                  <a:pt x="5508784" y="1449229"/>
                  <a:pt x="5523071" y="1453039"/>
                </a:cubicBezTo>
                <a:cubicBezTo>
                  <a:pt x="5534502" y="1455896"/>
                  <a:pt x="5545932" y="1462564"/>
                  <a:pt x="5557362" y="1465421"/>
                </a:cubicBezTo>
                <a:cubicBezTo>
                  <a:pt x="5564029" y="1467326"/>
                  <a:pt x="5572602" y="1464469"/>
                  <a:pt x="5580221" y="1462564"/>
                </a:cubicBezTo>
                <a:cubicBezTo>
                  <a:pt x="5603082" y="1473994"/>
                  <a:pt x="5607844" y="1488281"/>
                  <a:pt x="5604987" y="1514951"/>
                </a:cubicBezTo>
                <a:cubicBezTo>
                  <a:pt x="5602129" y="1536859"/>
                  <a:pt x="5605939" y="1559719"/>
                  <a:pt x="5601177" y="1581626"/>
                </a:cubicBezTo>
                <a:cubicBezTo>
                  <a:pt x="5592604" y="1622584"/>
                  <a:pt x="5581174" y="1662589"/>
                  <a:pt x="5568791" y="1701641"/>
                </a:cubicBezTo>
                <a:cubicBezTo>
                  <a:pt x="5564982" y="1713071"/>
                  <a:pt x="5555457" y="1723549"/>
                  <a:pt x="5547837" y="1735931"/>
                </a:cubicBezTo>
                <a:cubicBezTo>
                  <a:pt x="5559266" y="1745456"/>
                  <a:pt x="5574507" y="1754981"/>
                  <a:pt x="5584984" y="1768316"/>
                </a:cubicBezTo>
                <a:cubicBezTo>
                  <a:pt x="5589746" y="1774031"/>
                  <a:pt x="5586889" y="1789271"/>
                  <a:pt x="5582127" y="1796891"/>
                </a:cubicBezTo>
                <a:cubicBezTo>
                  <a:pt x="5569744" y="1817846"/>
                  <a:pt x="5564982" y="1839754"/>
                  <a:pt x="5563077" y="1862614"/>
                </a:cubicBezTo>
                <a:cubicBezTo>
                  <a:pt x="5558314" y="1909286"/>
                  <a:pt x="5552599" y="1955959"/>
                  <a:pt x="5546884" y="2001679"/>
                </a:cubicBezTo>
                <a:cubicBezTo>
                  <a:pt x="5545932" y="2012156"/>
                  <a:pt x="5544979" y="2022634"/>
                  <a:pt x="5544027" y="2032159"/>
                </a:cubicBezTo>
                <a:cubicBezTo>
                  <a:pt x="5541169" y="2070259"/>
                  <a:pt x="5513546" y="2092166"/>
                  <a:pt x="5488782" y="2115026"/>
                </a:cubicBezTo>
                <a:cubicBezTo>
                  <a:pt x="5455444" y="2145506"/>
                  <a:pt x="5415439" y="2142649"/>
                  <a:pt x="5374482" y="2136934"/>
                </a:cubicBezTo>
                <a:cubicBezTo>
                  <a:pt x="5361146" y="2135029"/>
                  <a:pt x="5346859" y="2135981"/>
                  <a:pt x="5333524" y="2137886"/>
                </a:cubicBezTo>
                <a:cubicBezTo>
                  <a:pt x="5277327" y="2143601"/>
                  <a:pt x="5222082" y="2142649"/>
                  <a:pt x="5175409" y="2103596"/>
                </a:cubicBezTo>
                <a:cubicBezTo>
                  <a:pt x="5188744" y="2117884"/>
                  <a:pt x="5186839" y="2144554"/>
                  <a:pt x="5213509" y="2150269"/>
                </a:cubicBezTo>
                <a:cubicBezTo>
                  <a:pt x="5219224" y="2151221"/>
                  <a:pt x="5223034" y="2160746"/>
                  <a:pt x="5226844" y="2166461"/>
                </a:cubicBezTo>
                <a:cubicBezTo>
                  <a:pt x="5234464" y="2180749"/>
                  <a:pt x="5240179" y="2195989"/>
                  <a:pt x="5248752" y="2213134"/>
                </a:cubicBezTo>
                <a:cubicBezTo>
                  <a:pt x="5224939" y="2215991"/>
                  <a:pt x="5223987" y="2228374"/>
                  <a:pt x="5225891" y="2245519"/>
                </a:cubicBezTo>
                <a:cubicBezTo>
                  <a:pt x="5226844" y="2256949"/>
                  <a:pt x="5220177" y="2270284"/>
                  <a:pt x="5216366" y="2281714"/>
                </a:cubicBezTo>
                <a:cubicBezTo>
                  <a:pt x="5212557" y="2292191"/>
                  <a:pt x="5205889" y="2302669"/>
                  <a:pt x="5202079" y="2313146"/>
                </a:cubicBezTo>
                <a:cubicBezTo>
                  <a:pt x="5195412" y="2332196"/>
                  <a:pt x="5186839" y="2351246"/>
                  <a:pt x="5204937" y="2370296"/>
                </a:cubicBezTo>
                <a:cubicBezTo>
                  <a:pt x="5221129" y="2373154"/>
                  <a:pt x="5240179" y="2376011"/>
                  <a:pt x="5258277" y="2378869"/>
                </a:cubicBezTo>
                <a:cubicBezTo>
                  <a:pt x="5261134" y="2388394"/>
                  <a:pt x="5263991" y="2396014"/>
                  <a:pt x="5265896" y="2403634"/>
                </a:cubicBezTo>
                <a:cubicBezTo>
                  <a:pt x="5252562" y="2379821"/>
                  <a:pt x="5231607" y="2376011"/>
                  <a:pt x="5211604" y="2376964"/>
                </a:cubicBezTo>
                <a:cubicBezTo>
                  <a:pt x="5215414" y="2402681"/>
                  <a:pt x="5219224" y="2428399"/>
                  <a:pt x="5223034" y="2454116"/>
                </a:cubicBezTo>
                <a:cubicBezTo>
                  <a:pt x="5223987" y="2456974"/>
                  <a:pt x="5226844" y="2460784"/>
                  <a:pt x="5229702" y="2462689"/>
                </a:cubicBezTo>
                <a:cubicBezTo>
                  <a:pt x="5278279" y="2504599"/>
                  <a:pt x="5290662" y="2554129"/>
                  <a:pt x="5264944" y="2611279"/>
                </a:cubicBezTo>
                <a:cubicBezTo>
                  <a:pt x="5263039" y="2616041"/>
                  <a:pt x="5262087" y="2623661"/>
                  <a:pt x="5263991" y="2628424"/>
                </a:cubicBezTo>
                <a:cubicBezTo>
                  <a:pt x="5270659" y="2644616"/>
                  <a:pt x="5267802" y="2656999"/>
                  <a:pt x="5253514" y="2666524"/>
                </a:cubicBezTo>
                <a:cubicBezTo>
                  <a:pt x="5256371" y="2679859"/>
                  <a:pt x="5260182" y="2687479"/>
                  <a:pt x="5276374" y="2691289"/>
                </a:cubicBezTo>
                <a:cubicBezTo>
                  <a:pt x="5295424" y="2696051"/>
                  <a:pt x="5319237" y="2701766"/>
                  <a:pt x="5323999" y="2727484"/>
                </a:cubicBezTo>
                <a:cubicBezTo>
                  <a:pt x="5324952" y="2730341"/>
                  <a:pt x="5332571" y="2733199"/>
                  <a:pt x="5337334" y="2734151"/>
                </a:cubicBezTo>
                <a:cubicBezTo>
                  <a:pt x="5362099" y="2740819"/>
                  <a:pt x="5369719" y="2752249"/>
                  <a:pt x="5363052" y="2777014"/>
                </a:cubicBezTo>
                <a:cubicBezTo>
                  <a:pt x="5359241" y="2793206"/>
                  <a:pt x="5359241" y="2804636"/>
                  <a:pt x="5379244" y="2811304"/>
                </a:cubicBezTo>
                <a:cubicBezTo>
                  <a:pt x="5388769" y="2814161"/>
                  <a:pt x="5394484" y="2828449"/>
                  <a:pt x="5402104" y="2836069"/>
                </a:cubicBezTo>
                <a:cubicBezTo>
                  <a:pt x="5405914" y="2839879"/>
                  <a:pt x="5410677" y="2843689"/>
                  <a:pt x="5415439" y="2843689"/>
                </a:cubicBezTo>
                <a:cubicBezTo>
                  <a:pt x="5435441" y="2846546"/>
                  <a:pt x="5455444" y="2846546"/>
                  <a:pt x="5475446" y="2849404"/>
                </a:cubicBezTo>
                <a:cubicBezTo>
                  <a:pt x="5497354" y="2853214"/>
                  <a:pt x="5506879" y="2844641"/>
                  <a:pt x="5502116" y="2824639"/>
                </a:cubicBezTo>
                <a:cubicBezTo>
                  <a:pt x="5509737" y="2817019"/>
                  <a:pt x="5516404" y="2812256"/>
                  <a:pt x="5522119" y="2804636"/>
                </a:cubicBezTo>
                <a:cubicBezTo>
                  <a:pt x="5532596" y="2790349"/>
                  <a:pt x="5542121" y="2777014"/>
                  <a:pt x="5560219" y="2772251"/>
                </a:cubicBezTo>
                <a:cubicBezTo>
                  <a:pt x="5565934" y="2770346"/>
                  <a:pt x="5571649" y="2762726"/>
                  <a:pt x="5573554" y="2757011"/>
                </a:cubicBezTo>
                <a:cubicBezTo>
                  <a:pt x="5584032" y="2734151"/>
                  <a:pt x="5598319" y="2731294"/>
                  <a:pt x="5620227" y="2741771"/>
                </a:cubicBezTo>
                <a:cubicBezTo>
                  <a:pt x="5637371" y="2750344"/>
                  <a:pt x="5644991" y="2763679"/>
                  <a:pt x="5648802" y="2779871"/>
                </a:cubicBezTo>
                <a:cubicBezTo>
                  <a:pt x="5657374" y="2772251"/>
                  <a:pt x="5664994" y="2765584"/>
                  <a:pt x="5672614" y="2757964"/>
                </a:cubicBezTo>
                <a:cubicBezTo>
                  <a:pt x="5673566" y="2758916"/>
                  <a:pt x="5675471" y="2760821"/>
                  <a:pt x="5676424" y="2761774"/>
                </a:cubicBezTo>
                <a:cubicBezTo>
                  <a:pt x="5678329" y="2754154"/>
                  <a:pt x="5681187" y="2745581"/>
                  <a:pt x="5683091" y="2737009"/>
                </a:cubicBezTo>
                <a:cubicBezTo>
                  <a:pt x="5692616" y="2754154"/>
                  <a:pt x="5702141" y="2771299"/>
                  <a:pt x="5712619" y="2788444"/>
                </a:cubicBezTo>
                <a:cubicBezTo>
                  <a:pt x="5716429" y="2778919"/>
                  <a:pt x="5720239" y="2768441"/>
                  <a:pt x="5725002" y="2756059"/>
                </a:cubicBezTo>
                <a:cubicBezTo>
                  <a:pt x="5728812" y="2757011"/>
                  <a:pt x="5733574" y="2758916"/>
                  <a:pt x="5739289" y="2760821"/>
                </a:cubicBezTo>
                <a:cubicBezTo>
                  <a:pt x="5738337" y="2753201"/>
                  <a:pt x="5738337" y="2746534"/>
                  <a:pt x="5737384" y="2738914"/>
                </a:cubicBezTo>
                <a:cubicBezTo>
                  <a:pt x="5738337" y="2738914"/>
                  <a:pt x="5740241" y="2737961"/>
                  <a:pt x="5741194" y="2737961"/>
                </a:cubicBezTo>
                <a:cubicBezTo>
                  <a:pt x="5745004" y="2748439"/>
                  <a:pt x="5747862" y="2757964"/>
                  <a:pt x="5751671" y="2768441"/>
                </a:cubicBezTo>
                <a:cubicBezTo>
                  <a:pt x="5763102" y="2759869"/>
                  <a:pt x="5774532" y="2751296"/>
                  <a:pt x="5786914" y="2740819"/>
                </a:cubicBezTo>
                <a:cubicBezTo>
                  <a:pt x="5790724" y="2749391"/>
                  <a:pt x="5794534" y="2758916"/>
                  <a:pt x="5799296" y="2772251"/>
                </a:cubicBezTo>
                <a:cubicBezTo>
                  <a:pt x="5796439" y="2757011"/>
                  <a:pt x="5794534" y="2744629"/>
                  <a:pt x="5792629" y="2731294"/>
                </a:cubicBezTo>
                <a:cubicBezTo>
                  <a:pt x="5797391" y="2733199"/>
                  <a:pt x="5800249" y="2735104"/>
                  <a:pt x="5804059" y="2737009"/>
                </a:cubicBezTo>
                <a:cubicBezTo>
                  <a:pt x="5804059" y="2719864"/>
                  <a:pt x="5804059" y="2703671"/>
                  <a:pt x="5804059" y="2687479"/>
                </a:cubicBezTo>
                <a:cubicBezTo>
                  <a:pt x="5805012" y="2686526"/>
                  <a:pt x="5806916" y="2686526"/>
                  <a:pt x="5807869" y="2685574"/>
                </a:cubicBezTo>
                <a:cubicBezTo>
                  <a:pt x="5815489" y="2701766"/>
                  <a:pt x="5823109" y="2717006"/>
                  <a:pt x="5832634" y="2737961"/>
                </a:cubicBezTo>
                <a:cubicBezTo>
                  <a:pt x="5834539" y="2717959"/>
                  <a:pt x="5835491" y="2702719"/>
                  <a:pt x="5836444" y="2687479"/>
                </a:cubicBezTo>
                <a:cubicBezTo>
                  <a:pt x="5837396" y="2687479"/>
                  <a:pt x="5839302" y="2687479"/>
                  <a:pt x="5840254" y="2687479"/>
                </a:cubicBezTo>
                <a:cubicBezTo>
                  <a:pt x="5841207" y="2701766"/>
                  <a:pt x="5843112" y="2716054"/>
                  <a:pt x="5844064" y="2734151"/>
                </a:cubicBezTo>
                <a:cubicBezTo>
                  <a:pt x="5850732" y="2724626"/>
                  <a:pt x="5854541" y="2719864"/>
                  <a:pt x="5857399" y="2715101"/>
                </a:cubicBezTo>
                <a:cubicBezTo>
                  <a:pt x="5861209" y="2735104"/>
                  <a:pt x="5864066" y="2755106"/>
                  <a:pt x="5867877" y="2776061"/>
                </a:cubicBezTo>
                <a:cubicBezTo>
                  <a:pt x="5869782" y="2776061"/>
                  <a:pt x="5871687" y="2776061"/>
                  <a:pt x="5873591" y="2776061"/>
                </a:cubicBezTo>
                <a:cubicBezTo>
                  <a:pt x="5877402" y="2764631"/>
                  <a:pt x="5881212" y="2754154"/>
                  <a:pt x="5885021" y="2740819"/>
                </a:cubicBezTo>
                <a:cubicBezTo>
                  <a:pt x="5886927" y="2756059"/>
                  <a:pt x="5888832" y="2768441"/>
                  <a:pt x="5890737" y="2781776"/>
                </a:cubicBezTo>
                <a:cubicBezTo>
                  <a:pt x="5892641" y="2781776"/>
                  <a:pt x="5894546" y="2781776"/>
                  <a:pt x="5895499" y="2781776"/>
                </a:cubicBezTo>
                <a:cubicBezTo>
                  <a:pt x="5897404" y="2776061"/>
                  <a:pt x="5898357" y="2770346"/>
                  <a:pt x="5900262" y="2765584"/>
                </a:cubicBezTo>
                <a:cubicBezTo>
                  <a:pt x="5901214" y="2765584"/>
                  <a:pt x="5902166" y="2765584"/>
                  <a:pt x="5903119" y="2765584"/>
                </a:cubicBezTo>
                <a:cubicBezTo>
                  <a:pt x="5904071" y="2772251"/>
                  <a:pt x="5905024" y="2777966"/>
                  <a:pt x="5905977" y="2781776"/>
                </a:cubicBezTo>
                <a:cubicBezTo>
                  <a:pt x="5912644" y="2775109"/>
                  <a:pt x="5920264" y="2767489"/>
                  <a:pt x="5929789" y="2757011"/>
                </a:cubicBezTo>
                <a:cubicBezTo>
                  <a:pt x="5930741" y="2771299"/>
                  <a:pt x="5931694" y="2780824"/>
                  <a:pt x="5931694" y="2789396"/>
                </a:cubicBezTo>
                <a:cubicBezTo>
                  <a:pt x="5931694" y="2789396"/>
                  <a:pt x="5932646" y="2789396"/>
                  <a:pt x="5932646" y="2789396"/>
                </a:cubicBezTo>
                <a:cubicBezTo>
                  <a:pt x="5933599" y="2781776"/>
                  <a:pt x="5934552" y="2774156"/>
                  <a:pt x="5935504" y="2762726"/>
                </a:cubicBezTo>
                <a:cubicBezTo>
                  <a:pt x="5940266" y="2770346"/>
                  <a:pt x="5942171" y="2774156"/>
                  <a:pt x="5945029" y="2777966"/>
                </a:cubicBezTo>
                <a:cubicBezTo>
                  <a:pt x="5945982" y="2776061"/>
                  <a:pt x="5946934" y="2775109"/>
                  <a:pt x="5946934" y="2773204"/>
                </a:cubicBezTo>
                <a:cubicBezTo>
                  <a:pt x="5948839" y="2779871"/>
                  <a:pt x="5950744" y="2786539"/>
                  <a:pt x="5953602" y="2797016"/>
                </a:cubicBezTo>
                <a:cubicBezTo>
                  <a:pt x="5955507" y="2790349"/>
                  <a:pt x="5957412" y="2786539"/>
                  <a:pt x="5958364" y="2782729"/>
                </a:cubicBezTo>
                <a:cubicBezTo>
                  <a:pt x="5960269" y="2784634"/>
                  <a:pt x="5962174" y="2787491"/>
                  <a:pt x="5964079" y="2789396"/>
                </a:cubicBezTo>
                <a:cubicBezTo>
                  <a:pt x="5976462" y="2764631"/>
                  <a:pt x="5952649" y="2754154"/>
                  <a:pt x="5943124" y="2737009"/>
                </a:cubicBezTo>
                <a:cubicBezTo>
                  <a:pt x="5946934" y="2737961"/>
                  <a:pt x="5950744" y="2738914"/>
                  <a:pt x="5955507" y="2739866"/>
                </a:cubicBezTo>
                <a:cubicBezTo>
                  <a:pt x="5955507" y="2737009"/>
                  <a:pt x="5955507" y="2734151"/>
                  <a:pt x="5955507" y="2736056"/>
                </a:cubicBezTo>
                <a:cubicBezTo>
                  <a:pt x="5967889" y="2750344"/>
                  <a:pt x="5982177" y="2766536"/>
                  <a:pt x="5997416" y="2783681"/>
                </a:cubicBezTo>
                <a:cubicBezTo>
                  <a:pt x="6002179" y="2778919"/>
                  <a:pt x="6004084" y="2776061"/>
                  <a:pt x="6005989" y="2774156"/>
                </a:cubicBezTo>
                <a:cubicBezTo>
                  <a:pt x="6008846" y="2782729"/>
                  <a:pt x="6011704" y="2790349"/>
                  <a:pt x="6014562" y="2797969"/>
                </a:cubicBezTo>
                <a:cubicBezTo>
                  <a:pt x="6016466" y="2797016"/>
                  <a:pt x="6018371" y="2797016"/>
                  <a:pt x="6021229" y="2796064"/>
                </a:cubicBezTo>
                <a:cubicBezTo>
                  <a:pt x="6016466" y="2771299"/>
                  <a:pt x="6011704" y="2745581"/>
                  <a:pt x="6007894" y="2720816"/>
                </a:cubicBezTo>
                <a:cubicBezTo>
                  <a:pt x="6009799" y="2719864"/>
                  <a:pt x="6011704" y="2719864"/>
                  <a:pt x="6012657" y="2718911"/>
                </a:cubicBezTo>
                <a:cubicBezTo>
                  <a:pt x="6022182" y="2746534"/>
                  <a:pt x="6031707" y="2775109"/>
                  <a:pt x="6040279" y="2802731"/>
                </a:cubicBezTo>
                <a:cubicBezTo>
                  <a:pt x="6042184" y="2802731"/>
                  <a:pt x="6043137" y="2801779"/>
                  <a:pt x="6045041" y="2801779"/>
                </a:cubicBezTo>
                <a:cubicBezTo>
                  <a:pt x="6043137" y="2783681"/>
                  <a:pt x="6041232" y="2765584"/>
                  <a:pt x="6039327" y="2747486"/>
                </a:cubicBezTo>
                <a:cubicBezTo>
                  <a:pt x="6039327" y="2741771"/>
                  <a:pt x="6041232" y="2735104"/>
                  <a:pt x="6042184" y="2729389"/>
                </a:cubicBezTo>
                <a:cubicBezTo>
                  <a:pt x="6045994" y="2734151"/>
                  <a:pt x="6049804" y="2737961"/>
                  <a:pt x="6053614" y="2742724"/>
                </a:cubicBezTo>
                <a:cubicBezTo>
                  <a:pt x="6055519" y="2745581"/>
                  <a:pt x="6056471" y="2749391"/>
                  <a:pt x="6059329" y="2757011"/>
                </a:cubicBezTo>
                <a:cubicBezTo>
                  <a:pt x="6064091" y="2735104"/>
                  <a:pt x="6067902" y="2718911"/>
                  <a:pt x="6058377" y="2701766"/>
                </a:cubicBezTo>
                <a:cubicBezTo>
                  <a:pt x="6049804" y="2685574"/>
                  <a:pt x="6042184" y="2668429"/>
                  <a:pt x="6033612" y="2652236"/>
                </a:cubicBezTo>
                <a:cubicBezTo>
                  <a:pt x="6031707" y="2647474"/>
                  <a:pt x="6029802" y="2641759"/>
                  <a:pt x="6025991" y="2639854"/>
                </a:cubicBezTo>
                <a:cubicBezTo>
                  <a:pt x="6003132" y="2628424"/>
                  <a:pt x="6008846" y="2600801"/>
                  <a:pt x="5994559" y="2585561"/>
                </a:cubicBezTo>
                <a:cubicBezTo>
                  <a:pt x="5993607" y="2584609"/>
                  <a:pt x="5995512" y="2582704"/>
                  <a:pt x="5997416" y="2574131"/>
                </a:cubicBezTo>
                <a:cubicBezTo>
                  <a:pt x="6027896" y="2618899"/>
                  <a:pt x="6054566" y="2661761"/>
                  <a:pt x="6102191" y="2686526"/>
                </a:cubicBezTo>
                <a:cubicBezTo>
                  <a:pt x="6101239" y="2679859"/>
                  <a:pt x="6101239" y="2675096"/>
                  <a:pt x="6099334" y="2664619"/>
                </a:cubicBezTo>
                <a:cubicBezTo>
                  <a:pt x="6110764" y="2678906"/>
                  <a:pt x="6119337" y="2689384"/>
                  <a:pt x="6131719" y="2702719"/>
                </a:cubicBezTo>
                <a:cubicBezTo>
                  <a:pt x="6139339" y="2673191"/>
                  <a:pt x="6106954" y="2670334"/>
                  <a:pt x="6104096" y="2645569"/>
                </a:cubicBezTo>
                <a:cubicBezTo>
                  <a:pt x="6122194" y="2661761"/>
                  <a:pt x="6136482" y="2674144"/>
                  <a:pt x="6153627" y="2689384"/>
                </a:cubicBezTo>
                <a:cubicBezTo>
                  <a:pt x="6152674" y="2669381"/>
                  <a:pt x="6151721" y="2654141"/>
                  <a:pt x="6149816" y="2632234"/>
                </a:cubicBezTo>
                <a:cubicBezTo>
                  <a:pt x="6161246" y="2639854"/>
                  <a:pt x="6168866" y="2644616"/>
                  <a:pt x="6180296" y="2651284"/>
                </a:cubicBezTo>
                <a:cubicBezTo>
                  <a:pt x="6176487" y="2626519"/>
                  <a:pt x="6173629" y="2603659"/>
                  <a:pt x="6170771" y="2580799"/>
                </a:cubicBezTo>
                <a:cubicBezTo>
                  <a:pt x="6171724" y="2580799"/>
                  <a:pt x="6172677" y="2579846"/>
                  <a:pt x="6172677" y="2579846"/>
                </a:cubicBezTo>
                <a:cubicBezTo>
                  <a:pt x="6174582" y="2586514"/>
                  <a:pt x="6177439" y="2592229"/>
                  <a:pt x="6179344" y="2598896"/>
                </a:cubicBezTo>
                <a:cubicBezTo>
                  <a:pt x="6180296" y="2598896"/>
                  <a:pt x="6181249" y="2598896"/>
                  <a:pt x="6182202" y="2598896"/>
                </a:cubicBezTo>
                <a:cubicBezTo>
                  <a:pt x="6181249" y="2587466"/>
                  <a:pt x="6180296" y="2576036"/>
                  <a:pt x="6179344" y="2564606"/>
                </a:cubicBezTo>
                <a:cubicBezTo>
                  <a:pt x="6181249" y="2564606"/>
                  <a:pt x="6182202" y="2563654"/>
                  <a:pt x="6184107" y="2563654"/>
                </a:cubicBezTo>
                <a:cubicBezTo>
                  <a:pt x="6186012" y="2574131"/>
                  <a:pt x="6188869" y="2585561"/>
                  <a:pt x="6190774" y="2598896"/>
                </a:cubicBezTo>
                <a:cubicBezTo>
                  <a:pt x="6193632" y="2594134"/>
                  <a:pt x="6194584" y="2591276"/>
                  <a:pt x="6196489" y="2588419"/>
                </a:cubicBezTo>
                <a:cubicBezTo>
                  <a:pt x="6199346" y="2609374"/>
                  <a:pt x="6202204" y="2628424"/>
                  <a:pt x="6205062" y="2648426"/>
                </a:cubicBezTo>
                <a:cubicBezTo>
                  <a:pt x="6206966" y="2648426"/>
                  <a:pt x="6208871" y="2648426"/>
                  <a:pt x="6210777" y="2648426"/>
                </a:cubicBezTo>
                <a:cubicBezTo>
                  <a:pt x="6216491" y="2616994"/>
                  <a:pt x="6221254" y="2586514"/>
                  <a:pt x="6226969" y="2555081"/>
                </a:cubicBezTo>
                <a:cubicBezTo>
                  <a:pt x="6227921" y="2555081"/>
                  <a:pt x="6229827" y="2556034"/>
                  <a:pt x="6230779" y="2556034"/>
                </a:cubicBezTo>
                <a:cubicBezTo>
                  <a:pt x="6236494" y="2572226"/>
                  <a:pt x="6242209" y="2589371"/>
                  <a:pt x="6248877" y="2605564"/>
                </a:cubicBezTo>
                <a:cubicBezTo>
                  <a:pt x="6250782" y="2604611"/>
                  <a:pt x="6251734" y="2604611"/>
                  <a:pt x="6253639" y="2603659"/>
                </a:cubicBezTo>
                <a:cubicBezTo>
                  <a:pt x="6251734" y="2593181"/>
                  <a:pt x="6249829" y="2581751"/>
                  <a:pt x="6246971" y="2565559"/>
                </a:cubicBezTo>
                <a:cubicBezTo>
                  <a:pt x="6253639" y="2572226"/>
                  <a:pt x="6256496" y="2574131"/>
                  <a:pt x="6259354" y="2576989"/>
                </a:cubicBezTo>
                <a:cubicBezTo>
                  <a:pt x="6259354" y="2569369"/>
                  <a:pt x="6258402" y="2563654"/>
                  <a:pt x="6258402" y="2556986"/>
                </a:cubicBezTo>
                <a:cubicBezTo>
                  <a:pt x="6260307" y="2556986"/>
                  <a:pt x="6262212" y="2556034"/>
                  <a:pt x="6263164" y="2556034"/>
                </a:cubicBezTo>
                <a:cubicBezTo>
                  <a:pt x="6268879" y="2575084"/>
                  <a:pt x="6274594" y="2594134"/>
                  <a:pt x="6280309" y="2614136"/>
                </a:cubicBezTo>
                <a:cubicBezTo>
                  <a:pt x="6281262" y="2614136"/>
                  <a:pt x="6281262" y="2614136"/>
                  <a:pt x="6282214" y="2613184"/>
                </a:cubicBezTo>
                <a:cubicBezTo>
                  <a:pt x="6282214" y="2596991"/>
                  <a:pt x="6282214" y="2581751"/>
                  <a:pt x="6282214" y="2564606"/>
                </a:cubicBezTo>
                <a:cubicBezTo>
                  <a:pt x="6285071" y="2567464"/>
                  <a:pt x="6288882" y="2570321"/>
                  <a:pt x="6291739" y="2573179"/>
                </a:cubicBezTo>
                <a:cubicBezTo>
                  <a:pt x="6297454" y="2563654"/>
                  <a:pt x="6303169" y="2555081"/>
                  <a:pt x="6307932" y="2545556"/>
                </a:cubicBezTo>
                <a:cubicBezTo>
                  <a:pt x="6311741" y="2536984"/>
                  <a:pt x="6314599" y="2528411"/>
                  <a:pt x="6317457" y="2520791"/>
                </a:cubicBezTo>
                <a:cubicBezTo>
                  <a:pt x="6326029" y="2540794"/>
                  <a:pt x="6335554" y="2564606"/>
                  <a:pt x="6346032" y="2588419"/>
                </a:cubicBezTo>
                <a:cubicBezTo>
                  <a:pt x="6346984" y="2588419"/>
                  <a:pt x="6347937" y="2588419"/>
                  <a:pt x="6348889" y="2587466"/>
                </a:cubicBezTo>
                <a:cubicBezTo>
                  <a:pt x="6347937" y="2578894"/>
                  <a:pt x="6346984" y="2569369"/>
                  <a:pt x="6346032" y="2560796"/>
                </a:cubicBezTo>
                <a:cubicBezTo>
                  <a:pt x="6346984" y="2560796"/>
                  <a:pt x="6348889" y="2559844"/>
                  <a:pt x="6349841" y="2559844"/>
                </a:cubicBezTo>
                <a:cubicBezTo>
                  <a:pt x="6357462" y="2584609"/>
                  <a:pt x="6366034" y="2609374"/>
                  <a:pt x="6373654" y="2634139"/>
                </a:cubicBezTo>
                <a:cubicBezTo>
                  <a:pt x="6374607" y="2634139"/>
                  <a:pt x="6376512" y="2634139"/>
                  <a:pt x="6377464" y="2635091"/>
                </a:cubicBezTo>
                <a:cubicBezTo>
                  <a:pt x="6381274" y="2618899"/>
                  <a:pt x="6385084" y="2601754"/>
                  <a:pt x="6389846" y="2583656"/>
                </a:cubicBezTo>
                <a:cubicBezTo>
                  <a:pt x="6393657" y="2602706"/>
                  <a:pt x="6398419" y="2620804"/>
                  <a:pt x="6402229" y="2638901"/>
                </a:cubicBezTo>
                <a:cubicBezTo>
                  <a:pt x="6403182" y="2638901"/>
                  <a:pt x="6405087" y="2637949"/>
                  <a:pt x="6406039" y="2637949"/>
                </a:cubicBezTo>
                <a:cubicBezTo>
                  <a:pt x="6406039" y="2631281"/>
                  <a:pt x="6405087" y="2623661"/>
                  <a:pt x="6405087" y="2616994"/>
                </a:cubicBezTo>
                <a:cubicBezTo>
                  <a:pt x="6406039" y="2616994"/>
                  <a:pt x="6406039" y="2616994"/>
                  <a:pt x="6406991" y="2616041"/>
                </a:cubicBezTo>
                <a:cubicBezTo>
                  <a:pt x="6410802" y="2627471"/>
                  <a:pt x="6414612" y="2638901"/>
                  <a:pt x="6419374" y="2654141"/>
                </a:cubicBezTo>
                <a:cubicBezTo>
                  <a:pt x="6422232" y="2648426"/>
                  <a:pt x="6423184" y="2645569"/>
                  <a:pt x="6424137" y="2642711"/>
                </a:cubicBezTo>
                <a:cubicBezTo>
                  <a:pt x="6429852" y="2616994"/>
                  <a:pt x="6436519" y="2591276"/>
                  <a:pt x="6426994" y="2565559"/>
                </a:cubicBezTo>
                <a:cubicBezTo>
                  <a:pt x="6426041" y="2563654"/>
                  <a:pt x="6427946" y="2559844"/>
                  <a:pt x="6433662" y="2556986"/>
                </a:cubicBezTo>
                <a:cubicBezTo>
                  <a:pt x="6440329" y="2590324"/>
                  <a:pt x="6446996" y="2623661"/>
                  <a:pt x="6454616" y="2659856"/>
                </a:cubicBezTo>
                <a:cubicBezTo>
                  <a:pt x="6465094" y="2651284"/>
                  <a:pt x="6475571" y="2636996"/>
                  <a:pt x="6480334" y="2665571"/>
                </a:cubicBezTo>
                <a:cubicBezTo>
                  <a:pt x="6484144" y="2652236"/>
                  <a:pt x="6487002" y="2643664"/>
                  <a:pt x="6489859" y="2635091"/>
                </a:cubicBezTo>
                <a:cubicBezTo>
                  <a:pt x="6492716" y="2652236"/>
                  <a:pt x="6481287" y="2670334"/>
                  <a:pt x="6497479" y="2690336"/>
                </a:cubicBezTo>
                <a:cubicBezTo>
                  <a:pt x="6503194" y="2672239"/>
                  <a:pt x="6506052" y="2658904"/>
                  <a:pt x="6511766" y="2645569"/>
                </a:cubicBezTo>
                <a:cubicBezTo>
                  <a:pt x="6513671" y="2640806"/>
                  <a:pt x="6521291" y="2638901"/>
                  <a:pt x="6526054" y="2636044"/>
                </a:cubicBezTo>
                <a:cubicBezTo>
                  <a:pt x="6527007" y="2637949"/>
                  <a:pt x="6527959" y="2639854"/>
                  <a:pt x="6527959" y="2640806"/>
                </a:cubicBezTo>
                <a:cubicBezTo>
                  <a:pt x="6529864" y="2634139"/>
                  <a:pt x="6531769" y="2626519"/>
                  <a:pt x="6534627" y="2616994"/>
                </a:cubicBezTo>
                <a:cubicBezTo>
                  <a:pt x="6539389" y="2632234"/>
                  <a:pt x="6543199" y="2643664"/>
                  <a:pt x="6548914" y="2657951"/>
                </a:cubicBezTo>
                <a:cubicBezTo>
                  <a:pt x="6558439" y="2652236"/>
                  <a:pt x="6566059" y="2647474"/>
                  <a:pt x="6573679" y="2641759"/>
                </a:cubicBezTo>
                <a:cubicBezTo>
                  <a:pt x="6574632" y="2644616"/>
                  <a:pt x="6575584" y="2650331"/>
                  <a:pt x="6576537" y="2656046"/>
                </a:cubicBezTo>
                <a:cubicBezTo>
                  <a:pt x="6587014" y="2651284"/>
                  <a:pt x="6597491" y="2647474"/>
                  <a:pt x="6608921" y="2642711"/>
                </a:cubicBezTo>
                <a:cubicBezTo>
                  <a:pt x="6614637" y="2661761"/>
                  <a:pt x="6621304" y="2682716"/>
                  <a:pt x="6627971" y="2701766"/>
                </a:cubicBezTo>
                <a:cubicBezTo>
                  <a:pt x="6628924" y="2697956"/>
                  <a:pt x="6630829" y="2691289"/>
                  <a:pt x="6632734" y="2685574"/>
                </a:cubicBezTo>
                <a:cubicBezTo>
                  <a:pt x="6633687" y="2685574"/>
                  <a:pt x="6634639" y="2685574"/>
                  <a:pt x="6635591" y="2686526"/>
                </a:cubicBezTo>
                <a:cubicBezTo>
                  <a:pt x="6634639" y="2694146"/>
                  <a:pt x="6634639" y="2701766"/>
                  <a:pt x="6633687" y="2709386"/>
                </a:cubicBezTo>
                <a:cubicBezTo>
                  <a:pt x="6634639" y="2709386"/>
                  <a:pt x="6635591" y="2709386"/>
                  <a:pt x="6636544" y="2710339"/>
                </a:cubicBezTo>
                <a:cubicBezTo>
                  <a:pt x="6640354" y="2697004"/>
                  <a:pt x="6644164" y="2683669"/>
                  <a:pt x="6648927" y="2669381"/>
                </a:cubicBezTo>
                <a:cubicBezTo>
                  <a:pt x="6649879" y="2669381"/>
                  <a:pt x="6651784" y="2670334"/>
                  <a:pt x="6652737" y="2670334"/>
                </a:cubicBezTo>
                <a:cubicBezTo>
                  <a:pt x="6650832" y="2680811"/>
                  <a:pt x="6647974" y="2692241"/>
                  <a:pt x="6646069" y="2700814"/>
                </a:cubicBezTo>
                <a:cubicBezTo>
                  <a:pt x="6662262" y="2696051"/>
                  <a:pt x="6680359" y="2685574"/>
                  <a:pt x="6693694" y="2689384"/>
                </a:cubicBezTo>
                <a:cubicBezTo>
                  <a:pt x="6709887" y="2694146"/>
                  <a:pt x="6722269" y="2711291"/>
                  <a:pt x="6738462" y="2724626"/>
                </a:cubicBezTo>
                <a:cubicBezTo>
                  <a:pt x="6749891" y="2717006"/>
                  <a:pt x="6770846" y="2715101"/>
                  <a:pt x="6776562" y="2692241"/>
                </a:cubicBezTo>
                <a:cubicBezTo>
                  <a:pt x="6776562" y="2691289"/>
                  <a:pt x="6777514" y="2691289"/>
                  <a:pt x="6777514" y="2690336"/>
                </a:cubicBezTo>
                <a:cubicBezTo>
                  <a:pt x="6807994" y="2678906"/>
                  <a:pt x="6827044" y="2641759"/>
                  <a:pt x="6868002" y="2652236"/>
                </a:cubicBezTo>
                <a:cubicBezTo>
                  <a:pt x="6884194" y="2656046"/>
                  <a:pt x="6889909" y="2662714"/>
                  <a:pt x="6890862" y="2677954"/>
                </a:cubicBezTo>
                <a:cubicBezTo>
                  <a:pt x="6891814" y="2687479"/>
                  <a:pt x="6894671" y="2697004"/>
                  <a:pt x="6896577" y="2707481"/>
                </a:cubicBezTo>
                <a:cubicBezTo>
                  <a:pt x="6909912" y="2704624"/>
                  <a:pt x="6923246" y="2702719"/>
                  <a:pt x="6936582" y="2698909"/>
                </a:cubicBezTo>
                <a:cubicBezTo>
                  <a:pt x="6942296" y="2697004"/>
                  <a:pt x="6948012" y="2693194"/>
                  <a:pt x="6954679" y="2689384"/>
                </a:cubicBezTo>
                <a:cubicBezTo>
                  <a:pt x="6944202" y="2628424"/>
                  <a:pt x="6895624" y="2585561"/>
                  <a:pt x="6832759" y="2579846"/>
                </a:cubicBezTo>
                <a:cubicBezTo>
                  <a:pt x="6798469" y="2576989"/>
                  <a:pt x="6765132" y="2566511"/>
                  <a:pt x="6731794" y="2563654"/>
                </a:cubicBezTo>
                <a:cubicBezTo>
                  <a:pt x="6711791" y="2561749"/>
                  <a:pt x="6689884" y="2566511"/>
                  <a:pt x="6669882" y="2571274"/>
                </a:cubicBezTo>
                <a:cubicBezTo>
                  <a:pt x="6639402" y="2578894"/>
                  <a:pt x="6609874" y="2589371"/>
                  <a:pt x="6580346" y="2597944"/>
                </a:cubicBezTo>
                <a:cubicBezTo>
                  <a:pt x="6573679" y="2599849"/>
                  <a:pt x="6567964" y="2601754"/>
                  <a:pt x="6561296" y="2603659"/>
                </a:cubicBezTo>
                <a:cubicBezTo>
                  <a:pt x="6560344" y="2601754"/>
                  <a:pt x="6559391" y="2598896"/>
                  <a:pt x="6558439" y="2596991"/>
                </a:cubicBezTo>
                <a:cubicBezTo>
                  <a:pt x="6590824" y="2585561"/>
                  <a:pt x="6622257" y="2575084"/>
                  <a:pt x="6657499" y="2562701"/>
                </a:cubicBezTo>
                <a:cubicBezTo>
                  <a:pt x="6649879" y="2558891"/>
                  <a:pt x="6646069" y="2556986"/>
                  <a:pt x="6641307" y="2555081"/>
                </a:cubicBezTo>
                <a:cubicBezTo>
                  <a:pt x="6659404" y="2532221"/>
                  <a:pt x="6685121" y="2536031"/>
                  <a:pt x="6708934" y="2535079"/>
                </a:cubicBezTo>
                <a:cubicBezTo>
                  <a:pt x="6560344" y="2491264"/>
                  <a:pt x="6407944" y="2462689"/>
                  <a:pt x="6260307" y="2415064"/>
                </a:cubicBezTo>
                <a:cubicBezTo>
                  <a:pt x="6261259" y="2413159"/>
                  <a:pt x="6261259" y="2410301"/>
                  <a:pt x="6262212" y="2408396"/>
                </a:cubicBezTo>
                <a:cubicBezTo>
                  <a:pt x="6466046" y="2458879"/>
                  <a:pt x="6669882" y="2509361"/>
                  <a:pt x="6874669" y="2559844"/>
                </a:cubicBezTo>
                <a:cubicBezTo>
                  <a:pt x="6869907" y="2549366"/>
                  <a:pt x="6865144" y="2539841"/>
                  <a:pt x="6860382" y="2529364"/>
                </a:cubicBezTo>
                <a:cubicBezTo>
                  <a:pt x="6862287" y="2528411"/>
                  <a:pt x="6863239" y="2527459"/>
                  <a:pt x="6865144" y="2526506"/>
                </a:cubicBezTo>
                <a:cubicBezTo>
                  <a:pt x="6871812" y="2534126"/>
                  <a:pt x="6880384" y="2540794"/>
                  <a:pt x="6885146" y="2550319"/>
                </a:cubicBezTo>
                <a:cubicBezTo>
                  <a:pt x="6894671" y="2567464"/>
                  <a:pt x="6908007" y="2575084"/>
                  <a:pt x="6926104" y="2576989"/>
                </a:cubicBezTo>
                <a:cubicBezTo>
                  <a:pt x="6945154" y="2578894"/>
                  <a:pt x="6965157" y="2581751"/>
                  <a:pt x="6989921" y="2584609"/>
                </a:cubicBezTo>
                <a:cubicBezTo>
                  <a:pt x="6980396" y="2565559"/>
                  <a:pt x="6975634" y="2548414"/>
                  <a:pt x="6966109" y="2535079"/>
                </a:cubicBezTo>
                <a:cubicBezTo>
                  <a:pt x="6948964" y="2509361"/>
                  <a:pt x="6928962" y="2486501"/>
                  <a:pt x="6910864" y="2461736"/>
                </a:cubicBezTo>
                <a:cubicBezTo>
                  <a:pt x="6906102" y="2455069"/>
                  <a:pt x="6903244" y="2445544"/>
                  <a:pt x="6898482" y="2437924"/>
                </a:cubicBezTo>
                <a:cubicBezTo>
                  <a:pt x="6900387" y="2436971"/>
                  <a:pt x="6902291" y="2435066"/>
                  <a:pt x="6904196" y="2434114"/>
                </a:cubicBezTo>
                <a:cubicBezTo>
                  <a:pt x="6908007" y="2437924"/>
                  <a:pt x="6912769" y="2440781"/>
                  <a:pt x="6915627" y="2444591"/>
                </a:cubicBezTo>
                <a:cubicBezTo>
                  <a:pt x="6931819" y="2466499"/>
                  <a:pt x="6947059" y="2488406"/>
                  <a:pt x="6964204" y="2509361"/>
                </a:cubicBezTo>
                <a:cubicBezTo>
                  <a:pt x="6970871" y="2518886"/>
                  <a:pt x="6980396" y="2526506"/>
                  <a:pt x="6988969" y="2534126"/>
                </a:cubicBezTo>
                <a:cubicBezTo>
                  <a:pt x="6997541" y="2541746"/>
                  <a:pt x="7004209" y="2542699"/>
                  <a:pt x="7014687" y="2535079"/>
                </a:cubicBezTo>
                <a:cubicBezTo>
                  <a:pt x="7029927" y="2522696"/>
                  <a:pt x="7037546" y="2527459"/>
                  <a:pt x="7048024" y="2542699"/>
                </a:cubicBezTo>
                <a:cubicBezTo>
                  <a:pt x="7059454" y="2559844"/>
                  <a:pt x="7075646" y="2573179"/>
                  <a:pt x="7088982" y="2588419"/>
                </a:cubicBezTo>
                <a:cubicBezTo>
                  <a:pt x="7088982" y="3198019"/>
                  <a:pt x="7088982" y="3807619"/>
                  <a:pt x="7088982" y="4418172"/>
                </a:cubicBezTo>
                <a:cubicBezTo>
                  <a:pt x="4728686" y="4418172"/>
                  <a:pt x="2367439" y="4418172"/>
                  <a:pt x="7144" y="4418172"/>
                </a:cubicBezTo>
                <a:cubicBezTo>
                  <a:pt x="10001" y="3498056"/>
                  <a:pt x="10001" y="2581751"/>
                  <a:pt x="10001" y="1664494"/>
                </a:cubicBezTo>
                <a:close/>
                <a:moveTo>
                  <a:pt x="1066324" y="2493169"/>
                </a:moveTo>
                <a:cubicBezTo>
                  <a:pt x="1080611" y="2457926"/>
                  <a:pt x="1092994" y="2428399"/>
                  <a:pt x="1122521" y="2408396"/>
                </a:cubicBezTo>
                <a:cubicBezTo>
                  <a:pt x="1110139" y="2400776"/>
                  <a:pt x="1103471" y="2396014"/>
                  <a:pt x="1095851" y="2391251"/>
                </a:cubicBezTo>
                <a:cubicBezTo>
                  <a:pt x="1092041" y="2388394"/>
                  <a:pt x="1086326" y="2385536"/>
                  <a:pt x="1086326" y="2382679"/>
                </a:cubicBezTo>
                <a:cubicBezTo>
                  <a:pt x="1086326" y="2378869"/>
                  <a:pt x="1091089" y="2374106"/>
                  <a:pt x="1094899" y="2372201"/>
                </a:cubicBezTo>
                <a:cubicBezTo>
                  <a:pt x="1114901" y="2358866"/>
                  <a:pt x="1120616" y="2342674"/>
                  <a:pt x="1114901" y="2318861"/>
                </a:cubicBezTo>
                <a:cubicBezTo>
                  <a:pt x="1113949" y="2314099"/>
                  <a:pt x="1116806" y="2304574"/>
                  <a:pt x="1121569" y="2300764"/>
                </a:cubicBezTo>
                <a:cubicBezTo>
                  <a:pt x="1138714" y="2288381"/>
                  <a:pt x="1139666" y="2282666"/>
                  <a:pt x="1120616" y="2269331"/>
                </a:cubicBezTo>
                <a:cubicBezTo>
                  <a:pt x="1105376" y="2258854"/>
                  <a:pt x="1103471" y="2247424"/>
                  <a:pt x="1113949" y="2232184"/>
                </a:cubicBezTo>
                <a:cubicBezTo>
                  <a:pt x="1115854" y="2230279"/>
                  <a:pt x="1116806" y="2227421"/>
                  <a:pt x="1116806" y="2227421"/>
                </a:cubicBezTo>
                <a:cubicBezTo>
                  <a:pt x="1110139" y="2224564"/>
                  <a:pt x="1102519" y="2223611"/>
                  <a:pt x="1100614" y="2219801"/>
                </a:cubicBezTo>
                <a:cubicBezTo>
                  <a:pt x="1098709" y="2215991"/>
                  <a:pt x="1099661" y="2205514"/>
                  <a:pt x="1103471" y="2203609"/>
                </a:cubicBezTo>
                <a:cubicBezTo>
                  <a:pt x="1108234" y="2200751"/>
                  <a:pt x="1115854" y="2202656"/>
                  <a:pt x="1121569" y="2204561"/>
                </a:cubicBezTo>
                <a:cubicBezTo>
                  <a:pt x="1131094" y="2208371"/>
                  <a:pt x="1140619" y="2213134"/>
                  <a:pt x="1149191" y="2217896"/>
                </a:cubicBezTo>
                <a:cubicBezTo>
                  <a:pt x="1164431" y="2226469"/>
                  <a:pt x="1167289" y="2224564"/>
                  <a:pt x="1173004" y="2207419"/>
                </a:cubicBezTo>
                <a:cubicBezTo>
                  <a:pt x="1174909" y="2201704"/>
                  <a:pt x="1183481" y="2192179"/>
                  <a:pt x="1186339" y="2193131"/>
                </a:cubicBezTo>
                <a:cubicBezTo>
                  <a:pt x="1197769" y="2196941"/>
                  <a:pt x="1209199" y="2202656"/>
                  <a:pt x="1219676" y="2210276"/>
                </a:cubicBezTo>
                <a:cubicBezTo>
                  <a:pt x="1232059" y="2218849"/>
                  <a:pt x="1233964" y="2232184"/>
                  <a:pt x="1240631" y="2245519"/>
                </a:cubicBezTo>
                <a:cubicBezTo>
                  <a:pt x="1248251" y="2260759"/>
                  <a:pt x="1262539" y="2273141"/>
                  <a:pt x="1273969" y="2286476"/>
                </a:cubicBezTo>
                <a:cubicBezTo>
                  <a:pt x="1277779" y="2291239"/>
                  <a:pt x="1283494" y="2299811"/>
                  <a:pt x="1281589" y="2302669"/>
                </a:cubicBezTo>
                <a:cubicBezTo>
                  <a:pt x="1267301" y="2323624"/>
                  <a:pt x="1279684" y="2323624"/>
                  <a:pt x="1297781" y="2321719"/>
                </a:cubicBezTo>
                <a:cubicBezTo>
                  <a:pt x="1295876" y="2333149"/>
                  <a:pt x="1294924" y="2341721"/>
                  <a:pt x="1292066" y="2356009"/>
                </a:cubicBezTo>
                <a:cubicBezTo>
                  <a:pt x="1301591" y="2345531"/>
                  <a:pt x="1307306" y="2338864"/>
                  <a:pt x="1313021" y="2331244"/>
                </a:cubicBezTo>
                <a:cubicBezTo>
                  <a:pt x="1314926" y="2332196"/>
                  <a:pt x="1316831" y="2333149"/>
                  <a:pt x="1318736" y="2334101"/>
                </a:cubicBezTo>
                <a:cubicBezTo>
                  <a:pt x="1316831" y="2339816"/>
                  <a:pt x="1315879" y="2346484"/>
                  <a:pt x="1313974" y="2352199"/>
                </a:cubicBezTo>
                <a:cubicBezTo>
                  <a:pt x="1310164" y="2365534"/>
                  <a:pt x="1315879" y="2378869"/>
                  <a:pt x="1324451" y="2375059"/>
                </a:cubicBezTo>
                <a:cubicBezTo>
                  <a:pt x="1336834" y="2369344"/>
                  <a:pt x="1347311" y="2358866"/>
                  <a:pt x="1358741" y="2349341"/>
                </a:cubicBezTo>
                <a:cubicBezTo>
                  <a:pt x="1359694" y="2348389"/>
                  <a:pt x="1356836" y="2341721"/>
                  <a:pt x="1354931" y="2338864"/>
                </a:cubicBezTo>
                <a:cubicBezTo>
                  <a:pt x="1351121" y="2335054"/>
                  <a:pt x="1346359" y="2333149"/>
                  <a:pt x="1340644" y="2329339"/>
                </a:cubicBezTo>
                <a:cubicBezTo>
                  <a:pt x="1350169" y="2317909"/>
                  <a:pt x="1350169" y="2308384"/>
                  <a:pt x="1335881" y="2300764"/>
                </a:cubicBezTo>
                <a:cubicBezTo>
                  <a:pt x="1330166" y="2307431"/>
                  <a:pt x="1324451" y="2314099"/>
                  <a:pt x="1319689" y="2320766"/>
                </a:cubicBezTo>
                <a:cubicBezTo>
                  <a:pt x="1317784" y="2319814"/>
                  <a:pt x="1316831" y="2318861"/>
                  <a:pt x="1314926" y="2318861"/>
                </a:cubicBezTo>
                <a:cubicBezTo>
                  <a:pt x="1317784" y="2309336"/>
                  <a:pt x="1316831" y="2298859"/>
                  <a:pt x="1322546" y="2291239"/>
                </a:cubicBezTo>
                <a:cubicBezTo>
                  <a:pt x="1340644" y="2268379"/>
                  <a:pt x="1321594" y="2248376"/>
                  <a:pt x="1322546" y="2230279"/>
                </a:cubicBezTo>
                <a:cubicBezTo>
                  <a:pt x="1308259" y="2233136"/>
                  <a:pt x="1297781" y="2235041"/>
                  <a:pt x="1287304" y="2236946"/>
                </a:cubicBezTo>
                <a:cubicBezTo>
                  <a:pt x="1264444" y="2240756"/>
                  <a:pt x="1272064" y="2221706"/>
                  <a:pt x="1268254" y="2211229"/>
                </a:cubicBezTo>
                <a:cubicBezTo>
                  <a:pt x="1266349" y="2204561"/>
                  <a:pt x="1263491" y="2197894"/>
                  <a:pt x="1263491" y="2191226"/>
                </a:cubicBezTo>
                <a:cubicBezTo>
                  <a:pt x="1262539" y="2171224"/>
                  <a:pt x="1261586" y="2152174"/>
                  <a:pt x="1263491" y="2132171"/>
                </a:cubicBezTo>
                <a:cubicBezTo>
                  <a:pt x="1263491" y="2127409"/>
                  <a:pt x="1276826" y="2120741"/>
                  <a:pt x="1282541" y="2120741"/>
                </a:cubicBezTo>
                <a:cubicBezTo>
                  <a:pt x="1291114" y="2121694"/>
                  <a:pt x="1300639" y="2126456"/>
                  <a:pt x="1306354" y="2133124"/>
                </a:cubicBezTo>
                <a:cubicBezTo>
                  <a:pt x="1314926" y="2144554"/>
                  <a:pt x="1320641" y="2157889"/>
                  <a:pt x="1328261" y="2170271"/>
                </a:cubicBezTo>
                <a:cubicBezTo>
                  <a:pt x="1332071" y="2176939"/>
                  <a:pt x="1336834" y="2185511"/>
                  <a:pt x="1342549" y="2187416"/>
                </a:cubicBezTo>
                <a:cubicBezTo>
                  <a:pt x="1348264" y="2188369"/>
                  <a:pt x="1355884" y="2182654"/>
                  <a:pt x="1362551" y="2177891"/>
                </a:cubicBezTo>
                <a:cubicBezTo>
                  <a:pt x="1367314" y="2174081"/>
                  <a:pt x="1370171" y="2169319"/>
                  <a:pt x="1372076" y="2167414"/>
                </a:cubicBezTo>
                <a:cubicBezTo>
                  <a:pt x="1384459" y="2168366"/>
                  <a:pt x="1393984" y="2168366"/>
                  <a:pt x="1403509" y="2169319"/>
                </a:cubicBezTo>
                <a:cubicBezTo>
                  <a:pt x="1407319" y="2169319"/>
                  <a:pt x="1413034" y="2172176"/>
                  <a:pt x="1413986" y="2174081"/>
                </a:cubicBezTo>
                <a:cubicBezTo>
                  <a:pt x="1416844" y="2184559"/>
                  <a:pt x="1419701" y="2195989"/>
                  <a:pt x="1418749" y="2206466"/>
                </a:cubicBezTo>
                <a:cubicBezTo>
                  <a:pt x="1416844" y="2232184"/>
                  <a:pt x="1415891" y="2257901"/>
                  <a:pt x="1425416" y="2282666"/>
                </a:cubicBezTo>
                <a:cubicBezTo>
                  <a:pt x="1431131" y="2297906"/>
                  <a:pt x="1449229" y="2309336"/>
                  <a:pt x="1465421" y="2307431"/>
                </a:cubicBezTo>
                <a:cubicBezTo>
                  <a:pt x="1485424" y="2305526"/>
                  <a:pt x="1505426" y="2302669"/>
                  <a:pt x="1528286" y="2299811"/>
                </a:cubicBezTo>
                <a:cubicBezTo>
                  <a:pt x="1529239" y="2293144"/>
                  <a:pt x="1532096" y="2281714"/>
                  <a:pt x="1534001" y="2270284"/>
                </a:cubicBezTo>
                <a:cubicBezTo>
                  <a:pt x="1525429" y="2275046"/>
                  <a:pt x="1518761" y="2284571"/>
                  <a:pt x="1514951" y="2283619"/>
                </a:cubicBezTo>
                <a:cubicBezTo>
                  <a:pt x="1505426" y="2280761"/>
                  <a:pt x="1488281" y="2273141"/>
                  <a:pt x="1489234" y="2269331"/>
                </a:cubicBezTo>
                <a:cubicBezTo>
                  <a:pt x="1491139" y="2255044"/>
                  <a:pt x="1498759" y="2241709"/>
                  <a:pt x="1505426" y="2228374"/>
                </a:cubicBezTo>
                <a:cubicBezTo>
                  <a:pt x="1505426" y="2228374"/>
                  <a:pt x="1510189" y="2229326"/>
                  <a:pt x="1512094" y="2230279"/>
                </a:cubicBezTo>
                <a:cubicBezTo>
                  <a:pt x="1534954" y="2238851"/>
                  <a:pt x="1539716" y="2235994"/>
                  <a:pt x="1539716" y="2212181"/>
                </a:cubicBezTo>
                <a:cubicBezTo>
                  <a:pt x="1540669" y="2165509"/>
                  <a:pt x="1540669" y="2118836"/>
                  <a:pt x="1541621" y="2073116"/>
                </a:cubicBezTo>
                <a:cubicBezTo>
                  <a:pt x="1541621" y="2071211"/>
                  <a:pt x="1539716" y="2070259"/>
                  <a:pt x="1538764" y="2068354"/>
                </a:cubicBezTo>
                <a:cubicBezTo>
                  <a:pt x="1536859" y="2068354"/>
                  <a:pt x="1534001" y="2068354"/>
                  <a:pt x="1533049" y="2069306"/>
                </a:cubicBezTo>
                <a:cubicBezTo>
                  <a:pt x="1518761" y="2080736"/>
                  <a:pt x="1509236" y="2077879"/>
                  <a:pt x="1503521" y="2060734"/>
                </a:cubicBezTo>
                <a:cubicBezTo>
                  <a:pt x="1502569" y="2056924"/>
                  <a:pt x="1498759" y="2053114"/>
                  <a:pt x="1497806" y="2049304"/>
                </a:cubicBezTo>
                <a:cubicBezTo>
                  <a:pt x="1481614" y="2010251"/>
                  <a:pt x="1481614" y="2010251"/>
                  <a:pt x="1442561" y="2027396"/>
                </a:cubicBezTo>
                <a:cubicBezTo>
                  <a:pt x="1441609" y="2028349"/>
                  <a:pt x="1440656" y="2028349"/>
                  <a:pt x="1438751" y="2029301"/>
                </a:cubicBezTo>
                <a:cubicBezTo>
                  <a:pt x="1416844" y="2039779"/>
                  <a:pt x="1396841" y="2038826"/>
                  <a:pt x="1377791" y="2021681"/>
                </a:cubicBezTo>
                <a:cubicBezTo>
                  <a:pt x="1373029" y="2017871"/>
                  <a:pt x="1364456" y="2015966"/>
                  <a:pt x="1357789" y="2015966"/>
                </a:cubicBezTo>
                <a:cubicBezTo>
                  <a:pt x="1339691" y="2015966"/>
                  <a:pt x="1321594" y="2015966"/>
                  <a:pt x="1302544" y="2017871"/>
                </a:cubicBezTo>
                <a:cubicBezTo>
                  <a:pt x="1288256" y="2019776"/>
                  <a:pt x="1273969" y="2023586"/>
                  <a:pt x="1259681" y="2025491"/>
                </a:cubicBezTo>
                <a:cubicBezTo>
                  <a:pt x="1251109" y="2026444"/>
                  <a:pt x="1240631" y="2029301"/>
                  <a:pt x="1233964" y="2025491"/>
                </a:cubicBezTo>
                <a:cubicBezTo>
                  <a:pt x="1190149" y="2000726"/>
                  <a:pt x="1150144" y="2012156"/>
                  <a:pt x="1112044" y="2037874"/>
                </a:cubicBezTo>
                <a:cubicBezTo>
                  <a:pt x="1074896" y="2061686"/>
                  <a:pt x="1035844" y="2077879"/>
                  <a:pt x="990124" y="2070259"/>
                </a:cubicBezTo>
                <a:cubicBezTo>
                  <a:pt x="970121" y="2066449"/>
                  <a:pt x="950119" y="2068354"/>
                  <a:pt x="931069" y="2079784"/>
                </a:cubicBezTo>
                <a:cubicBezTo>
                  <a:pt x="923449" y="2084546"/>
                  <a:pt x="913924" y="2087404"/>
                  <a:pt x="905351" y="2087404"/>
                </a:cubicBezTo>
                <a:cubicBezTo>
                  <a:pt x="867251" y="2089309"/>
                  <a:pt x="830104" y="2085499"/>
                  <a:pt x="792956" y="2098834"/>
                </a:cubicBezTo>
                <a:cubicBezTo>
                  <a:pt x="765334" y="2108359"/>
                  <a:pt x="733901" y="2100739"/>
                  <a:pt x="705326" y="2115979"/>
                </a:cubicBezTo>
                <a:cubicBezTo>
                  <a:pt x="685324" y="2126456"/>
                  <a:pt x="665321" y="2112169"/>
                  <a:pt x="651986" y="2085499"/>
                </a:cubicBezTo>
                <a:cubicBezTo>
                  <a:pt x="642461" y="2067401"/>
                  <a:pt x="650081" y="2055971"/>
                  <a:pt x="665321" y="2044541"/>
                </a:cubicBezTo>
                <a:cubicBezTo>
                  <a:pt x="671036" y="2040731"/>
                  <a:pt x="675799" y="2030254"/>
                  <a:pt x="674846" y="2024539"/>
                </a:cubicBezTo>
                <a:cubicBezTo>
                  <a:pt x="668179" y="1998821"/>
                  <a:pt x="681514" y="1986439"/>
                  <a:pt x="701516" y="1976914"/>
                </a:cubicBezTo>
                <a:cubicBezTo>
                  <a:pt x="719614" y="1967389"/>
                  <a:pt x="738664" y="1958816"/>
                  <a:pt x="756761" y="1947386"/>
                </a:cubicBezTo>
                <a:cubicBezTo>
                  <a:pt x="762476" y="1943576"/>
                  <a:pt x="764381" y="1935004"/>
                  <a:pt x="768191" y="1928336"/>
                </a:cubicBezTo>
                <a:cubicBezTo>
                  <a:pt x="761524" y="1925479"/>
                  <a:pt x="754856" y="1920716"/>
                  <a:pt x="748189" y="1918811"/>
                </a:cubicBezTo>
                <a:cubicBezTo>
                  <a:pt x="729139" y="1915954"/>
                  <a:pt x="712946" y="1911191"/>
                  <a:pt x="709136" y="1888331"/>
                </a:cubicBezTo>
                <a:cubicBezTo>
                  <a:pt x="708184" y="1885474"/>
                  <a:pt x="704374" y="1880711"/>
                  <a:pt x="700564" y="1880711"/>
                </a:cubicBezTo>
                <a:cubicBezTo>
                  <a:pt x="684371" y="1876901"/>
                  <a:pt x="644366" y="1898809"/>
                  <a:pt x="639604" y="1915001"/>
                </a:cubicBezTo>
                <a:cubicBezTo>
                  <a:pt x="633889" y="1931194"/>
                  <a:pt x="623411" y="1938814"/>
                  <a:pt x="608171" y="1945481"/>
                </a:cubicBezTo>
                <a:cubicBezTo>
                  <a:pt x="593884" y="1951196"/>
                  <a:pt x="576739" y="1957864"/>
                  <a:pt x="568166" y="1970246"/>
                </a:cubicBezTo>
                <a:cubicBezTo>
                  <a:pt x="552926" y="1990249"/>
                  <a:pt x="536734" y="2003584"/>
                  <a:pt x="511016" y="2005489"/>
                </a:cubicBezTo>
                <a:cubicBezTo>
                  <a:pt x="506254" y="2005489"/>
                  <a:pt x="499586" y="2010251"/>
                  <a:pt x="498634" y="2014061"/>
                </a:cubicBezTo>
                <a:cubicBezTo>
                  <a:pt x="497681" y="2017871"/>
                  <a:pt x="500539" y="2026444"/>
                  <a:pt x="504349" y="2028349"/>
                </a:cubicBezTo>
                <a:cubicBezTo>
                  <a:pt x="514826" y="2034064"/>
                  <a:pt x="526256" y="2039779"/>
                  <a:pt x="537686" y="2041684"/>
                </a:cubicBezTo>
                <a:cubicBezTo>
                  <a:pt x="552926" y="2044541"/>
                  <a:pt x="560546" y="2052161"/>
                  <a:pt x="563404" y="2066449"/>
                </a:cubicBezTo>
                <a:cubicBezTo>
                  <a:pt x="569119" y="2089309"/>
                  <a:pt x="562451" y="2105501"/>
                  <a:pt x="539591" y="2113121"/>
                </a:cubicBezTo>
                <a:cubicBezTo>
                  <a:pt x="524351" y="2118836"/>
                  <a:pt x="508159" y="2121694"/>
                  <a:pt x="491966" y="2126456"/>
                </a:cubicBezTo>
                <a:cubicBezTo>
                  <a:pt x="469106" y="2133124"/>
                  <a:pt x="446246" y="2144554"/>
                  <a:pt x="422434" y="2147411"/>
                </a:cubicBezTo>
                <a:cubicBezTo>
                  <a:pt x="371951" y="2153126"/>
                  <a:pt x="320516" y="2154079"/>
                  <a:pt x="270034" y="2155984"/>
                </a:cubicBezTo>
                <a:cubicBezTo>
                  <a:pt x="261461" y="2155984"/>
                  <a:pt x="250984" y="2154079"/>
                  <a:pt x="244316" y="2149316"/>
                </a:cubicBezTo>
                <a:cubicBezTo>
                  <a:pt x="222409" y="2133124"/>
                  <a:pt x="200501" y="2145506"/>
                  <a:pt x="178594" y="2148364"/>
                </a:cubicBezTo>
                <a:cubicBezTo>
                  <a:pt x="175736" y="2148364"/>
                  <a:pt x="171926" y="2154079"/>
                  <a:pt x="170974" y="2157889"/>
                </a:cubicBezTo>
                <a:cubicBezTo>
                  <a:pt x="164306" y="2184559"/>
                  <a:pt x="148114" y="2202656"/>
                  <a:pt x="124301" y="2216944"/>
                </a:cubicBezTo>
                <a:cubicBezTo>
                  <a:pt x="109061" y="2226469"/>
                  <a:pt x="106204" y="2248376"/>
                  <a:pt x="116681" y="2259806"/>
                </a:cubicBezTo>
                <a:cubicBezTo>
                  <a:pt x="126206" y="2270284"/>
                  <a:pt x="135731" y="2281714"/>
                  <a:pt x="144304" y="2293144"/>
                </a:cubicBezTo>
                <a:cubicBezTo>
                  <a:pt x="150971" y="2302669"/>
                  <a:pt x="157639" y="2304574"/>
                  <a:pt x="167164" y="2296954"/>
                </a:cubicBezTo>
                <a:cubicBezTo>
                  <a:pt x="170974" y="2294096"/>
                  <a:pt x="177641" y="2293144"/>
                  <a:pt x="183356" y="2292191"/>
                </a:cubicBezTo>
                <a:cubicBezTo>
                  <a:pt x="184309" y="2296954"/>
                  <a:pt x="187166" y="2302669"/>
                  <a:pt x="186214" y="2307431"/>
                </a:cubicBezTo>
                <a:cubicBezTo>
                  <a:pt x="181451" y="2326481"/>
                  <a:pt x="187166" y="2343626"/>
                  <a:pt x="194786" y="2360771"/>
                </a:cubicBezTo>
                <a:cubicBezTo>
                  <a:pt x="197644" y="2368391"/>
                  <a:pt x="194786" y="2377916"/>
                  <a:pt x="195739" y="2386489"/>
                </a:cubicBezTo>
                <a:cubicBezTo>
                  <a:pt x="196691" y="2392204"/>
                  <a:pt x="197644" y="2400776"/>
                  <a:pt x="201454" y="2401729"/>
                </a:cubicBezTo>
                <a:cubicBezTo>
                  <a:pt x="217646" y="2408396"/>
                  <a:pt x="234791" y="2413159"/>
                  <a:pt x="251936" y="2417921"/>
                </a:cubicBezTo>
                <a:cubicBezTo>
                  <a:pt x="261461" y="2420779"/>
                  <a:pt x="266224" y="2423636"/>
                  <a:pt x="266224" y="2435066"/>
                </a:cubicBezTo>
                <a:cubicBezTo>
                  <a:pt x="266224" y="2440781"/>
                  <a:pt x="273844" y="2450306"/>
                  <a:pt x="278606" y="2450306"/>
                </a:cubicBezTo>
                <a:cubicBezTo>
                  <a:pt x="303371" y="2450306"/>
                  <a:pt x="329089" y="2450306"/>
                  <a:pt x="352901" y="2446496"/>
                </a:cubicBezTo>
                <a:cubicBezTo>
                  <a:pt x="376714" y="2443639"/>
                  <a:pt x="399574" y="2438876"/>
                  <a:pt x="422434" y="2451259"/>
                </a:cubicBezTo>
                <a:cubicBezTo>
                  <a:pt x="428149" y="2454116"/>
                  <a:pt x="437674" y="2450306"/>
                  <a:pt x="444341" y="2450306"/>
                </a:cubicBezTo>
                <a:cubicBezTo>
                  <a:pt x="453866" y="2450306"/>
                  <a:pt x="464344" y="2448401"/>
                  <a:pt x="472916" y="2451259"/>
                </a:cubicBezTo>
                <a:cubicBezTo>
                  <a:pt x="509111" y="2466499"/>
                  <a:pt x="542449" y="2491264"/>
                  <a:pt x="584359" y="2475071"/>
                </a:cubicBezTo>
                <a:cubicBezTo>
                  <a:pt x="587216" y="2474119"/>
                  <a:pt x="591979" y="2476024"/>
                  <a:pt x="594836" y="2477929"/>
                </a:cubicBezTo>
                <a:cubicBezTo>
                  <a:pt x="608171" y="2487454"/>
                  <a:pt x="621506" y="2486501"/>
                  <a:pt x="636746" y="2483644"/>
                </a:cubicBezTo>
                <a:cubicBezTo>
                  <a:pt x="651034" y="2481739"/>
                  <a:pt x="667226" y="2484596"/>
                  <a:pt x="680561" y="2489359"/>
                </a:cubicBezTo>
                <a:cubicBezTo>
                  <a:pt x="687229" y="2492216"/>
                  <a:pt x="691039" y="2503646"/>
                  <a:pt x="695801" y="2511266"/>
                </a:cubicBezTo>
                <a:cubicBezTo>
                  <a:pt x="697706" y="2514124"/>
                  <a:pt x="698659" y="2516981"/>
                  <a:pt x="701516" y="2517934"/>
                </a:cubicBezTo>
                <a:cubicBezTo>
                  <a:pt x="714851" y="2522696"/>
                  <a:pt x="728186" y="2527459"/>
                  <a:pt x="745331" y="2533174"/>
                </a:cubicBezTo>
                <a:cubicBezTo>
                  <a:pt x="741521" y="2507456"/>
                  <a:pt x="762476" y="2500789"/>
                  <a:pt x="777716" y="2489359"/>
                </a:cubicBezTo>
                <a:cubicBezTo>
                  <a:pt x="780574" y="2487454"/>
                  <a:pt x="791051" y="2489359"/>
                  <a:pt x="792004" y="2491264"/>
                </a:cubicBezTo>
                <a:cubicBezTo>
                  <a:pt x="798671" y="2516029"/>
                  <a:pt x="822484" y="2513171"/>
                  <a:pt x="839629" y="2522696"/>
                </a:cubicBezTo>
                <a:cubicBezTo>
                  <a:pt x="840581" y="2516029"/>
                  <a:pt x="839629" y="2510314"/>
                  <a:pt x="837724" y="2506504"/>
                </a:cubicBezTo>
                <a:cubicBezTo>
                  <a:pt x="822484" y="2482691"/>
                  <a:pt x="807244" y="2459831"/>
                  <a:pt x="790099" y="2436971"/>
                </a:cubicBezTo>
                <a:cubicBezTo>
                  <a:pt x="787241" y="2433161"/>
                  <a:pt x="777716" y="2431256"/>
                  <a:pt x="772001" y="2432209"/>
                </a:cubicBezTo>
                <a:cubicBezTo>
                  <a:pt x="720566" y="2448401"/>
                  <a:pt x="669131" y="2432209"/>
                  <a:pt x="617696" y="2429351"/>
                </a:cubicBezTo>
                <a:cubicBezTo>
                  <a:pt x="603409" y="2428399"/>
                  <a:pt x="599599" y="2417921"/>
                  <a:pt x="607219" y="2405539"/>
                </a:cubicBezTo>
                <a:cubicBezTo>
                  <a:pt x="618649" y="2387441"/>
                  <a:pt x="635794" y="2378869"/>
                  <a:pt x="656749" y="2377916"/>
                </a:cubicBezTo>
                <a:cubicBezTo>
                  <a:pt x="665321" y="2377916"/>
                  <a:pt x="673894" y="2376964"/>
                  <a:pt x="682466" y="2374106"/>
                </a:cubicBezTo>
                <a:cubicBezTo>
                  <a:pt x="691991" y="2371249"/>
                  <a:pt x="694849" y="2361724"/>
                  <a:pt x="686276" y="2356009"/>
                </a:cubicBezTo>
                <a:cubicBezTo>
                  <a:pt x="676751" y="2347436"/>
                  <a:pt x="664369" y="2342674"/>
                  <a:pt x="651034" y="2334101"/>
                </a:cubicBezTo>
                <a:cubicBezTo>
                  <a:pt x="645319" y="2341721"/>
                  <a:pt x="640556" y="2350294"/>
                  <a:pt x="633889" y="2356009"/>
                </a:cubicBezTo>
                <a:cubicBezTo>
                  <a:pt x="625316" y="2362676"/>
                  <a:pt x="615791" y="2367439"/>
                  <a:pt x="605314" y="2369344"/>
                </a:cubicBezTo>
                <a:cubicBezTo>
                  <a:pt x="603409" y="2370296"/>
                  <a:pt x="597694" y="2356961"/>
                  <a:pt x="593884" y="2349341"/>
                </a:cubicBezTo>
                <a:cubicBezTo>
                  <a:pt x="591979" y="2345531"/>
                  <a:pt x="591026" y="2341721"/>
                  <a:pt x="589121" y="2336959"/>
                </a:cubicBezTo>
                <a:cubicBezTo>
                  <a:pt x="583406" y="2339816"/>
                  <a:pt x="577691" y="2342674"/>
                  <a:pt x="571976" y="2345531"/>
                </a:cubicBezTo>
                <a:cubicBezTo>
                  <a:pt x="564356" y="2331244"/>
                  <a:pt x="551021" y="2318861"/>
                  <a:pt x="564356" y="2301716"/>
                </a:cubicBezTo>
                <a:cubicBezTo>
                  <a:pt x="565309" y="2299811"/>
                  <a:pt x="564356" y="2296954"/>
                  <a:pt x="565309" y="2294096"/>
                </a:cubicBezTo>
                <a:cubicBezTo>
                  <a:pt x="567214" y="2279809"/>
                  <a:pt x="572929" y="2277904"/>
                  <a:pt x="584359" y="2286476"/>
                </a:cubicBezTo>
                <a:cubicBezTo>
                  <a:pt x="611981" y="2305526"/>
                  <a:pt x="651986" y="2303621"/>
                  <a:pt x="678656" y="2282666"/>
                </a:cubicBezTo>
                <a:cubicBezTo>
                  <a:pt x="682466" y="2279809"/>
                  <a:pt x="695801" y="2279809"/>
                  <a:pt x="697706" y="2283619"/>
                </a:cubicBezTo>
                <a:cubicBezTo>
                  <a:pt x="705326" y="2295049"/>
                  <a:pt x="720566" y="2301716"/>
                  <a:pt x="720566" y="2319814"/>
                </a:cubicBezTo>
                <a:cubicBezTo>
                  <a:pt x="720566" y="2325529"/>
                  <a:pt x="731996" y="2331244"/>
                  <a:pt x="739616" y="2336006"/>
                </a:cubicBezTo>
                <a:cubicBezTo>
                  <a:pt x="744379" y="2338864"/>
                  <a:pt x="753904" y="2340769"/>
                  <a:pt x="753904" y="2341721"/>
                </a:cubicBezTo>
                <a:cubicBezTo>
                  <a:pt x="751046" y="2362676"/>
                  <a:pt x="772001" y="2367439"/>
                  <a:pt x="780574" y="2381726"/>
                </a:cubicBezTo>
                <a:cubicBezTo>
                  <a:pt x="800576" y="2416969"/>
                  <a:pt x="820579" y="2451259"/>
                  <a:pt x="841534" y="2486501"/>
                </a:cubicBezTo>
                <a:cubicBezTo>
                  <a:pt x="850106" y="2501741"/>
                  <a:pt x="858679" y="2516981"/>
                  <a:pt x="870109" y="2536984"/>
                </a:cubicBezTo>
                <a:cubicBezTo>
                  <a:pt x="876776" y="2525554"/>
                  <a:pt x="884396" y="2517934"/>
                  <a:pt x="886301" y="2509361"/>
                </a:cubicBezTo>
                <a:cubicBezTo>
                  <a:pt x="889159" y="2495074"/>
                  <a:pt x="894874" y="2490311"/>
                  <a:pt x="909161" y="2492216"/>
                </a:cubicBezTo>
                <a:cubicBezTo>
                  <a:pt x="912971" y="2493169"/>
                  <a:pt x="917734" y="2487454"/>
                  <a:pt x="922496" y="2484596"/>
                </a:cubicBezTo>
                <a:cubicBezTo>
                  <a:pt x="918686" y="2480786"/>
                  <a:pt x="915829" y="2476024"/>
                  <a:pt x="912019" y="2472214"/>
                </a:cubicBezTo>
                <a:cubicBezTo>
                  <a:pt x="900589" y="2458879"/>
                  <a:pt x="884396" y="2446496"/>
                  <a:pt x="877729" y="2431256"/>
                </a:cubicBezTo>
                <a:cubicBezTo>
                  <a:pt x="869156" y="2410301"/>
                  <a:pt x="888206" y="2394109"/>
                  <a:pt x="896779" y="2376011"/>
                </a:cubicBezTo>
                <a:cubicBezTo>
                  <a:pt x="898684" y="2373154"/>
                  <a:pt x="904399" y="2371249"/>
                  <a:pt x="908209" y="2371249"/>
                </a:cubicBezTo>
                <a:cubicBezTo>
                  <a:pt x="929164" y="2370296"/>
                  <a:pt x="950119" y="2369344"/>
                  <a:pt x="970121" y="2369344"/>
                </a:cubicBezTo>
                <a:cubicBezTo>
                  <a:pt x="975836" y="2369344"/>
                  <a:pt x="981551" y="2375059"/>
                  <a:pt x="987266" y="2376964"/>
                </a:cubicBezTo>
                <a:cubicBezTo>
                  <a:pt x="984409" y="2381726"/>
                  <a:pt x="981551" y="2387441"/>
                  <a:pt x="977741" y="2390299"/>
                </a:cubicBezTo>
                <a:cubicBezTo>
                  <a:pt x="965359" y="2398871"/>
                  <a:pt x="962501" y="2409349"/>
                  <a:pt x="967264" y="2423636"/>
                </a:cubicBezTo>
                <a:cubicBezTo>
                  <a:pt x="969169" y="2430304"/>
                  <a:pt x="967264" y="2439829"/>
                  <a:pt x="965359" y="2447449"/>
                </a:cubicBezTo>
                <a:cubicBezTo>
                  <a:pt x="961549" y="2460784"/>
                  <a:pt x="981551" y="2489359"/>
                  <a:pt x="993934" y="2483644"/>
                </a:cubicBezTo>
                <a:cubicBezTo>
                  <a:pt x="1008221" y="2476976"/>
                  <a:pt x="1012984" y="2484596"/>
                  <a:pt x="1021556" y="2492216"/>
                </a:cubicBezTo>
                <a:cubicBezTo>
                  <a:pt x="1030129" y="2500789"/>
                  <a:pt x="1041559" y="2505551"/>
                  <a:pt x="1052036" y="2513171"/>
                </a:cubicBezTo>
                <a:cubicBezTo>
                  <a:pt x="1054894" y="2515076"/>
                  <a:pt x="1057751" y="2518886"/>
                  <a:pt x="1059656" y="2522696"/>
                </a:cubicBezTo>
                <a:cubicBezTo>
                  <a:pt x="1066324" y="2535079"/>
                  <a:pt x="1073944" y="2547461"/>
                  <a:pt x="1080611" y="2559844"/>
                </a:cubicBezTo>
                <a:cubicBezTo>
                  <a:pt x="1083469" y="2559844"/>
                  <a:pt x="1085374" y="2559844"/>
                  <a:pt x="1088231" y="2558891"/>
                </a:cubicBezTo>
                <a:cubicBezTo>
                  <a:pt x="1091089" y="2541746"/>
                  <a:pt x="1093946" y="2523649"/>
                  <a:pt x="1096804" y="2503646"/>
                </a:cubicBezTo>
                <a:cubicBezTo>
                  <a:pt x="1086326" y="2504599"/>
                  <a:pt x="1079659" y="2505551"/>
                  <a:pt x="1072991" y="2505551"/>
                </a:cubicBezTo>
                <a:cubicBezTo>
                  <a:pt x="1070134" y="2500789"/>
                  <a:pt x="1067276" y="2494121"/>
                  <a:pt x="1066324" y="2493169"/>
                </a:cubicBezTo>
                <a:close/>
                <a:moveTo>
                  <a:pt x="751046" y="2553176"/>
                </a:moveTo>
                <a:cubicBezTo>
                  <a:pt x="736759" y="2553176"/>
                  <a:pt x="724376" y="2554129"/>
                  <a:pt x="712946" y="2553176"/>
                </a:cubicBezTo>
                <a:cubicBezTo>
                  <a:pt x="696754" y="2551271"/>
                  <a:pt x="680561" y="2550319"/>
                  <a:pt x="666274" y="2545556"/>
                </a:cubicBezTo>
                <a:cubicBezTo>
                  <a:pt x="646271" y="2538889"/>
                  <a:pt x="629126" y="2529364"/>
                  <a:pt x="607219" y="2538889"/>
                </a:cubicBezTo>
                <a:cubicBezTo>
                  <a:pt x="596741" y="2543651"/>
                  <a:pt x="581501" y="2539841"/>
                  <a:pt x="568166" y="2539841"/>
                </a:cubicBezTo>
                <a:cubicBezTo>
                  <a:pt x="561499" y="2539841"/>
                  <a:pt x="552926" y="2536984"/>
                  <a:pt x="549116" y="2539841"/>
                </a:cubicBezTo>
                <a:cubicBezTo>
                  <a:pt x="531971" y="2554129"/>
                  <a:pt x="512921" y="2553176"/>
                  <a:pt x="492919" y="2555081"/>
                </a:cubicBezTo>
                <a:cubicBezTo>
                  <a:pt x="478631" y="2556034"/>
                  <a:pt x="467201" y="2557939"/>
                  <a:pt x="454819" y="2547461"/>
                </a:cubicBezTo>
                <a:cubicBezTo>
                  <a:pt x="447199" y="2540794"/>
                  <a:pt x="439579" y="2543651"/>
                  <a:pt x="436721" y="2553176"/>
                </a:cubicBezTo>
                <a:cubicBezTo>
                  <a:pt x="431959" y="2570321"/>
                  <a:pt x="427196" y="2587466"/>
                  <a:pt x="423386" y="2604611"/>
                </a:cubicBezTo>
                <a:cubicBezTo>
                  <a:pt x="420529" y="2614136"/>
                  <a:pt x="420529" y="2624614"/>
                  <a:pt x="432911" y="2625566"/>
                </a:cubicBezTo>
                <a:cubicBezTo>
                  <a:pt x="436721" y="2625566"/>
                  <a:pt x="442436" y="2616994"/>
                  <a:pt x="447199" y="2612231"/>
                </a:cubicBezTo>
                <a:cubicBezTo>
                  <a:pt x="450056" y="2609374"/>
                  <a:pt x="453866" y="2605564"/>
                  <a:pt x="457676" y="2603659"/>
                </a:cubicBezTo>
                <a:cubicBezTo>
                  <a:pt x="459581" y="2602706"/>
                  <a:pt x="465296" y="2606516"/>
                  <a:pt x="466249" y="2609374"/>
                </a:cubicBezTo>
                <a:cubicBezTo>
                  <a:pt x="471011" y="2623661"/>
                  <a:pt x="475774" y="2636996"/>
                  <a:pt x="479584" y="2651284"/>
                </a:cubicBezTo>
                <a:cubicBezTo>
                  <a:pt x="485299" y="2677001"/>
                  <a:pt x="472916" y="2702719"/>
                  <a:pt x="448151" y="2719864"/>
                </a:cubicBezTo>
                <a:cubicBezTo>
                  <a:pt x="442436" y="2723674"/>
                  <a:pt x="439579" y="2733199"/>
                  <a:pt x="434816" y="2738914"/>
                </a:cubicBezTo>
                <a:cubicBezTo>
                  <a:pt x="442436" y="2741771"/>
                  <a:pt x="451009" y="2747486"/>
                  <a:pt x="458629" y="2747486"/>
                </a:cubicBezTo>
                <a:cubicBezTo>
                  <a:pt x="474821" y="2746534"/>
                  <a:pt x="490061" y="2741771"/>
                  <a:pt x="505301" y="2740819"/>
                </a:cubicBezTo>
                <a:cubicBezTo>
                  <a:pt x="531019" y="2740819"/>
                  <a:pt x="556736" y="2733199"/>
                  <a:pt x="583406" y="2744629"/>
                </a:cubicBezTo>
                <a:cubicBezTo>
                  <a:pt x="602456" y="2752249"/>
                  <a:pt x="625316" y="2752249"/>
                  <a:pt x="646271" y="2755106"/>
                </a:cubicBezTo>
                <a:cubicBezTo>
                  <a:pt x="649129" y="2755106"/>
                  <a:pt x="653891" y="2753201"/>
                  <a:pt x="655796" y="2751296"/>
                </a:cubicBezTo>
                <a:cubicBezTo>
                  <a:pt x="669131" y="2739866"/>
                  <a:pt x="682466" y="2728436"/>
                  <a:pt x="694849" y="2716054"/>
                </a:cubicBezTo>
                <a:cubicBezTo>
                  <a:pt x="702469" y="2708434"/>
                  <a:pt x="712946" y="2696051"/>
                  <a:pt x="711994" y="2688431"/>
                </a:cubicBezTo>
                <a:cubicBezTo>
                  <a:pt x="709136" y="2672239"/>
                  <a:pt x="698659" y="2657951"/>
                  <a:pt x="690086" y="2637949"/>
                </a:cubicBezTo>
                <a:cubicBezTo>
                  <a:pt x="681514" y="2663666"/>
                  <a:pt x="669131" y="2645569"/>
                  <a:pt x="659606" y="2644616"/>
                </a:cubicBezTo>
                <a:cubicBezTo>
                  <a:pt x="655796" y="2652236"/>
                  <a:pt x="654844" y="2660809"/>
                  <a:pt x="650081" y="2666524"/>
                </a:cubicBezTo>
                <a:cubicBezTo>
                  <a:pt x="631031" y="2685574"/>
                  <a:pt x="609124" y="2698909"/>
                  <a:pt x="580549" y="2693194"/>
                </a:cubicBezTo>
                <a:cubicBezTo>
                  <a:pt x="574834" y="2692241"/>
                  <a:pt x="565309" y="2697004"/>
                  <a:pt x="561499" y="2702719"/>
                </a:cubicBezTo>
                <a:cubicBezTo>
                  <a:pt x="551021" y="2717959"/>
                  <a:pt x="538639" y="2711291"/>
                  <a:pt x="529114" y="2705576"/>
                </a:cubicBezTo>
                <a:cubicBezTo>
                  <a:pt x="516731" y="2697956"/>
                  <a:pt x="499586" y="2685574"/>
                  <a:pt x="508159" y="2671286"/>
                </a:cubicBezTo>
                <a:cubicBezTo>
                  <a:pt x="520541" y="2651284"/>
                  <a:pt x="537686" y="2627471"/>
                  <a:pt x="557689" y="2620804"/>
                </a:cubicBezTo>
                <a:cubicBezTo>
                  <a:pt x="584359" y="2612231"/>
                  <a:pt x="615791" y="2613184"/>
                  <a:pt x="644366" y="2629376"/>
                </a:cubicBezTo>
                <a:cubicBezTo>
                  <a:pt x="648176" y="2608421"/>
                  <a:pt x="661511" y="2602706"/>
                  <a:pt x="681514" y="2607469"/>
                </a:cubicBezTo>
                <a:cubicBezTo>
                  <a:pt x="689134" y="2609374"/>
                  <a:pt x="695801" y="2608421"/>
                  <a:pt x="703421" y="2610326"/>
                </a:cubicBezTo>
                <a:cubicBezTo>
                  <a:pt x="720566" y="2614136"/>
                  <a:pt x="731044" y="2605564"/>
                  <a:pt x="737711" y="2592229"/>
                </a:cubicBezTo>
                <a:cubicBezTo>
                  <a:pt x="742474" y="2579846"/>
                  <a:pt x="745331" y="2568416"/>
                  <a:pt x="751046" y="2553176"/>
                </a:cubicBezTo>
                <a:close/>
                <a:moveTo>
                  <a:pt x="4902041" y="2702719"/>
                </a:moveTo>
                <a:cubicBezTo>
                  <a:pt x="4892516" y="2712244"/>
                  <a:pt x="4890612" y="2758916"/>
                  <a:pt x="4901089" y="2777014"/>
                </a:cubicBezTo>
                <a:cubicBezTo>
                  <a:pt x="4917282" y="2803684"/>
                  <a:pt x="4964907" y="2818924"/>
                  <a:pt x="5003007" y="2809399"/>
                </a:cubicBezTo>
                <a:cubicBezTo>
                  <a:pt x="4993482" y="2779871"/>
                  <a:pt x="4983957" y="2750344"/>
                  <a:pt x="4976337" y="2726531"/>
                </a:cubicBezTo>
                <a:cubicBezTo>
                  <a:pt x="4950619" y="2717006"/>
                  <a:pt x="4927759" y="2710339"/>
                  <a:pt x="4902041" y="2702719"/>
                </a:cubicBezTo>
                <a:close/>
                <a:moveTo>
                  <a:pt x="1459706" y="2573179"/>
                </a:moveTo>
                <a:cubicBezTo>
                  <a:pt x="1461611" y="2576036"/>
                  <a:pt x="1463516" y="2577941"/>
                  <a:pt x="1464469" y="2580799"/>
                </a:cubicBezTo>
                <a:cubicBezTo>
                  <a:pt x="1476851" y="2573179"/>
                  <a:pt x="1493044" y="2577941"/>
                  <a:pt x="1501616" y="2561749"/>
                </a:cubicBezTo>
                <a:cubicBezTo>
                  <a:pt x="1511141" y="2543651"/>
                  <a:pt x="1518761" y="2525554"/>
                  <a:pt x="1528286" y="2507456"/>
                </a:cubicBezTo>
                <a:cubicBezTo>
                  <a:pt x="1541621" y="2481739"/>
                  <a:pt x="1556861" y="2457926"/>
                  <a:pt x="1570196" y="2432209"/>
                </a:cubicBezTo>
                <a:cubicBezTo>
                  <a:pt x="1576864" y="2420779"/>
                  <a:pt x="1570196" y="2393156"/>
                  <a:pt x="1559719" y="2392204"/>
                </a:cubicBezTo>
                <a:cubicBezTo>
                  <a:pt x="1545431" y="2391251"/>
                  <a:pt x="1531144" y="2397919"/>
                  <a:pt x="1516856" y="2401729"/>
                </a:cubicBezTo>
                <a:cubicBezTo>
                  <a:pt x="1515904" y="2401729"/>
                  <a:pt x="1514951" y="2405539"/>
                  <a:pt x="1515904" y="2406491"/>
                </a:cubicBezTo>
                <a:cubicBezTo>
                  <a:pt x="1529239" y="2420779"/>
                  <a:pt x="1520666" y="2430304"/>
                  <a:pt x="1510189" y="2440781"/>
                </a:cubicBezTo>
                <a:cubicBezTo>
                  <a:pt x="1508284" y="2442686"/>
                  <a:pt x="1509236" y="2448401"/>
                  <a:pt x="1511141" y="2451259"/>
                </a:cubicBezTo>
                <a:cubicBezTo>
                  <a:pt x="1520666" y="2476024"/>
                  <a:pt x="1509236" y="2497931"/>
                  <a:pt x="1504474" y="2520791"/>
                </a:cubicBezTo>
                <a:cubicBezTo>
                  <a:pt x="1478756" y="2517934"/>
                  <a:pt x="1477804" y="2519839"/>
                  <a:pt x="1480661" y="2545556"/>
                </a:cubicBezTo>
                <a:cubicBezTo>
                  <a:pt x="1480661" y="2549366"/>
                  <a:pt x="1477804" y="2554129"/>
                  <a:pt x="1474946" y="2556986"/>
                </a:cubicBezTo>
                <a:cubicBezTo>
                  <a:pt x="1470184" y="2563654"/>
                  <a:pt x="1464469" y="2568416"/>
                  <a:pt x="1459706" y="2573179"/>
                </a:cubicBezTo>
                <a:close/>
                <a:moveTo>
                  <a:pt x="1123474" y="2540794"/>
                </a:moveTo>
                <a:cubicBezTo>
                  <a:pt x="1125379" y="2542699"/>
                  <a:pt x="1127284" y="2544604"/>
                  <a:pt x="1128236" y="2546509"/>
                </a:cubicBezTo>
                <a:cubicBezTo>
                  <a:pt x="1136809" y="2541746"/>
                  <a:pt x="1146334" y="2536984"/>
                  <a:pt x="1153954" y="2531269"/>
                </a:cubicBezTo>
                <a:cubicBezTo>
                  <a:pt x="1162526" y="2524601"/>
                  <a:pt x="1168241" y="2512219"/>
                  <a:pt x="1177766" y="2508409"/>
                </a:cubicBezTo>
                <a:cubicBezTo>
                  <a:pt x="1187291" y="2503646"/>
                  <a:pt x="1188244" y="2500789"/>
                  <a:pt x="1185386" y="2492216"/>
                </a:cubicBezTo>
                <a:cubicBezTo>
                  <a:pt x="1173956" y="2457926"/>
                  <a:pt x="1163479" y="2422684"/>
                  <a:pt x="1151096" y="2388394"/>
                </a:cubicBezTo>
                <a:cubicBezTo>
                  <a:pt x="1149191" y="2383631"/>
                  <a:pt x="1141571" y="2379821"/>
                  <a:pt x="1135856" y="2378869"/>
                </a:cubicBezTo>
                <a:cubicBezTo>
                  <a:pt x="1132046" y="2378869"/>
                  <a:pt x="1123474" y="2385536"/>
                  <a:pt x="1124426" y="2388394"/>
                </a:cubicBezTo>
                <a:cubicBezTo>
                  <a:pt x="1126331" y="2398871"/>
                  <a:pt x="1128236" y="2411254"/>
                  <a:pt x="1135856" y="2417921"/>
                </a:cubicBezTo>
                <a:cubicBezTo>
                  <a:pt x="1160621" y="2443639"/>
                  <a:pt x="1158716" y="2460784"/>
                  <a:pt x="1126331" y="2473166"/>
                </a:cubicBezTo>
                <a:cubicBezTo>
                  <a:pt x="1116806" y="2476976"/>
                  <a:pt x="1112044" y="2484596"/>
                  <a:pt x="1121569" y="2490311"/>
                </a:cubicBezTo>
                <a:cubicBezTo>
                  <a:pt x="1134904" y="2497931"/>
                  <a:pt x="1131094" y="2507456"/>
                  <a:pt x="1129189" y="2516981"/>
                </a:cubicBezTo>
                <a:cubicBezTo>
                  <a:pt x="1129189" y="2526506"/>
                  <a:pt x="1125379" y="2533174"/>
                  <a:pt x="1123474" y="2540794"/>
                </a:cubicBezTo>
                <a:close/>
                <a:moveTo>
                  <a:pt x="1173956" y="2668429"/>
                </a:moveTo>
                <a:cubicBezTo>
                  <a:pt x="1184434" y="2662714"/>
                  <a:pt x="1193959" y="2656999"/>
                  <a:pt x="1203484" y="2653189"/>
                </a:cubicBezTo>
                <a:cubicBezTo>
                  <a:pt x="1213009" y="2649379"/>
                  <a:pt x="1214914" y="2645569"/>
                  <a:pt x="1206341" y="2637949"/>
                </a:cubicBezTo>
                <a:cubicBezTo>
                  <a:pt x="1202531" y="2634139"/>
                  <a:pt x="1202531" y="2627471"/>
                  <a:pt x="1201579" y="2621756"/>
                </a:cubicBezTo>
                <a:cubicBezTo>
                  <a:pt x="1200626" y="2616041"/>
                  <a:pt x="1202531" y="2610326"/>
                  <a:pt x="1201579" y="2604611"/>
                </a:cubicBezTo>
                <a:cubicBezTo>
                  <a:pt x="1199674" y="2590324"/>
                  <a:pt x="1205389" y="2573179"/>
                  <a:pt x="1187291" y="2564606"/>
                </a:cubicBezTo>
                <a:cubicBezTo>
                  <a:pt x="1186339" y="2564606"/>
                  <a:pt x="1188244" y="2557939"/>
                  <a:pt x="1189196" y="2554129"/>
                </a:cubicBezTo>
                <a:cubicBezTo>
                  <a:pt x="1190149" y="2548414"/>
                  <a:pt x="1191101" y="2542699"/>
                  <a:pt x="1193006" y="2536031"/>
                </a:cubicBezTo>
                <a:cubicBezTo>
                  <a:pt x="1172051" y="2536984"/>
                  <a:pt x="1163479" y="2554129"/>
                  <a:pt x="1174909" y="2570321"/>
                </a:cubicBezTo>
                <a:cubicBezTo>
                  <a:pt x="1180624" y="2578894"/>
                  <a:pt x="1182529" y="2585561"/>
                  <a:pt x="1171099" y="2590324"/>
                </a:cubicBezTo>
                <a:cubicBezTo>
                  <a:pt x="1165384" y="2593181"/>
                  <a:pt x="1160621" y="2597944"/>
                  <a:pt x="1154906" y="2600801"/>
                </a:cubicBezTo>
                <a:cubicBezTo>
                  <a:pt x="1145381" y="2606516"/>
                  <a:pt x="1140619" y="2630329"/>
                  <a:pt x="1147286" y="2638901"/>
                </a:cubicBezTo>
                <a:cubicBezTo>
                  <a:pt x="1156811" y="2649379"/>
                  <a:pt x="1166336" y="2659856"/>
                  <a:pt x="1173956" y="2668429"/>
                </a:cubicBezTo>
                <a:close/>
                <a:moveTo>
                  <a:pt x="731996" y="2631281"/>
                </a:moveTo>
                <a:cubicBezTo>
                  <a:pt x="733901" y="2639854"/>
                  <a:pt x="733901" y="2644616"/>
                  <a:pt x="734854" y="2650331"/>
                </a:cubicBezTo>
                <a:cubicBezTo>
                  <a:pt x="736759" y="2657951"/>
                  <a:pt x="736759" y="2671286"/>
                  <a:pt x="740569" y="2672239"/>
                </a:cubicBezTo>
                <a:cubicBezTo>
                  <a:pt x="758666" y="2677001"/>
                  <a:pt x="777716" y="2678906"/>
                  <a:pt x="796766" y="2678906"/>
                </a:cubicBezTo>
                <a:cubicBezTo>
                  <a:pt x="798671" y="2678906"/>
                  <a:pt x="803434" y="2659856"/>
                  <a:pt x="802481" y="2658904"/>
                </a:cubicBezTo>
                <a:cubicBezTo>
                  <a:pt x="780574" y="2649379"/>
                  <a:pt x="761524" y="2630329"/>
                  <a:pt x="731996" y="2631281"/>
                </a:cubicBezTo>
                <a:close/>
                <a:moveTo>
                  <a:pt x="784384" y="2625566"/>
                </a:moveTo>
                <a:cubicBezTo>
                  <a:pt x="791051" y="2628424"/>
                  <a:pt x="797719" y="2633186"/>
                  <a:pt x="805339" y="2634139"/>
                </a:cubicBezTo>
                <a:cubicBezTo>
                  <a:pt x="808196" y="2635091"/>
                  <a:pt x="816769" y="2627471"/>
                  <a:pt x="816769" y="2627471"/>
                </a:cubicBezTo>
                <a:cubicBezTo>
                  <a:pt x="809149" y="2610326"/>
                  <a:pt x="801529" y="2592229"/>
                  <a:pt x="792004" y="2576989"/>
                </a:cubicBezTo>
                <a:cubicBezTo>
                  <a:pt x="784384" y="2565559"/>
                  <a:pt x="771049" y="2570321"/>
                  <a:pt x="762476" y="2576036"/>
                </a:cubicBezTo>
                <a:cubicBezTo>
                  <a:pt x="758666" y="2578894"/>
                  <a:pt x="762476" y="2591276"/>
                  <a:pt x="763429" y="2599849"/>
                </a:cubicBezTo>
                <a:cubicBezTo>
                  <a:pt x="764381" y="2604611"/>
                  <a:pt x="769144" y="2610326"/>
                  <a:pt x="768191" y="2614136"/>
                </a:cubicBezTo>
                <a:cubicBezTo>
                  <a:pt x="764381" y="2628424"/>
                  <a:pt x="772001" y="2629376"/>
                  <a:pt x="784384" y="2625566"/>
                </a:cubicBezTo>
                <a:close/>
                <a:moveTo>
                  <a:pt x="883444" y="2715101"/>
                </a:moveTo>
                <a:cubicBezTo>
                  <a:pt x="882491" y="2717006"/>
                  <a:pt x="880586" y="2718911"/>
                  <a:pt x="879634" y="2719864"/>
                </a:cubicBezTo>
                <a:cubicBezTo>
                  <a:pt x="890111" y="2740819"/>
                  <a:pt x="900589" y="2760821"/>
                  <a:pt x="911066" y="2781776"/>
                </a:cubicBezTo>
                <a:cubicBezTo>
                  <a:pt x="911066" y="2782729"/>
                  <a:pt x="912019" y="2782729"/>
                  <a:pt x="912019" y="2782729"/>
                </a:cubicBezTo>
                <a:cubicBezTo>
                  <a:pt x="932021" y="2786539"/>
                  <a:pt x="952976" y="2790349"/>
                  <a:pt x="974884" y="2794159"/>
                </a:cubicBezTo>
                <a:cubicBezTo>
                  <a:pt x="942499" y="2765584"/>
                  <a:pt x="912971" y="2739866"/>
                  <a:pt x="883444" y="2715101"/>
                </a:cubicBezTo>
                <a:close/>
                <a:moveTo>
                  <a:pt x="413861" y="1930241"/>
                </a:moveTo>
                <a:cubicBezTo>
                  <a:pt x="396716" y="1930241"/>
                  <a:pt x="383381" y="1940719"/>
                  <a:pt x="383381" y="1952149"/>
                </a:cubicBezTo>
                <a:cubicBezTo>
                  <a:pt x="383381" y="1963579"/>
                  <a:pt x="398621" y="1975961"/>
                  <a:pt x="411956" y="1975961"/>
                </a:cubicBezTo>
                <a:cubicBezTo>
                  <a:pt x="422434" y="1975961"/>
                  <a:pt x="436721" y="1961674"/>
                  <a:pt x="435769" y="1950244"/>
                </a:cubicBezTo>
                <a:cubicBezTo>
                  <a:pt x="434816" y="1935956"/>
                  <a:pt x="425291" y="1930241"/>
                  <a:pt x="413861" y="1930241"/>
                </a:cubicBezTo>
                <a:close/>
                <a:moveTo>
                  <a:pt x="1263491" y="2647474"/>
                </a:moveTo>
                <a:cubicBezTo>
                  <a:pt x="1264444" y="2651284"/>
                  <a:pt x="1265396" y="2654141"/>
                  <a:pt x="1266349" y="2656046"/>
                </a:cubicBezTo>
                <a:cubicBezTo>
                  <a:pt x="1274921" y="2665571"/>
                  <a:pt x="1272064" y="2688431"/>
                  <a:pt x="1292066" y="2682716"/>
                </a:cubicBezTo>
                <a:cubicBezTo>
                  <a:pt x="1313021" y="2676049"/>
                  <a:pt x="1302544" y="2657951"/>
                  <a:pt x="1299686" y="2642711"/>
                </a:cubicBezTo>
                <a:cubicBezTo>
                  <a:pt x="1309211" y="2637949"/>
                  <a:pt x="1320641" y="2633186"/>
                  <a:pt x="1310164" y="2616994"/>
                </a:cubicBezTo>
                <a:cubicBezTo>
                  <a:pt x="1294924" y="2627471"/>
                  <a:pt x="1279684" y="2636996"/>
                  <a:pt x="1263491" y="2647474"/>
                </a:cubicBezTo>
                <a:close/>
                <a:moveTo>
                  <a:pt x="1297781" y="2533174"/>
                </a:moveTo>
                <a:cubicBezTo>
                  <a:pt x="1306354" y="2518886"/>
                  <a:pt x="1317784" y="2508409"/>
                  <a:pt x="1317784" y="2497931"/>
                </a:cubicBezTo>
                <a:cubicBezTo>
                  <a:pt x="1317784" y="2492216"/>
                  <a:pt x="1299686" y="2479834"/>
                  <a:pt x="1291114" y="2480786"/>
                </a:cubicBezTo>
                <a:cubicBezTo>
                  <a:pt x="1281589" y="2481739"/>
                  <a:pt x="1273016" y="2495074"/>
                  <a:pt x="1264444" y="2502694"/>
                </a:cubicBezTo>
                <a:cubicBezTo>
                  <a:pt x="1265396" y="2504599"/>
                  <a:pt x="1266349" y="2505551"/>
                  <a:pt x="1267301" y="2507456"/>
                </a:cubicBezTo>
                <a:cubicBezTo>
                  <a:pt x="1291114" y="2496026"/>
                  <a:pt x="1292066" y="2515076"/>
                  <a:pt x="1297781" y="2533174"/>
                </a:cubicBezTo>
                <a:close/>
                <a:moveTo>
                  <a:pt x="7020402" y="2656999"/>
                </a:moveTo>
                <a:cubicBezTo>
                  <a:pt x="7016591" y="2619851"/>
                  <a:pt x="7004209" y="2607469"/>
                  <a:pt x="6972777" y="2607469"/>
                </a:cubicBezTo>
                <a:cubicBezTo>
                  <a:pt x="6988016" y="2624614"/>
                  <a:pt x="6991827" y="2651284"/>
                  <a:pt x="7020402" y="2656999"/>
                </a:cubicBezTo>
                <a:close/>
                <a:moveTo>
                  <a:pt x="5011579" y="1292066"/>
                </a:moveTo>
                <a:cubicBezTo>
                  <a:pt x="5014437" y="1299686"/>
                  <a:pt x="5017294" y="1305401"/>
                  <a:pt x="5021104" y="1314926"/>
                </a:cubicBezTo>
                <a:cubicBezTo>
                  <a:pt x="5030629" y="1308259"/>
                  <a:pt x="5040154" y="1304449"/>
                  <a:pt x="5046821" y="1297781"/>
                </a:cubicBezTo>
                <a:cubicBezTo>
                  <a:pt x="5054441" y="1290161"/>
                  <a:pt x="5058252" y="1276826"/>
                  <a:pt x="5073491" y="1279684"/>
                </a:cubicBezTo>
                <a:cubicBezTo>
                  <a:pt x="5075396" y="1279684"/>
                  <a:pt x="5078254" y="1272064"/>
                  <a:pt x="5083016" y="1265396"/>
                </a:cubicBezTo>
                <a:cubicBezTo>
                  <a:pt x="5058252" y="1274921"/>
                  <a:pt x="5035391" y="1283494"/>
                  <a:pt x="5011579" y="1292066"/>
                </a:cubicBezTo>
                <a:close/>
                <a:moveTo>
                  <a:pt x="1278731" y="2386489"/>
                </a:moveTo>
                <a:cubicBezTo>
                  <a:pt x="1275874" y="2374106"/>
                  <a:pt x="1274921" y="2364581"/>
                  <a:pt x="1271111" y="2355056"/>
                </a:cubicBezTo>
                <a:cubicBezTo>
                  <a:pt x="1269206" y="2349341"/>
                  <a:pt x="1263491" y="2345531"/>
                  <a:pt x="1258729" y="2341721"/>
                </a:cubicBezTo>
                <a:cubicBezTo>
                  <a:pt x="1256824" y="2340769"/>
                  <a:pt x="1253014" y="2343626"/>
                  <a:pt x="1249204" y="2344579"/>
                </a:cubicBezTo>
                <a:cubicBezTo>
                  <a:pt x="1251109" y="2348389"/>
                  <a:pt x="1253966" y="2352199"/>
                  <a:pt x="1255871" y="2356009"/>
                </a:cubicBezTo>
                <a:cubicBezTo>
                  <a:pt x="1257776" y="2362676"/>
                  <a:pt x="1259681" y="2369344"/>
                  <a:pt x="1260634" y="2376011"/>
                </a:cubicBezTo>
                <a:cubicBezTo>
                  <a:pt x="1262539" y="2389346"/>
                  <a:pt x="1263491" y="2402681"/>
                  <a:pt x="1265396" y="2418874"/>
                </a:cubicBezTo>
                <a:cubicBezTo>
                  <a:pt x="1270159" y="2404586"/>
                  <a:pt x="1274921" y="2395061"/>
                  <a:pt x="1278731" y="2386489"/>
                </a:cubicBezTo>
                <a:close/>
                <a:moveTo>
                  <a:pt x="1498759" y="2395061"/>
                </a:moveTo>
                <a:cubicBezTo>
                  <a:pt x="1492091" y="2389346"/>
                  <a:pt x="1487329" y="2384584"/>
                  <a:pt x="1481614" y="2382679"/>
                </a:cubicBezTo>
                <a:cubicBezTo>
                  <a:pt x="1476851" y="2380774"/>
                  <a:pt x="1467326" y="2382679"/>
                  <a:pt x="1467326" y="2383631"/>
                </a:cubicBezTo>
                <a:cubicBezTo>
                  <a:pt x="1466374" y="2393156"/>
                  <a:pt x="1466374" y="2402681"/>
                  <a:pt x="1467326" y="2412206"/>
                </a:cubicBezTo>
                <a:cubicBezTo>
                  <a:pt x="1467326" y="2415064"/>
                  <a:pt x="1474946" y="2419826"/>
                  <a:pt x="1475899" y="2418874"/>
                </a:cubicBezTo>
                <a:cubicBezTo>
                  <a:pt x="1482566" y="2416016"/>
                  <a:pt x="1489234" y="2411254"/>
                  <a:pt x="1493996" y="2406491"/>
                </a:cubicBezTo>
                <a:cubicBezTo>
                  <a:pt x="1497806" y="2403634"/>
                  <a:pt x="1497806" y="2397919"/>
                  <a:pt x="1498759" y="2395061"/>
                </a:cubicBezTo>
                <a:close/>
                <a:moveTo>
                  <a:pt x="1423511" y="2390299"/>
                </a:moveTo>
                <a:cubicBezTo>
                  <a:pt x="1422559" y="2392204"/>
                  <a:pt x="1421606" y="2393156"/>
                  <a:pt x="1420654" y="2395061"/>
                </a:cubicBezTo>
                <a:cubicBezTo>
                  <a:pt x="1430179" y="2406491"/>
                  <a:pt x="1439704" y="2418874"/>
                  <a:pt x="1450181" y="2430304"/>
                </a:cubicBezTo>
                <a:cubicBezTo>
                  <a:pt x="1452086" y="2429351"/>
                  <a:pt x="1454944" y="2429351"/>
                  <a:pt x="1456849" y="2428399"/>
                </a:cubicBezTo>
                <a:cubicBezTo>
                  <a:pt x="1455896" y="2416969"/>
                  <a:pt x="1456849" y="2402681"/>
                  <a:pt x="1452086" y="2393156"/>
                </a:cubicBezTo>
                <a:cubicBezTo>
                  <a:pt x="1448276" y="2388394"/>
                  <a:pt x="1433036" y="2391251"/>
                  <a:pt x="1423511" y="2390299"/>
                </a:cubicBezTo>
                <a:close/>
                <a:moveTo>
                  <a:pt x="6935629" y="2620804"/>
                </a:moveTo>
                <a:cubicBezTo>
                  <a:pt x="6948964" y="2634139"/>
                  <a:pt x="6947059" y="2663666"/>
                  <a:pt x="6977539" y="2661761"/>
                </a:cubicBezTo>
                <a:cubicBezTo>
                  <a:pt x="6976587" y="2633186"/>
                  <a:pt x="6953727" y="2629376"/>
                  <a:pt x="6935629" y="2620804"/>
                </a:cubicBezTo>
                <a:close/>
                <a:moveTo>
                  <a:pt x="1395889" y="2501741"/>
                </a:moveTo>
                <a:cubicBezTo>
                  <a:pt x="1406366" y="2496979"/>
                  <a:pt x="1413986" y="2496026"/>
                  <a:pt x="1417796" y="2491264"/>
                </a:cubicBezTo>
                <a:cubicBezTo>
                  <a:pt x="1421606" y="2486501"/>
                  <a:pt x="1421606" y="2477929"/>
                  <a:pt x="1421606" y="2471261"/>
                </a:cubicBezTo>
                <a:cubicBezTo>
                  <a:pt x="1421606" y="2468404"/>
                  <a:pt x="1415891" y="2464594"/>
                  <a:pt x="1413986" y="2464594"/>
                </a:cubicBezTo>
                <a:cubicBezTo>
                  <a:pt x="1410176" y="2464594"/>
                  <a:pt x="1402556" y="2467451"/>
                  <a:pt x="1401604" y="2470309"/>
                </a:cubicBezTo>
                <a:cubicBezTo>
                  <a:pt x="1398746" y="2478881"/>
                  <a:pt x="1398746" y="2488406"/>
                  <a:pt x="1395889" y="2501741"/>
                </a:cubicBezTo>
                <a:close/>
                <a:moveTo>
                  <a:pt x="6917532" y="2589371"/>
                </a:moveTo>
                <a:cubicBezTo>
                  <a:pt x="6916579" y="2591276"/>
                  <a:pt x="6915627" y="2593181"/>
                  <a:pt x="6914674" y="2595086"/>
                </a:cubicBezTo>
                <a:cubicBezTo>
                  <a:pt x="6928009" y="2600801"/>
                  <a:pt x="6941344" y="2607469"/>
                  <a:pt x="6955632" y="2613184"/>
                </a:cubicBezTo>
                <a:cubicBezTo>
                  <a:pt x="6961346" y="2597944"/>
                  <a:pt x="6957537" y="2596039"/>
                  <a:pt x="6917532" y="2589371"/>
                </a:cubicBezTo>
                <a:close/>
                <a:moveTo>
                  <a:pt x="952976" y="2473166"/>
                </a:moveTo>
                <a:cubicBezTo>
                  <a:pt x="946309" y="2486501"/>
                  <a:pt x="943451" y="2494121"/>
                  <a:pt x="939641" y="2501741"/>
                </a:cubicBezTo>
                <a:cubicBezTo>
                  <a:pt x="940594" y="2503646"/>
                  <a:pt x="941546" y="2505551"/>
                  <a:pt x="942499" y="2506504"/>
                </a:cubicBezTo>
                <a:cubicBezTo>
                  <a:pt x="950119" y="2502694"/>
                  <a:pt x="957739" y="2498884"/>
                  <a:pt x="965359" y="2495074"/>
                </a:cubicBezTo>
                <a:cubicBezTo>
                  <a:pt x="961549" y="2489359"/>
                  <a:pt x="958691" y="2482691"/>
                  <a:pt x="952976" y="2473166"/>
                </a:cubicBezTo>
                <a:close/>
                <a:moveTo>
                  <a:pt x="1602581" y="2402681"/>
                </a:moveTo>
                <a:cubicBezTo>
                  <a:pt x="1602581" y="2400776"/>
                  <a:pt x="1601629" y="2398871"/>
                  <a:pt x="1601629" y="2396014"/>
                </a:cubicBezTo>
                <a:cubicBezTo>
                  <a:pt x="1595914" y="2391251"/>
                  <a:pt x="1589246" y="2386489"/>
                  <a:pt x="1583531" y="2381726"/>
                </a:cubicBezTo>
                <a:cubicBezTo>
                  <a:pt x="1581626" y="2382679"/>
                  <a:pt x="1579721" y="2382679"/>
                  <a:pt x="1577816" y="2383631"/>
                </a:cubicBezTo>
                <a:cubicBezTo>
                  <a:pt x="1579721" y="2391251"/>
                  <a:pt x="1580674" y="2398871"/>
                  <a:pt x="1584484" y="2405539"/>
                </a:cubicBezTo>
                <a:cubicBezTo>
                  <a:pt x="1586389" y="2408396"/>
                  <a:pt x="1595914" y="2404586"/>
                  <a:pt x="1602581" y="2402681"/>
                </a:cubicBezTo>
                <a:close/>
                <a:moveTo>
                  <a:pt x="951071" y="2753201"/>
                </a:moveTo>
                <a:cubicBezTo>
                  <a:pt x="950119" y="2755106"/>
                  <a:pt x="949166" y="2757011"/>
                  <a:pt x="948214" y="2758916"/>
                </a:cubicBezTo>
                <a:cubicBezTo>
                  <a:pt x="957739" y="2770346"/>
                  <a:pt x="968216" y="2780824"/>
                  <a:pt x="984409" y="2778919"/>
                </a:cubicBezTo>
                <a:cubicBezTo>
                  <a:pt x="985361" y="2777014"/>
                  <a:pt x="986314" y="2775109"/>
                  <a:pt x="987266" y="2773204"/>
                </a:cubicBezTo>
                <a:cubicBezTo>
                  <a:pt x="975836" y="2765584"/>
                  <a:pt x="963454" y="2758916"/>
                  <a:pt x="951071" y="2753201"/>
                </a:cubicBezTo>
                <a:close/>
                <a:moveTo>
                  <a:pt x="1341596" y="2375059"/>
                </a:moveTo>
                <a:cubicBezTo>
                  <a:pt x="1344454" y="2380774"/>
                  <a:pt x="1347311" y="2384584"/>
                  <a:pt x="1350169" y="2389346"/>
                </a:cubicBezTo>
                <a:cubicBezTo>
                  <a:pt x="1357789" y="2384584"/>
                  <a:pt x="1365409" y="2378869"/>
                  <a:pt x="1373029" y="2374106"/>
                </a:cubicBezTo>
                <a:cubicBezTo>
                  <a:pt x="1372076" y="2373154"/>
                  <a:pt x="1371124" y="2371249"/>
                  <a:pt x="1371124" y="2370296"/>
                </a:cubicBezTo>
                <a:cubicBezTo>
                  <a:pt x="1362551" y="2371249"/>
                  <a:pt x="1353979" y="2373154"/>
                  <a:pt x="1341596" y="2375059"/>
                </a:cubicBezTo>
                <a:close/>
                <a:moveTo>
                  <a:pt x="1301591" y="2401729"/>
                </a:moveTo>
                <a:cubicBezTo>
                  <a:pt x="1299686" y="2401729"/>
                  <a:pt x="1298734" y="2400776"/>
                  <a:pt x="1296829" y="2400776"/>
                </a:cubicBezTo>
                <a:cubicBezTo>
                  <a:pt x="1293971" y="2410301"/>
                  <a:pt x="1291114" y="2418874"/>
                  <a:pt x="1288256" y="2428399"/>
                </a:cubicBezTo>
                <a:cubicBezTo>
                  <a:pt x="1291114" y="2429351"/>
                  <a:pt x="1293971" y="2429351"/>
                  <a:pt x="1296829" y="2430304"/>
                </a:cubicBezTo>
                <a:cubicBezTo>
                  <a:pt x="1298734" y="2420779"/>
                  <a:pt x="1300639" y="2411254"/>
                  <a:pt x="1301591" y="2401729"/>
                </a:cubicBezTo>
                <a:close/>
                <a:moveTo>
                  <a:pt x="1356836" y="2232184"/>
                </a:moveTo>
                <a:cubicBezTo>
                  <a:pt x="1355884" y="2231231"/>
                  <a:pt x="1355884" y="2229326"/>
                  <a:pt x="1354931" y="2228374"/>
                </a:cubicBezTo>
                <a:cubicBezTo>
                  <a:pt x="1347311" y="2227421"/>
                  <a:pt x="1339691" y="2226469"/>
                  <a:pt x="1327309" y="2224564"/>
                </a:cubicBezTo>
                <a:cubicBezTo>
                  <a:pt x="1331119" y="2232184"/>
                  <a:pt x="1333024" y="2236946"/>
                  <a:pt x="1335881" y="2242661"/>
                </a:cubicBezTo>
                <a:cubicBezTo>
                  <a:pt x="1342549" y="2238851"/>
                  <a:pt x="1350169" y="2235994"/>
                  <a:pt x="1356836" y="2232184"/>
                </a:cubicBezTo>
                <a:close/>
                <a:moveTo>
                  <a:pt x="6707029" y="2700814"/>
                </a:moveTo>
                <a:cubicBezTo>
                  <a:pt x="6705124" y="2701766"/>
                  <a:pt x="6704171" y="2702719"/>
                  <a:pt x="6702266" y="2703671"/>
                </a:cubicBezTo>
                <a:cubicBezTo>
                  <a:pt x="6703219" y="2721769"/>
                  <a:pt x="6705124" y="2723674"/>
                  <a:pt x="6722269" y="2723674"/>
                </a:cubicBezTo>
                <a:cubicBezTo>
                  <a:pt x="6724174" y="2721769"/>
                  <a:pt x="6727032" y="2718911"/>
                  <a:pt x="6728937" y="2717006"/>
                </a:cubicBezTo>
                <a:cubicBezTo>
                  <a:pt x="6722269" y="2711291"/>
                  <a:pt x="6714649" y="2705576"/>
                  <a:pt x="6707029" y="2700814"/>
                </a:cubicBezTo>
                <a:close/>
                <a:moveTo>
                  <a:pt x="1202531" y="2463641"/>
                </a:moveTo>
                <a:cubicBezTo>
                  <a:pt x="1203484" y="2436971"/>
                  <a:pt x="1201579" y="2435066"/>
                  <a:pt x="1183481" y="2434114"/>
                </a:cubicBezTo>
                <a:cubicBezTo>
                  <a:pt x="1189196" y="2443639"/>
                  <a:pt x="1194911" y="2451259"/>
                  <a:pt x="1202531" y="2463641"/>
                </a:cubicBezTo>
                <a:close/>
                <a:moveTo>
                  <a:pt x="787241" y="2776061"/>
                </a:moveTo>
                <a:cubicBezTo>
                  <a:pt x="791051" y="2773204"/>
                  <a:pt x="793909" y="2770346"/>
                  <a:pt x="797719" y="2768441"/>
                </a:cubicBezTo>
                <a:cubicBezTo>
                  <a:pt x="793909" y="2765584"/>
                  <a:pt x="790099" y="2760821"/>
                  <a:pt x="786289" y="2760821"/>
                </a:cubicBezTo>
                <a:cubicBezTo>
                  <a:pt x="783431" y="2760821"/>
                  <a:pt x="779621" y="2765584"/>
                  <a:pt x="776764" y="2767489"/>
                </a:cubicBezTo>
                <a:cubicBezTo>
                  <a:pt x="779621" y="2770346"/>
                  <a:pt x="783431" y="2773204"/>
                  <a:pt x="787241" y="277606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35">
            <a:extLst>
              <a:ext uri="{FF2B5EF4-FFF2-40B4-BE49-F238E27FC236}">
                <a16:creationId xmlns:a16="http://schemas.microsoft.com/office/drawing/2014/main" id="{77EA15D2-B4BF-4347-A640-EBA2A25CBDE1}"/>
              </a:ext>
            </a:extLst>
          </p:cNvPr>
          <p:cNvSpPr/>
          <p:nvPr/>
        </p:nvSpPr>
        <p:spPr>
          <a:xfrm>
            <a:off x="4734807" y="2902654"/>
            <a:ext cx="2613211" cy="1478396"/>
          </a:xfrm>
          <a:custGeom>
            <a:avLst/>
            <a:gdLst>
              <a:gd name="connsiteX0" fmla="*/ 5679192 w 12133894"/>
              <a:gd name="connsiteY0" fmla="*/ 3421050 h 6864619"/>
              <a:gd name="connsiteX1" fmla="*/ 5773192 w 12133894"/>
              <a:gd name="connsiteY1" fmla="*/ 3336980 h 6864619"/>
              <a:gd name="connsiteX2" fmla="*/ 5767897 w 12133894"/>
              <a:gd name="connsiteY2" fmla="*/ 3408473 h 6864619"/>
              <a:gd name="connsiteX3" fmla="*/ 5699714 w 12133894"/>
              <a:gd name="connsiteY3" fmla="*/ 3470698 h 6864619"/>
              <a:gd name="connsiteX4" fmla="*/ 5739432 w 12133894"/>
              <a:gd name="connsiteY4" fmla="*/ 3482614 h 6864619"/>
              <a:gd name="connsiteX5" fmla="*/ 6668836 w 12133894"/>
              <a:gd name="connsiteY5" fmla="*/ 3509754 h 6864619"/>
              <a:gd name="connsiteX6" fmla="*/ 7091835 w 12133894"/>
              <a:gd name="connsiteY6" fmla="*/ 3528951 h 6864619"/>
              <a:gd name="connsiteX7" fmla="*/ 7271228 w 12133894"/>
              <a:gd name="connsiteY7" fmla="*/ 3555430 h 6864619"/>
              <a:gd name="connsiteX8" fmla="*/ 7279172 w 12133894"/>
              <a:gd name="connsiteY8" fmla="*/ 3562050 h 6864619"/>
              <a:gd name="connsiteX9" fmla="*/ 7367214 w 12133894"/>
              <a:gd name="connsiteY9" fmla="*/ 3569331 h 6864619"/>
              <a:gd name="connsiteX10" fmla="*/ 7384425 w 12133894"/>
              <a:gd name="connsiteY10" fmla="*/ 3582571 h 6864619"/>
              <a:gd name="connsiteX11" fmla="*/ 7381115 w 12133894"/>
              <a:gd name="connsiteY11" fmla="*/ 3676570 h 6864619"/>
              <a:gd name="connsiteX12" fmla="*/ 7275200 w 12133894"/>
              <a:gd name="connsiteY12" fmla="*/ 3851992 h 6864619"/>
              <a:gd name="connsiteX13" fmla="*/ 7355961 w 12133894"/>
              <a:gd name="connsiteY13" fmla="*/ 3844710 h 6864619"/>
              <a:gd name="connsiteX14" fmla="*/ 7440692 w 12133894"/>
              <a:gd name="connsiteY14" fmla="*/ 3851992 h 6864619"/>
              <a:gd name="connsiteX15" fmla="*/ 7667086 w 12133894"/>
              <a:gd name="connsiteY15" fmla="*/ 3869866 h 6864619"/>
              <a:gd name="connsiteX16" fmla="*/ 7681649 w 12133894"/>
              <a:gd name="connsiteY16" fmla="*/ 3865232 h 6864619"/>
              <a:gd name="connsiteX17" fmla="*/ 7759100 w 12133894"/>
              <a:gd name="connsiteY17" fmla="*/ 3841401 h 6864619"/>
              <a:gd name="connsiteX18" fmla="*/ 7802128 w 12133894"/>
              <a:gd name="connsiteY18" fmla="*/ 3827499 h 6864619"/>
              <a:gd name="connsiteX19" fmla="*/ 7870972 w 12133894"/>
              <a:gd name="connsiteY19" fmla="*/ 3806978 h 6864619"/>
              <a:gd name="connsiteX20" fmla="*/ 8546180 w 12133894"/>
              <a:gd name="connsiteY20" fmla="*/ 3916865 h 6864619"/>
              <a:gd name="connsiteX21" fmla="*/ 8554786 w 12133894"/>
              <a:gd name="connsiteY21" fmla="*/ 3914217 h 6864619"/>
              <a:gd name="connsiteX22" fmla="*/ 8578617 w 12133894"/>
              <a:gd name="connsiteY22" fmla="*/ 3615007 h 6864619"/>
              <a:gd name="connsiteX23" fmla="*/ 8570012 w 12133894"/>
              <a:gd name="connsiteY23" fmla="*/ 3614345 h 6864619"/>
              <a:gd name="connsiteX24" fmla="*/ 8551476 w 12133894"/>
              <a:gd name="connsiteY24" fmla="*/ 3692457 h 6864619"/>
              <a:gd name="connsiteX25" fmla="*/ 8527646 w 12133894"/>
              <a:gd name="connsiteY25" fmla="*/ 3730852 h 6864619"/>
              <a:gd name="connsiteX26" fmla="*/ 8479322 w 12133894"/>
              <a:gd name="connsiteY26" fmla="*/ 3741443 h 6864619"/>
              <a:gd name="connsiteX27" fmla="*/ 8458139 w 12133894"/>
              <a:gd name="connsiteY27" fmla="*/ 3707021 h 6864619"/>
              <a:gd name="connsiteX28" fmla="*/ 8464097 w 12133894"/>
              <a:gd name="connsiteY28" fmla="*/ 3601106 h 6864619"/>
              <a:gd name="connsiteX29" fmla="*/ 8466744 w 12133894"/>
              <a:gd name="connsiteY29" fmla="*/ 3487247 h 6864619"/>
              <a:gd name="connsiteX30" fmla="*/ 8519702 w 12133894"/>
              <a:gd name="connsiteY30" fmla="*/ 3439586 h 6864619"/>
              <a:gd name="connsiteX31" fmla="*/ 8569349 w 12133894"/>
              <a:gd name="connsiteY31" fmla="*/ 3486585 h 6864619"/>
              <a:gd name="connsiteX32" fmla="*/ 8566702 w 12133894"/>
              <a:gd name="connsiteY32" fmla="*/ 3562712 h 6864619"/>
              <a:gd name="connsiteX33" fmla="*/ 8576632 w 12133894"/>
              <a:gd name="connsiteY33" fmla="*/ 3583895 h 6864619"/>
              <a:gd name="connsiteX34" fmla="*/ 8595166 w 12133894"/>
              <a:gd name="connsiteY34" fmla="*/ 3553444 h 6864619"/>
              <a:gd name="connsiteX35" fmla="*/ 8603772 w 12133894"/>
              <a:gd name="connsiteY35" fmla="*/ 3554768 h 6864619"/>
              <a:gd name="connsiteX36" fmla="*/ 8594504 w 12133894"/>
              <a:gd name="connsiteY36" fmla="*/ 3689810 h 6864619"/>
              <a:gd name="connsiteX37" fmla="*/ 8570012 w 12133894"/>
              <a:gd name="connsiteY37" fmla="*/ 3933414 h 6864619"/>
              <a:gd name="connsiteX38" fmla="*/ 8599800 w 12133894"/>
              <a:gd name="connsiteY38" fmla="*/ 3974457 h 6864619"/>
              <a:gd name="connsiteX39" fmla="*/ 8952630 w 12133894"/>
              <a:gd name="connsiteY39" fmla="*/ 4045287 h 6864619"/>
              <a:gd name="connsiteX40" fmla="*/ 8992348 w 12133894"/>
              <a:gd name="connsiteY40" fmla="*/ 4069118 h 6864619"/>
              <a:gd name="connsiteX41" fmla="*/ 9043320 w 12133894"/>
              <a:gd name="connsiteY41" fmla="*/ 4133991 h 6864619"/>
              <a:gd name="connsiteX42" fmla="*/ 9094953 w 12133894"/>
              <a:gd name="connsiteY42" fmla="*/ 4167089 h 6864619"/>
              <a:gd name="connsiteX43" fmla="*/ 9147249 w 12133894"/>
              <a:gd name="connsiteY43" fmla="*/ 4244540 h 6864619"/>
              <a:gd name="connsiteX44" fmla="*/ 9159164 w 12133894"/>
              <a:gd name="connsiteY44" fmla="*/ 4273005 h 6864619"/>
              <a:gd name="connsiteX45" fmla="*/ 9347826 w 12133894"/>
              <a:gd name="connsiteY45" fmla="*/ 4507342 h 6864619"/>
              <a:gd name="connsiteX46" fmla="*/ 9374304 w 12133894"/>
              <a:gd name="connsiteY46" fmla="*/ 4539778 h 6864619"/>
              <a:gd name="connsiteX47" fmla="*/ 9193586 w 12133894"/>
              <a:gd name="connsiteY47" fmla="*/ 4539778 h 6864619"/>
              <a:gd name="connsiteX48" fmla="*/ 9123418 w 12133894"/>
              <a:gd name="connsiteY48" fmla="*/ 4650989 h 6864619"/>
              <a:gd name="connsiteX49" fmla="*/ 9194248 w 12133894"/>
              <a:gd name="connsiteY49" fmla="*/ 4650327 h 6864619"/>
              <a:gd name="connsiteX50" fmla="*/ 9244558 w 12133894"/>
              <a:gd name="connsiteY50" fmla="*/ 4682764 h 6864619"/>
              <a:gd name="connsiteX51" fmla="*/ 9272361 w 12133894"/>
              <a:gd name="connsiteY51" fmla="*/ 4844946 h 6864619"/>
              <a:gd name="connsiteX52" fmla="*/ 9256474 w 12133894"/>
              <a:gd name="connsiteY52" fmla="*/ 4870101 h 6864619"/>
              <a:gd name="connsiteX53" fmla="*/ 9163798 w 12133894"/>
              <a:gd name="connsiteY53" fmla="*/ 4904523 h 6864619"/>
              <a:gd name="connsiteX54" fmla="*/ 9152545 w 12133894"/>
              <a:gd name="connsiteY54" fmla="*/ 4911143 h 6864619"/>
              <a:gd name="connsiteX55" fmla="*/ 9161812 w 12133894"/>
              <a:gd name="connsiteY55" fmla="*/ 4950199 h 6864619"/>
              <a:gd name="connsiteX56" fmla="*/ 9251840 w 12133894"/>
              <a:gd name="connsiteY56" fmla="*/ 4937622 h 6864619"/>
              <a:gd name="connsiteX57" fmla="*/ 9247206 w 12133894"/>
              <a:gd name="connsiteY57" fmla="*/ 5140184 h 6864619"/>
              <a:gd name="connsiteX58" fmla="*/ 9202854 w 12133894"/>
              <a:gd name="connsiteY58" fmla="*/ 5175931 h 6864619"/>
              <a:gd name="connsiteX59" fmla="*/ 9106869 w 12133894"/>
              <a:gd name="connsiteY59" fmla="*/ 5186522 h 6864619"/>
              <a:gd name="connsiteX60" fmla="*/ 9106869 w 12133894"/>
              <a:gd name="connsiteY60" fmla="*/ 5227564 h 6864619"/>
              <a:gd name="connsiteX61" fmla="*/ 9185643 w 12133894"/>
              <a:gd name="connsiteY61" fmla="*/ 5217635 h 6864619"/>
              <a:gd name="connsiteX62" fmla="*/ 9118122 w 12133894"/>
              <a:gd name="connsiteY62" fmla="*/ 5401000 h 6864619"/>
              <a:gd name="connsiteX63" fmla="*/ 9050601 w 12133894"/>
              <a:gd name="connsiteY63" fmla="*/ 5439394 h 6864619"/>
              <a:gd name="connsiteX64" fmla="*/ 9045305 w 12133894"/>
              <a:gd name="connsiteY64" fmla="*/ 5431451 h 6864619"/>
              <a:gd name="connsiteX65" fmla="*/ 9034714 w 12133894"/>
              <a:gd name="connsiteY65" fmla="*/ 5457267 h 6864619"/>
              <a:gd name="connsiteX66" fmla="*/ 8973150 w 12133894"/>
              <a:gd name="connsiteY66" fmla="*/ 5544647 h 6864619"/>
              <a:gd name="connsiteX67" fmla="*/ 8856644 w 12133894"/>
              <a:gd name="connsiteY67" fmla="*/ 5594295 h 6864619"/>
              <a:gd name="connsiteX68" fmla="*/ 8836123 w 12133894"/>
              <a:gd name="connsiteY68" fmla="*/ 5606872 h 6864619"/>
              <a:gd name="connsiteX69" fmla="*/ 8795081 w 12133894"/>
              <a:gd name="connsiteY69" fmla="*/ 5648576 h 6864619"/>
              <a:gd name="connsiteX70" fmla="*/ 8705053 w 12133894"/>
              <a:gd name="connsiteY70" fmla="*/ 5689618 h 6864619"/>
              <a:gd name="connsiteX71" fmla="*/ 8586561 w 12133894"/>
              <a:gd name="connsiteY71" fmla="*/ 5745224 h 6864619"/>
              <a:gd name="connsiteX72" fmla="*/ 8583913 w 12133894"/>
              <a:gd name="connsiteY72" fmla="*/ 5746548 h 6864619"/>
              <a:gd name="connsiteX73" fmla="*/ 8364802 w 12133894"/>
              <a:gd name="connsiteY73" fmla="*/ 5843857 h 6864619"/>
              <a:gd name="connsiteX74" fmla="*/ 8077507 w 12133894"/>
              <a:gd name="connsiteY74" fmla="*/ 5945801 h 6864619"/>
              <a:gd name="connsiteX75" fmla="*/ 7889508 w 12133894"/>
              <a:gd name="connsiteY75" fmla="*/ 6015969 h 6864619"/>
              <a:gd name="connsiteX76" fmla="*/ 7518143 w 12133894"/>
              <a:gd name="connsiteY76" fmla="*/ 6119898 h 6864619"/>
              <a:gd name="connsiteX77" fmla="*/ 7147440 w 12133894"/>
              <a:gd name="connsiteY77" fmla="*/ 6201983 h 6864619"/>
              <a:gd name="connsiteX78" fmla="*/ 6981948 w 12133894"/>
              <a:gd name="connsiteY78" fmla="*/ 6214560 h 6864619"/>
              <a:gd name="connsiteX79" fmla="*/ 6723118 w 12133894"/>
              <a:gd name="connsiteY79" fmla="*/ 6199997 h 6864619"/>
              <a:gd name="connsiteX80" fmla="*/ 6494739 w 12133894"/>
              <a:gd name="connsiteY80" fmla="*/ 6127842 h 6864619"/>
              <a:gd name="connsiteX81" fmla="*/ 6291514 w 12133894"/>
              <a:gd name="connsiteY81" fmla="*/ 6055687 h 6864619"/>
              <a:gd name="connsiteX82" fmla="*/ 5918164 w 12133894"/>
              <a:gd name="connsiteY82" fmla="*/ 5931237 h 6864619"/>
              <a:gd name="connsiteX83" fmla="*/ 5526278 w 12133894"/>
              <a:gd name="connsiteY83" fmla="*/ 5800167 h 6864619"/>
              <a:gd name="connsiteX84" fmla="*/ 5334969 w 12133894"/>
              <a:gd name="connsiteY84" fmla="*/ 5734632 h 6864619"/>
              <a:gd name="connsiteX85" fmla="*/ 5205223 w 12133894"/>
              <a:gd name="connsiteY85" fmla="*/ 5740590 h 6864619"/>
              <a:gd name="connsiteX86" fmla="*/ 5191983 w 12133894"/>
              <a:gd name="connsiteY86" fmla="*/ 5761111 h 6864619"/>
              <a:gd name="connsiteX87" fmla="*/ 5282011 w 12133894"/>
              <a:gd name="connsiteY87" fmla="*/ 5751182 h 6864619"/>
              <a:gd name="connsiteX88" fmla="*/ 5314448 w 12133894"/>
              <a:gd name="connsiteY88" fmla="*/ 5792886 h 6864619"/>
              <a:gd name="connsiteX89" fmla="*/ 5236335 w 12133894"/>
              <a:gd name="connsiteY89" fmla="*/ 5936533 h 6864619"/>
              <a:gd name="connsiteX90" fmla="*/ 5170138 w 12133894"/>
              <a:gd name="connsiteY90" fmla="*/ 5993462 h 6864619"/>
              <a:gd name="connsiteX91" fmla="*/ 5123138 w 12133894"/>
              <a:gd name="connsiteY91" fmla="*/ 6077533 h 6864619"/>
              <a:gd name="connsiteX92" fmla="*/ 4986773 w 12133894"/>
              <a:gd name="connsiteY92" fmla="*/ 6167560 h 6864619"/>
              <a:gd name="connsiteX93" fmla="*/ 4974858 w 12133894"/>
              <a:gd name="connsiteY93" fmla="*/ 6172194 h 6864619"/>
              <a:gd name="connsiteX94" fmla="*/ 4760379 w 12133894"/>
              <a:gd name="connsiteY94" fmla="*/ 6327757 h 6864619"/>
              <a:gd name="connsiteX95" fmla="*/ 4332085 w 12133894"/>
              <a:gd name="connsiteY95" fmla="*/ 6540249 h 6864619"/>
              <a:gd name="connsiteX96" fmla="*/ 3478145 w 12133894"/>
              <a:gd name="connsiteY96" fmla="*/ 6758037 h 6864619"/>
              <a:gd name="connsiteX97" fmla="*/ 3114062 w 12133894"/>
              <a:gd name="connsiteY97" fmla="*/ 6837473 h 6864619"/>
              <a:gd name="connsiteX98" fmla="*/ 2881711 w 12133894"/>
              <a:gd name="connsiteY98" fmla="*/ 6861304 h 6864619"/>
              <a:gd name="connsiteX99" fmla="*/ 2779106 w 12133894"/>
              <a:gd name="connsiteY99" fmla="*/ 6815628 h 6864619"/>
              <a:gd name="connsiteX100" fmla="*/ 2761233 w 12133894"/>
              <a:gd name="connsiteY100" fmla="*/ 6803712 h 6864619"/>
              <a:gd name="connsiteX101" fmla="*/ 2652670 w 12133894"/>
              <a:gd name="connsiteY101" fmla="*/ 6736854 h 6864619"/>
              <a:gd name="connsiteX102" fmla="*/ 2635458 w 12133894"/>
              <a:gd name="connsiteY102" fmla="*/ 6724276 h 6864619"/>
              <a:gd name="connsiteX103" fmla="*/ 2569262 w 12133894"/>
              <a:gd name="connsiteY103" fmla="*/ 6688530 h 6864619"/>
              <a:gd name="connsiteX104" fmla="*/ 2499093 w 12133894"/>
              <a:gd name="connsiteY104" fmla="*/ 6642192 h 6864619"/>
              <a:gd name="connsiteX105" fmla="*/ 2377290 w 12133894"/>
              <a:gd name="connsiteY105" fmla="*/ 6561432 h 6864619"/>
              <a:gd name="connsiteX106" fmla="*/ 2321685 w 12133894"/>
              <a:gd name="connsiteY106" fmla="*/ 6521052 h 6864619"/>
              <a:gd name="connsiteX107" fmla="*/ 2263432 w 12133894"/>
              <a:gd name="connsiteY107" fmla="*/ 6492587 h 6864619"/>
              <a:gd name="connsiteX108" fmla="*/ 2158179 w 12133894"/>
              <a:gd name="connsiteY108" fmla="*/ 6428376 h 6864619"/>
              <a:gd name="connsiteX109" fmla="*/ 2066827 w 12133894"/>
              <a:gd name="connsiteY109" fmla="*/ 6378729 h 6864619"/>
              <a:gd name="connsiteX110" fmla="*/ 2044320 w 12133894"/>
              <a:gd name="connsiteY110" fmla="*/ 6365489 h 6864619"/>
              <a:gd name="connsiteX111" fmla="*/ 1927151 w 12133894"/>
              <a:gd name="connsiteY111" fmla="*/ 6266856 h 6864619"/>
              <a:gd name="connsiteX112" fmla="*/ 1825870 w 12133894"/>
              <a:gd name="connsiteY112" fmla="*/ 6209926 h 6864619"/>
              <a:gd name="connsiteX113" fmla="*/ 1802701 w 12133894"/>
              <a:gd name="connsiteY113" fmla="*/ 6198011 h 6864619"/>
              <a:gd name="connsiteX114" fmla="*/ 1632575 w 12133894"/>
              <a:gd name="connsiteY114" fmla="*/ 6089448 h 6864619"/>
              <a:gd name="connsiteX115" fmla="*/ 1351238 w 12133894"/>
              <a:gd name="connsiteY115" fmla="*/ 5904758 h 6864619"/>
              <a:gd name="connsiteX116" fmla="*/ 1252605 w 12133894"/>
              <a:gd name="connsiteY116" fmla="*/ 5826646 h 6864619"/>
              <a:gd name="connsiteX117" fmla="*/ 1214873 w 12133894"/>
              <a:gd name="connsiteY117" fmla="*/ 5813407 h 6864619"/>
              <a:gd name="connsiteX118" fmla="*/ 1054014 w 12133894"/>
              <a:gd name="connsiteY118" fmla="*/ 5705506 h 6864619"/>
              <a:gd name="connsiteX119" fmla="*/ 934198 w 12133894"/>
              <a:gd name="connsiteY119" fmla="*/ 5630041 h 6864619"/>
              <a:gd name="connsiteX120" fmla="*/ 743551 w 12133894"/>
              <a:gd name="connsiteY120" fmla="*/ 5518831 h 6864619"/>
              <a:gd name="connsiteX121" fmla="*/ 634988 w 12133894"/>
              <a:gd name="connsiteY121" fmla="*/ 5442042 h 6864619"/>
              <a:gd name="connsiteX122" fmla="*/ 482735 w 12133894"/>
              <a:gd name="connsiteY122" fmla="*/ 5342747 h 6864619"/>
              <a:gd name="connsiteX123" fmla="*/ 426467 w 12133894"/>
              <a:gd name="connsiteY123" fmla="*/ 5310972 h 6864619"/>
              <a:gd name="connsiteX124" fmla="*/ 417200 w 12133894"/>
              <a:gd name="connsiteY124" fmla="*/ 5291775 h 6864619"/>
              <a:gd name="connsiteX125" fmla="*/ 411242 w 12133894"/>
              <a:gd name="connsiteY125" fmla="*/ 5273902 h 6864619"/>
              <a:gd name="connsiteX126" fmla="*/ 356961 w 12133894"/>
              <a:gd name="connsiteY126" fmla="*/ 5179240 h 6864619"/>
              <a:gd name="connsiteX127" fmla="*/ 141159 w 12133894"/>
              <a:gd name="connsiteY127" fmla="*/ 4584130 h 6864619"/>
              <a:gd name="connsiteX128" fmla="*/ 127919 w 12133894"/>
              <a:gd name="connsiteY128" fmla="*/ 4506018 h 6864619"/>
              <a:gd name="connsiteX129" fmla="*/ 135863 w 12133894"/>
              <a:gd name="connsiteY129" fmla="*/ 4468948 h 6864619"/>
              <a:gd name="connsiteX130" fmla="*/ 114018 w 12133894"/>
              <a:gd name="connsiteY130" fmla="*/ 4372962 h 6864619"/>
              <a:gd name="connsiteX131" fmla="*/ 181539 w 12133894"/>
              <a:gd name="connsiteY131" fmla="*/ 4312061 h 6864619"/>
              <a:gd name="connsiteX132" fmla="*/ 176905 w 12133894"/>
              <a:gd name="connsiteY132" fmla="*/ 4303455 h 6864619"/>
              <a:gd name="connsiteX133" fmla="*/ 111370 w 12133894"/>
              <a:gd name="connsiteY133" fmla="*/ 4303455 h 6864619"/>
              <a:gd name="connsiteX134" fmla="*/ 112694 w 12133894"/>
              <a:gd name="connsiteY134" fmla="*/ 4174371 h 6864619"/>
              <a:gd name="connsiteX135" fmla="*/ 134539 w 12133894"/>
              <a:gd name="connsiteY135" fmla="*/ 4159146 h 6864619"/>
              <a:gd name="connsiteX136" fmla="*/ 183525 w 12133894"/>
              <a:gd name="connsiteY136" fmla="*/ 4162456 h 6864619"/>
              <a:gd name="connsiteX137" fmla="*/ 151750 w 12133894"/>
              <a:gd name="connsiteY137" fmla="*/ 4128695 h 6864619"/>
              <a:gd name="connsiteX138" fmla="*/ 119314 w 12133894"/>
              <a:gd name="connsiteY138" fmla="*/ 4090963 h 6864619"/>
              <a:gd name="connsiteX139" fmla="*/ 124610 w 12133894"/>
              <a:gd name="connsiteY139" fmla="*/ 4041315 h 6864619"/>
              <a:gd name="connsiteX140" fmla="*/ 12737 w 12133894"/>
              <a:gd name="connsiteY140" fmla="*/ 4041315 h 6864619"/>
              <a:gd name="connsiteX141" fmla="*/ 12737 w 12133894"/>
              <a:gd name="connsiteY141" fmla="*/ 3923485 h 6864619"/>
              <a:gd name="connsiteX142" fmla="*/ 4793 w 12133894"/>
              <a:gd name="connsiteY142" fmla="*/ 3735485 h 6864619"/>
              <a:gd name="connsiteX143" fmla="*/ 57089 w 12133894"/>
              <a:gd name="connsiteY143" fmla="*/ 3605078 h 6864619"/>
              <a:gd name="connsiteX144" fmla="*/ 79596 w 12133894"/>
              <a:gd name="connsiteY144" fmla="*/ 3554768 h 6864619"/>
              <a:gd name="connsiteX145" fmla="*/ 83567 w 12133894"/>
              <a:gd name="connsiteY145" fmla="*/ 3542853 h 6864619"/>
              <a:gd name="connsiteX146" fmla="*/ 106736 w 12133894"/>
              <a:gd name="connsiteY146" fmla="*/ 3483275 h 6864619"/>
              <a:gd name="connsiteX147" fmla="*/ 164990 w 12133894"/>
              <a:gd name="connsiteY147" fmla="*/ 3403177 h 6864619"/>
              <a:gd name="connsiteX148" fmla="*/ 198088 w 12133894"/>
              <a:gd name="connsiteY148" fmla="*/ 3366107 h 6864619"/>
              <a:gd name="connsiteX149" fmla="*/ 226553 w 12133894"/>
              <a:gd name="connsiteY149" fmla="*/ 3343600 h 6864619"/>
              <a:gd name="connsiteX150" fmla="*/ 327834 w 12133894"/>
              <a:gd name="connsiteY150" fmla="*/ 3333008 h 6864619"/>
              <a:gd name="connsiteX151" fmla="*/ 350341 w 12133894"/>
              <a:gd name="connsiteY151" fmla="*/ 3328375 h 6864619"/>
              <a:gd name="connsiteX152" fmla="*/ 460890 w 12133894"/>
              <a:gd name="connsiteY152" fmla="*/ 3274755 h 6864619"/>
              <a:gd name="connsiteX153" fmla="*/ 527087 w 12133894"/>
              <a:gd name="connsiteY153" fmla="*/ 3243642 h 6864619"/>
              <a:gd name="connsiteX154" fmla="*/ 665438 w 12133894"/>
              <a:gd name="connsiteY154" fmla="*/ 3232389 h 6864619"/>
              <a:gd name="connsiteX155" fmla="*/ 709128 w 12133894"/>
              <a:gd name="connsiteY155" fmla="*/ 3212530 h 6864619"/>
              <a:gd name="connsiteX156" fmla="*/ 736269 w 12133894"/>
              <a:gd name="connsiteY156" fmla="*/ 3209220 h 6864619"/>
              <a:gd name="connsiteX157" fmla="*/ 787903 w 12133894"/>
              <a:gd name="connsiteY157" fmla="*/ 3146995 h 6864619"/>
              <a:gd name="connsiteX158" fmla="*/ 783269 w 12133894"/>
              <a:gd name="connsiteY158" fmla="*/ 3134418 h 6864619"/>
              <a:gd name="connsiteX159" fmla="*/ 832916 w 12133894"/>
              <a:gd name="connsiteY159" fmla="*/ 3068883 h 6864619"/>
              <a:gd name="connsiteX160" fmla="*/ 895804 w 12133894"/>
              <a:gd name="connsiteY160" fmla="*/ 3064249 h 6864619"/>
              <a:gd name="connsiteX161" fmla="*/ 1030183 w 12133894"/>
              <a:gd name="connsiteY161" fmla="*/ 3077488 h 6864619"/>
              <a:gd name="connsiteX162" fmla="*/ 1065930 w 12133894"/>
              <a:gd name="connsiteY162" fmla="*/ 3082784 h 6864619"/>
              <a:gd name="connsiteX163" fmla="*/ 1223478 w 12133894"/>
              <a:gd name="connsiteY163" fmla="*/ 3082784 h 6864619"/>
              <a:gd name="connsiteX164" fmla="*/ 1224802 w 12133894"/>
              <a:gd name="connsiteY164" fmla="*/ 3067559 h 6864619"/>
              <a:gd name="connsiteX165" fmla="*/ 1292985 w 12133894"/>
              <a:gd name="connsiteY165" fmla="*/ 3012615 h 6864619"/>
              <a:gd name="connsiteX166" fmla="*/ 1503491 w 12133894"/>
              <a:gd name="connsiteY166" fmla="*/ 3068221 h 6864619"/>
              <a:gd name="connsiteX167" fmla="*/ 1802039 w 12133894"/>
              <a:gd name="connsiteY167" fmla="*/ 3120516 h 6864619"/>
              <a:gd name="connsiteX168" fmla="*/ 1848377 w 12133894"/>
              <a:gd name="connsiteY168" fmla="*/ 3120516 h 6864619"/>
              <a:gd name="connsiteX169" fmla="*/ 1847715 w 12133894"/>
              <a:gd name="connsiteY169" fmla="*/ 2960982 h 6864619"/>
              <a:gd name="connsiteX170" fmla="*/ 1804025 w 12133894"/>
              <a:gd name="connsiteY170" fmla="*/ 2929207 h 6864619"/>
              <a:gd name="connsiteX171" fmla="*/ 1302253 w 12133894"/>
              <a:gd name="connsiteY171" fmla="*/ 2898095 h 6864619"/>
              <a:gd name="connsiteX172" fmla="*/ 1008338 w 12133894"/>
              <a:gd name="connsiteY172" fmla="*/ 2851757 h 6864619"/>
              <a:gd name="connsiteX173" fmla="*/ 887198 w 12133894"/>
              <a:gd name="connsiteY173" fmla="*/ 2755771 h 6864619"/>
              <a:gd name="connsiteX174" fmla="*/ 854761 w 12133894"/>
              <a:gd name="connsiteY174" fmla="*/ 2755771 h 6864619"/>
              <a:gd name="connsiteX175" fmla="*/ 854761 w 12133894"/>
              <a:gd name="connsiteY175" fmla="*/ 2718701 h 6864619"/>
              <a:gd name="connsiteX176" fmla="*/ 855423 w 12133894"/>
              <a:gd name="connsiteY176" fmla="*/ 2185816 h 6864619"/>
              <a:gd name="connsiteX177" fmla="*/ 889184 w 12133894"/>
              <a:gd name="connsiteY177" fmla="*/ 2040845 h 6864619"/>
              <a:gd name="connsiteX178" fmla="*/ 1005690 w 12133894"/>
              <a:gd name="connsiteY178" fmla="*/ 1972662 h 6864619"/>
              <a:gd name="connsiteX179" fmla="*/ 1538576 w 12133894"/>
              <a:gd name="connsiteY179" fmla="*/ 1972662 h 6864619"/>
              <a:gd name="connsiteX180" fmla="*/ 1698772 w 12133894"/>
              <a:gd name="connsiteY180" fmla="*/ 2118295 h 6864619"/>
              <a:gd name="connsiteX181" fmla="*/ 1737166 w 12133894"/>
              <a:gd name="connsiteY181" fmla="*/ 2071295 h 6864619"/>
              <a:gd name="connsiteX182" fmla="*/ 1768279 w 12133894"/>
              <a:gd name="connsiteY182" fmla="*/ 2069309 h 6864619"/>
              <a:gd name="connsiteX183" fmla="*/ 1789462 w 12133894"/>
              <a:gd name="connsiteY183" fmla="*/ 2081887 h 6864619"/>
              <a:gd name="connsiteX184" fmla="*/ 1874194 w 12133894"/>
              <a:gd name="connsiteY184" fmla="*/ 2089830 h 6864619"/>
              <a:gd name="connsiteX185" fmla="*/ 1963560 w 12133894"/>
              <a:gd name="connsiteY185" fmla="*/ 1997155 h 6864619"/>
              <a:gd name="connsiteX186" fmla="*/ 2017841 w 12133894"/>
              <a:gd name="connsiteY186" fmla="*/ 1927648 h 6864619"/>
              <a:gd name="connsiteX187" fmla="*/ 2017841 w 12133894"/>
              <a:gd name="connsiteY187" fmla="*/ 1921028 h 6864619"/>
              <a:gd name="connsiteX188" fmla="*/ 2097278 w 12133894"/>
              <a:gd name="connsiteY188" fmla="*/ 1804522 h 6864619"/>
              <a:gd name="connsiteX189" fmla="*/ 2040348 w 12133894"/>
              <a:gd name="connsiteY189" fmla="*/ 1778043 h 6864619"/>
              <a:gd name="connsiteX190" fmla="*/ 2023799 w 12133894"/>
              <a:gd name="connsiteY190" fmla="*/ 1735677 h 6864619"/>
              <a:gd name="connsiteX191" fmla="*/ 2077418 w 12133894"/>
              <a:gd name="connsiteY191" fmla="*/ 1681395 h 6864619"/>
              <a:gd name="connsiteX192" fmla="*/ 2284615 w 12133894"/>
              <a:gd name="connsiteY192" fmla="*/ 1641677 h 6864619"/>
              <a:gd name="connsiteX193" fmla="*/ 2284615 w 12133894"/>
              <a:gd name="connsiteY193" fmla="*/ 1591368 h 6864619"/>
              <a:gd name="connsiteX194" fmla="*/ 2360079 w 12133894"/>
              <a:gd name="connsiteY194" fmla="*/ 1513255 h 6864619"/>
              <a:gd name="connsiteX195" fmla="*/ 2562642 w 12133894"/>
              <a:gd name="connsiteY195" fmla="*/ 1521199 h 6864619"/>
              <a:gd name="connsiteX196" fmla="*/ 2615599 w 12133894"/>
              <a:gd name="connsiteY196" fmla="*/ 1590706 h 6864619"/>
              <a:gd name="connsiteX197" fmla="*/ 2614938 w 12133894"/>
              <a:gd name="connsiteY197" fmla="*/ 1640353 h 6864619"/>
              <a:gd name="connsiteX198" fmla="*/ 2622219 w 12133894"/>
              <a:gd name="connsiteY198" fmla="*/ 1663522 h 6864619"/>
              <a:gd name="connsiteX199" fmla="*/ 2706289 w 12133894"/>
              <a:gd name="connsiteY199" fmla="*/ 1627114 h 6864619"/>
              <a:gd name="connsiteX200" fmla="*/ 2688416 w 12133894"/>
              <a:gd name="connsiteY200" fmla="*/ 1558931 h 6864619"/>
              <a:gd name="connsiteX201" fmla="*/ 2685768 w 12133894"/>
              <a:gd name="connsiteY201" fmla="*/ 1531790 h 6864619"/>
              <a:gd name="connsiteX202" fmla="*/ 2685768 w 12133894"/>
              <a:gd name="connsiteY202" fmla="*/ 1482143 h 6864619"/>
              <a:gd name="connsiteX203" fmla="*/ 2706951 w 12133894"/>
              <a:gd name="connsiteY203" fmla="*/ 1447058 h 6864619"/>
              <a:gd name="connsiteX204" fmla="*/ 2760571 w 12133894"/>
              <a:gd name="connsiteY204" fmla="*/ 1450368 h 6864619"/>
              <a:gd name="connsiteX205" fmla="*/ 2741373 w 12133894"/>
              <a:gd name="connsiteY205" fmla="*/ 1611889 h 6864619"/>
              <a:gd name="connsiteX206" fmla="*/ 2771824 w 12133894"/>
              <a:gd name="connsiteY206" fmla="*/ 1643001 h 6864619"/>
              <a:gd name="connsiteX207" fmla="*/ 2886345 w 12133894"/>
              <a:gd name="connsiteY207" fmla="*/ 1649621 h 6864619"/>
              <a:gd name="connsiteX208" fmla="*/ 2973063 w 12133894"/>
              <a:gd name="connsiteY208" fmla="*/ 1588720 h 6864619"/>
              <a:gd name="connsiteX209" fmla="*/ 3071034 w 12133894"/>
              <a:gd name="connsiteY209" fmla="*/ 1601959 h 6864619"/>
              <a:gd name="connsiteX210" fmla="*/ 3100161 w 12133894"/>
              <a:gd name="connsiteY210" fmla="*/ 1600635 h 6864619"/>
              <a:gd name="connsiteX211" fmla="*/ 3151133 w 12133894"/>
              <a:gd name="connsiteY211" fmla="*/ 1626452 h 6864619"/>
              <a:gd name="connsiteX212" fmla="*/ 3224611 w 12133894"/>
              <a:gd name="connsiteY212" fmla="*/ 1705888 h 6864619"/>
              <a:gd name="connsiteX213" fmla="*/ 3312653 w 12133894"/>
              <a:gd name="connsiteY213" fmla="*/ 1741635 h 6864619"/>
              <a:gd name="connsiteX214" fmla="*/ 3323245 w 12133894"/>
              <a:gd name="connsiteY214" fmla="*/ 1748916 h 6864619"/>
              <a:gd name="connsiteX215" fmla="*/ 3391427 w 12133894"/>
              <a:gd name="connsiteY215" fmla="*/ 1803198 h 6864619"/>
              <a:gd name="connsiteX216" fmla="*/ 3396061 w 12133894"/>
              <a:gd name="connsiteY216" fmla="*/ 1837620 h 6864619"/>
              <a:gd name="connsiteX217" fmla="*/ 3385470 w 12133894"/>
              <a:gd name="connsiteY217" fmla="*/ 1867409 h 6864619"/>
              <a:gd name="connsiteX218" fmla="*/ 3476821 w 12133894"/>
              <a:gd name="connsiteY218" fmla="*/ 1918380 h 6864619"/>
              <a:gd name="connsiteX219" fmla="*/ 3557581 w 12133894"/>
              <a:gd name="connsiteY219" fmla="*/ 1929634 h 6864619"/>
              <a:gd name="connsiteX220" fmla="*/ 3586046 w 12133894"/>
              <a:gd name="connsiteY220" fmla="*/ 1900507 h 6864619"/>
              <a:gd name="connsiteX221" fmla="*/ 3614511 w 12133894"/>
              <a:gd name="connsiteY221" fmla="*/ 1880648 h 6864619"/>
              <a:gd name="connsiteX222" fmla="*/ 3693947 w 12133894"/>
              <a:gd name="connsiteY222" fmla="*/ 1881310 h 6864619"/>
              <a:gd name="connsiteX223" fmla="*/ 3727046 w 12133894"/>
              <a:gd name="connsiteY223" fmla="*/ 1910437 h 6864619"/>
              <a:gd name="connsiteX224" fmla="*/ 3748891 w 12133894"/>
              <a:gd name="connsiteY224" fmla="*/ 1928310 h 6864619"/>
              <a:gd name="connsiteX225" fmla="*/ 3966016 w 12133894"/>
              <a:gd name="connsiteY225" fmla="*/ 1957437 h 6864619"/>
              <a:gd name="connsiteX226" fmla="*/ 3969326 w 12133894"/>
              <a:gd name="connsiteY226" fmla="*/ 1934268 h 6864619"/>
              <a:gd name="connsiteX227" fmla="*/ 4024270 w 12133894"/>
              <a:gd name="connsiteY227" fmla="*/ 1868733 h 6864619"/>
              <a:gd name="connsiteX228" fmla="*/ 4164607 w 12133894"/>
              <a:gd name="connsiteY228" fmla="*/ 1861451 h 6864619"/>
              <a:gd name="connsiteX229" fmla="*/ 4239410 w 12133894"/>
              <a:gd name="connsiteY229" fmla="*/ 1956112 h 6864619"/>
              <a:gd name="connsiteX230" fmla="*/ 4305607 w 12133894"/>
              <a:gd name="connsiteY230" fmla="*/ 2003774 h 6864619"/>
              <a:gd name="connsiteX231" fmla="*/ 4385043 w 12133894"/>
              <a:gd name="connsiteY231" fmla="*/ 2001789 h 6864619"/>
              <a:gd name="connsiteX232" fmla="*/ 4428733 w 12133894"/>
              <a:gd name="connsiteY232" fmla="*/ 2042830 h 6864619"/>
              <a:gd name="connsiteX233" fmla="*/ 4786196 w 12133894"/>
              <a:gd name="connsiteY233" fmla="*/ 2077253 h 6864619"/>
              <a:gd name="connsiteX234" fmla="*/ 5151603 w 12133894"/>
              <a:gd name="connsiteY234" fmla="*/ 2114323 h 6864619"/>
              <a:gd name="connsiteX235" fmla="*/ 5193307 w 12133894"/>
              <a:gd name="connsiteY235" fmla="*/ 2130211 h 6864619"/>
              <a:gd name="connsiteX236" fmla="*/ 5179406 w 12133894"/>
              <a:gd name="connsiteY236" fmla="*/ 2195083 h 6864619"/>
              <a:gd name="connsiteX237" fmla="*/ 5166829 w 12133894"/>
              <a:gd name="connsiteY237" fmla="*/ 2216267 h 6864619"/>
              <a:gd name="connsiteX238" fmla="*/ 5387926 w 12133894"/>
              <a:gd name="connsiteY238" fmla="*/ 2267900 h 6864619"/>
              <a:gd name="connsiteX239" fmla="*/ 5462729 w 12133894"/>
              <a:gd name="connsiteY239" fmla="*/ 2277168 h 6864619"/>
              <a:gd name="connsiteX240" fmla="*/ 5524292 w 12133894"/>
              <a:gd name="connsiteY240" fmla="*/ 2305632 h 6864619"/>
              <a:gd name="connsiteX241" fmla="*/ 5582545 w 12133894"/>
              <a:gd name="connsiteY241" fmla="*/ 2283787 h 6864619"/>
              <a:gd name="connsiteX242" fmla="*/ 5596446 w 12133894"/>
              <a:gd name="connsiteY242" fmla="*/ 2271872 h 6864619"/>
              <a:gd name="connsiteX243" fmla="*/ 5632193 w 12133894"/>
              <a:gd name="connsiteY243" fmla="*/ 2237449 h 6864619"/>
              <a:gd name="connsiteX244" fmla="*/ 5766573 w 12133894"/>
              <a:gd name="connsiteY244" fmla="*/ 2187140 h 6864619"/>
              <a:gd name="connsiteX245" fmla="*/ 5765911 w 12133894"/>
              <a:gd name="connsiteY245" fmla="*/ 2071295 h 6864619"/>
              <a:gd name="connsiteX246" fmla="*/ 5795699 w 12133894"/>
              <a:gd name="connsiteY246" fmla="*/ 2031577 h 6864619"/>
              <a:gd name="connsiteX247" fmla="*/ 6339176 w 12133894"/>
              <a:gd name="connsiteY247" fmla="*/ 1889254 h 6864619"/>
              <a:gd name="connsiteX248" fmla="*/ 6547696 w 12133894"/>
              <a:gd name="connsiteY248" fmla="*/ 1887930 h 6864619"/>
              <a:gd name="connsiteX249" fmla="*/ 6596020 w 12133894"/>
              <a:gd name="connsiteY249" fmla="*/ 1868733 h 6864619"/>
              <a:gd name="connsiteX250" fmla="*/ 6717160 w 12133894"/>
              <a:gd name="connsiteY250" fmla="*/ 1807831 h 6864619"/>
              <a:gd name="connsiteX251" fmla="*/ 6762174 w 12133894"/>
              <a:gd name="connsiteY251" fmla="*/ 1801212 h 6864619"/>
              <a:gd name="connsiteX252" fmla="*/ 7399650 w 12133894"/>
              <a:gd name="connsiteY252" fmla="*/ 1561579 h 6864619"/>
              <a:gd name="connsiteX253" fmla="*/ 7432749 w 12133894"/>
              <a:gd name="connsiteY253" fmla="*/ 1541720 h 6864619"/>
              <a:gd name="connsiteX254" fmla="*/ 7600889 w 12133894"/>
              <a:gd name="connsiteY254" fmla="*/ 1535762 h 6864619"/>
              <a:gd name="connsiteX255" fmla="*/ 7654509 w 12133894"/>
              <a:gd name="connsiteY255" fmla="*/ 1547678 h 6864619"/>
              <a:gd name="connsiteX256" fmla="*/ 7946437 w 12133894"/>
              <a:gd name="connsiteY256" fmla="*/ 1476185 h 6864619"/>
              <a:gd name="connsiteX257" fmla="*/ 7982845 w 12133894"/>
              <a:gd name="connsiteY257" fmla="*/ 1460960 h 6864619"/>
              <a:gd name="connsiteX258" fmla="*/ 8098028 w 12133894"/>
              <a:gd name="connsiteY258" fmla="*/ 1420580 h 6864619"/>
              <a:gd name="connsiteX259" fmla="*/ 8221154 w 12133894"/>
              <a:gd name="connsiteY259" fmla="*/ 1376890 h 6864619"/>
              <a:gd name="connsiteX260" fmla="*/ 8255577 w 12133894"/>
              <a:gd name="connsiteY260" fmla="*/ 1366298 h 6864619"/>
              <a:gd name="connsiteX261" fmla="*/ 8497857 w 12133894"/>
              <a:gd name="connsiteY261" fmla="*/ 1282228 h 6864619"/>
              <a:gd name="connsiteX262" fmla="*/ 8848039 w 12133894"/>
              <a:gd name="connsiteY262" fmla="*/ 1155792 h 6864619"/>
              <a:gd name="connsiteX263" fmla="*/ 8911588 w 12133894"/>
              <a:gd name="connsiteY263" fmla="*/ 1153806 h 6864619"/>
              <a:gd name="connsiteX264" fmla="*/ 8987052 w 12133894"/>
              <a:gd name="connsiteY264" fmla="*/ 1151820 h 6864619"/>
              <a:gd name="connsiteX265" fmla="*/ 10167343 w 12133894"/>
              <a:gd name="connsiteY265" fmla="*/ 741399 h 6864619"/>
              <a:gd name="connsiteX266" fmla="*/ 10200441 w 12133894"/>
              <a:gd name="connsiteY266" fmla="*/ 701681 h 6864619"/>
              <a:gd name="connsiteX267" fmla="*/ 10233540 w 12133894"/>
              <a:gd name="connsiteY267" fmla="*/ 571273 h 6864619"/>
              <a:gd name="connsiteX268" fmla="*/ 10369243 w 12133894"/>
              <a:gd name="connsiteY268" fmla="*/ 444837 h 6864619"/>
              <a:gd name="connsiteX269" fmla="*/ 10774369 w 12133894"/>
              <a:gd name="connsiteY269" fmla="*/ 310457 h 6864619"/>
              <a:gd name="connsiteX270" fmla="*/ 10795552 w 12133894"/>
              <a:gd name="connsiteY270" fmla="*/ 301852 h 6864619"/>
              <a:gd name="connsiteX271" fmla="*/ 11044452 w 12133894"/>
              <a:gd name="connsiteY271" fmla="*/ 336936 h 6864619"/>
              <a:gd name="connsiteX272" fmla="*/ 11077550 w 12133894"/>
              <a:gd name="connsiteY272" fmla="*/ 344218 h 6864619"/>
              <a:gd name="connsiteX273" fmla="*/ 11213916 w 12133894"/>
              <a:gd name="connsiteY273" fmla="*/ 303838 h 6864619"/>
              <a:gd name="connsiteX274" fmla="*/ 11261578 w 12133894"/>
              <a:gd name="connsiteY274" fmla="*/ 275373 h 6864619"/>
              <a:gd name="connsiteX275" fmla="*/ 11399267 w 12133894"/>
              <a:gd name="connsiteY275" fmla="*/ 141655 h 6864619"/>
              <a:gd name="connsiteX276" fmla="*/ 11499887 w 12133894"/>
              <a:gd name="connsiteY276" fmla="*/ 87374 h 6864619"/>
              <a:gd name="connsiteX277" fmla="*/ 11686562 w 12133894"/>
              <a:gd name="connsiteY277" fmla="*/ 21177 h 6864619"/>
              <a:gd name="connsiteX278" fmla="*/ 11995039 w 12133894"/>
              <a:gd name="connsiteY278" fmla="*/ 70824 h 6864619"/>
              <a:gd name="connsiteX279" fmla="*/ 12129420 w 12133894"/>
              <a:gd name="connsiteY279" fmla="*/ 408429 h 6864619"/>
              <a:gd name="connsiteX280" fmla="*/ 11870590 w 12133894"/>
              <a:gd name="connsiteY280" fmla="*/ 703667 h 6864619"/>
              <a:gd name="connsiteX281" fmla="*/ 11646182 w 12133894"/>
              <a:gd name="connsiteY281" fmla="*/ 772512 h 6864619"/>
              <a:gd name="connsiteX282" fmla="*/ 11483338 w 12133894"/>
              <a:gd name="connsiteY282" fmla="*/ 773836 h 6864619"/>
              <a:gd name="connsiteX283" fmla="*/ 11295338 w 12133894"/>
              <a:gd name="connsiteY283" fmla="*/ 781117 h 6864619"/>
              <a:gd name="connsiteX284" fmla="*/ 11167578 w 12133894"/>
              <a:gd name="connsiteY284" fmla="*/ 896300 h 6864619"/>
              <a:gd name="connsiteX285" fmla="*/ 11033861 w 12133894"/>
              <a:gd name="connsiteY285" fmla="*/ 1012145 h 6864619"/>
              <a:gd name="connsiteX286" fmla="*/ 10592989 w 12133894"/>
              <a:gd name="connsiteY286" fmla="*/ 1152482 h 6864619"/>
              <a:gd name="connsiteX287" fmla="*/ 10327540 w 12133894"/>
              <a:gd name="connsiteY287" fmla="*/ 1073046 h 6864619"/>
              <a:gd name="connsiteX288" fmla="*/ 10269286 w 12133894"/>
              <a:gd name="connsiteY288" fmla="*/ 1057821 h 6864619"/>
              <a:gd name="connsiteX289" fmla="*/ 9059206 w 12133894"/>
              <a:gd name="connsiteY289" fmla="*/ 1502664 h 6864619"/>
              <a:gd name="connsiteX290" fmla="*/ 9016841 w 12133894"/>
              <a:gd name="connsiteY290" fmla="*/ 1541058 h 6864619"/>
              <a:gd name="connsiteX291" fmla="*/ 8922179 w 12133894"/>
              <a:gd name="connsiteY291" fmla="*/ 1613875 h 6864619"/>
              <a:gd name="connsiteX292" fmla="*/ 8832813 w 12133894"/>
              <a:gd name="connsiteY292" fmla="*/ 1646311 h 6864619"/>
              <a:gd name="connsiteX293" fmla="*/ 8775222 w 12133894"/>
              <a:gd name="connsiteY293" fmla="*/ 1659550 h 6864619"/>
              <a:gd name="connsiteX294" fmla="*/ 8552138 w 12133894"/>
              <a:gd name="connsiteY294" fmla="*/ 1738325 h 6864619"/>
              <a:gd name="connsiteX295" fmla="*/ 8560744 w 12133894"/>
              <a:gd name="connsiteY295" fmla="*/ 1776057 h 6864619"/>
              <a:gd name="connsiteX296" fmla="*/ 8472702 w 12133894"/>
              <a:gd name="connsiteY296" fmla="*/ 1785987 h 6864619"/>
              <a:gd name="connsiteX297" fmla="*/ 8422392 w 12133894"/>
              <a:gd name="connsiteY297" fmla="*/ 1787972 h 6864619"/>
              <a:gd name="connsiteX298" fmla="*/ 8116563 w 12133894"/>
              <a:gd name="connsiteY298" fmla="*/ 1904479 h 6864619"/>
              <a:gd name="connsiteX299" fmla="*/ 8089422 w 12133894"/>
              <a:gd name="connsiteY299" fmla="*/ 1920366 h 6864619"/>
              <a:gd name="connsiteX300" fmla="*/ 8030507 w 12133894"/>
              <a:gd name="connsiteY300" fmla="*/ 1947507 h 6864619"/>
              <a:gd name="connsiteX301" fmla="*/ 7980860 w 12133894"/>
              <a:gd name="connsiteY301" fmla="*/ 1953465 h 6864619"/>
              <a:gd name="connsiteX302" fmla="*/ 7874945 w 12133894"/>
              <a:gd name="connsiteY302" fmla="*/ 1970676 h 6864619"/>
              <a:gd name="connsiteX303" fmla="*/ 7826620 w 12133894"/>
              <a:gd name="connsiteY303" fmla="*/ 1983253 h 6864619"/>
              <a:gd name="connsiteX304" fmla="*/ 7670396 w 12133894"/>
              <a:gd name="connsiteY304" fmla="*/ 2071295 h 6864619"/>
              <a:gd name="connsiteX305" fmla="*/ 7601551 w 12133894"/>
              <a:gd name="connsiteY305" fmla="*/ 2103070 h 6864619"/>
              <a:gd name="connsiteX306" fmla="*/ 7594269 w 12133894"/>
              <a:gd name="connsiteY306" fmla="*/ 2093140 h 6864619"/>
              <a:gd name="connsiteX307" fmla="*/ 7616114 w 12133894"/>
              <a:gd name="connsiteY307" fmla="*/ 2053422 h 6864619"/>
              <a:gd name="connsiteX308" fmla="*/ 7551903 w 12133894"/>
              <a:gd name="connsiteY308" fmla="*/ 2054084 h 6864619"/>
              <a:gd name="connsiteX309" fmla="*/ 6895892 w 12133894"/>
              <a:gd name="connsiteY309" fmla="*/ 2259295 h 6864619"/>
              <a:gd name="connsiteX310" fmla="*/ 6869413 w 12133894"/>
              <a:gd name="connsiteY310" fmla="*/ 2277168 h 6864619"/>
              <a:gd name="connsiteX311" fmla="*/ 6838963 w 12133894"/>
              <a:gd name="connsiteY311" fmla="*/ 2300999 h 6864619"/>
              <a:gd name="connsiteX312" fmla="*/ 6801230 w 12133894"/>
              <a:gd name="connsiteY312" fmla="*/ 2364548 h 6864619"/>
              <a:gd name="connsiteX313" fmla="*/ 6803878 w 12133894"/>
              <a:gd name="connsiteY313" fmla="*/ 2460533 h 6864619"/>
              <a:gd name="connsiteX314" fmla="*/ 6778061 w 12133894"/>
              <a:gd name="connsiteY314" fmla="*/ 2490984 h 6864619"/>
              <a:gd name="connsiteX315" fmla="*/ 6725766 w 12133894"/>
              <a:gd name="connsiteY315" fmla="*/ 2497603 h 6864619"/>
              <a:gd name="connsiteX316" fmla="*/ 6516583 w 12133894"/>
              <a:gd name="connsiteY316" fmla="*/ 2544603 h 6864619"/>
              <a:gd name="connsiteX317" fmla="*/ 6527837 w 12133894"/>
              <a:gd name="connsiteY317" fmla="*/ 2573730 h 6864619"/>
              <a:gd name="connsiteX318" fmla="*/ 6531809 w 12133894"/>
              <a:gd name="connsiteY318" fmla="*/ 2602856 h 6864619"/>
              <a:gd name="connsiteX319" fmla="*/ 6473555 w 12133894"/>
              <a:gd name="connsiteY319" fmla="*/ 2743856 h 6864619"/>
              <a:gd name="connsiteX320" fmla="*/ 6468922 w 12133894"/>
              <a:gd name="connsiteY320" fmla="*/ 2804757 h 6864619"/>
              <a:gd name="connsiteX321" fmla="*/ 6474879 w 12133894"/>
              <a:gd name="connsiteY321" fmla="*/ 2848447 h 6864619"/>
              <a:gd name="connsiteX322" fmla="*/ 6502020 w 12133894"/>
              <a:gd name="connsiteY322" fmla="*/ 2870292 h 6864619"/>
              <a:gd name="connsiteX323" fmla="*/ 6500696 w 12133894"/>
              <a:gd name="connsiteY323" fmla="*/ 2880221 h 6864619"/>
              <a:gd name="connsiteX324" fmla="*/ 6445091 w 12133894"/>
              <a:gd name="connsiteY324" fmla="*/ 2880221 h 6864619"/>
              <a:gd name="connsiteX325" fmla="*/ 6341824 w 12133894"/>
              <a:gd name="connsiteY325" fmla="*/ 2847785 h 6864619"/>
              <a:gd name="connsiteX326" fmla="*/ 6214726 w 12133894"/>
              <a:gd name="connsiteY326" fmla="*/ 2851095 h 6864619"/>
              <a:gd name="connsiteX327" fmla="*/ 6158458 w 12133894"/>
              <a:gd name="connsiteY327" fmla="*/ 2856391 h 6864619"/>
              <a:gd name="connsiteX328" fmla="*/ 6169712 w 12133894"/>
              <a:gd name="connsiteY328" fmla="*/ 2929869 h 6864619"/>
              <a:gd name="connsiteX329" fmla="*/ 6116092 w 12133894"/>
              <a:gd name="connsiteY329" fmla="*/ 2998052 h 6864619"/>
              <a:gd name="connsiteX330" fmla="*/ 5967811 w 12133894"/>
              <a:gd name="connsiteY330" fmla="*/ 3026517 h 6864619"/>
              <a:gd name="connsiteX331" fmla="*/ 5920811 w 12133894"/>
              <a:gd name="connsiteY331" fmla="*/ 3066897 h 6864619"/>
              <a:gd name="connsiteX332" fmla="*/ 5879107 w 12133894"/>
              <a:gd name="connsiteY332" fmla="*/ 3141037 h 6864619"/>
              <a:gd name="connsiteX333" fmla="*/ 5724207 w 12133894"/>
              <a:gd name="connsiteY333" fmla="*/ 3171488 h 6864619"/>
              <a:gd name="connsiteX334" fmla="*/ 5660657 w 12133894"/>
              <a:gd name="connsiteY334" fmla="*/ 3329037 h 6864619"/>
              <a:gd name="connsiteX335" fmla="*/ 5699714 w 12133894"/>
              <a:gd name="connsiteY335" fmla="*/ 3387290 h 6864619"/>
              <a:gd name="connsiteX336" fmla="*/ 5669263 w 12133894"/>
              <a:gd name="connsiteY336" fmla="*/ 3395234 h 6864619"/>
              <a:gd name="connsiteX337" fmla="*/ 5679192 w 12133894"/>
              <a:gd name="connsiteY337" fmla="*/ 3421050 h 6864619"/>
              <a:gd name="connsiteX338" fmla="*/ 7665762 w 12133894"/>
              <a:gd name="connsiteY338" fmla="*/ 5353338 h 6864619"/>
              <a:gd name="connsiteX339" fmla="*/ 7613467 w 12133894"/>
              <a:gd name="connsiteY339" fmla="*/ 5724703 h 6864619"/>
              <a:gd name="connsiteX340" fmla="*/ 7679001 w 12133894"/>
              <a:gd name="connsiteY340" fmla="*/ 5814069 h 6864619"/>
              <a:gd name="connsiteX341" fmla="*/ 7729973 w 12133894"/>
              <a:gd name="connsiteY341" fmla="*/ 5736619 h 6864619"/>
              <a:gd name="connsiteX342" fmla="*/ 7729311 w 12133894"/>
              <a:gd name="connsiteY342" fmla="*/ 5726689 h 6864619"/>
              <a:gd name="connsiteX343" fmla="*/ 7765057 w 12133894"/>
              <a:gd name="connsiteY343" fmla="*/ 5669759 h 6864619"/>
              <a:gd name="connsiteX344" fmla="*/ 7825959 w 12133894"/>
              <a:gd name="connsiteY344" fmla="*/ 5694252 h 6864619"/>
              <a:gd name="connsiteX345" fmla="*/ 7845818 w 12133894"/>
              <a:gd name="connsiteY345" fmla="*/ 5735295 h 6864619"/>
              <a:gd name="connsiteX346" fmla="*/ 7902085 w 12133894"/>
              <a:gd name="connsiteY346" fmla="*/ 5659168 h 6864619"/>
              <a:gd name="connsiteX347" fmla="*/ 7941803 w 12133894"/>
              <a:gd name="connsiteY347" fmla="*/ 5592971 h 6864619"/>
              <a:gd name="connsiteX348" fmla="*/ 8005352 w 12133894"/>
              <a:gd name="connsiteY348" fmla="*/ 5620774 h 6864619"/>
              <a:gd name="connsiteX349" fmla="*/ 8023888 w 12133894"/>
              <a:gd name="connsiteY349" fmla="*/ 5649239 h 6864619"/>
              <a:gd name="connsiteX350" fmla="*/ 8094056 w 12133894"/>
              <a:gd name="connsiteY350" fmla="*/ 5620112 h 6864619"/>
              <a:gd name="connsiteX351" fmla="*/ 8104648 w 12133894"/>
              <a:gd name="connsiteY351" fmla="*/ 5514859 h 6864619"/>
              <a:gd name="connsiteX352" fmla="*/ 7938493 w 12133894"/>
              <a:gd name="connsiteY352" fmla="*/ 5408944 h 6864619"/>
              <a:gd name="connsiteX353" fmla="*/ 7894141 w 12133894"/>
              <a:gd name="connsiteY353" fmla="*/ 5370549 h 6864619"/>
              <a:gd name="connsiteX354" fmla="*/ 7745198 w 12133894"/>
              <a:gd name="connsiteY354" fmla="*/ 5349367 h 6864619"/>
              <a:gd name="connsiteX355" fmla="*/ 7665762 w 12133894"/>
              <a:gd name="connsiteY355" fmla="*/ 5353338 h 6864619"/>
              <a:gd name="connsiteX356" fmla="*/ 11899717 w 12133894"/>
              <a:gd name="connsiteY356" fmla="*/ 249556 h 6864619"/>
              <a:gd name="connsiteX357" fmla="*/ 11983125 w 12133894"/>
              <a:gd name="connsiteY357" fmla="*/ 422330 h 6864619"/>
              <a:gd name="connsiteX358" fmla="*/ 12066532 w 12133894"/>
              <a:gd name="connsiteY358" fmla="*/ 400485 h 6864619"/>
              <a:gd name="connsiteX359" fmla="*/ 12079110 w 12133894"/>
              <a:gd name="connsiteY359" fmla="*/ 359443 h 6864619"/>
              <a:gd name="connsiteX360" fmla="*/ 11987096 w 12133894"/>
              <a:gd name="connsiteY360" fmla="*/ 172106 h 6864619"/>
              <a:gd name="connsiteX361" fmla="*/ 11899717 w 12133894"/>
              <a:gd name="connsiteY361" fmla="*/ 249556 h 6864619"/>
              <a:gd name="connsiteX362" fmla="*/ 11697153 w 12133894"/>
              <a:gd name="connsiteY362" fmla="*/ 426302 h 6864619"/>
              <a:gd name="connsiteX363" fmla="*/ 11705759 w 12133894"/>
              <a:gd name="connsiteY363" fmla="*/ 424978 h 6864619"/>
              <a:gd name="connsiteX364" fmla="*/ 11671999 w 12133894"/>
              <a:gd name="connsiteY364" fmla="*/ 317077 h 6864619"/>
              <a:gd name="connsiteX365" fmla="*/ 11594548 w 12133894"/>
              <a:gd name="connsiteY365" fmla="*/ 293246 h 6864619"/>
              <a:gd name="connsiteX366" fmla="*/ 11525041 w 12133894"/>
              <a:gd name="connsiteY366" fmla="*/ 354809 h 6864619"/>
              <a:gd name="connsiteX367" fmla="*/ 11567408 w 12133894"/>
              <a:gd name="connsiteY367" fmla="*/ 512358 h 6864619"/>
              <a:gd name="connsiteX368" fmla="*/ 11663393 w 12133894"/>
              <a:gd name="connsiteY368" fmla="*/ 524935 h 6864619"/>
              <a:gd name="connsiteX369" fmla="*/ 11697153 w 12133894"/>
              <a:gd name="connsiteY369" fmla="*/ 426302 h 6864619"/>
              <a:gd name="connsiteX370" fmla="*/ 6449063 w 12133894"/>
              <a:gd name="connsiteY370" fmla="*/ 2579026 h 6864619"/>
              <a:gd name="connsiteX371" fmla="*/ 6285556 w 12133894"/>
              <a:gd name="connsiteY371" fmla="*/ 2604842 h 6864619"/>
              <a:gd name="connsiteX372" fmla="*/ 6296148 w 12133894"/>
              <a:gd name="connsiteY372" fmla="*/ 2673687 h 6864619"/>
              <a:gd name="connsiteX373" fmla="*/ 6301443 w 12133894"/>
              <a:gd name="connsiteY373" fmla="*/ 2691560 h 6864619"/>
              <a:gd name="connsiteX374" fmla="*/ 6357049 w 12133894"/>
              <a:gd name="connsiteY374" fmla="*/ 2743194 h 6864619"/>
              <a:gd name="connsiteX375" fmla="*/ 6439795 w 12133894"/>
              <a:gd name="connsiteY375" fmla="*/ 2708772 h 6864619"/>
              <a:gd name="connsiteX376" fmla="*/ 6468922 w 12133894"/>
              <a:gd name="connsiteY376" fmla="*/ 2626687 h 6864619"/>
              <a:gd name="connsiteX377" fmla="*/ 6449063 w 12133894"/>
              <a:gd name="connsiteY377" fmla="*/ 2579026 h 6864619"/>
              <a:gd name="connsiteX378" fmla="*/ 325186 w 12133894"/>
              <a:gd name="connsiteY378" fmla="*/ 3474008 h 6864619"/>
              <a:gd name="connsiteX379" fmla="*/ 460228 w 12133894"/>
              <a:gd name="connsiteY379" fmla="*/ 3465402 h 6864619"/>
              <a:gd name="connsiteX380" fmla="*/ 460228 w 12133894"/>
              <a:gd name="connsiteY380" fmla="*/ 3458121 h 6864619"/>
              <a:gd name="connsiteX381" fmla="*/ 414552 w 12133894"/>
              <a:gd name="connsiteY381" fmla="*/ 3450177 h 6864619"/>
              <a:gd name="connsiteX382" fmla="*/ 414552 w 12133894"/>
              <a:gd name="connsiteY382" fmla="*/ 3345586 h 6864619"/>
              <a:gd name="connsiteX383" fmla="*/ 221919 w 12133894"/>
              <a:gd name="connsiteY383" fmla="*/ 3398543 h 6864619"/>
              <a:gd name="connsiteX384" fmla="*/ 218609 w 12133894"/>
              <a:gd name="connsiteY384" fmla="*/ 3414430 h 6864619"/>
              <a:gd name="connsiteX385" fmla="*/ 272229 w 12133894"/>
              <a:gd name="connsiteY385" fmla="*/ 3460106 h 6864619"/>
              <a:gd name="connsiteX386" fmla="*/ 290102 w 12133894"/>
              <a:gd name="connsiteY386" fmla="*/ 3403839 h 6864619"/>
              <a:gd name="connsiteX387" fmla="*/ 325186 w 12133894"/>
              <a:gd name="connsiteY387" fmla="*/ 3474008 h 6864619"/>
              <a:gd name="connsiteX388" fmla="*/ 8371421 w 12133894"/>
              <a:gd name="connsiteY388" fmla="*/ 5438732 h 6864619"/>
              <a:gd name="connsiteX389" fmla="*/ 8535589 w 12133894"/>
              <a:gd name="connsiteY389" fmla="*/ 5313620 h 6864619"/>
              <a:gd name="connsiteX390" fmla="*/ 8446885 w 12133894"/>
              <a:gd name="connsiteY390" fmla="*/ 5286480 h 6864619"/>
              <a:gd name="connsiteX391" fmla="*/ 8398562 w 12133894"/>
              <a:gd name="connsiteY391" fmla="*/ 5307000 h 6864619"/>
              <a:gd name="connsiteX392" fmla="*/ 8365464 w 12133894"/>
              <a:gd name="connsiteY392" fmla="*/ 5346719 h 6864619"/>
              <a:gd name="connsiteX393" fmla="*/ 8371421 w 12133894"/>
              <a:gd name="connsiteY393" fmla="*/ 5438732 h 6864619"/>
              <a:gd name="connsiteX394" fmla="*/ 1650448 w 12133894"/>
              <a:gd name="connsiteY394" fmla="*/ 2135506 h 6864619"/>
              <a:gd name="connsiteX395" fmla="*/ 1543209 w 12133894"/>
              <a:gd name="connsiteY395" fmla="*/ 2016352 h 6864619"/>
              <a:gd name="connsiteX396" fmla="*/ 1650448 w 12133894"/>
              <a:gd name="connsiteY396" fmla="*/ 2135506 h 6864619"/>
              <a:gd name="connsiteX397" fmla="*/ 8262858 w 12133894"/>
              <a:gd name="connsiteY397" fmla="*/ 5408282 h 6864619"/>
              <a:gd name="connsiteX398" fmla="*/ 8274111 w 12133894"/>
              <a:gd name="connsiteY398" fmla="*/ 5400338 h 6864619"/>
              <a:gd name="connsiteX399" fmla="*/ 8239689 w 12133894"/>
              <a:gd name="connsiteY399" fmla="*/ 5324211 h 6864619"/>
              <a:gd name="connsiteX400" fmla="*/ 8167535 w 12133894"/>
              <a:gd name="connsiteY400" fmla="*/ 5348704 h 6864619"/>
              <a:gd name="connsiteX401" fmla="*/ 8168858 w 12133894"/>
              <a:gd name="connsiteY401" fmla="*/ 5359958 h 6864619"/>
              <a:gd name="connsiteX402" fmla="*/ 8262858 w 12133894"/>
              <a:gd name="connsiteY402" fmla="*/ 5408282 h 6864619"/>
              <a:gd name="connsiteX403" fmla="*/ 199412 w 12133894"/>
              <a:gd name="connsiteY403" fmla="*/ 3423036 h 6864619"/>
              <a:gd name="connsiteX404" fmla="*/ 147116 w 12133894"/>
              <a:gd name="connsiteY404" fmla="*/ 3492543 h 6864619"/>
              <a:gd name="connsiteX405" fmla="*/ 224567 w 12133894"/>
              <a:gd name="connsiteY405" fmla="*/ 3482614 h 6864619"/>
              <a:gd name="connsiteX406" fmla="*/ 199412 w 12133894"/>
              <a:gd name="connsiteY406" fmla="*/ 3423036 h 6864619"/>
              <a:gd name="connsiteX407" fmla="*/ 8207253 w 12133894"/>
              <a:gd name="connsiteY407" fmla="*/ 5566492 h 6864619"/>
              <a:gd name="connsiteX408" fmla="*/ 8259548 w 12133894"/>
              <a:gd name="connsiteY408" fmla="*/ 5533394 h 6864619"/>
              <a:gd name="connsiteX409" fmla="*/ 8187394 w 12133894"/>
              <a:gd name="connsiteY409" fmla="*/ 5527436 h 6864619"/>
              <a:gd name="connsiteX410" fmla="*/ 8207253 w 12133894"/>
              <a:gd name="connsiteY410" fmla="*/ 5566492 h 68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</a:cxnLst>
            <a:rect l="l" t="t" r="r" b="b"/>
            <a:pathLst>
              <a:path w="12133894" h="6864619">
                <a:moveTo>
                  <a:pt x="5679192" y="3421050"/>
                </a:moveTo>
                <a:cubicBezTo>
                  <a:pt x="5713615" y="3390600"/>
                  <a:pt x="5743404" y="3363459"/>
                  <a:pt x="5773192" y="3336980"/>
                </a:cubicBezTo>
                <a:cubicBezTo>
                  <a:pt x="5791065" y="3362135"/>
                  <a:pt x="5791065" y="3385966"/>
                  <a:pt x="5767897" y="3408473"/>
                </a:cubicBezTo>
                <a:cubicBezTo>
                  <a:pt x="5748037" y="3427670"/>
                  <a:pt x="5727517" y="3445543"/>
                  <a:pt x="5699714" y="3470698"/>
                </a:cubicBezTo>
                <a:cubicBezTo>
                  <a:pt x="5716263" y="3475994"/>
                  <a:pt x="5727517" y="3481951"/>
                  <a:pt x="5739432" y="3482614"/>
                </a:cubicBezTo>
                <a:cubicBezTo>
                  <a:pt x="6049233" y="3491881"/>
                  <a:pt x="6359035" y="3500486"/>
                  <a:pt x="6668836" y="3509754"/>
                </a:cubicBezTo>
                <a:cubicBezTo>
                  <a:pt x="6809836" y="3514388"/>
                  <a:pt x="6950835" y="3519684"/>
                  <a:pt x="7091835" y="3528951"/>
                </a:cubicBezTo>
                <a:cubicBezTo>
                  <a:pt x="7152074" y="3532923"/>
                  <a:pt x="7211651" y="3545501"/>
                  <a:pt x="7271228" y="3555430"/>
                </a:cubicBezTo>
                <a:cubicBezTo>
                  <a:pt x="7277186" y="3556092"/>
                  <a:pt x="7281158" y="3564036"/>
                  <a:pt x="7279172" y="3562050"/>
                </a:cubicBezTo>
                <a:cubicBezTo>
                  <a:pt x="7312271" y="3564698"/>
                  <a:pt x="7340073" y="3566022"/>
                  <a:pt x="7367214" y="3569331"/>
                </a:cubicBezTo>
                <a:cubicBezTo>
                  <a:pt x="7373833" y="3569993"/>
                  <a:pt x="7385087" y="3578599"/>
                  <a:pt x="7384425" y="3582571"/>
                </a:cubicBezTo>
                <a:cubicBezTo>
                  <a:pt x="7381778" y="3613683"/>
                  <a:pt x="7402960" y="3644796"/>
                  <a:pt x="7381115" y="3676570"/>
                </a:cubicBezTo>
                <a:cubicBezTo>
                  <a:pt x="7343383" y="3730852"/>
                  <a:pt x="7308961" y="3787119"/>
                  <a:pt x="7275200" y="3851992"/>
                </a:cubicBezTo>
                <a:cubicBezTo>
                  <a:pt x="7302341" y="3849344"/>
                  <a:pt x="7328820" y="3844710"/>
                  <a:pt x="7355961" y="3844710"/>
                </a:cubicBezTo>
                <a:cubicBezTo>
                  <a:pt x="7384425" y="3844710"/>
                  <a:pt x="7412228" y="3850006"/>
                  <a:pt x="7440692" y="3851992"/>
                </a:cubicBezTo>
                <a:cubicBezTo>
                  <a:pt x="7516157" y="3857950"/>
                  <a:pt x="7591621" y="3863908"/>
                  <a:pt x="7667086" y="3869866"/>
                </a:cubicBezTo>
                <a:cubicBezTo>
                  <a:pt x="7671720" y="3870527"/>
                  <a:pt x="7679664" y="3867879"/>
                  <a:pt x="7681649" y="3865232"/>
                </a:cubicBezTo>
                <a:cubicBezTo>
                  <a:pt x="7698860" y="3827499"/>
                  <a:pt x="7730635" y="3838091"/>
                  <a:pt x="7759100" y="3841401"/>
                </a:cubicBezTo>
                <a:cubicBezTo>
                  <a:pt x="7776973" y="3843387"/>
                  <a:pt x="7789550" y="3843387"/>
                  <a:pt x="7802128" y="3827499"/>
                </a:cubicBezTo>
                <a:cubicBezTo>
                  <a:pt x="7819339" y="3804992"/>
                  <a:pt x="7844493" y="3802345"/>
                  <a:pt x="7870972" y="3806978"/>
                </a:cubicBezTo>
                <a:cubicBezTo>
                  <a:pt x="8096042" y="3844049"/>
                  <a:pt x="8321111" y="3880457"/>
                  <a:pt x="8546180" y="3916865"/>
                </a:cubicBezTo>
                <a:cubicBezTo>
                  <a:pt x="8546843" y="3916865"/>
                  <a:pt x="8548167" y="3916203"/>
                  <a:pt x="8554786" y="3914217"/>
                </a:cubicBezTo>
                <a:cubicBezTo>
                  <a:pt x="8562730" y="3815584"/>
                  <a:pt x="8570674" y="3715626"/>
                  <a:pt x="8578617" y="3615007"/>
                </a:cubicBezTo>
                <a:cubicBezTo>
                  <a:pt x="8575969" y="3615007"/>
                  <a:pt x="8573322" y="3614345"/>
                  <a:pt x="8570012" y="3614345"/>
                </a:cubicBezTo>
                <a:cubicBezTo>
                  <a:pt x="8564054" y="3640162"/>
                  <a:pt x="8559420" y="3666641"/>
                  <a:pt x="8551476" y="3692457"/>
                </a:cubicBezTo>
                <a:cubicBezTo>
                  <a:pt x="8546843" y="3706359"/>
                  <a:pt x="8539561" y="3722908"/>
                  <a:pt x="8527646" y="3730852"/>
                </a:cubicBezTo>
                <a:cubicBezTo>
                  <a:pt x="8514406" y="3739458"/>
                  <a:pt x="8494547" y="3744753"/>
                  <a:pt x="8479322" y="3741443"/>
                </a:cubicBezTo>
                <a:cubicBezTo>
                  <a:pt x="8469392" y="3739458"/>
                  <a:pt x="8458139" y="3718936"/>
                  <a:pt x="8458139" y="3707021"/>
                </a:cubicBezTo>
                <a:cubicBezTo>
                  <a:pt x="8457477" y="3671937"/>
                  <a:pt x="8462772" y="3636190"/>
                  <a:pt x="8464097" y="3601106"/>
                </a:cubicBezTo>
                <a:cubicBezTo>
                  <a:pt x="8465420" y="3563373"/>
                  <a:pt x="8464097" y="3524979"/>
                  <a:pt x="8466744" y="3487247"/>
                </a:cubicBezTo>
                <a:cubicBezTo>
                  <a:pt x="8468730" y="3455473"/>
                  <a:pt x="8489251" y="3440247"/>
                  <a:pt x="8519702" y="3439586"/>
                </a:cubicBezTo>
                <a:cubicBezTo>
                  <a:pt x="8550153" y="3438923"/>
                  <a:pt x="8566702" y="3458782"/>
                  <a:pt x="8569349" y="3486585"/>
                </a:cubicBezTo>
                <a:cubicBezTo>
                  <a:pt x="8571335" y="3511740"/>
                  <a:pt x="8566702" y="3536895"/>
                  <a:pt x="8566702" y="3562712"/>
                </a:cubicBezTo>
                <a:cubicBezTo>
                  <a:pt x="8566702" y="3568670"/>
                  <a:pt x="8571997" y="3573965"/>
                  <a:pt x="8576632" y="3583895"/>
                </a:cubicBezTo>
                <a:cubicBezTo>
                  <a:pt x="8585237" y="3569993"/>
                  <a:pt x="8589871" y="3561388"/>
                  <a:pt x="8595166" y="3553444"/>
                </a:cubicBezTo>
                <a:cubicBezTo>
                  <a:pt x="8597814" y="3554106"/>
                  <a:pt x="8601124" y="3554768"/>
                  <a:pt x="8603772" y="3554768"/>
                </a:cubicBezTo>
                <a:cubicBezTo>
                  <a:pt x="8600462" y="3599782"/>
                  <a:pt x="8598476" y="3644796"/>
                  <a:pt x="8594504" y="3689810"/>
                </a:cubicBezTo>
                <a:cubicBezTo>
                  <a:pt x="8587223" y="3771232"/>
                  <a:pt x="8579941" y="3852654"/>
                  <a:pt x="8570012" y="3933414"/>
                </a:cubicBezTo>
                <a:cubicBezTo>
                  <a:pt x="8566702" y="3959231"/>
                  <a:pt x="8577955" y="3965851"/>
                  <a:pt x="8599800" y="3974457"/>
                </a:cubicBezTo>
                <a:cubicBezTo>
                  <a:pt x="8713659" y="4018146"/>
                  <a:pt x="8834800" y="4022780"/>
                  <a:pt x="8952630" y="4045287"/>
                </a:cubicBezTo>
                <a:cubicBezTo>
                  <a:pt x="8967193" y="4047935"/>
                  <a:pt x="8982418" y="4057864"/>
                  <a:pt x="8992348" y="4069118"/>
                </a:cubicBezTo>
                <a:cubicBezTo>
                  <a:pt x="9010883" y="4088977"/>
                  <a:pt x="9026108" y="4112146"/>
                  <a:pt x="9043320" y="4133991"/>
                </a:cubicBezTo>
                <a:cubicBezTo>
                  <a:pt x="9056559" y="4150540"/>
                  <a:pt x="9065826" y="4170399"/>
                  <a:pt x="9094953" y="4167089"/>
                </a:cubicBezTo>
                <a:cubicBezTo>
                  <a:pt x="9113488" y="4165104"/>
                  <a:pt x="9147249" y="4222695"/>
                  <a:pt x="9147249" y="4244540"/>
                </a:cubicBezTo>
                <a:cubicBezTo>
                  <a:pt x="9147249" y="4254470"/>
                  <a:pt x="9153207" y="4265061"/>
                  <a:pt x="9159164" y="4273005"/>
                </a:cubicBezTo>
                <a:cubicBezTo>
                  <a:pt x="9221389" y="4351779"/>
                  <a:pt x="9284939" y="4429230"/>
                  <a:pt x="9347826" y="4507342"/>
                </a:cubicBezTo>
                <a:cubicBezTo>
                  <a:pt x="9355107" y="4516609"/>
                  <a:pt x="9362389" y="4525877"/>
                  <a:pt x="9374304" y="4539778"/>
                </a:cubicBezTo>
                <a:cubicBezTo>
                  <a:pt x="9310093" y="4539778"/>
                  <a:pt x="9252502" y="4539778"/>
                  <a:pt x="9193586" y="4539778"/>
                </a:cubicBezTo>
                <a:cubicBezTo>
                  <a:pt x="9192263" y="4592736"/>
                  <a:pt x="9173066" y="4631792"/>
                  <a:pt x="9123418" y="4650989"/>
                </a:cubicBezTo>
                <a:cubicBezTo>
                  <a:pt x="9147249" y="4650989"/>
                  <a:pt x="9171079" y="4652313"/>
                  <a:pt x="9194248" y="4650327"/>
                </a:cubicBezTo>
                <a:cubicBezTo>
                  <a:pt x="9220727" y="4648341"/>
                  <a:pt x="9239263" y="4659595"/>
                  <a:pt x="9244558" y="4682764"/>
                </a:cubicBezTo>
                <a:cubicBezTo>
                  <a:pt x="9256474" y="4736383"/>
                  <a:pt x="9264417" y="4790665"/>
                  <a:pt x="9272361" y="4844946"/>
                </a:cubicBezTo>
                <a:cubicBezTo>
                  <a:pt x="9273685" y="4852890"/>
                  <a:pt x="9264417" y="4866791"/>
                  <a:pt x="9256474" y="4870101"/>
                </a:cubicBezTo>
                <a:cubicBezTo>
                  <a:pt x="9226685" y="4883340"/>
                  <a:pt x="9194910" y="4893270"/>
                  <a:pt x="9163798" y="4904523"/>
                </a:cubicBezTo>
                <a:cubicBezTo>
                  <a:pt x="9160488" y="4905847"/>
                  <a:pt x="9157840" y="4907833"/>
                  <a:pt x="9152545" y="4911143"/>
                </a:cubicBezTo>
                <a:cubicBezTo>
                  <a:pt x="9155192" y="4923058"/>
                  <a:pt x="9158502" y="4934974"/>
                  <a:pt x="9161812" y="4950199"/>
                </a:cubicBezTo>
                <a:cubicBezTo>
                  <a:pt x="9194910" y="4945565"/>
                  <a:pt x="9226023" y="4940932"/>
                  <a:pt x="9251840" y="4937622"/>
                </a:cubicBezTo>
                <a:cubicBezTo>
                  <a:pt x="9294205" y="5009114"/>
                  <a:pt x="9263755" y="5073987"/>
                  <a:pt x="9247206" y="5140184"/>
                </a:cubicBezTo>
                <a:cubicBezTo>
                  <a:pt x="9241248" y="5164677"/>
                  <a:pt x="9227347" y="5174607"/>
                  <a:pt x="9202854" y="5175931"/>
                </a:cubicBezTo>
                <a:cubicBezTo>
                  <a:pt x="9171079" y="5177916"/>
                  <a:pt x="9139967" y="5182550"/>
                  <a:pt x="9106869" y="5186522"/>
                </a:cubicBezTo>
                <a:cubicBezTo>
                  <a:pt x="9106869" y="5200424"/>
                  <a:pt x="9106869" y="5213001"/>
                  <a:pt x="9106869" y="5227564"/>
                </a:cubicBezTo>
                <a:cubicBezTo>
                  <a:pt x="9135995" y="5223592"/>
                  <a:pt x="9163136" y="5220283"/>
                  <a:pt x="9185643" y="5217635"/>
                </a:cubicBezTo>
                <a:cubicBezTo>
                  <a:pt x="9212122" y="5300381"/>
                  <a:pt x="9155192" y="5347380"/>
                  <a:pt x="9118122" y="5401000"/>
                </a:cubicBezTo>
                <a:cubicBezTo>
                  <a:pt x="9104882" y="5420197"/>
                  <a:pt x="9073770" y="5426817"/>
                  <a:pt x="9050601" y="5439394"/>
                </a:cubicBezTo>
                <a:cubicBezTo>
                  <a:pt x="9048615" y="5436746"/>
                  <a:pt x="9047291" y="5434099"/>
                  <a:pt x="9045305" y="5431451"/>
                </a:cubicBezTo>
                <a:cubicBezTo>
                  <a:pt x="9041334" y="5440056"/>
                  <a:pt x="9033390" y="5449324"/>
                  <a:pt x="9034714" y="5457267"/>
                </a:cubicBezTo>
                <a:cubicBezTo>
                  <a:pt x="9041334" y="5506253"/>
                  <a:pt x="9006249" y="5524126"/>
                  <a:pt x="8973150" y="5544647"/>
                </a:cubicBezTo>
                <a:cubicBezTo>
                  <a:pt x="8936742" y="5567816"/>
                  <a:pt x="8902320" y="5593633"/>
                  <a:pt x="8856644" y="5594295"/>
                </a:cubicBezTo>
                <a:cubicBezTo>
                  <a:pt x="8850024" y="5594295"/>
                  <a:pt x="8842081" y="5601577"/>
                  <a:pt x="8836123" y="5606872"/>
                </a:cubicBezTo>
                <a:cubicBezTo>
                  <a:pt x="8822222" y="5620774"/>
                  <a:pt x="8810968" y="5639309"/>
                  <a:pt x="8795081" y="5648576"/>
                </a:cubicBezTo>
                <a:cubicBezTo>
                  <a:pt x="8766616" y="5665126"/>
                  <a:pt x="8734842" y="5675717"/>
                  <a:pt x="8705053" y="5689618"/>
                </a:cubicBezTo>
                <a:cubicBezTo>
                  <a:pt x="8665335" y="5708154"/>
                  <a:pt x="8626279" y="5726689"/>
                  <a:pt x="8586561" y="5745224"/>
                </a:cubicBezTo>
                <a:cubicBezTo>
                  <a:pt x="8585237" y="5745886"/>
                  <a:pt x="8584575" y="5746548"/>
                  <a:pt x="8583913" y="5746548"/>
                </a:cubicBezTo>
                <a:cubicBezTo>
                  <a:pt x="8511096" y="5778984"/>
                  <a:pt x="8438942" y="5814731"/>
                  <a:pt x="8364802" y="5843857"/>
                </a:cubicBezTo>
                <a:cubicBezTo>
                  <a:pt x="8270140" y="5880928"/>
                  <a:pt x="8172831" y="5911378"/>
                  <a:pt x="8077507" y="5945801"/>
                </a:cubicBezTo>
                <a:cubicBezTo>
                  <a:pt x="8014620" y="5968308"/>
                  <a:pt x="7952395" y="5992800"/>
                  <a:pt x="7889508" y="6015969"/>
                </a:cubicBezTo>
                <a:cubicBezTo>
                  <a:pt x="7768367" y="6060983"/>
                  <a:pt x="7645241" y="6095405"/>
                  <a:pt x="7518143" y="6119898"/>
                </a:cubicBezTo>
                <a:cubicBezTo>
                  <a:pt x="7393693" y="6143730"/>
                  <a:pt x="7271228" y="6177490"/>
                  <a:pt x="7147440" y="6201983"/>
                </a:cubicBezTo>
                <a:cubicBezTo>
                  <a:pt x="7093158" y="6212574"/>
                  <a:pt x="7036891" y="6209264"/>
                  <a:pt x="6981948" y="6214560"/>
                </a:cubicBezTo>
                <a:cubicBezTo>
                  <a:pt x="6894568" y="6223166"/>
                  <a:pt x="6807850" y="6222504"/>
                  <a:pt x="6723118" y="6199997"/>
                </a:cubicBezTo>
                <a:cubicBezTo>
                  <a:pt x="6645667" y="6180138"/>
                  <a:pt x="6570203" y="6153659"/>
                  <a:pt x="6494739" y="6127842"/>
                </a:cubicBezTo>
                <a:cubicBezTo>
                  <a:pt x="6426556" y="6104673"/>
                  <a:pt x="6359697" y="6078856"/>
                  <a:pt x="6291514" y="6055687"/>
                </a:cubicBezTo>
                <a:cubicBezTo>
                  <a:pt x="6167064" y="6013322"/>
                  <a:pt x="6042614" y="5972279"/>
                  <a:pt x="5918164" y="5931237"/>
                </a:cubicBezTo>
                <a:cubicBezTo>
                  <a:pt x="5787756" y="5887547"/>
                  <a:pt x="5656686" y="5843857"/>
                  <a:pt x="5526278" y="5800167"/>
                </a:cubicBezTo>
                <a:cubicBezTo>
                  <a:pt x="5462067" y="5778322"/>
                  <a:pt x="5400504" y="5749196"/>
                  <a:pt x="5334969" y="5734632"/>
                </a:cubicBezTo>
                <a:cubicBezTo>
                  <a:pt x="5293927" y="5725365"/>
                  <a:pt x="5248913" y="5737280"/>
                  <a:pt x="5205223" y="5740590"/>
                </a:cubicBezTo>
                <a:cubicBezTo>
                  <a:pt x="5201913" y="5740590"/>
                  <a:pt x="5199927" y="5748534"/>
                  <a:pt x="5191983" y="5761111"/>
                </a:cubicBezTo>
                <a:cubicBezTo>
                  <a:pt x="5227068" y="5757139"/>
                  <a:pt x="5254209" y="5753830"/>
                  <a:pt x="5282011" y="5751182"/>
                </a:cubicBezTo>
                <a:cubicBezTo>
                  <a:pt x="5321729" y="5747872"/>
                  <a:pt x="5323053" y="5753830"/>
                  <a:pt x="5314448" y="5792886"/>
                </a:cubicBezTo>
                <a:cubicBezTo>
                  <a:pt x="5301870" y="5849153"/>
                  <a:pt x="5268772" y="5892843"/>
                  <a:pt x="5236335" y="5936533"/>
                </a:cubicBezTo>
                <a:cubicBezTo>
                  <a:pt x="5221110" y="5956392"/>
                  <a:pt x="5197279" y="5970294"/>
                  <a:pt x="5170138" y="5993462"/>
                </a:cubicBezTo>
                <a:cubicBezTo>
                  <a:pt x="5167490" y="6018617"/>
                  <a:pt x="5152927" y="6054364"/>
                  <a:pt x="5123138" y="6077533"/>
                </a:cubicBezTo>
                <a:cubicBezTo>
                  <a:pt x="5080110" y="6110631"/>
                  <a:pt x="5032449" y="6137772"/>
                  <a:pt x="4986773" y="6167560"/>
                </a:cubicBezTo>
                <a:cubicBezTo>
                  <a:pt x="4983463" y="6169546"/>
                  <a:pt x="4976843" y="6169546"/>
                  <a:pt x="4974858" y="6172194"/>
                </a:cubicBezTo>
                <a:cubicBezTo>
                  <a:pt x="4919252" y="6245673"/>
                  <a:pt x="4834520" y="6280095"/>
                  <a:pt x="4760379" y="6327757"/>
                </a:cubicBezTo>
                <a:cubicBezTo>
                  <a:pt x="4626000" y="6414475"/>
                  <a:pt x="4485000" y="6493911"/>
                  <a:pt x="4332085" y="6540249"/>
                </a:cubicBezTo>
                <a:cubicBezTo>
                  <a:pt x="4050748" y="6624981"/>
                  <a:pt x="3770735" y="6717656"/>
                  <a:pt x="3478145" y="6758037"/>
                </a:cubicBezTo>
                <a:cubicBezTo>
                  <a:pt x="3353695" y="6775248"/>
                  <a:pt x="3234540" y="6806360"/>
                  <a:pt x="3114062" y="6837473"/>
                </a:cubicBezTo>
                <a:cubicBezTo>
                  <a:pt x="3039260" y="6856670"/>
                  <a:pt x="2959161" y="6861966"/>
                  <a:pt x="2881711" y="6861304"/>
                </a:cubicBezTo>
                <a:cubicBezTo>
                  <a:pt x="2847289" y="6861304"/>
                  <a:pt x="2812866" y="6832177"/>
                  <a:pt x="2779106" y="6815628"/>
                </a:cubicBezTo>
                <a:cubicBezTo>
                  <a:pt x="2772486" y="6812318"/>
                  <a:pt x="2767190" y="6803712"/>
                  <a:pt x="2761233" y="6803712"/>
                </a:cubicBezTo>
                <a:cubicBezTo>
                  <a:pt x="2711585" y="6802389"/>
                  <a:pt x="2683120" y="6768628"/>
                  <a:pt x="2652670" y="6736854"/>
                </a:cubicBezTo>
                <a:cubicBezTo>
                  <a:pt x="2648036" y="6731558"/>
                  <a:pt x="2641416" y="6727586"/>
                  <a:pt x="2635458" y="6724276"/>
                </a:cubicBezTo>
                <a:cubicBezTo>
                  <a:pt x="2613614" y="6712361"/>
                  <a:pt x="2590445" y="6701769"/>
                  <a:pt x="2569262" y="6688530"/>
                </a:cubicBezTo>
                <a:cubicBezTo>
                  <a:pt x="2545431" y="6673967"/>
                  <a:pt x="2523586" y="6656093"/>
                  <a:pt x="2499093" y="6642192"/>
                </a:cubicBezTo>
                <a:cubicBezTo>
                  <a:pt x="2456727" y="6617699"/>
                  <a:pt x="2425614" y="6577319"/>
                  <a:pt x="2377290" y="6561432"/>
                </a:cubicBezTo>
                <a:cubicBezTo>
                  <a:pt x="2356770" y="6554812"/>
                  <a:pt x="2340882" y="6532967"/>
                  <a:pt x="2321685" y="6521052"/>
                </a:cubicBezTo>
                <a:cubicBezTo>
                  <a:pt x="2303150" y="6509798"/>
                  <a:pt x="2281967" y="6503179"/>
                  <a:pt x="2263432" y="6492587"/>
                </a:cubicBezTo>
                <a:cubicBezTo>
                  <a:pt x="2227686" y="6472066"/>
                  <a:pt x="2193263" y="6448897"/>
                  <a:pt x="2158179" y="6428376"/>
                </a:cubicBezTo>
                <a:cubicBezTo>
                  <a:pt x="2128390" y="6410503"/>
                  <a:pt x="2104559" y="6382700"/>
                  <a:pt x="2066827" y="6378729"/>
                </a:cubicBezTo>
                <a:cubicBezTo>
                  <a:pt x="2058883" y="6378066"/>
                  <a:pt x="2048292" y="6372109"/>
                  <a:pt x="2044320" y="6365489"/>
                </a:cubicBezTo>
                <a:cubicBezTo>
                  <a:pt x="2018503" y="6317165"/>
                  <a:pt x="1960912" y="6307898"/>
                  <a:pt x="1927151" y="6266856"/>
                </a:cubicBezTo>
                <a:cubicBezTo>
                  <a:pt x="1903982" y="6239053"/>
                  <a:pt x="1860293" y="6228461"/>
                  <a:pt x="1825870" y="6209926"/>
                </a:cubicBezTo>
                <a:cubicBezTo>
                  <a:pt x="1817927" y="6205954"/>
                  <a:pt x="1809983" y="6202645"/>
                  <a:pt x="1802701" y="6198011"/>
                </a:cubicBezTo>
                <a:cubicBezTo>
                  <a:pt x="1745772" y="6161602"/>
                  <a:pt x="1688843" y="6125856"/>
                  <a:pt x="1632575" y="6089448"/>
                </a:cubicBezTo>
                <a:cubicBezTo>
                  <a:pt x="1538576" y="6028547"/>
                  <a:pt x="1444576" y="5967646"/>
                  <a:pt x="1351238" y="5904758"/>
                </a:cubicBezTo>
                <a:cubicBezTo>
                  <a:pt x="1316816" y="5881590"/>
                  <a:pt x="1286365" y="5851139"/>
                  <a:pt x="1252605" y="5826646"/>
                </a:cubicBezTo>
                <a:cubicBezTo>
                  <a:pt x="1242675" y="5819365"/>
                  <a:pt x="1226126" y="5820688"/>
                  <a:pt x="1214873" y="5813407"/>
                </a:cubicBezTo>
                <a:cubicBezTo>
                  <a:pt x="1160591" y="5778322"/>
                  <a:pt x="1107634" y="5741252"/>
                  <a:pt x="1054014" y="5705506"/>
                </a:cubicBezTo>
                <a:cubicBezTo>
                  <a:pt x="1014296" y="5679689"/>
                  <a:pt x="974578" y="5653872"/>
                  <a:pt x="934198" y="5630041"/>
                </a:cubicBezTo>
                <a:cubicBezTo>
                  <a:pt x="871311" y="5592309"/>
                  <a:pt x="806438" y="5557887"/>
                  <a:pt x="743551" y="5518831"/>
                </a:cubicBezTo>
                <a:cubicBezTo>
                  <a:pt x="705818" y="5495662"/>
                  <a:pt x="672058" y="5466535"/>
                  <a:pt x="634988" y="5442042"/>
                </a:cubicBezTo>
                <a:cubicBezTo>
                  <a:pt x="584678" y="5408282"/>
                  <a:pt x="534368" y="5375183"/>
                  <a:pt x="482735" y="5342747"/>
                </a:cubicBezTo>
                <a:cubicBezTo>
                  <a:pt x="464862" y="5330831"/>
                  <a:pt x="444341" y="5322226"/>
                  <a:pt x="426467" y="5310972"/>
                </a:cubicBezTo>
                <a:cubicBezTo>
                  <a:pt x="421172" y="5307662"/>
                  <a:pt x="419848" y="5298395"/>
                  <a:pt x="417200" y="5291775"/>
                </a:cubicBezTo>
                <a:cubicBezTo>
                  <a:pt x="414552" y="5285817"/>
                  <a:pt x="414552" y="5275226"/>
                  <a:pt x="411242" y="5273902"/>
                </a:cubicBezTo>
                <a:cubicBezTo>
                  <a:pt x="366228" y="5258015"/>
                  <a:pt x="372848" y="5211015"/>
                  <a:pt x="356961" y="5179240"/>
                </a:cubicBezTo>
                <a:cubicBezTo>
                  <a:pt x="261637" y="4989917"/>
                  <a:pt x="200736" y="4787355"/>
                  <a:pt x="141159" y="4584130"/>
                </a:cubicBezTo>
                <a:cubicBezTo>
                  <a:pt x="133877" y="4558975"/>
                  <a:pt x="130567" y="4532497"/>
                  <a:pt x="127919" y="4506018"/>
                </a:cubicBezTo>
                <a:cubicBezTo>
                  <a:pt x="126595" y="4494102"/>
                  <a:pt x="133215" y="4482187"/>
                  <a:pt x="135863" y="4468948"/>
                </a:cubicBezTo>
                <a:cubicBezTo>
                  <a:pt x="104750" y="4445117"/>
                  <a:pt x="119976" y="4406061"/>
                  <a:pt x="114018" y="4372962"/>
                </a:cubicBezTo>
                <a:cubicBezTo>
                  <a:pt x="106074" y="4327286"/>
                  <a:pt x="140497" y="4314709"/>
                  <a:pt x="181539" y="4312061"/>
                </a:cubicBezTo>
                <a:cubicBezTo>
                  <a:pt x="180215" y="4309413"/>
                  <a:pt x="178229" y="4306103"/>
                  <a:pt x="176905" y="4303455"/>
                </a:cubicBezTo>
                <a:cubicBezTo>
                  <a:pt x="156384" y="4303455"/>
                  <a:pt x="135863" y="4303455"/>
                  <a:pt x="111370" y="4303455"/>
                </a:cubicBezTo>
                <a:cubicBezTo>
                  <a:pt x="111370" y="4259765"/>
                  <a:pt x="110708" y="4216737"/>
                  <a:pt x="112694" y="4174371"/>
                </a:cubicBezTo>
                <a:cubicBezTo>
                  <a:pt x="112694" y="4168413"/>
                  <a:pt x="126595" y="4159808"/>
                  <a:pt x="134539" y="4159146"/>
                </a:cubicBezTo>
                <a:cubicBezTo>
                  <a:pt x="150426" y="4157822"/>
                  <a:pt x="166314" y="4161132"/>
                  <a:pt x="183525" y="4162456"/>
                </a:cubicBezTo>
                <a:cubicBezTo>
                  <a:pt x="184849" y="4135315"/>
                  <a:pt x="172271" y="4126047"/>
                  <a:pt x="151750" y="4128695"/>
                </a:cubicBezTo>
                <a:cubicBezTo>
                  <a:pt x="121300" y="4132005"/>
                  <a:pt x="116004" y="4116118"/>
                  <a:pt x="119314" y="4090963"/>
                </a:cubicBezTo>
                <a:cubicBezTo>
                  <a:pt x="121962" y="4075076"/>
                  <a:pt x="123286" y="4058527"/>
                  <a:pt x="124610" y="4041315"/>
                </a:cubicBezTo>
                <a:cubicBezTo>
                  <a:pt x="88201" y="4041315"/>
                  <a:pt x="54441" y="4041315"/>
                  <a:pt x="12737" y="4041315"/>
                </a:cubicBezTo>
                <a:cubicBezTo>
                  <a:pt x="12737" y="4002259"/>
                  <a:pt x="13399" y="3963203"/>
                  <a:pt x="12737" y="3923485"/>
                </a:cubicBezTo>
                <a:cubicBezTo>
                  <a:pt x="10751" y="3860598"/>
                  <a:pt x="12075" y="3797711"/>
                  <a:pt x="4793" y="3735485"/>
                </a:cubicBezTo>
                <a:cubicBezTo>
                  <a:pt x="-1827" y="3679880"/>
                  <a:pt x="16047" y="3639500"/>
                  <a:pt x="57089" y="3605078"/>
                </a:cubicBezTo>
                <a:cubicBezTo>
                  <a:pt x="70990" y="3593162"/>
                  <a:pt x="94821" y="3581909"/>
                  <a:pt x="79596" y="3554768"/>
                </a:cubicBezTo>
                <a:cubicBezTo>
                  <a:pt x="78272" y="3552120"/>
                  <a:pt x="80920" y="3544177"/>
                  <a:pt x="83567" y="3542853"/>
                </a:cubicBezTo>
                <a:cubicBezTo>
                  <a:pt x="114680" y="3531599"/>
                  <a:pt x="104750" y="3505120"/>
                  <a:pt x="106736" y="3483275"/>
                </a:cubicBezTo>
                <a:cubicBezTo>
                  <a:pt x="110046" y="3444881"/>
                  <a:pt x="136525" y="3424360"/>
                  <a:pt x="164990" y="3403177"/>
                </a:cubicBezTo>
                <a:cubicBezTo>
                  <a:pt x="178229" y="3393910"/>
                  <a:pt x="186173" y="3378022"/>
                  <a:pt x="198088" y="3366107"/>
                </a:cubicBezTo>
                <a:cubicBezTo>
                  <a:pt x="206694" y="3357501"/>
                  <a:pt x="221919" y="3340952"/>
                  <a:pt x="226553" y="3343600"/>
                </a:cubicBezTo>
                <a:cubicBezTo>
                  <a:pt x="263623" y="3362797"/>
                  <a:pt x="294074" y="3332347"/>
                  <a:pt x="327834" y="3333008"/>
                </a:cubicBezTo>
                <a:cubicBezTo>
                  <a:pt x="335116" y="3333008"/>
                  <a:pt x="343059" y="3328375"/>
                  <a:pt x="350341" y="3328375"/>
                </a:cubicBezTo>
                <a:cubicBezTo>
                  <a:pt x="396017" y="3327713"/>
                  <a:pt x="431763" y="3313811"/>
                  <a:pt x="460890" y="3274755"/>
                </a:cubicBezTo>
                <a:cubicBezTo>
                  <a:pt x="474129" y="3257544"/>
                  <a:pt x="503256" y="3247614"/>
                  <a:pt x="527087" y="3243642"/>
                </a:cubicBezTo>
                <a:cubicBezTo>
                  <a:pt x="572763" y="3236361"/>
                  <a:pt x="619100" y="3236361"/>
                  <a:pt x="665438" y="3232389"/>
                </a:cubicBezTo>
                <a:cubicBezTo>
                  <a:pt x="681326" y="3231065"/>
                  <a:pt x="705156" y="3244304"/>
                  <a:pt x="709128" y="3212530"/>
                </a:cubicBezTo>
                <a:cubicBezTo>
                  <a:pt x="709128" y="3210544"/>
                  <a:pt x="727001" y="3209220"/>
                  <a:pt x="736269" y="3209220"/>
                </a:cubicBezTo>
                <a:cubicBezTo>
                  <a:pt x="795184" y="3209882"/>
                  <a:pt x="791874" y="3203924"/>
                  <a:pt x="787903" y="3146995"/>
                </a:cubicBezTo>
                <a:cubicBezTo>
                  <a:pt x="787903" y="3143023"/>
                  <a:pt x="783931" y="3139051"/>
                  <a:pt x="783269" y="3134418"/>
                </a:cubicBezTo>
                <a:cubicBezTo>
                  <a:pt x="773339" y="3085432"/>
                  <a:pt x="783269" y="3072193"/>
                  <a:pt x="832916" y="3068883"/>
                </a:cubicBezTo>
                <a:cubicBezTo>
                  <a:pt x="854099" y="3067559"/>
                  <a:pt x="874621" y="3064911"/>
                  <a:pt x="895804" y="3064249"/>
                </a:cubicBezTo>
                <a:cubicBezTo>
                  <a:pt x="941479" y="3062263"/>
                  <a:pt x="987155" y="3051010"/>
                  <a:pt x="1030183" y="3077488"/>
                </a:cubicBezTo>
                <a:cubicBezTo>
                  <a:pt x="1039451" y="3083446"/>
                  <a:pt x="1054014" y="3082784"/>
                  <a:pt x="1065930" y="3082784"/>
                </a:cubicBezTo>
                <a:cubicBezTo>
                  <a:pt x="1117563" y="3083446"/>
                  <a:pt x="1169197" y="3082784"/>
                  <a:pt x="1223478" y="3082784"/>
                </a:cubicBezTo>
                <a:cubicBezTo>
                  <a:pt x="1223478" y="3080136"/>
                  <a:pt x="1224140" y="3074179"/>
                  <a:pt x="1224802" y="3067559"/>
                </a:cubicBezTo>
                <a:cubicBezTo>
                  <a:pt x="1228774" y="3025855"/>
                  <a:pt x="1253267" y="3003348"/>
                  <a:pt x="1292985" y="3012615"/>
                </a:cubicBezTo>
                <a:cubicBezTo>
                  <a:pt x="1363816" y="3028503"/>
                  <a:pt x="1433985" y="3047700"/>
                  <a:pt x="1503491" y="3068221"/>
                </a:cubicBezTo>
                <a:cubicBezTo>
                  <a:pt x="1601463" y="3097347"/>
                  <a:pt x="1699434" y="3120516"/>
                  <a:pt x="1802039" y="3120516"/>
                </a:cubicBezTo>
                <a:cubicBezTo>
                  <a:pt x="1815279" y="3120516"/>
                  <a:pt x="1827856" y="3120516"/>
                  <a:pt x="1848377" y="3120516"/>
                </a:cubicBezTo>
                <a:cubicBezTo>
                  <a:pt x="1848377" y="3065573"/>
                  <a:pt x="1849701" y="3013277"/>
                  <a:pt x="1847715" y="2960982"/>
                </a:cubicBezTo>
                <a:cubicBezTo>
                  <a:pt x="1847053" y="2934503"/>
                  <a:pt x="1828518" y="2930531"/>
                  <a:pt x="1804025" y="2929207"/>
                </a:cubicBezTo>
                <a:cubicBezTo>
                  <a:pt x="1636547" y="2920602"/>
                  <a:pt x="1469069" y="2912658"/>
                  <a:pt x="1302253" y="2898095"/>
                </a:cubicBezTo>
                <a:cubicBezTo>
                  <a:pt x="1203619" y="2889489"/>
                  <a:pt x="1106310" y="2868968"/>
                  <a:pt x="1008338" y="2851757"/>
                </a:cubicBezTo>
                <a:cubicBezTo>
                  <a:pt x="952071" y="2841827"/>
                  <a:pt x="907057" y="2815349"/>
                  <a:pt x="887198" y="2755771"/>
                </a:cubicBezTo>
                <a:cubicBezTo>
                  <a:pt x="877930" y="2755771"/>
                  <a:pt x="868663" y="2755771"/>
                  <a:pt x="854761" y="2755771"/>
                </a:cubicBezTo>
                <a:cubicBezTo>
                  <a:pt x="854761" y="2741870"/>
                  <a:pt x="854761" y="2730616"/>
                  <a:pt x="854761" y="2718701"/>
                </a:cubicBezTo>
                <a:cubicBezTo>
                  <a:pt x="854761" y="2541293"/>
                  <a:pt x="852114" y="2363224"/>
                  <a:pt x="855423" y="2185816"/>
                </a:cubicBezTo>
                <a:cubicBezTo>
                  <a:pt x="856747" y="2136830"/>
                  <a:pt x="870649" y="2085858"/>
                  <a:pt x="889184" y="2040845"/>
                </a:cubicBezTo>
                <a:cubicBezTo>
                  <a:pt x="909043" y="1993845"/>
                  <a:pt x="954719" y="1973324"/>
                  <a:pt x="1005690" y="1972662"/>
                </a:cubicBezTo>
                <a:cubicBezTo>
                  <a:pt x="1183098" y="1972000"/>
                  <a:pt x="1361168" y="1970676"/>
                  <a:pt x="1538576" y="1972662"/>
                </a:cubicBezTo>
                <a:cubicBezTo>
                  <a:pt x="1625956" y="1973324"/>
                  <a:pt x="1685533" y="2015028"/>
                  <a:pt x="1698772" y="2118295"/>
                </a:cubicBezTo>
                <a:cubicBezTo>
                  <a:pt x="1715321" y="2097774"/>
                  <a:pt x="1725913" y="2083873"/>
                  <a:pt x="1737166" y="2071295"/>
                </a:cubicBezTo>
                <a:cubicBezTo>
                  <a:pt x="1746434" y="2061366"/>
                  <a:pt x="1755701" y="2050774"/>
                  <a:pt x="1768279" y="2069309"/>
                </a:cubicBezTo>
                <a:cubicBezTo>
                  <a:pt x="1772251" y="2075267"/>
                  <a:pt x="1781518" y="2080563"/>
                  <a:pt x="1789462" y="2081887"/>
                </a:cubicBezTo>
                <a:cubicBezTo>
                  <a:pt x="1815941" y="2085858"/>
                  <a:pt x="1843081" y="2087183"/>
                  <a:pt x="1874194" y="2089830"/>
                </a:cubicBezTo>
                <a:cubicBezTo>
                  <a:pt x="1857645" y="2015028"/>
                  <a:pt x="1912588" y="2009070"/>
                  <a:pt x="1963560" y="1997155"/>
                </a:cubicBezTo>
                <a:cubicBezTo>
                  <a:pt x="2017841" y="1984577"/>
                  <a:pt x="2017179" y="1983915"/>
                  <a:pt x="2017841" y="1927648"/>
                </a:cubicBezTo>
                <a:cubicBezTo>
                  <a:pt x="2017841" y="1925662"/>
                  <a:pt x="2017841" y="1923014"/>
                  <a:pt x="2017841" y="1921028"/>
                </a:cubicBezTo>
                <a:cubicBezTo>
                  <a:pt x="2012546" y="1864099"/>
                  <a:pt x="2021813" y="1815775"/>
                  <a:pt x="2097278" y="1804522"/>
                </a:cubicBezTo>
                <a:cubicBezTo>
                  <a:pt x="2072785" y="1793930"/>
                  <a:pt x="2052926" y="1789958"/>
                  <a:pt x="2040348" y="1778043"/>
                </a:cubicBezTo>
                <a:cubicBezTo>
                  <a:pt x="2029757" y="1768113"/>
                  <a:pt x="2019165" y="1743621"/>
                  <a:pt x="2023799" y="1735677"/>
                </a:cubicBezTo>
                <a:cubicBezTo>
                  <a:pt x="2037038" y="1713832"/>
                  <a:pt x="2056235" y="1687353"/>
                  <a:pt x="2077418" y="1681395"/>
                </a:cubicBezTo>
                <a:cubicBezTo>
                  <a:pt x="2143615" y="1663522"/>
                  <a:pt x="2212460" y="1654917"/>
                  <a:pt x="2284615" y="1641677"/>
                </a:cubicBezTo>
                <a:cubicBezTo>
                  <a:pt x="2284615" y="1629762"/>
                  <a:pt x="2283291" y="1610565"/>
                  <a:pt x="2284615" y="1591368"/>
                </a:cubicBezTo>
                <a:cubicBezTo>
                  <a:pt x="2287925" y="1542382"/>
                  <a:pt x="2311756" y="1517227"/>
                  <a:pt x="2360079" y="1513255"/>
                </a:cubicBezTo>
                <a:cubicBezTo>
                  <a:pt x="2427600" y="1507960"/>
                  <a:pt x="2495783" y="1495382"/>
                  <a:pt x="2562642" y="1521199"/>
                </a:cubicBezTo>
                <a:cubicBezTo>
                  <a:pt x="2601036" y="1535762"/>
                  <a:pt x="2614276" y="1549664"/>
                  <a:pt x="2615599" y="1590706"/>
                </a:cubicBezTo>
                <a:cubicBezTo>
                  <a:pt x="2616261" y="1607255"/>
                  <a:pt x="2613614" y="1623804"/>
                  <a:pt x="2614938" y="1640353"/>
                </a:cubicBezTo>
                <a:cubicBezTo>
                  <a:pt x="2615599" y="1650283"/>
                  <a:pt x="2620895" y="1659550"/>
                  <a:pt x="2622219" y="1663522"/>
                </a:cubicBezTo>
                <a:cubicBezTo>
                  <a:pt x="2652008" y="1650945"/>
                  <a:pt x="2675177" y="1640353"/>
                  <a:pt x="2706289" y="1627114"/>
                </a:cubicBezTo>
                <a:cubicBezTo>
                  <a:pt x="2700994" y="1607917"/>
                  <a:pt x="2694374" y="1583424"/>
                  <a:pt x="2688416" y="1558931"/>
                </a:cubicBezTo>
                <a:cubicBezTo>
                  <a:pt x="2686430" y="1550326"/>
                  <a:pt x="2685768" y="1541058"/>
                  <a:pt x="2685768" y="1531790"/>
                </a:cubicBezTo>
                <a:cubicBezTo>
                  <a:pt x="2685768" y="1515241"/>
                  <a:pt x="2693050" y="1494720"/>
                  <a:pt x="2685768" y="1482143"/>
                </a:cubicBezTo>
                <a:cubicBezTo>
                  <a:pt x="2671205" y="1453678"/>
                  <a:pt x="2685106" y="1448382"/>
                  <a:pt x="2706951" y="1447058"/>
                </a:cubicBezTo>
                <a:cubicBezTo>
                  <a:pt x="2721514" y="1446396"/>
                  <a:pt x="2736740" y="1448382"/>
                  <a:pt x="2760571" y="1450368"/>
                </a:cubicBezTo>
                <a:cubicBezTo>
                  <a:pt x="2702317" y="1503326"/>
                  <a:pt x="2747331" y="1559593"/>
                  <a:pt x="2741373" y="1611889"/>
                </a:cubicBezTo>
                <a:cubicBezTo>
                  <a:pt x="2739388" y="1630424"/>
                  <a:pt x="2751303" y="1642339"/>
                  <a:pt x="2771824" y="1643001"/>
                </a:cubicBezTo>
                <a:cubicBezTo>
                  <a:pt x="2810218" y="1644987"/>
                  <a:pt x="2848613" y="1646973"/>
                  <a:pt x="2886345" y="1649621"/>
                </a:cubicBezTo>
                <a:cubicBezTo>
                  <a:pt x="2900246" y="1593354"/>
                  <a:pt x="2914147" y="1583424"/>
                  <a:pt x="2973063" y="1588720"/>
                </a:cubicBezTo>
                <a:cubicBezTo>
                  <a:pt x="3006161" y="1592030"/>
                  <a:pt x="3038598" y="1597987"/>
                  <a:pt x="3071034" y="1601959"/>
                </a:cubicBezTo>
                <a:cubicBezTo>
                  <a:pt x="3080302" y="1603283"/>
                  <a:pt x="3091555" y="1603945"/>
                  <a:pt x="3100161" y="1600635"/>
                </a:cubicBezTo>
                <a:cubicBezTo>
                  <a:pt x="3124654" y="1592030"/>
                  <a:pt x="3153118" y="1603283"/>
                  <a:pt x="3151133" y="1626452"/>
                </a:cubicBezTo>
                <a:cubicBezTo>
                  <a:pt x="3147823" y="1681395"/>
                  <a:pt x="3178273" y="1696621"/>
                  <a:pt x="3224611" y="1705888"/>
                </a:cubicBezTo>
                <a:cubicBezTo>
                  <a:pt x="3255062" y="1711846"/>
                  <a:pt x="3283526" y="1729057"/>
                  <a:pt x="3312653" y="1741635"/>
                </a:cubicBezTo>
                <a:cubicBezTo>
                  <a:pt x="3316625" y="1743621"/>
                  <a:pt x="3322582" y="1745606"/>
                  <a:pt x="3323245" y="1748916"/>
                </a:cubicBezTo>
                <a:cubicBezTo>
                  <a:pt x="3331850" y="1785325"/>
                  <a:pt x="3353695" y="1802536"/>
                  <a:pt x="3391427" y="1803198"/>
                </a:cubicBezTo>
                <a:cubicBezTo>
                  <a:pt x="3393413" y="1803198"/>
                  <a:pt x="3397385" y="1826367"/>
                  <a:pt x="3396061" y="1837620"/>
                </a:cubicBezTo>
                <a:cubicBezTo>
                  <a:pt x="3394737" y="1850197"/>
                  <a:pt x="3387455" y="1861451"/>
                  <a:pt x="3385470" y="1867409"/>
                </a:cubicBezTo>
                <a:cubicBezTo>
                  <a:pt x="3418568" y="1886606"/>
                  <a:pt x="3445709" y="1906465"/>
                  <a:pt x="3476821" y="1918380"/>
                </a:cubicBezTo>
                <a:cubicBezTo>
                  <a:pt x="3501314" y="1927648"/>
                  <a:pt x="3530441" y="1930296"/>
                  <a:pt x="3557581" y="1929634"/>
                </a:cubicBezTo>
                <a:cubicBezTo>
                  <a:pt x="3567511" y="1929634"/>
                  <a:pt x="3576117" y="1909775"/>
                  <a:pt x="3586046" y="1900507"/>
                </a:cubicBezTo>
                <a:cubicBezTo>
                  <a:pt x="3594652" y="1892564"/>
                  <a:pt x="3604581" y="1881310"/>
                  <a:pt x="3614511" y="1880648"/>
                </a:cubicBezTo>
                <a:cubicBezTo>
                  <a:pt x="3640327" y="1878000"/>
                  <a:pt x="3667468" y="1879324"/>
                  <a:pt x="3693947" y="1881310"/>
                </a:cubicBezTo>
                <a:cubicBezTo>
                  <a:pt x="3709834" y="1882634"/>
                  <a:pt x="3726383" y="1886606"/>
                  <a:pt x="3727046" y="1910437"/>
                </a:cubicBezTo>
                <a:cubicBezTo>
                  <a:pt x="3727046" y="1917056"/>
                  <a:pt x="3740285" y="1927648"/>
                  <a:pt x="3748891" y="1928310"/>
                </a:cubicBezTo>
                <a:cubicBezTo>
                  <a:pt x="3820383" y="1938901"/>
                  <a:pt x="3892538" y="1948169"/>
                  <a:pt x="3966016" y="1957437"/>
                </a:cubicBezTo>
                <a:cubicBezTo>
                  <a:pt x="3967340" y="1949493"/>
                  <a:pt x="3968664" y="1942211"/>
                  <a:pt x="3969326" y="1934268"/>
                </a:cubicBezTo>
                <a:cubicBezTo>
                  <a:pt x="3972636" y="1899845"/>
                  <a:pt x="3989847" y="1880648"/>
                  <a:pt x="4024270" y="1868733"/>
                </a:cubicBezTo>
                <a:cubicBezTo>
                  <a:pt x="4071270" y="1852845"/>
                  <a:pt x="4117607" y="1853507"/>
                  <a:pt x="4164607" y="1861451"/>
                </a:cubicBezTo>
                <a:cubicBezTo>
                  <a:pt x="4216903" y="1870057"/>
                  <a:pt x="4228157" y="1914409"/>
                  <a:pt x="4239410" y="1956112"/>
                </a:cubicBezTo>
                <a:cubicBezTo>
                  <a:pt x="4250663" y="1997817"/>
                  <a:pt x="4262579" y="2006422"/>
                  <a:pt x="4305607" y="2003774"/>
                </a:cubicBezTo>
                <a:cubicBezTo>
                  <a:pt x="4332085" y="2002450"/>
                  <a:pt x="4358564" y="2001789"/>
                  <a:pt x="4385043" y="2001789"/>
                </a:cubicBezTo>
                <a:cubicBezTo>
                  <a:pt x="4411522" y="2001789"/>
                  <a:pt x="4430057" y="2011056"/>
                  <a:pt x="4428733" y="2042830"/>
                </a:cubicBezTo>
                <a:cubicBezTo>
                  <a:pt x="4549212" y="2054084"/>
                  <a:pt x="4667704" y="2065337"/>
                  <a:pt x="4786196" y="2077253"/>
                </a:cubicBezTo>
                <a:cubicBezTo>
                  <a:pt x="4907998" y="2089168"/>
                  <a:pt x="5029801" y="2101084"/>
                  <a:pt x="5151603" y="2114323"/>
                </a:cubicBezTo>
                <a:cubicBezTo>
                  <a:pt x="5166829" y="2115647"/>
                  <a:pt x="5193307" y="2124915"/>
                  <a:pt x="5193307" y="2130211"/>
                </a:cubicBezTo>
                <a:cubicBezTo>
                  <a:pt x="5193307" y="2152055"/>
                  <a:pt x="5185364" y="2173901"/>
                  <a:pt x="5179406" y="2195083"/>
                </a:cubicBezTo>
                <a:cubicBezTo>
                  <a:pt x="5177420" y="2202365"/>
                  <a:pt x="5171463" y="2208985"/>
                  <a:pt x="5166829" y="2216267"/>
                </a:cubicBezTo>
                <a:cubicBezTo>
                  <a:pt x="5240969" y="2244069"/>
                  <a:pt x="5310476" y="2271872"/>
                  <a:pt x="5387926" y="2267900"/>
                </a:cubicBezTo>
                <a:cubicBezTo>
                  <a:pt x="5413081" y="2266576"/>
                  <a:pt x="5438898" y="2269886"/>
                  <a:pt x="5462729" y="2277168"/>
                </a:cubicBezTo>
                <a:cubicBezTo>
                  <a:pt x="5485898" y="2283787"/>
                  <a:pt x="5506419" y="2297027"/>
                  <a:pt x="5524292" y="2305632"/>
                </a:cubicBezTo>
                <a:cubicBezTo>
                  <a:pt x="5545475" y="2297689"/>
                  <a:pt x="5564010" y="2291069"/>
                  <a:pt x="5582545" y="2283787"/>
                </a:cubicBezTo>
                <a:cubicBezTo>
                  <a:pt x="5587841" y="2281801"/>
                  <a:pt x="5592475" y="2276506"/>
                  <a:pt x="5596446" y="2271872"/>
                </a:cubicBezTo>
                <a:cubicBezTo>
                  <a:pt x="5608362" y="2259957"/>
                  <a:pt x="5618292" y="2243407"/>
                  <a:pt x="5632193" y="2237449"/>
                </a:cubicBezTo>
                <a:cubicBezTo>
                  <a:pt x="5675221" y="2218914"/>
                  <a:pt x="5720235" y="2204351"/>
                  <a:pt x="5766573" y="2187140"/>
                </a:cubicBezTo>
                <a:cubicBezTo>
                  <a:pt x="5766573" y="2152717"/>
                  <a:pt x="5767897" y="2112337"/>
                  <a:pt x="5765911" y="2071295"/>
                </a:cubicBezTo>
                <a:cubicBezTo>
                  <a:pt x="5765248" y="2048788"/>
                  <a:pt x="5773192" y="2037535"/>
                  <a:pt x="5795699" y="2031577"/>
                </a:cubicBezTo>
                <a:cubicBezTo>
                  <a:pt x="5977079" y="1985239"/>
                  <a:pt x="6159120" y="1940887"/>
                  <a:pt x="6339176" y="1889254"/>
                </a:cubicBezTo>
                <a:cubicBezTo>
                  <a:pt x="6410668" y="1868733"/>
                  <a:pt x="6478189" y="1871381"/>
                  <a:pt x="6547696" y="1887930"/>
                </a:cubicBezTo>
                <a:cubicBezTo>
                  <a:pt x="6572189" y="1893887"/>
                  <a:pt x="6584104" y="1887268"/>
                  <a:pt x="6596020" y="1868733"/>
                </a:cubicBezTo>
                <a:cubicBezTo>
                  <a:pt x="6624485" y="1825043"/>
                  <a:pt x="6665526" y="1807169"/>
                  <a:pt x="6717160" y="1807831"/>
                </a:cubicBezTo>
                <a:cubicBezTo>
                  <a:pt x="6732386" y="1807831"/>
                  <a:pt x="6748273" y="1806508"/>
                  <a:pt x="6762174" y="1801212"/>
                </a:cubicBezTo>
                <a:cubicBezTo>
                  <a:pt x="6974667" y="1721775"/>
                  <a:pt x="7187158" y="1641677"/>
                  <a:pt x="7399650" y="1561579"/>
                </a:cubicBezTo>
                <a:cubicBezTo>
                  <a:pt x="7411566" y="1556945"/>
                  <a:pt x="7423481" y="1550326"/>
                  <a:pt x="7432749" y="1541720"/>
                </a:cubicBezTo>
                <a:cubicBezTo>
                  <a:pt x="7483720" y="1496044"/>
                  <a:pt x="7547270" y="1492072"/>
                  <a:pt x="7600889" y="1535762"/>
                </a:cubicBezTo>
                <a:cubicBezTo>
                  <a:pt x="7618762" y="1550326"/>
                  <a:pt x="7633988" y="1552973"/>
                  <a:pt x="7654509" y="1547678"/>
                </a:cubicBezTo>
                <a:cubicBezTo>
                  <a:pt x="7751818" y="1523185"/>
                  <a:pt x="7849128" y="1500016"/>
                  <a:pt x="7946437" y="1476185"/>
                </a:cubicBezTo>
                <a:cubicBezTo>
                  <a:pt x="7959014" y="1472875"/>
                  <a:pt x="7970267" y="1465593"/>
                  <a:pt x="7982845" y="1460960"/>
                </a:cubicBezTo>
                <a:cubicBezTo>
                  <a:pt x="8021240" y="1447058"/>
                  <a:pt x="8059633" y="1433819"/>
                  <a:pt x="8098028" y="1420580"/>
                </a:cubicBezTo>
                <a:cubicBezTo>
                  <a:pt x="8139070" y="1406016"/>
                  <a:pt x="8180112" y="1390791"/>
                  <a:pt x="8221154" y="1376890"/>
                </a:cubicBezTo>
                <a:cubicBezTo>
                  <a:pt x="8232408" y="1372918"/>
                  <a:pt x="8244323" y="1370270"/>
                  <a:pt x="8255577" y="1366298"/>
                </a:cubicBezTo>
                <a:cubicBezTo>
                  <a:pt x="8336337" y="1338495"/>
                  <a:pt x="8417759" y="1311355"/>
                  <a:pt x="8497857" y="1282228"/>
                </a:cubicBezTo>
                <a:cubicBezTo>
                  <a:pt x="8615025" y="1240524"/>
                  <a:pt x="8730870" y="1196172"/>
                  <a:pt x="8848039" y="1155792"/>
                </a:cubicBezTo>
                <a:cubicBezTo>
                  <a:pt x="8867898" y="1149172"/>
                  <a:pt x="8893714" y="1145862"/>
                  <a:pt x="8911588" y="1153806"/>
                </a:cubicBezTo>
                <a:cubicBezTo>
                  <a:pt x="8939390" y="1165721"/>
                  <a:pt x="8961897" y="1160426"/>
                  <a:pt x="8987052" y="1151820"/>
                </a:cubicBezTo>
                <a:cubicBezTo>
                  <a:pt x="9380261" y="1014793"/>
                  <a:pt x="9773471" y="877765"/>
                  <a:pt x="10167343" y="741399"/>
                </a:cubicBezTo>
                <a:cubicBezTo>
                  <a:pt x="10187864" y="734118"/>
                  <a:pt x="10197793" y="726836"/>
                  <a:pt x="10200441" y="701681"/>
                </a:cubicBezTo>
                <a:cubicBezTo>
                  <a:pt x="10205737" y="657329"/>
                  <a:pt x="10216991" y="612315"/>
                  <a:pt x="10233540" y="571273"/>
                </a:cubicBezTo>
                <a:cubicBezTo>
                  <a:pt x="10258695" y="509710"/>
                  <a:pt x="10305695" y="466682"/>
                  <a:pt x="10369243" y="444837"/>
                </a:cubicBezTo>
                <a:cubicBezTo>
                  <a:pt x="10503624" y="399161"/>
                  <a:pt x="10639327" y="355471"/>
                  <a:pt x="10774369" y="310457"/>
                </a:cubicBezTo>
                <a:cubicBezTo>
                  <a:pt x="10781651" y="307809"/>
                  <a:pt x="10789594" y="305824"/>
                  <a:pt x="10795552" y="301852"/>
                </a:cubicBezTo>
                <a:cubicBezTo>
                  <a:pt x="10887566" y="248232"/>
                  <a:pt x="10968326" y="272063"/>
                  <a:pt x="11044452" y="336936"/>
                </a:cubicBezTo>
                <a:cubicBezTo>
                  <a:pt x="11052396" y="343556"/>
                  <a:pt x="11067621" y="346866"/>
                  <a:pt x="11077550" y="344218"/>
                </a:cubicBezTo>
                <a:cubicBezTo>
                  <a:pt x="11123226" y="332302"/>
                  <a:pt x="11168902" y="319063"/>
                  <a:pt x="11213916" y="303838"/>
                </a:cubicBezTo>
                <a:cubicBezTo>
                  <a:pt x="11231128" y="297880"/>
                  <a:pt x="11248339" y="287950"/>
                  <a:pt x="11261578" y="275373"/>
                </a:cubicBezTo>
                <a:cubicBezTo>
                  <a:pt x="11307916" y="231683"/>
                  <a:pt x="11350282" y="182697"/>
                  <a:pt x="11399267" y="141655"/>
                </a:cubicBezTo>
                <a:cubicBezTo>
                  <a:pt x="11427732" y="117824"/>
                  <a:pt x="11464141" y="101275"/>
                  <a:pt x="11499887" y="87374"/>
                </a:cubicBezTo>
                <a:cubicBezTo>
                  <a:pt x="11561450" y="62881"/>
                  <a:pt x="11623675" y="41036"/>
                  <a:pt x="11686562" y="21177"/>
                </a:cubicBezTo>
                <a:cubicBezTo>
                  <a:pt x="11797773" y="-15232"/>
                  <a:pt x="11902364" y="5952"/>
                  <a:pt x="11995039" y="70824"/>
                </a:cubicBezTo>
                <a:cubicBezTo>
                  <a:pt x="12112208" y="152247"/>
                  <a:pt x="12154575" y="268753"/>
                  <a:pt x="12129420" y="408429"/>
                </a:cubicBezTo>
                <a:cubicBezTo>
                  <a:pt x="12102941" y="558034"/>
                  <a:pt x="12018871" y="659315"/>
                  <a:pt x="11870590" y="703667"/>
                </a:cubicBezTo>
                <a:cubicBezTo>
                  <a:pt x="11795787" y="726174"/>
                  <a:pt x="11721647" y="751329"/>
                  <a:pt x="11646182" y="772512"/>
                </a:cubicBezTo>
                <a:cubicBezTo>
                  <a:pt x="11592563" y="787737"/>
                  <a:pt x="11538943" y="791047"/>
                  <a:pt x="11483338" y="773836"/>
                </a:cubicBezTo>
                <a:cubicBezTo>
                  <a:pt x="11420451" y="754639"/>
                  <a:pt x="11358887" y="761920"/>
                  <a:pt x="11295338" y="781117"/>
                </a:cubicBezTo>
                <a:cubicBezTo>
                  <a:pt x="11231790" y="800314"/>
                  <a:pt x="11188100" y="829441"/>
                  <a:pt x="11167578" y="896300"/>
                </a:cubicBezTo>
                <a:cubicBezTo>
                  <a:pt x="11148382" y="959849"/>
                  <a:pt x="11097410" y="992948"/>
                  <a:pt x="11033861" y="1012145"/>
                </a:cubicBezTo>
                <a:cubicBezTo>
                  <a:pt x="10886241" y="1056497"/>
                  <a:pt x="10737961" y="1100849"/>
                  <a:pt x="10592989" y="1152482"/>
                </a:cubicBezTo>
                <a:cubicBezTo>
                  <a:pt x="10481778" y="1191538"/>
                  <a:pt x="10399694" y="1151158"/>
                  <a:pt x="10327540" y="1073046"/>
                </a:cubicBezTo>
                <a:cubicBezTo>
                  <a:pt x="10308343" y="1051863"/>
                  <a:pt x="10293779" y="1048553"/>
                  <a:pt x="10269286" y="1057821"/>
                </a:cubicBezTo>
                <a:cubicBezTo>
                  <a:pt x="9866147" y="1206102"/>
                  <a:pt x="9462346" y="1353721"/>
                  <a:pt x="9059206" y="1502664"/>
                </a:cubicBezTo>
                <a:cubicBezTo>
                  <a:pt x="9042657" y="1508621"/>
                  <a:pt x="9023461" y="1524509"/>
                  <a:pt x="9016841" y="1541058"/>
                </a:cubicBezTo>
                <a:cubicBezTo>
                  <a:pt x="8998967" y="1586072"/>
                  <a:pt x="8963884" y="1601959"/>
                  <a:pt x="8922179" y="1613875"/>
                </a:cubicBezTo>
                <a:cubicBezTo>
                  <a:pt x="8891729" y="1622480"/>
                  <a:pt x="8863264" y="1636381"/>
                  <a:pt x="8832813" y="1646311"/>
                </a:cubicBezTo>
                <a:cubicBezTo>
                  <a:pt x="8814278" y="1652269"/>
                  <a:pt x="8793757" y="1652931"/>
                  <a:pt x="8775222" y="1659550"/>
                </a:cubicBezTo>
                <a:cubicBezTo>
                  <a:pt x="8701081" y="1684705"/>
                  <a:pt x="8627603" y="1711184"/>
                  <a:pt x="8552138" y="1738325"/>
                </a:cubicBezTo>
                <a:cubicBezTo>
                  <a:pt x="8555448" y="1752226"/>
                  <a:pt x="8558096" y="1764141"/>
                  <a:pt x="8560744" y="1776057"/>
                </a:cubicBezTo>
                <a:cubicBezTo>
                  <a:pt x="8532941" y="1801874"/>
                  <a:pt x="8503152" y="1790620"/>
                  <a:pt x="8472702" y="1785987"/>
                </a:cubicBezTo>
                <a:cubicBezTo>
                  <a:pt x="8456153" y="1783339"/>
                  <a:pt x="8437618" y="1782015"/>
                  <a:pt x="8422392" y="1787972"/>
                </a:cubicBezTo>
                <a:cubicBezTo>
                  <a:pt x="8319787" y="1825705"/>
                  <a:pt x="8218506" y="1865423"/>
                  <a:pt x="8116563" y="1904479"/>
                </a:cubicBezTo>
                <a:cubicBezTo>
                  <a:pt x="8106634" y="1908451"/>
                  <a:pt x="8092070" y="1913085"/>
                  <a:pt x="8089422" y="1920366"/>
                </a:cubicBezTo>
                <a:cubicBezTo>
                  <a:pt x="8078831" y="1953465"/>
                  <a:pt x="8057648" y="1951479"/>
                  <a:pt x="8030507" y="1947507"/>
                </a:cubicBezTo>
                <a:cubicBezTo>
                  <a:pt x="8014620" y="1944859"/>
                  <a:pt x="7996084" y="1947507"/>
                  <a:pt x="7980860" y="1953465"/>
                </a:cubicBezTo>
                <a:cubicBezTo>
                  <a:pt x="7946437" y="1968028"/>
                  <a:pt x="7912676" y="1975972"/>
                  <a:pt x="7874945" y="1970676"/>
                </a:cubicBezTo>
                <a:cubicBezTo>
                  <a:pt x="7859719" y="1968690"/>
                  <a:pt x="7842508" y="1977958"/>
                  <a:pt x="7826620" y="1983253"/>
                </a:cubicBezTo>
                <a:cubicBezTo>
                  <a:pt x="7769029" y="2002450"/>
                  <a:pt x="7714086" y="2026281"/>
                  <a:pt x="7670396" y="2071295"/>
                </a:cubicBezTo>
                <a:cubicBezTo>
                  <a:pt x="7653847" y="2088506"/>
                  <a:pt x="7624720" y="2093140"/>
                  <a:pt x="7601551" y="2103070"/>
                </a:cubicBezTo>
                <a:cubicBezTo>
                  <a:pt x="7598903" y="2099760"/>
                  <a:pt x="7596918" y="2096450"/>
                  <a:pt x="7594269" y="2093140"/>
                </a:cubicBezTo>
                <a:cubicBezTo>
                  <a:pt x="7600227" y="2081887"/>
                  <a:pt x="7606847" y="2070633"/>
                  <a:pt x="7616114" y="2053422"/>
                </a:cubicBezTo>
                <a:cubicBezTo>
                  <a:pt x="7592945" y="2053422"/>
                  <a:pt x="7570439" y="2048126"/>
                  <a:pt x="7551903" y="2054084"/>
                </a:cubicBezTo>
                <a:cubicBezTo>
                  <a:pt x="7332792" y="2121605"/>
                  <a:pt x="7114342" y="2190450"/>
                  <a:pt x="6895892" y="2259295"/>
                </a:cubicBezTo>
                <a:cubicBezTo>
                  <a:pt x="6885963" y="2262604"/>
                  <a:pt x="6877357" y="2270548"/>
                  <a:pt x="6869413" y="2277168"/>
                </a:cubicBezTo>
                <a:cubicBezTo>
                  <a:pt x="6858822" y="2285111"/>
                  <a:pt x="6849554" y="2299675"/>
                  <a:pt x="6838963" y="2300999"/>
                </a:cubicBezTo>
                <a:cubicBezTo>
                  <a:pt x="6794610" y="2305632"/>
                  <a:pt x="6798582" y="2333435"/>
                  <a:pt x="6801230" y="2364548"/>
                </a:cubicBezTo>
                <a:cubicBezTo>
                  <a:pt x="6803878" y="2396322"/>
                  <a:pt x="6801892" y="2428759"/>
                  <a:pt x="6803878" y="2460533"/>
                </a:cubicBezTo>
                <a:cubicBezTo>
                  <a:pt x="6805202" y="2481054"/>
                  <a:pt x="6795272" y="2488998"/>
                  <a:pt x="6778061" y="2490984"/>
                </a:cubicBezTo>
                <a:cubicBezTo>
                  <a:pt x="6760850" y="2493632"/>
                  <a:pt x="6742977" y="2493632"/>
                  <a:pt x="6725766" y="2497603"/>
                </a:cubicBezTo>
                <a:cubicBezTo>
                  <a:pt x="6657583" y="2512167"/>
                  <a:pt x="6589400" y="2528054"/>
                  <a:pt x="6516583" y="2544603"/>
                </a:cubicBezTo>
                <a:cubicBezTo>
                  <a:pt x="6520555" y="2555195"/>
                  <a:pt x="6525189" y="2564462"/>
                  <a:pt x="6527837" y="2573730"/>
                </a:cubicBezTo>
                <a:cubicBezTo>
                  <a:pt x="6530485" y="2582997"/>
                  <a:pt x="6536443" y="2597561"/>
                  <a:pt x="6531809" y="2602856"/>
                </a:cubicBezTo>
                <a:cubicBezTo>
                  <a:pt x="6496063" y="2643237"/>
                  <a:pt x="6507978" y="2706124"/>
                  <a:pt x="6473555" y="2743856"/>
                </a:cubicBezTo>
                <a:cubicBezTo>
                  <a:pt x="6472232" y="2764377"/>
                  <a:pt x="6470246" y="2784236"/>
                  <a:pt x="6468922" y="2804757"/>
                </a:cubicBezTo>
                <a:cubicBezTo>
                  <a:pt x="6472232" y="2817996"/>
                  <a:pt x="6505330" y="2823292"/>
                  <a:pt x="6474879" y="2848447"/>
                </a:cubicBezTo>
                <a:cubicBezTo>
                  <a:pt x="6485471" y="2857053"/>
                  <a:pt x="6494077" y="2863672"/>
                  <a:pt x="6502020" y="2870292"/>
                </a:cubicBezTo>
                <a:cubicBezTo>
                  <a:pt x="6501358" y="2873602"/>
                  <a:pt x="6501358" y="2876912"/>
                  <a:pt x="6500696" y="2880221"/>
                </a:cubicBezTo>
                <a:cubicBezTo>
                  <a:pt x="6482161" y="2880221"/>
                  <a:pt x="6463626" y="2881545"/>
                  <a:pt x="6445091" y="2880221"/>
                </a:cubicBezTo>
                <a:cubicBezTo>
                  <a:pt x="6408683" y="2876912"/>
                  <a:pt x="6372274" y="2876912"/>
                  <a:pt x="6341824" y="2847785"/>
                </a:cubicBezTo>
                <a:cubicBezTo>
                  <a:pt x="6316007" y="2823292"/>
                  <a:pt x="6248486" y="2831898"/>
                  <a:pt x="6214726" y="2851095"/>
                </a:cubicBezTo>
                <a:cubicBezTo>
                  <a:pt x="6200162" y="2859039"/>
                  <a:pt x="6178979" y="2855067"/>
                  <a:pt x="6158458" y="2856391"/>
                </a:cubicBezTo>
                <a:cubicBezTo>
                  <a:pt x="6162430" y="2880883"/>
                  <a:pt x="6167726" y="2905376"/>
                  <a:pt x="6169712" y="2929869"/>
                </a:cubicBezTo>
                <a:cubicBezTo>
                  <a:pt x="6174346" y="2976869"/>
                  <a:pt x="6160444" y="2991432"/>
                  <a:pt x="6116092" y="2998052"/>
                </a:cubicBezTo>
                <a:cubicBezTo>
                  <a:pt x="6066444" y="3005334"/>
                  <a:pt x="6017459" y="3017249"/>
                  <a:pt x="5967811" y="3026517"/>
                </a:cubicBezTo>
                <a:cubicBezTo>
                  <a:pt x="5943980" y="3031151"/>
                  <a:pt x="5930079" y="3043728"/>
                  <a:pt x="5920811" y="3066897"/>
                </a:cubicBezTo>
                <a:cubicBezTo>
                  <a:pt x="5910220" y="3093376"/>
                  <a:pt x="5897642" y="3120516"/>
                  <a:pt x="5879107" y="3141037"/>
                </a:cubicBezTo>
                <a:cubicBezTo>
                  <a:pt x="5838065" y="3187375"/>
                  <a:pt x="5787756" y="3205248"/>
                  <a:pt x="5724207" y="3171488"/>
                </a:cubicBezTo>
                <a:cubicBezTo>
                  <a:pt x="5710305" y="3228417"/>
                  <a:pt x="5658672" y="3263502"/>
                  <a:pt x="5660657" y="3329037"/>
                </a:cubicBezTo>
                <a:cubicBezTo>
                  <a:pt x="5661981" y="3362135"/>
                  <a:pt x="5683165" y="3367431"/>
                  <a:pt x="5699714" y="3387290"/>
                </a:cubicBezTo>
                <a:cubicBezTo>
                  <a:pt x="5689122" y="3389938"/>
                  <a:pt x="5680517" y="3392586"/>
                  <a:pt x="5669263" y="3395234"/>
                </a:cubicBezTo>
                <a:cubicBezTo>
                  <a:pt x="5672573" y="3399867"/>
                  <a:pt x="5674559" y="3407149"/>
                  <a:pt x="5679192" y="3421050"/>
                </a:cubicBezTo>
                <a:close/>
                <a:moveTo>
                  <a:pt x="7665762" y="5353338"/>
                </a:moveTo>
                <a:cubicBezTo>
                  <a:pt x="7684297" y="5483746"/>
                  <a:pt x="7662452" y="5610844"/>
                  <a:pt x="7613467" y="5724703"/>
                </a:cubicBezTo>
                <a:cubicBezTo>
                  <a:pt x="7637959" y="5757801"/>
                  <a:pt x="7657818" y="5785604"/>
                  <a:pt x="7679001" y="5814069"/>
                </a:cubicBezTo>
                <a:cubicBezTo>
                  <a:pt x="7735268" y="5797519"/>
                  <a:pt x="7735268" y="5797519"/>
                  <a:pt x="7729973" y="5736619"/>
                </a:cubicBezTo>
                <a:cubicBezTo>
                  <a:pt x="7729973" y="5733309"/>
                  <a:pt x="7729973" y="5729999"/>
                  <a:pt x="7729311" y="5726689"/>
                </a:cubicBezTo>
                <a:cubicBezTo>
                  <a:pt x="7721367" y="5695576"/>
                  <a:pt x="7737916" y="5679027"/>
                  <a:pt x="7765057" y="5669759"/>
                </a:cubicBezTo>
                <a:cubicBezTo>
                  <a:pt x="7792198" y="5660492"/>
                  <a:pt x="7812719" y="5670422"/>
                  <a:pt x="7825959" y="5694252"/>
                </a:cubicBezTo>
                <a:cubicBezTo>
                  <a:pt x="7833902" y="5707492"/>
                  <a:pt x="7839198" y="5722055"/>
                  <a:pt x="7845818" y="5735295"/>
                </a:cubicBezTo>
                <a:cubicBezTo>
                  <a:pt x="7908705" y="5712126"/>
                  <a:pt x="7908705" y="5712126"/>
                  <a:pt x="7902085" y="5659168"/>
                </a:cubicBezTo>
                <a:cubicBezTo>
                  <a:pt x="7898113" y="5625407"/>
                  <a:pt x="7910028" y="5604225"/>
                  <a:pt x="7941803" y="5592971"/>
                </a:cubicBezTo>
                <a:cubicBezTo>
                  <a:pt x="7970930" y="5582379"/>
                  <a:pt x="7990127" y="5597605"/>
                  <a:pt x="8005352" y="5620774"/>
                </a:cubicBezTo>
                <a:cubicBezTo>
                  <a:pt x="8011972" y="5630703"/>
                  <a:pt x="8017930" y="5640633"/>
                  <a:pt x="8023888" y="5649239"/>
                </a:cubicBezTo>
                <a:cubicBezTo>
                  <a:pt x="8049042" y="5639309"/>
                  <a:pt x="8071549" y="5629379"/>
                  <a:pt x="8094056" y="5620112"/>
                </a:cubicBezTo>
                <a:cubicBezTo>
                  <a:pt x="8076845" y="5538690"/>
                  <a:pt x="8076845" y="5538690"/>
                  <a:pt x="8104648" y="5514859"/>
                </a:cubicBezTo>
                <a:cubicBezTo>
                  <a:pt x="8050366" y="5480436"/>
                  <a:pt x="7994099" y="5445352"/>
                  <a:pt x="7938493" y="5408944"/>
                </a:cubicBezTo>
                <a:cubicBezTo>
                  <a:pt x="7921944" y="5398352"/>
                  <a:pt x="7910690" y="5374521"/>
                  <a:pt x="7894141" y="5370549"/>
                </a:cubicBezTo>
                <a:cubicBezTo>
                  <a:pt x="7845156" y="5359296"/>
                  <a:pt x="7794846" y="5354000"/>
                  <a:pt x="7745198" y="5349367"/>
                </a:cubicBezTo>
                <a:cubicBezTo>
                  <a:pt x="7720044" y="5346719"/>
                  <a:pt x="7694227" y="5351352"/>
                  <a:pt x="7665762" y="5353338"/>
                </a:cubicBezTo>
                <a:close/>
                <a:moveTo>
                  <a:pt x="11899717" y="249556"/>
                </a:moveTo>
                <a:cubicBezTo>
                  <a:pt x="11907660" y="303176"/>
                  <a:pt x="11931491" y="369373"/>
                  <a:pt x="11983125" y="422330"/>
                </a:cubicBezTo>
                <a:cubicBezTo>
                  <a:pt x="12014899" y="454767"/>
                  <a:pt x="12055279" y="443513"/>
                  <a:pt x="12066532" y="400485"/>
                </a:cubicBezTo>
                <a:cubicBezTo>
                  <a:pt x="12070504" y="386584"/>
                  <a:pt x="12075138" y="373344"/>
                  <a:pt x="12079110" y="359443"/>
                </a:cubicBezTo>
                <a:cubicBezTo>
                  <a:pt x="12100293" y="285964"/>
                  <a:pt x="12057265" y="199908"/>
                  <a:pt x="11987096" y="172106"/>
                </a:cubicBezTo>
                <a:cubicBezTo>
                  <a:pt x="11928181" y="148937"/>
                  <a:pt x="11899717" y="168134"/>
                  <a:pt x="11899717" y="249556"/>
                </a:cubicBezTo>
                <a:close/>
                <a:moveTo>
                  <a:pt x="11697153" y="426302"/>
                </a:moveTo>
                <a:cubicBezTo>
                  <a:pt x="11699801" y="425640"/>
                  <a:pt x="11703111" y="425640"/>
                  <a:pt x="11705759" y="424978"/>
                </a:cubicBezTo>
                <a:cubicBezTo>
                  <a:pt x="11694506" y="388570"/>
                  <a:pt x="11687224" y="351499"/>
                  <a:pt x="11671999" y="317077"/>
                </a:cubicBezTo>
                <a:cubicBezTo>
                  <a:pt x="11657435" y="284641"/>
                  <a:pt x="11624337" y="283317"/>
                  <a:pt x="11594548" y="293246"/>
                </a:cubicBezTo>
                <a:cubicBezTo>
                  <a:pt x="11563436" y="303838"/>
                  <a:pt x="11519084" y="311781"/>
                  <a:pt x="11525041" y="354809"/>
                </a:cubicBezTo>
                <a:cubicBezTo>
                  <a:pt x="11531661" y="408429"/>
                  <a:pt x="11546225" y="462710"/>
                  <a:pt x="11567408" y="512358"/>
                </a:cubicBezTo>
                <a:cubicBezTo>
                  <a:pt x="11587267" y="558034"/>
                  <a:pt x="11624999" y="557372"/>
                  <a:pt x="11663393" y="524935"/>
                </a:cubicBezTo>
                <a:cubicBezTo>
                  <a:pt x="11695830" y="497795"/>
                  <a:pt x="11710393" y="468006"/>
                  <a:pt x="11697153" y="426302"/>
                </a:cubicBezTo>
                <a:close/>
                <a:moveTo>
                  <a:pt x="6449063" y="2579026"/>
                </a:moveTo>
                <a:cubicBezTo>
                  <a:pt x="6392133" y="2587631"/>
                  <a:pt x="6335204" y="2596899"/>
                  <a:pt x="6285556" y="2604842"/>
                </a:cubicBezTo>
                <a:cubicBezTo>
                  <a:pt x="6289528" y="2631321"/>
                  <a:pt x="6292176" y="2652504"/>
                  <a:pt x="6296148" y="2673687"/>
                </a:cubicBezTo>
                <a:cubicBezTo>
                  <a:pt x="6297472" y="2679645"/>
                  <a:pt x="6298134" y="2687588"/>
                  <a:pt x="6301443" y="2691560"/>
                </a:cubicBezTo>
                <a:cubicBezTo>
                  <a:pt x="6319317" y="2709434"/>
                  <a:pt x="6335866" y="2729293"/>
                  <a:pt x="6357049" y="2743194"/>
                </a:cubicBezTo>
                <a:cubicBezTo>
                  <a:pt x="6393457" y="2767687"/>
                  <a:pt x="6429866" y="2750475"/>
                  <a:pt x="6439795" y="2708772"/>
                </a:cubicBezTo>
                <a:cubicBezTo>
                  <a:pt x="6446415" y="2681631"/>
                  <a:pt x="6458330" y="2655814"/>
                  <a:pt x="6468922" y="2626687"/>
                </a:cubicBezTo>
                <a:cubicBezTo>
                  <a:pt x="6464288" y="2615434"/>
                  <a:pt x="6457668" y="2599547"/>
                  <a:pt x="6449063" y="2579026"/>
                </a:cubicBezTo>
                <a:close/>
                <a:moveTo>
                  <a:pt x="325186" y="3474008"/>
                </a:moveTo>
                <a:cubicBezTo>
                  <a:pt x="371524" y="3470698"/>
                  <a:pt x="415876" y="3468050"/>
                  <a:pt x="460228" y="3465402"/>
                </a:cubicBezTo>
                <a:cubicBezTo>
                  <a:pt x="460228" y="3462755"/>
                  <a:pt x="460228" y="3460768"/>
                  <a:pt x="460228" y="3458121"/>
                </a:cubicBezTo>
                <a:cubicBezTo>
                  <a:pt x="445665" y="3455473"/>
                  <a:pt x="431101" y="3452825"/>
                  <a:pt x="414552" y="3450177"/>
                </a:cubicBezTo>
                <a:cubicBezTo>
                  <a:pt x="414552" y="3417078"/>
                  <a:pt x="414552" y="3385966"/>
                  <a:pt x="414552" y="3345586"/>
                </a:cubicBezTo>
                <a:cubicBezTo>
                  <a:pt x="347031" y="3364121"/>
                  <a:pt x="284144" y="3381332"/>
                  <a:pt x="221919" y="3398543"/>
                </a:cubicBezTo>
                <a:cubicBezTo>
                  <a:pt x="220595" y="3403839"/>
                  <a:pt x="219271" y="3409135"/>
                  <a:pt x="218609" y="3414430"/>
                </a:cubicBezTo>
                <a:cubicBezTo>
                  <a:pt x="236482" y="3429656"/>
                  <a:pt x="254355" y="3444881"/>
                  <a:pt x="272229" y="3460106"/>
                </a:cubicBezTo>
                <a:cubicBezTo>
                  <a:pt x="278186" y="3441571"/>
                  <a:pt x="284144" y="3423698"/>
                  <a:pt x="290102" y="3403839"/>
                </a:cubicBezTo>
                <a:cubicBezTo>
                  <a:pt x="314595" y="3401853"/>
                  <a:pt x="316581" y="3405825"/>
                  <a:pt x="325186" y="3474008"/>
                </a:cubicBezTo>
                <a:close/>
                <a:moveTo>
                  <a:pt x="8371421" y="5438732"/>
                </a:moveTo>
                <a:cubicBezTo>
                  <a:pt x="8440265" y="5404310"/>
                  <a:pt x="8485941" y="5356648"/>
                  <a:pt x="8535589" y="5313620"/>
                </a:cubicBezTo>
                <a:cubicBezTo>
                  <a:pt x="8497857" y="5265958"/>
                  <a:pt x="8494547" y="5265296"/>
                  <a:pt x="8446885" y="5286480"/>
                </a:cubicBezTo>
                <a:cubicBezTo>
                  <a:pt x="8430998" y="5293761"/>
                  <a:pt x="8412463" y="5297071"/>
                  <a:pt x="8398562" y="5307000"/>
                </a:cubicBezTo>
                <a:cubicBezTo>
                  <a:pt x="8384661" y="5316930"/>
                  <a:pt x="8367449" y="5332155"/>
                  <a:pt x="8365464" y="5346719"/>
                </a:cubicBezTo>
                <a:cubicBezTo>
                  <a:pt x="8361492" y="5371873"/>
                  <a:pt x="8368112" y="5399676"/>
                  <a:pt x="8371421" y="5438732"/>
                </a:cubicBezTo>
                <a:close/>
                <a:moveTo>
                  <a:pt x="1650448" y="2135506"/>
                </a:moveTo>
                <a:cubicBezTo>
                  <a:pt x="1664350" y="2058056"/>
                  <a:pt x="1618674" y="2007084"/>
                  <a:pt x="1543209" y="2016352"/>
                </a:cubicBezTo>
                <a:cubicBezTo>
                  <a:pt x="1579618" y="2056732"/>
                  <a:pt x="1612716" y="2093140"/>
                  <a:pt x="1650448" y="2135506"/>
                </a:cubicBezTo>
                <a:close/>
                <a:moveTo>
                  <a:pt x="8262858" y="5408282"/>
                </a:moveTo>
                <a:cubicBezTo>
                  <a:pt x="8266830" y="5405634"/>
                  <a:pt x="8270802" y="5402986"/>
                  <a:pt x="8274111" y="5400338"/>
                </a:cubicBezTo>
                <a:cubicBezTo>
                  <a:pt x="8263520" y="5373859"/>
                  <a:pt x="8258887" y="5338775"/>
                  <a:pt x="8239689" y="5324211"/>
                </a:cubicBezTo>
                <a:cubicBezTo>
                  <a:pt x="8228435" y="5315606"/>
                  <a:pt x="8192690" y="5339437"/>
                  <a:pt x="8167535" y="5348704"/>
                </a:cubicBezTo>
                <a:cubicBezTo>
                  <a:pt x="8168196" y="5352676"/>
                  <a:pt x="8168858" y="5355986"/>
                  <a:pt x="8168858" y="5359958"/>
                </a:cubicBezTo>
                <a:cubicBezTo>
                  <a:pt x="8199971" y="5375845"/>
                  <a:pt x="8231745" y="5392395"/>
                  <a:pt x="8262858" y="5408282"/>
                </a:cubicBezTo>
                <a:close/>
                <a:moveTo>
                  <a:pt x="199412" y="3423036"/>
                </a:moveTo>
                <a:cubicBezTo>
                  <a:pt x="155722" y="3437599"/>
                  <a:pt x="139835" y="3458121"/>
                  <a:pt x="147116" y="3492543"/>
                </a:cubicBezTo>
                <a:cubicBezTo>
                  <a:pt x="172271" y="3489233"/>
                  <a:pt x="198088" y="3485923"/>
                  <a:pt x="224567" y="3482614"/>
                </a:cubicBezTo>
                <a:cubicBezTo>
                  <a:pt x="215299" y="3460768"/>
                  <a:pt x="207356" y="3441571"/>
                  <a:pt x="199412" y="3423036"/>
                </a:cubicBezTo>
                <a:close/>
                <a:moveTo>
                  <a:pt x="8207253" y="5566492"/>
                </a:moveTo>
                <a:cubicBezTo>
                  <a:pt x="8223802" y="5555901"/>
                  <a:pt x="8239028" y="5546633"/>
                  <a:pt x="8259548" y="5533394"/>
                </a:cubicBezTo>
                <a:cubicBezTo>
                  <a:pt x="8231083" y="5530746"/>
                  <a:pt x="8210563" y="5529422"/>
                  <a:pt x="8187394" y="5527436"/>
                </a:cubicBezTo>
                <a:cubicBezTo>
                  <a:pt x="8194675" y="5541338"/>
                  <a:pt x="8199971" y="5552591"/>
                  <a:pt x="8207253" y="5566492"/>
                </a:cubicBezTo>
                <a:close/>
              </a:path>
            </a:pathLst>
          </a:custGeom>
          <a:solidFill>
            <a:schemeClr val="accent1"/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37">
            <a:extLst>
              <a:ext uri="{FF2B5EF4-FFF2-40B4-BE49-F238E27FC236}">
                <a16:creationId xmlns:a16="http://schemas.microsoft.com/office/drawing/2014/main" id="{C283B95A-89CC-4DB1-B623-7207BB48DF41}"/>
              </a:ext>
            </a:extLst>
          </p:cNvPr>
          <p:cNvSpPr/>
          <p:nvPr/>
        </p:nvSpPr>
        <p:spPr>
          <a:xfrm>
            <a:off x="8014294" y="2988767"/>
            <a:ext cx="3600639" cy="1584281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7">
            <a:extLst>
              <a:ext uri="{FF2B5EF4-FFF2-40B4-BE49-F238E27FC236}">
                <a16:creationId xmlns:a16="http://schemas.microsoft.com/office/drawing/2014/main" id="{97DFCE97-8827-4079-866B-9D9284FD191E}"/>
              </a:ext>
            </a:extLst>
          </p:cNvPr>
          <p:cNvSpPr/>
          <p:nvPr/>
        </p:nvSpPr>
        <p:spPr>
          <a:xfrm>
            <a:off x="0" y="4613856"/>
            <a:ext cx="5041232" cy="2270120"/>
          </a:xfrm>
          <a:custGeom>
            <a:avLst/>
            <a:gdLst>
              <a:gd name="connsiteX0" fmla="*/ 2576036 w 6134100"/>
              <a:gd name="connsiteY0" fmla="*/ 7144 h 2762250"/>
              <a:gd name="connsiteX1" fmla="*/ 2558891 w 6134100"/>
              <a:gd name="connsiteY1" fmla="*/ 11906 h 2762250"/>
              <a:gd name="connsiteX2" fmla="*/ 2556986 w 6134100"/>
              <a:gd name="connsiteY2" fmla="*/ 91916 h 2762250"/>
              <a:gd name="connsiteX3" fmla="*/ 2573179 w 6134100"/>
              <a:gd name="connsiteY3" fmla="*/ 184309 h 2762250"/>
              <a:gd name="connsiteX4" fmla="*/ 2579846 w 6134100"/>
              <a:gd name="connsiteY4" fmla="*/ 230029 h 2762250"/>
              <a:gd name="connsiteX5" fmla="*/ 2586514 w 6134100"/>
              <a:gd name="connsiteY5" fmla="*/ 254794 h 2762250"/>
              <a:gd name="connsiteX6" fmla="*/ 2606516 w 6134100"/>
              <a:gd name="connsiteY6" fmla="*/ 347186 h 2762250"/>
              <a:gd name="connsiteX7" fmla="*/ 2616041 w 6134100"/>
              <a:gd name="connsiteY7" fmla="*/ 374809 h 2762250"/>
              <a:gd name="connsiteX8" fmla="*/ 2643664 w 6134100"/>
              <a:gd name="connsiteY8" fmla="*/ 601504 h 2762250"/>
              <a:gd name="connsiteX9" fmla="*/ 2634139 w 6134100"/>
              <a:gd name="connsiteY9" fmla="*/ 617696 h 2762250"/>
              <a:gd name="connsiteX10" fmla="*/ 2614136 w 6134100"/>
              <a:gd name="connsiteY10" fmla="*/ 630079 h 2762250"/>
              <a:gd name="connsiteX11" fmla="*/ 2564606 w 6134100"/>
              <a:gd name="connsiteY11" fmla="*/ 706279 h 2762250"/>
              <a:gd name="connsiteX12" fmla="*/ 2540794 w 6134100"/>
              <a:gd name="connsiteY12" fmla="*/ 763429 h 2762250"/>
              <a:gd name="connsiteX13" fmla="*/ 2510314 w 6134100"/>
              <a:gd name="connsiteY13" fmla="*/ 807244 h 2762250"/>
              <a:gd name="connsiteX14" fmla="*/ 2508409 w 6134100"/>
              <a:gd name="connsiteY14" fmla="*/ 866299 h 2762250"/>
              <a:gd name="connsiteX15" fmla="*/ 2542699 w 6134100"/>
              <a:gd name="connsiteY15" fmla="*/ 965359 h 2762250"/>
              <a:gd name="connsiteX16" fmla="*/ 2616994 w 6134100"/>
              <a:gd name="connsiteY16" fmla="*/ 1010126 h 2762250"/>
              <a:gd name="connsiteX17" fmla="*/ 2636996 w 6134100"/>
              <a:gd name="connsiteY17" fmla="*/ 1021556 h 2762250"/>
              <a:gd name="connsiteX18" fmla="*/ 2653189 w 6134100"/>
              <a:gd name="connsiteY18" fmla="*/ 1054894 h 2762250"/>
              <a:gd name="connsiteX19" fmla="*/ 2655094 w 6134100"/>
              <a:gd name="connsiteY19" fmla="*/ 1073944 h 2762250"/>
              <a:gd name="connsiteX20" fmla="*/ 2677001 w 6134100"/>
              <a:gd name="connsiteY20" fmla="*/ 1130141 h 2762250"/>
              <a:gd name="connsiteX21" fmla="*/ 2673191 w 6134100"/>
              <a:gd name="connsiteY21" fmla="*/ 1123474 h 2762250"/>
              <a:gd name="connsiteX22" fmla="*/ 2621756 w 6134100"/>
              <a:gd name="connsiteY22" fmla="*/ 1138714 h 2762250"/>
              <a:gd name="connsiteX23" fmla="*/ 2593181 w 6134100"/>
              <a:gd name="connsiteY23" fmla="*/ 1163479 h 2762250"/>
              <a:gd name="connsiteX24" fmla="*/ 2609374 w 6134100"/>
              <a:gd name="connsiteY24" fmla="*/ 1175861 h 2762250"/>
              <a:gd name="connsiteX25" fmla="*/ 2625566 w 6134100"/>
              <a:gd name="connsiteY25" fmla="*/ 1188244 h 2762250"/>
              <a:gd name="connsiteX26" fmla="*/ 2613184 w 6134100"/>
              <a:gd name="connsiteY26" fmla="*/ 1218724 h 2762250"/>
              <a:gd name="connsiteX27" fmla="*/ 2605564 w 6134100"/>
              <a:gd name="connsiteY27" fmla="*/ 1318736 h 2762250"/>
              <a:gd name="connsiteX28" fmla="*/ 2648426 w 6134100"/>
              <a:gd name="connsiteY28" fmla="*/ 1387316 h 2762250"/>
              <a:gd name="connsiteX29" fmla="*/ 2632234 w 6134100"/>
              <a:gd name="connsiteY29" fmla="*/ 1430179 h 2762250"/>
              <a:gd name="connsiteX30" fmla="*/ 2632234 w 6134100"/>
              <a:gd name="connsiteY30" fmla="*/ 1528286 h 2762250"/>
              <a:gd name="connsiteX31" fmla="*/ 2656046 w 6134100"/>
              <a:gd name="connsiteY31" fmla="*/ 1552099 h 2762250"/>
              <a:gd name="connsiteX32" fmla="*/ 2653189 w 6134100"/>
              <a:gd name="connsiteY32" fmla="*/ 1622584 h 2762250"/>
              <a:gd name="connsiteX33" fmla="*/ 2643664 w 6134100"/>
              <a:gd name="connsiteY33" fmla="*/ 1696879 h 2762250"/>
              <a:gd name="connsiteX34" fmla="*/ 2624614 w 6134100"/>
              <a:gd name="connsiteY34" fmla="*/ 1803559 h 2762250"/>
              <a:gd name="connsiteX35" fmla="*/ 2628424 w 6134100"/>
              <a:gd name="connsiteY35" fmla="*/ 1871186 h 2762250"/>
              <a:gd name="connsiteX36" fmla="*/ 2656999 w 6134100"/>
              <a:gd name="connsiteY36" fmla="*/ 1914049 h 2762250"/>
              <a:gd name="connsiteX37" fmla="*/ 2697956 w 6134100"/>
              <a:gd name="connsiteY37" fmla="*/ 2023586 h 2762250"/>
              <a:gd name="connsiteX38" fmla="*/ 2706529 w 6134100"/>
              <a:gd name="connsiteY38" fmla="*/ 2083594 h 2762250"/>
              <a:gd name="connsiteX39" fmla="*/ 2703671 w 6134100"/>
              <a:gd name="connsiteY39" fmla="*/ 2103596 h 2762250"/>
              <a:gd name="connsiteX40" fmla="*/ 2694146 w 6134100"/>
              <a:gd name="connsiteY40" fmla="*/ 2185511 h 2762250"/>
              <a:gd name="connsiteX41" fmla="*/ 2702719 w 6134100"/>
              <a:gd name="connsiteY41" fmla="*/ 2270284 h 2762250"/>
              <a:gd name="connsiteX42" fmla="*/ 2717959 w 6134100"/>
              <a:gd name="connsiteY42" fmla="*/ 2298859 h 2762250"/>
              <a:gd name="connsiteX43" fmla="*/ 2735104 w 6134100"/>
              <a:gd name="connsiteY43" fmla="*/ 2310289 h 2762250"/>
              <a:gd name="connsiteX44" fmla="*/ 2751296 w 6134100"/>
              <a:gd name="connsiteY44" fmla="*/ 2341721 h 2762250"/>
              <a:gd name="connsiteX45" fmla="*/ 2727484 w 6134100"/>
              <a:gd name="connsiteY45" fmla="*/ 2431256 h 2762250"/>
              <a:gd name="connsiteX46" fmla="*/ 2711291 w 6134100"/>
              <a:gd name="connsiteY46" fmla="*/ 2459831 h 2762250"/>
              <a:gd name="connsiteX47" fmla="*/ 2642711 w 6134100"/>
              <a:gd name="connsiteY47" fmla="*/ 2475071 h 2762250"/>
              <a:gd name="connsiteX48" fmla="*/ 2530316 w 6134100"/>
              <a:gd name="connsiteY48" fmla="*/ 2478881 h 2762250"/>
              <a:gd name="connsiteX49" fmla="*/ 2488406 w 6134100"/>
              <a:gd name="connsiteY49" fmla="*/ 2474119 h 2762250"/>
              <a:gd name="connsiteX50" fmla="*/ 2433161 w 6134100"/>
              <a:gd name="connsiteY50" fmla="*/ 2470309 h 2762250"/>
              <a:gd name="connsiteX51" fmla="*/ 2297906 w 6134100"/>
              <a:gd name="connsiteY51" fmla="*/ 2483644 h 2762250"/>
              <a:gd name="connsiteX52" fmla="*/ 2169319 w 6134100"/>
              <a:gd name="connsiteY52" fmla="*/ 2487454 h 2762250"/>
              <a:gd name="connsiteX53" fmla="*/ 2161699 w 6134100"/>
              <a:gd name="connsiteY53" fmla="*/ 2462689 h 2762250"/>
              <a:gd name="connsiteX54" fmla="*/ 2135981 w 6134100"/>
              <a:gd name="connsiteY54" fmla="*/ 2424589 h 2762250"/>
              <a:gd name="connsiteX55" fmla="*/ 2110264 w 6134100"/>
              <a:gd name="connsiteY55" fmla="*/ 2376011 h 2762250"/>
              <a:gd name="connsiteX56" fmla="*/ 2121694 w 6134100"/>
              <a:gd name="connsiteY56" fmla="*/ 2300764 h 2762250"/>
              <a:gd name="connsiteX57" fmla="*/ 2153126 w 6134100"/>
              <a:gd name="connsiteY57" fmla="*/ 2238851 h 2762250"/>
              <a:gd name="connsiteX58" fmla="*/ 2136934 w 6134100"/>
              <a:gd name="connsiteY58" fmla="*/ 2152174 h 2762250"/>
              <a:gd name="connsiteX59" fmla="*/ 2103596 w 6134100"/>
              <a:gd name="connsiteY59" fmla="*/ 1967389 h 2762250"/>
              <a:gd name="connsiteX60" fmla="*/ 2132171 w 6134100"/>
              <a:gd name="connsiteY60" fmla="*/ 1809274 h 2762250"/>
              <a:gd name="connsiteX61" fmla="*/ 2140744 w 6134100"/>
              <a:gd name="connsiteY61" fmla="*/ 1731169 h 2762250"/>
              <a:gd name="connsiteX62" fmla="*/ 2136934 w 6134100"/>
              <a:gd name="connsiteY62" fmla="*/ 1656874 h 2762250"/>
              <a:gd name="connsiteX63" fmla="*/ 2146459 w 6134100"/>
              <a:gd name="connsiteY63" fmla="*/ 1624489 h 2762250"/>
              <a:gd name="connsiteX64" fmla="*/ 2137886 w 6134100"/>
              <a:gd name="connsiteY64" fmla="*/ 1597819 h 2762250"/>
              <a:gd name="connsiteX65" fmla="*/ 2125504 w 6134100"/>
              <a:gd name="connsiteY65" fmla="*/ 1573054 h 2762250"/>
              <a:gd name="connsiteX66" fmla="*/ 2132171 w 6134100"/>
              <a:gd name="connsiteY66" fmla="*/ 1544479 h 2762250"/>
              <a:gd name="connsiteX67" fmla="*/ 2138839 w 6134100"/>
              <a:gd name="connsiteY67" fmla="*/ 1555909 h 2762250"/>
              <a:gd name="connsiteX68" fmla="*/ 2155031 w 6134100"/>
              <a:gd name="connsiteY68" fmla="*/ 1581626 h 2762250"/>
              <a:gd name="connsiteX69" fmla="*/ 2197894 w 6134100"/>
              <a:gd name="connsiteY69" fmla="*/ 1579721 h 2762250"/>
              <a:gd name="connsiteX70" fmla="*/ 2213134 w 6134100"/>
              <a:gd name="connsiteY70" fmla="*/ 1571149 h 2762250"/>
              <a:gd name="connsiteX71" fmla="*/ 2240756 w 6134100"/>
              <a:gd name="connsiteY71" fmla="*/ 1504474 h 2762250"/>
              <a:gd name="connsiteX72" fmla="*/ 2263616 w 6134100"/>
              <a:gd name="connsiteY72" fmla="*/ 1449229 h 2762250"/>
              <a:gd name="connsiteX73" fmla="*/ 2277904 w 6134100"/>
              <a:gd name="connsiteY73" fmla="*/ 1384459 h 2762250"/>
              <a:gd name="connsiteX74" fmla="*/ 2285524 w 6134100"/>
              <a:gd name="connsiteY74" fmla="*/ 1369219 h 2762250"/>
              <a:gd name="connsiteX75" fmla="*/ 2307431 w 6134100"/>
              <a:gd name="connsiteY75" fmla="*/ 1354931 h 2762250"/>
              <a:gd name="connsiteX76" fmla="*/ 2310289 w 6134100"/>
              <a:gd name="connsiteY76" fmla="*/ 1323499 h 2762250"/>
              <a:gd name="connsiteX77" fmla="*/ 2310289 w 6134100"/>
              <a:gd name="connsiteY77" fmla="*/ 1276826 h 2762250"/>
              <a:gd name="connsiteX78" fmla="*/ 2323624 w 6134100"/>
              <a:gd name="connsiteY78" fmla="*/ 1173956 h 2762250"/>
              <a:gd name="connsiteX79" fmla="*/ 2343626 w 6134100"/>
              <a:gd name="connsiteY79" fmla="*/ 1078706 h 2762250"/>
              <a:gd name="connsiteX80" fmla="*/ 2346484 w 6134100"/>
              <a:gd name="connsiteY80" fmla="*/ 1020604 h 2762250"/>
              <a:gd name="connsiteX81" fmla="*/ 2326481 w 6134100"/>
              <a:gd name="connsiteY81" fmla="*/ 963454 h 2762250"/>
              <a:gd name="connsiteX82" fmla="*/ 2324576 w 6134100"/>
              <a:gd name="connsiteY82" fmla="*/ 936784 h 2762250"/>
              <a:gd name="connsiteX83" fmla="*/ 2321719 w 6134100"/>
              <a:gd name="connsiteY83" fmla="*/ 906304 h 2762250"/>
              <a:gd name="connsiteX84" fmla="*/ 2311241 w 6134100"/>
              <a:gd name="connsiteY84" fmla="*/ 871061 h 2762250"/>
              <a:gd name="connsiteX85" fmla="*/ 2278856 w 6134100"/>
              <a:gd name="connsiteY85" fmla="*/ 814864 h 2762250"/>
              <a:gd name="connsiteX86" fmla="*/ 2229326 w 6134100"/>
              <a:gd name="connsiteY86" fmla="*/ 795814 h 2762250"/>
              <a:gd name="connsiteX87" fmla="*/ 2177891 w 6134100"/>
              <a:gd name="connsiteY87" fmla="*/ 761524 h 2762250"/>
              <a:gd name="connsiteX88" fmla="*/ 2117884 w 6134100"/>
              <a:gd name="connsiteY88" fmla="*/ 723424 h 2762250"/>
              <a:gd name="connsiteX89" fmla="*/ 2106454 w 6134100"/>
              <a:gd name="connsiteY89" fmla="*/ 704374 h 2762250"/>
              <a:gd name="connsiteX90" fmla="*/ 2183606 w 6134100"/>
              <a:gd name="connsiteY90" fmla="*/ 602456 h 2762250"/>
              <a:gd name="connsiteX91" fmla="*/ 2197894 w 6134100"/>
              <a:gd name="connsiteY91" fmla="*/ 575786 h 2762250"/>
              <a:gd name="connsiteX92" fmla="*/ 2186464 w 6134100"/>
              <a:gd name="connsiteY92" fmla="*/ 530066 h 2762250"/>
              <a:gd name="connsiteX93" fmla="*/ 2185511 w 6134100"/>
              <a:gd name="connsiteY93" fmla="*/ 510064 h 2762250"/>
              <a:gd name="connsiteX94" fmla="*/ 2225516 w 6134100"/>
              <a:gd name="connsiteY94" fmla="*/ 463391 h 2762250"/>
              <a:gd name="connsiteX95" fmla="*/ 2205514 w 6134100"/>
              <a:gd name="connsiteY95" fmla="*/ 417671 h 2762250"/>
              <a:gd name="connsiteX96" fmla="*/ 2146459 w 6134100"/>
              <a:gd name="connsiteY96" fmla="*/ 398621 h 2762250"/>
              <a:gd name="connsiteX97" fmla="*/ 2053114 w 6134100"/>
              <a:gd name="connsiteY97" fmla="*/ 361474 h 2762250"/>
              <a:gd name="connsiteX98" fmla="*/ 2019776 w 6134100"/>
              <a:gd name="connsiteY98" fmla="*/ 338614 h 2762250"/>
              <a:gd name="connsiteX99" fmla="*/ 1994059 w 6134100"/>
              <a:gd name="connsiteY99" fmla="*/ 350996 h 2762250"/>
              <a:gd name="connsiteX100" fmla="*/ 1969294 w 6134100"/>
              <a:gd name="connsiteY100" fmla="*/ 371951 h 2762250"/>
              <a:gd name="connsiteX101" fmla="*/ 1899761 w 6134100"/>
              <a:gd name="connsiteY101" fmla="*/ 439579 h 2762250"/>
              <a:gd name="connsiteX102" fmla="*/ 1903571 w 6134100"/>
              <a:gd name="connsiteY102" fmla="*/ 470059 h 2762250"/>
              <a:gd name="connsiteX103" fmla="*/ 1899761 w 6134100"/>
              <a:gd name="connsiteY103" fmla="*/ 531971 h 2762250"/>
              <a:gd name="connsiteX104" fmla="*/ 1888331 w 6134100"/>
              <a:gd name="connsiteY104" fmla="*/ 584359 h 2762250"/>
              <a:gd name="connsiteX105" fmla="*/ 1914049 w 6134100"/>
              <a:gd name="connsiteY105" fmla="*/ 604361 h 2762250"/>
              <a:gd name="connsiteX106" fmla="*/ 1939766 w 6134100"/>
              <a:gd name="connsiteY106" fmla="*/ 631984 h 2762250"/>
              <a:gd name="connsiteX107" fmla="*/ 1946434 w 6134100"/>
              <a:gd name="connsiteY107" fmla="*/ 648176 h 2762250"/>
              <a:gd name="connsiteX108" fmla="*/ 1946434 w 6134100"/>
              <a:gd name="connsiteY108" fmla="*/ 714851 h 2762250"/>
              <a:gd name="connsiteX109" fmla="*/ 1924526 w 6134100"/>
              <a:gd name="connsiteY109" fmla="*/ 748189 h 2762250"/>
              <a:gd name="connsiteX110" fmla="*/ 1879759 w 6134100"/>
              <a:gd name="connsiteY110" fmla="*/ 766286 h 2762250"/>
              <a:gd name="connsiteX111" fmla="*/ 1835944 w 6134100"/>
              <a:gd name="connsiteY111" fmla="*/ 780574 h 2762250"/>
              <a:gd name="connsiteX112" fmla="*/ 1814989 w 6134100"/>
              <a:gd name="connsiteY112" fmla="*/ 795814 h 2762250"/>
              <a:gd name="connsiteX113" fmla="*/ 1786414 w 6134100"/>
              <a:gd name="connsiteY113" fmla="*/ 818674 h 2762250"/>
              <a:gd name="connsiteX114" fmla="*/ 1714024 w 6134100"/>
              <a:gd name="connsiteY114" fmla="*/ 870109 h 2762250"/>
              <a:gd name="connsiteX115" fmla="*/ 1686401 w 6134100"/>
              <a:gd name="connsiteY115" fmla="*/ 801529 h 2762250"/>
              <a:gd name="connsiteX116" fmla="*/ 1693069 w 6134100"/>
              <a:gd name="connsiteY116" fmla="*/ 775811 h 2762250"/>
              <a:gd name="connsiteX117" fmla="*/ 1700689 w 6134100"/>
              <a:gd name="connsiteY117" fmla="*/ 762476 h 2762250"/>
              <a:gd name="connsiteX118" fmla="*/ 1703546 w 6134100"/>
              <a:gd name="connsiteY118" fmla="*/ 718661 h 2762250"/>
              <a:gd name="connsiteX119" fmla="*/ 1715929 w 6134100"/>
              <a:gd name="connsiteY119" fmla="*/ 691039 h 2762250"/>
              <a:gd name="connsiteX120" fmla="*/ 1707356 w 6134100"/>
              <a:gd name="connsiteY120" fmla="*/ 656749 h 2762250"/>
              <a:gd name="connsiteX121" fmla="*/ 1689259 w 6134100"/>
              <a:gd name="connsiteY121" fmla="*/ 611029 h 2762250"/>
              <a:gd name="connsiteX122" fmla="*/ 1649254 w 6134100"/>
              <a:gd name="connsiteY122" fmla="*/ 570071 h 2762250"/>
              <a:gd name="connsiteX123" fmla="*/ 1612106 w 6134100"/>
              <a:gd name="connsiteY123" fmla="*/ 540544 h 2762250"/>
              <a:gd name="connsiteX124" fmla="*/ 1590199 w 6134100"/>
              <a:gd name="connsiteY124" fmla="*/ 460534 h 2762250"/>
              <a:gd name="connsiteX125" fmla="*/ 1574006 w 6134100"/>
              <a:gd name="connsiteY125" fmla="*/ 393859 h 2762250"/>
              <a:gd name="connsiteX126" fmla="*/ 1564481 w 6134100"/>
              <a:gd name="connsiteY126" fmla="*/ 360521 h 2762250"/>
              <a:gd name="connsiteX127" fmla="*/ 1557814 w 6134100"/>
              <a:gd name="connsiteY127" fmla="*/ 330041 h 2762250"/>
              <a:gd name="connsiteX128" fmla="*/ 1536859 w 6134100"/>
              <a:gd name="connsiteY128" fmla="*/ 305276 h 2762250"/>
              <a:gd name="connsiteX129" fmla="*/ 1509236 w 6134100"/>
              <a:gd name="connsiteY129" fmla="*/ 305276 h 2762250"/>
              <a:gd name="connsiteX130" fmla="*/ 1488281 w 6134100"/>
              <a:gd name="connsiteY130" fmla="*/ 240506 h 2762250"/>
              <a:gd name="connsiteX131" fmla="*/ 1438751 w 6134100"/>
              <a:gd name="connsiteY131" fmla="*/ 123349 h 2762250"/>
              <a:gd name="connsiteX132" fmla="*/ 1434941 w 6134100"/>
              <a:gd name="connsiteY132" fmla="*/ 170974 h 2762250"/>
              <a:gd name="connsiteX133" fmla="*/ 1476851 w 6134100"/>
              <a:gd name="connsiteY133" fmla="*/ 300514 h 2762250"/>
              <a:gd name="connsiteX134" fmla="*/ 1481614 w 6134100"/>
              <a:gd name="connsiteY134" fmla="*/ 324326 h 2762250"/>
              <a:gd name="connsiteX135" fmla="*/ 1464469 w 6134100"/>
              <a:gd name="connsiteY135" fmla="*/ 347186 h 2762250"/>
              <a:gd name="connsiteX136" fmla="*/ 1449229 w 6134100"/>
              <a:gd name="connsiteY136" fmla="*/ 352901 h 2762250"/>
              <a:gd name="connsiteX137" fmla="*/ 1468279 w 6134100"/>
              <a:gd name="connsiteY137" fmla="*/ 400526 h 2762250"/>
              <a:gd name="connsiteX138" fmla="*/ 1487329 w 6134100"/>
              <a:gd name="connsiteY138" fmla="*/ 446246 h 2762250"/>
              <a:gd name="connsiteX139" fmla="*/ 1460659 w 6134100"/>
              <a:gd name="connsiteY139" fmla="*/ 452914 h 2762250"/>
              <a:gd name="connsiteX140" fmla="*/ 1432084 w 6134100"/>
              <a:gd name="connsiteY140" fmla="*/ 472916 h 2762250"/>
              <a:gd name="connsiteX141" fmla="*/ 1473994 w 6134100"/>
              <a:gd name="connsiteY141" fmla="*/ 487204 h 2762250"/>
              <a:gd name="connsiteX142" fmla="*/ 1510189 w 6134100"/>
              <a:gd name="connsiteY142" fmla="*/ 495776 h 2762250"/>
              <a:gd name="connsiteX143" fmla="*/ 1529239 w 6134100"/>
              <a:gd name="connsiteY143" fmla="*/ 497681 h 2762250"/>
              <a:gd name="connsiteX144" fmla="*/ 1534954 w 6134100"/>
              <a:gd name="connsiteY144" fmla="*/ 573881 h 2762250"/>
              <a:gd name="connsiteX145" fmla="*/ 1524476 w 6134100"/>
              <a:gd name="connsiteY145" fmla="*/ 662464 h 2762250"/>
              <a:gd name="connsiteX146" fmla="*/ 1531144 w 6134100"/>
              <a:gd name="connsiteY146" fmla="*/ 671989 h 2762250"/>
              <a:gd name="connsiteX147" fmla="*/ 1534954 w 6134100"/>
              <a:gd name="connsiteY147" fmla="*/ 647224 h 2762250"/>
              <a:gd name="connsiteX148" fmla="*/ 1544479 w 6134100"/>
              <a:gd name="connsiteY148" fmla="*/ 681514 h 2762250"/>
              <a:gd name="connsiteX149" fmla="*/ 1536859 w 6134100"/>
              <a:gd name="connsiteY149" fmla="*/ 750094 h 2762250"/>
              <a:gd name="connsiteX150" fmla="*/ 1514951 w 6134100"/>
              <a:gd name="connsiteY150" fmla="*/ 775811 h 2762250"/>
              <a:gd name="connsiteX151" fmla="*/ 1503521 w 6134100"/>
              <a:gd name="connsiteY151" fmla="*/ 895826 h 2762250"/>
              <a:gd name="connsiteX152" fmla="*/ 1535906 w 6134100"/>
              <a:gd name="connsiteY152" fmla="*/ 1008221 h 2762250"/>
              <a:gd name="connsiteX153" fmla="*/ 1554956 w 6134100"/>
              <a:gd name="connsiteY153" fmla="*/ 1060609 h 2762250"/>
              <a:gd name="connsiteX154" fmla="*/ 1577816 w 6134100"/>
              <a:gd name="connsiteY154" fmla="*/ 1126331 h 2762250"/>
              <a:gd name="connsiteX155" fmla="*/ 1586389 w 6134100"/>
              <a:gd name="connsiteY155" fmla="*/ 1186339 h 2762250"/>
              <a:gd name="connsiteX156" fmla="*/ 1601629 w 6134100"/>
              <a:gd name="connsiteY156" fmla="*/ 1299686 h 2762250"/>
              <a:gd name="connsiteX157" fmla="*/ 1646396 w 6134100"/>
              <a:gd name="connsiteY157" fmla="*/ 1328261 h 2762250"/>
              <a:gd name="connsiteX158" fmla="*/ 1665446 w 6134100"/>
              <a:gd name="connsiteY158" fmla="*/ 1342549 h 2762250"/>
              <a:gd name="connsiteX159" fmla="*/ 1666399 w 6134100"/>
              <a:gd name="connsiteY159" fmla="*/ 1383506 h 2762250"/>
              <a:gd name="connsiteX160" fmla="*/ 1670209 w 6134100"/>
              <a:gd name="connsiteY160" fmla="*/ 1414939 h 2762250"/>
              <a:gd name="connsiteX161" fmla="*/ 1607344 w 6134100"/>
              <a:gd name="connsiteY161" fmla="*/ 1691164 h 2762250"/>
              <a:gd name="connsiteX162" fmla="*/ 1591151 w 6134100"/>
              <a:gd name="connsiteY162" fmla="*/ 1727359 h 2762250"/>
              <a:gd name="connsiteX163" fmla="*/ 1579721 w 6134100"/>
              <a:gd name="connsiteY163" fmla="*/ 1786414 h 2762250"/>
              <a:gd name="connsiteX164" fmla="*/ 1599724 w 6134100"/>
              <a:gd name="connsiteY164" fmla="*/ 1884521 h 2762250"/>
              <a:gd name="connsiteX165" fmla="*/ 1597819 w 6134100"/>
              <a:gd name="connsiteY165" fmla="*/ 1995964 h 2762250"/>
              <a:gd name="connsiteX166" fmla="*/ 1577816 w 6134100"/>
              <a:gd name="connsiteY166" fmla="*/ 2047399 h 2762250"/>
              <a:gd name="connsiteX167" fmla="*/ 1556861 w 6134100"/>
              <a:gd name="connsiteY167" fmla="*/ 2090261 h 2762250"/>
              <a:gd name="connsiteX168" fmla="*/ 1551146 w 6134100"/>
              <a:gd name="connsiteY168" fmla="*/ 2111216 h 2762250"/>
              <a:gd name="connsiteX169" fmla="*/ 1528286 w 6134100"/>
              <a:gd name="connsiteY169" fmla="*/ 2235994 h 2762250"/>
              <a:gd name="connsiteX170" fmla="*/ 1513999 w 6134100"/>
              <a:gd name="connsiteY170" fmla="*/ 2282666 h 2762250"/>
              <a:gd name="connsiteX171" fmla="*/ 1531144 w 6134100"/>
              <a:gd name="connsiteY171" fmla="*/ 2296954 h 2762250"/>
              <a:gd name="connsiteX172" fmla="*/ 1554004 w 6134100"/>
              <a:gd name="connsiteY172" fmla="*/ 2313146 h 2762250"/>
              <a:gd name="connsiteX173" fmla="*/ 1547336 w 6134100"/>
              <a:gd name="connsiteY173" fmla="*/ 2349341 h 2762250"/>
              <a:gd name="connsiteX174" fmla="*/ 1473041 w 6134100"/>
              <a:gd name="connsiteY174" fmla="*/ 2424589 h 2762250"/>
              <a:gd name="connsiteX175" fmla="*/ 1425416 w 6134100"/>
              <a:gd name="connsiteY175" fmla="*/ 2467451 h 2762250"/>
              <a:gd name="connsiteX176" fmla="*/ 1418749 w 6134100"/>
              <a:gd name="connsiteY176" fmla="*/ 2491264 h 2762250"/>
              <a:gd name="connsiteX177" fmla="*/ 1358741 w 6134100"/>
              <a:gd name="connsiteY177" fmla="*/ 2492216 h 2762250"/>
              <a:gd name="connsiteX178" fmla="*/ 1295876 w 6134100"/>
              <a:gd name="connsiteY178" fmla="*/ 2484596 h 2762250"/>
              <a:gd name="connsiteX179" fmla="*/ 1188244 w 6134100"/>
              <a:gd name="connsiteY179" fmla="*/ 2476976 h 2762250"/>
              <a:gd name="connsiteX180" fmla="*/ 1075849 w 6134100"/>
              <a:gd name="connsiteY180" fmla="*/ 2482691 h 2762250"/>
              <a:gd name="connsiteX181" fmla="*/ 1068229 w 6134100"/>
              <a:gd name="connsiteY181" fmla="*/ 2477929 h 2762250"/>
              <a:gd name="connsiteX182" fmla="*/ 1032986 w 6134100"/>
              <a:gd name="connsiteY182" fmla="*/ 2474119 h 2762250"/>
              <a:gd name="connsiteX183" fmla="*/ 990124 w 6134100"/>
              <a:gd name="connsiteY183" fmla="*/ 2480786 h 2762250"/>
              <a:gd name="connsiteX184" fmla="*/ 939641 w 6134100"/>
              <a:gd name="connsiteY184" fmla="*/ 2484596 h 2762250"/>
              <a:gd name="connsiteX185" fmla="*/ 902494 w 6134100"/>
              <a:gd name="connsiteY185" fmla="*/ 2362676 h 2762250"/>
              <a:gd name="connsiteX186" fmla="*/ 904399 w 6134100"/>
              <a:gd name="connsiteY186" fmla="*/ 2310289 h 2762250"/>
              <a:gd name="connsiteX187" fmla="*/ 939641 w 6134100"/>
              <a:gd name="connsiteY187" fmla="*/ 2298859 h 2762250"/>
              <a:gd name="connsiteX188" fmla="*/ 980599 w 6134100"/>
              <a:gd name="connsiteY188" fmla="*/ 2280761 h 2762250"/>
              <a:gd name="connsiteX189" fmla="*/ 1019651 w 6134100"/>
              <a:gd name="connsiteY189" fmla="*/ 2146459 h 2762250"/>
              <a:gd name="connsiteX190" fmla="*/ 1012984 w 6134100"/>
              <a:gd name="connsiteY190" fmla="*/ 2100739 h 2762250"/>
              <a:gd name="connsiteX191" fmla="*/ 1009174 w 6134100"/>
              <a:gd name="connsiteY191" fmla="*/ 2062639 h 2762250"/>
              <a:gd name="connsiteX192" fmla="*/ 1024414 w 6134100"/>
              <a:gd name="connsiteY192" fmla="*/ 2028349 h 2762250"/>
              <a:gd name="connsiteX193" fmla="*/ 1039654 w 6134100"/>
              <a:gd name="connsiteY193" fmla="*/ 2004536 h 2762250"/>
              <a:gd name="connsiteX194" fmla="*/ 1049179 w 6134100"/>
              <a:gd name="connsiteY194" fmla="*/ 1986439 h 2762250"/>
              <a:gd name="connsiteX195" fmla="*/ 1075849 w 6134100"/>
              <a:gd name="connsiteY195" fmla="*/ 1946434 h 2762250"/>
              <a:gd name="connsiteX196" fmla="*/ 1098709 w 6134100"/>
              <a:gd name="connsiteY196" fmla="*/ 1889284 h 2762250"/>
              <a:gd name="connsiteX197" fmla="*/ 1105376 w 6134100"/>
              <a:gd name="connsiteY197" fmla="*/ 1850231 h 2762250"/>
              <a:gd name="connsiteX198" fmla="*/ 1089184 w 6134100"/>
              <a:gd name="connsiteY198" fmla="*/ 1765459 h 2762250"/>
              <a:gd name="connsiteX199" fmla="*/ 1054894 w 6134100"/>
              <a:gd name="connsiteY199" fmla="*/ 1699736 h 2762250"/>
              <a:gd name="connsiteX200" fmla="*/ 1027271 w 6134100"/>
              <a:gd name="connsiteY200" fmla="*/ 1658779 h 2762250"/>
              <a:gd name="connsiteX201" fmla="*/ 1007269 w 6134100"/>
              <a:gd name="connsiteY201" fmla="*/ 1629251 h 2762250"/>
              <a:gd name="connsiteX202" fmla="*/ 918686 w 6134100"/>
              <a:gd name="connsiteY202" fmla="*/ 1548289 h 2762250"/>
              <a:gd name="connsiteX203" fmla="*/ 899636 w 6134100"/>
              <a:gd name="connsiteY203" fmla="*/ 1534001 h 2762250"/>
              <a:gd name="connsiteX204" fmla="*/ 894874 w 6134100"/>
              <a:gd name="connsiteY204" fmla="*/ 1531144 h 2762250"/>
              <a:gd name="connsiteX205" fmla="*/ 868204 w 6134100"/>
              <a:gd name="connsiteY205" fmla="*/ 1527334 h 2762250"/>
              <a:gd name="connsiteX206" fmla="*/ 860584 w 6134100"/>
              <a:gd name="connsiteY206" fmla="*/ 1514951 h 2762250"/>
              <a:gd name="connsiteX207" fmla="*/ 862489 w 6134100"/>
              <a:gd name="connsiteY207" fmla="*/ 1510189 h 2762250"/>
              <a:gd name="connsiteX208" fmla="*/ 840581 w 6134100"/>
              <a:gd name="connsiteY208" fmla="*/ 1496854 h 2762250"/>
              <a:gd name="connsiteX209" fmla="*/ 840581 w 6134100"/>
              <a:gd name="connsiteY209" fmla="*/ 1474946 h 2762250"/>
              <a:gd name="connsiteX210" fmla="*/ 824389 w 6134100"/>
              <a:gd name="connsiteY210" fmla="*/ 1473041 h 2762250"/>
              <a:gd name="connsiteX211" fmla="*/ 796766 w 6134100"/>
              <a:gd name="connsiteY211" fmla="*/ 1463516 h 2762250"/>
              <a:gd name="connsiteX212" fmla="*/ 772001 w 6134100"/>
              <a:gd name="connsiteY212" fmla="*/ 1447324 h 2762250"/>
              <a:gd name="connsiteX213" fmla="*/ 774859 w 6134100"/>
              <a:gd name="connsiteY213" fmla="*/ 1410176 h 2762250"/>
              <a:gd name="connsiteX214" fmla="*/ 783431 w 6134100"/>
              <a:gd name="connsiteY214" fmla="*/ 1387316 h 2762250"/>
              <a:gd name="connsiteX215" fmla="*/ 788194 w 6134100"/>
              <a:gd name="connsiteY215" fmla="*/ 1371124 h 2762250"/>
              <a:gd name="connsiteX216" fmla="*/ 839629 w 6134100"/>
              <a:gd name="connsiteY216" fmla="*/ 1373029 h 2762250"/>
              <a:gd name="connsiteX217" fmla="*/ 849154 w 6134100"/>
              <a:gd name="connsiteY217" fmla="*/ 1375886 h 2762250"/>
              <a:gd name="connsiteX218" fmla="*/ 845344 w 6134100"/>
              <a:gd name="connsiteY218" fmla="*/ 1341596 h 2762250"/>
              <a:gd name="connsiteX219" fmla="*/ 815816 w 6134100"/>
              <a:gd name="connsiteY219" fmla="*/ 1220629 h 2762250"/>
              <a:gd name="connsiteX220" fmla="*/ 783431 w 6134100"/>
              <a:gd name="connsiteY220" fmla="*/ 1162526 h 2762250"/>
              <a:gd name="connsiteX221" fmla="*/ 737711 w 6134100"/>
              <a:gd name="connsiteY221" fmla="*/ 1140619 h 2762250"/>
              <a:gd name="connsiteX222" fmla="*/ 716756 w 6134100"/>
              <a:gd name="connsiteY222" fmla="*/ 1120616 h 2762250"/>
              <a:gd name="connsiteX223" fmla="*/ 660559 w 6134100"/>
              <a:gd name="connsiteY223" fmla="*/ 1128236 h 2762250"/>
              <a:gd name="connsiteX224" fmla="*/ 649129 w 6134100"/>
              <a:gd name="connsiteY224" fmla="*/ 1137761 h 2762250"/>
              <a:gd name="connsiteX225" fmla="*/ 562451 w 6134100"/>
              <a:gd name="connsiteY225" fmla="*/ 1174909 h 2762250"/>
              <a:gd name="connsiteX226" fmla="*/ 552926 w 6134100"/>
              <a:gd name="connsiteY226" fmla="*/ 1200626 h 2762250"/>
              <a:gd name="connsiteX227" fmla="*/ 530066 w 6134100"/>
              <a:gd name="connsiteY227" fmla="*/ 1303496 h 2762250"/>
              <a:gd name="connsiteX228" fmla="*/ 522446 w 6134100"/>
              <a:gd name="connsiteY228" fmla="*/ 1353979 h 2762250"/>
              <a:gd name="connsiteX229" fmla="*/ 544354 w 6134100"/>
              <a:gd name="connsiteY229" fmla="*/ 1380649 h 2762250"/>
              <a:gd name="connsiteX230" fmla="*/ 565309 w 6134100"/>
              <a:gd name="connsiteY230" fmla="*/ 1397794 h 2762250"/>
              <a:gd name="connsiteX231" fmla="*/ 576739 w 6134100"/>
              <a:gd name="connsiteY231" fmla="*/ 1414939 h 2762250"/>
              <a:gd name="connsiteX232" fmla="*/ 589121 w 6134100"/>
              <a:gd name="connsiteY232" fmla="*/ 1421606 h 2762250"/>
              <a:gd name="connsiteX233" fmla="*/ 598646 w 6134100"/>
              <a:gd name="connsiteY233" fmla="*/ 1428274 h 2762250"/>
              <a:gd name="connsiteX234" fmla="*/ 608171 w 6134100"/>
              <a:gd name="connsiteY234" fmla="*/ 1441609 h 2762250"/>
              <a:gd name="connsiteX235" fmla="*/ 601504 w 6134100"/>
              <a:gd name="connsiteY235" fmla="*/ 1450181 h 2762250"/>
              <a:gd name="connsiteX236" fmla="*/ 591026 w 6134100"/>
              <a:gd name="connsiteY236" fmla="*/ 1464469 h 2762250"/>
              <a:gd name="connsiteX237" fmla="*/ 568166 w 6134100"/>
              <a:gd name="connsiteY237" fmla="*/ 1479709 h 2762250"/>
              <a:gd name="connsiteX238" fmla="*/ 545306 w 6134100"/>
              <a:gd name="connsiteY238" fmla="*/ 1466374 h 2762250"/>
              <a:gd name="connsiteX239" fmla="*/ 513874 w 6134100"/>
              <a:gd name="connsiteY239" fmla="*/ 1441609 h 2762250"/>
              <a:gd name="connsiteX240" fmla="*/ 488156 w 6134100"/>
              <a:gd name="connsiteY240" fmla="*/ 1421606 h 2762250"/>
              <a:gd name="connsiteX241" fmla="*/ 141446 w 6134100"/>
              <a:gd name="connsiteY241" fmla="*/ 1049179 h 2762250"/>
              <a:gd name="connsiteX242" fmla="*/ 50006 w 6134100"/>
              <a:gd name="connsiteY242" fmla="*/ 953929 h 2762250"/>
              <a:gd name="connsiteX243" fmla="*/ 7144 w 6134100"/>
              <a:gd name="connsiteY243" fmla="*/ 925354 h 2762250"/>
              <a:gd name="connsiteX244" fmla="*/ 49054 w 6134100"/>
              <a:gd name="connsiteY244" fmla="*/ 983456 h 2762250"/>
              <a:gd name="connsiteX245" fmla="*/ 83344 w 6134100"/>
              <a:gd name="connsiteY245" fmla="*/ 1031081 h 2762250"/>
              <a:gd name="connsiteX246" fmla="*/ 70961 w 6134100"/>
              <a:gd name="connsiteY246" fmla="*/ 1025366 h 2762250"/>
              <a:gd name="connsiteX247" fmla="*/ 58579 w 6134100"/>
              <a:gd name="connsiteY247" fmla="*/ 1019651 h 2762250"/>
              <a:gd name="connsiteX248" fmla="*/ 83344 w 6134100"/>
              <a:gd name="connsiteY248" fmla="*/ 1059656 h 2762250"/>
              <a:gd name="connsiteX249" fmla="*/ 115729 w 6134100"/>
              <a:gd name="connsiteY249" fmla="*/ 1103471 h 2762250"/>
              <a:gd name="connsiteX250" fmla="*/ 148114 w 6134100"/>
              <a:gd name="connsiteY250" fmla="*/ 1146334 h 2762250"/>
              <a:gd name="connsiteX251" fmla="*/ 170021 w 6134100"/>
              <a:gd name="connsiteY251" fmla="*/ 1204436 h 2762250"/>
              <a:gd name="connsiteX252" fmla="*/ 165259 w 6134100"/>
              <a:gd name="connsiteY252" fmla="*/ 1319689 h 2762250"/>
              <a:gd name="connsiteX253" fmla="*/ 175736 w 6134100"/>
              <a:gd name="connsiteY253" fmla="*/ 1344454 h 2762250"/>
              <a:gd name="connsiteX254" fmla="*/ 186214 w 6134100"/>
              <a:gd name="connsiteY254" fmla="*/ 1353979 h 2762250"/>
              <a:gd name="connsiteX255" fmla="*/ 197644 w 6134100"/>
              <a:gd name="connsiteY255" fmla="*/ 1395889 h 2762250"/>
              <a:gd name="connsiteX256" fmla="*/ 241459 w 6134100"/>
              <a:gd name="connsiteY256" fmla="*/ 1430179 h 2762250"/>
              <a:gd name="connsiteX257" fmla="*/ 237649 w 6134100"/>
              <a:gd name="connsiteY257" fmla="*/ 1426369 h 2762250"/>
              <a:gd name="connsiteX258" fmla="*/ 201454 w 6134100"/>
              <a:gd name="connsiteY258" fmla="*/ 1357789 h 2762250"/>
              <a:gd name="connsiteX259" fmla="*/ 179546 w 6134100"/>
              <a:gd name="connsiteY259" fmla="*/ 1295876 h 2762250"/>
              <a:gd name="connsiteX260" fmla="*/ 176689 w 6134100"/>
              <a:gd name="connsiteY260" fmla="*/ 1257776 h 2762250"/>
              <a:gd name="connsiteX261" fmla="*/ 187166 w 6134100"/>
              <a:gd name="connsiteY261" fmla="*/ 1222534 h 2762250"/>
              <a:gd name="connsiteX262" fmla="*/ 191929 w 6134100"/>
              <a:gd name="connsiteY262" fmla="*/ 1200626 h 2762250"/>
              <a:gd name="connsiteX263" fmla="*/ 270986 w 6134100"/>
              <a:gd name="connsiteY263" fmla="*/ 1285399 h 2762250"/>
              <a:gd name="connsiteX264" fmla="*/ 348139 w 6134100"/>
              <a:gd name="connsiteY264" fmla="*/ 1394936 h 2762250"/>
              <a:gd name="connsiteX265" fmla="*/ 358616 w 6134100"/>
              <a:gd name="connsiteY265" fmla="*/ 1433036 h 2762250"/>
              <a:gd name="connsiteX266" fmla="*/ 370999 w 6134100"/>
              <a:gd name="connsiteY266" fmla="*/ 1472089 h 2762250"/>
              <a:gd name="connsiteX267" fmla="*/ 386239 w 6134100"/>
              <a:gd name="connsiteY267" fmla="*/ 1536859 h 2762250"/>
              <a:gd name="connsiteX268" fmla="*/ 383381 w 6134100"/>
              <a:gd name="connsiteY268" fmla="*/ 1588294 h 2762250"/>
              <a:gd name="connsiteX269" fmla="*/ 370046 w 6134100"/>
              <a:gd name="connsiteY269" fmla="*/ 1628299 h 2762250"/>
              <a:gd name="connsiteX270" fmla="*/ 342424 w 6134100"/>
              <a:gd name="connsiteY270" fmla="*/ 1679734 h 2762250"/>
              <a:gd name="connsiteX271" fmla="*/ 316706 w 6134100"/>
              <a:gd name="connsiteY271" fmla="*/ 1707356 h 2762250"/>
              <a:gd name="connsiteX272" fmla="*/ 298609 w 6134100"/>
              <a:gd name="connsiteY272" fmla="*/ 1770221 h 2762250"/>
              <a:gd name="connsiteX273" fmla="*/ 304324 w 6134100"/>
              <a:gd name="connsiteY273" fmla="*/ 1822609 h 2762250"/>
              <a:gd name="connsiteX274" fmla="*/ 308134 w 6134100"/>
              <a:gd name="connsiteY274" fmla="*/ 1851184 h 2762250"/>
              <a:gd name="connsiteX275" fmla="*/ 319564 w 6134100"/>
              <a:gd name="connsiteY275" fmla="*/ 1893094 h 2762250"/>
              <a:gd name="connsiteX276" fmla="*/ 330041 w 6134100"/>
              <a:gd name="connsiteY276" fmla="*/ 1922621 h 2762250"/>
              <a:gd name="connsiteX277" fmla="*/ 233839 w 6134100"/>
              <a:gd name="connsiteY277" fmla="*/ 1853089 h 2762250"/>
              <a:gd name="connsiteX278" fmla="*/ 182404 w 6134100"/>
              <a:gd name="connsiteY278" fmla="*/ 1668304 h 2762250"/>
              <a:gd name="connsiteX279" fmla="*/ 175736 w 6134100"/>
              <a:gd name="connsiteY279" fmla="*/ 1598771 h 2762250"/>
              <a:gd name="connsiteX280" fmla="*/ 172879 w 6134100"/>
              <a:gd name="connsiteY280" fmla="*/ 1538764 h 2762250"/>
              <a:gd name="connsiteX281" fmla="*/ 168116 w 6134100"/>
              <a:gd name="connsiteY281" fmla="*/ 1439704 h 2762250"/>
              <a:gd name="connsiteX282" fmla="*/ 164306 w 6134100"/>
              <a:gd name="connsiteY282" fmla="*/ 1395889 h 2762250"/>
              <a:gd name="connsiteX283" fmla="*/ 156686 w 6134100"/>
              <a:gd name="connsiteY283" fmla="*/ 1430179 h 2762250"/>
              <a:gd name="connsiteX284" fmla="*/ 171926 w 6134100"/>
              <a:gd name="connsiteY284" fmla="*/ 1750219 h 2762250"/>
              <a:gd name="connsiteX285" fmla="*/ 263366 w 6134100"/>
              <a:gd name="connsiteY285" fmla="*/ 1921669 h 2762250"/>
              <a:gd name="connsiteX286" fmla="*/ 289084 w 6134100"/>
              <a:gd name="connsiteY286" fmla="*/ 1949291 h 2762250"/>
              <a:gd name="connsiteX287" fmla="*/ 272891 w 6134100"/>
              <a:gd name="connsiteY287" fmla="*/ 1991201 h 2762250"/>
              <a:gd name="connsiteX288" fmla="*/ 272891 w 6134100"/>
              <a:gd name="connsiteY288" fmla="*/ 2110264 h 2762250"/>
              <a:gd name="connsiteX289" fmla="*/ 330994 w 6134100"/>
              <a:gd name="connsiteY289" fmla="*/ 2208371 h 2762250"/>
              <a:gd name="connsiteX290" fmla="*/ 352901 w 6134100"/>
              <a:gd name="connsiteY290" fmla="*/ 2227421 h 2762250"/>
              <a:gd name="connsiteX291" fmla="*/ 440531 w 6134100"/>
              <a:gd name="connsiteY291" fmla="*/ 2265521 h 2762250"/>
              <a:gd name="connsiteX292" fmla="*/ 476726 w 6134100"/>
              <a:gd name="connsiteY292" fmla="*/ 2280761 h 2762250"/>
              <a:gd name="connsiteX293" fmla="*/ 513874 w 6134100"/>
              <a:gd name="connsiteY293" fmla="*/ 2306479 h 2762250"/>
              <a:gd name="connsiteX294" fmla="*/ 553879 w 6134100"/>
              <a:gd name="connsiteY294" fmla="*/ 2324576 h 2762250"/>
              <a:gd name="connsiteX295" fmla="*/ 553879 w 6134100"/>
              <a:gd name="connsiteY295" fmla="*/ 2354104 h 2762250"/>
              <a:gd name="connsiteX296" fmla="*/ 514826 w 6134100"/>
              <a:gd name="connsiteY296" fmla="*/ 2443639 h 2762250"/>
              <a:gd name="connsiteX297" fmla="*/ 499586 w 6134100"/>
              <a:gd name="connsiteY297" fmla="*/ 2462689 h 2762250"/>
              <a:gd name="connsiteX298" fmla="*/ 437674 w 6134100"/>
              <a:gd name="connsiteY298" fmla="*/ 2469356 h 2762250"/>
              <a:gd name="connsiteX299" fmla="*/ 349091 w 6134100"/>
              <a:gd name="connsiteY299" fmla="*/ 2466499 h 2762250"/>
              <a:gd name="connsiteX300" fmla="*/ 314801 w 6134100"/>
              <a:gd name="connsiteY300" fmla="*/ 2456974 h 2762250"/>
              <a:gd name="connsiteX301" fmla="*/ 218599 w 6134100"/>
              <a:gd name="connsiteY301" fmla="*/ 2450306 h 2762250"/>
              <a:gd name="connsiteX302" fmla="*/ 82391 w 6134100"/>
              <a:gd name="connsiteY302" fmla="*/ 2468404 h 2762250"/>
              <a:gd name="connsiteX303" fmla="*/ 7144 w 6134100"/>
              <a:gd name="connsiteY303" fmla="*/ 2468404 h 2762250"/>
              <a:gd name="connsiteX304" fmla="*/ 7144 w 6134100"/>
              <a:gd name="connsiteY304" fmla="*/ 2756059 h 2762250"/>
              <a:gd name="connsiteX305" fmla="*/ 6126956 w 6134100"/>
              <a:gd name="connsiteY305" fmla="*/ 2756059 h 2762250"/>
              <a:gd name="connsiteX306" fmla="*/ 6114574 w 6134100"/>
              <a:gd name="connsiteY306" fmla="*/ 2500789 h 2762250"/>
              <a:gd name="connsiteX307" fmla="*/ 6117431 w 6134100"/>
              <a:gd name="connsiteY307" fmla="*/ 2394109 h 2762250"/>
              <a:gd name="connsiteX308" fmla="*/ 6127909 w 6134100"/>
              <a:gd name="connsiteY308" fmla="*/ 2163604 h 2762250"/>
              <a:gd name="connsiteX309" fmla="*/ 6127909 w 6134100"/>
              <a:gd name="connsiteY309" fmla="*/ 1948339 h 2762250"/>
              <a:gd name="connsiteX310" fmla="*/ 6105049 w 6134100"/>
              <a:gd name="connsiteY310" fmla="*/ 1937861 h 2762250"/>
              <a:gd name="connsiteX311" fmla="*/ 6057424 w 6134100"/>
              <a:gd name="connsiteY311" fmla="*/ 1923574 h 2762250"/>
              <a:gd name="connsiteX312" fmla="*/ 6031706 w 6134100"/>
              <a:gd name="connsiteY312" fmla="*/ 1899761 h 2762250"/>
              <a:gd name="connsiteX313" fmla="*/ 5995512 w 6134100"/>
              <a:gd name="connsiteY313" fmla="*/ 1778794 h 2762250"/>
              <a:gd name="connsiteX314" fmla="*/ 5967889 w 6134100"/>
              <a:gd name="connsiteY314" fmla="*/ 1734026 h 2762250"/>
              <a:gd name="connsiteX315" fmla="*/ 5890737 w 6134100"/>
              <a:gd name="connsiteY315" fmla="*/ 1656874 h 2762250"/>
              <a:gd name="connsiteX316" fmla="*/ 5865971 w 6134100"/>
              <a:gd name="connsiteY316" fmla="*/ 1643539 h 2762250"/>
              <a:gd name="connsiteX317" fmla="*/ 5850731 w 6134100"/>
              <a:gd name="connsiteY317" fmla="*/ 1615916 h 2762250"/>
              <a:gd name="connsiteX318" fmla="*/ 5843112 w 6134100"/>
              <a:gd name="connsiteY318" fmla="*/ 1580674 h 2762250"/>
              <a:gd name="connsiteX319" fmla="*/ 5832634 w 6134100"/>
              <a:gd name="connsiteY319" fmla="*/ 1554956 h 2762250"/>
              <a:gd name="connsiteX320" fmla="*/ 5863114 w 6134100"/>
              <a:gd name="connsiteY320" fmla="*/ 1500664 h 2762250"/>
              <a:gd name="connsiteX321" fmla="*/ 5918359 w 6134100"/>
              <a:gd name="connsiteY321" fmla="*/ 1403509 h 2762250"/>
              <a:gd name="connsiteX322" fmla="*/ 5942171 w 6134100"/>
              <a:gd name="connsiteY322" fmla="*/ 1354931 h 2762250"/>
              <a:gd name="connsiteX323" fmla="*/ 5964079 w 6134100"/>
              <a:gd name="connsiteY323" fmla="*/ 1373981 h 2762250"/>
              <a:gd name="connsiteX324" fmla="*/ 6030754 w 6134100"/>
              <a:gd name="connsiteY324" fmla="*/ 1408271 h 2762250"/>
              <a:gd name="connsiteX325" fmla="*/ 6021229 w 6134100"/>
              <a:gd name="connsiteY325" fmla="*/ 1371124 h 2762250"/>
              <a:gd name="connsiteX326" fmla="*/ 5992654 w 6134100"/>
              <a:gd name="connsiteY326" fmla="*/ 1316831 h 2762250"/>
              <a:gd name="connsiteX327" fmla="*/ 6013609 w 6134100"/>
              <a:gd name="connsiteY327" fmla="*/ 1228249 h 2762250"/>
              <a:gd name="connsiteX328" fmla="*/ 6030754 w 6134100"/>
              <a:gd name="connsiteY328" fmla="*/ 1199674 h 2762250"/>
              <a:gd name="connsiteX329" fmla="*/ 6045994 w 6134100"/>
              <a:gd name="connsiteY329" fmla="*/ 1176814 h 2762250"/>
              <a:gd name="connsiteX330" fmla="*/ 6085046 w 6134100"/>
              <a:gd name="connsiteY330" fmla="*/ 1124426 h 2762250"/>
              <a:gd name="connsiteX331" fmla="*/ 6126956 w 6134100"/>
              <a:gd name="connsiteY331" fmla="*/ 1054894 h 2762250"/>
              <a:gd name="connsiteX332" fmla="*/ 6107906 w 6134100"/>
              <a:gd name="connsiteY332" fmla="*/ 1041559 h 2762250"/>
              <a:gd name="connsiteX333" fmla="*/ 6105049 w 6134100"/>
              <a:gd name="connsiteY333" fmla="*/ 1053941 h 2762250"/>
              <a:gd name="connsiteX334" fmla="*/ 6045042 w 6134100"/>
              <a:gd name="connsiteY334" fmla="*/ 1137761 h 2762250"/>
              <a:gd name="connsiteX335" fmla="*/ 6005989 w 6134100"/>
              <a:gd name="connsiteY335" fmla="*/ 1151096 h 2762250"/>
              <a:gd name="connsiteX336" fmla="*/ 5975509 w 6134100"/>
              <a:gd name="connsiteY336" fmla="*/ 1140619 h 2762250"/>
              <a:gd name="connsiteX337" fmla="*/ 5953601 w 6134100"/>
              <a:gd name="connsiteY337" fmla="*/ 1157764 h 2762250"/>
              <a:gd name="connsiteX338" fmla="*/ 5942171 w 6134100"/>
              <a:gd name="connsiteY338" fmla="*/ 1171099 h 2762250"/>
              <a:gd name="connsiteX339" fmla="*/ 5903119 w 6134100"/>
              <a:gd name="connsiteY339" fmla="*/ 1187291 h 2762250"/>
              <a:gd name="connsiteX340" fmla="*/ 5878354 w 6134100"/>
              <a:gd name="connsiteY340" fmla="*/ 1212056 h 2762250"/>
              <a:gd name="connsiteX341" fmla="*/ 5846921 w 6134100"/>
              <a:gd name="connsiteY341" fmla="*/ 1255871 h 2762250"/>
              <a:gd name="connsiteX342" fmla="*/ 5814537 w 6134100"/>
              <a:gd name="connsiteY342" fmla="*/ 1306354 h 2762250"/>
              <a:gd name="connsiteX343" fmla="*/ 5795487 w 6134100"/>
              <a:gd name="connsiteY343" fmla="*/ 1305401 h 2762250"/>
              <a:gd name="connsiteX344" fmla="*/ 5776437 w 6134100"/>
              <a:gd name="connsiteY344" fmla="*/ 1292066 h 2762250"/>
              <a:gd name="connsiteX345" fmla="*/ 5757387 w 6134100"/>
              <a:gd name="connsiteY345" fmla="*/ 1314926 h 2762250"/>
              <a:gd name="connsiteX346" fmla="*/ 5722144 w 6134100"/>
              <a:gd name="connsiteY346" fmla="*/ 1331119 h 2762250"/>
              <a:gd name="connsiteX347" fmla="*/ 5704999 w 6134100"/>
              <a:gd name="connsiteY347" fmla="*/ 1284446 h 2762250"/>
              <a:gd name="connsiteX348" fmla="*/ 5612606 w 6134100"/>
              <a:gd name="connsiteY348" fmla="*/ 1207294 h 2762250"/>
              <a:gd name="connsiteX349" fmla="*/ 5601176 w 6134100"/>
              <a:gd name="connsiteY349" fmla="*/ 1199674 h 2762250"/>
              <a:gd name="connsiteX350" fmla="*/ 5573554 w 6134100"/>
              <a:gd name="connsiteY350" fmla="*/ 1185386 h 2762250"/>
              <a:gd name="connsiteX351" fmla="*/ 5544979 w 6134100"/>
              <a:gd name="connsiteY351" fmla="*/ 1194911 h 2762250"/>
              <a:gd name="connsiteX352" fmla="*/ 5521167 w 6134100"/>
              <a:gd name="connsiteY352" fmla="*/ 1219676 h 2762250"/>
              <a:gd name="connsiteX353" fmla="*/ 5448776 w 6134100"/>
              <a:gd name="connsiteY353" fmla="*/ 1288256 h 2762250"/>
              <a:gd name="connsiteX354" fmla="*/ 5460206 w 6134100"/>
              <a:gd name="connsiteY354" fmla="*/ 1304449 h 2762250"/>
              <a:gd name="connsiteX355" fmla="*/ 5464017 w 6134100"/>
              <a:gd name="connsiteY355" fmla="*/ 1315879 h 2762250"/>
              <a:gd name="connsiteX356" fmla="*/ 5443062 w 6134100"/>
              <a:gd name="connsiteY356" fmla="*/ 1454944 h 2762250"/>
              <a:gd name="connsiteX357" fmla="*/ 5464969 w 6134100"/>
              <a:gd name="connsiteY357" fmla="*/ 1494949 h 2762250"/>
              <a:gd name="connsiteX358" fmla="*/ 5486876 w 6134100"/>
              <a:gd name="connsiteY358" fmla="*/ 1515904 h 2762250"/>
              <a:gd name="connsiteX359" fmla="*/ 5468779 w 6134100"/>
              <a:gd name="connsiteY359" fmla="*/ 1533049 h 2762250"/>
              <a:gd name="connsiteX360" fmla="*/ 5452587 w 6134100"/>
              <a:gd name="connsiteY360" fmla="*/ 1540669 h 2762250"/>
              <a:gd name="connsiteX361" fmla="*/ 5442109 w 6134100"/>
              <a:gd name="connsiteY361" fmla="*/ 1566386 h 2762250"/>
              <a:gd name="connsiteX362" fmla="*/ 5431631 w 6134100"/>
              <a:gd name="connsiteY362" fmla="*/ 1594961 h 2762250"/>
              <a:gd name="connsiteX363" fmla="*/ 5404962 w 6134100"/>
              <a:gd name="connsiteY363" fmla="*/ 1629251 h 2762250"/>
              <a:gd name="connsiteX364" fmla="*/ 5327809 w 6134100"/>
              <a:gd name="connsiteY364" fmla="*/ 1746409 h 2762250"/>
              <a:gd name="connsiteX365" fmla="*/ 5322094 w 6134100"/>
              <a:gd name="connsiteY365" fmla="*/ 1801654 h 2762250"/>
              <a:gd name="connsiteX366" fmla="*/ 5331619 w 6134100"/>
              <a:gd name="connsiteY366" fmla="*/ 1854041 h 2762250"/>
              <a:gd name="connsiteX367" fmla="*/ 5335429 w 6134100"/>
              <a:gd name="connsiteY367" fmla="*/ 1891189 h 2762250"/>
              <a:gd name="connsiteX368" fmla="*/ 5319237 w 6134100"/>
              <a:gd name="connsiteY368" fmla="*/ 1916906 h 2762250"/>
              <a:gd name="connsiteX369" fmla="*/ 5303044 w 6134100"/>
              <a:gd name="connsiteY369" fmla="*/ 1959769 h 2762250"/>
              <a:gd name="connsiteX370" fmla="*/ 5289709 w 6134100"/>
              <a:gd name="connsiteY370" fmla="*/ 2033111 h 2762250"/>
              <a:gd name="connsiteX371" fmla="*/ 5297329 w 6134100"/>
              <a:gd name="connsiteY371" fmla="*/ 2015014 h 2762250"/>
              <a:gd name="connsiteX372" fmla="*/ 5317331 w 6134100"/>
              <a:gd name="connsiteY372" fmla="*/ 2015966 h 2762250"/>
              <a:gd name="connsiteX373" fmla="*/ 5367814 w 6134100"/>
              <a:gd name="connsiteY373" fmla="*/ 2071211 h 2762250"/>
              <a:gd name="connsiteX374" fmla="*/ 5359242 w 6134100"/>
              <a:gd name="connsiteY374" fmla="*/ 2094071 h 2762250"/>
              <a:gd name="connsiteX375" fmla="*/ 5259229 w 6134100"/>
              <a:gd name="connsiteY375" fmla="*/ 2215991 h 2762250"/>
              <a:gd name="connsiteX376" fmla="*/ 5295424 w 6134100"/>
              <a:gd name="connsiteY376" fmla="*/ 2272189 h 2762250"/>
              <a:gd name="connsiteX377" fmla="*/ 5367814 w 6134100"/>
              <a:gd name="connsiteY377" fmla="*/ 2336959 h 2762250"/>
              <a:gd name="connsiteX378" fmla="*/ 5351621 w 6134100"/>
              <a:gd name="connsiteY378" fmla="*/ 2361724 h 2762250"/>
              <a:gd name="connsiteX379" fmla="*/ 5335429 w 6134100"/>
              <a:gd name="connsiteY379" fmla="*/ 2387441 h 2762250"/>
              <a:gd name="connsiteX380" fmla="*/ 5297329 w 6134100"/>
              <a:gd name="connsiteY380" fmla="*/ 2390299 h 2762250"/>
              <a:gd name="connsiteX381" fmla="*/ 5298281 w 6134100"/>
              <a:gd name="connsiteY381" fmla="*/ 2346484 h 2762250"/>
              <a:gd name="connsiteX382" fmla="*/ 5282089 w 6134100"/>
              <a:gd name="connsiteY382" fmla="*/ 2329339 h 2762250"/>
              <a:gd name="connsiteX383" fmla="*/ 5275421 w 6134100"/>
              <a:gd name="connsiteY383" fmla="*/ 2349341 h 2762250"/>
              <a:gd name="connsiteX384" fmla="*/ 5255419 w 6134100"/>
              <a:gd name="connsiteY384" fmla="*/ 2355056 h 2762250"/>
              <a:gd name="connsiteX385" fmla="*/ 5233512 w 6134100"/>
              <a:gd name="connsiteY385" fmla="*/ 2349341 h 2762250"/>
              <a:gd name="connsiteX386" fmla="*/ 5226844 w 6134100"/>
              <a:gd name="connsiteY386" fmla="*/ 2346484 h 2762250"/>
              <a:gd name="connsiteX387" fmla="*/ 5233512 w 6134100"/>
              <a:gd name="connsiteY387" fmla="*/ 2339816 h 2762250"/>
              <a:gd name="connsiteX388" fmla="*/ 5232559 w 6134100"/>
              <a:gd name="connsiteY388" fmla="*/ 2330291 h 2762250"/>
              <a:gd name="connsiteX389" fmla="*/ 5231606 w 6134100"/>
              <a:gd name="connsiteY389" fmla="*/ 2320766 h 2762250"/>
              <a:gd name="connsiteX390" fmla="*/ 5224939 w 6134100"/>
              <a:gd name="connsiteY390" fmla="*/ 2296954 h 2762250"/>
              <a:gd name="connsiteX391" fmla="*/ 5180171 w 6134100"/>
              <a:gd name="connsiteY391" fmla="*/ 2333149 h 2762250"/>
              <a:gd name="connsiteX392" fmla="*/ 5178267 w 6134100"/>
              <a:gd name="connsiteY392" fmla="*/ 2355056 h 2762250"/>
              <a:gd name="connsiteX393" fmla="*/ 5165884 w 6134100"/>
              <a:gd name="connsiteY393" fmla="*/ 2336006 h 2762250"/>
              <a:gd name="connsiteX394" fmla="*/ 5153501 w 6134100"/>
              <a:gd name="connsiteY394" fmla="*/ 2309336 h 2762250"/>
              <a:gd name="connsiteX395" fmla="*/ 5144929 w 6134100"/>
              <a:gd name="connsiteY395" fmla="*/ 2301716 h 2762250"/>
              <a:gd name="connsiteX396" fmla="*/ 5136356 w 6134100"/>
              <a:gd name="connsiteY396" fmla="*/ 2286476 h 2762250"/>
              <a:gd name="connsiteX397" fmla="*/ 5129689 w 6134100"/>
              <a:gd name="connsiteY397" fmla="*/ 2271236 h 2762250"/>
              <a:gd name="connsiteX398" fmla="*/ 5123021 w 6134100"/>
              <a:gd name="connsiteY398" fmla="*/ 2287429 h 2762250"/>
              <a:gd name="connsiteX399" fmla="*/ 5109687 w 6134100"/>
              <a:gd name="connsiteY399" fmla="*/ 2296001 h 2762250"/>
              <a:gd name="connsiteX400" fmla="*/ 5093494 w 6134100"/>
              <a:gd name="connsiteY400" fmla="*/ 2292191 h 2762250"/>
              <a:gd name="connsiteX401" fmla="*/ 5129689 w 6134100"/>
              <a:gd name="connsiteY401" fmla="*/ 2327434 h 2762250"/>
              <a:gd name="connsiteX402" fmla="*/ 5129689 w 6134100"/>
              <a:gd name="connsiteY402" fmla="*/ 2333149 h 2762250"/>
              <a:gd name="connsiteX403" fmla="*/ 5127784 w 6134100"/>
              <a:gd name="connsiteY403" fmla="*/ 2347436 h 2762250"/>
              <a:gd name="connsiteX404" fmla="*/ 5092542 w 6134100"/>
              <a:gd name="connsiteY404" fmla="*/ 2344579 h 2762250"/>
              <a:gd name="connsiteX405" fmla="*/ 5067776 w 6134100"/>
              <a:gd name="connsiteY405" fmla="*/ 2342674 h 2762250"/>
              <a:gd name="connsiteX406" fmla="*/ 5081112 w 6134100"/>
              <a:gd name="connsiteY406" fmla="*/ 2357914 h 2762250"/>
              <a:gd name="connsiteX407" fmla="*/ 5090637 w 6134100"/>
              <a:gd name="connsiteY407" fmla="*/ 2374106 h 2762250"/>
              <a:gd name="connsiteX408" fmla="*/ 5086826 w 6134100"/>
              <a:gd name="connsiteY408" fmla="*/ 2392204 h 2762250"/>
              <a:gd name="connsiteX409" fmla="*/ 5077301 w 6134100"/>
              <a:gd name="connsiteY409" fmla="*/ 2396014 h 2762250"/>
              <a:gd name="connsiteX410" fmla="*/ 4992529 w 6134100"/>
              <a:gd name="connsiteY410" fmla="*/ 2298859 h 2762250"/>
              <a:gd name="connsiteX411" fmla="*/ 4964906 w 6134100"/>
              <a:gd name="connsiteY411" fmla="*/ 2119789 h 2762250"/>
              <a:gd name="connsiteX412" fmla="*/ 4956334 w 6134100"/>
              <a:gd name="connsiteY412" fmla="*/ 1981676 h 2762250"/>
              <a:gd name="connsiteX413" fmla="*/ 4937284 w 6134100"/>
              <a:gd name="connsiteY413" fmla="*/ 1862614 h 2762250"/>
              <a:gd name="connsiteX414" fmla="*/ 4909662 w 6134100"/>
              <a:gd name="connsiteY414" fmla="*/ 1710214 h 2762250"/>
              <a:gd name="connsiteX415" fmla="*/ 4894421 w 6134100"/>
              <a:gd name="connsiteY415" fmla="*/ 1641634 h 2762250"/>
              <a:gd name="connsiteX416" fmla="*/ 4914424 w 6134100"/>
              <a:gd name="connsiteY416" fmla="*/ 1624489 h 2762250"/>
              <a:gd name="connsiteX417" fmla="*/ 4940142 w 6134100"/>
              <a:gd name="connsiteY417" fmla="*/ 1616869 h 2762250"/>
              <a:gd name="connsiteX418" fmla="*/ 4944904 w 6134100"/>
              <a:gd name="connsiteY418" fmla="*/ 1675924 h 2762250"/>
              <a:gd name="connsiteX419" fmla="*/ 4959192 w 6134100"/>
              <a:gd name="connsiteY419" fmla="*/ 1734979 h 2762250"/>
              <a:gd name="connsiteX420" fmla="*/ 4975384 w 6134100"/>
              <a:gd name="connsiteY420" fmla="*/ 1754029 h 2762250"/>
              <a:gd name="connsiteX421" fmla="*/ 5010626 w 6134100"/>
              <a:gd name="connsiteY421" fmla="*/ 1754029 h 2762250"/>
              <a:gd name="connsiteX422" fmla="*/ 5048726 w 6134100"/>
              <a:gd name="connsiteY422" fmla="*/ 1618774 h 2762250"/>
              <a:gd name="connsiteX423" fmla="*/ 5061109 w 6134100"/>
              <a:gd name="connsiteY423" fmla="*/ 1501616 h 2762250"/>
              <a:gd name="connsiteX424" fmla="*/ 5049679 w 6134100"/>
              <a:gd name="connsiteY424" fmla="*/ 1377791 h 2762250"/>
              <a:gd name="connsiteX425" fmla="*/ 5023009 w 6134100"/>
              <a:gd name="connsiteY425" fmla="*/ 1310164 h 2762250"/>
              <a:gd name="connsiteX426" fmla="*/ 5011579 w 6134100"/>
              <a:gd name="connsiteY426" fmla="*/ 1276826 h 2762250"/>
              <a:gd name="connsiteX427" fmla="*/ 5003959 w 6134100"/>
              <a:gd name="connsiteY427" fmla="*/ 1248251 h 2762250"/>
              <a:gd name="connsiteX428" fmla="*/ 4992529 w 6134100"/>
              <a:gd name="connsiteY428" fmla="*/ 1213961 h 2762250"/>
              <a:gd name="connsiteX429" fmla="*/ 4978242 w 6134100"/>
              <a:gd name="connsiteY429" fmla="*/ 1173956 h 2762250"/>
              <a:gd name="connsiteX430" fmla="*/ 4964906 w 6134100"/>
              <a:gd name="connsiteY430" fmla="*/ 1139666 h 2762250"/>
              <a:gd name="connsiteX431" fmla="*/ 4945856 w 6134100"/>
              <a:gd name="connsiteY431" fmla="*/ 1095851 h 2762250"/>
              <a:gd name="connsiteX432" fmla="*/ 4926806 w 6134100"/>
              <a:gd name="connsiteY432" fmla="*/ 1054894 h 2762250"/>
              <a:gd name="connsiteX433" fmla="*/ 4905851 w 6134100"/>
              <a:gd name="connsiteY433" fmla="*/ 1016794 h 2762250"/>
              <a:gd name="connsiteX434" fmla="*/ 4835366 w 6134100"/>
              <a:gd name="connsiteY434" fmla="*/ 950119 h 2762250"/>
              <a:gd name="connsiteX435" fmla="*/ 4775359 w 6134100"/>
              <a:gd name="connsiteY435" fmla="*/ 914876 h 2762250"/>
              <a:gd name="connsiteX436" fmla="*/ 4752499 w 6134100"/>
              <a:gd name="connsiteY436" fmla="*/ 892969 h 2762250"/>
              <a:gd name="connsiteX437" fmla="*/ 4734401 w 6134100"/>
              <a:gd name="connsiteY437" fmla="*/ 864394 h 2762250"/>
              <a:gd name="connsiteX438" fmla="*/ 4722019 w 6134100"/>
              <a:gd name="connsiteY438" fmla="*/ 843439 h 2762250"/>
              <a:gd name="connsiteX439" fmla="*/ 4724876 w 6134100"/>
              <a:gd name="connsiteY439" fmla="*/ 820579 h 2762250"/>
              <a:gd name="connsiteX440" fmla="*/ 4743926 w 6134100"/>
              <a:gd name="connsiteY440" fmla="*/ 811054 h 2762250"/>
              <a:gd name="connsiteX441" fmla="*/ 4751547 w 6134100"/>
              <a:gd name="connsiteY441" fmla="*/ 808196 h 2762250"/>
              <a:gd name="connsiteX442" fmla="*/ 4745831 w 6134100"/>
              <a:gd name="connsiteY442" fmla="*/ 794861 h 2762250"/>
              <a:gd name="connsiteX443" fmla="*/ 4742974 w 6134100"/>
              <a:gd name="connsiteY443" fmla="*/ 775811 h 2762250"/>
              <a:gd name="connsiteX444" fmla="*/ 4764881 w 6134100"/>
              <a:gd name="connsiteY444" fmla="*/ 759619 h 2762250"/>
              <a:gd name="connsiteX445" fmla="*/ 4786789 w 6134100"/>
              <a:gd name="connsiteY445" fmla="*/ 750094 h 2762250"/>
              <a:gd name="connsiteX446" fmla="*/ 4753451 w 6134100"/>
              <a:gd name="connsiteY446" fmla="*/ 631984 h 2762250"/>
              <a:gd name="connsiteX447" fmla="*/ 4743926 w 6134100"/>
              <a:gd name="connsiteY447" fmla="*/ 605314 h 2762250"/>
              <a:gd name="connsiteX448" fmla="*/ 4733449 w 6134100"/>
              <a:gd name="connsiteY448" fmla="*/ 596741 h 2762250"/>
              <a:gd name="connsiteX449" fmla="*/ 4710589 w 6134100"/>
              <a:gd name="connsiteY449" fmla="*/ 585311 h 2762250"/>
              <a:gd name="connsiteX450" fmla="*/ 4648676 w 6134100"/>
              <a:gd name="connsiteY450" fmla="*/ 571976 h 2762250"/>
              <a:gd name="connsiteX451" fmla="*/ 4518184 w 6134100"/>
              <a:gd name="connsiteY451" fmla="*/ 624364 h 2762250"/>
              <a:gd name="connsiteX452" fmla="*/ 4500087 w 6134100"/>
              <a:gd name="connsiteY452" fmla="*/ 663416 h 2762250"/>
              <a:gd name="connsiteX453" fmla="*/ 4491514 w 6134100"/>
              <a:gd name="connsiteY453" fmla="*/ 687229 h 2762250"/>
              <a:gd name="connsiteX454" fmla="*/ 4487704 w 6134100"/>
              <a:gd name="connsiteY454" fmla="*/ 738664 h 2762250"/>
              <a:gd name="connsiteX455" fmla="*/ 4510564 w 6134100"/>
              <a:gd name="connsiteY455" fmla="*/ 781526 h 2762250"/>
              <a:gd name="connsiteX456" fmla="*/ 4533424 w 6134100"/>
              <a:gd name="connsiteY456" fmla="*/ 806291 h 2762250"/>
              <a:gd name="connsiteX457" fmla="*/ 4533424 w 6134100"/>
              <a:gd name="connsiteY457" fmla="*/ 825341 h 2762250"/>
              <a:gd name="connsiteX458" fmla="*/ 4541997 w 6134100"/>
              <a:gd name="connsiteY458" fmla="*/ 821531 h 2762250"/>
              <a:gd name="connsiteX459" fmla="*/ 4560094 w 6134100"/>
              <a:gd name="connsiteY459" fmla="*/ 833914 h 2762250"/>
              <a:gd name="connsiteX460" fmla="*/ 4535329 w 6134100"/>
              <a:gd name="connsiteY460" fmla="*/ 843439 h 2762250"/>
              <a:gd name="connsiteX461" fmla="*/ 4507706 w 6134100"/>
              <a:gd name="connsiteY461" fmla="*/ 861536 h 2762250"/>
              <a:gd name="connsiteX462" fmla="*/ 4482941 w 6134100"/>
              <a:gd name="connsiteY462" fmla="*/ 883444 h 2762250"/>
              <a:gd name="connsiteX463" fmla="*/ 4452462 w 6134100"/>
              <a:gd name="connsiteY463" fmla="*/ 892016 h 2762250"/>
              <a:gd name="connsiteX464" fmla="*/ 4443889 w 6134100"/>
              <a:gd name="connsiteY464" fmla="*/ 885349 h 2762250"/>
              <a:gd name="connsiteX465" fmla="*/ 4437222 w 6134100"/>
              <a:gd name="connsiteY465" fmla="*/ 872014 h 2762250"/>
              <a:gd name="connsiteX466" fmla="*/ 4439126 w 6134100"/>
              <a:gd name="connsiteY466" fmla="*/ 832961 h 2762250"/>
              <a:gd name="connsiteX467" fmla="*/ 4438174 w 6134100"/>
              <a:gd name="connsiteY467" fmla="*/ 813911 h 2762250"/>
              <a:gd name="connsiteX468" fmla="*/ 4445794 w 6134100"/>
              <a:gd name="connsiteY468" fmla="*/ 622459 h 2762250"/>
              <a:gd name="connsiteX469" fmla="*/ 4445794 w 6134100"/>
              <a:gd name="connsiteY469" fmla="*/ 566261 h 2762250"/>
              <a:gd name="connsiteX470" fmla="*/ 4434364 w 6134100"/>
              <a:gd name="connsiteY470" fmla="*/ 528161 h 2762250"/>
              <a:gd name="connsiteX471" fmla="*/ 4419124 w 6134100"/>
              <a:gd name="connsiteY471" fmla="*/ 516731 h 2762250"/>
              <a:gd name="connsiteX472" fmla="*/ 4406741 w 6134100"/>
              <a:gd name="connsiteY472" fmla="*/ 505301 h 2762250"/>
              <a:gd name="connsiteX473" fmla="*/ 4400074 w 6134100"/>
              <a:gd name="connsiteY473" fmla="*/ 494824 h 2762250"/>
              <a:gd name="connsiteX474" fmla="*/ 4391501 w 6134100"/>
              <a:gd name="connsiteY474" fmla="*/ 408146 h 2762250"/>
              <a:gd name="connsiteX475" fmla="*/ 4388644 w 6134100"/>
              <a:gd name="connsiteY475" fmla="*/ 309086 h 2762250"/>
              <a:gd name="connsiteX476" fmla="*/ 4377214 w 6134100"/>
              <a:gd name="connsiteY476" fmla="*/ 294799 h 2762250"/>
              <a:gd name="connsiteX477" fmla="*/ 4368641 w 6134100"/>
              <a:gd name="connsiteY477" fmla="*/ 391954 h 2762250"/>
              <a:gd name="connsiteX478" fmla="*/ 4364831 w 6134100"/>
              <a:gd name="connsiteY478" fmla="*/ 496729 h 2762250"/>
              <a:gd name="connsiteX479" fmla="*/ 4363879 w 6134100"/>
              <a:gd name="connsiteY479" fmla="*/ 513874 h 2762250"/>
              <a:gd name="connsiteX480" fmla="*/ 4360069 w 6134100"/>
              <a:gd name="connsiteY480" fmla="*/ 533876 h 2762250"/>
              <a:gd name="connsiteX481" fmla="*/ 4354354 w 6134100"/>
              <a:gd name="connsiteY481" fmla="*/ 640556 h 2762250"/>
              <a:gd name="connsiteX482" fmla="*/ 4359116 w 6134100"/>
              <a:gd name="connsiteY482" fmla="*/ 761524 h 2762250"/>
              <a:gd name="connsiteX483" fmla="*/ 4331494 w 6134100"/>
              <a:gd name="connsiteY483" fmla="*/ 881539 h 2762250"/>
              <a:gd name="connsiteX484" fmla="*/ 4329589 w 6134100"/>
              <a:gd name="connsiteY484" fmla="*/ 920591 h 2762250"/>
              <a:gd name="connsiteX485" fmla="*/ 4323874 w 6134100"/>
              <a:gd name="connsiteY485" fmla="*/ 966311 h 2762250"/>
              <a:gd name="connsiteX486" fmla="*/ 4310539 w 6134100"/>
              <a:gd name="connsiteY486" fmla="*/ 1004411 h 2762250"/>
              <a:gd name="connsiteX487" fmla="*/ 4285774 w 6134100"/>
              <a:gd name="connsiteY487" fmla="*/ 1039654 h 2762250"/>
              <a:gd name="connsiteX488" fmla="*/ 4247674 w 6134100"/>
              <a:gd name="connsiteY488" fmla="*/ 1086326 h 2762250"/>
              <a:gd name="connsiteX489" fmla="*/ 4230529 w 6134100"/>
              <a:gd name="connsiteY489" fmla="*/ 1174909 h 2762250"/>
              <a:gd name="connsiteX490" fmla="*/ 4270534 w 6134100"/>
              <a:gd name="connsiteY490" fmla="*/ 1293019 h 2762250"/>
              <a:gd name="connsiteX491" fmla="*/ 4348639 w 6134100"/>
              <a:gd name="connsiteY491" fmla="*/ 1313974 h 2762250"/>
              <a:gd name="connsiteX492" fmla="*/ 4364831 w 6134100"/>
              <a:gd name="connsiteY492" fmla="*/ 1331119 h 2762250"/>
              <a:gd name="connsiteX493" fmla="*/ 4347687 w 6134100"/>
              <a:gd name="connsiteY493" fmla="*/ 1340644 h 2762250"/>
              <a:gd name="connsiteX494" fmla="*/ 4339114 w 6134100"/>
              <a:gd name="connsiteY494" fmla="*/ 1329214 h 2762250"/>
              <a:gd name="connsiteX495" fmla="*/ 4356259 w 6134100"/>
              <a:gd name="connsiteY495" fmla="*/ 1374934 h 2762250"/>
              <a:gd name="connsiteX496" fmla="*/ 4432459 w 6134100"/>
              <a:gd name="connsiteY496" fmla="*/ 1442561 h 2762250"/>
              <a:gd name="connsiteX497" fmla="*/ 4447699 w 6134100"/>
              <a:gd name="connsiteY497" fmla="*/ 1442561 h 2762250"/>
              <a:gd name="connsiteX498" fmla="*/ 4432459 w 6134100"/>
              <a:gd name="connsiteY498" fmla="*/ 1466374 h 2762250"/>
              <a:gd name="connsiteX499" fmla="*/ 4397216 w 6134100"/>
              <a:gd name="connsiteY499" fmla="*/ 1530191 h 2762250"/>
              <a:gd name="connsiteX500" fmla="*/ 4387691 w 6134100"/>
              <a:gd name="connsiteY500" fmla="*/ 1580674 h 2762250"/>
              <a:gd name="connsiteX501" fmla="*/ 4394359 w 6134100"/>
              <a:gd name="connsiteY501" fmla="*/ 1598771 h 2762250"/>
              <a:gd name="connsiteX502" fmla="*/ 4397216 w 6134100"/>
              <a:gd name="connsiteY502" fmla="*/ 1609249 h 2762250"/>
              <a:gd name="connsiteX503" fmla="*/ 4393406 w 6134100"/>
              <a:gd name="connsiteY503" fmla="*/ 1752124 h 2762250"/>
              <a:gd name="connsiteX504" fmla="*/ 4381976 w 6134100"/>
              <a:gd name="connsiteY504" fmla="*/ 1910239 h 2762250"/>
              <a:gd name="connsiteX505" fmla="*/ 4398169 w 6134100"/>
              <a:gd name="connsiteY505" fmla="*/ 1982629 h 2762250"/>
              <a:gd name="connsiteX506" fmla="*/ 4410551 w 6134100"/>
              <a:gd name="connsiteY506" fmla="*/ 2098834 h 2762250"/>
              <a:gd name="connsiteX507" fmla="*/ 4394359 w 6134100"/>
              <a:gd name="connsiteY507" fmla="*/ 2248376 h 2762250"/>
              <a:gd name="connsiteX508" fmla="*/ 4385787 w 6134100"/>
              <a:gd name="connsiteY508" fmla="*/ 2340769 h 2762250"/>
              <a:gd name="connsiteX509" fmla="*/ 4422934 w 6134100"/>
              <a:gd name="connsiteY509" fmla="*/ 2398871 h 2762250"/>
              <a:gd name="connsiteX510" fmla="*/ 4451509 w 6134100"/>
              <a:gd name="connsiteY510" fmla="*/ 2444591 h 2762250"/>
              <a:gd name="connsiteX511" fmla="*/ 4373404 w 6134100"/>
              <a:gd name="connsiteY511" fmla="*/ 2519839 h 2762250"/>
              <a:gd name="connsiteX512" fmla="*/ 4283869 w 6134100"/>
              <a:gd name="connsiteY512" fmla="*/ 2516029 h 2762250"/>
              <a:gd name="connsiteX513" fmla="*/ 4238149 w 6134100"/>
              <a:gd name="connsiteY513" fmla="*/ 2503646 h 2762250"/>
              <a:gd name="connsiteX514" fmla="*/ 4221956 w 6134100"/>
              <a:gd name="connsiteY514" fmla="*/ 2497931 h 2762250"/>
              <a:gd name="connsiteX515" fmla="*/ 4165759 w 6134100"/>
              <a:gd name="connsiteY515" fmla="*/ 2510314 h 2762250"/>
              <a:gd name="connsiteX516" fmla="*/ 4107656 w 6134100"/>
              <a:gd name="connsiteY516" fmla="*/ 2502694 h 2762250"/>
              <a:gd name="connsiteX517" fmla="*/ 4016216 w 6134100"/>
              <a:gd name="connsiteY517" fmla="*/ 2503646 h 2762250"/>
              <a:gd name="connsiteX518" fmla="*/ 3995261 w 6134100"/>
              <a:gd name="connsiteY518" fmla="*/ 2490311 h 2762250"/>
              <a:gd name="connsiteX519" fmla="*/ 3983831 w 6134100"/>
              <a:gd name="connsiteY519" fmla="*/ 2372201 h 2762250"/>
              <a:gd name="connsiteX520" fmla="*/ 4006691 w 6134100"/>
              <a:gd name="connsiteY520" fmla="*/ 2357914 h 2762250"/>
              <a:gd name="connsiteX521" fmla="*/ 4029551 w 6134100"/>
              <a:gd name="connsiteY521" fmla="*/ 2339816 h 2762250"/>
              <a:gd name="connsiteX522" fmla="*/ 4039076 w 6134100"/>
              <a:gd name="connsiteY522" fmla="*/ 2333149 h 2762250"/>
              <a:gd name="connsiteX523" fmla="*/ 4048601 w 6134100"/>
              <a:gd name="connsiteY523" fmla="*/ 2326481 h 2762250"/>
              <a:gd name="connsiteX524" fmla="*/ 4044791 w 6134100"/>
              <a:gd name="connsiteY524" fmla="*/ 2125504 h 2762250"/>
              <a:gd name="connsiteX525" fmla="*/ 4038124 w 6134100"/>
              <a:gd name="connsiteY525" fmla="*/ 2084546 h 2762250"/>
              <a:gd name="connsiteX526" fmla="*/ 4041934 w 6134100"/>
              <a:gd name="connsiteY526" fmla="*/ 1997869 h 2762250"/>
              <a:gd name="connsiteX527" fmla="*/ 4061936 w 6134100"/>
              <a:gd name="connsiteY527" fmla="*/ 1897856 h 2762250"/>
              <a:gd name="connsiteX528" fmla="*/ 4087654 w 6134100"/>
              <a:gd name="connsiteY528" fmla="*/ 1843564 h 2762250"/>
              <a:gd name="connsiteX529" fmla="*/ 4065746 w 6134100"/>
              <a:gd name="connsiteY529" fmla="*/ 1731169 h 2762250"/>
              <a:gd name="connsiteX530" fmla="*/ 4068604 w 6134100"/>
              <a:gd name="connsiteY530" fmla="*/ 1700689 h 2762250"/>
              <a:gd name="connsiteX531" fmla="*/ 4098131 w 6134100"/>
              <a:gd name="connsiteY531" fmla="*/ 1688306 h 2762250"/>
              <a:gd name="connsiteX532" fmla="*/ 4157186 w 6134100"/>
              <a:gd name="connsiteY532" fmla="*/ 1618774 h 2762250"/>
              <a:gd name="connsiteX533" fmla="*/ 4179094 w 6134100"/>
              <a:gd name="connsiteY533" fmla="*/ 1579721 h 2762250"/>
              <a:gd name="connsiteX534" fmla="*/ 4198144 w 6134100"/>
              <a:gd name="connsiteY534" fmla="*/ 1517809 h 2762250"/>
              <a:gd name="connsiteX535" fmla="*/ 4201954 w 6134100"/>
              <a:gd name="connsiteY535" fmla="*/ 1485424 h 2762250"/>
              <a:gd name="connsiteX536" fmla="*/ 4225766 w 6134100"/>
              <a:gd name="connsiteY536" fmla="*/ 1427321 h 2762250"/>
              <a:gd name="connsiteX537" fmla="*/ 4235291 w 6134100"/>
              <a:gd name="connsiteY537" fmla="*/ 1324451 h 2762250"/>
              <a:gd name="connsiteX538" fmla="*/ 4218147 w 6134100"/>
              <a:gd name="connsiteY538" fmla="*/ 1217771 h 2762250"/>
              <a:gd name="connsiteX539" fmla="*/ 4208622 w 6134100"/>
              <a:gd name="connsiteY539" fmla="*/ 1135856 h 2762250"/>
              <a:gd name="connsiteX540" fmla="*/ 4197191 w 6134100"/>
              <a:gd name="connsiteY540" fmla="*/ 1057751 h 2762250"/>
              <a:gd name="connsiteX541" fmla="*/ 4180999 w 6134100"/>
              <a:gd name="connsiteY541" fmla="*/ 1001554 h 2762250"/>
              <a:gd name="connsiteX542" fmla="*/ 4162901 w 6134100"/>
              <a:gd name="connsiteY542" fmla="*/ 972979 h 2762250"/>
              <a:gd name="connsiteX543" fmla="*/ 4134326 w 6134100"/>
              <a:gd name="connsiteY543" fmla="*/ 934879 h 2762250"/>
              <a:gd name="connsiteX544" fmla="*/ 4109561 w 6134100"/>
              <a:gd name="connsiteY544" fmla="*/ 896779 h 2762250"/>
              <a:gd name="connsiteX545" fmla="*/ 4049554 w 6134100"/>
              <a:gd name="connsiteY545" fmla="*/ 856774 h 2762250"/>
              <a:gd name="connsiteX546" fmla="*/ 4034314 w 6134100"/>
              <a:gd name="connsiteY546" fmla="*/ 842486 h 2762250"/>
              <a:gd name="connsiteX547" fmla="*/ 4007644 w 6134100"/>
              <a:gd name="connsiteY547" fmla="*/ 829151 h 2762250"/>
              <a:gd name="connsiteX548" fmla="*/ 3980021 w 6134100"/>
              <a:gd name="connsiteY548" fmla="*/ 821531 h 2762250"/>
              <a:gd name="connsiteX549" fmla="*/ 3960019 w 6134100"/>
              <a:gd name="connsiteY549" fmla="*/ 812006 h 2762250"/>
              <a:gd name="connsiteX550" fmla="*/ 3922871 w 6134100"/>
              <a:gd name="connsiteY550" fmla="*/ 751046 h 2762250"/>
              <a:gd name="connsiteX551" fmla="*/ 3942874 w 6134100"/>
              <a:gd name="connsiteY551" fmla="*/ 698659 h 2762250"/>
              <a:gd name="connsiteX552" fmla="*/ 3962876 w 6134100"/>
              <a:gd name="connsiteY552" fmla="*/ 658654 h 2762250"/>
              <a:gd name="connsiteX553" fmla="*/ 3962876 w 6134100"/>
              <a:gd name="connsiteY553" fmla="*/ 635794 h 2762250"/>
              <a:gd name="connsiteX554" fmla="*/ 3990499 w 6134100"/>
              <a:gd name="connsiteY554" fmla="*/ 639604 h 2762250"/>
              <a:gd name="connsiteX555" fmla="*/ 4018121 w 6134100"/>
              <a:gd name="connsiteY555" fmla="*/ 640556 h 2762250"/>
              <a:gd name="connsiteX556" fmla="*/ 3982879 w 6134100"/>
              <a:gd name="connsiteY556" fmla="*/ 554831 h 2762250"/>
              <a:gd name="connsiteX557" fmla="*/ 3967639 w 6134100"/>
              <a:gd name="connsiteY557" fmla="*/ 519589 h 2762250"/>
              <a:gd name="connsiteX558" fmla="*/ 3940016 w 6134100"/>
              <a:gd name="connsiteY558" fmla="*/ 471011 h 2762250"/>
              <a:gd name="connsiteX559" fmla="*/ 3886676 w 6134100"/>
              <a:gd name="connsiteY559" fmla="*/ 443389 h 2762250"/>
              <a:gd name="connsiteX560" fmla="*/ 3851434 w 6134100"/>
              <a:gd name="connsiteY560" fmla="*/ 423386 h 2762250"/>
              <a:gd name="connsiteX561" fmla="*/ 3832384 w 6134100"/>
              <a:gd name="connsiteY561" fmla="*/ 405289 h 2762250"/>
              <a:gd name="connsiteX562" fmla="*/ 3819049 w 6134100"/>
              <a:gd name="connsiteY562" fmla="*/ 424339 h 2762250"/>
              <a:gd name="connsiteX563" fmla="*/ 3797141 w 6134100"/>
              <a:gd name="connsiteY563" fmla="*/ 450056 h 2762250"/>
              <a:gd name="connsiteX564" fmla="*/ 3757136 w 6134100"/>
              <a:gd name="connsiteY564" fmla="*/ 468154 h 2762250"/>
              <a:gd name="connsiteX565" fmla="*/ 3719989 w 6134100"/>
              <a:gd name="connsiteY565" fmla="*/ 552926 h 2762250"/>
              <a:gd name="connsiteX566" fmla="*/ 3707606 w 6134100"/>
              <a:gd name="connsiteY566" fmla="*/ 604361 h 2762250"/>
              <a:gd name="connsiteX567" fmla="*/ 3720941 w 6134100"/>
              <a:gd name="connsiteY567" fmla="*/ 654844 h 2762250"/>
              <a:gd name="connsiteX568" fmla="*/ 3739039 w 6134100"/>
              <a:gd name="connsiteY568" fmla="*/ 668179 h 2762250"/>
              <a:gd name="connsiteX569" fmla="*/ 3754279 w 6134100"/>
              <a:gd name="connsiteY569" fmla="*/ 694849 h 2762250"/>
              <a:gd name="connsiteX570" fmla="*/ 3768566 w 6134100"/>
              <a:gd name="connsiteY570" fmla="*/ 802481 h 2762250"/>
              <a:gd name="connsiteX571" fmla="*/ 3756184 w 6134100"/>
              <a:gd name="connsiteY571" fmla="*/ 812959 h 2762250"/>
              <a:gd name="connsiteX572" fmla="*/ 3739991 w 6134100"/>
              <a:gd name="connsiteY572" fmla="*/ 804386 h 2762250"/>
              <a:gd name="connsiteX573" fmla="*/ 3737134 w 6134100"/>
              <a:gd name="connsiteY573" fmla="*/ 815816 h 2762250"/>
              <a:gd name="connsiteX574" fmla="*/ 3682841 w 6134100"/>
              <a:gd name="connsiteY574" fmla="*/ 869156 h 2762250"/>
              <a:gd name="connsiteX575" fmla="*/ 3631406 w 6134100"/>
              <a:gd name="connsiteY575" fmla="*/ 885349 h 2762250"/>
              <a:gd name="connsiteX576" fmla="*/ 3640931 w 6134100"/>
              <a:gd name="connsiteY576" fmla="*/ 859631 h 2762250"/>
              <a:gd name="connsiteX577" fmla="*/ 3631406 w 6134100"/>
              <a:gd name="connsiteY577" fmla="*/ 779621 h 2762250"/>
              <a:gd name="connsiteX578" fmla="*/ 3619024 w 6134100"/>
              <a:gd name="connsiteY578" fmla="*/ 757714 h 2762250"/>
              <a:gd name="connsiteX579" fmla="*/ 3618071 w 6134100"/>
              <a:gd name="connsiteY579" fmla="*/ 737711 h 2762250"/>
              <a:gd name="connsiteX580" fmla="*/ 3619024 w 6134100"/>
              <a:gd name="connsiteY580" fmla="*/ 728186 h 2762250"/>
              <a:gd name="connsiteX581" fmla="*/ 3622834 w 6134100"/>
              <a:gd name="connsiteY581" fmla="*/ 685324 h 2762250"/>
              <a:gd name="connsiteX582" fmla="*/ 3627596 w 6134100"/>
              <a:gd name="connsiteY582" fmla="*/ 531019 h 2762250"/>
              <a:gd name="connsiteX583" fmla="*/ 3634264 w 6134100"/>
              <a:gd name="connsiteY583" fmla="*/ 488156 h 2762250"/>
              <a:gd name="connsiteX584" fmla="*/ 3611404 w 6134100"/>
              <a:gd name="connsiteY584" fmla="*/ 442436 h 2762250"/>
              <a:gd name="connsiteX585" fmla="*/ 3599021 w 6134100"/>
              <a:gd name="connsiteY585" fmla="*/ 432911 h 2762250"/>
              <a:gd name="connsiteX586" fmla="*/ 3592354 w 6134100"/>
              <a:gd name="connsiteY586" fmla="*/ 423386 h 2762250"/>
              <a:gd name="connsiteX587" fmla="*/ 3586639 w 6134100"/>
              <a:gd name="connsiteY587" fmla="*/ 415766 h 2762250"/>
              <a:gd name="connsiteX588" fmla="*/ 3586639 w 6134100"/>
              <a:gd name="connsiteY588" fmla="*/ 315754 h 2762250"/>
              <a:gd name="connsiteX589" fmla="*/ 3572351 w 6134100"/>
              <a:gd name="connsiteY589" fmla="*/ 223361 h 2762250"/>
              <a:gd name="connsiteX590" fmla="*/ 3561874 w 6134100"/>
              <a:gd name="connsiteY590" fmla="*/ 311944 h 2762250"/>
              <a:gd name="connsiteX591" fmla="*/ 3546634 w 6134100"/>
              <a:gd name="connsiteY591" fmla="*/ 430054 h 2762250"/>
              <a:gd name="connsiteX592" fmla="*/ 3541871 w 6134100"/>
              <a:gd name="connsiteY592" fmla="*/ 411004 h 2762250"/>
              <a:gd name="connsiteX593" fmla="*/ 3523774 w 6134100"/>
              <a:gd name="connsiteY593" fmla="*/ 393859 h 2762250"/>
              <a:gd name="connsiteX594" fmla="*/ 3508534 w 6134100"/>
              <a:gd name="connsiteY594" fmla="*/ 439579 h 2762250"/>
              <a:gd name="connsiteX595" fmla="*/ 3509486 w 6134100"/>
              <a:gd name="connsiteY595" fmla="*/ 513874 h 2762250"/>
              <a:gd name="connsiteX596" fmla="*/ 3526631 w 6134100"/>
              <a:gd name="connsiteY596" fmla="*/ 542449 h 2762250"/>
              <a:gd name="connsiteX597" fmla="*/ 3544729 w 6134100"/>
              <a:gd name="connsiteY597" fmla="*/ 539591 h 2762250"/>
              <a:gd name="connsiteX598" fmla="*/ 3546634 w 6134100"/>
              <a:gd name="connsiteY598" fmla="*/ 601504 h 2762250"/>
              <a:gd name="connsiteX599" fmla="*/ 3541871 w 6134100"/>
              <a:gd name="connsiteY599" fmla="*/ 668179 h 2762250"/>
              <a:gd name="connsiteX600" fmla="*/ 3532346 w 6134100"/>
              <a:gd name="connsiteY600" fmla="*/ 703421 h 2762250"/>
              <a:gd name="connsiteX601" fmla="*/ 3521869 w 6134100"/>
              <a:gd name="connsiteY601" fmla="*/ 736759 h 2762250"/>
              <a:gd name="connsiteX602" fmla="*/ 3515201 w 6134100"/>
              <a:gd name="connsiteY602" fmla="*/ 770096 h 2762250"/>
              <a:gd name="connsiteX603" fmla="*/ 3505676 w 6134100"/>
              <a:gd name="connsiteY603" fmla="*/ 818674 h 2762250"/>
              <a:gd name="connsiteX604" fmla="*/ 3470434 w 6134100"/>
              <a:gd name="connsiteY604" fmla="*/ 912971 h 2762250"/>
              <a:gd name="connsiteX605" fmla="*/ 3415189 w 6134100"/>
              <a:gd name="connsiteY605" fmla="*/ 1042511 h 2762250"/>
              <a:gd name="connsiteX606" fmla="*/ 3395186 w 6134100"/>
              <a:gd name="connsiteY606" fmla="*/ 1161574 h 2762250"/>
              <a:gd name="connsiteX607" fmla="*/ 3428524 w 6134100"/>
              <a:gd name="connsiteY607" fmla="*/ 1190149 h 2762250"/>
              <a:gd name="connsiteX608" fmla="*/ 3471386 w 6134100"/>
              <a:gd name="connsiteY608" fmla="*/ 1213961 h 2762250"/>
              <a:gd name="connsiteX609" fmla="*/ 3489484 w 6134100"/>
              <a:gd name="connsiteY609" fmla="*/ 1230154 h 2762250"/>
              <a:gd name="connsiteX610" fmla="*/ 3473291 w 6134100"/>
              <a:gd name="connsiteY610" fmla="*/ 1244441 h 2762250"/>
              <a:gd name="connsiteX611" fmla="*/ 3460909 w 6134100"/>
              <a:gd name="connsiteY611" fmla="*/ 1271111 h 2762250"/>
              <a:gd name="connsiteX612" fmla="*/ 3477101 w 6134100"/>
              <a:gd name="connsiteY612" fmla="*/ 1258729 h 2762250"/>
              <a:gd name="connsiteX613" fmla="*/ 3513296 w 6134100"/>
              <a:gd name="connsiteY613" fmla="*/ 1276826 h 2762250"/>
              <a:gd name="connsiteX614" fmla="*/ 3594259 w 6134100"/>
              <a:gd name="connsiteY614" fmla="*/ 1362551 h 2762250"/>
              <a:gd name="connsiteX615" fmla="*/ 3610451 w 6134100"/>
              <a:gd name="connsiteY615" fmla="*/ 1358741 h 2762250"/>
              <a:gd name="connsiteX616" fmla="*/ 3599021 w 6134100"/>
              <a:gd name="connsiteY616" fmla="*/ 1394936 h 2762250"/>
              <a:gd name="connsiteX617" fmla="*/ 3570446 w 6134100"/>
              <a:gd name="connsiteY617" fmla="*/ 1507331 h 2762250"/>
              <a:gd name="connsiteX618" fmla="*/ 3547586 w 6134100"/>
              <a:gd name="connsiteY618" fmla="*/ 1597819 h 2762250"/>
              <a:gd name="connsiteX619" fmla="*/ 3536156 w 6134100"/>
              <a:gd name="connsiteY619" fmla="*/ 1651159 h 2762250"/>
              <a:gd name="connsiteX620" fmla="*/ 3502819 w 6134100"/>
              <a:gd name="connsiteY620" fmla="*/ 1754981 h 2762250"/>
              <a:gd name="connsiteX621" fmla="*/ 3483769 w 6134100"/>
              <a:gd name="connsiteY621" fmla="*/ 1892141 h 2762250"/>
              <a:gd name="connsiteX622" fmla="*/ 3484721 w 6134100"/>
              <a:gd name="connsiteY622" fmla="*/ 1962626 h 2762250"/>
              <a:gd name="connsiteX623" fmla="*/ 3478054 w 6134100"/>
              <a:gd name="connsiteY623" fmla="*/ 2031206 h 2762250"/>
              <a:gd name="connsiteX624" fmla="*/ 3447574 w 6134100"/>
              <a:gd name="connsiteY624" fmla="*/ 2138839 h 2762250"/>
              <a:gd name="connsiteX625" fmla="*/ 3436144 w 6134100"/>
              <a:gd name="connsiteY625" fmla="*/ 2171224 h 2762250"/>
              <a:gd name="connsiteX626" fmla="*/ 3430429 w 6134100"/>
              <a:gd name="connsiteY626" fmla="*/ 2232184 h 2762250"/>
              <a:gd name="connsiteX627" fmla="*/ 3420904 w 6134100"/>
              <a:gd name="connsiteY627" fmla="*/ 2314099 h 2762250"/>
              <a:gd name="connsiteX628" fmla="*/ 3441859 w 6134100"/>
              <a:gd name="connsiteY628" fmla="*/ 2370296 h 2762250"/>
              <a:gd name="connsiteX629" fmla="*/ 3467576 w 6134100"/>
              <a:gd name="connsiteY629" fmla="*/ 2389346 h 2762250"/>
              <a:gd name="connsiteX630" fmla="*/ 3452336 w 6134100"/>
              <a:gd name="connsiteY630" fmla="*/ 2421731 h 2762250"/>
              <a:gd name="connsiteX631" fmla="*/ 3408521 w 6134100"/>
              <a:gd name="connsiteY631" fmla="*/ 2439829 h 2762250"/>
              <a:gd name="connsiteX632" fmla="*/ 3371374 w 6134100"/>
              <a:gd name="connsiteY632" fmla="*/ 2453164 h 2762250"/>
              <a:gd name="connsiteX633" fmla="*/ 3358991 w 6134100"/>
              <a:gd name="connsiteY633" fmla="*/ 2466499 h 2762250"/>
              <a:gd name="connsiteX634" fmla="*/ 3339941 w 6134100"/>
              <a:gd name="connsiteY634" fmla="*/ 2446496 h 2762250"/>
              <a:gd name="connsiteX635" fmla="*/ 3301841 w 6134100"/>
              <a:gd name="connsiteY635" fmla="*/ 2426494 h 2762250"/>
              <a:gd name="connsiteX636" fmla="*/ 3213259 w 6134100"/>
              <a:gd name="connsiteY636" fmla="*/ 2346484 h 2762250"/>
              <a:gd name="connsiteX637" fmla="*/ 3223736 w 6134100"/>
              <a:gd name="connsiteY637" fmla="*/ 2305526 h 2762250"/>
              <a:gd name="connsiteX638" fmla="*/ 3242786 w 6134100"/>
              <a:gd name="connsiteY638" fmla="*/ 2285524 h 2762250"/>
              <a:gd name="connsiteX639" fmla="*/ 3238024 w 6134100"/>
              <a:gd name="connsiteY639" fmla="*/ 2219801 h 2762250"/>
              <a:gd name="connsiteX640" fmla="*/ 3235166 w 6134100"/>
              <a:gd name="connsiteY640" fmla="*/ 2146459 h 2762250"/>
              <a:gd name="connsiteX641" fmla="*/ 3228499 w 6134100"/>
              <a:gd name="connsiteY641" fmla="*/ 2121694 h 2762250"/>
              <a:gd name="connsiteX642" fmla="*/ 3211354 w 6134100"/>
              <a:gd name="connsiteY642" fmla="*/ 1900714 h 2762250"/>
              <a:gd name="connsiteX643" fmla="*/ 3213259 w 6134100"/>
              <a:gd name="connsiteY643" fmla="*/ 1771174 h 2762250"/>
              <a:gd name="connsiteX644" fmla="*/ 3203734 w 6134100"/>
              <a:gd name="connsiteY644" fmla="*/ 1714976 h 2762250"/>
              <a:gd name="connsiteX645" fmla="*/ 3194209 w 6134100"/>
              <a:gd name="connsiteY645" fmla="*/ 1666399 h 2762250"/>
              <a:gd name="connsiteX646" fmla="*/ 3212306 w 6134100"/>
              <a:gd name="connsiteY646" fmla="*/ 1614964 h 2762250"/>
              <a:gd name="connsiteX647" fmla="*/ 3247549 w 6134100"/>
              <a:gd name="connsiteY647" fmla="*/ 1603534 h 2762250"/>
              <a:gd name="connsiteX648" fmla="*/ 3272314 w 6134100"/>
              <a:gd name="connsiteY648" fmla="*/ 1593056 h 2762250"/>
              <a:gd name="connsiteX649" fmla="*/ 3312319 w 6134100"/>
              <a:gd name="connsiteY649" fmla="*/ 1555909 h 2762250"/>
              <a:gd name="connsiteX650" fmla="*/ 3279934 w 6134100"/>
              <a:gd name="connsiteY650" fmla="*/ 1224439 h 2762250"/>
              <a:gd name="connsiteX651" fmla="*/ 3282791 w 6134100"/>
              <a:gd name="connsiteY651" fmla="*/ 1189196 h 2762250"/>
              <a:gd name="connsiteX652" fmla="*/ 3271361 w 6134100"/>
              <a:gd name="connsiteY652" fmla="*/ 1101566 h 2762250"/>
              <a:gd name="connsiteX653" fmla="*/ 3249454 w 6134100"/>
              <a:gd name="connsiteY653" fmla="*/ 1052989 h 2762250"/>
              <a:gd name="connsiteX654" fmla="*/ 3227546 w 6134100"/>
              <a:gd name="connsiteY654" fmla="*/ 1019651 h 2762250"/>
              <a:gd name="connsiteX655" fmla="*/ 3196114 w 6134100"/>
              <a:gd name="connsiteY655" fmla="*/ 971074 h 2762250"/>
              <a:gd name="connsiteX656" fmla="*/ 3108484 w 6134100"/>
              <a:gd name="connsiteY656" fmla="*/ 907256 h 2762250"/>
              <a:gd name="connsiteX657" fmla="*/ 3079909 w 6134100"/>
              <a:gd name="connsiteY657" fmla="*/ 896779 h 2762250"/>
              <a:gd name="connsiteX658" fmla="*/ 3064669 w 6134100"/>
              <a:gd name="connsiteY658" fmla="*/ 891064 h 2762250"/>
              <a:gd name="connsiteX659" fmla="*/ 3043714 w 6134100"/>
              <a:gd name="connsiteY659" fmla="*/ 881539 h 2762250"/>
              <a:gd name="connsiteX660" fmla="*/ 3027521 w 6134100"/>
              <a:gd name="connsiteY660" fmla="*/ 872014 h 2762250"/>
              <a:gd name="connsiteX661" fmla="*/ 3041809 w 6134100"/>
              <a:gd name="connsiteY661" fmla="*/ 856774 h 2762250"/>
              <a:gd name="connsiteX662" fmla="*/ 3098959 w 6134100"/>
              <a:gd name="connsiteY662" fmla="*/ 872966 h 2762250"/>
              <a:gd name="connsiteX663" fmla="*/ 3102769 w 6134100"/>
              <a:gd name="connsiteY663" fmla="*/ 873919 h 2762250"/>
              <a:gd name="connsiteX664" fmla="*/ 3092291 w 6134100"/>
              <a:gd name="connsiteY664" fmla="*/ 855821 h 2762250"/>
              <a:gd name="connsiteX665" fmla="*/ 3039904 w 6134100"/>
              <a:gd name="connsiteY665" fmla="*/ 847249 h 2762250"/>
              <a:gd name="connsiteX666" fmla="*/ 2999899 w 6134100"/>
              <a:gd name="connsiteY666" fmla="*/ 802481 h 2762250"/>
              <a:gd name="connsiteX667" fmla="*/ 3014186 w 6134100"/>
              <a:gd name="connsiteY667" fmla="*/ 794861 h 2762250"/>
              <a:gd name="connsiteX668" fmla="*/ 3019901 w 6134100"/>
              <a:gd name="connsiteY668" fmla="*/ 797719 h 2762250"/>
              <a:gd name="connsiteX669" fmla="*/ 3022759 w 6134100"/>
              <a:gd name="connsiteY669" fmla="*/ 778669 h 2762250"/>
              <a:gd name="connsiteX670" fmla="*/ 3060859 w 6134100"/>
              <a:gd name="connsiteY670" fmla="*/ 747236 h 2762250"/>
              <a:gd name="connsiteX671" fmla="*/ 3084671 w 6134100"/>
              <a:gd name="connsiteY671" fmla="*/ 715804 h 2762250"/>
              <a:gd name="connsiteX672" fmla="*/ 3055144 w 6134100"/>
              <a:gd name="connsiteY672" fmla="*/ 586264 h 2762250"/>
              <a:gd name="connsiteX673" fmla="*/ 3045619 w 6134100"/>
              <a:gd name="connsiteY673" fmla="*/ 544354 h 2762250"/>
              <a:gd name="connsiteX674" fmla="*/ 3037999 w 6134100"/>
              <a:gd name="connsiteY674" fmla="*/ 527209 h 2762250"/>
              <a:gd name="connsiteX675" fmla="*/ 2994184 w 6134100"/>
              <a:gd name="connsiteY675" fmla="*/ 511969 h 2762250"/>
              <a:gd name="connsiteX676" fmla="*/ 2818924 w 6134100"/>
              <a:gd name="connsiteY676" fmla="*/ 526256 h 2762250"/>
              <a:gd name="connsiteX677" fmla="*/ 2793206 w 6134100"/>
              <a:gd name="connsiteY677" fmla="*/ 568166 h 2762250"/>
              <a:gd name="connsiteX678" fmla="*/ 2800826 w 6134100"/>
              <a:gd name="connsiteY678" fmla="*/ 613886 h 2762250"/>
              <a:gd name="connsiteX679" fmla="*/ 2783681 w 6134100"/>
              <a:gd name="connsiteY679" fmla="*/ 671036 h 2762250"/>
              <a:gd name="connsiteX680" fmla="*/ 2749391 w 6134100"/>
              <a:gd name="connsiteY680" fmla="*/ 546259 h 2762250"/>
              <a:gd name="connsiteX681" fmla="*/ 2743676 w 6134100"/>
              <a:gd name="connsiteY681" fmla="*/ 526256 h 2762250"/>
              <a:gd name="connsiteX682" fmla="*/ 2691289 w 6134100"/>
              <a:gd name="connsiteY682" fmla="*/ 333851 h 2762250"/>
              <a:gd name="connsiteX683" fmla="*/ 2679859 w 6134100"/>
              <a:gd name="connsiteY683" fmla="*/ 296704 h 2762250"/>
              <a:gd name="connsiteX684" fmla="*/ 2680811 w 6134100"/>
              <a:gd name="connsiteY684" fmla="*/ 292894 h 2762250"/>
              <a:gd name="connsiteX685" fmla="*/ 2688431 w 6134100"/>
              <a:gd name="connsiteY685" fmla="*/ 281464 h 2762250"/>
              <a:gd name="connsiteX686" fmla="*/ 2660809 w 6134100"/>
              <a:gd name="connsiteY686" fmla="*/ 224314 h 2762250"/>
              <a:gd name="connsiteX687" fmla="*/ 2645569 w 6134100"/>
              <a:gd name="connsiteY687" fmla="*/ 189071 h 2762250"/>
              <a:gd name="connsiteX688" fmla="*/ 2636044 w 6134100"/>
              <a:gd name="connsiteY688" fmla="*/ 165259 h 2762250"/>
              <a:gd name="connsiteX689" fmla="*/ 2631281 w 6134100"/>
              <a:gd name="connsiteY689" fmla="*/ 140494 h 2762250"/>
              <a:gd name="connsiteX690" fmla="*/ 2622709 w 6134100"/>
              <a:gd name="connsiteY690" fmla="*/ 96679 h 2762250"/>
              <a:gd name="connsiteX691" fmla="*/ 2608421 w 6134100"/>
              <a:gd name="connsiteY691" fmla="*/ 44291 h 2762250"/>
              <a:gd name="connsiteX692" fmla="*/ 2576036 w 6134100"/>
              <a:gd name="connsiteY692" fmla="*/ 7144 h 2762250"/>
              <a:gd name="connsiteX693" fmla="*/ 2576036 w 6134100"/>
              <a:gd name="connsiteY693" fmla="*/ 7144 h 2762250"/>
              <a:gd name="connsiteX694" fmla="*/ 1523524 w 6134100"/>
              <a:gd name="connsiteY694" fmla="*/ 317659 h 2762250"/>
              <a:gd name="connsiteX695" fmla="*/ 1530191 w 6134100"/>
              <a:gd name="connsiteY695" fmla="*/ 322421 h 2762250"/>
              <a:gd name="connsiteX696" fmla="*/ 1539716 w 6134100"/>
              <a:gd name="connsiteY696" fmla="*/ 332899 h 2762250"/>
              <a:gd name="connsiteX697" fmla="*/ 1524476 w 6134100"/>
              <a:gd name="connsiteY697" fmla="*/ 325279 h 2762250"/>
              <a:gd name="connsiteX698" fmla="*/ 1523524 w 6134100"/>
              <a:gd name="connsiteY698" fmla="*/ 317659 h 2762250"/>
              <a:gd name="connsiteX699" fmla="*/ 1523524 w 6134100"/>
              <a:gd name="connsiteY699" fmla="*/ 317659 h 2762250"/>
              <a:gd name="connsiteX700" fmla="*/ 3544729 w 6134100"/>
              <a:gd name="connsiteY700" fmla="*/ 443389 h 2762250"/>
              <a:gd name="connsiteX701" fmla="*/ 3546634 w 6134100"/>
              <a:gd name="connsiteY701" fmla="*/ 444341 h 2762250"/>
              <a:gd name="connsiteX702" fmla="*/ 3550444 w 6134100"/>
              <a:gd name="connsiteY702" fmla="*/ 457676 h 2762250"/>
              <a:gd name="connsiteX703" fmla="*/ 3547586 w 6134100"/>
              <a:gd name="connsiteY703" fmla="*/ 467201 h 2762250"/>
              <a:gd name="connsiteX704" fmla="*/ 3539966 w 6134100"/>
              <a:gd name="connsiteY704" fmla="*/ 445294 h 2762250"/>
              <a:gd name="connsiteX705" fmla="*/ 3544729 w 6134100"/>
              <a:gd name="connsiteY705" fmla="*/ 443389 h 2762250"/>
              <a:gd name="connsiteX706" fmla="*/ 3544729 w 6134100"/>
              <a:gd name="connsiteY706" fmla="*/ 443389 h 2762250"/>
              <a:gd name="connsiteX707" fmla="*/ 4400074 w 6134100"/>
              <a:gd name="connsiteY707" fmla="*/ 523399 h 2762250"/>
              <a:gd name="connsiteX708" fmla="*/ 4411504 w 6134100"/>
              <a:gd name="connsiteY708" fmla="*/ 529114 h 2762250"/>
              <a:gd name="connsiteX709" fmla="*/ 4401979 w 6134100"/>
              <a:gd name="connsiteY709" fmla="*/ 529114 h 2762250"/>
              <a:gd name="connsiteX710" fmla="*/ 4400074 w 6134100"/>
              <a:gd name="connsiteY710" fmla="*/ 523399 h 2762250"/>
              <a:gd name="connsiteX711" fmla="*/ 4400074 w 6134100"/>
              <a:gd name="connsiteY711" fmla="*/ 523399 h 2762250"/>
              <a:gd name="connsiteX712" fmla="*/ 1547336 w 6134100"/>
              <a:gd name="connsiteY712" fmla="*/ 561499 h 2762250"/>
              <a:gd name="connsiteX713" fmla="*/ 1554004 w 6134100"/>
              <a:gd name="connsiteY713" fmla="*/ 573881 h 2762250"/>
              <a:gd name="connsiteX714" fmla="*/ 1547336 w 6134100"/>
              <a:gd name="connsiteY714" fmla="*/ 586264 h 2762250"/>
              <a:gd name="connsiteX715" fmla="*/ 1540669 w 6134100"/>
              <a:gd name="connsiteY715" fmla="*/ 573881 h 2762250"/>
              <a:gd name="connsiteX716" fmla="*/ 1547336 w 6134100"/>
              <a:gd name="connsiteY716" fmla="*/ 561499 h 2762250"/>
              <a:gd name="connsiteX717" fmla="*/ 4425791 w 6134100"/>
              <a:gd name="connsiteY717" fmla="*/ 576739 h 2762250"/>
              <a:gd name="connsiteX718" fmla="*/ 4425791 w 6134100"/>
              <a:gd name="connsiteY718" fmla="*/ 576739 h 2762250"/>
              <a:gd name="connsiteX719" fmla="*/ 4435316 w 6134100"/>
              <a:gd name="connsiteY719" fmla="*/ 583406 h 2762250"/>
              <a:gd name="connsiteX720" fmla="*/ 4440079 w 6134100"/>
              <a:gd name="connsiteY720" fmla="*/ 602456 h 2762250"/>
              <a:gd name="connsiteX721" fmla="*/ 4423887 w 6134100"/>
              <a:gd name="connsiteY721" fmla="*/ 591979 h 2762250"/>
              <a:gd name="connsiteX722" fmla="*/ 4425791 w 6134100"/>
              <a:gd name="connsiteY722" fmla="*/ 576739 h 2762250"/>
              <a:gd name="connsiteX723" fmla="*/ 4425791 w 6134100"/>
              <a:gd name="connsiteY723" fmla="*/ 576739 h 2762250"/>
              <a:gd name="connsiteX724" fmla="*/ 1569244 w 6134100"/>
              <a:gd name="connsiteY724" fmla="*/ 687229 h 2762250"/>
              <a:gd name="connsiteX725" fmla="*/ 1569244 w 6134100"/>
              <a:gd name="connsiteY725" fmla="*/ 687229 h 2762250"/>
              <a:gd name="connsiteX726" fmla="*/ 1575911 w 6134100"/>
              <a:gd name="connsiteY726" fmla="*/ 694849 h 2762250"/>
              <a:gd name="connsiteX727" fmla="*/ 1576864 w 6134100"/>
              <a:gd name="connsiteY727" fmla="*/ 708184 h 2762250"/>
              <a:gd name="connsiteX728" fmla="*/ 1569244 w 6134100"/>
              <a:gd name="connsiteY728" fmla="*/ 700564 h 2762250"/>
              <a:gd name="connsiteX729" fmla="*/ 1569244 w 6134100"/>
              <a:gd name="connsiteY729" fmla="*/ 687229 h 2762250"/>
              <a:gd name="connsiteX730" fmla="*/ 1569244 w 6134100"/>
              <a:gd name="connsiteY730" fmla="*/ 687229 h 2762250"/>
              <a:gd name="connsiteX731" fmla="*/ 1569244 w 6134100"/>
              <a:gd name="connsiteY731" fmla="*/ 687229 h 2762250"/>
              <a:gd name="connsiteX732" fmla="*/ 2744629 w 6134100"/>
              <a:gd name="connsiteY732" fmla="*/ 697706 h 2762250"/>
              <a:gd name="connsiteX733" fmla="*/ 2779871 w 6134100"/>
              <a:gd name="connsiteY733" fmla="*/ 753904 h 2762250"/>
              <a:gd name="connsiteX734" fmla="*/ 2818924 w 6134100"/>
              <a:gd name="connsiteY734" fmla="*/ 831056 h 2762250"/>
              <a:gd name="connsiteX735" fmla="*/ 2787491 w 6134100"/>
              <a:gd name="connsiteY735" fmla="*/ 832009 h 2762250"/>
              <a:gd name="connsiteX736" fmla="*/ 2759869 w 6134100"/>
              <a:gd name="connsiteY736" fmla="*/ 771049 h 2762250"/>
              <a:gd name="connsiteX737" fmla="*/ 2745581 w 6134100"/>
              <a:gd name="connsiteY737" fmla="*/ 699611 h 2762250"/>
              <a:gd name="connsiteX738" fmla="*/ 2744629 w 6134100"/>
              <a:gd name="connsiteY738" fmla="*/ 697706 h 2762250"/>
              <a:gd name="connsiteX739" fmla="*/ 2744629 w 6134100"/>
              <a:gd name="connsiteY739" fmla="*/ 697706 h 2762250"/>
              <a:gd name="connsiteX740" fmla="*/ 1512094 w 6134100"/>
              <a:gd name="connsiteY740" fmla="*/ 723424 h 2762250"/>
              <a:gd name="connsiteX741" fmla="*/ 1510189 w 6134100"/>
              <a:gd name="connsiteY741" fmla="*/ 736759 h 2762250"/>
              <a:gd name="connsiteX742" fmla="*/ 1513046 w 6134100"/>
              <a:gd name="connsiteY742" fmla="*/ 748189 h 2762250"/>
              <a:gd name="connsiteX743" fmla="*/ 1513046 w 6134100"/>
              <a:gd name="connsiteY743" fmla="*/ 726281 h 2762250"/>
              <a:gd name="connsiteX744" fmla="*/ 1512094 w 6134100"/>
              <a:gd name="connsiteY744" fmla="*/ 723424 h 2762250"/>
              <a:gd name="connsiteX745" fmla="*/ 1512094 w 6134100"/>
              <a:gd name="connsiteY745" fmla="*/ 723424 h 2762250"/>
              <a:gd name="connsiteX746" fmla="*/ 2705576 w 6134100"/>
              <a:gd name="connsiteY746" fmla="*/ 727234 h 2762250"/>
              <a:gd name="connsiteX747" fmla="*/ 2716054 w 6134100"/>
              <a:gd name="connsiteY747" fmla="*/ 758666 h 2762250"/>
              <a:gd name="connsiteX748" fmla="*/ 2724626 w 6134100"/>
              <a:gd name="connsiteY748" fmla="*/ 827246 h 2762250"/>
              <a:gd name="connsiteX749" fmla="*/ 2725579 w 6134100"/>
              <a:gd name="connsiteY749" fmla="*/ 858679 h 2762250"/>
              <a:gd name="connsiteX750" fmla="*/ 2701766 w 6134100"/>
              <a:gd name="connsiteY750" fmla="*/ 860584 h 2762250"/>
              <a:gd name="connsiteX751" fmla="*/ 2677001 w 6134100"/>
              <a:gd name="connsiteY751" fmla="*/ 847249 h 2762250"/>
              <a:gd name="connsiteX752" fmla="*/ 2660809 w 6134100"/>
              <a:gd name="connsiteY752" fmla="*/ 846296 h 2762250"/>
              <a:gd name="connsiteX753" fmla="*/ 2647474 w 6134100"/>
              <a:gd name="connsiteY753" fmla="*/ 832009 h 2762250"/>
              <a:gd name="connsiteX754" fmla="*/ 2655094 w 6134100"/>
              <a:gd name="connsiteY754" fmla="*/ 784384 h 2762250"/>
              <a:gd name="connsiteX755" fmla="*/ 2673191 w 6134100"/>
              <a:gd name="connsiteY755" fmla="*/ 751046 h 2762250"/>
              <a:gd name="connsiteX756" fmla="*/ 2697956 w 6134100"/>
              <a:gd name="connsiteY756" fmla="*/ 733901 h 2762250"/>
              <a:gd name="connsiteX757" fmla="*/ 2705576 w 6134100"/>
              <a:gd name="connsiteY757" fmla="*/ 727234 h 2762250"/>
              <a:gd name="connsiteX758" fmla="*/ 2705576 w 6134100"/>
              <a:gd name="connsiteY758" fmla="*/ 727234 h 2762250"/>
              <a:gd name="connsiteX759" fmla="*/ 1509236 w 6134100"/>
              <a:gd name="connsiteY759" fmla="*/ 802481 h 2762250"/>
              <a:gd name="connsiteX760" fmla="*/ 1520666 w 6134100"/>
              <a:gd name="connsiteY760" fmla="*/ 821531 h 2762250"/>
              <a:gd name="connsiteX761" fmla="*/ 1537811 w 6134100"/>
              <a:gd name="connsiteY761" fmla="*/ 847249 h 2762250"/>
              <a:gd name="connsiteX762" fmla="*/ 1535906 w 6134100"/>
              <a:gd name="connsiteY762" fmla="*/ 858679 h 2762250"/>
              <a:gd name="connsiteX763" fmla="*/ 1533049 w 6134100"/>
              <a:gd name="connsiteY763" fmla="*/ 912971 h 2762250"/>
              <a:gd name="connsiteX764" fmla="*/ 1538764 w 6134100"/>
              <a:gd name="connsiteY764" fmla="*/ 972026 h 2762250"/>
              <a:gd name="connsiteX765" fmla="*/ 1528286 w 6134100"/>
              <a:gd name="connsiteY765" fmla="*/ 970121 h 2762250"/>
              <a:gd name="connsiteX766" fmla="*/ 1511141 w 6134100"/>
              <a:gd name="connsiteY766" fmla="*/ 913924 h 2762250"/>
              <a:gd name="connsiteX767" fmla="*/ 1509236 w 6134100"/>
              <a:gd name="connsiteY767" fmla="*/ 802481 h 2762250"/>
              <a:gd name="connsiteX768" fmla="*/ 1509236 w 6134100"/>
              <a:gd name="connsiteY768" fmla="*/ 802481 h 2762250"/>
              <a:gd name="connsiteX769" fmla="*/ 1646396 w 6134100"/>
              <a:gd name="connsiteY769" fmla="*/ 808196 h 2762250"/>
              <a:gd name="connsiteX770" fmla="*/ 1657826 w 6134100"/>
              <a:gd name="connsiteY770" fmla="*/ 832009 h 2762250"/>
              <a:gd name="connsiteX771" fmla="*/ 1664494 w 6134100"/>
              <a:gd name="connsiteY771" fmla="*/ 874871 h 2762250"/>
              <a:gd name="connsiteX772" fmla="*/ 1658779 w 6134100"/>
              <a:gd name="connsiteY772" fmla="*/ 901541 h 2762250"/>
              <a:gd name="connsiteX773" fmla="*/ 1636871 w 6134100"/>
              <a:gd name="connsiteY773" fmla="*/ 859631 h 2762250"/>
              <a:gd name="connsiteX774" fmla="*/ 1636871 w 6134100"/>
              <a:gd name="connsiteY774" fmla="*/ 816769 h 2762250"/>
              <a:gd name="connsiteX775" fmla="*/ 1646396 w 6134100"/>
              <a:gd name="connsiteY775" fmla="*/ 808196 h 2762250"/>
              <a:gd name="connsiteX776" fmla="*/ 1646396 w 6134100"/>
              <a:gd name="connsiteY776" fmla="*/ 808196 h 2762250"/>
              <a:gd name="connsiteX777" fmla="*/ 3538061 w 6134100"/>
              <a:gd name="connsiteY777" fmla="*/ 820579 h 2762250"/>
              <a:gd name="connsiteX778" fmla="*/ 3538061 w 6134100"/>
              <a:gd name="connsiteY778" fmla="*/ 820579 h 2762250"/>
              <a:gd name="connsiteX779" fmla="*/ 3544729 w 6134100"/>
              <a:gd name="connsiteY779" fmla="*/ 828199 h 2762250"/>
              <a:gd name="connsiteX780" fmla="*/ 3546634 w 6134100"/>
              <a:gd name="connsiteY780" fmla="*/ 861536 h 2762250"/>
              <a:gd name="connsiteX781" fmla="*/ 3551396 w 6134100"/>
              <a:gd name="connsiteY781" fmla="*/ 887254 h 2762250"/>
              <a:gd name="connsiteX782" fmla="*/ 3531394 w 6134100"/>
              <a:gd name="connsiteY782" fmla="*/ 901541 h 2762250"/>
              <a:gd name="connsiteX783" fmla="*/ 3529489 w 6134100"/>
              <a:gd name="connsiteY783" fmla="*/ 840581 h 2762250"/>
              <a:gd name="connsiteX784" fmla="*/ 3538061 w 6134100"/>
              <a:gd name="connsiteY784" fmla="*/ 820579 h 2762250"/>
              <a:gd name="connsiteX785" fmla="*/ 3538061 w 6134100"/>
              <a:gd name="connsiteY785" fmla="*/ 820579 h 2762250"/>
              <a:gd name="connsiteX786" fmla="*/ 3978116 w 6134100"/>
              <a:gd name="connsiteY786" fmla="*/ 844391 h 2762250"/>
              <a:gd name="connsiteX787" fmla="*/ 3997166 w 6134100"/>
              <a:gd name="connsiteY787" fmla="*/ 850106 h 2762250"/>
              <a:gd name="connsiteX788" fmla="*/ 4000024 w 6134100"/>
              <a:gd name="connsiteY788" fmla="*/ 855821 h 2762250"/>
              <a:gd name="connsiteX789" fmla="*/ 3980974 w 6134100"/>
              <a:gd name="connsiteY789" fmla="*/ 850106 h 2762250"/>
              <a:gd name="connsiteX790" fmla="*/ 3978116 w 6134100"/>
              <a:gd name="connsiteY790" fmla="*/ 844391 h 2762250"/>
              <a:gd name="connsiteX791" fmla="*/ 3978116 w 6134100"/>
              <a:gd name="connsiteY791" fmla="*/ 844391 h 2762250"/>
              <a:gd name="connsiteX792" fmla="*/ 4483894 w 6134100"/>
              <a:gd name="connsiteY792" fmla="*/ 895826 h 2762250"/>
              <a:gd name="connsiteX793" fmla="*/ 4489609 w 6134100"/>
              <a:gd name="connsiteY793" fmla="*/ 902494 h 2762250"/>
              <a:gd name="connsiteX794" fmla="*/ 4478179 w 6134100"/>
              <a:gd name="connsiteY794" fmla="*/ 914876 h 2762250"/>
              <a:gd name="connsiteX795" fmla="*/ 4466749 w 6134100"/>
              <a:gd name="connsiteY795" fmla="*/ 909161 h 2762250"/>
              <a:gd name="connsiteX796" fmla="*/ 4469606 w 6134100"/>
              <a:gd name="connsiteY796" fmla="*/ 900589 h 2762250"/>
              <a:gd name="connsiteX797" fmla="*/ 4481037 w 6134100"/>
              <a:gd name="connsiteY797" fmla="*/ 897731 h 2762250"/>
              <a:gd name="connsiteX798" fmla="*/ 4483894 w 6134100"/>
              <a:gd name="connsiteY798" fmla="*/ 895826 h 2762250"/>
              <a:gd name="connsiteX799" fmla="*/ 4483894 w 6134100"/>
              <a:gd name="connsiteY799" fmla="*/ 895826 h 2762250"/>
              <a:gd name="connsiteX800" fmla="*/ 4748689 w 6134100"/>
              <a:gd name="connsiteY800" fmla="*/ 906304 h 2762250"/>
              <a:gd name="connsiteX801" fmla="*/ 4766787 w 6134100"/>
              <a:gd name="connsiteY801" fmla="*/ 912971 h 2762250"/>
              <a:gd name="connsiteX802" fmla="*/ 4741069 w 6134100"/>
              <a:gd name="connsiteY802" fmla="*/ 912971 h 2762250"/>
              <a:gd name="connsiteX803" fmla="*/ 4748689 w 6134100"/>
              <a:gd name="connsiteY803" fmla="*/ 906304 h 2762250"/>
              <a:gd name="connsiteX804" fmla="*/ 4748689 w 6134100"/>
              <a:gd name="connsiteY804" fmla="*/ 906304 h 2762250"/>
              <a:gd name="connsiteX805" fmla="*/ 4448651 w 6134100"/>
              <a:gd name="connsiteY805" fmla="*/ 914876 h 2762250"/>
              <a:gd name="connsiteX806" fmla="*/ 4455319 w 6134100"/>
              <a:gd name="connsiteY806" fmla="*/ 932974 h 2762250"/>
              <a:gd name="connsiteX807" fmla="*/ 4441031 w 6134100"/>
              <a:gd name="connsiteY807" fmla="*/ 928211 h 2762250"/>
              <a:gd name="connsiteX808" fmla="*/ 4446747 w 6134100"/>
              <a:gd name="connsiteY808" fmla="*/ 915829 h 2762250"/>
              <a:gd name="connsiteX809" fmla="*/ 4448651 w 6134100"/>
              <a:gd name="connsiteY809" fmla="*/ 914876 h 2762250"/>
              <a:gd name="connsiteX810" fmla="*/ 1654016 w 6134100"/>
              <a:gd name="connsiteY810" fmla="*/ 931069 h 2762250"/>
              <a:gd name="connsiteX811" fmla="*/ 1661636 w 6134100"/>
              <a:gd name="connsiteY811" fmla="*/ 946309 h 2762250"/>
              <a:gd name="connsiteX812" fmla="*/ 1655921 w 6134100"/>
              <a:gd name="connsiteY812" fmla="*/ 965359 h 2762250"/>
              <a:gd name="connsiteX813" fmla="*/ 1647349 w 6134100"/>
              <a:gd name="connsiteY813" fmla="*/ 938689 h 2762250"/>
              <a:gd name="connsiteX814" fmla="*/ 1654016 w 6134100"/>
              <a:gd name="connsiteY814" fmla="*/ 931069 h 2762250"/>
              <a:gd name="connsiteX815" fmla="*/ 1654016 w 6134100"/>
              <a:gd name="connsiteY815" fmla="*/ 931069 h 2762250"/>
              <a:gd name="connsiteX816" fmla="*/ 3498056 w 6134100"/>
              <a:gd name="connsiteY816" fmla="*/ 945356 h 2762250"/>
              <a:gd name="connsiteX817" fmla="*/ 3504724 w 6134100"/>
              <a:gd name="connsiteY817" fmla="*/ 961549 h 2762250"/>
              <a:gd name="connsiteX818" fmla="*/ 3481864 w 6134100"/>
              <a:gd name="connsiteY818" fmla="*/ 1048226 h 2762250"/>
              <a:gd name="connsiteX819" fmla="*/ 3469481 w 6134100"/>
              <a:gd name="connsiteY819" fmla="*/ 1075849 h 2762250"/>
              <a:gd name="connsiteX820" fmla="*/ 3464719 w 6134100"/>
              <a:gd name="connsiteY820" fmla="*/ 1096804 h 2762250"/>
              <a:gd name="connsiteX821" fmla="*/ 3453289 w 6134100"/>
              <a:gd name="connsiteY821" fmla="*/ 1146334 h 2762250"/>
              <a:gd name="connsiteX822" fmla="*/ 3446621 w 6134100"/>
              <a:gd name="connsiteY822" fmla="*/ 1191101 h 2762250"/>
              <a:gd name="connsiteX823" fmla="*/ 3435191 w 6134100"/>
              <a:gd name="connsiteY823" fmla="*/ 1174909 h 2762250"/>
              <a:gd name="connsiteX824" fmla="*/ 3417094 w 6134100"/>
              <a:gd name="connsiteY824" fmla="*/ 1072039 h 2762250"/>
              <a:gd name="connsiteX825" fmla="*/ 3453289 w 6134100"/>
              <a:gd name="connsiteY825" fmla="*/ 1005364 h 2762250"/>
              <a:gd name="connsiteX826" fmla="*/ 3491389 w 6134100"/>
              <a:gd name="connsiteY826" fmla="*/ 952024 h 2762250"/>
              <a:gd name="connsiteX827" fmla="*/ 3498056 w 6134100"/>
              <a:gd name="connsiteY827" fmla="*/ 945356 h 2762250"/>
              <a:gd name="connsiteX828" fmla="*/ 3498056 w 6134100"/>
              <a:gd name="connsiteY828" fmla="*/ 945356 h 2762250"/>
              <a:gd name="connsiteX829" fmla="*/ 6092667 w 6134100"/>
              <a:gd name="connsiteY829" fmla="*/ 1037749 h 2762250"/>
              <a:gd name="connsiteX830" fmla="*/ 6085999 w 6134100"/>
              <a:gd name="connsiteY830" fmla="*/ 1044416 h 2762250"/>
              <a:gd name="connsiteX831" fmla="*/ 6088856 w 6134100"/>
              <a:gd name="connsiteY831" fmla="*/ 1051084 h 2762250"/>
              <a:gd name="connsiteX832" fmla="*/ 6095524 w 6134100"/>
              <a:gd name="connsiteY832" fmla="*/ 1044416 h 2762250"/>
              <a:gd name="connsiteX833" fmla="*/ 6092667 w 6134100"/>
              <a:gd name="connsiteY833" fmla="*/ 1037749 h 2762250"/>
              <a:gd name="connsiteX834" fmla="*/ 106204 w 6134100"/>
              <a:gd name="connsiteY834" fmla="*/ 1052036 h 2762250"/>
              <a:gd name="connsiteX835" fmla="*/ 129064 w 6134100"/>
              <a:gd name="connsiteY835" fmla="*/ 1070134 h 2762250"/>
              <a:gd name="connsiteX836" fmla="*/ 123349 w 6134100"/>
              <a:gd name="connsiteY836" fmla="*/ 1075849 h 2762250"/>
              <a:gd name="connsiteX837" fmla="*/ 106204 w 6134100"/>
              <a:gd name="connsiteY837" fmla="*/ 1052036 h 2762250"/>
              <a:gd name="connsiteX838" fmla="*/ 106204 w 6134100"/>
              <a:gd name="connsiteY838" fmla="*/ 1052036 h 2762250"/>
              <a:gd name="connsiteX839" fmla="*/ 106204 w 6134100"/>
              <a:gd name="connsiteY839" fmla="*/ 1052036 h 2762250"/>
              <a:gd name="connsiteX840" fmla="*/ 5970746 w 6134100"/>
              <a:gd name="connsiteY840" fmla="*/ 1163479 h 2762250"/>
              <a:gd name="connsiteX841" fmla="*/ 5977414 w 6134100"/>
              <a:gd name="connsiteY841" fmla="*/ 1170146 h 2762250"/>
              <a:gd name="connsiteX842" fmla="*/ 5970746 w 6134100"/>
              <a:gd name="connsiteY842" fmla="*/ 1176814 h 2762250"/>
              <a:gd name="connsiteX843" fmla="*/ 5964079 w 6134100"/>
              <a:gd name="connsiteY843" fmla="*/ 1170146 h 2762250"/>
              <a:gd name="connsiteX844" fmla="*/ 5970746 w 6134100"/>
              <a:gd name="connsiteY844" fmla="*/ 1163479 h 2762250"/>
              <a:gd name="connsiteX845" fmla="*/ 5688806 w 6134100"/>
              <a:gd name="connsiteY845" fmla="*/ 1289209 h 2762250"/>
              <a:gd name="connsiteX846" fmla="*/ 5699284 w 6134100"/>
              <a:gd name="connsiteY846" fmla="*/ 1298734 h 2762250"/>
              <a:gd name="connsiteX847" fmla="*/ 5696426 w 6134100"/>
              <a:gd name="connsiteY847" fmla="*/ 1308259 h 2762250"/>
              <a:gd name="connsiteX848" fmla="*/ 5685949 w 6134100"/>
              <a:gd name="connsiteY848" fmla="*/ 1298734 h 2762250"/>
              <a:gd name="connsiteX849" fmla="*/ 5688806 w 6134100"/>
              <a:gd name="connsiteY849" fmla="*/ 1289209 h 2762250"/>
              <a:gd name="connsiteX850" fmla="*/ 5688806 w 6134100"/>
              <a:gd name="connsiteY850" fmla="*/ 1289209 h 2762250"/>
              <a:gd name="connsiteX851" fmla="*/ 2170271 w 6134100"/>
              <a:gd name="connsiteY851" fmla="*/ 1314926 h 2762250"/>
              <a:gd name="connsiteX852" fmla="*/ 2171224 w 6134100"/>
              <a:gd name="connsiteY852" fmla="*/ 1326356 h 2762250"/>
              <a:gd name="connsiteX853" fmla="*/ 2160746 w 6134100"/>
              <a:gd name="connsiteY853" fmla="*/ 1343501 h 2762250"/>
              <a:gd name="connsiteX854" fmla="*/ 2162651 w 6134100"/>
              <a:gd name="connsiteY854" fmla="*/ 1319689 h 2762250"/>
              <a:gd name="connsiteX855" fmla="*/ 2170271 w 6134100"/>
              <a:gd name="connsiteY855" fmla="*/ 1314926 h 2762250"/>
              <a:gd name="connsiteX856" fmla="*/ 2170271 w 6134100"/>
              <a:gd name="connsiteY856" fmla="*/ 1314926 h 2762250"/>
              <a:gd name="connsiteX857" fmla="*/ 5820251 w 6134100"/>
              <a:gd name="connsiteY857" fmla="*/ 1329214 h 2762250"/>
              <a:gd name="connsiteX858" fmla="*/ 5823109 w 6134100"/>
              <a:gd name="connsiteY858" fmla="*/ 1330166 h 2762250"/>
              <a:gd name="connsiteX859" fmla="*/ 5820251 w 6134100"/>
              <a:gd name="connsiteY859" fmla="*/ 1342549 h 2762250"/>
              <a:gd name="connsiteX860" fmla="*/ 5802154 w 6134100"/>
              <a:gd name="connsiteY860" fmla="*/ 1345406 h 2762250"/>
              <a:gd name="connsiteX861" fmla="*/ 5820251 w 6134100"/>
              <a:gd name="connsiteY861" fmla="*/ 1329214 h 2762250"/>
              <a:gd name="connsiteX862" fmla="*/ 5820251 w 6134100"/>
              <a:gd name="connsiteY862" fmla="*/ 1329214 h 2762250"/>
              <a:gd name="connsiteX863" fmla="*/ 3129439 w 6134100"/>
              <a:gd name="connsiteY863" fmla="*/ 1351121 h 2762250"/>
              <a:gd name="connsiteX864" fmla="*/ 3163729 w 6134100"/>
              <a:gd name="connsiteY864" fmla="*/ 1401604 h 2762250"/>
              <a:gd name="connsiteX865" fmla="*/ 3174206 w 6134100"/>
              <a:gd name="connsiteY865" fmla="*/ 1462564 h 2762250"/>
              <a:gd name="connsiteX866" fmla="*/ 3172301 w 6134100"/>
              <a:gd name="connsiteY866" fmla="*/ 1482566 h 2762250"/>
              <a:gd name="connsiteX867" fmla="*/ 3147536 w 6134100"/>
              <a:gd name="connsiteY867" fmla="*/ 1437799 h 2762250"/>
              <a:gd name="connsiteX868" fmla="*/ 3136106 w 6134100"/>
              <a:gd name="connsiteY868" fmla="*/ 1401604 h 2762250"/>
              <a:gd name="connsiteX869" fmla="*/ 3123724 w 6134100"/>
              <a:gd name="connsiteY869" fmla="*/ 1368266 h 2762250"/>
              <a:gd name="connsiteX870" fmla="*/ 3129439 w 6134100"/>
              <a:gd name="connsiteY870" fmla="*/ 1351121 h 2762250"/>
              <a:gd name="connsiteX871" fmla="*/ 3129439 w 6134100"/>
              <a:gd name="connsiteY871" fmla="*/ 1351121 h 2762250"/>
              <a:gd name="connsiteX872" fmla="*/ 4057174 w 6134100"/>
              <a:gd name="connsiteY872" fmla="*/ 1364456 h 2762250"/>
              <a:gd name="connsiteX873" fmla="*/ 4074319 w 6134100"/>
              <a:gd name="connsiteY873" fmla="*/ 1386364 h 2762250"/>
              <a:gd name="connsiteX874" fmla="*/ 4075271 w 6134100"/>
              <a:gd name="connsiteY874" fmla="*/ 1411129 h 2762250"/>
              <a:gd name="connsiteX875" fmla="*/ 4051459 w 6134100"/>
              <a:gd name="connsiteY875" fmla="*/ 1380649 h 2762250"/>
              <a:gd name="connsiteX876" fmla="*/ 4057174 w 6134100"/>
              <a:gd name="connsiteY876" fmla="*/ 1364456 h 2762250"/>
              <a:gd name="connsiteX877" fmla="*/ 4057174 w 6134100"/>
              <a:gd name="connsiteY877" fmla="*/ 1364456 h 2762250"/>
              <a:gd name="connsiteX878" fmla="*/ 5891689 w 6134100"/>
              <a:gd name="connsiteY878" fmla="*/ 1379696 h 2762250"/>
              <a:gd name="connsiteX879" fmla="*/ 5897404 w 6134100"/>
              <a:gd name="connsiteY879" fmla="*/ 1382554 h 2762250"/>
              <a:gd name="connsiteX880" fmla="*/ 5869781 w 6134100"/>
              <a:gd name="connsiteY880" fmla="*/ 1411129 h 2762250"/>
              <a:gd name="connsiteX881" fmla="*/ 5887879 w 6134100"/>
              <a:gd name="connsiteY881" fmla="*/ 1381601 h 2762250"/>
              <a:gd name="connsiteX882" fmla="*/ 5891689 w 6134100"/>
              <a:gd name="connsiteY882" fmla="*/ 1379696 h 2762250"/>
              <a:gd name="connsiteX883" fmla="*/ 5891689 w 6134100"/>
              <a:gd name="connsiteY883" fmla="*/ 1379696 h 2762250"/>
              <a:gd name="connsiteX884" fmla="*/ 4855369 w 6134100"/>
              <a:gd name="connsiteY884" fmla="*/ 1413986 h 2762250"/>
              <a:gd name="connsiteX885" fmla="*/ 4862037 w 6134100"/>
              <a:gd name="connsiteY885" fmla="*/ 1420654 h 2762250"/>
              <a:gd name="connsiteX886" fmla="*/ 4859179 w 6134100"/>
              <a:gd name="connsiteY886" fmla="*/ 1427321 h 2762250"/>
              <a:gd name="connsiteX887" fmla="*/ 4852512 w 6134100"/>
              <a:gd name="connsiteY887" fmla="*/ 1420654 h 2762250"/>
              <a:gd name="connsiteX888" fmla="*/ 4855369 w 6134100"/>
              <a:gd name="connsiteY888" fmla="*/ 1413986 h 2762250"/>
              <a:gd name="connsiteX889" fmla="*/ 4889659 w 6134100"/>
              <a:gd name="connsiteY889" fmla="*/ 1453991 h 2762250"/>
              <a:gd name="connsiteX890" fmla="*/ 4904899 w 6134100"/>
              <a:gd name="connsiteY890" fmla="*/ 1479709 h 2762250"/>
              <a:gd name="connsiteX891" fmla="*/ 4910614 w 6134100"/>
              <a:gd name="connsiteY891" fmla="*/ 1508284 h 2762250"/>
              <a:gd name="connsiteX892" fmla="*/ 4882991 w 6134100"/>
              <a:gd name="connsiteY892" fmla="*/ 1467326 h 2762250"/>
              <a:gd name="connsiteX893" fmla="*/ 4889659 w 6134100"/>
              <a:gd name="connsiteY893" fmla="*/ 1453991 h 2762250"/>
              <a:gd name="connsiteX894" fmla="*/ 4889659 w 6134100"/>
              <a:gd name="connsiteY894" fmla="*/ 1453991 h 2762250"/>
              <a:gd name="connsiteX895" fmla="*/ 4080034 w 6134100"/>
              <a:gd name="connsiteY895" fmla="*/ 1473041 h 2762250"/>
              <a:gd name="connsiteX896" fmla="*/ 4083844 w 6134100"/>
              <a:gd name="connsiteY896" fmla="*/ 1473994 h 2762250"/>
              <a:gd name="connsiteX897" fmla="*/ 4084796 w 6134100"/>
              <a:gd name="connsiteY897" fmla="*/ 1485424 h 2762250"/>
              <a:gd name="connsiteX898" fmla="*/ 4076224 w 6134100"/>
              <a:gd name="connsiteY898" fmla="*/ 1505426 h 2762250"/>
              <a:gd name="connsiteX899" fmla="*/ 4068604 w 6134100"/>
              <a:gd name="connsiteY899" fmla="*/ 1507331 h 2762250"/>
              <a:gd name="connsiteX900" fmla="*/ 4080034 w 6134100"/>
              <a:gd name="connsiteY900" fmla="*/ 1473041 h 2762250"/>
              <a:gd name="connsiteX901" fmla="*/ 4080034 w 6134100"/>
              <a:gd name="connsiteY901" fmla="*/ 1473041 h 2762250"/>
              <a:gd name="connsiteX902" fmla="*/ 4928712 w 6134100"/>
              <a:gd name="connsiteY902" fmla="*/ 1547336 h 2762250"/>
              <a:gd name="connsiteX903" fmla="*/ 4934426 w 6134100"/>
              <a:gd name="connsiteY903" fmla="*/ 1551146 h 2762250"/>
              <a:gd name="connsiteX904" fmla="*/ 4938237 w 6134100"/>
              <a:gd name="connsiteY904" fmla="*/ 1561624 h 2762250"/>
              <a:gd name="connsiteX905" fmla="*/ 4926806 w 6134100"/>
              <a:gd name="connsiteY905" fmla="*/ 1550194 h 2762250"/>
              <a:gd name="connsiteX906" fmla="*/ 4928712 w 6134100"/>
              <a:gd name="connsiteY906" fmla="*/ 1547336 h 2762250"/>
              <a:gd name="connsiteX907" fmla="*/ 3185636 w 6134100"/>
              <a:gd name="connsiteY907" fmla="*/ 1554956 h 2762250"/>
              <a:gd name="connsiteX908" fmla="*/ 3189446 w 6134100"/>
              <a:gd name="connsiteY908" fmla="*/ 1555909 h 2762250"/>
              <a:gd name="connsiteX909" fmla="*/ 3195161 w 6134100"/>
              <a:gd name="connsiteY909" fmla="*/ 1571149 h 2762250"/>
              <a:gd name="connsiteX910" fmla="*/ 3172301 w 6134100"/>
              <a:gd name="connsiteY910" fmla="*/ 1580674 h 2762250"/>
              <a:gd name="connsiteX911" fmla="*/ 3185636 w 6134100"/>
              <a:gd name="connsiteY911" fmla="*/ 1554956 h 2762250"/>
              <a:gd name="connsiteX912" fmla="*/ 4076224 w 6134100"/>
              <a:gd name="connsiteY912" fmla="*/ 1590199 h 2762250"/>
              <a:gd name="connsiteX913" fmla="*/ 4082891 w 6134100"/>
              <a:gd name="connsiteY913" fmla="*/ 1627346 h 2762250"/>
              <a:gd name="connsiteX914" fmla="*/ 4057174 w 6134100"/>
              <a:gd name="connsiteY914" fmla="*/ 1657826 h 2762250"/>
              <a:gd name="connsiteX915" fmla="*/ 4063841 w 6134100"/>
              <a:gd name="connsiteY915" fmla="*/ 1644491 h 2762250"/>
              <a:gd name="connsiteX916" fmla="*/ 4070509 w 6134100"/>
              <a:gd name="connsiteY916" fmla="*/ 1615916 h 2762250"/>
              <a:gd name="connsiteX917" fmla="*/ 4076224 w 6134100"/>
              <a:gd name="connsiteY917" fmla="*/ 1590199 h 2762250"/>
              <a:gd name="connsiteX918" fmla="*/ 4076224 w 6134100"/>
              <a:gd name="connsiteY918" fmla="*/ 1590199 h 2762250"/>
              <a:gd name="connsiteX919" fmla="*/ 4979194 w 6134100"/>
              <a:gd name="connsiteY919" fmla="*/ 1679734 h 2762250"/>
              <a:gd name="connsiteX920" fmla="*/ 4991576 w 6134100"/>
              <a:gd name="connsiteY920" fmla="*/ 1688306 h 2762250"/>
              <a:gd name="connsiteX921" fmla="*/ 4997292 w 6134100"/>
              <a:gd name="connsiteY921" fmla="*/ 1712119 h 2762250"/>
              <a:gd name="connsiteX922" fmla="*/ 4973479 w 6134100"/>
              <a:gd name="connsiteY922" fmla="*/ 1708309 h 2762250"/>
              <a:gd name="connsiteX923" fmla="*/ 4977289 w 6134100"/>
              <a:gd name="connsiteY923" fmla="*/ 1684496 h 2762250"/>
              <a:gd name="connsiteX924" fmla="*/ 4979194 w 6134100"/>
              <a:gd name="connsiteY924" fmla="*/ 1679734 h 2762250"/>
              <a:gd name="connsiteX925" fmla="*/ 2912269 w 6134100"/>
              <a:gd name="connsiteY925" fmla="*/ 1717834 h 2762250"/>
              <a:gd name="connsiteX926" fmla="*/ 2926556 w 6134100"/>
              <a:gd name="connsiteY926" fmla="*/ 1796891 h 2762250"/>
              <a:gd name="connsiteX927" fmla="*/ 2952274 w 6134100"/>
              <a:gd name="connsiteY927" fmla="*/ 1891189 h 2762250"/>
              <a:gd name="connsiteX928" fmla="*/ 2965609 w 6134100"/>
              <a:gd name="connsiteY928" fmla="*/ 1915001 h 2762250"/>
              <a:gd name="connsiteX929" fmla="*/ 2980849 w 6134100"/>
              <a:gd name="connsiteY929" fmla="*/ 1967389 h 2762250"/>
              <a:gd name="connsiteX930" fmla="*/ 3016091 w 6134100"/>
              <a:gd name="connsiteY930" fmla="*/ 2148364 h 2762250"/>
              <a:gd name="connsiteX931" fmla="*/ 3033236 w 6134100"/>
              <a:gd name="connsiteY931" fmla="*/ 2195989 h 2762250"/>
              <a:gd name="connsiteX932" fmla="*/ 3050381 w 6134100"/>
              <a:gd name="connsiteY932" fmla="*/ 2267426 h 2762250"/>
              <a:gd name="connsiteX933" fmla="*/ 3071336 w 6134100"/>
              <a:gd name="connsiteY933" fmla="*/ 2317909 h 2762250"/>
              <a:gd name="connsiteX934" fmla="*/ 3095149 w 6134100"/>
              <a:gd name="connsiteY934" fmla="*/ 2379821 h 2762250"/>
              <a:gd name="connsiteX935" fmla="*/ 3075146 w 6134100"/>
              <a:gd name="connsiteY935" fmla="*/ 2434114 h 2762250"/>
              <a:gd name="connsiteX936" fmla="*/ 3071336 w 6134100"/>
              <a:gd name="connsiteY936" fmla="*/ 2436971 h 2762250"/>
              <a:gd name="connsiteX937" fmla="*/ 3060859 w 6134100"/>
              <a:gd name="connsiteY937" fmla="*/ 2462689 h 2762250"/>
              <a:gd name="connsiteX938" fmla="*/ 3025616 w 6134100"/>
              <a:gd name="connsiteY938" fmla="*/ 2479834 h 2762250"/>
              <a:gd name="connsiteX939" fmla="*/ 3006566 w 6134100"/>
              <a:gd name="connsiteY939" fmla="*/ 2467451 h 2762250"/>
              <a:gd name="connsiteX940" fmla="*/ 2931319 w 6134100"/>
              <a:gd name="connsiteY940" fmla="*/ 2448401 h 2762250"/>
              <a:gd name="connsiteX941" fmla="*/ 2889409 w 6134100"/>
              <a:gd name="connsiteY941" fmla="*/ 2460784 h 2762250"/>
              <a:gd name="connsiteX942" fmla="*/ 2868454 w 6134100"/>
              <a:gd name="connsiteY942" fmla="*/ 2467451 h 2762250"/>
              <a:gd name="connsiteX943" fmla="*/ 2864644 w 6134100"/>
              <a:gd name="connsiteY943" fmla="*/ 2443639 h 2762250"/>
              <a:gd name="connsiteX944" fmla="*/ 2858929 w 6134100"/>
              <a:gd name="connsiteY944" fmla="*/ 2405539 h 2762250"/>
              <a:gd name="connsiteX945" fmla="*/ 2850356 w 6134100"/>
              <a:gd name="connsiteY945" fmla="*/ 2349341 h 2762250"/>
              <a:gd name="connsiteX946" fmla="*/ 2861786 w 6134100"/>
              <a:gd name="connsiteY946" fmla="*/ 2281714 h 2762250"/>
              <a:gd name="connsiteX947" fmla="*/ 2877026 w 6134100"/>
              <a:gd name="connsiteY947" fmla="*/ 2209324 h 2762250"/>
              <a:gd name="connsiteX948" fmla="*/ 2877979 w 6134100"/>
              <a:gd name="connsiteY948" fmla="*/ 2135029 h 2762250"/>
              <a:gd name="connsiteX949" fmla="*/ 2876074 w 6134100"/>
              <a:gd name="connsiteY949" fmla="*/ 1996916 h 2762250"/>
              <a:gd name="connsiteX950" fmla="*/ 2887504 w 6134100"/>
              <a:gd name="connsiteY950" fmla="*/ 1909286 h 2762250"/>
              <a:gd name="connsiteX951" fmla="*/ 2912269 w 6134100"/>
              <a:gd name="connsiteY951" fmla="*/ 1717834 h 2762250"/>
              <a:gd name="connsiteX952" fmla="*/ 2912269 w 6134100"/>
              <a:gd name="connsiteY952" fmla="*/ 1717834 h 2762250"/>
              <a:gd name="connsiteX953" fmla="*/ 1872139 w 6134100"/>
              <a:gd name="connsiteY953" fmla="*/ 1724501 h 2762250"/>
              <a:gd name="connsiteX954" fmla="*/ 1872139 w 6134100"/>
              <a:gd name="connsiteY954" fmla="*/ 1751171 h 2762250"/>
              <a:gd name="connsiteX955" fmla="*/ 1904524 w 6134100"/>
              <a:gd name="connsiteY955" fmla="*/ 1991201 h 2762250"/>
              <a:gd name="connsiteX956" fmla="*/ 1928336 w 6134100"/>
              <a:gd name="connsiteY956" fmla="*/ 2189321 h 2762250"/>
              <a:gd name="connsiteX957" fmla="*/ 1949291 w 6134100"/>
              <a:gd name="connsiteY957" fmla="*/ 2251234 h 2762250"/>
              <a:gd name="connsiteX958" fmla="*/ 1988344 w 6134100"/>
              <a:gd name="connsiteY958" fmla="*/ 2296001 h 2762250"/>
              <a:gd name="connsiteX959" fmla="*/ 2006441 w 6134100"/>
              <a:gd name="connsiteY959" fmla="*/ 2393156 h 2762250"/>
              <a:gd name="connsiteX960" fmla="*/ 1983581 w 6134100"/>
              <a:gd name="connsiteY960" fmla="*/ 2487454 h 2762250"/>
              <a:gd name="connsiteX961" fmla="*/ 1954054 w 6134100"/>
              <a:gd name="connsiteY961" fmla="*/ 2476024 h 2762250"/>
              <a:gd name="connsiteX962" fmla="*/ 1934051 w 6134100"/>
              <a:gd name="connsiteY962" fmla="*/ 2477929 h 2762250"/>
              <a:gd name="connsiteX963" fmla="*/ 1831181 w 6134100"/>
              <a:gd name="connsiteY963" fmla="*/ 2487454 h 2762250"/>
              <a:gd name="connsiteX964" fmla="*/ 1807369 w 6134100"/>
              <a:gd name="connsiteY964" fmla="*/ 2486501 h 2762250"/>
              <a:gd name="connsiteX965" fmla="*/ 1788319 w 6134100"/>
              <a:gd name="connsiteY965" fmla="*/ 2492216 h 2762250"/>
              <a:gd name="connsiteX966" fmla="*/ 1769269 w 6134100"/>
              <a:gd name="connsiteY966" fmla="*/ 2485549 h 2762250"/>
              <a:gd name="connsiteX967" fmla="*/ 1734026 w 6134100"/>
              <a:gd name="connsiteY967" fmla="*/ 2478881 h 2762250"/>
              <a:gd name="connsiteX968" fmla="*/ 1698784 w 6134100"/>
              <a:gd name="connsiteY968" fmla="*/ 2485549 h 2762250"/>
              <a:gd name="connsiteX969" fmla="*/ 1677829 w 6134100"/>
              <a:gd name="connsiteY969" fmla="*/ 2492216 h 2762250"/>
              <a:gd name="connsiteX970" fmla="*/ 1656874 w 6134100"/>
              <a:gd name="connsiteY970" fmla="*/ 2492216 h 2762250"/>
              <a:gd name="connsiteX971" fmla="*/ 1645444 w 6134100"/>
              <a:gd name="connsiteY971" fmla="*/ 2441734 h 2762250"/>
              <a:gd name="connsiteX972" fmla="*/ 1637824 w 6134100"/>
              <a:gd name="connsiteY972" fmla="*/ 2373154 h 2762250"/>
              <a:gd name="connsiteX973" fmla="*/ 1679734 w 6134100"/>
              <a:gd name="connsiteY973" fmla="*/ 2322671 h 2762250"/>
              <a:gd name="connsiteX974" fmla="*/ 1714024 w 6134100"/>
              <a:gd name="connsiteY974" fmla="*/ 2285524 h 2762250"/>
              <a:gd name="connsiteX975" fmla="*/ 1714976 w 6134100"/>
              <a:gd name="connsiteY975" fmla="*/ 2266474 h 2762250"/>
              <a:gd name="connsiteX976" fmla="*/ 1727359 w 6134100"/>
              <a:gd name="connsiteY976" fmla="*/ 2211229 h 2762250"/>
              <a:gd name="connsiteX977" fmla="*/ 1740694 w 6134100"/>
              <a:gd name="connsiteY977" fmla="*/ 2137886 h 2762250"/>
              <a:gd name="connsiteX978" fmla="*/ 1769269 w 6134100"/>
              <a:gd name="connsiteY978" fmla="*/ 2043589 h 2762250"/>
              <a:gd name="connsiteX979" fmla="*/ 1862614 w 6134100"/>
              <a:gd name="connsiteY979" fmla="*/ 1745456 h 2762250"/>
              <a:gd name="connsiteX980" fmla="*/ 1872139 w 6134100"/>
              <a:gd name="connsiteY980" fmla="*/ 1724501 h 2762250"/>
              <a:gd name="connsiteX981" fmla="*/ 1872139 w 6134100"/>
              <a:gd name="connsiteY981" fmla="*/ 1724501 h 2762250"/>
              <a:gd name="connsiteX982" fmla="*/ 3807619 w 6134100"/>
              <a:gd name="connsiteY982" fmla="*/ 1812131 h 2762250"/>
              <a:gd name="connsiteX983" fmla="*/ 3807619 w 6134100"/>
              <a:gd name="connsiteY983" fmla="*/ 1901666 h 2762250"/>
              <a:gd name="connsiteX984" fmla="*/ 3826669 w 6134100"/>
              <a:gd name="connsiteY984" fmla="*/ 2027396 h 2762250"/>
              <a:gd name="connsiteX985" fmla="*/ 3851434 w 6134100"/>
              <a:gd name="connsiteY985" fmla="*/ 2227421 h 2762250"/>
              <a:gd name="connsiteX986" fmla="*/ 3840956 w 6134100"/>
              <a:gd name="connsiteY986" fmla="*/ 2289334 h 2762250"/>
              <a:gd name="connsiteX987" fmla="*/ 3833336 w 6134100"/>
              <a:gd name="connsiteY987" fmla="*/ 2300764 h 2762250"/>
              <a:gd name="connsiteX988" fmla="*/ 3837146 w 6134100"/>
              <a:gd name="connsiteY988" fmla="*/ 2339816 h 2762250"/>
              <a:gd name="connsiteX989" fmla="*/ 3876199 w 6134100"/>
              <a:gd name="connsiteY989" fmla="*/ 2349341 h 2762250"/>
              <a:gd name="connsiteX990" fmla="*/ 3882866 w 6134100"/>
              <a:gd name="connsiteY990" fmla="*/ 2390299 h 2762250"/>
              <a:gd name="connsiteX991" fmla="*/ 3870484 w 6134100"/>
              <a:gd name="connsiteY991" fmla="*/ 2458879 h 2762250"/>
              <a:gd name="connsiteX992" fmla="*/ 3859054 w 6134100"/>
              <a:gd name="connsiteY992" fmla="*/ 2504599 h 2762250"/>
              <a:gd name="connsiteX993" fmla="*/ 3840004 w 6134100"/>
              <a:gd name="connsiteY993" fmla="*/ 2510314 h 2762250"/>
              <a:gd name="connsiteX994" fmla="*/ 3654266 w 6134100"/>
              <a:gd name="connsiteY994" fmla="*/ 2496026 h 2762250"/>
              <a:gd name="connsiteX995" fmla="*/ 3579971 w 6134100"/>
              <a:gd name="connsiteY995" fmla="*/ 2492216 h 2762250"/>
              <a:gd name="connsiteX996" fmla="*/ 3570446 w 6134100"/>
              <a:gd name="connsiteY996" fmla="*/ 2459831 h 2762250"/>
              <a:gd name="connsiteX997" fmla="*/ 3563779 w 6134100"/>
              <a:gd name="connsiteY997" fmla="*/ 2404586 h 2762250"/>
              <a:gd name="connsiteX998" fmla="*/ 3598069 w 6134100"/>
              <a:gd name="connsiteY998" fmla="*/ 2377916 h 2762250"/>
              <a:gd name="connsiteX999" fmla="*/ 3635216 w 6134100"/>
              <a:gd name="connsiteY999" fmla="*/ 2362676 h 2762250"/>
              <a:gd name="connsiteX1000" fmla="*/ 3627596 w 6134100"/>
              <a:gd name="connsiteY1000" fmla="*/ 2313146 h 2762250"/>
              <a:gd name="connsiteX1001" fmla="*/ 3628549 w 6134100"/>
              <a:gd name="connsiteY1001" fmla="*/ 2305526 h 2762250"/>
              <a:gd name="connsiteX1002" fmla="*/ 3626644 w 6134100"/>
              <a:gd name="connsiteY1002" fmla="*/ 2247424 h 2762250"/>
              <a:gd name="connsiteX1003" fmla="*/ 3651409 w 6134100"/>
              <a:gd name="connsiteY1003" fmla="*/ 2123599 h 2762250"/>
              <a:gd name="connsiteX1004" fmla="*/ 3680936 w 6134100"/>
              <a:gd name="connsiteY1004" fmla="*/ 2038826 h 2762250"/>
              <a:gd name="connsiteX1005" fmla="*/ 3718084 w 6134100"/>
              <a:gd name="connsiteY1005" fmla="*/ 1970246 h 2762250"/>
              <a:gd name="connsiteX1006" fmla="*/ 3777139 w 6134100"/>
              <a:gd name="connsiteY1006" fmla="*/ 1873091 h 2762250"/>
              <a:gd name="connsiteX1007" fmla="*/ 3807619 w 6134100"/>
              <a:gd name="connsiteY1007" fmla="*/ 1812131 h 2762250"/>
              <a:gd name="connsiteX1008" fmla="*/ 3807619 w 6134100"/>
              <a:gd name="connsiteY1008" fmla="*/ 1812131 h 2762250"/>
              <a:gd name="connsiteX1009" fmla="*/ 4662964 w 6134100"/>
              <a:gd name="connsiteY1009" fmla="*/ 1883569 h 2762250"/>
              <a:gd name="connsiteX1010" fmla="*/ 4677251 w 6134100"/>
              <a:gd name="connsiteY1010" fmla="*/ 1935004 h 2762250"/>
              <a:gd name="connsiteX1011" fmla="*/ 4725829 w 6134100"/>
              <a:gd name="connsiteY1011" fmla="*/ 2066449 h 2762250"/>
              <a:gd name="connsiteX1012" fmla="*/ 4764881 w 6134100"/>
              <a:gd name="connsiteY1012" fmla="*/ 2176939 h 2762250"/>
              <a:gd name="connsiteX1013" fmla="*/ 4801076 w 6134100"/>
              <a:gd name="connsiteY1013" fmla="*/ 2289334 h 2762250"/>
              <a:gd name="connsiteX1014" fmla="*/ 4814412 w 6134100"/>
              <a:gd name="connsiteY1014" fmla="*/ 2359819 h 2762250"/>
              <a:gd name="connsiteX1015" fmla="*/ 4819174 w 6134100"/>
              <a:gd name="connsiteY1015" fmla="*/ 2409349 h 2762250"/>
              <a:gd name="connsiteX1016" fmla="*/ 4823937 w 6134100"/>
              <a:gd name="connsiteY1016" fmla="*/ 2426494 h 2762250"/>
              <a:gd name="connsiteX1017" fmla="*/ 4815364 w 6134100"/>
              <a:gd name="connsiteY1017" fmla="*/ 2432209 h 2762250"/>
              <a:gd name="connsiteX1018" fmla="*/ 4802981 w 6134100"/>
              <a:gd name="connsiteY1018" fmla="*/ 2429351 h 2762250"/>
              <a:gd name="connsiteX1019" fmla="*/ 4788694 w 6134100"/>
              <a:gd name="connsiteY1019" fmla="*/ 2424589 h 2762250"/>
              <a:gd name="connsiteX1020" fmla="*/ 4768691 w 6134100"/>
              <a:gd name="connsiteY1020" fmla="*/ 2427446 h 2762250"/>
              <a:gd name="connsiteX1021" fmla="*/ 4781074 w 6134100"/>
              <a:gd name="connsiteY1021" fmla="*/ 2437924 h 2762250"/>
              <a:gd name="connsiteX1022" fmla="*/ 4819174 w 6134100"/>
              <a:gd name="connsiteY1022" fmla="*/ 2459831 h 2762250"/>
              <a:gd name="connsiteX1023" fmla="*/ 4810601 w 6134100"/>
              <a:gd name="connsiteY1023" fmla="*/ 2475071 h 2762250"/>
              <a:gd name="connsiteX1024" fmla="*/ 4810601 w 6134100"/>
              <a:gd name="connsiteY1024" fmla="*/ 2489359 h 2762250"/>
              <a:gd name="connsiteX1025" fmla="*/ 4795362 w 6134100"/>
              <a:gd name="connsiteY1025" fmla="*/ 2501741 h 2762250"/>
              <a:gd name="connsiteX1026" fmla="*/ 4778216 w 6134100"/>
              <a:gd name="connsiteY1026" fmla="*/ 2516029 h 2762250"/>
              <a:gd name="connsiteX1027" fmla="*/ 4772501 w 6134100"/>
              <a:gd name="connsiteY1027" fmla="*/ 2530316 h 2762250"/>
              <a:gd name="connsiteX1028" fmla="*/ 4763929 w 6134100"/>
              <a:gd name="connsiteY1028" fmla="*/ 2514124 h 2762250"/>
              <a:gd name="connsiteX1029" fmla="*/ 4750594 w 6134100"/>
              <a:gd name="connsiteY1029" fmla="*/ 2506504 h 2762250"/>
              <a:gd name="connsiteX1030" fmla="*/ 4719162 w 6134100"/>
              <a:gd name="connsiteY1030" fmla="*/ 2505551 h 2762250"/>
              <a:gd name="connsiteX1031" fmla="*/ 4699159 w 6134100"/>
              <a:gd name="connsiteY1031" fmla="*/ 2497931 h 2762250"/>
              <a:gd name="connsiteX1032" fmla="*/ 4698206 w 6134100"/>
              <a:gd name="connsiteY1032" fmla="*/ 2516981 h 2762250"/>
              <a:gd name="connsiteX1033" fmla="*/ 4667726 w 6134100"/>
              <a:gd name="connsiteY1033" fmla="*/ 2514124 h 2762250"/>
              <a:gd name="connsiteX1034" fmla="*/ 4682966 w 6134100"/>
              <a:gd name="connsiteY1034" fmla="*/ 2534126 h 2762250"/>
              <a:gd name="connsiteX1035" fmla="*/ 4689634 w 6134100"/>
              <a:gd name="connsiteY1035" fmla="*/ 2545556 h 2762250"/>
              <a:gd name="connsiteX1036" fmla="*/ 4675347 w 6134100"/>
              <a:gd name="connsiteY1036" fmla="*/ 2534126 h 2762250"/>
              <a:gd name="connsiteX1037" fmla="*/ 4659154 w 6134100"/>
              <a:gd name="connsiteY1037" fmla="*/ 2531269 h 2762250"/>
              <a:gd name="connsiteX1038" fmla="*/ 4640104 w 6134100"/>
              <a:gd name="connsiteY1038" fmla="*/ 2533174 h 2762250"/>
              <a:gd name="connsiteX1039" fmla="*/ 4612481 w 6134100"/>
              <a:gd name="connsiteY1039" fmla="*/ 2531269 h 2762250"/>
              <a:gd name="connsiteX1040" fmla="*/ 4587716 w 6134100"/>
              <a:gd name="connsiteY1040" fmla="*/ 2535079 h 2762250"/>
              <a:gd name="connsiteX1041" fmla="*/ 4567714 w 6134100"/>
              <a:gd name="connsiteY1041" fmla="*/ 2533174 h 2762250"/>
              <a:gd name="connsiteX1042" fmla="*/ 4552474 w 6134100"/>
              <a:gd name="connsiteY1042" fmla="*/ 2465546 h 2762250"/>
              <a:gd name="connsiteX1043" fmla="*/ 4556284 w 6134100"/>
              <a:gd name="connsiteY1043" fmla="*/ 2394109 h 2762250"/>
              <a:gd name="connsiteX1044" fmla="*/ 4569619 w 6134100"/>
              <a:gd name="connsiteY1044" fmla="*/ 2392204 h 2762250"/>
              <a:gd name="connsiteX1045" fmla="*/ 4587716 w 6134100"/>
              <a:gd name="connsiteY1045" fmla="*/ 2391251 h 2762250"/>
              <a:gd name="connsiteX1046" fmla="*/ 4597241 w 6134100"/>
              <a:gd name="connsiteY1046" fmla="*/ 2376011 h 2762250"/>
              <a:gd name="connsiteX1047" fmla="*/ 4600099 w 6134100"/>
              <a:gd name="connsiteY1047" fmla="*/ 2360771 h 2762250"/>
              <a:gd name="connsiteX1048" fmla="*/ 4601051 w 6134100"/>
              <a:gd name="connsiteY1048" fmla="*/ 2342674 h 2762250"/>
              <a:gd name="connsiteX1049" fmla="*/ 4593431 w 6134100"/>
              <a:gd name="connsiteY1049" fmla="*/ 2224564 h 2762250"/>
              <a:gd name="connsiteX1050" fmla="*/ 4602956 w 6134100"/>
              <a:gd name="connsiteY1050" fmla="*/ 2110264 h 2762250"/>
              <a:gd name="connsiteX1051" fmla="*/ 4619149 w 6134100"/>
              <a:gd name="connsiteY1051" fmla="*/ 1991201 h 2762250"/>
              <a:gd name="connsiteX1052" fmla="*/ 4646772 w 6134100"/>
              <a:gd name="connsiteY1052" fmla="*/ 1925479 h 2762250"/>
              <a:gd name="connsiteX1053" fmla="*/ 4662964 w 6134100"/>
              <a:gd name="connsiteY1053" fmla="*/ 1883569 h 2762250"/>
              <a:gd name="connsiteX1054" fmla="*/ 4662964 w 6134100"/>
              <a:gd name="connsiteY1054" fmla="*/ 1883569 h 2762250"/>
              <a:gd name="connsiteX1055" fmla="*/ 5953601 w 6134100"/>
              <a:gd name="connsiteY1055" fmla="*/ 2255044 h 2762250"/>
              <a:gd name="connsiteX1056" fmla="*/ 5954554 w 6134100"/>
              <a:gd name="connsiteY1056" fmla="*/ 2260759 h 2762250"/>
              <a:gd name="connsiteX1057" fmla="*/ 5963126 w 6134100"/>
              <a:gd name="connsiteY1057" fmla="*/ 2258854 h 2762250"/>
              <a:gd name="connsiteX1058" fmla="*/ 5968842 w 6134100"/>
              <a:gd name="connsiteY1058" fmla="*/ 2285524 h 2762250"/>
              <a:gd name="connsiteX1059" fmla="*/ 5983129 w 6134100"/>
              <a:gd name="connsiteY1059" fmla="*/ 2337911 h 2762250"/>
              <a:gd name="connsiteX1060" fmla="*/ 5999321 w 6134100"/>
              <a:gd name="connsiteY1060" fmla="*/ 2388394 h 2762250"/>
              <a:gd name="connsiteX1061" fmla="*/ 5957412 w 6134100"/>
              <a:gd name="connsiteY1061" fmla="*/ 2553176 h 2762250"/>
              <a:gd name="connsiteX1062" fmla="*/ 5940267 w 6134100"/>
              <a:gd name="connsiteY1062" fmla="*/ 2592229 h 2762250"/>
              <a:gd name="connsiteX1063" fmla="*/ 5905024 w 6134100"/>
              <a:gd name="connsiteY1063" fmla="*/ 2594134 h 2762250"/>
              <a:gd name="connsiteX1064" fmla="*/ 5859304 w 6134100"/>
              <a:gd name="connsiteY1064" fmla="*/ 2592229 h 2762250"/>
              <a:gd name="connsiteX1065" fmla="*/ 5840254 w 6134100"/>
              <a:gd name="connsiteY1065" fmla="*/ 2595086 h 2762250"/>
              <a:gd name="connsiteX1066" fmla="*/ 5832634 w 6134100"/>
              <a:gd name="connsiteY1066" fmla="*/ 2596039 h 2762250"/>
              <a:gd name="connsiteX1067" fmla="*/ 5754529 w 6134100"/>
              <a:gd name="connsiteY1067" fmla="*/ 2591276 h 2762250"/>
              <a:gd name="connsiteX1068" fmla="*/ 5624037 w 6134100"/>
              <a:gd name="connsiteY1068" fmla="*/ 2588419 h 2762250"/>
              <a:gd name="connsiteX1069" fmla="*/ 5571649 w 6134100"/>
              <a:gd name="connsiteY1069" fmla="*/ 2568416 h 2762250"/>
              <a:gd name="connsiteX1070" fmla="*/ 5604034 w 6134100"/>
              <a:gd name="connsiteY1070" fmla="*/ 2512219 h 2762250"/>
              <a:gd name="connsiteX1071" fmla="*/ 5601176 w 6134100"/>
              <a:gd name="connsiteY1071" fmla="*/ 2434114 h 2762250"/>
              <a:gd name="connsiteX1072" fmla="*/ 5595462 w 6134100"/>
              <a:gd name="connsiteY1072" fmla="*/ 2410301 h 2762250"/>
              <a:gd name="connsiteX1073" fmla="*/ 5592604 w 6134100"/>
              <a:gd name="connsiteY1073" fmla="*/ 2407444 h 2762250"/>
              <a:gd name="connsiteX1074" fmla="*/ 5579269 w 6134100"/>
              <a:gd name="connsiteY1074" fmla="*/ 2389346 h 2762250"/>
              <a:gd name="connsiteX1075" fmla="*/ 5642134 w 6134100"/>
              <a:gd name="connsiteY1075" fmla="*/ 2383631 h 2762250"/>
              <a:gd name="connsiteX1076" fmla="*/ 5731669 w 6134100"/>
              <a:gd name="connsiteY1076" fmla="*/ 2376011 h 2762250"/>
              <a:gd name="connsiteX1077" fmla="*/ 5885021 w 6134100"/>
              <a:gd name="connsiteY1077" fmla="*/ 2291239 h 2762250"/>
              <a:gd name="connsiteX1078" fmla="*/ 5904071 w 6134100"/>
              <a:gd name="connsiteY1078" fmla="*/ 2289334 h 2762250"/>
              <a:gd name="connsiteX1079" fmla="*/ 5922169 w 6134100"/>
              <a:gd name="connsiteY1079" fmla="*/ 2294096 h 2762250"/>
              <a:gd name="connsiteX1080" fmla="*/ 5937409 w 6134100"/>
              <a:gd name="connsiteY1080" fmla="*/ 2264569 h 2762250"/>
              <a:gd name="connsiteX1081" fmla="*/ 5949792 w 6134100"/>
              <a:gd name="connsiteY1081" fmla="*/ 2259806 h 2762250"/>
              <a:gd name="connsiteX1082" fmla="*/ 5953601 w 6134100"/>
              <a:gd name="connsiteY1082" fmla="*/ 2255044 h 2762250"/>
              <a:gd name="connsiteX1083" fmla="*/ 5953601 w 6134100"/>
              <a:gd name="connsiteY1083" fmla="*/ 2255044 h 2762250"/>
              <a:gd name="connsiteX1084" fmla="*/ 5207794 w 6134100"/>
              <a:gd name="connsiteY1084" fmla="*/ 2317909 h 2762250"/>
              <a:gd name="connsiteX1085" fmla="*/ 5214462 w 6134100"/>
              <a:gd name="connsiteY1085" fmla="*/ 2324576 h 2762250"/>
              <a:gd name="connsiteX1086" fmla="*/ 5207794 w 6134100"/>
              <a:gd name="connsiteY1086" fmla="*/ 2331244 h 2762250"/>
              <a:gd name="connsiteX1087" fmla="*/ 5201126 w 6134100"/>
              <a:gd name="connsiteY1087" fmla="*/ 2324576 h 2762250"/>
              <a:gd name="connsiteX1088" fmla="*/ 5207794 w 6134100"/>
              <a:gd name="connsiteY1088" fmla="*/ 2317909 h 2762250"/>
              <a:gd name="connsiteX1089" fmla="*/ 715804 w 6134100"/>
              <a:gd name="connsiteY1089" fmla="*/ 2336006 h 2762250"/>
              <a:gd name="connsiteX1090" fmla="*/ 796766 w 6134100"/>
              <a:gd name="connsiteY1090" fmla="*/ 2336006 h 2762250"/>
              <a:gd name="connsiteX1091" fmla="*/ 794861 w 6134100"/>
              <a:gd name="connsiteY1091" fmla="*/ 2362676 h 2762250"/>
              <a:gd name="connsiteX1092" fmla="*/ 783431 w 6134100"/>
              <a:gd name="connsiteY1092" fmla="*/ 2417921 h 2762250"/>
              <a:gd name="connsiteX1093" fmla="*/ 772954 w 6134100"/>
              <a:gd name="connsiteY1093" fmla="*/ 2465546 h 2762250"/>
              <a:gd name="connsiteX1094" fmla="*/ 772954 w 6134100"/>
              <a:gd name="connsiteY1094" fmla="*/ 2485549 h 2762250"/>
              <a:gd name="connsiteX1095" fmla="*/ 709136 w 6134100"/>
              <a:gd name="connsiteY1095" fmla="*/ 2485549 h 2762250"/>
              <a:gd name="connsiteX1096" fmla="*/ 645319 w 6134100"/>
              <a:gd name="connsiteY1096" fmla="*/ 2486501 h 2762250"/>
              <a:gd name="connsiteX1097" fmla="*/ 645319 w 6134100"/>
              <a:gd name="connsiteY1097" fmla="*/ 2464594 h 2762250"/>
              <a:gd name="connsiteX1098" fmla="*/ 667226 w 6134100"/>
              <a:gd name="connsiteY1098" fmla="*/ 2418874 h 2762250"/>
              <a:gd name="connsiteX1099" fmla="*/ 702469 w 6134100"/>
              <a:gd name="connsiteY1099" fmla="*/ 2365534 h 2762250"/>
              <a:gd name="connsiteX1100" fmla="*/ 715804 w 6134100"/>
              <a:gd name="connsiteY1100" fmla="*/ 2336006 h 2762250"/>
              <a:gd name="connsiteX1101" fmla="*/ 715804 w 6134100"/>
              <a:gd name="connsiteY1101" fmla="*/ 2336006 h 2762250"/>
              <a:gd name="connsiteX1102" fmla="*/ 5198269 w 6134100"/>
              <a:gd name="connsiteY1102" fmla="*/ 2336006 h 2762250"/>
              <a:gd name="connsiteX1103" fmla="*/ 5201126 w 6134100"/>
              <a:gd name="connsiteY1103" fmla="*/ 2342674 h 2762250"/>
              <a:gd name="connsiteX1104" fmla="*/ 5194459 w 6134100"/>
              <a:gd name="connsiteY1104" fmla="*/ 2349341 h 2762250"/>
              <a:gd name="connsiteX1105" fmla="*/ 5191601 w 6134100"/>
              <a:gd name="connsiteY1105" fmla="*/ 2342674 h 2762250"/>
              <a:gd name="connsiteX1106" fmla="*/ 5198269 w 6134100"/>
              <a:gd name="connsiteY1106" fmla="*/ 2336006 h 2762250"/>
              <a:gd name="connsiteX1107" fmla="*/ 5377339 w 6134100"/>
              <a:gd name="connsiteY1107" fmla="*/ 2346484 h 2762250"/>
              <a:gd name="connsiteX1108" fmla="*/ 5382101 w 6134100"/>
              <a:gd name="connsiteY1108" fmla="*/ 2363629 h 2762250"/>
              <a:gd name="connsiteX1109" fmla="*/ 5396389 w 6134100"/>
              <a:gd name="connsiteY1109" fmla="*/ 2380774 h 2762250"/>
              <a:gd name="connsiteX1110" fmla="*/ 5475446 w 6134100"/>
              <a:gd name="connsiteY1110" fmla="*/ 2433161 h 2762250"/>
              <a:gd name="connsiteX1111" fmla="*/ 5464969 w 6134100"/>
              <a:gd name="connsiteY1111" fmla="*/ 2462689 h 2762250"/>
              <a:gd name="connsiteX1112" fmla="*/ 5452587 w 6134100"/>
              <a:gd name="connsiteY1112" fmla="*/ 2499836 h 2762250"/>
              <a:gd name="connsiteX1113" fmla="*/ 5426869 w 6134100"/>
              <a:gd name="connsiteY1113" fmla="*/ 2553176 h 2762250"/>
              <a:gd name="connsiteX1114" fmla="*/ 5416392 w 6134100"/>
              <a:gd name="connsiteY1114" fmla="*/ 2571274 h 2762250"/>
              <a:gd name="connsiteX1115" fmla="*/ 5379244 w 6134100"/>
              <a:gd name="connsiteY1115" fmla="*/ 2580799 h 2762250"/>
              <a:gd name="connsiteX1116" fmla="*/ 5333524 w 6134100"/>
              <a:gd name="connsiteY1116" fmla="*/ 2565559 h 2762250"/>
              <a:gd name="connsiteX1117" fmla="*/ 5349717 w 6134100"/>
              <a:gd name="connsiteY1117" fmla="*/ 2555081 h 2762250"/>
              <a:gd name="connsiteX1118" fmla="*/ 5368767 w 6134100"/>
              <a:gd name="connsiteY1118" fmla="*/ 2543651 h 2762250"/>
              <a:gd name="connsiteX1119" fmla="*/ 5380196 w 6134100"/>
              <a:gd name="connsiteY1119" fmla="*/ 2525554 h 2762250"/>
              <a:gd name="connsiteX1120" fmla="*/ 5384006 w 6134100"/>
              <a:gd name="connsiteY1120" fmla="*/ 2516029 h 2762250"/>
              <a:gd name="connsiteX1121" fmla="*/ 5403056 w 6134100"/>
              <a:gd name="connsiteY1121" fmla="*/ 2490311 h 2762250"/>
              <a:gd name="connsiteX1122" fmla="*/ 5408771 w 6134100"/>
              <a:gd name="connsiteY1122" fmla="*/ 2457926 h 2762250"/>
              <a:gd name="connsiteX1123" fmla="*/ 5392579 w 6134100"/>
              <a:gd name="connsiteY1123" fmla="*/ 2470309 h 2762250"/>
              <a:gd name="connsiteX1124" fmla="*/ 5353526 w 6134100"/>
              <a:gd name="connsiteY1124" fmla="*/ 2473166 h 2762250"/>
              <a:gd name="connsiteX1125" fmla="*/ 5353526 w 6134100"/>
              <a:gd name="connsiteY1125" fmla="*/ 2450306 h 2762250"/>
              <a:gd name="connsiteX1126" fmla="*/ 5354479 w 6134100"/>
              <a:gd name="connsiteY1126" fmla="*/ 2431256 h 2762250"/>
              <a:gd name="connsiteX1127" fmla="*/ 5366862 w 6134100"/>
              <a:gd name="connsiteY1127" fmla="*/ 2413159 h 2762250"/>
              <a:gd name="connsiteX1128" fmla="*/ 5385912 w 6134100"/>
              <a:gd name="connsiteY1128" fmla="*/ 2395061 h 2762250"/>
              <a:gd name="connsiteX1129" fmla="*/ 5367814 w 6134100"/>
              <a:gd name="connsiteY1129" fmla="*/ 2396014 h 2762250"/>
              <a:gd name="connsiteX1130" fmla="*/ 5371624 w 6134100"/>
              <a:gd name="connsiteY1130" fmla="*/ 2363629 h 2762250"/>
              <a:gd name="connsiteX1131" fmla="*/ 5377339 w 6134100"/>
              <a:gd name="connsiteY1131" fmla="*/ 2346484 h 2762250"/>
              <a:gd name="connsiteX1132" fmla="*/ 5377339 w 6134100"/>
              <a:gd name="connsiteY1132" fmla="*/ 2346484 h 2762250"/>
              <a:gd name="connsiteX1133" fmla="*/ 5022056 w 6134100"/>
              <a:gd name="connsiteY1133" fmla="*/ 2405539 h 2762250"/>
              <a:gd name="connsiteX1134" fmla="*/ 5028724 w 6134100"/>
              <a:gd name="connsiteY1134" fmla="*/ 2412206 h 2762250"/>
              <a:gd name="connsiteX1135" fmla="*/ 5025867 w 6134100"/>
              <a:gd name="connsiteY1135" fmla="*/ 2418874 h 2762250"/>
              <a:gd name="connsiteX1136" fmla="*/ 5019199 w 6134100"/>
              <a:gd name="connsiteY1136" fmla="*/ 2412206 h 2762250"/>
              <a:gd name="connsiteX1137" fmla="*/ 5022056 w 6134100"/>
              <a:gd name="connsiteY1137" fmla="*/ 2405539 h 2762250"/>
              <a:gd name="connsiteX1138" fmla="*/ 3045619 w 6134100"/>
              <a:gd name="connsiteY1138" fmla="*/ 2445544 h 2762250"/>
              <a:gd name="connsiteX1139" fmla="*/ 3045619 w 6134100"/>
              <a:gd name="connsiteY1139" fmla="*/ 2449354 h 2762250"/>
              <a:gd name="connsiteX1140" fmla="*/ 3055144 w 6134100"/>
              <a:gd name="connsiteY1140" fmla="*/ 2456021 h 2762250"/>
              <a:gd name="connsiteX1141" fmla="*/ 3051334 w 6134100"/>
              <a:gd name="connsiteY1141" fmla="*/ 2447449 h 2762250"/>
              <a:gd name="connsiteX1142" fmla="*/ 3047524 w 6134100"/>
              <a:gd name="connsiteY1142" fmla="*/ 2446496 h 2762250"/>
              <a:gd name="connsiteX1143" fmla="*/ 3045619 w 6134100"/>
              <a:gd name="connsiteY1143" fmla="*/ 2445544 h 2762250"/>
              <a:gd name="connsiteX1144" fmla="*/ 3045619 w 6134100"/>
              <a:gd name="connsiteY1144" fmla="*/ 2445544 h 2762250"/>
              <a:gd name="connsiteX1145" fmla="*/ 5132546 w 6134100"/>
              <a:gd name="connsiteY1145" fmla="*/ 2463641 h 2762250"/>
              <a:gd name="connsiteX1146" fmla="*/ 5137309 w 6134100"/>
              <a:gd name="connsiteY1146" fmla="*/ 2464594 h 2762250"/>
              <a:gd name="connsiteX1147" fmla="*/ 5143976 w 6134100"/>
              <a:gd name="connsiteY1147" fmla="*/ 2471261 h 2762250"/>
              <a:gd name="connsiteX1148" fmla="*/ 5137309 w 6134100"/>
              <a:gd name="connsiteY1148" fmla="*/ 2474119 h 2762250"/>
              <a:gd name="connsiteX1149" fmla="*/ 5130642 w 6134100"/>
              <a:gd name="connsiteY1149" fmla="*/ 2467451 h 2762250"/>
              <a:gd name="connsiteX1150" fmla="*/ 5132546 w 6134100"/>
              <a:gd name="connsiteY1150" fmla="*/ 2463641 h 2762250"/>
              <a:gd name="connsiteX1151" fmla="*/ 4826794 w 6134100"/>
              <a:gd name="connsiteY1151" fmla="*/ 2483644 h 2762250"/>
              <a:gd name="connsiteX1152" fmla="*/ 4835366 w 6134100"/>
              <a:gd name="connsiteY1152" fmla="*/ 2485549 h 2762250"/>
              <a:gd name="connsiteX1153" fmla="*/ 4860131 w 6134100"/>
              <a:gd name="connsiteY1153" fmla="*/ 2501741 h 2762250"/>
              <a:gd name="connsiteX1154" fmla="*/ 4861084 w 6134100"/>
              <a:gd name="connsiteY1154" fmla="*/ 2511266 h 2762250"/>
              <a:gd name="connsiteX1155" fmla="*/ 4842034 w 6134100"/>
              <a:gd name="connsiteY1155" fmla="*/ 2515076 h 2762250"/>
              <a:gd name="connsiteX1156" fmla="*/ 4838224 w 6134100"/>
              <a:gd name="connsiteY1156" fmla="*/ 2514124 h 2762250"/>
              <a:gd name="connsiteX1157" fmla="*/ 4832509 w 6134100"/>
              <a:gd name="connsiteY1157" fmla="*/ 2494121 h 2762250"/>
              <a:gd name="connsiteX1158" fmla="*/ 4826794 w 6134100"/>
              <a:gd name="connsiteY1158" fmla="*/ 2483644 h 2762250"/>
              <a:gd name="connsiteX1159" fmla="*/ 4826794 w 6134100"/>
              <a:gd name="connsiteY1159" fmla="*/ 2483644 h 2762250"/>
              <a:gd name="connsiteX1160" fmla="*/ 4787741 w 6134100"/>
              <a:gd name="connsiteY1160" fmla="*/ 2508409 h 2762250"/>
              <a:gd name="connsiteX1161" fmla="*/ 4798219 w 6134100"/>
              <a:gd name="connsiteY1161" fmla="*/ 2512219 h 2762250"/>
              <a:gd name="connsiteX1162" fmla="*/ 4810601 w 6134100"/>
              <a:gd name="connsiteY1162" fmla="*/ 2528411 h 2762250"/>
              <a:gd name="connsiteX1163" fmla="*/ 4791551 w 6134100"/>
              <a:gd name="connsiteY1163" fmla="*/ 2525554 h 2762250"/>
              <a:gd name="connsiteX1164" fmla="*/ 4787741 w 6134100"/>
              <a:gd name="connsiteY1164" fmla="*/ 2508409 h 2762250"/>
              <a:gd name="connsiteX1165" fmla="*/ 4787741 w 6134100"/>
              <a:gd name="connsiteY1165" fmla="*/ 2508409 h 2762250"/>
              <a:gd name="connsiteX1166" fmla="*/ 4868704 w 6134100"/>
              <a:gd name="connsiteY1166" fmla="*/ 2525554 h 2762250"/>
              <a:gd name="connsiteX1167" fmla="*/ 4873466 w 6134100"/>
              <a:gd name="connsiteY1167" fmla="*/ 2527459 h 2762250"/>
              <a:gd name="connsiteX1168" fmla="*/ 4864894 w 6134100"/>
              <a:gd name="connsiteY1168" fmla="*/ 2530316 h 2762250"/>
              <a:gd name="connsiteX1169" fmla="*/ 4861084 w 6134100"/>
              <a:gd name="connsiteY1169" fmla="*/ 2526506 h 2762250"/>
              <a:gd name="connsiteX1170" fmla="*/ 4868704 w 6134100"/>
              <a:gd name="connsiteY1170" fmla="*/ 2525554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</a:cxnLst>
            <a:rect l="l" t="t" r="r" b="b"/>
            <a:pathLst>
              <a:path w="6134100" h="2762250">
                <a:moveTo>
                  <a:pt x="2576036" y="7144"/>
                </a:moveTo>
                <a:cubicBezTo>
                  <a:pt x="2571274" y="7144"/>
                  <a:pt x="2565559" y="9049"/>
                  <a:pt x="2558891" y="11906"/>
                </a:cubicBezTo>
                <a:cubicBezTo>
                  <a:pt x="2540794" y="20479"/>
                  <a:pt x="2540794" y="20479"/>
                  <a:pt x="2556986" y="91916"/>
                </a:cubicBezTo>
                <a:cubicBezTo>
                  <a:pt x="2563654" y="123349"/>
                  <a:pt x="2571274" y="164306"/>
                  <a:pt x="2573179" y="184309"/>
                </a:cubicBezTo>
                <a:cubicBezTo>
                  <a:pt x="2575084" y="203359"/>
                  <a:pt x="2577941" y="224314"/>
                  <a:pt x="2579846" y="230029"/>
                </a:cubicBezTo>
                <a:cubicBezTo>
                  <a:pt x="2581751" y="235744"/>
                  <a:pt x="2584609" y="247174"/>
                  <a:pt x="2586514" y="254794"/>
                </a:cubicBezTo>
                <a:cubicBezTo>
                  <a:pt x="2592229" y="279559"/>
                  <a:pt x="2602706" y="331946"/>
                  <a:pt x="2606516" y="347186"/>
                </a:cubicBezTo>
                <a:cubicBezTo>
                  <a:pt x="2608421" y="355759"/>
                  <a:pt x="2612231" y="367189"/>
                  <a:pt x="2616041" y="374809"/>
                </a:cubicBezTo>
                <a:cubicBezTo>
                  <a:pt x="2643664" y="426244"/>
                  <a:pt x="2664619" y="592931"/>
                  <a:pt x="2643664" y="601504"/>
                </a:cubicBezTo>
                <a:cubicBezTo>
                  <a:pt x="2638901" y="603409"/>
                  <a:pt x="2634139" y="611029"/>
                  <a:pt x="2634139" y="617696"/>
                </a:cubicBezTo>
                <a:cubicBezTo>
                  <a:pt x="2634139" y="628174"/>
                  <a:pt x="2630329" y="630079"/>
                  <a:pt x="2614136" y="630079"/>
                </a:cubicBezTo>
                <a:cubicBezTo>
                  <a:pt x="2574131" y="630079"/>
                  <a:pt x="2546509" y="672941"/>
                  <a:pt x="2564606" y="706279"/>
                </a:cubicBezTo>
                <a:cubicBezTo>
                  <a:pt x="2570321" y="716756"/>
                  <a:pt x="2567464" y="726281"/>
                  <a:pt x="2540794" y="763429"/>
                </a:cubicBezTo>
                <a:lnTo>
                  <a:pt x="2510314" y="807244"/>
                </a:lnTo>
                <a:lnTo>
                  <a:pt x="2508409" y="866299"/>
                </a:lnTo>
                <a:cubicBezTo>
                  <a:pt x="2506504" y="932021"/>
                  <a:pt x="2517934" y="965359"/>
                  <a:pt x="2542699" y="965359"/>
                </a:cubicBezTo>
                <a:cubicBezTo>
                  <a:pt x="2556034" y="965359"/>
                  <a:pt x="2608421" y="996791"/>
                  <a:pt x="2616994" y="1010126"/>
                </a:cubicBezTo>
                <a:cubicBezTo>
                  <a:pt x="2619851" y="1013936"/>
                  <a:pt x="2628424" y="1018699"/>
                  <a:pt x="2636996" y="1021556"/>
                </a:cubicBezTo>
                <a:cubicBezTo>
                  <a:pt x="2655094" y="1026319"/>
                  <a:pt x="2662714" y="1042511"/>
                  <a:pt x="2653189" y="1054894"/>
                </a:cubicBezTo>
                <a:cubicBezTo>
                  <a:pt x="2647474" y="1061561"/>
                  <a:pt x="2648426" y="1066324"/>
                  <a:pt x="2655094" y="1073944"/>
                </a:cubicBezTo>
                <a:cubicBezTo>
                  <a:pt x="2667476" y="1088231"/>
                  <a:pt x="2681764" y="1125379"/>
                  <a:pt x="2677001" y="1130141"/>
                </a:cubicBezTo>
                <a:cubicBezTo>
                  <a:pt x="2675096" y="1132046"/>
                  <a:pt x="2673191" y="1129189"/>
                  <a:pt x="2673191" y="1123474"/>
                </a:cubicBezTo>
                <a:cubicBezTo>
                  <a:pt x="2673191" y="1106329"/>
                  <a:pt x="2652236" y="1112044"/>
                  <a:pt x="2621756" y="1138714"/>
                </a:cubicBezTo>
                <a:lnTo>
                  <a:pt x="2593181" y="1163479"/>
                </a:lnTo>
                <a:lnTo>
                  <a:pt x="2609374" y="1175861"/>
                </a:lnTo>
                <a:lnTo>
                  <a:pt x="2625566" y="1188244"/>
                </a:lnTo>
                <a:lnTo>
                  <a:pt x="2613184" y="1218724"/>
                </a:lnTo>
                <a:cubicBezTo>
                  <a:pt x="2596039" y="1260634"/>
                  <a:pt x="2592229" y="1313974"/>
                  <a:pt x="2605564" y="1318736"/>
                </a:cubicBezTo>
                <a:cubicBezTo>
                  <a:pt x="2616994" y="1323499"/>
                  <a:pt x="2648426" y="1372076"/>
                  <a:pt x="2648426" y="1387316"/>
                </a:cubicBezTo>
                <a:cubicBezTo>
                  <a:pt x="2648426" y="1393031"/>
                  <a:pt x="2640806" y="1412081"/>
                  <a:pt x="2632234" y="1430179"/>
                </a:cubicBezTo>
                <a:cubicBezTo>
                  <a:pt x="2604611" y="1488281"/>
                  <a:pt x="2604611" y="1500664"/>
                  <a:pt x="2632234" y="1528286"/>
                </a:cubicBezTo>
                <a:lnTo>
                  <a:pt x="2656046" y="1552099"/>
                </a:lnTo>
                <a:lnTo>
                  <a:pt x="2653189" y="1622584"/>
                </a:lnTo>
                <a:cubicBezTo>
                  <a:pt x="2651284" y="1661636"/>
                  <a:pt x="2646521" y="1694974"/>
                  <a:pt x="2643664" y="1696879"/>
                </a:cubicBezTo>
                <a:cubicBezTo>
                  <a:pt x="2637949" y="1700689"/>
                  <a:pt x="2635091" y="1718786"/>
                  <a:pt x="2624614" y="1803559"/>
                </a:cubicBezTo>
                <a:cubicBezTo>
                  <a:pt x="2622709" y="1822609"/>
                  <a:pt x="2624614" y="1852136"/>
                  <a:pt x="2628424" y="1871186"/>
                </a:cubicBezTo>
                <a:cubicBezTo>
                  <a:pt x="2635091" y="1900714"/>
                  <a:pt x="2638901" y="1906429"/>
                  <a:pt x="2656999" y="1914049"/>
                </a:cubicBezTo>
                <a:cubicBezTo>
                  <a:pt x="2683669" y="1924526"/>
                  <a:pt x="2691289" y="1947386"/>
                  <a:pt x="2697956" y="2023586"/>
                </a:cubicBezTo>
                <a:cubicBezTo>
                  <a:pt x="2700814" y="2054066"/>
                  <a:pt x="2704624" y="2080736"/>
                  <a:pt x="2706529" y="2083594"/>
                </a:cubicBezTo>
                <a:cubicBezTo>
                  <a:pt x="2708434" y="2085499"/>
                  <a:pt x="2707481" y="2094071"/>
                  <a:pt x="2703671" y="2103596"/>
                </a:cubicBezTo>
                <a:cubicBezTo>
                  <a:pt x="2699861" y="2113121"/>
                  <a:pt x="2696051" y="2149316"/>
                  <a:pt x="2694146" y="2185511"/>
                </a:cubicBezTo>
                <a:cubicBezTo>
                  <a:pt x="2692241" y="2235994"/>
                  <a:pt x="2694146" y="2255044"/>
                  <a:pt x="2702719" y="2270284"/>
                </a:cubicBezTo>
                <a:cubicBezTo>
                  <a:pt x="2708434" y="2280761"/>
                  <a:pt x="2715101" y="2294096"/>
                  <a:pt x="2717959" y="2298859"/>
                </a:cubicBezTo>
                <a:cubicBezTo>
                  <a:pt x="2720816" y="2303621"/>
                  <a:pt x="2728436" y="2309336"/>
                  <a:pt x="2735104" y="2310289"/>
                </a:cubicBezTo>
                <a:cubicBezTo>
                  <a:pt x="2745581" y="2312194"/>
                  <a:pt x="2748439" y="2317909"/>
                  <a:pt x="2751296" y="2341721"/>
                </a:cubicBezTo>
                <a:cubicBezTo>
                  <a:pt x="2756059" y="2382679"/>
                  <a:pt x="2747486" y="2416016"/>
                  <a:pt x="2727484" y="2431256"/>
                </a:cubicBezTo>
                <a:cubicBezTo>
                  <a:pt x="2717959" y="2438876"/>
                  <a:pt x="2711291" y="2450306"/>
                  <a:pt x="2711291" y="2459831"/>
                </a:cubicBezTo>
                <a:cubicBezTo>
                  <a:pt x="2711291" y="2475071"/>
                  <a:pt x="2711291" y="2475071"/>
                  <a:pt x="2642711" y="2475071"/>
                </a:cubicBezTo>
                <a:cubicBezTo>
                  <a:pt x="2604611" y="2475071"/>
                  <a:pt x="2554129" y="2476976"/>
                  <a:pt x="2530316" y="2478881"/>
                </a:cubicBezTo>
                <a:cubicBezTo>
                  <a:pt x="2495074" y="2481739"/>
                  <a:pt x="2486501" y="2480786"/>
                  <a:pt x="2488406" y="2474119"/>
                </a:cubicBezTo>
                <a:cubicBezTo>
                  <a:pt x="2491264" y="2461736"/>
                  <a:pt x="2441734" y="2457926"/>
                  <a:pt x="2433161" y="2470309"/>
                </a:cubicBezTo>
                <a:cubicBezTo>
                  <a:pt x="2428399" y="2476976"/>
                  <a:pt x="2397919" y="2479834"/>
                  <a:pt x="2297906" y="2483644"/>
                </a:cubicBezTo>
                <a:lnTo>
                  <a:pt x="2169319" y="2487454"/>
                </a:lnTo>
                <a:lnTo>
                  <a:pt x="2161699" y="2462689"/>
                </a:lnTo>
                <a:cubicBezTo>
                  <a:pt x="2156936" y="2448401"/>
                  <a:pt x="2146459" y="2432209"/>
                  <a:pt x="2135981" y="2424589"/>
                </a:cubicBezTo>
                <a:cubicBezTo>
                  <a:pt x="2122646" y="2415064"/>
                  <a:pt x="2115979" y="2402681"/>
                  <a:pt x="2110264" y="2376011"/>
                </a:cubicBezTo>
                <a:cubicBezTo>
                  <a:pt x="2099786" y="2326481"/>
                  <a:pt x="2102644" y="2303621"/>
                  <a:pt x="2121694" y="2300764"/>
                </a:cubicBezTo>
                <a:cubicBezTo>
                  <a:pt x="2140744" y="2297906"/>
                  <a:pt x="2148364" y="2283619"/>
                  <a:pt x="2153126" y="2238851"/>
                </a:cubicBezTo>
                <a:cubicBezTo>
                  <a:pt x="2156936" y="2207419"/>
                  <a:pt x="2154079" y="2195989"/>
                  <a:pt x="2136934" y="2152174"/>
                </a:cubicBezTo>
                <a:cubicBezTo>
                  <a:pt x="2118836" y="2108359"/>
                  <a:pt x="2105501" y="2033111"/>
                  <a:pt x="2103596" y="1967389"/>
                </a:cubicBezTo>
                <a:cubicBezTo>
                  <a:pt x="2102644" y="1925479"/>
                  <a:pt x="2115979" y="1850231"/>
                  <a:pt x="2132171" y="1809274"/>
                </a:cubicBezTo>
                <a:cubicBezTo>
                  <a:pt x="2150269" y="1761649"/>
                  <a:pt x="2150269" y="1759744"/>
                  <a:pt x="2140744" y="1731169"/>
                </a:cubicBezTo>
                <a:cubicBezTo>
                  <a:pt x="2129314" y="1698784"/>
                  <a:pt x="2127409" y="1666399"/>
                  <a:pt x="2136934" y="1656874"/>
                </a:cubicBezTo>
                <a:cubicBezTo>
                  <a:pt x="2139791" y="1654016"/>
                  <a:pt x="2144554" y="1638776"/>
                  <a:pt x="2146459" y="1624489"/>
                </a:cubicBezTo>
                <a:cubicBezTo>
                  <a:pt x="2150269" y="1600676"/>
                  <a:pt x="2149316" y="1597819"/>
                  <a:pt x="2137886" y="1597819"/>
                </a:cubicBezTo>
                <a:cubicBezTo>
                  <a:pt x="2127409" y="1597819"/>
                  <a:pt x="2125504" y="1594009"/>
                  <a:pt x="2125504" y="1573054"/>
                </a:cubicBezTo>
                <a:cubicBezTo>
                  <a:pt x="2125504" y="1559719"/>
                  <a:pt x="2128361" y="1546384"/>
                  <a:pt x="2132171" y="1544479"/>
                </a:cubicBezTo>
                <a:cubicBezTo>
                  <a:pt x="2135981" y="1542574"/>
                  <a:pt x="2138839" y="1547336"/>
                  <a:pt x="2138839" y="1555909"/>
                </a:cubicBezTo>
                <a:cubicBezTo>
                  <a:pt x="2138839" y="1565434"/>
                  <a:pt x="2145506" y="1574959"/>
                  <a:pt x="2155031" y="1581626"/>
                </a:cubicBezTo>
                <a:cubicBezTo>
                  <a:pt x="2175986" y="1594961"/>
                  <a:pt x="2188369" y="1594009"/>
                  <a:pt x="2197894" y="1579721"/>
                </a:cubicBezTo>
                <a:cubicBezTo>
                  <a:pt x="2201704" y="1573054"/>
                  <a:pt x="2209324" y="1569244"/>
                  <a:pt x="2213134" y="1571149"/>
                </a:cubicBezTo>
                <a:cubicBezTo>
                  <a:pt x="2224564" y="1575911"/>
                  <a:pt x="2232184" y="1556861"/>
                  <a:pt x="2240756" y="1504474"/>
                </a:cubicBezTo>
                <a:cubicBezTo>
                  <a:pt x="2249329" y="1452086"/>
                  <a:pt x="2252186" y="1445419"/>
                  <a:pt x="2263616" y="1449229"/>
                </a:cubicBezTo>
                <a:cubicBezTo>
                  <a:pt x="2273141" y="1453039"/>
                  <a:pt x="2283619" y="1405414"/>
                  <a:pt x="2277904" y="1384459"/>
                </a:cubicBezTo>
                <a:cubicBezTo>
                  <a:pt x="2275999" y="1375886"/>
                  <a:pt x="2277904" y="1371124"/>
                  <a:pt x="2285524" y="1369219"/>
                </a:cubicBezTo>
                <a:cubicBezTo>
                  <a:pt x="2292191" y="1367314"/>
                  <a:pt x="2301716" y="1360646"/>
                  <a:pt x="2307431" y="1354931"/>
                </a:cubicBezTo>
                <a:cubicBezTo>
                  <a:pt x="2316004" y="1345406"/>
                  <a:pt x="2316956" y="1340644"/>
                  <a:pt x="2310289" y="1323499"/>
                </a:cubicBezTo>
                <a:cubicBezTo>
                  <a:pt x="2304574" y="1308259"/>
                  <a:pt x="2304574" y="1297781"/>
                  <a:pt x="2310289" y="1276826"/>
                </a:cubicBezTo>
                <a:cubicBezTo>
                  <a:pt x="2315051" y="1262539"/>
                  <a:pt x="2320766" y="1215866"/>
                  <a:pt x="2323624" y="1173956"/>
                </a:cubicBezTo>
                <a:cubicBezTo>
                  <a:pt x="2328386" y="1110139"/>
                  <a:pt x="2331244" y="1094899"/>
                  <a:pt x="2343626" y="1078706"/>
                </a:cubicBezTo>
                <a:cubicBezTo>
                  <a:pt x="2357914" y="1059656"/>
                  <a:pt x="2357914" y="1059656"/>
                  <a:pt x="2346484" y="1020604"/>
                </a:cubicBezTo>
                <a:cubicBezTo>
                  <a:pt x="2340769" y="998696"/>
                  <a:pt x="2331244" y="972979"/>
                  <a:pt x="2326481" y="963454"/>
                </a:cubicBezTo>
                <a:cubicBezTo>
                  <a:pt x="2318861" y="950119"/>
                  <a:pt x="2318861" y="943451"/>
                  <a:pt x="2324576" y="936784"/>
                </a:cubicBezTo>
                <a:cubicBezTo>
                  <a:pt x="2330291" y="930116"/>
                  <a:pt x="2330291" y="923449"/>
                  <a:pt x="2321719" y="906304"/>
                </a:cubicBezTo>
                <a:cubicBezTo>
                  <a:pt x="2316004" y="894874"/>
                  <a:pt x="2311241" y="878681"/>
                  <a:pt x="2311241" y="871061"/>
                </a:cubicBezTo>
                <a:cubicBezTo>
                  <a:pt x="2311241" y="855821"/>
                  <a:pt x="2287429" y="814864"/>
                  <a:pt x="2278856" y="814864"/>
                </a:cubicBezTo>
                <a:cubicBezTo>
                  <a:pt x="2275999" y="814864"/>
                  <a:pt x="2253139" y="806291"/>
                  <a:pt x="2229326" y="795814"/>
                </a:cubicBezTo>
                <a:cubicBezTo>
                  <a:pt x="2200751" y="783431"/>
                  <a:pt x="2182654" y="771049"/>
                  <a:pt x="2177891" y="761524"/>
                </a:cubicBezTo>
                <a:cubicBezTo>
                  <a:pt x="2169319" y="742474"/>
                  <a:pt x="2133124" y="719614"/>
                  <a:pt x="2117884" y="723424"/>
                </a:cubicBezTo>
                <a:cubicBezTo>
                  <a:pt x="2109311" y="725329"/>
                  <a:pt x="2106454" y="722471"/>
                  <a:pt x="2106454" y="704374"/>
                </a:cubicBezTo>
                <a:cubicBezTo>
                  <a:pt x="2106454" y="658654"/>
                  <a:pt x="2149316" y="602456"/>
                  <a:pt x="2183606" y="602456"/>
                </a:cubicBezTo>
                <a:cubicBezTo>
                  <a:pt x="2201704" y="602456"/>
                  <a:pt x="2201704" y="601504"/>
                  <a:pt x="2197894" y="575786"/>
                </a:cubicBezTo>
                <a:cubicBezTo>
                  <a:pt x="2195989" y="561499"/>
                  <a:pt x="2191226" y="540544"/>
                  <a:pt x="2186464" y="530066"/>
                </a:cubicBezTo>
                <a:cubicBezTo>
                  <a:pt x="2181701" y="518636"/>
                  <a:pt x="2181701" y="511016"/>
                  <a:pt x="2185511" y="510064"/>
                </a:cubicBezTo>
                <a:cubicBezTo>
                  <a:pt x="2216944" y="499586"/>
                  <a:pt x="2223611" y="491014"/>
                  <a:pt x="2225516" y="463391"/>
                </a:cubicBezTo>
                <a:cubicBezTo>
                  <a:pt x="2227421" y="436721"/>
                  <a:pt x="2225516" y="432911"/>
                  <a:pt x="2205514" y="417671"/>
                </a:cubicBezTo>
                <a:cubicBezTo>
                  <a:pt x="2189321" y="405289"/>
                  <a:pt x="2174081" y="400526"/>
                  <a:pt x="2146459" y="398621"/>
                </a:cubicBezTo>
                <a:cubicBezTo>
                  <a:pt x="2110264" y="396716"/>
                  <a:pt x="2043589" y="370046"/>
                  <a:pt x="2053114" y="361474"/>
                </a:cubicBezTo>
                <a:cubicBezTo>
                  <a:pt x="2061686" y="353854"/>
                  <a:pt x="2039779" y="338614"/>
                  <a:pt x="2019776" y="338614"/>
                </a:cubicBezTo>
                <a:cubicBezTo>
                  <a:pt x="2004536" y="338614"/>
                  <a:pt x="1997869" y="341471"/>
                  <a:pt x="1994059" y="350996"/>
                </a:cubicBezTo>
                <a:cubicBezTo>
                  <a:pt x="1992154" y="357664"/>
                  <a:pt x="1980724" y="367189"/>
                  <a:pt x="1969294" y="371951"/>
                </a:cubicBezTo>
                <a:cubicBezTo>
                  <a:pt x="1940719" y="383381"/>
                  <a:pt x="1903571" y="419576"/>
                  <a:pt x="1899761" y="439579"/>
                </a:cubicBezTo>
                <a:cubicBezTo>
                  <a:pt x="1897856" y="449104"/>
                  <a:pt x="1899761" y="462439"/>
                  <a:pt x="1903571" y="470059"/>
                </a:cubicBezTo>
                <a:cubicBezTo>
                  <a:pt x="1909286" y="481489"/>
                  <a:pt x="1909286" y="493871"/>
                  <a:pt x="1899761" y="531971"/>
                </a:cubicBezTo>
                <a:cubicBezTo>
                  <a:pt x="1893094" y="558641"/>
                  <a:pt x="1888331" y="582454"/>
                  <a:pt x="1888331" y="584359"/>
                </a:cubicBezTo>
                <a:cubicBezTo>
                  <a:pt x="1888331" y="587216"/>
                  <a:pt x="1899761" y="595789"/>
                  <a:pt x="1914049" y="604361"/>
                </a:cubicBezTo>
                <a:cubicBezTo>
                  <a:pt x="1929289" y="613886"/>
                  <a:pt x="1939766" y="625316"/>
                  <a:pt x="1939766" y="631984"/>
                </a:cubicBezTo>
                <a:cubicBezTo>
                  <a:pt x="1939766" y="638651"/>
                  <a:pt x="1942624" y="646271"/>
                  <a:pt x="1946434" y="648176"/>
                </a:cubicBezTo>
                <a:cubicBezTo>
                  <a:pt x="1955006" y="652939"/>
                  <a:pt x="1955006" y="695801"/>
                  <a:pt x="1946434" y="714851"/>
                </a:cubicBezTo>
                <a:cubicBezTo>
                  <a:pt x="1942624" y="722471"/>
                  <a:pt x="1933099" y="737711"/>
                  <a:pt x="1924526" y="748189"/>
                </a:cubicBezTo>
                <a:cubicBezTo>
                  <a:pt x="1911191" y="763429"/>
                  <a:pt x="1904524" y="766286"/>
                  <a:pt x="1879759" y="766286"/>
                </a:cubicBezTo>
                <a:cubicBezTo>
                  <a:pt x="1856899" y="766286"/>
                  <a:pt x="1847374" y="769144"/>
                  <a:pt x="1835944" y="780574"/>
                </a:cubicBezTo>
                <a:cubicBezTo>
                  <a:pt x="1828324" y="789146"/>
                  <a:pt x="1818799" y="795814"/>
                  <a:pt x="1814989" y="795814"/>
                </a:cubicBezTo>
                <a:cubicBezTo>
                  <a:pt x="1811179" y="795814"/>
                  <a:pt x="1798796" y="806291"/>
                  <a:pt x="1786414" y="818674"/>
                </a:cubicBezTo>
                <a:cubicBezTo>
                  <a:pt x="1765459" y="839629"/>
                  <a:pt x="1716881" y="874871"/>
                  <a:pt x="1714024" y="870109"/>
                </a:cubicBezTo>
                <a:cubicBezTo>
                  <a:pt x="1707356" y="860584"/>
                  <a:pt x="1690211" y="817721"/>
                  <a:pt x="1686401" y="801529"/>
                </a:cubicBezTo>
                <a:cubicBezTo>
                  <a:pt x="1683544" y="786289"/>
                  <a:pt x="1685449" y="779621"/>
                  <a:pt x="1693069" y="775811"/>
                </a:cubicBezTo>
                <a:cubicBezTo>
                  <a:pt x="1698784" y="772954"/>
                  <a:pt x="1701641" y="767239"/>
                  <a:pt x="1700689" y="762476"/>
                </a:cubicBezTo>
                <a:cubicBezTo>
                  <a:pt x="1691164" y="731044"/>
                  <a:pt x="1691164" y="721519"/>
                  <a:pt x="1703546" y="718661"/>
                </a:cubicBezTo>
                <a:cubicBezTo>
                  <a:pt x="1713071" y="716756"/>
                  <a:pt x="1715929" y="709136"/>
                  <a:pt x="1715929" y="691039"/>
                </a:cubicBezTo>
                <a:cubicBezTo>
                  <a:pt x="1715929" y="677704"/>
                  <a:pt x="1712119" y="662464"/>
                  <a:pt x="1707356" y="656749"/>
                </a:cubicBezTo>
                <a:cubicBezTo>
                  <a:pt x="1702594" y="651034"/>
                  <a:pt x="1694021" y="631031"/>
                  <a:pt x="1689259" y="611029"/>
                </a:cubicBezTo>
                <a:cubicBezTo>
                  <a:pt x="1676876" y="562451"/>
                  <a:pt x="1675924" y="562451"/>
                  <a:pt x="1649254" y="570071"/>
                </a:cubicBezTo>
                <a:cubicBezTo>
                  <a:pt x="1621631" y="577691"/>
                  <a:pt x="1616869" y="573881"/>
                  <a:pt x="1612106" y="540544"/>
                </a:cubicBezTo>
                <a:cubicBezTo>
                  <a:pt x="1610201" y="527209"/>
                  <a:pt x="1600676" y="491014"/>
                  <a:pt x="1590199" y="460534"/>
                </a:cubicBezTo>
                <a:cubicBezTo>
                  <a:pt x="1579721" y="430054"/>
                  <a:pt x="1573054" y="400526"/>
                  <a:pt x="1574006" y="393859"/>
                </a:cubicBezTo>
                <a:cubicBezTo>
                  <a:pt x="1575911" y="387191"/>
                  <a:pt x="1571149" y="372904"/>
                  <a:pt x="1564481" y="360521"/>
                </a:cubicBezTo>
                <a:cubicBezTo>
                  <a:pt x="1555909" y="345281"/>
                  <a:pt x="1553051" y="335756"/>
                  <a:pt x="1557814" y="330041"/>
                </a:cubicBezTo>
                <a:cubicBezTo>
                  <a:pt x="1570196" y="310991"/>
                  <a:pt x="1564481" y="305276"/>
                  <a:pt x="1536859" y="305276"/>
                </a:cubicBezTo>
                <a:lnTo>
                  <a:pt x="1509236" y="305276"/>
                </a:lnTo>
                <a:lnTo>
                  <a:pt x="1488281" y="240506"/>
                </a:lnTo>
                <a:cubicBezTo>
                  <a:pt x="1453991" y="135731"/>
                  <a:pt x="1448276" y="123349"/>
                  <a:pt x="1438751" y="123349"/>
                </a:cubicBezTo>
                <a:cubicBezTo>
                  <a:pt x="1423511" y="123349"/>
                  <a:pt x="1422559" y="139541"/>
                  <a:pt x="1434941" y="170974"/>
                </a:cubicBezTo>
                <a:cubicBezTo>
                  <a:pt x="1469231" y="253841"/>
                  <a:pt x="1476851" y="278606"/>
                  <a:pt x="1476851" y="300514"/>
                </a:cubicBezTo>
                <a:cubicBezTo>
                  <a:pt x="1476851" y="313849"/>
                  <a:pt x="1478756" y="324326"/>
                  <a:pt x="1481614" y="324326"/>
                </a:cubicBezTo>
                <a:cubicBezTo>
                  <a:pt x="1493044" y="324326"/>
                  <a:pt x="1478756" y="343376"/>
                  <a:pt x="1464469" y="347186"/>
                </a:cubicBezTo>
                <a:cubicBezTo>
                  <a:pt x="1455896" y="349091"/>
                  <a:pt x="1449229" y="351949"/>
                  <a:pt x="1449229" y="352901"/>
                </a:cubicBezTo>
                <a:cubicBezTo>
                  <a:pt x="1449229" y="353854"/>
                  <a:pt x="1457801" y="375761"/>
                  <a:pt x="1468279" y="400526"/>
                </a:cubicBezTo>
                <a:lnTo>
                  <a:pt x="1487329" y="446246"/>
                </a:lnTo>
                <a:lnTo>
                  <a:pt x="1460659" y="452914"/>
                </a:lnTo>
                <a:cubicBezTo>
                  <a:pt x="1440656" y="457676"/>
                  <a:pt x="1433989" y="462439"/>
                  <a:pt x="1432084" y="472916"/>
                </a:cubicBezTo>
                <a:cubicBezTo>
                  <a:pt x="1430179" y="488156"/>
                  <a:pt x="1433989" y="489109"/>
                  <a:pt x="1473994" y="487204"/>
                </a:cubicBezTo>
                <a:cubicBezTo>
                  <a:pt x="1485424" y="486251"/>
                  <a:pt x="1501616" y="491014"/>
                  <a:pt x="1510189" y="495776"/>
                </a:cubicBezTo>
                <a:cubicBezTo>
                  <a:pt x="1522571" y="503396"/>
                  <a:pt x="1526381" y="504349"/>
                  <a:pt x="1529239" y="497681"/>
                </a:cubicBezTo>
                <a:cubicBezTo>
                  <a:pt x="1536859" y="477679"/>
                  <a:pt x="1541621" y="542449"/>
                  <a:pt x="1534954" y="573881"/>
                </a:cubicBezTo>
                <a:cubicBezTo>
                  <a:pt x="1531144" y="592931"/>
                  <a:pt x="1526381" y="632936"/>
                  <a:pt x="1524476" y="662464"/>
                </a:cubicBezTo>
                <a:cubicBezTo>
                  <a:pt x="1521619" y="715804"/>
                  <a:pt x="1522571" y="717709"/>
                  <a:pt x="1531144" y="671989"/>
                </a:cubicBezTo>
                <a:lnTo>
                  <a:pt x="1534954" y="647224"/>
                </a:lnTo>
                <a:lnTo>
                  <a:pt x="1544479" y="681514"/>
                </a:lnTo>
                <a:cubicBezTo>
                  <a:pt x="1553051" y="714851"/>
                  <a:pt x="1553051" y="716756"/>
                  <a:pt x="1536859" y="750094"/>
                </a:cubicBezTo>
                <a:cubicBezTo>
                  <a:pt x="1525429" y="772954"/>
                  <a:pt x="1518761" y="781526"/>
                  <a:pt x="1514951" y="775811"/>
                </a:cubicBezTo>
                <a:cubicBezTo>
                  <a:pt x="1506379" y="762476"/>
                  <a:pt x="1499711" y="834866"/>
                  <a:pt x="1503521" y="895826"/>
                </a:cubicBezTo>
                <a:cubicBezTo>
                  <a:pt x="1507331" y="948214"/>
                  <a:pt x="1518761" y="988219"/>
                  <a:pt x="1535906" y="1008221"/>
                </a:cubicBezTo>
                <a:cubicBezTo>
                  <a:pt x="1540669" y="1013936"/>
                  <a:pt x="1549241" y="1036796"/>
                  <a:pt x="1554956" y="1060609"/>
                </a:cubicBezTo>
                <a:cubicBezTo>
                  <a:pt x="1560671" y="1084421"/>
                  <a:pt x="1571149" y="1113949"/>
                  <a:pt x="1577816" y="1126331"/>
                </a:cubicBezTo>
                <a:cubicBezTo>
                  <a:pt x="1586389" y="1143476"/>
                  <a:pt x="1588294" y="1157764"/>
                  <a:pt x="1586389" y="1186339"/>
                </a:cubicBezTo>
                <a:cubicBezTo>
                  <a:pt x="1578769" y="1281589"/>
                  <a:pt x="1577816" y="1276826"/>
                  <a:pt x="1601629" y="1299686"/>
                </a:cubicBezTo>
                <a:cubicBezTo>
                  <a:pt x="1614011" y="1311116"/>
                  <a:pt x="1634014" y="1324451"/>
                  <a:pt x="1646396" y="1328261"/>
                </a:cubicBezTo>
                <a:cubicBezTo>
                  <a:pt x="1658779" y="1332071"/>
                  <a:pt x="1667351" y="1338739"/>
                  <a:pt x="1665446" y="1342549"/>
                </a:cubicBezTo>
                <a:cubicBezTo>
                  <a:pt x="1654016" y="1372076"/>
                  <a:pt x="1654016" y="1377791"/>
                  <a:pt x="1666399" y="1383506"/>
                </a:cubicBezTo>
                <a:cubicBezTo>
                  <a:pt x="1678781" y="1390174"/>
                  <a:pt x="1678781" y="1392079"/>
                  <a:pt x="1670209" y="1414939"/>
                </a:cubicBezTo>
                <a:cubicBezTo>
                  <a:pt x="1654016" y="1461611"/>
                  <a:pt x="1612106" y="1642586"/>
                  <a:pt x="1607344" y="1691164"/>
                </a:cubicBezTo>
                <a:cubicBezTo>
                  <a:pt x="1606391" y="1699736"/>
                  <a:pt x="1598771" y="1716881"/>
                  <a:pt x="1591151" y="1727359"/>
                </a:cubicBezTo>
                <a:cubicBezTo>
                  <a:pt x="1578769" y="1745456"/>
                  <a:pt x="1576864" y="1752124"/>
                  <a:pt x="1579721" y="1786414"/>
                </a:cubicBezTo>
                <a:cubicBezTo>
                  <a:pt x="1586389" y="1858804"/>
                  <a:pt x="1590199" y="1874044"/>
                  <a:pt x="1599724" y="1884521"/>
                </a:cubicBezTo>
                <a:cubicBezTo>
                  <a:pt x="1614011" y="1899761"/>
                  <a:pt x="1613059" y="1966436"/>
                  <a:pt x="1597819" y="1995964"/>
                </a:cubicBezTo>
                <a:cubicBezTo>
                  <a:pt x="1591151" y="2008346"/>
                  <a:pt x="1581626" y="2032159"/>
                  <a:pt x="1577816" y="2047399"/>
                </a:cubicBezTo>
                <a:cubicBezTo>
                  <a:pt x="1573054" y="2062639"/>
                  <a:pt x="1563529" y="2081689"/>
                  <a:pt x="1556861" y="2090261"/>
                </a:cubicBezTo>
                <a:cubicBezTo>
                  <a:pt x="1548289" y="2099786"/>
                  <a:pt x="1546384" y="2106454"/>
                  <a:pt x="1551146" y="2111216"/>
                </a:cubicBezTo>
                <a:cubicBezTo>
                  <a:pt x="1558766" y="2118836"/>
                  <a:pt x="1551146" y="2160746"/>
                  <a:pt x="1528286" y="2235994"/>
                </a:cubicBezTo>
                <a:lnTo>
                  <a:pt x="1513999" y="2282666"/>
                </a:lnTo>
                <a:lnTo>
                  <a:pt x="1531144" y="2296954"/>
                </a:lnTo>
                <a:cubicBezTo>
                  <a:pt x="1540669" y="2304574"/>
                  <a:pt x="1551146" y="2312194"/>
                  <a:pt x="1554004" y="2313146"/>
                </a:cubicBezTo>
                <a:cubicBezTo>
                  <a:pt x="1557814" y="2314099"/>
                  <a:pt x="1554956" y="2329339"/>
                  <a:pt x="1547336" y="2349341"/>
                </a:cubicBezTo>
                <a:cubicBezTo>
                  <a:pt x="1533049" y="2386489"/>
                  <a:pt x="1495901" y="2424589"/>
                  <a:pt x="1473041" y="2424589"/>
                </a:cubicBezTo>
                <a:cubicBezTo>
                  <a:pt x="1451134" y="2424589"/>
                  <a:pt x="1432084" y="2441734"/>
                  <a:pt x="1425416" y="2467451"/>
                </a:cubicBezTo>
                <a:lnTo>
                  <a:pt x="1418749" y="2491264"/>
                </a:lnTo>
                <a:lnTo>
                  <a:pt x="1358741" y="2492216"/>
                </a:lnTo>
                <a:cubicBezTo>
                  <a:pt x="1313021" y="2493169"/>
                  <a:pt x="1297781" y="2491264"/>
                  <a:pt x="1295876" y="2484596"/>
                </a:cubicBezTo>
                <a:cubicBezTo>
                  <a:pt x="1293019" y="2477929"/>
                  <a:pt x="1271111" y="2476024"/>
                  <a:pt x="1188244" y="2476976"/>
                </a:cubicBezTo>
                <a:cubicBezTo>
                  <a:pt x="1131094" y="2476976"/>
                  <a:pt x="1079659" y="2479834"/>
                  <a:pt x="1075849" y="2482691"/>
                </a:cubicBezTo>
                <a:cubicBezTo>
                  <a:pt x="1071086" y="2485549"/>
                  <a:pt x="1068229" y="2484596"/>
                  <a:pt x="1068229" y="2477929"/>
                </a:cubicBezTo>
                <a:cubicBezTo>
                  <a:pt x="1068229" y="2467451"/>
                  <a:pt x="1039654" y="2463641"/>
                  <a:pt x="1032986" y="2474119"/>
                </a:cubicBezTo>
                <a:cubicBezTo>
                  <a:pt x="1031081" y="2476976"/>
                  <a:pt x="1012031" y="2479834"/>
                  <a:pt x="990124" y="2480786"/>
                </a:cubicBezTo>
                <a:cubicBezTo>
                  <a:pt x="968216" y="2480786"/>
                  <a:pt x="946309" y="2482691"/>
                  <a:pt x="939641" y="2484596"/>
                </a:cubicBezTo>
                <a:cubicBezTo>
                  <a:pt x="915829" y="2492216"/>
                  <a:pt x="900589" y="2439829"/>
                  <a:pt x="902494" y="2362676"/>
                </a:cubicBezTo>
                <a:lnTo>
                  <a:pt x="904399" y="2310289"/>
                </a:lnTo>
                <a:lnTo>
                  <a:pt x="939641" y="2298859"/>
                </a:lnTo>
                <a:cubicBezTo>
                  <a:pt x="958691" y="2292191"/>
                  <a:pt x="977741" y="2284571"/>
                  <a:pt x="980599" y="2280761"/>
                </a:cubicBezTo>
                <a:cubicBezTo>
                  <a:pt x="986314" y="2275046"/>
                  <a:pt x="1012031" y="2188369"/>
                  <a:pt x="1019651" y="2146459"/>
                </a:cubicBezTo>
                <a:cubicBezTo>
                  <a:pt x="1021556" y="2135981"/>
                  <a:pt x="1018699" y="2115979"/>
                  <a:pt x="1012984" y="2100739"/>
                </a:cubicBezTo>
                <a:cubicBezTo>
                  <a:pt x="1006316" y="2082641"/>
                  <a:pt x="1005364" y="2070259"/>
                  <a:pt x="1009174" y="2062639"/>
                </a:cubicBezTo>
                <a:cubicBezTo>
                  <a:pt x="1012984" y="2056924"/>
                  <a:pt x="1019651" y="2041684"/>
                  <a:pt x="1024414" y="2028349"/>
                </a:cubicBezTo>
                <a:cubicBezTo>
                  <a:pt x="1029176" y="2015014"/>
                  <a:pt x="1036796" y="2004536"/>
                  <a:pt x="1039654" y="2004536"/>
                </a:cubicBezTo>
                <a:cubicBezTo>
                  <a:pt x="1042511" y="2004536"/>
                  <a:pt x="1047274" y="1995964"/>
                  <a:pt x="1049179" y="1986439"/>
                </a:cubicBezTo>
                <a:cubicBezTo>
                  <a:pt x="1051084" y="1976914"/>
                  <a:pt x="1062514" y="1958816"/>
                  <a:pt x="1075849" y="1946434"/>
                </a:cubicBezTo>
                <a:cubicBezTo>
                  <a:pt x="1096804" y="1926431"/>
                  <a:pt x="1098709" y="1920716"/>
                  <a:pt x="1098709" y="1889284"/>
                </a:cubicBezTo>
                <a:cubicBezTo>
                  <a:pt x="1098709" y="1870234"/>
                  <a:pt x="1101566" y="1853089"/>
                  <a:pt x="1105376" y="1850231"/>
                </a:cubicBezTo>
                <a:cubicBezTo>
                  <a:pt x="1118711" y="1842611"/>
                  <a:pt x="1111091" y="1805464"/>
                  <a:pt x="1089184" y="1765459"/>
                </a:cubicBezTo>
                <a:cubicBezTo>
                  <a:pt x="1076801" y="1742599"/>
                  <a:pt x="1061561" y="1714024"/>
                  <a:pt x="1054894" y="1699736"/>
                </a:cubicBezTo>
                <a:cubicBezTo>
                  <a:pt x="1048226" y="1686401"/>
                  <a:pt x="1035844" y="1667351"/>
                  <a:pt x="1027271" y="1658779"/>
                </a:cubicBezTo>
                <a:cubicBezTo>
                  <a:pt x="1018699" y="1650206"/>
                  <a:pt x="1009174" y="1636871"/>
                  <a:pt x="1007269" y="1629251"/>
                </a:cubicBezTo>
                <a:cubicBezTo>
                  <a:pt x="1000601" y="1609249"/>
                  <a:pt x="943451" y="1556861"/>
                  <a:pt x="918686" y="1548289"/>
                </a:cubicBezTo>
                <a:cubicBezTo>
                  <a:pt x="907256" y="1544479"/>
                  <a:pt x="898684" y="1537811"/>
                  <a:pt x="899636" y="1534001"/>
                </a:cubicBezTo>
                <a:cubicBezTo>
                  <a:pt x="900589" y="1530191"/>
                  <a:pt x="898684" y="1528286"/>
                  <a:pt x="894874" y="1531144"/>
                </a:cubicBezTo>
                <a:cubicBezTo>
                  <a:pt x="891064" y="1533049"/>
                  <a:pt x="879634" y="1532096"/>
                  <a:pt x="868204" y="1527334"/>
                </a:cubicBezTo>
                <a:cubicBezTo>
                  <a:pt x="851059" y="1520666"/>
                  <a:pt x="850106" y="1518761"/>
                  <a:pt x="860584" y="1514951"/>
                </a:cubicBezTo>
                <a:cubicBezTo>
                  <a:pt x="870109" y="1511141"/>
                  <a:pt x="870109" y="1510189"/>
                  <a:pt x="862489" y="1510189"/>
                </a:cubicBezTo>
                <a:cubicBezTo>
                  <a:pt x="856774" y="1510189"/>
                  <a:pt x="847249" y="1503521"/>
                  <a:pt x="840581" y="1496854"/>
                </a:cubicBezTo>
                <a:cubicBezTo>
                  <a:pt x="829151" y="1483519"/>
                  <a:pt x="828199" y="1483519"/>
                  <a:pt x="840581" y="1474946"/>
                </a:cubicBezTo>
                <a:cubicBezTo>
                  <a:pt x="854869" y="1464469"/>
                  <a:pt x="842486" y="1463516"/>
                  <a:pt x="824389" y="1473041"/>
                </a:cubicBezTo>
                <a:cubicBezTo>
                  <a:pt x="813911" y="1478756"/>
                  <a:pt x="809149" y="1476851"/>
                  <a:pt x="796766" y="1463516"/>
                </a:cubicBezTo>
                <a:cubicBezTo>
                  <a:pt x="788194" y="1454944"/>
                  <a:pt x="776764" y="1447324"/>
                  <a:pt x="772001" y="1447324"/>
                </a:cubicBezTo>
                <a:cubicBezTo>
                  <a:pt x="757714" y="1447324"/>
                  <a:pt x="759619" y="1424464"/>
                  <a:pt x="774859" y="1410176"/>
                </a:cubicBezTo>
                <a:cubicBezTo>
                  <a:pt x="782479" y="1402556"/>
                  <a:pt x="785336" y="1393984"/>
                  <a:pt x="783431" y="1387316"/>
                </a:cubicBezTo>
                <a:cubicBezTo>
                  <a:pt x="781526" y="1381601"/>
                  <a:pt x="783431" y="1374934"/>
                  <a:pt x="788194" y="1371124"/>
                </a:cubicBezTo>
                <a:cubicBezTo>
                  <a:pt x="801529" y="1362551"/>
                  <a:pt x="836771" y="1364456"/>
                  <a:pt x="839629" y="1373029"/>
                </a:cubicBezTo>
                <a:cubicBezTo>
                  <a:pt x="840581" y="1376839"/>
                  <a:pt x="845344" y="1378744"/>
                  <a:pt x="849154" y="1375886"/>
                </a:cubicBezTo>
                <a:cubicBezTo>
                  <a:pt x="853916" y="1373029"/>
                  <a:pt x="852964" y="1362551"/>
                  <a:pt x="845344" y="1341596"/>
                </a:cubicBezTo>
                <a:cubicBezTo>
                  <a:pt x="828199" y="1296829"/>
                  <a:pt x="820579" y="1266349"/>
                  <a:pt x="815816" y="1220629"/>
                </a:cubicBezTo>
                <a:cubicBezTo>
                  <a:pt x="812006" y="1180624"/>
                  <a:pt x="812006" y="1179671"/>
                  <a:pt x="783431" y="1162526"/>
                </a:cubicBezTo>
                <a:cubicBezTo>
                  <a:pt x="768191" y="1153001"/>
                  <a:pt x="747236" y="1142524"/>
                  <a:pt x="737711" y="1140619"/>
                </a:cubicBezTo>
                <a:cubicBezTo>
                  <a:pt x="726281" y="1137761"/>
                  <a:pt x="718661" y="1130141"/>
                  <a:pt x="716756" y="1120616"/>
                </a:cubicBezTo>
                <a:cubicBezTo>
                  <a:pt x="710089" y="1093946"/>
                  <a:pt x="654844" y="1101566"/>
                  <a:pt x="660559" y="1128236"/>
                </a:cubicBezTo>
                <a:cubicBezTo>
                  <a:pt x="661511" y="1132999"/>
                  <a:pt x="656749" y="1136809"/>
                  <a:pt x="649129" y="1137761"/>
                </a:cubicBezTo>
                <a:cubicBezTo>
                  <a:pt x="625316" y="1142524"/>
                  <a:pt x="570071" y="1165384"/>
                  <a:pt x="562451" y="1174909"/>
                </a:cubicBezTo>
                <a:cubicBezTo>
                  <a:pt x="558641" y="1179671"/>
                  <a:pt x="553879" y="1192054"/>
                  <a:pt x="552926" y="1200626"/>
                </a:cubicBezTo>
                <a:cubicBezTo>
                  <a:pt x="551021" y="1220629"/>
                  <a:pt x="539591" y="1270159"/>
                  <a:pt x="530066" y="1303496"/>
                </a:cubicBezTo>
                <a:cubicBezTo>
                  <a:pt x="526256" y="1316831"/>
                  <a:pt x="523399" y="1339691"/>
                  <a:pt x="522446" y="1353979"/>
                </a:cubicBezTo>
                <a:cubicBezTo>
                  <a:pt x="521494" y="1380649"/>
                  <a:pt x="522446" y="1380649"/>
                  <a:pt x="544354" y="1380649"/>
                </a:cubicBezTo>
                <a:cubicBezTo>
                  <a:pt x="564356" y="1380649"/>
                  <a:pt x="566261" y="1382554"/>
                  <a:pt x="565309" y="1397794"/>
                </a:cubicBezTo>
                <a:cubicBezTo>
                  <a:pt x="564356" y="1411129"/>
                  <a:pt x="567214" y="1414939"/>
                  <a:pt x="576739" y="1414939"/>
                </a:cubicBezTo>
                <a:cubicBezTo>
                  <a:pt x="583406" y="1414939"/>
                  <a:pt x="589121" y="1417796"/>
                  <a:pt x="589121" y="1421606"/>
                </a:cubicBezTo>
                <a:cubicBezTo>
                  <a:pt x="589121" y="1425416"/>
                  <a:pt x="592931" y="1428274"/>
                  <a:pt x="598646" y="1428274"/>
                </a:cubicBezTo>
                <a:cubicBezTo>
                  <a:pt x="604361" y="1428274"/>
                  <a:pt x="608171" y="1433989"/>
                  <a:pt x="608171" y="1441609"/>
                </a:cubicBezTo>
                <a:cubicBezTo>
                  <a:pt x="608171" y="1448276"/>
                  <a:pt x="605314" y="1453039"/>
                  <a:pt x="601504" y="1450181"/>
                </a:cubicBezTo>
                <a:cubicBezTo>
                  <a:pt x="597694" y="1448276"/>
                  <a:pt x="593884" y="1454944"/>
                  <a:pt x="591026" y="1464469"/>
                </a:cubicBezTo>
                <a:cubicBezTo>
                  <a:pt x="588169" y="1480661"/>
                  <a:pt x="585311" y="1482566"/>
                  <a:pt x="568166" y="1479709"/>
                </a:cubicBezTo>
                <a:cubicBezTo>
                  <a:pt x="557689" y="1477804"/>
                  <a:pt x="547211" y="1472089"/>
                  <a:pt x="545306" y="1466374"/>
                </a:cubicBezTo>
                <a:cubicBezTo>
                  <a:pt x="537686" y="1446371"/>
                  <a:pt x="522446" y="1433989"/>
                  <a:pt x="513874" y="1441609"/>
                </a:cubicBezTo>
                <a:cubicBezTo>
                  <a:pt x="507206" y="1446371"/>
                  <a:pt x="501491" y="1441609"/>
                  <a:pt x="488156" y="1421606"/>
                </a:cubicBezTo>
                <a:cubicBezTo>
                  <a:pt x="451009" y="1364456"/>
                  <a:pt x="245269" y="1143476"/>
                  <a:pt x="141446" y="1049179"/>
                </a:cubicBezTo>
                <a:cubicBezTo>
                  <a:pt x="127159" y="1035844"/>
                  <a:pt x="90011" y="997744"/>
                  <a:pt x="50006" y="953929"/>
                </a:cubicBezTo>
                <a:cubicBezTo>
                  <a:pt x="14764" y="921544"/>
                  <a:pt x="7144" y="915829"/>
                  <a:pt x="7144" y="925354"/>
                </a:cubicBezTo>
                <a:cubicBezTo>
                  <a:pt x="7144" y="932974"/>
                  <a:pt x="25241" y="957739"/>
                  <a:pt x="49054" y="983456"/>
                </a:cubicBezTo>
                <a:cubicBezTo>
                  <a:pt x="71914" y="1008221"/>
                  <a:pt x="87154" y="1029176"/>
                  <a:pt x="83344" y="1031081"/>
                </a:cubicBezTo>
                <a:cubicBezTo>
                  <a:pt x="79534" y="1032034"/>
                  <a:pt x="73819" y="1030129"/>
                  <a:pt x="70961" y="1025366"/>
                </a:cubicBezTo>
                <a:cubicBezTo>
                  <a:pt x="68104" y="1020604"/>
                  <a:pt x="62389" y="1018699"/>
                  <a:pt x="58579" y="1019651"/>
                </a:cubicBezTo>
                <a:cubicBezTo>
                  <a:pt x="54769" y="1020604"/>
                  <a:pt x="66199" y="1038701"/>
                  <a:pt x="83344" y="1059656"/>
                </a:cubicBezTo>
                <a:cubicBezTo>
                  <a:pt x="101441" y="1080611"/>
                  <a:pt x="115729" y="1099661"/>
                  <a:pt x="115729" y="1103471"/>
                </a:cubicBezTo>
                <a:cubicBezTo>
                  <a:pt x="115729" y="1107281"/>
                  <a:pt x="130016" y="1126331"/>
                  <a:pt x="148114" y="1146334"/>
                </a:cubicBezTo>
                <a:cubicBezTo>
                  <a:pt x="182404" y="1186339"/>
                  <a:pt x="184309" y="1191101"/>
                  <a:pt x="170021" y="1204436"/>
                </a:cubicBezTo>
                <a:cubicBezTo>
                  <a:pt x="157639" y="1215866"/>
                  <a:pt x="156686" y="1248251"/>
                  <a:pt x="165259" y="1319689"/>
                </a:cubicBezTo>
                <a:cubicBezTo>
                  <a:pt x="169069" y="1353026"/>
                  <a:pt x="170974" y="1357789"/>
                  <a:pt x="175736" y="1344454"/>
                </a:cubicBezTo>
                <a:cubicBezTo>
                  <a:pt x="180499" y="1329214"/>
                  <a:pt x="181451" y="1330166"/>
                  <a:pt x="186214" y="1353979"/>
                </a:cubicBezTo>
                <a:cubicBezTo>
                  <a:pt x="189071" y="1367314"/>
                  <a:pt x="194786" y="1386364"/>
                  <a:pt x="197644" y="1395889"/>
                </a:cubicBezTo>
                <a:cubicBezTo>
                  <a:pt x="204311" y="1413986"/>
                  <a:pt x="234791" y="1436846"/>
                  <a:pt x="241459" y="1430179"/>
                </a:cubicBezTo>
                <a:cubicBezTo>
                  <a:pt x="243364" y="1428274"/>
                  <a:pt x="242411" y="1426369"/>
                  <a:pt x="237649" y="1426369"/>
                </a:cubicBezTo>
                <a:cubicBezTo>
                  <a:pt x="225266" y="1426369"/>
                  <a:pt x="210979" y="1398746"/>
                  <a:pt x="201454" y="1357789"/>
                </a:cubicBezTo>
                <a:cubicBezTo>
                  <a:pt x="196691" y="1336834"/>
                  <a:pt x="186214" y="1308259"/>
                  <a:pt x="179546" y="1295876"/>
                </a:cubicBezTo>
                <a:cubicBezTo>
                  <a:pt x="168116" y="1273969"/>
                  <a:pt x="168116" y="1271111"/>
                  <a:pt x="176689" y="1257776"/>
                </a:cubicBezTo>
                <a:cubicBezTo>
                  <a:pt x="182404" y="1250156"/>
                  <a:pt x="187166" y="1233964"/>
                  <a:pt x="187166" y="1222534"/>
                </a:cubicBezTo>
                <a:cubicBezTo>
                  <a:pt x="187166" y="1211104"/>
                  <a:pt x="190024" y="1200626"/>
                  <a:pt x="191929" y="1200626"/>
                </a:cubicBezTo>
                <a:cubicBezTo>
                  <a:pt x="193834" y="1200626"/>
                  <a:pt x="230029" y="1238726"/>
                  <a:pt x="270986" y="1285399"/>
                </a:cubicBezTo>
                <a:cubicBezTo>
                  <a:pt x="334804" y="1357789"/>
                  <a:pt x="346234" y="1374934"/>
                  <a:pt x="348139" y="1394936"/>
                </a:cubicBezTo>
                <a:cubicBezTo>
                  <a:pt x="349091" y="1408271"/>
                  <a:pt x="353854" y="1425416"/>
                  <a:pt x="358616" y="1433036"/>
                </a:cubicBezTo>
                <a:cubicBezTo>
                  <a:pt x="362426" y="1440656"/>
                  <a:pt x="368141" y="1458754"/>
                  <a:pt x="370999" y="1472089"/>
                </a:cubicBezTo>
                <a:cubicBezTo>
                  <a:pt x="373856" y="1485424"/>
                  <a:pt x="380524" y="1514951"/>
                  <a:pt x="386239" y="1536859"/>
                </a:cubicBezTo>
                <a:cubicBezTo>
                  <a:pt x="396716" y="1575911"/>
                  <a:pt x="397669" y="1575911"/>
                  <a:pt x="383381" y="1588294"/>
                </a:cubicBezTo>
                <a:cubicBezTo>
                  <a:pt x="373856" y="1597819"/>
                  <a:pt x="370046" y="1608296"/>
                  <a:pt x="370046" y="1628299"/>
                </a:cubicBezTo>
                <a:cubicBezTo>
                  <a:pt x="370046" y="1654016"/>
                  <a:pt x="363379" y="1667351"/>
                  <a:pt x="342424" y="1679734"/>
                </a:cubicBezTo>
                <a:cubicBezTo>
                  <a:pt x="338614" y="1682591"/>
                  <a:pt x="326231" y="1694974"/>
                  <a:pt x="316706" y="1707356"/>
                </a:cubicBezTo>
                <a:cubicBezTo>
                  <a:pt x="302419" y="1726406"/>
                  <a:pt x="299561" y="1737836"/>
                  <a:pt x="298609" y="1770221"/>
                </a:cubicBezTo>
                <a:cubicBezTo>
                  <a:pt x="297656" y="1792129"/>
                  <a:pt x="300514" y="1815941"/>
                  <a:pt x="304324" y="1822609"/>
                </a:cubicBezTo>
                <a:cubicBezTo>
                  <a:pt x="308134" y="1829276"/>
                  <a:pt x="309086" y="1842611"/>
                  <a:pt x="308134" y="1851184"/>
                </a:cubicBezTo>
                <a:cubicBezTo>
                  <a:pt x="306229" y="1861661"/>
                  <a:pt x="310039" y="1876901"/>
                  <a:pt x="319564" y="1893094"/>
                </a:cubicBezTo>
                <a:cubicBezTo>
                  <a:pt x="327184" y="1907381"/>
                  <a:pt x="331946" y="1920716"/>
                  <a:pt x="330041" y="1922621"/>
                </a:cubicBezTo>
                <a:cubicBezTo>
                  <a:pt x="323374" y="1929289"/>
                  <a:pt x="258604" y="1882616"/>
                  <a:pt x="233839" y="1853089"/>
                </a:cubicBezTo>
                <a:cubicBezTo>
                  <a:pt x="205264" y="1818799"/>
                  <a:pt x="187166" y="1755934"/>
                  <a:pt x="182404" y="1668304"/>
                </a:cubicBezTo>
                <a:cubicBezTo>
                  <a:pt x="180499" y="1632109"/>
                  <a:pt x="176689" y="1600676"/>
                  <a:pt x="175736" y="1598771"/>
                </a:cubicBezTo>
                <a:cubicBezTo>
                  <a:pt x="173831" y="1596866"/>
                  <a:pt x="172879" y="1570196"/>
                  <a:pt x="172879" y="1538764"/>
                </a:cubicBezTo>
                <a:cubicBezTo>
                  <a:pt x="172879" y="1508284"/>
                  <a:pt x="170974" y="1463516"/>
                  <a:pt x="168116" y="1439704"/>
                </a:cubicBezTo>
                <a:lnTo>
                  <a:pt x="164306" y="1395889"/>
                </a:lnTo>
                <a:lnTo>
                  <a:pt x="156686" y="1430179"/>
                </a:lnTo>
                <a:cubicBezTo>
                  <a:pt x="136684" y="1516856"/>
                  <a:pt x="142399" y="1647349"/>
                  <a:pt x="171926" y="1750219"/>
                </a:cubicBezTo>
                <a:cubicBezTo>
                  <a:pt x="185261" y="1798796"/>
                  <a:pt x="233839" y="1888331"/>
                  <a:pt x="263366" y="1921669"/>
                </a:cubicBezTo>
                <a:lnTo>
                  <a:pt x="289084" y="1949291"/>
                </a:lnTo>
                <a:lnTo>
                  <a:pt x="272891" y="1991201"/>
                </a:lnTo>
                <a:cubicBezTo>
                  <a:pt x="252889" y="2042636"/>
                  <a:pt x="253841" y="2044541"/>
                  <a:pt x="272891" y="2110264"/>
                </a:cubicBezTo>
                <a:cubicBezTo>
                  <a:pt x="290989" y="2172176"/>
                  <a:pt x="301466" y="2190274"/>
                  <a:pt x="330994" y="2208371"/>
                </a:cubicBezTo>
                <a:cubicBezTo>
                  <a:pt x="343376" y="2215991"/>
                  <a:pt x="352901" y="2223611"/>
                  <a:pt x="352901" y="2227421"/>
                </a:cubicBezTo>
                <a:cubicBezTo>
                  <a:pt x="352901" y="2236946"/>
                  <a:pt x="399574" y="2256949"/>
                  <a:pt x="440531" y="2265521"/>
                </a:cubicBezTo>
                <a:cubicBezTo>
                  <a:pt x="464344" y="2270284"/>
                  <a:pt x="478631" y="2275999"/>
                  <a:pt x="476726" y="2280761"/>
                </a:cubicBezTo>
                <a:cubicBezTo>
                  <a:pt x="474821" y="2284571"/>
                  <a:pt x="491966" y="2296001"/>
                  <a:pt x="513874" y="2306479"/>
                </a:cubicBezTo>
                <a:lnTo>
                  <a:pt x="553879" y="2324576"/>
                </a:lnTo>
                <a:lnTo>
                  <a:pt x="553879" y="2354104"/>
                </a:lnTo>
                <a:cubicBezTo>
                  <a:pt x="553879" y="2389346"/>
                  <a:pt x="535781" y="2431256"/>
                  <a:pt x="514826" y="2443639"/>
                </a:cubicBezTo>
                <a:cubicBezTo>
                  <a:pt x="506254" y="2449354"/>
                  <a:pt x="499586" y="2457926"/>
                  <a:pt x="499586" y="2462689"/>
                </a:cubicBezTo>
                <a:cubicBezTo>
                  <a:pt x="499586" y="2471261"/>
                  <a:pt x="490061" y="2472214"/>
                  <a:pt x="437674" y="2469356"/>
                </a:cubicBezTo>
                <a:cubicBezTo>
                  <a:pt x="403384" y="2467451"/>
                  <a:pt x="364331" y="2465546"/>
                  <a:pt x="349091" y="2466499"/>
                </a:cubicBezTo>
                <a:cubicBezTo>
                  <a:pt x="332899" y="2466499"/>
                  <a:pt x="319564" y="2462689"/>
                  <a:pt x="314801" y="2456974"/>
                </a:cubicBezTo>
                <a:cubicBezTo>
                  <a:pt x="296704" y="2435066"/>
                  <a:pt x="218599" y="2429351"/>
                  <a:pt x="218599" y="2450306"/>
                </a:cubicBezTo>
                <a:cubicBezTo>
                  <a:pt x="218599" y="2461736"/>
                  <a:pt x="171926" y="2467451"/>
                  <a:pt x="82391" y="2468404"/>
                </a:cubicBezTo>
                <a:lnTo>
                  <a:pt x="7144" y="2468404"/>
                </a:lnTo>
                <a:lnTo>
                  <a:pt x="7144" y="2756059"/>
                </a:lnTo>
                <a:lnTo>
                  <a:pt x="6126956" y="2756059"/>
                </a:lnTo>
                <a:cubicBezTo>
                  <a:pt x="6126004" y="2539841"/>
                  <a:pt x="6124099" y="2518886"/>
                  <a:pt x="6114574" y="2500789"/>
                </a:cubicBezTo>
                <a:cubicBezTo>
                  <a:pt x="6099334" y="2472214"/>
                  <a:pt x="6100287" y="2418874"/>
                  <a:pt x="6117431" y="2394109"/>
                </a:cubicBezTo>
                <a:cubicBezTo>
                  <a:pt x="6126004" y="2380774"/>
                  <a:pt x="6127909" y="2351246"/>
                  <a:pt x="6127909" y="2163604"/>
                </a:cubicBezTo>
                <a:lnTo>
                  <a:pt x="6127909" y="1948339"/>
                </a:lnTo>
                <a:lnTo>
                  <a:pt x="6105049" y="1937861"/>
                </a:lnTo>
                <a:cubicBezTo>
                  <a:pt x="6092667" y="1932146"/>
                  <a:pt x="6070759" y="1925479"/>
                  <a:pt x="6057424" y="1923574"/>
                </a:cubicBezTo>
                <a:cubicBezTo>
                  <a:pt x="6034564" y="1919764"/>
                  <a:pt x="6031706" y="1917859"/>
                  <a:pt x="6031706" y="1899761"/>
                </a:cubicBezTo>
                <a:cubicBezTo>
                  <a:pt x="6031706" y="1865471"/>
                  <a:pt x="6014562" y="1808321"/>
                  <a:pt x="5995512" y="1778794"/>
                </a:cubicBezTo>
                <a:cubicBezTo>
                  <a:pt x="5985987" y="1762601"/>
                  <a:pt x="5972651" y="1742599"/>
                  <a:pt x="5967889" y="1734026"/>
                </a:cubicBezTo>
                <a:cubicBezTo>
                  <a:pt x="5955506" y="1713071"/>
                  <a:pt x="5899309" y="1656874"/>
                  <a:pt x="5890737" y="1656874"/>
                </a:cubicBezTo>
                <a:cubicBezTo>
                  <a:pt x="5886926" y="1656874"/>
                  <a:pt x="5876449" y="1651159"/>
                  <a:pt x="5865971" y="1643539"/>
                </a:cubicBezTo>
                <a:cubicBezTo>
                  <a:pt x="5852637" y="1634014"/>
                  <a:pt x="5848826" y="1626394"/>
                  <a:pt x="5850731" y="1615916"/>
                </a:cubicBezTo>
                <a:cubicBezTo>
                  <a:pt x="5852637" y="1607344"/>
                  <a:pt x="5848826" y="1592104"/>
                  <a:pt x="5843112" y="1580674"/>
                </a:cubicBezTo>
                <a:cubicBezTo>
                  <a:pt x="5837396" y="1569244"/>
                  <a:pt x="5832634" y="1557814"/>
                  <a:pt x="5832634" y="1554956"/>
                </a:cubicBezTo>
                <a:cubicBezTo>
                  <a:pt x="5832634" y="1552099"/>
                  <a:pt x="5845969" y="1527334"/>
                  <a:pt x="5863114" y="1500664"/>
                </a:cubicBezTo>
                <a:cubicBezTo>
                  <a:pt x="5880259" y="1473994"/>
                  <a:pt x="5905024" y="1430179"/>
                  <a:pt x="5918359" y="1403509"/>
                </a:cubicBezTo>
                <a:lnTo>
                  <a:pt x="5942171" y="1354931"/>
                </a:lnTo>
                <a:lnTo>
                  <a:pt x="5964079" y="1373981"/>
                </a:lnTo>
                <a:cubicBezTo>
                  <a:pt x="5990749" y="1396841"/>
                  <a:pt x="6022181" y="1413034"/>
                  <a:pt x="6030754" y="1408271"/>
                </a:cubicBezTo>
                <a:cubicBezTo>
                  <a:pt x="6042184" y="1401604"/>
                  <a:pt x="6037421" y="1381601"/>
                  <a:pt x="6021229" y="1371124"/>
                </a:cubicBezTo>
                <a:cubicBezTo>
                  <a:pt x="5994559" y="1353979"/>
                  <a:pt x="5983129" y="1333024"/>
                  <a:pt x="5992654" y="1316831"/>
                </a:cubicBezTo>
                <a:cubicBezTo>
                  <a:pt x="6002179" y="1298734"/>
                  <a:pt x="6017419" y="1234916"/>
                  <a:pt x="6013609" y="1228249"/>
                </a:cubicBezTo>
                <a:cubicBezTo>
                  <a:pt x="6006942" y="1217771"/>
                  <a:pt x="6019324" y="1196816"/>
                  <a:pt x="6030754" y="1199674"/>
                </a:cubicBezTo>
                <a:cubicBezTo>
                  <a:pt x="6043137" y="1202531"/>
                  <a:pt x="6051709" y="1191101"/>
                  <a:pt x="6045994" y="1176814"/>
                </a:cubicBezTo>
                <a:cubicBezTo>
                  <a:pt x="6044089" y="1172051"/>
                  <a:pt x="6061234" y="1148239"/>
                  <a:pt x="6085046" y="1124426"/>
                </a:cubicBezTo>
                <a:cubicBezTo>
                  <a:pt x="6122194" y="1084421"/>
                  <a:pt x="6126956" y="1077754"/>
                  <a:pt x="6126956" y="1054894"/>
                </a:cubicBezTo>
                <a:cubicBezTo>
                  <a:pt x="6126956" y="1027271"/>
                  <a:pt x="6118384" y="1021556"/>
                  <a:pt x="6107906" y="1041559"/>
                </a:cubicBezTo>
                <a:cubicBezTo>
                  <a:pt x="6104096" y="1048226"/>
                  <a:pt x="6103144" y="1053941"/>
                  <a:pt x="6105049" y="1053941"/>
                </a:cubicBezTo>
                <a:cubicBezTo>
                  <a:pt x="6109812" y="1053941"/>
                  <a:pt x="6066949" y="1113949"/>
                  <a:pt x="6045042" y="1137761"/>
                </a:cubicBezTo>
                <a:cubicBezTo>
                  <a:pt x="6030754" y="1153001"/>
                  <a:pt x="6025039" y="1154906"/>
                  <a:pt x="6005989" y="1151096"/>
                </a:cubicBezTo>
                <a:cubicBezTo>
                  <a:pt x="5993606" y="1149191"/>
                  <a:pt x="5980271" y="1144429"/>
                  <a:pt x="5975509" y="1140619"/>
                </a:cubicBezTo>
                <a:cubicBezTo>
                  <a:pt x="5962174" y="1129189"/>
                  <a:pt x="5949792" y="1138714"/>
                  <a:pt x="5953601" y="1157764"/>
                </a:cubicBezTo>
                <a:cubicBezTo>
                  <a:pt x="5956459" y="1173004"/>
                  <a:pt x="5955506" y="1174909"/>
                  <a:pt x="5942171" y="1171099"/>
                </a:cubicBezTo>
                <a:cubicBezTo>
                  <a:pt x="5931694" y="1168241"/>
                  <a:pt x="5920264" y="1173004"/>
                  <a:pt x="5903119" y="1187291"/>
                </a:cubicBezTo>
                <a:cubicBezTo>
                  <a:pt x="5889784" y="1197769"/>
                  <a:pt x="5878354" y="1209199"/>
                  <a:pt x="5878354" y="1212056"/>
                </a:cubicBezTo>
                <a:cubicBezTo>
                  <a:pt x="5878354" y="1214914"/>
                  <a:pt x="5864067" y="1234916"/>
                  <a:pt x="5846921" y="1255871"/>
                </a:cubicBezTo>
                <a:cubicBezTo>
                  <a:pt x="5829776" y="1276826"/>
                  <a:pt x="5814537" y="1298734"/>
                  <a:pt x="5814537" y="1306354"/>
                </a:cubicBezTo>
                <a:cubicBezTo>
                  <a:pt x="5814537" y="1318736"/>
                  <a:pt x="5814537" y="1318736"/>
                  <a:pt x="5795487" y="1305401"/>
                </a:cubicBezTo>
                <a:lnTo>
                  <a:pt x="5776437" y="1292066"/>
                </a:lnTo>
                <a:lnTo>
                  <a:pt x="5757387" y="1314926"/>
                </a:lnTo>
                <a:cubicBezTo>
                  <a:pt x="5740242" y="1334929"/>
                  <a:pt x="5736431" y="1336834"/>
                  <a:pt x="5722144" y="1331119"/>
                </a:cubicBezTo>
                <a:cubicBezTo>
                  <a:pt x="5705951" y="1325404"/>
                  <a:pt x="5704999" y="1322546"/>
                  <a:pt x="5704999" y="1284446"/>
                </a:cubicBezTo>
                <a:cubicBezTo>
                  <a:pt x="5704999" y="1231106"/>
                  <a:pt x="5699284" y="1226344"/>
                  <a:pt x="5612606" y="1207294"/>
                </a:cubicBezTo>
                <a:cubicBezTo>
                  <a:pt x="5602129" y="1205389"/>
                  <a:pt x="5597367" y="1201579"/>
                  <a:pt x="5601176" y="1199674"/>
                </a:cubicBezTo>
                <a:cubicBezTo>
                  <a:pt x="5617369" y="1193959"/>
                  <a:pt x="5601176" y="1185386"/>
                  <a:pt x="5573554" y="1185386"/>
                </a:cubicBezTo>
                <a:cubicBezTo>
                  <a:pt x="5552599" y="1185386"/>
                  <a:pt x="5544979" y="1188244"/>
                  <a:pt x="5544979" y="1194911"/>
                </a:cubicBezTo>
                <a:cubicBezTo>
                  <a:pt x="5544979" y="1199674"/>
                  <a:pt x="5534501" y="1211104"/>
                  <a:pt x="5521167" y="1219676"/>
                </a:cubicBezTo>
                <a:cubicBezTo>
                  <a:pt x="5485924" y="1241584"/>
                  <a:pt x="5448776" y="1276826"/>
                  <a:pt x="5448776" y="1288256"/>
                </a:cubicBezTo>
                <a:cubicBezTo>
                  <a:pt x="5448776" y="1293971"/>
                  <a:pt x="5453539" y="1300639"/>
                  <a:pt x="5460206" y="1304449"/>
                </a:cubicBezTo>
                <a:cubicBezTo>
                  <a:pt x="5467826" y="1309211"/>
                  <a:pt x="5468779" y="1312069"/>
                  <a:pt x="5464017" y="1315879"/>
                </a:cubicBezTo>
                <a:cubicBezTo>
                  <a:pt x="5455444" y="1321594"/>
                  <a:pt x="5443062" y="1403509"/>
                  <a:pt x="5443062" y="1454944"/>
                </a:cubicBezTo>
                <a:cubicBezTo>
                  <a:pt x="5443062" y="1491139"/>
                  <a:pt x="5443062" y="1491139"/>
                  <a:pt x="5464969" y="1494949"/>
                </a:cubicBezTo>
                <a:cubicBezTo>
                  <a:pt x="5483067" y="1498759"/>
                  <a:pt x="5486876" y="1501616"/>
                  <a:pt x="5486876" y="1515904"/>
                </a:cubicBezTo>
                <a:cubicBezTo>
                  <a:pt x="5486876" y="1540669"/>
                  <a:pt x="5482114" y="1544479"/>
                  <a:pt x="5468779" y="1533049"/>
                </a:cubicBezTo>
                <a:cubicBezTo>
                  <a:pt x="5457349" y="1523524"/>
                  <a:pt x="5456396" y="1523524"/>
                  <a:pt x="5452587" y="1540669"/>
                </a:cubicBezTo>
                <a:cubicBezTo>
                  <a:pt x="5449729" y="1550194"/>
                  <a:pt x="5444967" y="1562576"/>
                  <a:pt x="5442109" y="1566386"/>
                </a:cubicBezTo>
                <a:cubicBezTo>
                  <a:pt x="5438299" y="1571149"/>
                  <a:pt x="5433537" y="1583531"/>
                  <a:pt x="5431631" y="1594961"/>
                </a:cubicBezTo>
                <a:cubicBezTo>
                  <a:pt x="5428774" y="1608296"/>
                  <a:pt x="5420201" y="1619726"/>
                  <a:pt x="5404962" y="1629251"/>
                </a:cubicBezTo>
                <a:cubicBezTo>
                  <a:pt x="5344001" y="1667351"/>
                  <a:pt x="5326856" y="1694021"/>
                  <a:pt x="5327809" y="1746409"/>
                </a:cubicBezTo>
                <a:cubicBezTo>
                  <a:pt x="5327809" y="1762601"/>
                  <a:pt x="5325904" y="1787366"/>
                  <a:pt x="5322094" y="1801654"/>
                </a:cubicBezTo>
                <a:cubicBezTo>
                  <a:pt x="5316379" y="1823561"/>
                  <a:pt x="5317331" y="1829276"/>
                  <a:pt x="5331619" y="1854041"/>
                </a:cubicBezTo>
                <a:cubicBezTo>
                  <a:pt x="5350669" y="1886426"/>
                  <a:pt x="5350669" y="1887379"/>
                  <a:pt x="5335429" y="1891189"/>
                </a:cubicBezTo>
                <a:cubicBezTo>
                  <a:pt x="5327809" y="1893094"/>
                  <a:pt x="5322094" y="1902619"/>
                  <a:pt x="5319237" y="1916906"/>
                </a:cubicBezTo>
                <a:cubicBezTo>
                  <a:pt x="5316379" y="1929289"/>
                  <a:pt x="5309712" y="1949291"/>
                  <a:pt x="5303044" y="1959769"/>
                </a:cubicBezTo>
                <a:cubicBezTo>
                  <a:pt x="5287804" y="1984534"/>
                  <a:pt x="5279231" y="2033111"/>
                  <a:pt x="5289709" y="2033111"/>
                </a:cubicBezTo>
                <a:cubicBezTo>
                  <a:pt x="5293519" y="2033111"/>
                  <a:pt x="5297329" y="2024539"/>
                  <a:pt x="5297329" y="2015014"/>
                </a:cubicBezTo>
                <a:cubicBezTo>
                  <a:pt x="5297329" y="1985486"/>
                  <a:pt x="5308759" y="1986439"/>
                  <a:pt x="5317331" y="2015966"/>
                </a:cubicBezTo>
                <a:cubicBezTo>
                  <a:pt x="5325904" y="2045494"/>
                  <a:pt x="5348764" y="2071211"/>
                  <a:pt x="5367814" y="2071211"/>
                </a:cubicBezTo>
                <a:cubicBezTo>
                  <a:pt x="5390674" y="2071211"/>
                  <a:pt x="5386864" y="2081689"/>
                  <a:pt x="5359242" y="2094071"/>
                </a:cubicBezTo>
                <a:cubicBezTo>
                  <a:pt x="5297329" y="2120741"/>
                  <a:pt x="5259229" y="2167414"/>
                  <a:pt x="5259229" y="2215991"/>
                </a:cubicBezTo>
                <a:cubicBezTo>
                  <a:pt x="5259229" y="2242661"/>
                  <a:pt x="5267801" y="2255996"/>
                  <a:pt x="5295424" y="2272189"/>
                </a:cubicBezTo>
                <a:cubicBezTo>
                  <a:pt x="5323999" y="2289334"/>
                  <a:pt x="5367814" y="2328386"/>
                  <a:pt x="5367814" y="2336959"/>
                </a:cubicBezTo>
                <a:cubicBezTo>
                  <a:pt x="5367814" y="2340769"/>
                  <a:pt x="5361146" y="2351246"/>
                  <a:pt x="5351621" y="2361724"/>
                </a:cubicBezTo>
                <a:cubicBezTo>
                  <a:pt x="5342096" y="2372201"/>
                  <a:pt x="5335429" y="2383631"/>
                  <a:pt x="5335429" y="2387441"/>
                </a:cubicBezTo>
                <a:cubicBezTo>
                  <a:pt x="5335429" y="2400776"/>
                  <a:pt x="5309712" y="2402681"/>
                  <a:pt x="5297329" y="2390299"/>
                </a:cubicBezTo>
                <a:cubicBezTo>
                  <a:pt x="5284946" y="2378869"/>
                  <a:pt x="5285899" y="2346484"/>
                  <a:pt x="5298281" y="2346484"/>
                </a:cubicBezTo>
                <a:cubicBezTo>
                  <a:pt x="5312569" y="2346484"/>
                  <a:pt x="5297329" y="2331244"/>
                  <a:pt x="5282089" y="2329339"/>
                </a:cubicBezTo>
                <a:cubicBezTo>
                  <a:pt x="5262087" y="2327434"/>
                  <a:pt x="5262087" y="2329339"/>
                  <a:pt x="5275421" y="2349341"/>
                </a:cubicBezTo>
                <a:cubicBezTo>
                  <a:pt x="5287804" y="2367439"/>
                  <a:pt x="5279231" y="2369344"/>
                  <a:pt x="5255419" y="2355056"/>
                </a:cubicBezTo>
                <a:cubicBezTo>
                  <a:pt x="5246846" y="2349341"/>
                  <a:pt x="5236369" y="2347436"/>
                  <a:pt x="5233512" y="2349341"/>
                </a:cubicBezTo>
                <a:cubicBezTo>
                  <a:pt x="5229701" y="2351246"/>
                  <a:pt x="5226844" y="2350294"/>
                  <a:pt x="5226844" y="2346484"/>
                </a:cubicBezTo>
                <a:cubicBezTo>
                  <a:pt x="5226844" y="2342674"/>
                  <a:pt x="5229701" y="2339816"/>
                  <a:pt x="5233512" y="2339816"/>
                </a:cubicBezTo>
                <a:cubicBezTo>
                  <a:pt x="5238274" y="2339816"/>
                  <a:pt x="5238274" y="2336959"/>
                  <a:pt x="5232559" y="2330291"/>
                </a:cubicBezTo>
                <a:cubicBezTo>
                  <a:pt x="5226844" y="2323624"/>
                  <a:pt x="5226844" y="2320766"/>
                  <a:pt x="5231606" y="2320766"/>
                </a:cubicBezTo>
                <a:cubicBezTo>
                  <a:pt x="5244942" y="2320766"/>
                  <a:pt x="5239226" y="2301716"/>
                  <a:pt x="5224939" y="2296954"/>
                </a:cubicBezTo>
                <a:cubicBezTo>
                  <a:pt x="5203984" y="2289334"/>
                  <a:pt x="5183029" y="2306479"/>
                  <a:pt x="5180171" y="2333149"/>
                </a:cubicBezTo>
                <a:lnTo>
                  <a:pt x="5178267" y="2355056"/>
                </a:lnTo>
                <a:lnTo>
                  <a:pt x="5165884" y="2336006"/>
                </a:lnTo>
                <a:cubicBezTo>
                  <a:pt x="5159217" y="2325529"/>
                  <a:pt x="5153501" y="2314099"/>
                  <a:pt x="5153501" y="2309336"/>
                </a:cubicBezTo>
                <a:cubicBezTo>
                  <a:pt x="5153501" y="2304574"/>
                  <a:pt x="5149692" y="2301716"/>
                  <a:pt x="5144929" y="2301716"/>
                </a:cubicBezTo>
                <a:cubicBezTo>
                  <a:pt x="5140167" y="2301716"/>
                  <a:pt x="5136356" y="2295049"/>
                  <a:pt x="5136356" y="2286476"/>
                </a:cubicBezTo>
                <a:cubicBezTo>
                  <a:pt x="5136356" y="2277904"/>
                  <a:pt x="5133499" y="2271236"/>
                  <a:pt x="5129689" y="2271236"/>
                </a:cubicBezTo>
                <a:cubicBezTo>
                  <a:pt x="5125879" y="2271236"/>
                  <a:pt x="5123021" y="2277904"/>
                  <a:pt x="5123021" y="2287429"/>
                </a:cubicBezTo>
                <a:cubicBezTo>
                  <a:pt x="5123021" y="2301716"/>
                  <a:pt x="5121117" y="2302669"/>
                  <a:pt x="5109687" y="2296001"/>
                </a:cubicBezTo>
                <a:cubicBezTo>
                  <a:pt x="5102067" y="2292191"/>
                  <a:pt x="5095399" y="2290286"/>
                  <a:pt x="5093494" y="2292191"/>
                </a:cubicBezTo>
                <a:cubicBezTo>
                  <a:pt x="5088731" y="2296954"/>
                  <a:pt x="5120164" y="2327434"/>
                  <a:pt x="5129689" y="2327434"/>
                </a:cubicBezTo>
                <a:cubicBezTo>
                  <a:pt x="5137309" y="2327434"/>
                  <a:pt x="5137309" y="2328386"/>
                  <a:pt x="5129689" y="2333149"/>
                </a:cubicBezTo>
                <a:cubicBezTo>
                  <a:pt x="5123021" y="2337911"/>
                  <a:pt x="5122069" y="2340769"/>
                  <a:pt x="5127784" y="2347436"/>
                </a:cubicBezTo>
                <a:cubicBezTo>
                  <a:pt x="5142071" y="2364581"/>
                  <a:pt x="5127784" y="2363629"/>
                  <a:pt x="5092542" y="2344579"/>
                </a:cubicBezTo>
                <a:cubicBezTo>
                  <a:pt x="5056346" y="2325529"/>
                  <a:pt x="5038249" y="2323624"/>
                  <a:pt x="5067776" y="2342674"/>
                </a:cubicBezTo>
                <a:cubicBezTo>
                  <a:pt x="5077301" y="2348389"/>
                  <a:pt x="5083017" y="2355056"/>
                  <a:pt x="5081112" y="2357914"/>
                </a:cubicBezTo>
                <a:cubicBezTo>
                  <a:pt x="5079206" y="2360771"/>
                  <a:pt x="5083969" y="2367439"/>
                  <a:pt x="5090637" y="2374106"/>
                </a:cubicBezTo>
                <a:cubicBezTo>
                  <a:pt x="5103971" y="2386489"/>
                  <a:pt x="5102067" y="2397919"/>
                  <a:pt x="5086826" y="2392204"/>
                </a:cubicBezTo>
                <a:cubicBezTo>
                  <a:pt x="5082064" y="2390299"/>
                  <a:pt x="5077301" y="2392204"/>
                  <a:pt x="5077301" y="2396014"/>
                </a:cubicBezTo>
                <a:cubicBezTo>
                  <a:pt x="5077301" y="2417921"/>
                  <a:pt x="5019199" y="2351246"/>
                  <a:pt x="4992529" y="2298859"/>
                </a:cubicBezTo>
                <a:cubicBezTo>
                  <a:pt x="4969669" y="2253139"/>
                  <a:pt x="4965859" y="2234089"/>
                  <a:pt x="4964906" y="2119789"/>
                </a:cubicBezTo>
                <a:cubicBezTo>
                  <a:pt x="4963954" y="2062639"/>
                  <a:pt x="4960144" y="2000726"/>
                  <a:pt x="4956334" y="1981676"/>
                </a:cubicBezTo>
                <a:cubicBezTo>
                  <a:pt x="4952524" y="1962626"/>
                  <a:pt x="4943951" y="1909286"/>
                  <a:pt x="4937284" y="1862614"/>
                </a:cubicBezTo>
                <a:cubicBezTo>
                  <a:pt x="4930617" y="1815941"/>
                  <a:pt x="4917281" y="1747361"/>
                  <a:pt x="4909662" y="1710214"/>
                </a:cubicBezTo>
                <a:lnTo>
                  <a:pt x="4894421" y="1641634"/>
                </a:lnTo>
                <a:lnTo>
                  <a:pt x="4914424" y="1624489"/>
                </a:lnTo>
                <a:cubicBezTo>
                  <a:pt x="4932521" y="1609249"/>
                  <a:pt x="4935379" y="1608296"/>
                  <a:pt x="4940142" y="1616869"/>
                </a:cubicBezTo>
                <a:cubicBezTo>
                  <a:pt x="4943951" y="1622584"/>
                  <a:pt x="4945856" y="1649254"/>
                  <a:pt x="4944904" y="1675924"/>
                </a:cubicBezTo>
                <a:cubicBezTo>
                  <a:pt x="4943951" y="1721644"/>
                  <a:pt x="4944904" y="1725454"/>
                  <a:pt x="4959192" y="1734979"/>
                </a:cubicBezTo>
                <a:cubicBezTo>
                  <a:pt x="4967764" y="1740694"/>
                  <a:pt x="4975384" y="1749266"/>
                  <a:pt x="4975384" y="1754029"/>
                </a:cubicBezTo>
                <a:cubicBezTo>
                  <a:pt x="4975384" y="1765459"/>
                  <a:pt x="4983004" y="1765459"/>
                  <a:pt x="5010626" y="1754029"/>
                </a:cubicBezTo>
                <a:cubicBezTo>
                  <a:pt x="5045869" y="1739741"/>
                  <a:pt x="5045869" y="1737836"/>
                  <a:pt x="5048726" y="1618774"/>
                </a:cubicBezTo>
                <a:cubicBezTo>
                  <a:pt x="5049679" y="1571149"/>
                  <a:pt x="5054442" y="1525429"/>
                  <a:pt x="5061109" y="1501616"/>
                </a:cubicBezTo>
                <a:cubicBezTo>
                  <a:pt x="5076349" y="1447324"/>
                  <a:pt x="5074444" y="1431131"/>
                  <a:pt x="5049679" y="1377791"/>
                </a:cubicBezTo>
                <a:cubicBezTo>
                  <a:pt x="5037296" y="1352074"/>
                  <a:pt x="5025867" y="1321594"/>
                  <a:pt x="5023009" y="1310164"/>
                </a:cubicBezTo>
                <a:cubicBezTo>
                  <a:pt x="5020151" y="1298734"/>
                  <a:pt x="5015389" y="1283494"/>
                  <a:pt x="5011579" y="1276826"/>
                </a:cubicBezTo>
                <a:cubicBezTo>
                  <a:pt x="5007769" y="1270159"/>
                  <a:pt x="5003959" y="1256824"/>
                  <a:pt x="5003959" y="1248251"/>
                </a:cubicBezTo>
                <a:cubicBezTo>
                  <a:pt x="5003006" y="1239679"/>
                  <a:pt x="4998244" y="1224439"/>
                  <a:pt x="4992529" y="1213961"/>
                </a:cubicBezTo>
                <a:cubicBezTo>
                  <a:pt x="4986814" y="1203484"/>
                  <a:pt x="4981099" y="1185386"/>
                  <a:pt x="4978242" y="1173956"/>
                </a:cubicBezTo>
                <a:cubicBezTo>
                  <a:pt x="4975384" y="1161574"/>
                  <a:pt x="4969669" y="1146334"/>
                  <a:pt x="4964906" y="1139666"/>
                </a:cubicBezTo>
                <a:cubicBezTo>
                  <a:pt x="4960144" y="1132999"/>
                  <a:pt x="4951571" y="1112996"/>
                  <a:pt x="4945856" y="1095851"/>
                </a:cubicBezTo>
                <a:cubicBezTo>
                  <a:pt x="4940142" y="1078706"/>
                  <a:pt x="4931569" y="1060609"/>
                  <a:pt x="4926806" y="1054894"/>
                </a:cubicBezTo>
                <a:cubicBezTo>
                  <a:pt x="4922044" y="1050131"/>
                  <a:pt x="4912519" y="1032986"/>
                  <a:pt x="4905851" y="1016794"/>
                </a:cubicBezTo>
                <a:cubicBezTo>
                  <a:pt x="4891564" y="985361"/>
                  <a:pt x="4861084" y="955834"/>
                  <a:pt x="4835366" y="950119"/>
                </a:cubicBezTo>
                <a:cubicBezTo>
                  <a:pt x="4799172" y="942499"/>
                  <a:pt x="4782979" y="932974"/>
                  <a:pt x="4775359" y="914876"/>
                </a:cubicBezTo>
                <a:cubicBezTo>
                  <a:pt x="4770597" y="904399"/>
                  <a:pt x="4761072" y="894874"/>
                  <a:pt x="4752499" y="892969"/>
                </a:cubicBezTo>
                <a:cubicBezTo>
                  <a:pt x="4742022" y="890111"/>
                  <a:pt x="4737259" y="883444"/>
                  <a:pt x="4734401" y="864394"/>
                </a:cubicBezTo>
                <a:cubicBezTo>
                  <a:pt x="4731544" y="847249"/>
                  <a:pt x="4727734" y="840581"/>
                  <a:pt x="4722019" y="843439"/>
                </a:cubicBezTo>
                <a:cubicBezTo>
                  <a:pt x="4710589" y="848201"/>
                  <a:pt x="4710589" y="840581"/>
                  <a:pt x="4724876" y="820579"/>
                </a:cubicBezTo>
                <a:cubicBezTo>
                  <a:pt x="4733449" y="807244"/>
                  <a:pt x="4738212" y="805339"/>
                  <a:pt x="4743926" y="811054"/>
                </a:cubicBezTo>
                <a:cubicBezTo>
                  <a:pt x="4749641" y="816769"/>
                  <a:pt x="4751547" y="815816"/>
                  <a:pt x="4751547" y="808196"/>
                </a:cubicBezTo>
                <a:cubicBezTo>
                  <a:pt x="4751547" y="802481"/>
                  <a:pt x="4748689" y="796766"/>
                  <a:pt x="4745831" y="794861"/>
                </a:cubicBezTo>
                <a:cubicBezTo>
                  <a:pt x="4742974" y="792956"/>
                  <a:pt x="4742022" y="784384"/>
                  <a:pt x="4742974" y="775811"/>
                </a:cubicBezTo>
                <a:cubicBezTo>
                  <a:pt x="4745831" y="763429"/>
                  <a:pt x="4749641" y="759619"/>
                  <a:pt x="4764881" y="759619"/>
                </a:cubicBezTo>
                <a:cubicBezTo>
                  <a:pt x="4775359" y="759619"/>
                  <a:pt x="4784884" y="755809"/>
                  <a:pt x="4786789" y="750094"/>
                </a:cubicBezTo>
                <a:cubicBezTo>
                  <a:pt x="4790599" y="739616"/>
                  <a:pt x="4768691" y="661511"/>
                  <a:pt x="4753451" y="631984"/>
                </a:cubicBezTo>
                <a:cubicBezTo>
                  <a:pt x="4748689" y="622459"/>
                  <a:pt x="4743926" y="610076"/>
                  <a:pt x="4743926" y="605314"/>
                </a:cubicBezTo>
                <a:cubicBezTo>
                  <a:pt x="4743926" y="600551"/>
                  <a:pt x="4739164" y="596741"/>
                  <a:pt x="4733449" y="596741"/>
                </a:cubicBezTo>
                <a:cubicBezTo>
                  <a:pt x="4727734" y="596741"/>
                  <a:pt x="4717256" y="591979"/>
                  <a:pt x="4710589" y="585311"/>
                </a:cubicBezTo>
                <a:cubicBezTo>
                  <a:pt x="4702016" y="577691"/>
                  <a:pt x="4683919" y="573881"/>
                  <a:pt x="4648676" y="571976"/>
                </a:cubicBezTo>
                <a:cubicBezTo>
                  <a:pt x="4582001" y="569119"/>
                  <a:pt x="4541044" y="585311"/>
                  <a:pt x="4518184" y="624364"/>
                </a:cubicBezTo>
                <a:cubicBezTo>
                  <a:pt x="4509612" y="639604"/>
                  <a:pt x="4501039" y="656749"/>
                  <a:pt x="4500087" y="663416"/>
                </a:cubicBezTo>
                <a:cubicBezTo>
                  <a:pt x="4499134" y="670084"/>
                  <a:pt x="4495324" y="680561"/>
                  <a:pt x="4491514" y="687229"/>
                </a:cubicBezTo>
                <a:cubicBezTo>
                  <a:pt x="4487704" y="693896"/>
                  <a:pt x="4485799" y="716756"/>
                  <a:pt x="4487704" y="738664"/>
                </a:cubicBezTo>
                <a:cubicBezTo>
                  <a:pt x="4490562" y="775811"/>
                  <a:pt x="4491514" y="777716"/>
                  <a:pt x="4510564" y="781526"/>
                </a:cubicBezTo>
                <a:cubicBezTo>
                  <a:pt x="4539139" y="787241"/>
                  <a:pt x="4540091" y="789146"/>
                  <a:pt x="4533424" y="806291"/>
                </a:cubicBezTo>
                <a:cubicBezTo>
                  <a:pt x="4529614" y="814864"/>
                  <a:pt x="4529614" y="822484"/>
                  <a:pt x="4533424" y="825341"/>
                </a:cubicBezTo>
                <a:cubicBezTo>
                  <a:pt x="4536281" y="827246"/>
                  <a:pt x="4540091" y="825341"/>
                  <a:pt x="4541997" y="821531"/>
                </a:cubicBezTo>
                <a:cubicBezTo>
                  <a:pt x="4545806" y="811054"/>
                  <a:pt x="4560094" y="820579"/>
                  <a:pt x="4560094" y="833914"/>
                </a:cubicBezTo>
                <a:cubicBezTo>
                  <a:pt x="4560094" y="842486"/>
                  <a:pt x="4555331" y="844391"/>
                  <a:pt x="4535329" y="843439"/>
                </a:cubicBezTo>
                <a:cubicBezTo>
                  <a:pt x="4511516" y="842486"/>
                  <a:pt x="4509612" y="843439"/>
                  <a:pt x="4507706" y="861536"/>
                </a:cubicBezTo>
                <a:cubicBezTo>
                  <a:pt x="4505801" y="878681"/>
                  <a:pt x="4502944" y="881539"/>
                  <a:pt x="4482941" y="883444"/>
                </a:cubicBezTo>
                <a:cubicBezTo>
                  <a:pt x="4470559" y="884396"/>
                  <a:pt x="4457224" y="888206"/>
                  <a:pt x="4452462" y="892016"/>
                </a:cubicBezTo>
                <a:cubicBezTo>
                  <a:pt x="4446747" y="896779"/>
                  <a:pt x="4443889" y="894874"/>
                  <a:pt x="4443889" y="885349"/>
                </a:cubicBezTo>
                <a:cubicBezTo>
                  <a:pt x="4443889" y="877729"/>
                  <a:pt x="4441031" y="872014"/>
                  <a:pt x="4437222" y="872014"/>
                </a:cubicBezTo>
                <a:cubicBezTo>
                  <a:pt x="4427697" y="872014"/>
                  <a:pt x="4429601" y="835819"/>
                  <a:pt x="4439126" y="832961"/>
                </a:cubicBezTo>
                <a:cubicBezTo>
                  <a:pt x="4445794" y="831056"/>
                  <a:pt x="4444841" y="826294"/>
                  <a:pt x="4438174" y="813911"/>
                </a:cubicBezTo>
                <a:cubicBezTo>
                  <a:pt x="4426744" y="792956"/>
                  <a:pt x="4432459" y="661511"/>
                  <a:pt x="4445794" y="622459"/>
                </a:cubicBezTo>
                <a:cubicBezTo>
                  <a:pt x="4453414" y="599599"/>
                  <a:pt x="4453414" y="592931"/>
                  <a:pt x="4445794" y="566261"/>
                </a:cubicBezTo>
                <a:cubicBezTo>
                  <a:pt x="4441031" y="550069"/>
                  <a:pt x="4435316" y="532924"/>
                  <a:pt x="4434364" y="528161"/>
                </a:cubicBezTo>
                <a:cubicBezTo>
                  <a:pt x="4432459" y="523399"/>
                  <a:pt x="4425791" y="518636"/>
                  <a:pt x="4419124" y="516731"/>
                </a:cubicBezTo>
                <a:cubicBezTo>
                  <a:pt x="4412456" y="514826"/>
                  <a:pt x="4406741" y="509111"/>
                  <a:pt x="4406741" y="505301"/>
                </a:cubicBezTo>
                <a:cubicBezTo>
                  <a:pt x="4406741" y="500539"/>
                  <a:pt x="4403884" y="496729"/>
                  <a:pt x="4400074" y="494824"/>
                </a:cubicBezTo>
                <a:cubicBezTo>
                  <a:pt x="4396264" y="493871"/>
                  <a:pt x="4392454" y="459581"/>
                  <a:pt x="4391501" y="408146"/>
                </a:cubicBezTo>
                <a:cubicBezTo>
                  <a:pt x="4390549" y="361474"/>
                  <a:pt x="4388644" y="317659"/>
                  <a:pt x="4388644" y="309086"/>
                </a:cubicBezTo>
                <a:cubicBezTo>
                  <a:pt x="4388644" y="300514"/>
                  <a:pt x="4383881" y="294799"/>
                  <a:pt x="4377214" y="294799"/>
                </a:cubicBezTo>
                <a:cubicBezTo>
                  <a:pt x="4366737" y="294799"/>
                  <a:pt x="4366737" y="302419"/>
                  <a:pt x="4368641" y="391954"/>
                </a:cubicBezTo>
                <a:cubicBezTo>
                  <a:pt x="4369594" y="453866"/>
                  <a:pt x="4368641" y="491966"/>
                  <a:pt x="4364831" y="496729"/>
                </a:cubicBezTo>
                <a:cubicBezTo>
                  <a:pt x="4361022" y="501491"/>
                  <a:pt x="4360069" y="508159"/>
                  <a:pt x="4363879" y="513874"/>
                </a:cubicBezTo>
                <a:cubicBezTo>
                  <a:pt x="4367689" y="519589"/>
                  <a:pt x="4365784" y="526256"/>
                  <a:pt x="4360069" y="533876"/>
                </a:cubicBezTo>
                <a:cubicBezTo>
                  <a:pt x="4351497" y="543401"/>
                  <a:pt x="4350544" y="558641"/>
                  <a:pt x="4354354" y="640556"/>
                </a:cubicBezTo>
                <a:cubicBezTo>
                  <a:pt x="4357212" y="692944"/>
                  <a:pt x="4359116" y="747236"/>
                  <a:pt x="4359116" y="761524"/>
                </a:cubicBezTo>
                <a:cubicBezTo>
                  <a:pt x="4359116" y="790099"/>
                  <a:pt x="4341019" y="870109"/>
                  <a:pt x="4331494" y="881539"/>
                </a:cubicBezTo>
                <a:cubicBezTo>
                  <a:pt x="4327684" y="886301"/>
                  <a:pt x="4326731" y="902494"/>
                  <a:pt x="4329589" y="920591"/>
                </a:cubicBezTo>
                <a:cubicBezTo>
                  <a:pt x="4332447" y="943451"/>
                  <a:pt x="4331494" y="955834"/>
                  <a:pt x="4323874" y="966311"/>
                </a:cubicBezTo>
                <a:cubicBezTo>
                  <a:pt x="4318159" y="974884"/>
                  <a:pt x="4312444" y="992029"/>
                  <a:pt x="4310539" y="1004411"/>
                </a:cubicBezTo>
                <a:cubicBezTo>
                  <a:pt x="4307681" y="1021556"/>
                  <a:pt x="4301014" y="1030129"/>
                  <a:pt x="4285774" y="1039654"/>
                </a:cubicBezTo>
                <a:cubicBezTo>
                  <a:pt x="4273391" y="1047274"/>
                  <a:pt x="4258151" y="1064419"/>
                  <a:pt x="4247674" y="1086326"/>
                </a:cubicBezTo>
                <a:cubicBezTo>
                  <a:pt x="4232434" y="1115854"/>
                  <a:pt x="4230529" y="1128236"/>
                  <a:pt x="4230529" y="1174909"/>
                </a:cubicBezTo>
                <a:cubicBezTo>
                  <a:pt x="4230529" y="1233964"/>
                  <a:pt x="4239101" y="1259681"/>
                  <a:pt x="4270534" y="1293019"/>
                </a:cubicBezTo>
                <a:cubicBezTo>
                  <a:pt x="4287679" y="1311116"/>
                  <a:pt x="4322922" y="1320641"/>
                  <a:pt x="4348639" y="1313974"/>
                </a:cubicBezTo>
                <a:cubicBezTo>
                  <a:pt x="4362926" y="1310164"/>
                  <a:pt x="4364831" y="1312069"/>
                  <a:pt x="4364831" y="1331119"/>
                </a:cubicBezTo>
                <a:cubicBezTo>
                  <a:pt x="4364831" y="1360646"/>
                  <a:pt x="4357212" y="1364456"/>
                  <a:pt x="4347687" y="1340644"/>
                </a:cubicBezTo>
                <a:cubicBezTo>
                  <a:pt x="4343876" y="1329214"/>
                  <a:pt x="4340066" y="1324451"/>
                  <a:pt x="4339114" y="1329214"/>
                </a:cubicBezTo>
                <a:cubicBezTo>
                  <a:pt x="4339114" y="1333976"/>
                  <a:pt x="4346734" y="1354931"/>
                  <a:pt x="4356259" y="1374934"/>
                </a:cubicBezTo>
                <a:cubicBezTo>
                  <a:pt x="4375309" y="1413034"/>
                  <a:pt x="4407694" y="1442561"/>
                  <a:pt x="4432459" y="1442561"/>
                </a:cubicBezTo>
                <a:lnTo>
                  <a:pt x="4447699" y="1442561"/>
                </a:lnTo>
                <a:lnTo>
                  <a:pt x="4432459" y="1466374"/>
                </a:lnTo>
                <a:cubicBezTo>
                  <a:pt x="4423887" y="1479709"/>
                  <a:pt x="4407694" y="1508284"/>
                  <a:pt x="4397216" y="1530191"/>
                </a:cubicBezTo>
                <a:cubicBezTo>
                  <a:pt x="4378166" y="1567339"/>
                  <a:pt x="4377214" y="1570196"/>
                  <a:pt x="4387691" y="1580674"/>
                </a:cubicBezTo>
                <a:cubicBezTo>
                  <a:pt x="4393406" y="1587341"/>
                  <a:pt x="4396264" y="1594961"/>
                  <a:pt x="4394359" y="1598771"/>
                </a:cubicBezTo>
                <a:cubicBezTo>
                  <a:pt x="4392454" y="1602581"/>
                  <a:pt x="4393406" y="1606391"/>
                  <a:pt x="4397216" y="1609249"/>
                </a:cubicBezTo>
                <a:cubicBezTo>
                  <a:pt x="4408647" y="1615916"/>
                  <a:pt x="4404837" y="1729264"/>
                  <a:pt x="4393406" y="1752124"/>
                </a:cubicBezTo>
                <a:cubicBezTo>
                  <a:pt x="4377214" y="1782604"/>
                  <a:pt x="4374356" y="1819751"/>
                  <a:pt x="4381976" y="1910239"/>
                </a:cubicBezTo>
                <a:cubicBezTo>
                  <a:pt x="4384834" y="1948339"/>
                  <a:pt x="4390549" y="1972151"/>
                  <a:pt x="4398169" y="1982629"/>
                </a:cubicBezTo>
                <a:cubicBezTo>
                  <a:pt x="4407694" y="1995964"/>
                  <a:pt x="4409599" y="2014061"/>
                  <a:pt x="4410551" y="2098834"/>
                </a:cubicBezTo>
                <a:cubicBezTo>
                  <a:pt x="4411504" y="2192179"/>
                  <a:pt x="4410551" y="2201704"/>
                  <a:pt x="4394359" y="2248376"/>
                </a:cubicBezTo>
                <a:cubicBezTo>
                  <a:pt x="4378166" y="2296001"/>
                  <a:pt x="4378166" y="2299811"/>
                  <a:pt x="4385787" y="2340769"/>
                </a:cubicBezTo>
                <a:cubicBezTo>
                  <a:pt x="4393406" y="2382679"/>
                  <a:pt x="4394359" y="2383631"/>
                  <a:pt x="4422934" y="2398871"/>
                </a:cubicBezTo>
                <a:cubicBezTo>
                  <a:pt x="4451509" y="2413159"/>
                  <a:pt x="4451509" y="2414111"/>
                  <a:pt x="4451509" y="2444591"/>
                </a:cubicBezTo>
                <a:cubicBezTo>
                  <a:pt x="4450556" y="2513171"/>
                  <a:pt x="4438174" y="2524601"/>
                  <a:pt x="4373404" y="2519839"/>
                </a:cubicBezTo>
                <a:cubicBezTo>
                  <a:pt x="4349591" y="2517934"/>
                  <a:pt x="4309587" y="2516029"/>
                  <a:pt x="4283869" y="2516029"/>
                </a:cubicBezTo>
                <a:cubicBezTo>
                  <a:pt x="4241959" y="2516029"/>
                  <a:pt x="4238149" y="2514124"/>
                  <a:pt x="4238149" y="2503646"/>
                </a:cubicBezTo>
                <a:cubicBezTo>
                  <a:pt x="4238149" y="2485549"/>
                  <a:pt x="4225766" y="2481739"/>
                  <a:pt x="4221956" y="2497931"/>
                </a:cubicBezTo>
                <a:cubicBezTo>
                  <a:pt x="4218147" y="2511266"/>
                  <a:pt x="4216241" y="2512219"/>
                  <a:pt x="4165759" y="2510314"/>
                </a:cubicBezTo>
                <a:cubicBezTo>
                  <a:pt x="4137184" y="2509361"/>
                  <a:pt x="4110514" y="2505551"/>
                  <a:pt x="4107656" y="2502694"/>
                </a:cubicBezTo>
                <a:cubicBezTo>
                  <a:pt x="4099084" y="2495074"/>
                  <a:pt x="4024789" y="2496026"/>
                  <a:pt x="4016216" y="2503646"/>
                </a:cubicBezTo>
                <a:cubicBezTo>
                  <a:pt x="4011454" y="2508409"/>
                  <a:pt x="4005739" y="2504599"/>
                  <a:pt x="3995261" y="2490311"/>
                </a:cubicBezTo>
                <a:cubicBezTo>
                  <a:pt x="3977164" y="2465546"/>
                  <a:pt x="3967639" y="2366486"/>
                  <a:pt x="3983831" y="2372201"/>
                </a:cubicBezTo>
                <a:cubicBezTo>
                  <a:pt x="3989546" y="2374106"/>
                  <a:pt x="3999071" y="2368391"/>
                  <a:pt x="4006691" y="2357914"/>
                </a:cubicBezTo>
                <a:cubicBezTo>
                  <a:pt x="4014311" y="2347436"/>
                  <a:pt x="4024789" y="2339816"/>
                  <a:pt x="4029551" y="2339816"/>
                </a:cubicBezTo>
                <a:cubicBezTo>
                  <a:pt x="4034314" y="2339816"/>
                  <a:pt x="4039076" y="2336959"/>
                  <a:pt x="4039076" y="2333149"/>
                </a:cubicBezTo>
                <a:cubicBezTo>
                  <a:pt x="4039076" y="2329339"/>
                  <a:pt x="4042886" y="2326481"/>
                  <a:pt x="4048601" y="2326481"/>
                </a:cubicBezTo>
                <a:cubicBezTo>
                  <a:pt x="4069556" y="2326481"/>
                  <a:pt x="4067651" y="2215039"/>
                  <a:pt x="4044791" y="2125504"/>
                </a:cubicBezTo>
                <a:cubicBezTo>
                  <a:pt x="4040981" y="2110264"/>
                  <a:pt x="4038124" y="2091214"/>
                  <a:pt x="4038124" y="2084546"/>
                </a:cubicBezTo>
                <a:cubicBezTo>
                  <a:pt x="4038124" y="2077879"/>
                  <a:pt x="4040981" y="2038826"/>
                  <a:pt x="4041934" y="1997869"/>
                </a:cubicBezTo>
                <a:cubicBezTo>
                  <a:pt x="4044791" y="1932146"/>
                  <a:pt x="4046696" y="1921669"/>
                  <a:pt x="4061936" y="1897856"/>
                </a:cubicBezTo>
                <a:cubicBezTo>
                  <a:pt x="4071461" y="1883569"/>
                  <a:pt x="4082891" y="1858804"/>
                  <a:pt x="4087654" y="1843564"/>
                </a:cubicBezTo>
                <a:cubicBezTo>
                  <a:pt x="4096226" y="1814036"/>
                  <a:pt x="4091464" y="1785461"/>
                  <a:pt x="4065746" y="1731169"/>
                </a:cubicBezTo>
                <a:cubicBezTo>
                  <a:pt x="4056221" y="1711166"/>
                  <a:pt x="4056221" y="1709261"/>
                  <a:pt x="4068604" y="1700689"/>
                </a:cubicBezTo>
                <a:cubicBezTo>
                  <a:pt x="4075271" y="1695926"/>
                  <a:pt x="4088606" y="1690211"/>
                  <a:pt x="4098131" y="1688306"/>
                </a:cubicBezTo>
                <a:cubicBezTo>
                  <a:pt x="4128611" y="1682591"/>
                  <a:pt x="4152424" y="1654016"/>
                  <a:pt x="4157186" y="1618774"/>
                </a:cubicBezTo>
                <a:cubicBezTo>
                  <a:pt x="4160996" y="1592104"/>
                  <a:pt x="4163854" y="1586389"/>
                  <a:pt x="4179094" y="1579721"/>
                </a:cubicBezTo>
                <a:cubicBezTo>
                  <a:pt x="4199097" y="1571149"/>
                  <a:pt x="4207669" y="1543526"/>
                  <a:pt x="4198144" y="1517809"/>
                </a:cubicBezTo>
                <a:cubicBezTo>
                  <a:pt x="4194334" y="1508284"/>
                  <a:pt x="4195287" y="1497806"/>
                  <a:pt x="4201954" y="1485424"/>
                </a:cubicBezTo>
                <a:cubicBezTo>
                  <a:pt x="4207669" y="1475899"/>
                  <a:pt x="4218147" y="1449229"/>
                  <a:pt x="4225766" y="1427321"/>
                </a:cubicBezTo>
                <a:cubicBezTo>
                  <a:pt x="4239101" y="1391126"/>
                  <a:pt x="4240054" y="1381601"/>
                  <a:pt x="4235291" y="1324451"/>
                </a:cubicBezTo>
                <a:cubicBezTo>
                  <a:pt x="4232434" y="1290161"/>
                  <a:pt x="4224814" y="1241584"/>
                  <a:pt x="4218147" y="1217771"/>
                </a:cubicBezTo>
                <a:cubicBezTo>
                  <a:pt x="4210526" y="1189196"/>
                  <a:pt x="4207669" y="1160621"/>
                  <a:pt x="4208622" y="1135856"/>
                </a:cubicBezTo>
                <a:cubicBezTo>
                  <a:pt x="4210526" y="1108234"/>
                  <a:pt x="4207669" y="1088231"/>
                  <a:pt x="4197191" y="1057751"/>
                </a:cubicBezTo>
                <a:cubicBezTo>
                  <a:pt x="4189571" y="1034891"/>
                  <a:pt x="4181951" y="1010126"/>
                  <a:pt x="4180999" y="1001554"/>
                </a:cubicBezTo>
                <a:cubicBezTo>
                  <a:pt x="4180046" y="992981"/>
                  <a:pt x="4171474" y="980599"/>
                  <a:pt x="4162901" y="972979"/>
                </a:cubicBezTo>
                <a:cubicBezTo>
                  <a:pt x="4154329" y="965359"/>
                  <a:pt x="4140994" y="948214"/>
                  <a:pt x="4134326" y="934879"/>
                </a:cubicBezTo>
                <a:cubicBezTo>
                  <a:pt x="4126706" y="921544"/>
                  <a:pt x="4116229" y="904399"/>
                  <a:pt x="4109561" y="896779"/>
                </a:cubicBezTo>
                <a:cubicBezTo>
                  <a:pt x="4093369" y="878681"/>
                  <a:pt x="4059079" y="856774"/>
                  <a:pt x="4049554" y="856774"/>
                </a:cubicBezTo>
                <a:cubicBezTo>
                  <a:pt x="4044791" y="856774"/>
                  <a:pt x="4038124" y="850106"/>
                  <a:pt x="4034314" y="842486"/>
                </a:cubicBezTo>
                <a:cubicBezTo>
                  <a:pt x="4029551" y="832009"/>
                  <a:pt x="4023836" y="828199"/>
                  <a:pt x="4007644" y="829151"/>
                </a:cubicBezTo>
                <a:cubicBezTo>
                  <a:pt x="3996214" y="830104"/>
                  <a:pt x="3983831" y="826294"/>
                  <a:pt x="3980021" y="821531"/>
                </a:cubicBezTo>
                <a:cubicBezTo>
                  <a:pt x="3975259" y="816769"/>
                  <a:pt x="3966686" y="812006"/>
                  <a:pt x="3960019" y="812006"/>
                </a:cubicBezTo>
                <a:cubicBezTo>
                  <a:pt x="3936206" y="812006"/>
                  <a:pt x="3922871" y="790099"/>
                  <a:pt x="3922871" y="751046"/>
                </a:cubicBezTo>
                <a:cubicBezTo>
                  <a:pt x="3922871" y="718661"/>
                  <a:pt x="3924776" y="713899"/>
                  <a:pt x="3942874" y="698659"/>
                </a:cubicBezTo>
                <a:cubicBezTo>
                  <a:pt x="3959066" y="685324"/>
                  <a:pt x="3962876" y="676751"/>
                  <a:pt x="3962876" y="658654"/>
                </a:cubicBezTo>
                <a:lnTo>
                  <a:pt x="3962876" y="635794"/>
                </a:lnTo>
                <a:lnTo>
                  <a:pt x="3990499" y="639604"/>
                </a:lnTo>
                <a:cubicBezTo>
                  <a:pt x="4005739" y="641509"/>
                  <a:pt x="4018121" y="642461"/>
                  <a:pt x="4018121" y="640556"/>
                </a:cubicBezTo>
                <a:cubicBezTo>
                  <a:pt x="4018121" y="632936"/>
                  <a:pt x="3989546" y="563404"/>
                  <a:pt x="3982879" y="554831"/>
                </a:cubicBezTo>
                <a:cubicBezTo>
                  <a:pt x="3979069" y="550069"/>
                  <a:pt x="3971449" y="533876"/>
                  <a:pt x="3967639" y="519589"/>
                </a:cubicBezTo>
                <a:cubicBezTo>
                  <a:pt x="3962876" y="505301"/>
                  <a:pt x="3950494" y="483394"/>
                  <a:pt x="3940016" y="471011"/>
                </a:cubicBezTo>
                <a:cubicBezTo>
                  <a:pt x="3922871" y="451009"/>
                  <a:pt x="3914299" y="447199"/>
                  <a:pt x="3886676" y="443389"/>
                </a:cubicBezTo>
                <a:cubicBezTo>
                  <a:pt x="3857149" y="439579"/>
                  <a:pt x="3853339" y="437674"/>
                  <a:pt x="3851434" y="423386"/>
                </a:cubicBezTo>
                <a:cubicBezTo>
                  <a:pt x="3849529" y="411004"/>
                  <a:pt x="3845719" y="406241"/>
                  <a:pt x="3832384" y="405289"/>
                </a:cubicBezTo>
                <a:cubicBezTo>
                  <a:pt x="3816191" y="403384"/>
                  <a:pt x="3815239" y="404336"/>
                  <a:pt x="3819049" y="424339"/>
                </a:cubicBezTo>
                <a:cubicBezTo>
                  <a:pt x="3822859" y="445294"/>
                  <a:pt x="3821906" y="446246"/>
                  <a:pt x="3797141" y="450056"/>
                </a:cubicBezTo>
                <a:cubicBezTo>
                  <a:pt x="3782854" y="451961"/>
                  <a:pt x="3764756" y="460534"/>
                  <a:pt x="3757136" y="468154"/>
                </a:cubicBezTo>
                <a:cubicBezTo>
                  <a:pt x="3738086" y="488156"/>
                  <a:pt x="3719989" y="529114"/>
                  <a:pt x="3719989" y="552926"/>
                </a:cubicBezTo>
                <a:cubicBezTo>
                  <a:pt x="3719989" y="564356"/>
                  <a:pt x="3714274" y="587216"/>
                  <a:pt x="3707606" y="604361"/>
                </a:cubicBezTo>
                <a:cubicBezTo>
                  <a:pt x="3692366" y="642461"/>
                  <a:pt x="3696176" y="654844"/>
                  <a:pt x="3720941" y="654844"/>
                </a:cubicBezTo>
                <a:cubicBezTo>
                  <a:pt x="3735229" y="654844"/>
                  <a:pt x="3739039" y="657701"/>
                  <a:pt x="3739039" y="668179"/>
                </a:cubicBezTo>
                <a:cubicBezTo>
                  <a:pt x="3739039" y="674846"/>
                  <a:pt x="3745706" y="687229"/>
                  <a:pt x="3754279" y="694849"/>
                </a:cubicBezTo>
                <a:cubicBezTo>
                  <a:pt x="3773329" y="712946"/>
                  <a:pt x="3781901" y="776764"/>
                  <a:pt x="3768566" y="802481"/>
                </a:cubicBezTo>
                <a:cubicBezTo>
                  <a:pt x="3763804" y="812006"/>
                  <a:pt x="3758089" y="815816"/>
                  <a:pt x="3756184" y="812959"/>
                </a:cubicBezTo>
                <a:cubicBezTo>
                  <a:pt x="3754279" y="810101"/>
                  <a:pt x="3746659" y="805339"/>
                  <a:pt x="3739991" y="804386"/>
                </a:cubicBezTo>
                <a:cubicBezTo>
                  <a:pt x="3728561" y="801529"/>
                  <a:pt x="3727609" y="801529"/>
                  <a:pt x="3737134" y="815816"/>
                </a:cubicBezTo>
                <a:cubicBezTo>
                  <a:pt x="3752374" y="838676"/>
                  <a:pt x="3740944" y="850106"/>
                  <a:pt x="3682841" y="869156"/>
                </a:cubicBezTo>
                <a:cubicBezTo>
                  <a:pt x="3654266" y="878681"/>
                  <a:pt x="3631406" y="886301"/>
                  <a:pt x="3631406" y="885349"/>
                </a:cubicBezTo>
                <a:cubicBezTo>
                  <a:pt x="3631406" y="884396"/>
                  <a:pt x="3635216" y="872966"/>
                  <a:pt x="3640931" y="859631"/>
                </a:cubicBezTo>
                <a:cubicBezTo>
                  <a:pt x="3655219" y="820579"/>
                  <a:pt x="3653314" y="801529"/>
                  <a:pt x="3631406" y="779621"/>
                </a:cubicBezTo>
                <a:cubicBezTo>
                  <a:pt x="3620929" y="768191"/>
                  <a:pt x="3615214" y="758666"/>
                  <a:pt x="3619024" y="757714"/>
                </a:cubicBezTo>
                <a:cubicBezTo>
                  <a:pt x="3627596" y="754856"/>
                  <a:pt x="3626644" y="737711"/>
                  <a:pt x="3618071" y="737711"/>
                </a:cubicBezTo>
                <a:cubicBezTo>
                  <a:pt x="3613309" y="737711"/>
                  <a:pt x="3613309" y="734854"/>
                  <a:pt x="3619024" y="728186"/>
                </a:cubicBezTo>
                <a:cubicBezTo>
                  <a:pt x="3624739" y="721519"/>
                  <a:pt x="3625691" y="708184"/>
                  <a:pt x="3622834" y="685324"/>
                </a:cubicBezTo>
                <a:cubicBezTo>
                  <a:pt x="3615214" y="620554"/>
                  <a:pt x="3617119" y="551021"/>
                  <a:pt x="3627596" y="531019"/>
                </a:cubicBezTo>
                <a:cubicBezTo>
                  <a:pt x="3634264" y="517684"/>
                  <a:pt x="3637121" y="504349"/>
                  <a:pt x="3634264" y="488156"/>
                </a:cubicBezTo>
                <a:cubicBezTo>
                  <a:pt x="3627596" y="449104"/>
                  <a:pt x="3624739" y="442436"/>
                  <a:pt x="3611404" y="442436"/>
                </a:cubicBezTo>
                <a:cubicBezTo>
                  <a:pt x="3604736" y="442436"/>
                  <a:pt x="3599021" y="438626"/>
                  <a:pt x="3599021" y="432911"/>
                </a:cubicBezTo>
                <a:cubicBezTo>
                  <a:pt x="3599021" y="428149"/>
                  <a:pt x="3596164" y="423386"/>
                  <a:pt x="3592354" y="423386"/>
                </a:cubicBezTo>
                <a:cubicBezTo>
                  <a:pt x="3588544" y="423386"/>
                  <a:pt x="3586639" y="419576"/>
                  <a:pt x="3586639" y="415766"/>
                </a:cubicBezTo>
                <a:cubicBezTo>
                  <a:pt x="3587591" y="411004"/>
                  <a:pt x="3586639" y="366236"/>
                  <a:pt x="3586639" y="315754"/>
                </a:cubicBezTo>
                <a:cubicBezTo>
                  <a:pt x="3585686" y="226219"/>
                  <a:pt x="3585686" y="223361"/>
                  <a:pt x="3572351" y="223361"/>
                </a:cubicBezTo>
                <a:cubicBezTo>
                  <a:pt x="3559016" y="223361"/>
                  <a:pt x="3559016" y="225266"/>
                  <a:pt x="3561874" y="311944"/>
                </a:cubicBezTo>
                <a:cubicBezTo>
                  <a:pt x="3564731" y="396716"/>
                  <a:pt x="3560921" y="430054"/>
                  <a:pt x="3546634" y="430054"/>
                </a:cubicBezTo>
                <a:cubicBezTo>
                  <a:pt x="3543776" y="430054"/>
                  <a:pt x="3541871" y="421481"/>
                  <a:pt x="3541871" y="411004"/>
                </a:cubicBezTo>
                <a:cubicBezTo>
                  <a:pt x="3541871" y="393859"/>
                  <a:pt x="3539966" y="391954"/>
                  <a:pt x="3523774" y="393859"/>
                </a:cubicBezTo>
                <a:cubicBezTo>
                  <a:pt x="3506629" y="395764"/>
                  <a:pt x="3505676" y="395764"/>
                  <a:pt x="3508534" y="439579"/>
                </a:cubicBezTo>
                <a:cubicBezTo>
                  <a:pt x="3509486" y="463391"/>
                  <a:pt x="3510439" y="496729"/>
                  <a:pt x="3509486" y="513874"/>
                </a:cubicBezTo>
                <a:cubicBezTo>
                  <a:pt x="3508534" y="544354"/>
                  <a:pt x="3508534" y="544354"/>
                  <a:pt x="3526631" y="542449"/>
                </a:cubicBezTo>
                <a:lnTo>
                  <a:pt x="3544729" y="539591"/>
                </a:lnTo>
                <a:lnTo>
                  <a:pt x="3546634" y="601504"/>
                </a:lnTo>
                <a:cubicBezTo>
                  <a:pt x="3547586" y="639604"/>
                  <a:pt x="3545681" y="665321"/>
                  <a:pt x="3541871" y="668179"/>
                </a:cubicBezTo>
                <a:cubicBezTo>
                  <a:pt x="3538061" y="670084"/>
                  <a:pt x="3534251" y="686276"/>
                  <a:pt x="3532346" y="703421"/>
                </a:cubicBezTo>
                <a:cubicBezTo>
                  <a:pt x="3530441" y="720566"/>
                  <a:pt x="3525679" y="735806"/>
                  <a:pt x="3521869" y="736759"/>
                </a:cubicBezTo>
                <a:cubicBezTo>
                  <a:pt x="3518059" y="737711"/>
                  <a:pt x="3515201" y="752951"/>
                  <a:pt x="3515201" y="770096"/>
                </a:cubicBezTo>
                <a:cubicBezTo>
                  <a:pt x="3515201" y="787241"/>
                  <a:pt x="3511391" y="809149"/>
                  <a:pt x="3505676" y="818674"/>
                </a:cubicBezTo>
                <a:cubicBezTo>
                  <a:pt x="3500914" y="828199"/>
                  <a:pt x="3484721" y="871061"/>
                  <a:pt x="3470434" y="912971"/>
                </a:cubicBezTo>
                <a:cubicBezTo>
                  <a:pt x="3456146" y="955834"/>
                  <a:pt x="3431381" y="1013936"/>
                  <a:pt x="3415189" y="1042511"/>
                </a:cubicBezTo>
                <a:cubicBezTo>
                  <a:pt x="3383756" y="1098709"/>
                  <a:pt x="3379946" y="1124426"/>
                  <a:pt x="3395186" y="1161574"/>
                </a:cubicBezTo>
                <a:cubicBezTo>
                  <a:pt x="3401854" y="1177766"/>
                  <a:pt x="3410426" y="1184434"/>
                  <a:pt x="3428524" y="1190149"/>
                </a:cubicBezTo>
                <a:cubicBezTo>
                  <a:pt x="3441859" y="1193959"/>
                  <a:pt x="3460909" y="1205389"/>
                  <a:pt x="3471386" y="1213961"/>
                </a:cubicBezTo>
                <a:lnTo>
                  <a:pt x="3489484" y="1230154"/>
                </a:lnTo>
                <a:lnTo>
                  <a:pt x="3473291" y="1244441"/>
                </a:lnTo>
                <a:cubicBezTo>
                  <a:pt x="3459004" y="1257776"/>
                  <a:pt x="3452336" y="1271111"/>
                  <a:pt x="3460909" y="1271111"/>
                </a:cubicBezTo>
                <a:cubicBezTo>
                  <a:pt x="3462814" y="1271111"/>
                  <a:pt x="3469481" y="1265396"/>
                  <a:pt x="3477101" y="1258729"/>
                </a:cubicBezTo>
                <a:cubicBezTo>
                  <a:pt x="3499961" y="1236821"/>
                  <a:pt x="3512344" y="1242536"/>
                  <a:pt x="3513296" y="1276826"/>
                </a:cubicBezTo>
                <a:cubicBezTo>
                  <a:pt x="3515201" y="1330166"/>
                  <a:pt x="3555206" y="1372076"/>
                  <a:pt x="3594259" y="1362551"/>
                </a:cubicBezTo>
                <a:lnTo>
                  <a:pt x="3610451" y="1358741"/>
                </a:lnTo>
                <a:lnTo>
                  <a:pt x="3599021" y="1394936"/>
                </a:lnTo>
                <a:cubicBezTo>
                  <a:pt x="3592354" y="1414939"/>
                  <a:pt x="3579019" y="1465421"/>
                  <a:pt x="3570446" y="1507331"/>
                </a:cubicBezTo>
                <a:cubicBezTo>
                  <a:pt x="3560921" y="1548289"/>
                  <a:pt x="3550444" y="1589246"/>
                  <a:pt x="3547586" y="1597819"/>
                </a:cubicBezTo>
                <a:cubicBezTo>
                  <a:pt x="3544729" y="1606391"/>
                  <a:pt x="3539014" y="1630204"/>
                  <a:pt x="3536156" y="1651159"/>
                </a:cubicBezTo>
                <a:cubicBezTo>
                  <a:pt x="3530441" y="1691164"/>
                  <a:pt x="3520916" y="1719739"/>
                  <a:pt x="3502819" y="1754981"/>
                </a:cubicBezTo>
                <a:cubicBezTo>
                  <a:pt x="3482816" y="1794034"/>
                  <a:pt x="3476149" y="1844516"/>
                  <a:pt x="3483769" y="1892141"/>
                </a:cubicBezTo>
                <a:cubicBezTo>
                  <a:pt x="3488531" y="1921669"/>
                  <a:pt x="3489484" y="1942624"/>
                  <a:pt x="3484721" y="1962626"/>
                </a:cubicBezTo>
                <a:cubicBezTo>
                  <a:pt x="3480911" y="1977866"/>
                  <a:pt x="3478054" y="2009299"/>
                  <a:pt x="3478054" y="2031206"/>
                </a:cubicBezTo>
                <a:cubicBezTo>
                  <a:pt x="3478054" y="2083594"/>
                  <a:pt x="3467576" y="2117884"/>
                  <a:pt x="3447574" y="2138839"/>
                </a:cubicBezTo>
                <a:cubicBezTo>
                  <a:pt x="3435191" y="2151221"/>
                  <a:pt x="3432334" y="2159794"/>
                  <a:pt x="3436144" y="2171224"/>
                </a:cubicBezTo>
                <a:cubicBezTo>
                  <a:pt x="3438049" y="2179796"/>
                  <a:pt x="3435191" y="2207419"/>
                  <a:pt x="3430429" y="2232184"/>
                </a:cubicBezTo>
                <a:cubicBezTo>
                  <a:pt x="3424714" y="2256949"/>
                  <a:pt x="3420904" y="2293144"/>
                  <a:pt x="3420904" y="2314099"/>
                </a:cubicBezTo>
                <a:cubicBezTo>
                  <a:pt x="3420904" y="2347436"/>
                  <a:pt x="3422809" y="2353151"/>
                  <a:pt x="3441859" y="2370296"/>
                </a:cubicBezTo>
                <a:cubicBezTo>
                  <a:pt x="3453289" y="2380774"/>
                  <a:pt x="3464719" y="2389346"/>
                  <a:pt x="3467576" y="2389346"/>
                </a:cubicBezTo>
                <a:cubicBezTo>
                  <a:pt x="3478054" y="2389346"/>
                  <a:pt x="3471386" y="2404586"/>
                  <a:pt x="3452336" y="2421731"/>
                </a:cubicBezTo>
                <a:cubicBezTo>
                  <a:pt x="3437096" y="2435066"/>
                  <a:pt x="3426619" y="2439829"/>
                  <a:pt x="3408521" y="2439829"/>
                </a:cubicBezTo>
                <a:cubicBezTo>
                  <a:pt x="3391376" y="2439829"/>
                  <a:pt x="3379946" y="2443639"/>
                  <a:pt x="3371374" y="2453164"/>
                </a:cubicBezTo>
                <a:lnTo>
                  <a:pt x="3358991" y="2466499"/>
                </a:lnTo>
                <a:lnTo>
                  <a:pt x="3339941" y="2446496"/>
                </a:lnTo>
                <a:cubicBezTo>
                  <a:pt x="3326606" y="2433161"/>
                  <a:pt x="3315176" y="2426494"/>
                  <a:pt x="3301841" y="2426494"/>
                </a:cubicBezTo>
                <a:cubicBezTo>
                  <a:pt x="3278981" y="2426494"/>
                  <a:pt x="3224689" y="2377916"/>
                  <a:pt x="3213259" y="2346484"/>
                </a:cubicBezTo>
                <a:cubicBezTo>
                  <a:pt x="3206591" y="2327434"/>
                  <a:pt x="3206591" y="2323624"/>
                  <a:pt x="3223736" y="2305526"/>
                </a:cubicBezTo>
                <a:lnTo>
                  <a:pt x="3242786" y="2285524"/>
                </a:lnTo>
                <a:lnTo>
                  <a:pt x="3238024" y="2219801"/>
                </a:lnTo>
                <a:cubicBezTo>
                  <a:pt x="3235166" y="2183606"/>
                  <a:pt x="3234214" y="2151221"/>
                  <a:pt x="3235166" y="2146459"/>
                </a:cubicBezTo>
                <a:cubicBezTo>
                  <a:pt x="3237071" y="2142649"/>
                  <a:pt x="3234214" y="2131219"/>
                  <a:pt x="3228499" y="2121694"/>
                </a:cubicBezTo>
                <a:cubicBezTo>
                  <a:pt x="3200876" y="2069306"/>
                  <a:pt x="3189446" y="1928336"/>
                  <a:pt x="3211354" y="1900714"/>
                </a:cubicBezTo>
                <a:cubicBezTo>
                  <a:pt x="3226594" y="1881664"/>
                  <a:pt x="3227546" y="1824514"/>
                  <a:pt x="3213259" y="1771174"/>
                </a:cubicBezTo>
                <a:cubicBezTo>
                  <a:pt x="3207544" y="1750219"/>
                  <a:pt x="3203734" y="1724501"/>
                  <a:pt x="3203734" y="1714976"/>
                </a:cubicBezTo>
                <a:cubicBezTo>
                  <a:pt x="3203734" y="1704499"/>
                  <a:pt x="3199924" y="1682591"/>
                  <a:pt x="3194209" y="1666399"/>
                </a:cubicBezTo>
                <a:cubicBezTo>
                  <a:pt x="3179921" y="1625441"/>
                  <a:pt x="3183731" y="1616869"/>
                  <a:pt x="3212306" y="1614964"/>
                </a:cubicBezTo>
                <a:cubicBezTo>
                  <a:pt x="3225641" y="1614011"/>
                  <a:pt x="3241834" y="1609249"/>
                  <a:pt x="3247549" y="1603534"/>
                </a:cubicBezTo>
                <a:cubicBezTo>
                  <a:pt x="3254216" y="1597819"/>
                  <a:pt x="3264694" y="1593056"/>
                  <a:pt x="3272314" y="1593056"/>
                </a:cubicBezTo>
                <a:cubicBezTo>
                  <a:pt x="3290411" y="1593056"/>
                  <a:pt x="3304699" y="1580674"/>
                  <a:pt x="3312319" y="1555909"/>
                </a:cubicBezTo>
                <a:cubicBezTo>
                  <a:pt x="3325654" y="1513046"/>
                  <a:pt x="3305651" y="1312069"/>
                  <a:pt x="3279934" y="1224439"/>
                </a:cubicBezTo>
                <a:cubicBezTo>
                  <a:pt x="3273266" y="1200626"/>
                  <a:pt x="3273266" y="1195864"/>
                  <a:pt x="3282791" y="1189196"/>
                </a:cubicBezTo>
                <a:cubicBezTo>
                  <a:pt x="3299936" y="1176814"/>
                  <a:pt x="3296126" y="1147286"/>
                  <a:pt x="3271361" y="1101566"/>
                </a:cubicBezTo>
                <a:cubicBezTo>
                  <a:pt x="3258979" y="1078706"/>
                  <a:pt x="3249454" y="1056799"/>
                  <a:pt x="3249454" y="1052989"/>
                </a:cubicBezTo>
                <a:cubicBezTo>
                  <a:pt x="3249454" y="1049179"/>
                  <a:pt x="3239929" y="1033939"/>
                  <a:pt x="3227546" y="1019651"/>
                </a:cubicBezTo>
                <a:cubicBezTo>
                  <a:pt x="3215164" y="1005364"/>
                  <a:pt x="3201829" y="983456"/>
                  <a:pt x="3196114" y="971074"/>
                </a:cubicBezTo>
                <a:cubicBezTo>
                  <a:pt x="3183731" y="943451"/>
                  <a:pt x="3142774" y="912971"/>
                  <a:pt x="3108484" y="907256"/>
                </a:cubicBezTo>
                <a:cubicBezTo>
                  <a:pt x="3094196" y="905351"/>
                  <a:pt x="3081814" y="900589"/>
                  <a:pt x="3079909" y="896779"/>
                </a:cubicBezTo>
                <a:cubicBezTo>
                  <a:pt x="3078004" y="893921"/>
                  <a:pt x="3071336" y="891064"/>
                  <a:pt x="3064669" y="891064"/>
                </a:cubicBezTo>
                <a:cubicBezTo>
                  <a:pt x="3058001" y="891064"/>
                  <a:pt x="3048476" y="887254"/>
                  <a:pt x="3043714" y="881539"/>
                </a:cubicBezTo>
                <a:cubicBezTo>
                  <a:pt x="3037999" y="876776"/>
                  <a:pt x="3031331" y="872014"/>
                  <a:pt x="3027521" y="872014"/>
                </a:cubicBezTo>
                <a:cubicBezTo>
                  <a:pt x="3011329" y="872014"/>
                  <a:pt x="3022759" y="860584"/>
                  <a:pt x="3041809" y="856774"/>
                </a:cubicBezTo>
                <a:cubicBezTo>
                  <a:pt x="3065621" y="852011"/>
                  <a:pt x="3093244" y="860584"/>
                  <a:pt x="3098959" y="872966"/>
                </a:cubicBezTo>
                <a:cubicBezTo>
                  <a:pt x="3100864" y="878681"/>
                  <a:pt x="3102769" y="878681"/>
                  <a:pt x="3102769" y="873919"/>
                </a:cubicBezTo>
                <a:cubicBezTo>
                  <a:pt x="3102769" y="870109"/>
                  <a:pt x="3098959" y="861536"/>
                  <a:pt x="3092291" y="855821"/>
                </a:cubicBezTo>
                <a:cubicBezTo>
                  <a:pt x="3083719" y="848201"/>
                  <a:pt x="3072289" y="845344"/>
                  <a:pt x="3039904" y="847249"/>
                </a:cubicBezTo>
                <a:cubicBezTo>
                  <a:pt x="2993231" y="849154"/>
                  <a:pt x="2997041" y="852964"/>
                  <a:pt x="2999899" y="802481"/>
                </a:cubicBezTo>
                <a:cubicBezTo>
                  <a:pt x="3000851" y="782479"/>
                  <a:pt x="3014186" y="775811"/>
                  <a:pt x="3014186" y="794861"/>
                </a:cubicBezTo>
                <a:cubicBezTo>
                  <a:pt x="3014186" y="803434"/>
                  <a:pt x="3015139" y="804386"/>
                  <a:pt x="3019901" y="797719"/>
                </a:cubicBezTo>
                <a:cubicBezTo>
                  <a:pt x="3022759" y="792956"/>
                  <a:pt x="3024664" y="784384"/>
                  <a:pt x="3022759" y="778669"/>
                </a:cubicBezTo>
                <a:cubicBezTo>
                  <a:pt x="3018949" y="765334"/>
                  <a:pt x="3029426" y="756761"/>
                  <a:pt x="3060859" y="747236"/>
                </a:cubicBezTo>
                <a:cubicBezTo>
                  <a:pt x="3082766" y="740569"/>
                  <a:pt x="3084671" y="737711"/>
                  <a:pt x="3084671" y="715804"/>
                </a:cubicBezTo>
                <a:cubicBezTo>
                  <a:pt x="3084671" y="686276"/>
                  <a:pt x="3069431" y="619601"/>
                  <a:pt x="3055144" y="586264"/>
                </a:cubicBezTo>
                <a:cubicBezTo>
                  <a:pt x="3049429" y="572929"/>
                  <a:pt x="3044666" y="553879"/>
                  <a:pt x="3045619" y="544354"/>
                </a:cubicBezTo>
                <a:cubicBezTo>
                  <a:pt x="3046571" y="532924"/>
                  <a:pt x="3043714" y="527209"/>
                  <a:pt x="3037999" y="527209"/>
                </a:cubicBezTo>
                <a:cubicBezTo>
                  <a:pt x="3033236" y="527209"/>
                  <a:pt x="3013234" y="520541"/>
                  <a:pt x="2994184" y="511969"/>
                </a:cubicBezTo>
                <a:cubicBezTo>
                  <a:pt x="2938939" y="487204"/>
                  <a:pt x="2877979" y="491966"/>
                  <a:pt x="2818924" y="526256"/>
                </a:cubicBezTo>
                <a:cubicBezTo>
                  <a:pt x="2791301" y="542449"/>
                  <a:pt x="2790349" y="543401"/>
                  <a:pt x="2793206" y="568166"/>
                </a:cubicBezTo>
                <a:cubicBezTo>
                  <a:pt x="2795111" y="581501"/>
                  <a:pt x="2797969" y="602456"/>
                  <a:pt x="2800826" y="613886"/>
                </a:cubicBezTo>
                <a:cubicBezTo>
                  <a:pt x="2805589" y="638651"/>
                  <a:pt x="2792254" y="684371"/>
                  <a:pt x="2783681" y="671036"/>
                </a:cubicBezTo>
                <a:cubicBezTo>
                  <a:pt x="2770346" y="650081"/>
                  <a:pt x="2745581" y="561499"/>
                  <a:pt x="2749391" y="546259"/>
                </a:cubicBezTo>
                <a:cubicBezTo>
                  <a:pt x="2752249" y="534829"/>
                  <a:pt x="2750344" y="528161"/>
                  <a:pt x="2743676" y="526256"/>
                </a:cubicBezTo>
                <a:cubicBezTo>
                  <a:pt x="2735104" y="522446"/>
                  <a:pt x="2700814" y="398621"/>
                  <a:pt x="2691289" y="333851"/>
                </a:cubicBezTo>
                <a:cubicBezTo>
                  <a:pt x="2689384" y="318611"/>
                  <a:pt x="2683669" y="301466"/>
                  <a:pt x="2679859" y="296704"/>
                </a:cubicBezTo>
                <a:cubicBezTo>
                  <a:pt x="2674144" y="290036"/>
                  <a:pt x="2675096" y="289084"/>
                  <a:pt x="2680811" y="292894"/>
                </a:cubicBezTo>
                <a:cubicBezTo>
                  <a:pt x="2686526" y="295751"/>
                  <a:pt x="2688431" y="292894"/>
                  <a:pt x="2688431" y="281464"/>
                </a:cubicBezTo>
                <a:cubicBezTo>
                  <a:pt x="2688431" y="264319"/>
                  <a:pt x="2679859" y="245269"/>
                  <a:pt x="2660809" y="224314"/>
                </a:cubicBezTo>
                <a:cubicBezTo>
                  <a:pt x="2654141" y="216694"/>
                  <a:pt x="2647474" y="201454"/>
                  <a:pt x="2645569" y="189071"/>
                </a:cubicBezTo>
                <a:cubicBezTo>
                  <a:pt x="2643664" y="177641"/>
                  <a:pt x="2639854" y="166211"/>
                  <a:pt x="2636044" y="165259"/>
                </a:cubicBezTo>
                <a:cubicBezTo>
                  <a:pt x="2633186" y="163354"/>
                  <a:pt x="2630329" y="151924"/>
                  <a:pt x="2631281" y="140494"/>
                </a:cubicBezTo>
                <a:cubicBezTo>
                  <a:pt x="2632234" y="129064"/>
                  <a:pt x="2627471" y="109061"/>
                  <a:pt x="2622709" y="96679"/>
                </a:cubicBezTo>
                <a:cubicBezTo>
                  <a:pt x="2616994" y="84296"/>
                  <a:pt x="2611279" y="61436"/>
                  <a:pt x="2608421" y="44291"/>
                </a:cubicBezTo>
                <a:cubicBezTo>
                  <a:pt x="2599849" y="19526"/>
                  <a:pt x="2590324" y="7144"/>
                  <a:pt x="2576036" y="7144"/>
                </a:cubicBezTo>
                <a:lnTo>
                  <a:pt x="2576036" y="7144"/>
                </a:lnTo>
                <a:close/>
                <a:moveTo>
                  <a:pt x="1523524" y="317659"/>
                </a:moveTo>
                <a:cubicBezTo>
                  <a:pt x="1524476" y="317659"/>
                  <a:pt x="1526381" y="318611"/>
                  <a:pt x="1530191" y="322421"/>
                </a:cubicBezTo>
                <a:cubicBezTo>
                  <a:pt x="1535906" y="327184"/>
                  <a:pt x="1539716" y="331946"/>
                  <a:pt x="1539716" y="332899"/>
                </a:cubicBezTo>
                <a:cubicBezTo>
                  <a:pt x="1539716" y="339566"/>
                  <a:pt x="1527334" y="333851"/>
                  <a:pt x="1524476" y="325279"/>
                </a:cubicBezTo>
                <a:cubicBezTo>
                  <a:pt x="1523524" y="320516"/>
                  <a:pt x="1522571" y="318611"/>
                  <a:pt x="1523524" y="317659"/>
                </a:cubicBezTo>
                <a:lnTo>
                  <a:pt x="1523524" y="317659"/>
                </a:lnTo>
                <a:close/>
                <a:moveTo>
                  <a:pt x="3544729" y="443389"/>
                </a:moveTo>
                <a:cubicBezTo>
                  <a:pt x="3545681" y="443389"/>
                  <a:pt x="3546634" y="443389"/>
                  <a:pt x="3546634" y="444341"/>
                </a:cubicBezTo>
                <a:cubicBezTo>
                  <a:pt x="3546634" y="446246"/>
                  <a:pt x="3548539" y="451961"/>
                  <a:pt x="3550444" y="457676"/>
                </a:cubicBezTo>
                <a:cubicBezTo>
                  <a:pt x="3552349" y="463391"/>
                  <a:pt x="3551396" y="467201"/>
                  <a:pt x="3547586" y="467201"/>
                </a:cubicBezTo>
                <a:cubicBezTo>
                  <a:pt x="3539014" y="467201"/>
                  <a:pt x="3532346" y="449104"/>
                  <a:pt x="3539966" y="445294"/>
                </a:cubicBezTo>
                <a:cubicBezTo>
                  <a:pt x="3541871" y="443389"/>
                  <a:pt x="3543776" y="443389"/>
                  <a:pt x="3544729" y="443389"/>
                </a:cubicBezTo>
                <a:lnTo>
                  <a:pt x="3544729" y="443389"/>
                </a:lnTo>
                <a:close/>
                <a:moveTo>
                  <a:pt x="4400074" y="523399"/>
                </a:moveTo>
                <a:cubicBezTo>
                  <a:pt x="4403884" y="523399"/>
                  <a:pt x="4409599" y="526256"/>
                  <a:pt x="4411504" y="529114"/>
                </a:cubicBezTo>
                <a:cubicBezTo>
                  <a:pt x="4416266" y="536734"/>
                  <a:pt x="4414362" y="536734"/>
                  <a:pt x="4401979" y="529114"/>
                </a:cubicBezTo>
                <a:cubicBezTo>
                  <a:pt x="4397216" y="526256"/>
                  <a:pt x="4396264" y="523399"/>
                  <a:pt x="4400074" y="523399"/>
                </a:cubicBezTo>
                <a:lnTo>
                  <a:pt x="4400074" y="523399"/>
                </a:lnTo>
                <a:close/>
                <a:moveTo>
                  <a:pt x="1547336" y="561499"/>
                </a:moveTo>
                <a:cubicBezTo>
                  <a:pt x="1551146" y="561499"/>
                  <a:pt x="1554004" y="567214"/>
                  <a:pt x="1554004" y="573881"/>
                </a:cubicBezTo>
                <a:cubicBezTo>
                  <a:pt x="1554004" y="580549"/>
                  <a:pt x="1551146" y="586264"/>
                  <a:pt x="1547336" y="586264"/>
                </a:cubicBezTo>
                <a:cubicBezTo>
                  <a:pt x="1543526" y="586264"/>
                  <a:pt x="1540669" y="580549"/>
                  <a:pt x="1540669" y="573881"/>
                </a:cubicBezTo>
                <a:cubicBezTo>
                  <a:pt x="1540669" y="567214"/>
                  <a:pt x="1543526" y="561499"/>
                  <a:pt x="1547336" y="561499"/>
                </a:cubicBezTo>
                <a:close/>
                <a:moveTo>
                  <a:pt x="4425791" y="576739"/>
                </a:moveTo>
                <a:cubicBezTo>
                  <a:pt x="4425791" y="576739"/>
                  <a:pt x="4425791" y="576739"/>
                  <a:pt x="4425791" y="576739"/>
                </a:cubicBezTo>
                <a:cubicBezTo>
                  <a:pt x="4428649" y="576739"/>
                  <a:pt x="4431506" y="579596"/>
                  <a:pt x="4435316" y="583406"/>
                </a:cubicBezTo>
                <a:cubicBezTo>
                  <a:pt x="4444841" y="591979"/>
                  <a:pt x="4445794" y="595789"/>
                  <a:pt x="4440079" y="602456"/>
                </a:cubicBezTo>
                <a:cubicBezTo>
                  <a:pt x="4428649" y="615791"/>
                  <a:pt x="4424839" y="612934"/>
                  <a:pt x="4423887" y="591979"/>
                </a:cubicBezTo>
                <a:cubicBezTo>
                  <a:pt x="4423887" y="582454"/>
                  <a:pt x="4423887" y="577691"/>
                  <a:pt x="4425791" y="576739"/>
                </a:cubicBezTo>
                <a:lnTo>
                  <a:pt x="4425791" y="576739"/>
                </a:lnTo>
                <a:close/>
                <a:moveTo>
                  <a:pt x="1569244" y="687229"/>
                </a:moveTo>
                <a:cubicBezTo>
                  <a:pt x="1569244" y="687229"/>
                  <a:pt x="1570196" y="687229"/>
                  <a:pt x="1569244" y="687229"/>
                </a:cubicBezTo>
                <a:cubicBezTo>
                  <a:pt x="1572101" y="688181"/>
                  <a:pt x="1574006" y="691039"/>
                  <a:pt x="1575911" y="694849"/>
                </a:cubicBezTo>
                <a:cubicBezTo>
                  <a:pt x="1577816" y="700564"/>
                  <a:pt x="1578769" y="707231"/>
                  <a:pt x="1576864" y="708184"/>
                </a:cubicBezTo>
                <a:cubicBezTo>
                  <a:pt x="1574959" y="709136"/>
                  <a:pt x="1572101" y="706279"/>
                  <a:pt x="1569244" y="700564"/>
                </a:cubicBezTo>
                <a:cubicBezTo>
                  <a:pt x="1567339" y="695801"/>
                  <a:pt x="1567339" y="689134"/>
                  <a:pt x="1569244" y="687229"/>
                </a:cubicBezTo>
                <a:cubicBezTo>
                  <a:pt x="1569244" y="687229"/>
                  <a:pt x="1569244" y="687229"/>
                  <a:pt x="1569244" y="687229"/>
                </a:cubicBezTo>
                <a:lnTo>
                  <a:pt x="1569244" y="687229"/>
                </a:lnTo>
                <a:close/>
                <a:moveTo>
                  <a:pt x="2744629" y="697706"/>
                </a:moveTo>
                <a:cubicBezTo>
                  <a:pt x="2746534" y="696754"/>
                  <a:pt x="2760821" y="720566"/>
                  <a:pt x="2779871" y="753904"/>
                </a:cubicBezTo>
                <a:cubicBezTo>
                  <a:pt x="2800826" y="792956"/>
                  <a:pt x="2818924" y="827246"/>
                  <a:pt x="2818924" y="831056"/>
                </a:cubicBezTo>
                <a:cubicBezTo>
                  <a:pt x="2818924" y="837724"/>
                  <a:pt x="2810351" y="837724"/>
                  <a:pt x="2787491" y="832009"/>
                </a:cubicBezTo>
                <a:cubicBezTo>
                  <a:pt x="2773204" y="828199"/>
                  <a:pt x="2770346" y="821531"/>
                  <a:pt x="2759869" y="771049"/>
                </a:cubicBezTo>
                <a:cubicBezTo>
                  <a:pt x="2753201" y="740569"/>
                  <a:pt x="2747486" y="708184"/>
                  <a:pt x="2745581" y="699611"/>
                </a:cubicBezTo>
                <a:cubicBezTo>
                  <a:pt x="2744629" y="697706"/>
                  <a:pt x="2744629" y="697706"/>
                  <a:pt x="2744629" y="697706"/>
                </a:cubicBezTo>
                <a:lnTo>
                  <a:pt x="2744629" y="697706"/>
                </a:lnTo>
                <a:close/>
                <a:moveTo>
                  <a:pt x="1512094" y="723424"/>
                </a:moveTo>
                <a:cubicBezTo>
                  <a:pt x="1511141" y="722471"/>
                  <a:pt x="1510189" y="728186"/>
                  <a:pt x="1510189" y="736759"/>
                </a:cubicBezTo>
                <a:cubicBezTo>
                  <a:pt x="1510189" y="749141"/>
                  <a:pt x="1512094" y="753904"/>
                  <a:pt x="1513046" y="748189"/>
                </a:cubicBezTo>
                <a:cubicBezTo>
                  <a:pt x="1514951" y="742474"/>
                  <a:pt x="1514951" y="731996"/>
                  <a:pt x="1513046" y="726281"/>
                </a:cubicBezTo>
                <a:cubicBezTo>
                  <a:pt x="1512094" y="724376"/>
                  <a:pt x="1512094" y="723424"/>
                  <a:pt x="1512094" y="723424"/>
                </a:cubicBezTo>
                <a:lnTo>
                  <a:pt x="1512094" y="723424"/>
                </a:lnTo>
                <a:close/>
                <a:moveTo>
                  <a:pt x="2705576" y="727234"/>
                </a:moveTo>
                <a:cubicBezTo>
                  <a:pt x="2708434" y="727234"/>
                  <a:pt x="2711291" y="736759"/>
                  <a:pt x="2716054" y="758666"/>
                </a:cubicBezTo>
                <a:cubicBezTo>
                  <a:pt x="2720816" y="778669"/>
                  <a:pt x="2724626" y="810101"/>
                  <a:pt x="2724626" y="827246"/>
                </a:cubicBezTo>
                <a:lnTo>
                  <a:pt x="2725579" y="858679"/>
                </a:lnTo>
                <a:lnTo>
                  <a:pt x="2701766" y="860584"/>
                </a:lnTo>
                <a:cubicBezTo>
                  <a:pt x="2679859" y="862489"/>
                  <a:pt x="2675096" y="859631"/>
                  <a:pt x="2677001" y="847249"/>
                </a:cubicBezTo>
                <a:cubicBezTo>
                  <a:pt x="2677001" y="844391"/>
                  <a:pt x="2670334" y="844391"/>
                  <a:pt x="2660809" y="846296"/>
                </a:cubicBezTo>
                <a:cubicBezTo>
                  <a:pt x="2645569" y="850106"/>
                  <a:pt x="2643664" y="849154"/>
                  <a:pt x="2647474" y="832009"/>
                </a:cubicBezTo>
                <a:cubicBezTo>
                  <a:pt x="2649379" y="822484"/>
                  <a:pt x="2653189" y="800576"/>
                  <a:pt x="2655094" y="784384"/>
                </a:cubicBezTo>
                <a:cubicBezTo>
                  <a:pt x="2657951" y="761524"/>
                  <a:pt x="2661761" y="753904"/>
                  <a:pt x="2673191" y="751046"/>
                </a:cubicBezTo>
                <a:cubicBezTo>
                  <a:pt x="2680811" y="749141"/>
                  <a:pt x="2692241" y="741521"/>
                  <a:pt x="2697956" y="733901"/>
                </a:cubicBezTo>
                <a:cubicBezTo>
                  <a:pt x="2701766" y="730091"/>
                  <a:pt x="2703671" y="727234"/>
                  <a:pt x="2705576" y="727234"/>
                </a:cubicBezTo>
                <a:lnTo>
                  <a:pt x="2705576" y="727234"/>
                </a:lnTo>
                <a:close/>
                <a:moveTo>
                  <a:pt x="1509236" y="802481"/>
                </a:moveTo>
                <a:cubicBezTo>
                  <a:pt x="1512094" y="802481"/>
                  <a:pt x="1515904" y="808196"/>
                  <a:pt x="1520666" y="821531"/>
                </a:cubicBezTo>
                <a:cubicBezTo>
                  <a:pt x="1524476" y="833914"/>
                  <a:pt x="1532096" y="845344"/>
                  <a:pt x="1537811" y="847249"/>
                </a:cubicBezTo>
                <a:cubicBezTo>
                  <a:pt x="1545431" y="850106"/>
                  <a:pt x="1545431" y="852011"/>
                  <a:pt x="1535906" y="858679"/>
                </a:cubicBezTo>
                <a:cubicBezTo>
                  <a:pt x="1526381" y="865346"/>
                  <a:pt x="1525429" y="871061"/>
                  <a:pt x="1533049" y="912971"/>
                </a:cubicBezTo>
                <a:cubicBezTo>
                  <a:pt x="1537811" y="938689"/>
                  <a:pt x="1539716" y="965359"/>
                  <a:pt x="1538764" y="972026"/>
                </a:cubicBezTo>
                <a:cubicBezTo>
                  <a:pt x="1535906" y="983456"/>
                  <a:pt x="1535906" y="983456"/>
                  <a:pt x="1528286" y="970121"/>
                </a:cubicBezTo>
                <a:cubicBezTo>
                  <a:pt x="1523524" y="962501"/>
                  <a:pt x="1515904" y="936784"/>
                  <a:pt x="1511141" y="913924"/>
                </a:cubicBezTo>
                <a:cubicBezTo>
                  <a:pt x="1498759" y="856774"/>
                  <a:pt x="1500664" y="802481"/>
                  <a:pt x="1509236" y="802481"/>
                </a:cubicBezTo>
                <a:lnTo>
                  <a:pt x="1509236" y="802481"/>
                </a:lnTo>
                <a:close/>
                <a:moveTo>
                  <a:pt x="1646396" y="808196"/>
                </a:moveTo>
                <a:cubicBezTo>
                  <a:pt x="1651159" y="808196"/>
                  <a:pt x="1655921" y="816769"/>
                  <a:pt x="1657826" y="832009"/>
                </a:cubicBezTo>
                <a:cubicBezTo>
                  <a:pt x="1659731" y="843439"/>
                  <a:pt x="1662589" y="862489"/>
                  <a:pt x="1664494" y="874871"/>
                </a:cubicBezTo>
                <a:cubicBezTo>
                  <a:pt x="1667351" y="892016"/>
                  <a:pt x="1665446" y="898684"/>
                  <a:pt x="1658779" y="901541"/>
                </a:cubicBezTo>
                <a:cubicBezTo>
                  <a:pt x="1647349" y="905351"/>
                  <a:pt x="1646396" y="902494"/>
                  <a:pt x="1636871" y="859631"/>
                </a:cubicBezTo>
                <a:cubicBezTo>
                  <a:pt x="1632109" y="838676"/>
                  <a:pt x="1632109" y="825341"/>
                  <a:pt x="1636871" y="816769"/>
                </a:cubicBezTo>
                <a:cubicBezTo>
                  <a:pt x="1639729" y="812006"/>
                  <a:pt x="1642586" y="808196"/>
                  <a:pt x="1646396" y="808196"/>
                </a:cubicBezTo>
                <a:lnTo>
                  <a:pt x="1646396" y="808196"/>
                </a:lnTo>
                <a:close/>
                <a:moveTo>
                  <a:pt x="3538061" y="820579"/>
                </a:moveTo>
                <a:cubicBezTo>
                  <a:pt x="3538061" y="820579"/>
                  <a:pt x="3539014" y="820579"/>
                  <a:pt x="3538061" y="820579"/>
                </a:cubicBezTo>
                <a:cubicBezTo>
                  <a:pt x="3540919" y="820579"/>
                  <a:pt x="3542824" y="823436"/>
                  <a:pt x="3544729" y="828199"/>
                </a:cubicBezTo>
                <a:cubicBezTo>
                  <a:pt x="3549491" y="836771"/>
                  <a:pt x="3550444" y="848201"/>
                  <a:pt x="3546634" y="861536"/>
                </a:cubicBezTo>
                <a:cubicBezTo>
                  <a:pt x="3541871" y="876776"/>
                  <a:pt x="3542824" y="882491"/>
                  <a:pt x="3551396" y="887254"/>
                </a:cubicBezTo>
                <a:cubicBezTo>
                  <a:pt x="3565684" y="895826"/>
                  <a:pt x="3553301" y="904399"/>
                  <a:pt x="3531394" y="901541"/>
                </a:cubicBezTo>
                <a:cubicBezTo>
                  <a:pt x="3512344" y="898684"/>
                  <a:pt x="3512344" y="899636"/>
                  <a:pt x="3529489" y="840581"/>
                </a:cubicBezTo>
                <a:cubicBezTo>
                  <a:pt x="3534251" y="827246"/>
                  <a:pt x="3536156" y="821531"/>
                  <a:pt x="3538061" y="820579"/>
                </a:cubicBezTo>
                <a:lnTo>
                  <a:pt x="3538061" y="820579"/>
                </a:lnTo>
                <a:close/>
                <a:moveTo>
                  <a:pt x="3978116" y="844391"/>
                </a:moveTo>
                <a:cubicBezTo>
                  <a:pt x="3980974" y="844391"/>
                  <a:pt x="3988594" y="846296"/>
                  <a:pt x="3997166" y="850106"/>
                </a:cubicBezTo>
                <a:cubicBezTo>
                  <a:pt x="4005739" y="853916"/>
                  <a:pt x="4006691" y="855821"/>
                  <a:pt x="4000024" y="855821"/>
                </a:cubicBezTo>
                <a:cubicBezTo>
                  <a:pt x="3994309" y="855821"/>
                  <a:pt x="3986689" y="853916"/>
                  <a:pt x="3980974" y="850106"/>
                </a:cubicBezTo>
                <a:cubicBezTo>
                  <a:pt x="3975259" y="846296"/>
                  <a:pt x="3974306" y="844391"/>
                  <a:pt x="3978116" y="844391"/>
                </a:cubicBezTo>
                <a:lnTo>
                  <a:pt x="3978116" y="844391"/>
                </a:lnTo>
                <a:close/>
                <a:moveTo>
                  <a:pt x="4483894" y="895826"/>
                </a:moveTo>
                <a:cubicBezTo>
                  <a:pt x="4486751" y="895826"/>
                  <a:pt x="4489609" y="897731"/>
                  <a:pt x="4489609" y="902494"/>
                </a:cubicBezTo>
                <a:cubicBezTo>
                  <a:pt x="4489609" y="907256"/>
                  <a:pt x="4484847" y="912971"/>
                  <a:pt x="4478179" y="914876"/>
                </a:cubicBezTo>
                <a:cubicBezTo>
                  <a:pt x="4470559" y="916781"/>
                  <a:pt x="4466749" y="914876"/>
                  <a:pt x="4466749" y="909161"/>
                </a:cubicBezTo>
                <a:cubicBezTo>
                  <a:pt x="4466749" y="904399"/>
                  <a:pt x="4467701" y="900589"/>
                  <a:pt x="4469606" y="900589"/>
                </a:cubicBezTo>
                <a:cubicBezTo>
                  <a:pt x="4471512" y="900589"/>
                  <a:pt x="4476274" y="899636"/>
                  <a:pt x="4481037" y="897731"/>
                </a:cubicBezTo>
                <a:cubicBezTo>
                  <a:pt x="4481989" y="895826"/>
                  <a:pt x="4482941" y="895826"/>
                  <a:pt x="4483894" y="895826"/>
                </a:cubicBezTo>
                <a:lnTo>
                  <a:pt x="4483894" y="895826"/>
                </a:lnTo>
                <a:close/>
                <a:moveTo>
                  <a:pt x="4748689" y="906304"/>
                </a:moveTo>
                <a:cubicBezTo>
                  <a:pt x="4758214" y="906304"/>
                  <a:pt x="4766787" y="909161"/>
                  <a:pt x="4766787" y="912971"/>
                </a:cubicBezTo>
                <a:cubicBezTo>
                  <a:pt x="4766787" y="920591"/>
                  <a:pt x="4753451" y="920591"/>
                  <a:pt x="4741069" y="912971"/>
                </a:cubicBezTo>
                <a:cubicBezTo>
                  <a:pt x="4733449" y="907256"/>
                  <a:pt x="4735354" y="906304"/>
                  <a:pt x="4748689" y="906304"/>
                </a:cubicBezTo>
                <a:lnTo>
                  <a:pt x="4748689" y="906304"/>
                </a:lnTo>
                <a:close/>
                <a:moveTo>
                  <a:pt x="4448651" y="914876"/>
                </a:moveTo>
                <a:cubicBezTo>
                  <a:pt x="4454366" y="915829"/>
                  <a:pt x="4460081" y="928211"/>
                  <a:pt x="4455319" y="932974"/>
                </a:cubicBezTo>
                <a:cubicBezTo>
                  <a:pt x="4448651" y="939641"/>
                  <a:pt x="4441031" y="936784"/>
                  <a:pt x="4441031" y="928211"/>
                </a:cubicBezTo>
                <a:cubicBezTo>
                  <a:pt x="4441031" y="923449"/>
                  <a:pt x="4443889" y="917734"/>
                  <a:pt x="4446747" y="915829"/>
                </a:cubicBezTo>
                <a:cubicBezTo>
                  <a:pt x="4447699" y="915829"/>
                  <a:pt x="4447699" y="914876"/>
                  <a:pt x="4448651" y="914876"/>
                </a:cubicBezTo>
                <a:close/>
                <a:moveTo>
                  <a:pt x="1654016" y="931069"/>
                </a:moveTo>
                <a:cubicBezTo>
                  <a:pt x="1657826" y="931069"/>
                  <a:pt x="1661636" y="936784"/>
                  <a:pt x="1661636" y="946309"/>
                </a:cubicBezTo>
                <a:cubicBezTo>
                  <a:pt x="1661636" y="954881"/>
                  <a:pt x="1659731" y="963454"/>
                  <a:pt x="1655921" y="965359"/>
                </a:cubicBezTo>
                <a:cubicBezTo>
                  <a:pt x="1649254" y="969169"/>
                  <a:pt x="1643539" y="951071"/>
                  <a:pt x="1647349" y="938689"/>
                </a:cubicBezTo>
                <a:cubicBezTo>
                  <a:pt x="1649254" y="933926"/>
                  <a:pt x="1651159" y="931069"/>
                  <a:pt x="1654016" y="931069"/>
                </a:cubicBezTo>
                <a:lnTo>
                  <a:pt x="1654016" y="931069"/>
                </a:lnTo>
                <a:close/>
                <a:moveTo>
                  <a:pt x="3498056" y="945356"/>
                </a:moveTo>
                <a:cubicBezTo>
                  <a:pt x="3499961" y="944404"/>
                  <a:pt x="3501866" y="949166"/>
                  <a:pt x="3504724" y="961549"/>
                </a:cubicBezTo>
                <a:cubicBezTo>
                  <a:pt x="3510439" y="987266"/>
                  <a:pt x="3498056" y="1032986"/>
                  <a:pt x="3481864" y="1048226"/>
                </a:cubicBezTo>
                <a:cubicBezTo>
                  <a:pt x="3475196" y="1053941"/>
                  <a:pt x="3469481" y="1066324"/>
                  <a:pt x="3469481" y="1075849"/>
                </a:cubicBezTo>
                <a:cubicBezTo>
                  <a:pt x="3469481" y="1085374"/>
                  <a:pt x="3467576" y="1094899"/>
                  <a:pt x="3464719" y="1096804"/>
                </a:cubicBezTo>
                <a:cubicBezTo>
                  <a:pt x="3461861" y="1099661"/>
                  <a:pt x="3457099" y="1121569"/>
                  <a:pt x="3453289" y="1146334"/>
                </a:cubicBezTo>
                <a:lnTo>
                  <a:pt x="3446621" y="1191101"/>
                </a:lnTo>
                <a:lnTo>
                  <a:pt x="3435191" y="1174909"/>
                </a:lnTo>
                <a:cubicBezTo>
                  <a:pt x="3419951" y="1153001"/>
                  <a:pt x="3411379" y="1102519"/>
                  <a:pt x="3417094" y="1072039"/>
                </a:cubicBezTo>
                <a:cubicBezTo>
                  <a:pt x="3419951" y="1056799"/>
                  <a:pt x="3434239" y="1030129"/>
                  <a:pt x="3453289" y="1005364"/>
                </a:cubicBezTo>
                <a:cubicBezTo>
                  <a:pt x="3470434" y="982504"/>
                  <a:pt x="3487579" y="958691"/>
                  <a:pt x="3491389" y="952024"/>
                </a:cubicBezTo>
                <a:cubicBezTo>
                  <a:pt x="3495199" y="948214"/>
                  <a:pt x="3497104" y="946309"/>
                  <a:pt x="3498056" y="945356"/>
                </a:cubicBezTo>
                <a:lnTo>
                  <a:pt x="3498056" y="945356"/>
                </a:lnTo>
                <a:close/>
                <a:moveTo>
                  <a:pt x="6092667" y="1037749"/>
                </a:moveTo>
                <a:cubicBezTo>
                  <a:pt x="6090762" y="1037749"/>
                  <a:pt x="6087904" y="1040606"/>
                  <a:pt x="6085999" y="1044416"/>
                </a:cubicBezTo>
                <a:cubicBezTo>
                  <a:pt x="6084094" y="1048226"/>
                  <a:pt x="6085046" y="1051084"/>
                  <a:pt x="6088856" y="1051084"/>
                </a:cubicBezTo>
                <a:cubicBezTo>
                  <a:pt x="6092667" y="1051084"/>
                  <a:pt x="6095524" y="1048226"/>
                  <a:pt x="6095524" y="1044416"/>
                </a:cubicBezTo>
                <a:cubicBezTo>
                  <a:pt x="6095524" y="1040606"/>
                  <a:pt x="6094571" y="1037749"/>
                  <a:pt x="6092667" y="1037749"/>
                </a:cubicBezTo>
                <a:close/>
                <a:moveTo>
                  <a:pt x="106204" y="1052036"/>
                </a:moveTo>
                <a:cubicBezTo>
                  <a:pt x="111919" y="1050131"/>
                  <a:pt x="129064" y="1062514"/>
                  <a:pt x="129064" y="1070134"/>
                </a:cubicBezTo>
                <a:cubicBezTo>
                  <a:pt x="129064" y="1072991"/>
                  <a:pt x="126206" y="1075849"/>
                  <a:pt x="123349" y="1075849"/>
                </a:cubicBezTo>
                <a:cubicBezTo>
                  <a:pt x="114776" y="1075849"/>
                  <a:pt x="100489" y="1056799"/>
                  <a:pt x="106204" y="1052036"/>
                </a:cubicBezTo>
                <a:cubicBezTo>
                  <a:pt x="105251" y="1052036"/>
                  <a:pt x="105251" y="1052036"/>
                  <a:pt x="106204" y="1052036"/>
                </a:cubicBezTo>
                <a:lnTo>
                  <a:pt x="106204" y="1052036"/>
                </a:lnTo>
                <a:close/>
                <a:moveTo>
                  <a:pt x="5970746" y="1163479"/>
                </a:moveTo>
                <a:cubicBezTo>
                  <a:pt x="5976462" y="1163479"/>
                  <a:pt x="5979319" y="1166336"/>
                  <a:pt x="5977414" y="1170146"/>
                </a:cubicBezTo>
                <a:cubicBezTo>
                  <a:pt x="5975509" y="1173956"/>
                  <a:pt x="5972651" y="1176814"/>
                  <a:pt x="5970746" y="1176814"/>
                </a:cubicBezTo>
                <a:cubicBezTo>
                  <a:pt x="5968842" y="1176814"/>
                  <a:pt x="5966937" y="1173956"/>
                  <a:pt x="5964079" y="1170146"/>
                </a:cubicBezTo>
                <a:cubicBezTo>
                  <a:pt x="5962174" y="1166336"/>
                  <a:pt x="5965031" y="1163479"/>
                  <a:pt x="5970746" y="1163479"/>
                </a:cubicBezTo>
                <a:close/>
                <a:moveTo>
                  <a:pt x="5688806" y="1289209"/>
                </a:moveTo>
                <a:cubicBezTo>
                  <a:pt x="5694521" y="1289209"/>
                  <a:pt x="5699284" y="1293019"/>
                  <a:pt x="5699284" y="1298734"/>
                </a:cubicBezTo>
                <a:cubicBezTo>
                  <a:pt x="5699284" y="1303496"/>
                  <a:pt x="5698331" y="1308259"/>
                  <a:pt x="5696426" y="1308259"/>
                </a:cubicBezTo>
                <a:cubicBezTo>
                  <a:pt x="5695474" y="1308259"/>
                  <a:pt x="5690712" y="1303496"/>
                  <a:pt x="5685949" y="1298734"/>
                </a:cubicBezTo>
                <a:cubicBezTo>
                  <a:pt x="5680234" y="1290161"/>
                  <a:pt x="5680234" y="1289209"/>
                  <a:pt x="5688806" y="1289209"/>
                </a:cubicBezTo>
                <a:lnTo>
                  <a:pt x="5688806" y="1289209"/>
                </a:lnTo>
                <a:close/>
                <a:moveTo>
                  <a:pt x="2170271" y="1314926"/>
                </a:moveTo>
                <a:cubicBezTo>
                  <a:pt x="2172176" y="1314926"/>
                  <a:pt x="2173129" y="1317784"/>
                  <a:pt x="2171224" y="1326356"/>
                </a:cubicBezTo>
                <a:cubicBezTo>
                  <a:pt x="2170271" y="1334929"/>
                  <a:pt x="2165509" y="1342549"/>
                  <a:pt x="2160746" y="1343501"/>
                </a:cubicBezTo>
                <a:cubicBezTo>
                  <a:pt x="2149316" y="1347311"/>
                  <a:pt x="2151221" y="1329214"/>
                  <a:pt x="2162651" y="1319689"/>
                </a:cubicBezTo>
                <a:cubicBezTo>
                  <a:pt x="2167414" y="1316831"/>
                  <a:pt x="2169319" y="1315879"/>
                  <a:pt x="2170271" y="1314926"/>
                </a:cubicBezTo>
                <a:lnTo>
                  <a:pt x="2170271" y="1314926"/>
                </a:lnTo>
                <a:close/>
                <a:moveTo>
                  <a:pt x="5820251" y="1329214"/>
                </a:moveTo>
                <a:cubicBezTo>
                  <a:pt x="5821204" y="1329214"/>
                  <a:pt x="5822156" y="1329214"/>
                  <a:pt x="5823109" y="1330166"/>
                </a:cubicBezTo>
                <a:cubicBezTo>
                  <a:pt x="5825014" y="1332071"/>
                  <a:pt x="5824062" y="1337786"/>
                  <a:pt x="5820251" y="1342549"/>
                </a:cubicBezTo>
                <a:cubicBezTo>
                  <a:pt x="5812631" y="1352074"/>
                  <a:pt x="5802154" y="1353979"/>
                  <a:pt x="5802154" y="1345406"/>
                </a:cubicBezTo>
                <a:cubicBezTo>
                  <a:pt x="5801201" y="1338739"/>
                  <a:pt x="5813584" y="1329214"/>
                  <a:pt x="5820251" y="1329214"/>
                </a:cubicBezTo>
                <a:lnTo>
                  <a:pt x="5820251" y="1329214"/>
                </a:lnTo>
                <a:close/>
                <a:moveTo>
                  <a:pt x="3129439" y="1351121"/>
                </a:moveTo>
                <a:cubicBezTo>
                  <a:pt x="3150394" y="1351121"/>
                  <a:pt x="3158014" y="1361599"/>
                  <a:pt x="3163729" y="1401604"/>
                </a:cubicBezTo>
                <a:cubicBezTo>
                  <a:pt x="3166586" y="1423511"/>
                  <a:pt x="3171349" y="1451134"/>
                  <a:pt x="3174206" y="1462564"/>
                </a:cubicBezTo>
                <a:cubicBezTo>
                  <a:pt x="3176111" y="1473994"/>
                  <a:pt x="3175159" y="1482566"/>
                  <a:pt x="3172301" y="1482566"/>
                </a:cubicBezTo>
                <a:cubicBezTo>
                  <a:pt x="3163729" y="1482566"/>
                  <a:pt x="3151346" y="1460659"/>
                  <a:pt x="3147536" y="1437799"/>
                </a:cubicBezTo>
                <a:cubicBezTo>
                  <a:pt x="3145631" y="1427321"/>
                  <a:pt x="3139916" y="1410176"/>
                  <a:pt x="3136106" y="1401604"/>
                </a:cubicBezTo>
                <a:cubicBezTo>
                  <a:pt x="3131344" y="1392079"/>
                  <a:pt x="3125629" y="1377791"/>
                  <a:pt x="3123724" y="1368266"/>
                </a:cubicBezTo>
                <a:cubicBezTo>
                  <a:pt x="3118961" y="1354931"/>
                  <a:pt x="3119914" y="1351121"/>
                  <a:pt x="3129439" y="1351121"/>
                </a:cubicBezTo>
                <a:lnTo>
                  <a:pt x="3129439" y="1351121"/>
                </a:lnTo>
                <a:close/>
                <a:moveTo>
                  <a:pt x="4057174" y="1364456"/>
                </a:moveTo>
                <a:cubicBezTo>
                  <a:pt x="4066699" y="1364456"/>
                  <a:pt x="4070509" y="1370171"/>
                  <a:pt x="4074319" y="1386364"/>
                </a:cubicBezTo>
                <a:cubicBezTo>
                  <a:pt x="4076224" y="1398746"/>
                  <a:pt x="4077176" y="1410176"/>
                  <a:pt x="4075271" y="1411129"/>
                </a:cubicBezTo>
                <a:cubicBezTo>
                  <a:pt x="4070509" y="1414939"/>
                  <a:pt x="4059079" y="1400651"/>
                  <a:pt x="4051459" y="1380649"/>
                </a:cubicBezTo>
                <a:cubicBezTo>
                  <a:pt x="4045744" y="1366361"/>
                  <a:pt x="4046696" y="1364456"/>
                  <a:pt x="4057174" y="1364456"/>
                </a:cubicBezTo>
                <a:lnTo>
                  <a:pt x="4057174" y="1364456"/>
                </a:lnTo>
                <a:close/>
                <a:moveTo>
                  <a:pt x="5891689" y="1379696"/>
                </a:moveTo>
                <a:cubicBezTo>
                  <a:pt x="5895499" y="1378744"/>
                  <a:pt x="5897404" y="1379696"/>
                  <a:pt x="5897404" y="1382554"/>
                </a:cubicBezTo>
                <a:cubicBezTo>
                  <a:pt x="5897404" y="1391126"/>
                  <a:pt x="5874544" y="1414939"/>
                  <a:pt x="5869781" y="1411129"/>
                </a:cubicBezTo>
                <a:cubicBezTo>
                  <a:pt x="5864067" y="1405414"/>
                  <a:pt x="5875496" y="1385411"/>
                  <a:pt x="5887879" y="1381601"/>
                </a:cubicBezTo>
                <a:cubicBezTo>
                  <a:pt x="5888831" y="1379696"/>
                  <a:pt x="5890737" y="1379696"/>
                  <a:pt x="5891689" y="1379696"/>
                </a:cubicBezTo>
                <a:lnTo>
                  <a:pt x="5891689" y="1379696"/>
                </a:lnTo>
                <a:close/>
                <a:moveTo>
                  <a:pt x="4855369" y="1413986"/>
                </a:moveTo>
                <a:cubicBezTo>
                  <a:pt x="4859179" y="1413986"/>
                  <a:pt x="4862037" y="1416844"/>
                  <a:pt x="4862037" y="1420654"/>
                </a:cubicBezTo>
                <a:cubicBezTo>
                  <a:pt x="4862037" y="1424464"/>
                  <a:pt x="4860131" y="1427321"/>
                  <a:pt x="4859179" y="1427321"/>
                </a:cubicBezTo>
                <a:cubicBezTo>
                  <a:pt x="4857274" y="1427321"/>
                  <a:pt x="4854416" y="1424464"/>
                  <a:pt x="4852512" y="1420654"/>
                </a:cubicBezTo>
                <a:cubicBezTo>
                  <a:pt x="4850606" y="1416844"/>
                  <a:pt x="4852512" y="1413986"/>
                  <a:pt x="4855369" y="1413986"/>
                </a:cubicBezTo>
                <a:close/>
                <a:moveTo>
                  <a:pt x="4889659" y="1453991"/>
                </a:moveTo>
                <a:cubicBezTo>
                  <a:pt x="4894421" y="1453039"/>
                  <a:pt x="4900137" y="1462564"/>
                  <a:pt x="4904899" y="1479709"/>
                </a:cubicBezTo>
                <a:cubicBezTo>
                  <a:pt x="4908709" y="1494949"/>
                  <a:pt x="4910614" y="1508284"/>
                  <a:pt x="4910614" y="1508284"/>
                </a:cubicBezTo>
                <a:cubicBezTo>
                  <a:pt x="4903946" y="1508284"/>
                  <a:pt x="4881087" y="1474946"/>
                  <a:pt x="4882991" y="1467326"/>
                </a:cubicBezTo>
                <a:cubicBezTo>
                  <a:pt x="4883944" y="1458754"/>
                  <a:pt x="4886801" y="1454944"/>
                  <a:pt x="4889659" y="1453991"/>
                </a:cubicBezTo>
                <a:lnTo>
                  <a:pt x="4889659" y="1453991"/>
                </a:lnTo>
                <a:close/>
                <a:moveTo>
                  <a:pt x="4080034" y="1473041"/>
                </a:moveTo>
                <a:cubicBezTo>
                  <a:pt x="4080986" y="1473041"/>
                  <a:pt x="4081939" y="1473041"/>
                  <a:pt x="4083844" y="1473994"/>
                </a:cubicBezTo>
                <a:cubicBezTo>
                  <a:pt x="4087654" y="1476851"/>
                  <a:pt x="4088606" y="1480661"/>
                  <a:pt x="4084796" y="1485424"/>
                </a:cubicBezTo>
                <a:cubicBezTo>
                  <a:pt x="4081939" y="1489234"/>
                  <a:pt x="4077176" y="1498759"/>
                  <a:pt x="4076224" y="1505426"/>
                </a:cubicBezTo>
                <a:cubicBezTo>
                  <a:pt x="4073366" y="1516856"/>
                  <a:pt x="4072414" y="1516856"/>
                  <a:pt x="4068604" y="1507331"/>
                </a:cubicBezTo>
                <a:cubicBezTo>
                  <a:pt x="4062889" y="1495901"/>
                  <a:pt x="4071461" y="1474946"/>
                  <a:pt x="4080034" y="1473041"/>
                </a:cubicBezTo>
                <a:lnTo>
                  <a:pt x="4080034" y="1473041"/>
                </a:lnTo>
                <a:close/>
                <a:moveTo>
                  <a:pt x="4928712" y="1547336"/>
                </a:moveTo>
                <a:cubicBezTo>
                  <a:pt x="4929664" y="1547336"/>
                  <a:pt x="4931569" y="1548289"/>
                  <a:pt x="4934426" y="1551146"/>
                </a:cubicBezTo>
                <a:cubicBezTo>
                  <a:pt x="4938237" y="1554956"/>
                  <a:pt x="4940142" y="1559719"/>
                  <a:pt x="4938237" y="1561624"/>
                </a:cubicBezTo>
                <a:cubicBezTo>
                  <a:pt x="4934426" y="1565434"/>
                  <a:pt x="4926806" y="1558766"/>
                  <a:pt x="4926806" y="1550194"/>
                </a:cubicBezTo>
                <a:cubicBezTo>
                  <a:pt x="4925854" y="1548289"/>
                  <a:pt x="4926806" y="1547336"/>
                  <a:pt x="4928712" y="1547336"/>
                </a:cubicBezTo>
                <a:close/>
                <a:moveTo>
                  <a:pt x="3185636" y="1554956"/>
                </a:moveTo>
                <a:cubicBezTo>
                  <a:pt x="3186589" y="1554956"/>
                  <a:pt x="3187541" y="1554956"/>
                  <a:pt x="3189446" y="1555909"/>
                </a:cubicBezTo>
                <a:cubicBezTo>
                  <a:pt x="3192304" y="1557814"/>
                  <a:pt x="3195161" y="1564481"/>
                  <a:pt x="3195161" y="1571149"/>
                </a:cubicBezTo>
                <a:cubicBezTo>
                  <a:pt x="3195161" y="1585436"/>
                  <a:pt x="3177064" y="1593056"/>
                  <a:pt x="3172301" y="1580674"/>
                </a:cubicBezTo>
                <a:cubicBezTo>
                  <a:pt x="3167539" y="1570196"/>
                  <a:pt x="3178016" y="1554956"/>
                  <a:pt x="3185636" y="1554956"/>
                </a:cubicBezTo>
                <a:close/>
                <a:moveTo>
                  <a:pt x="4076224" y="1590199"/>
                </a:moveTo>
                <a:cubicBezTo>
                  <a:pt x="4087654" y="1590199"/>
                  <a:pt x="4089559" y="1602581"/>
                  <a:pt x="4082891" y="1627346"/>
                </a:cubicBezTo>
                <a:cubicBezTo>
                  <a:pt x="4075271" y="1654016"/>
                  <a:pt x="4057174" y="1675924"/>
                  <a:pt x="4057174" y="1657826"/>
                </a:cubicBezTo>
                <a:cubicBezTo>
                  <a:pt x="4057174" y="1652111"/>
                  <a:pt x="4060031" y="1646396"/>
                  <a:pt x="4063841" y="1644491"/>
                </a:cubicBezTo>
                <a:cubicBezTo>
                  <a:pt x="4067651" y="1642586"/>
                  <a:pt x="4070509" y="1629251"/>
                  <a:pt x="4070509" y="1615916"/>
                </a:cubicBezTo>
                <a:cubicBezTo>
                  <a:pt x="4070509" y="1600676"/>
                  <a:pt x="4072414" y="1590199"/>
                  <a:pt x="4076224" y="1590199"/>
                </a:cubicBezTo>
                <a:lnTo>
                  <a:pt x="4076224" y="1590199"/>
                </a:lnTo>
                <a:close/>
                <a:moveTo>
                  <a:pt x="4979194" y="1679734"/>
                </a:moveTo>
                <a:cubicBezTo>
                  <a:pt x="4981099" y="1679734"/>
                  <a:pt x="4984909" y="1681639"/>
                  <a:pt x="4991576" y="1688306"/>
                </a:cubicBezTo>
                <a:cubicBezTo>
                  <a:pt x="5003006" y="1699736"/>
                  <a:pt x="5003959" y="1703546"/>
                  <a:pt x="4997292" y="1712119"/>
                </a:cubicBezTo>
                <a:cubicBezTo>
                  <a:pt x="4983956" y="1727359"/>
                  <a:pt x="4969669" y="1724501"/>
                  <a:pt x="4973479" y="1708309"/>
                </a:cubicBezTo>
                <a:cubicBezTo>
                  <a:pt x="4975384" y="1700689"/>
                  <a:pt x="4977289" y="1690211"/>
                  <a:pt x="4977289" y="1684496"/>
                </a:cubicBezTo>
                <a:cubicBezTo>
                  <a:pt x="4977289" y="1681639"/>
                  <a:pt x="4978242" y="1680686"/>
                  <a:pt x="4979194" y="1679734"/>
                </a:cubicBezTo>
                <a:close/>
                <a:moveTo>
                  <a:pt x="2912269" y="1717834"/>
                </a:moveTo>
                <a:cubicBezTo>
                  <a:pt x="2913221" y="1718786"/>
                  <a:pt x="2919889" y="1754981"/>
                  <a:pt x="2926556" y="1796891"/>
                </a:cubicBezTo>
                <a:cubicBezTo>
                  <a:pt x="2935129" y="1849279"/>
                  <a:pt x="2942749" y="1878806"/>
                  <a:pt x="2952274" y="1891189"/>
                </a:cubicBezTo>
                <a:cubicBezTo>
                  <a:pt x="2959894" y="1901666"/>
                  <a:pt x="2965609" y="1912144"/>
                  <a:pt x="2965609" y="1915001"/>
                </a:cubicBezTo>
                <a:cubicBezTo>
                  <a:pt x="2965609" y="1918811"/>
                  <a:pt x="2972276" y="1941671"/>
                  <a:pt x="2980849" y="1967389"/>
                </a:cubicBezTo>
                <a:cubicBezTo>
                  <a:pt x="2996089" y="2013109"/>
                  <a:pt x="3016091" y="2115979"/>
                  <a:pt x="3016091" y="2148364"/>
                </a:cubicBezTo>
                <a:cubicBezTo>
                  <a:pt x="3016091" y="2157889"/>
                  <a:pt x="3023711" y="2178844"/>
                  <a:pt x="3033236" y="2195989"/>
                </a:cubicBezTo>
                <a:cubicBezTo>
                  <a:pt x="3046571" y="2219801"/>
                  <a:pt x="3050381" y="2235994"/>
                  <a:pt x="3050381" y="2267426"/>
                </a:cubicBezTo>
                <a:cubicBezTo>
                  <a:pt x="3051334" y="2306479"/>
                  <a:pt x="3051334" y="2308384"/>
                  <a:pt x="3071336" y="2317909"/>
                </a:cubicBezTo>
                <a:cubicBezTo>
                  <a:pt x="3095149" y="2328386"/>
                  <a:pt x="3099911" y="2340769"/>
                  <a:pt x="3095149" y="2379821"/>
                </a:cubicBezTo>
                <a:cubicBezTo>
                  <a:pt x="3089434" y="2431256"/>
                  <a:pt x="3086576" y="2437924"/>
                  <a:pt x="3075146" y="2434114"/>
                </a:cubicBezTo>
                <a:cubicBezTo>
                  <a:pt x="3066574" y="2431256"/>
                  <a:pt x="3065621" y="2431256"/>
                  <a:pt x="3071336" y="2436971"/>
                </a:cubicBezTo>
                <a:cubicBezTo>
                  <a:pt x="3077051" y="2442686"/>
                  <a:pt x="3075146" y="2448401"/>
                  <a:pt x="3060859" y="2462689"/>
                </a:cubicBezTo>
                <a:cubicBezTo>
                  <a:pt x="3048476" y="2474119"/>
                  <a:pt x="3037046" y="2480786"/>
                  <a:pt x="3025616" y="2479834"/>
                </a:cubicBezTo>
                <a:cubicBezTo>
                  <a:pt x="3007519" y="2477929"/>
                  <a:pt x="3008471" y="2478881"/>
                  <a:pt x="3006566" y="2467451"/>
                </a:cubicBezTo>
                <a:cubicBezTo>
                  <a:pt x="3005614" y="2457926"/>
                  <a:pt x="2979896" y="2451259"/>
                  <a:pt x="2931319" y="2448401"/>
                </a:cubicBezTo>
                <a:cubicBezTo>
                  <a:pt x="2893219" y="2446496"/>
                  <a:pt x="2891314" y="2447449"/>
                  <a:pt x="2889409" y="2460784"/>
                </a:cubicBezTo>
                <a:cubicBezTo>
                  <a:pt x="2887504" y="2475071"/>
                  <a:pt x="2869406" y="2480786"/>
                  <a:pt x="2868454" y="2467451"/>
                </a:cubicBezTo>
                <a:cubicBezTo>
                  <a:pt x="2867501" y="2462689"/>
                  <a:pt x="2866549" y="2453164"/>
                  <a:pt x="2864644" y="2443639"/>
                </a:cubicBezTo>
                <a:cubicBezTo>
                  <a:pt x="2863691" y="2435066"/>
                  <a:pt x="2860834" y="2417921"/>
                  <a:pt x="2858929" y="2405539"/>
                </a:cubicBezTo>
                <a:cubicBezTo>
                  <a:pt x="2857024" y="2393156"/>
                  <a:pt x="2853214" y="2368391"/>
                  <a:pt x="2850356" y="2349341"/>
                </a:cubicBezTo>
                <a:cubicBezTo>
                  <a:pt x="2843689" y="2307431"/>
                  <a:pt x="2847499" y="2285524"/>
                  <a:pt x="2861786" y="2281714"/>
                </a:cubicBezTo>
                <a:cubicBezTo>
                  <a:pt x="2871311" y="2279809"/>
                  <a:pt x="2873216" y="2267426"/>
                  <a:pt x="2877026" y="2209324"/>
                </a:cubicBezTo>
                <a:cubicBezTo>
                  <a:pt x="2878931" y="2171224"/>
                  <a:pt x="2879884" y="2137886"/>
                  <a:pt x="2877979" y="2135029"/>
                </a:cubicBezTo>
                <a:cubicBezTo>
                  <a:pt x="2871311" y="2124551"/>
                  <a:pt x="2869406" y="2012156"/>
                  <a:pt x="2876074" y="1996916"/>
                </a:cubicBezTo>
                <a:cubicBezTo>
                  <a:pt x="2879884" y="1988344"/>
                  <a:pt x="2884646" y="1948339"/>
                  <a:pt x="2887504" y="1909286"/>
                </a:cubicBezTo>
                <a:cubicBezTo>
                  <a:pt x="2895124" y="1823561"/>
                  <a:pt x="2908459" y="1714024"/>
                  <a:pt x="2912269" y="1717834"/>
                </a:cubicBezTo>
                <a:lnTo>
                  <a:pt x="2912269" y="1717834"/>
                </a:lnTo>
                <a:close/>
                <a:moveTo>
                  <a:pt x="1872139" y="1724501"/>
                </a:moveTo>
                <a:lnTo>
                  <a:pt x="1872139" y="1751171"/>
                </a:lnTo>
                <a:cubicBezTo>
                  <a:pt x="1872139" y="1775936"/>
                  <a:pt x="1889284" y="1896904"/>
                  <a:pt x="1904524" y="1991201"/>
                </a:cubicBezTo>
                <a:cubicBezTo>
                  <a:pt x="1922621" y="2099786"/>
                  <a:pt x="1929289" y="2150269"/>
                  <a:pt x="1928336" y="2189321"/>
                </a:cubicBezTo>
                <a:cubicBezTo>
                  <a:pt x="1927384" y="2230279"/>
                  <a:pt x="1928336" y="2232184"/>
                  <a:pt x="1949291" y="2251234"/>
                </a:cubicBezTo>
                <a:cubicBezTo>
                  <a:pt x="1961674" y="2261711"/>
                  <a:pt x="1978819" y="2281714"/>
                  <a:pt x="1988344" y="2296001"/>
                </a:cubicBezTo>
                <a:cubicBezTo>
                  <a:pt x="2005489" y="2320766"/>
                  <a:pt x="2006441" y="2326481"/>
                  <a:pt x="2006441" y="2393156"/>
                </a:cubicBezTo>
                <a:cubicBezTo>
                  <a:pt x="2007394" y="2498884"/>
                  <a:pt x="2009299" y="2490311"/>
                  <a:pt x="1983581" y="2487454"/>
                </a:cubicBezTo>
                <a:cubicBezTo>
                  <a:pt x="1971199" y="2486501"/>
                  <a:pt x="1957864" y="2480786"/>
                  <a:pt x="1954054" y="2476024"/>
                </a:cubicBezTo>
                <a:cubicBezTo>
                  <a:pt x="1947386" y="2468404"/>
                  <a:pt x="1944529" y="2468404"/>
                  <a:pt x="1934051" y="2477929"/>
                </a:cubicBezTo>
                <a:cubicBezTo>
                  <a:pt x="1918811" y="2491264"/>
                  <a:pt x="1863566" y="2496026"/>
                  <a:pt x="1831181" y="2487454"/>
                </a:cubicBezTo>
                <a:cubicBezTo>
                  <a:pt x="1816894" y="2483644"/>
                  <a:pt x="1807369" y="2483644"/>
                  <a:pt x="1807369" y="2486501"/>
                </a:cubicBezTo>
                <a:cubicBezTo>
                  <a:pt x="1807369" y="2489359"/>
                  <a:pt x="1798796" y="2492216"/>
                  <a:pt x="1788319" y="2492216"/>
                </a:cubicBezTo>
                <a:cubicBezTo>
                  <a:pt x="1777841" y="2492216"/>
                  <a:pt x="1769269" y="2489359"/>
                  <a:pt x="1769269" y="2485549"/>
                </a:cubicBezTo>
                <a:cubicBezTo>
                  <a:pt x="1769269" y="2481739"/>
                  <a:pt x="1753076" y="2478881"/>
                  <a:pt x="1734026" y="2478881"/>
                </a:cubicBezTo>
                <a:cubicBezTo>
                  <a:pt x="1714976" y="2478881"/>
                  <a:pt x="1698784" y="2481739"/>
                  <a:pt x="1698784" y="2485549"/>
                </a:cubicBezTo>
                <a:cubicBezTo>
                  <a:pt x="1698784" y="2489359"/>
                  <a:pt x="1689259" y="2492216"/>
                  <a:pt x="1677829" y="2492216"/>
                </a:cubicBezTo>
                <a:lnTo>
                  <a:pt x="1656874" y="2492216"/>
                </a:lnTo>
                <a:lnTo>
                  <a:pt x="1645444" y="2441734"/>
                </a:lnTo>
                <a:cubicBezTo>
                  <a:pt x="1638776" y="2414111"/>
                  <a:pt x="1635919" y="2382679"/>
                  <a:pt x="1637824" y="2373154"/>
                </a:cubicBezTo>
                <a:cubicBezTo>
                  <a:pt x="1644491" y="2342674"/>
                  <a:pt x="1660684" y="2322671"/>
                  <a:pt x="1679734" y="2322671"/>
                </a:cubicBezTo>
                <a:cubicBezTo>
                  <a:pt x="1703546" y="2322671"/>
                  <a:pt x="1723549" y="2300764"/>
                  <a:pt x="1714024" y="2285524"/>
                </a:cubicBezTo>
                <a:cubicBezTo>
                  <a:pt x="1708309" y="2276951"/>
                  <a:pt x="1708309" y="2272189"/>
                  <a:pt x="1714976" y="2266474"/>
                </a:cubicBezTo>
                <a:cubicBezTo>
                  <a:pt x="1719739" y="2262664"/>
                  <a:pt x="1725454" y="2238851"/>
                  <a:pt x="1727359" y="2211229"/>
                </a:cubicBezTo>
                <a:cubicBezTo>
                  <a:pt x="1729264" y="2184559"/>
                  <a:pt x="1735931" y="2151221"/>
                  <a:pt x="1740694" y="2137886"/>
                </a:cubicBezTo>
                <a:cubicBezTo>
                  <a:pt x="1745456" y="2124551"/>
                  <a:pt x="1758791" y="2081689"/>
                  <a:pt x="1769269" y="2043589"/>
                </a:cubicBezTo>
                <a:cubicBezTo>
                  <a:pt x="1795939" y="1952149"/>
                  <a:pt x="1851184" y="1773079"/>
                  <a:pt x="1862614" y="1745456"/>
                </a:cubicBezTo>
                <a:lnTo>
                  <a:pt x="1872139" y="1724501"/>
                </a:lnTo>
                <a:lnTo>
                  <a:pt x="1872139" y="1724501"/>
                </a:lnTo>
                <a:close/>
                <a:moveTo>
                  <a:pt x="3807619" y="1812131"/>
                </a:moveTo>
                <a:lnTo>
                  <a:pt x="3807619" y="1901666"/>
                </a:lnTo>
                <a:cubicBezTo>
                  <a:pt x="3807619" y="1987391"/>
                  <a:pt x="3808571" y="1992154"/>
                  <a:pt x="3826669" y="2027396"/>
                </a:cubicBezTo>
                <a:cubicBezTo>
                  <a:pt x="3851434" y="2075021"/>
                  <a:pt x="3866674" y="2197894"/>
                  <a:pt x="3851434" y="2227421"/>
                </a:cubicBezTo>
                <a:cubicBezTo>
                  <a:pt x="3837146" y="2255044"/>
                  <a:pt x="3832384" y="2284571"/>
                  <a:pt x="3840956" y="2289334"/>
                </a:cubicBezTo>
                <a:cubicBezTo>
                  <a:pt x="3845719" y="2292191"/>
                  <a:pt x="3842861" y="2296001"/>
                  <a:pt x="3833336" y="2300764"/>
                </a:cubicBezTo>
                <a:cubicBezTo>
                  <a:pt x="3809524" y="2312194"/>
                  <a:pt x="3810476" y="2328386"/>
                  <a:pt x="3837146" y="2339816"/>
                </a:cubicBezTo>
                <a:cubicBezTo>
                  <a:pt x="3849529" y="2344579"/>
                  <a:pt x="3867626" y="2349341"/>
                  <a:pt x="3876199" y="2349341"/>
                </a:cubicBezTo>
                <a:cubicBezTo>
                  <a:pt x="3895249" y="2349341"/>
                  <a:pt x="3895249" y="2349341"/>
                  <a:pt x="3882866" y="2390299"/>
                </a:cubicBezTo>
                <a:cubicBezTo>
                  <a:pt x="3878104" y="2407444"/>
                  <a:pt x="3872389" y="2437924"/>
                  <a:pt x="3870484" y="2458879"/>
                </a:cubicBezTo>
                <a:cubicBezTo>
                  <a:pt x="3868579" y="2478881"/>
                  <a:pt x="3862864" y="2499836"/>
                  <a:pt x="3859054" y="2504599"/>
                </a:cubicBezTo>
                <a:cubicBezTo>
                  <a:pt x="3852386" y="2513171"/>
                  <a:pt x="3844766" y="2515076"/>
                  <a:pt x="3840004" y="2510314"/>
                </a:cubicBezTo>
                <a:cubicBezTo>
                  <a:pt x="3837146" y="2507456"/>
                  <a:pt x="3777139" y="2502694"/>
                  <a:pt x="3654266" y="2496026"/>
                </a:cubicBezTo>
                <a:lnTo>
                  <a:pt x="3579971" y="2492216"/>
                </a:lnTo>
                <a:lnTo>
                  <a:pt x="3570446" y="2459831"/>
                </a:lnTo>
                <a:cubicBezTo>
                  <a:pt x="3565684" y="2442686"/>
                  <a:pt x="3562826" y="2417921"/>
                  <a:pt x="3563779" y="2404586"/>
                </a:cubicBezTo>
                <a:cubicBezTo>
                  <a:pt x="3566636" y="2382679"/>
                  <a:pt x="3567589" y="2381726"/>
                  <a:pt x="3598069" y="2377916"/>
                </a:cubicBezTo>
                <a:cubicBezTo>
                  <a:pt x="3619024" y="2375059"/>
                  <a:pt x="3631406" y="2369344"/>
                  <a:pt x="3635216" y="2362676"/>
                </a:cubicBezTo>
                <a:cubicBezTo>
                  <a:pt x="3641884" y="2350294"/>
                  <a:pt x="3638074" y="2326481"/>
                  <a:pt x="3627596" y="2313146"/>
                </a:cubicBezTo>
                <a:cubicBezTo>
                  <a:pt x="3623786" y="2307431"/>
                  <a:pt x="3623786" y="2305526"/>
                  <a:pt x="3628549" y="2305526"/>
                </a:cubicBezTo>
                <a:cubicBezTo>
                  <a:pt x="3639026" y="2305526"/>
                  <a:pt x="3637121" y="2274094"/>
                  <a:pt x="3626644" y="2247424"/>
                </a:cubicBezTo>
                <a:cubicBezTo>
                  <a:pt x="3616166" y="2221706"/>
                  <a:pt x="3619024" y="2206466"/>
                  <a:pt x="3651409" y="2123599"/>
                </a:cubicBezTo>
                <a:cubicBezTo>
                  <a:pt x="3662839" y="2094071"/>
                  <a:pt x="3676174" y="2055971"/>
                  <a:pt x="3680936" y="2038826"/>
                </a:cubicBezTo>
                <a:cubicBezTo>
                  <a:pt x="3685699" y="2020729"/>
                  <a:pt x="3700939" y="1992154"/>
                  <a:pt x="3718084" y="1970246"/>
                </a:cubicBezTo>
                <a:cubicBezTo>
                  <a:pt x="3734276" y="1949291"/>
                  <a:pt x="3760946" y="1905476"/>
                  <a:pt x="3777139" y="1873091"/>
                </a:cubicBezTo>
                <a:lnTo>
                  <a:pt x="3807619" y="1812131"/>
                </a:lnTo>
                <a:lnTo>
                  <a:pt x="3807619" y="1812131"/>
                </a:lnTo>
                <a:close/>
                <a:moveTo>
                  <a:pt x="4662964" y="1883569"/>
                </a:moveTo>
                <a:lnTo>
                  <a:pt x="4677251" y="1935004"/>
                </a:lnTo>
                <a:cubicBezTo>
                  <a:pt x="4684872" y="1963579"/>
                  <a:pt x="4706779" y="2022634"/>
                  <a:pt x="4725829" y="2066449"/>
                </a:cubicBezTo>
                <a:cubicBezTo>
                  <a:pt x="4744879" y="2110264"/>
                  <a:pt x="4762024" y="2159794"/>
                  <a:pt x="4764881" y="2176939"/>
                </a:cubicBezTo>
                <a:cubicBezTo>
                  <a:pt x="4769644" y="2213134"/>
                  <a:pt x="4782979" y="2255044"/>
                  <a:pt x="4801076" y="2289334"/>
                </a:cubicBezTo>
                <a:cubicBezTo>
                  <a:pt x="4810601" y="2307431"/>
                  <a:pt x="4814412" y="2326481"/>
                  <a:pt x="4814412" y="2359819"/>
                </a:cubicBezTo>
                <a:cubicBezTo>
                  <a:pt x="4814412" y="2384584"/>
                  <a:pt x="4816316" y="2406491"/>
                  <a:pt x="4819174" y="2409349"/>
                </a:cubicBezTo>
                <a:cubicBezTo>
                  <a:pt x="4822031" y="2412206"/>
                  <a:pt x="4823937" y="2419826"/>
                  <a:pt x="4823937" y="2426494"/>
                </a:cubicBezTo>
                <a:cubicBezTo>
                  <a:pt x="4823937" y="2436019"/>
                  <a:pt x="4822031" y="2436971"/>
                  <a:pt x="4815364" y="2432209"/>
                </a:cubicBezTo>
                <a:cubicBezTo>
                  <a:pt x="4810601" y="2428399"/>
                  <a:pt x="4804887" y="2427446"/>
                  <a:pt x="4802981" y="2429351"/>
                </a:cubicBezTo>
                <a:cubicBezTo>
                  <a:pt x="4801076" y="2431256"/>
                  <a:pt x="4794409" y="2429351"/>
                  <a:pt x="4788694" y="2424589"/>
                </a:cubicBezTo>
                <a:cubicBezTo>
                  <a:pt x="4780122" y="2417921"/>
                  <a:pt x="4777264" y="2417921"/>
                  <a:pt x="4768691" y="2427446"/>
                </a:cubicBezTo>
                <a:cubicBezTo>
                  <a:pt x="4759166" y="2436971"/>
                  <a:pt x="4759166" y="2437924"/>
                  <a:pt x="4781074" y="2437924"/>
                </a:cubicBezTo>
                <a:cubicBezTo>
                  <a:pt x="4815364" y="2437924"/>
                  <a:pt x="4822984" y="2442686"/>
                  <a:pt x="4819174" y="2459831"/>
                </a:cubicBezTo>
                <a:cubicBezTo>
                  <a:pt x="4817269" y="2468404"/>
                  <a:pt x="4813459" y="2475071"/>
                  <a:pt x="4810601" y="2475071"/>
                </a:cubicBezTo>
                <a:cubicBezTo>
                  <a:pt x="4807744" y="2475071"/>
                  <a:pt x="4807744" y="2481739"/>
                  <a:pt x="4810601" y="2489359"/>
                </a:cubicBezTo>
                <a:cubicBezTo>
                  <a:pt x="4815364" y="2502694"/>
                  <a:pt x="4814412" y="2503646"/>
                  <a:pt x="4795362" y="2501741"/>
                </a:cubicBezTo>
                <a:cubicBezTo>
                  <a:pt x="4775359" y="2499836"/>
                  <a:pt x="4774406" y="2499836"/>
                  <a:pt x="4778216" y="2516029"/>
                </a:cubicBezTo>
                <a:cubicBezTo>
                  <a:pt x="4781074" y="2528411"/>
                  <a:pt x="4779169" y="2532221"/>
                  <a:pt x="4772501" y="2530316"/>
                </a:cubicBezTo>
                <a:cubicBezTo>
                  <a:pt x="4767739" y="2528411"/>
                  <a:pt x="4763929" y="2520791"/>
                  <a:pt x="4763929" y="2514124"/>
                </a:cubicBezTo>
                <a:cubicBezTo>
                  <a:pt x="4764881" y="2499836"/>
                  <a:pt x="4757262" y="2496026"/>
                  <a:pt x="4750594" y="2506504"/>
                </a:cubicBezTo>
                <a:cubicBezTo>
                  <a:pt x="4747737" y="2511266"/>
                  <a:pt x="4722019" y="2510314"/>
                  <a:pt x="4719162" y="2505551"/>
                </a:cubicBezTo>
                <a:cubicBezTo>
                  <a:pt x="4693444" y="2463641"/>
                  <a:pt x="4682966" y="2458879"/>
                  <a:pt x="4699159" y="2497931"/>
                </a:cubicBezTo>
                <a:cubicBezTo>
                  <a:pt x="4708684" y="2519839"/>
                  <a:pt x="4708684" y="2520791"/>
                  <a:pt x="4698206" y="2516981"/>
                </a:cubicBezTo>
                <a:cubicBezTo>
                  <a:pt x="4671537" y="2506504"/>
                  <a:pt x="4662012" y="2505551"/>
                  <a:pt x="4667726" y="2514124"/>
                </a:cubicBezTo>
                <a:cubicBezTo>
                  <a:pt x="4670584" y="2518886"/>
                  <a:pt x="4677251" y="2527459"/>
                  <a:pt x="4682966" y="2534126"/>
                </a:cubicBezTo>
                <a:cubicBezTo>
                  <a:pt x="4688681" y="2539841"/>
                  <a:pt x="4691539" y="2545556"/>
                  <a:pt x="4689634" y="2545556"/>
                </a:cubicBezTo>
                <a:cubicBezTo>
                  <a:pt x="4687729" y="2545556"/>
                  <a:pt x="4682014" y="2540794"/>
                  <a:pt x="4675347" y="2534126"/>
                </a:cubicBezTo>
                <a:cubicBezTo>
                  <a:pt x="4665822" y="2525554"/>
                  <a:pt x="4662964" y="2524601"/>
                  <a:pt x="4659154" y="2531269"/>
                </a:cubicBezTo>
                <a:cubicBezTo>
                  <a:pt x="4655344" y="2537936"/>
                  <a:pt x="4650581" y="2537936"/>
                  <a:pt x="4640104" y="2533174"/>
                </a:cubicBezTo>
                <a:cubicBezTo>
                  <a:pt x="4632484" y="2529364"/>
                  <a:pt x="4621054" y="2528411"/>
                  <a:pt x="4612481" y="2531269"/>
                </a:cubicBezTo>
                <a:cubicBezTo>
                  <a:pt x="4603909" y="2534126"/>
                  <a:pt x="4593431" y="2536031"/>
                  <a:pt x="4587716" y="2535079"/>
                </a:cubicBezTo>
                <a:cubicBezTo>
                  <a:pt x="4582001" y="2534126"/>
                  <a:pt x="4573429" y="2534126"/>
                  <a:pt x="4567714" y="2533174"/>
                </a:cubicBezTo>
                <a:cubicBezTo>
                  <a:pt x="4559141" y="2532221"/>
                  <a:pt x="4556284" y="2520791"/>
                  <a:pt x="4552474" y="2465546"/>
                </a:cubicBezTo>
                <a:cubicBezTo>
                  <a:pt x="4548664" y="2414111"/>
                  <a:pt x="4549616" y="2397919"/>
                  <a:pt x="4556284" y="2394109"/>
                </a:cubicBezTo>
                <a:cubicBezTo>
                  <a:pt x="4561047" y="2391251"/>
                  <a:pt x="4566762" y="2390299"/>
                  <a:pt x="4569619" y="2392204"/>
                </a:cubicBezTo>
                <a:cubicBezTo>
                  <a:pt x="4572476" y="2394109"/>
                  <a:pt x="4581049" y="2393156"/>
                  <a:pt x="4587716" y="2391251"/>
                </a:cubicBezTo>
                <a:cubicBezTo>
                  <a:pt x="4596289" y="2388394"/>
                  <a:pt x="4599147" y="2383631"/>
                  <a:pt x="4597241" y="2376011"/>
                </a:cubicBezTo>
                <a:cubicBezTo>
                  <a:pt x="4595337" y="2369344"/>
                  <a:pt x="4596289" y="2362676"/>
                  <a:pt x="4600099" y="2360771"/>
                </a:cubicBezTo>
                <a:cubicBezTo>
                  <a:pt x="4603909" y="2357914"/>
                  <a:pt x="4604862" y="2351246"/>
                  <a:pt x="4601051" y="2342674"/>
                </a:cubicBezTo>
                <a:cubicBezTo>
                  <a:pt x="4590574" y="2316004"/>
                  <a:pt x="4586764" y="2246471"/>
                  <a:pt x="4593431" y="2224564"/>
                </a:cubicBezTo>
                <a:cubicBezTo>
                  <a:pt x="4597241" y="2213134"/>
                  <a:pt x="4602004" y="2161699"/>
                  <a:pt x="4602956" y="2110264"/>
                </a:cubicBezTo>
                <a:cubicBezTo>
                  <a:pt x="4604862" y="2033111"/>
                  <a:pt x="4608672" y="2012156"/>
                  <a:pt x="4619149" y="1991201"/>
                </a:cubicBezTo>
                <a:cubicBezTo>
                  <a:pt x="4625816" y="1976914"/>
                  <a:pt x="4639151" y="1947386"/>
                  <a:pt x="4646772" y="1925479"/>
                </a:cubicBezTo>
                <a:lnTo>
                  <a:pt x="4662964" y="1883569"/>
                </a:lnTo>
                <a:lnTo>
                  <a:pt x="4662964" y="1883569"/>
                </a:lnTo>
                <a:close/>
                <a:moveTo>
                  <a:pt x="5953601" y="2255044"/>
                </a:moveTo>
                <a:cubicBezTo>
                  <a:pt x="5954554" y="2255044"/>
                  <a:pt x="5954554" y="2256949"/>
                  <a:pt x="5954554" y="2260759"/>
                </a:cubicBezTo>
                <a:cubicBezTo>
                  <a:pt x="5954554" y="2267426"/>
                  <a:pt x="5956459" y="2267426"/>
                  <a:pt x="5963126" y="2258854"/>
                </a:cubicBezTo>
                <a:cubicBezTo>
                  <a:pt x="5969794" y="2250281"/>
                  <a:pt x="5970746" y="2254091"/>
                  <a:pt x="5968842" y="2285524"/>
                </a:cubicBezTo>
                <a:cubicBezTo>
                  <a:pt x="5966937" y="2318861"/>
                  <a:pt x="5967889" y="2324576"/>
                  <a:pt x="5983129" y="2337911"/>
                </a:cubicBezTo>
                <a:cubicBezTo>
                  <a:pt x="5997417" y="2350294"/>
                  <a:pt x="5999321" y="2357914"/>
                  <a:pt x="5999321" y="2388394"/>
                </a:cubicBezTo>
                <a:cubicBezTo>
                  <a:pt x="5999321" y="2428399"/>
                  <a:pt x="5982176" y="2495074"/>
                  <a:pt x="5957412" y="2553176"/>
                </a:cubicBezTo>
                <a:lnTo>
                  <a:pt x="5940267" y="2592229"/>
                </a:lnTo>
                <a:lnTo>
                  <a:pt x="5905024" y="2594134"/>
                </a:lnTo>
                <a:cubicBezTo>
                  <a:pt x="5885974" y="2595086"/>
                  <a:pt x="5865971" y="2594134"/>
                  <a:pt x="5859304" y="2592229"/>
                </a:cubicBezTo>
                <a:cubicBezTo>
                  <a:pt x="5853589" y="2590324"/>
                  <a:pt x="5845017" y="2591276"/>
                  <a:pt x="5840254" y="2595086"/>
                </a:cubicBezTo>
                <a:cubicBezTo>
                  <a:pt x="5835492" y="2598896"/>
                  <a:pt x="5832634" y="2598896"/>
                  <a:pt x="5832634" y="2596039"/>
                </a:cubicBezTo>
                <a:cubicBezTo>
                  <a:pt x="5832634" y="2593181"/>
                  <a:pt x="5797392" y="2590324"/>
                  <a:pt x="5754529" y="2591276"/>
                </a:cubicBezTo>
                <a:cubicBezTo>
                  <a:pt x="5711667" y="2591276"/>
                  <a:pt x="5652612" y="2590324"/>
                  <a:pt x="5624037" y="2588419"/>
                </a:cubicBezTo>
                <a:cubicBezTo>
                  <a:pt x="5571649" y="2585561"/>
                  <a:pt x="5571649" y="2585561"/>
                  <a:pt x="5571649" y="2568416"/>
                </a:cubicBezTo>
                <a:cubicBezTo>
                  <a:pt x="5571649" y="2554129"/>
                  <a:pt x="5588794" y="2524601"/>
                  <a:pt x="5604034" y="2512219"/>
                </a:cubicBezTo>
                <a:cubicBezTo>
                  <a:pt x="5612606" y="2505551"/>
                  <a:pt x="5609749" y="2451259"/>
                  <a:pt x="5601176" y="2434114"/>
                </a:cubicBezTo>
                <a:cubicBezTo>
                  <a:pt x="5595462" y="2424589"/>
                  <a:pt x="5593556" y="2413159"/>
                  <a:pt x="5595462" y="2410301"/>
                </a:cubicBezTo>
                <a:cubicBezTo>
                  <a:pt x="5597367" y="2406491"/>
                  <a:pt x="5596414" y="2405539"/>
                  <a:pt x="5592604" y="2407444"/>
                </a:cubicBezTo>
                <a:cubicBezTo>
                  <a:pt x="5586889" y="2411254"/>
                  <a:pt x="5574506" y="2394109"/>
                  <a:pt x="5579269" y="2389346"/>
                </a:cubicBezTo>
                <a:cubicBezTo>
                  <a:pt x="5580221" y="2388394"/>
                  <a:pt x="5608796" y="2386489"/>
                  <a:pt x="5642134" y="2383631"/>
                </a:cubicBezTo>
                <a:cubicBezTo>
                  <a:pt x="5675471" y="2381726"/>
                  <a:pt x="5715476" y="2377916"/>
                  <a:pt x="5731669" y="2376011"/>
                </a:cubicBezTo>
                <a:cubicBezTo>
                  <a:pt x="5766912" y="2371249"/>
                  <a:pt x="5844064" y="2329339"/>
                  <a:pt x="5885021" y="2291239"/>
                </a:cubicBezTo>
                <a:cubicBezTo>
                  <a:pt x="5894546" y="2281714"/>
                  <a:pt x="5897404" y="2281714"/>
                  <a:pt x="5904071" y="2289334"/>
                </a:cubicBezTo>
                <a:cubicBezTo>
                  <a:pt x="5911692" y="2298859"/>
                  <a:pt x="5924074" y="2301716"/>
                  <a:pt x="5922169" y="2294096"/>
                </a:cubicBezTo>
                <a:cubicBezTo>
                  <a:pt x="5919312" y="2283619"/>
                  <a:pt x="5930742" y="2261711"/>
                  <a:pt x="5937409" y="2264569"/>
                </a:cubicBezTo>
                <a:cubicBezTo>
                  <a:pt x="5941219" y="2266474"/>
                  <a:pt x="5946934" y="2264569"/>
                  <a:pt x="5949792" y="2259806"/>
                </a:cubicBezTo>
                <a:cubicBezTo>
                  <a:pt x="5951696" y="2256949"/>
                  <a:pt x="5952649" y="2255044"/>
                  <a:pt x="5953601" y="2255044"/>
                </a:cubicBezTo>
                <a:lnTo>
                  <a:pt x="5953601" y="2255044"/>
                </a:lnTo>
                <a:close/>
                <a:moveTo>
                  <a:pt x="5207794" y="2317909"/>
                </a:moveTo>
                <a:cubicBezTo>
                  <a:pt x="5211604" y="2317909"/>
                  <a:pt x="5214462" y="2320766"/>
                  <a:pt x="5214462" y="2324576"/>
                </a:cubicBezTo>
                <a:cubicBezTo>
                  <a:pt x="5214462" y="2328386"/>
                  <a:pt x="5211604" y="2331244"/>
                  <a:pt x="5207794" y="2331244"/>
                </a:cubicBezTo>
                <a:cubicBezTo>
                  <a:pt x="5203984" y="2331244"/>
                  <a:pt x="5201126" y="2328386"/>
                  <a:pt x="5201126" y="2324576"/>
                </a:cubicBezTo>
                <a:cubicBezTo>
                  <a:pt x="5201126" y="2320766"/>
                  <a:pt x="5203984" y="2317909"/>
                  <a:pt x="5207794" y="2317909"/>
                </a:cubicBezTo>
                <a:close/>
                <a:moveTo>
                  <a:pt x="715804" y="2336006"/>
                </a:moveTo>
                <a:lnTo>
                  <a:pt x="796766" y="2336006"/>
                </a:lnTo>
                <a:lnTo>
                  <a:pt x="794861" y="2362676"/>
                </a:lnTo>
                <a:cubicBezTo>
                  <a:pt x="793909" y="2377916"/>
                  <a:pt x="789146" y="2401729"/>
                  <a:pt x="783431" y="2417921"/>
                </a:cubicBezTo>
                <a:cubicBezTo>
                  <a:pt x="777716" y="2433161"/>
                  <a:pt x="772954" y="2455069"/>
                  <a:pt x="772954" y="2465546"/>
                </a:cubicBezTo>
                <a:lnTo>
                  <a:pt x="772954" y="2485549"/>
                </a:lnTo>
                <a:lnTo>
                  <a:pt x="709136" y="2485549"/>
                </a:lnTo>
                <a:lnTo>
                  <a:pt x="645319" y="2486501"/>
                </a:lnTo>
                <a:lnTo>
                  <a:pt x="645319" y="2464594"/>
                </a:lnTo>
                <a:cubicBezTo>
                  <a:pt x="645319" y="2448401"/>
                  <a:pt x="651034" y="2436971"/>
                  <a:pt x="667226" y="2418874"/>
                </a:cubicBezTo>
                <a:cubicBezTo>
                  <a:pt x="679609" y="2405539"/>
                  <a:pt x="694849" y="2381726"/>
                  <a:pt x="702469" y="2365534"/>
                </a:cubicBezTo>
                <a:lnTo>
                  <a:pt x="715804" y="2336006"/>
                </a:lnTo>
                <a:lnTo>
                  <a:pt x="715804" y="2336006"/>
                </a:lnTo>
                <a:close/>
                <a:moveTo>
                  <a:pt x="5198269" y="2336006"/>
                </a:moveTo>
                <a:cubicBezTo>
                  <a:pt x="5200174" y="2336006"/>
                  <a:pt x="5201126" y="2338864"/>
                  <a:pt x="5201126" y="2342674"/>
                </a:cubicBezTo>
                <a:cubicBezTo>
                  <a:pt x="5201126" y="2346484"/>
                  <a:pt x="5198269" y="2349341"/>
                  <a:pt x="5194459" y="2349341"/>
                </a:cubicBezTo>
                <a:cubicBezTo>
                  <a:pt x="5190649" y="2349341"/>
                  <a:pt x="5189696" y="2346484"/>
                  <a:pt x="5191601" y="2342674"/>
                </a:cubicBezTo>
                <a:cubicBezTo>
                  <a:pt x="5193506" y="2338864"/>
                  <a:pt x="5196364" y="2336006"/>
                  <a:pt x="5198269" y="2336006"/>
                </a:cubicBezTo>
                <a:close/>
                <a:moveTo>
                  <a:pt x="5377339" y="2346484"/>
                </a:moveTo>
                <a:lnTo>
                  <a:pt x="5382101" y="2363629"/>
                </a:lnTo>
                <a:cubicBezTo>
                  <a:pt x="5384006" y="2373154"/>
                  <a:pt x="5390674" y="2380774"/>
                  <a:pt x="5396389" y="2380774"/>
                </a:cubicBezTo>
                <a:cubicBezTo>
                  <a:pt x="5404962" y="2380774"/>
                  <a:pt x="5475446" y="2427446"/>
                  <a:pt x="5475446" y="2433161"/>
                </a:cubicBezTo>
                <a:cubicBezTo>
                  <a:pt x="5475446" y="2434114"/>
                  <a:pt x="5470684" y="2447449"/>
                  <a:pt x="5464969" y="2462689"/>
                </a:cubicBezTo>
                <a:cubicBezTo>
                  <a:pt x="5459254" y="2477929"/>
                  <a:pt x="5453539" y="2494121"/>
                  <a:pt x="5452587" y="2499836"/>
                </a:cubicBezTo>
                <a:cubicBezTo>
                  <a:pt x="5443062" y="2536031"/>
                  <a:pt x="5437346" y="2547461"/>
                  <a:pt x="5426869" y="2553176"/>
                </a:cubicBezTo>
                <a:cubicBezTo>
                  <a:pt x="5419249" y="2556986"/>
                  <a:pt x="5415439" y="2564606"/>
                  <a:pt x="5416392" y="2571274"/>
                </a:cubicBezTo>
                <a:cubicBezTo>
                  <a:pt x="5418296" y="2581751"/>
                  <a:pt x="5414487" y="2582704"/>
                  <a:pt x="5379244" y="2580799"/>
                </a:cubicBezTo>
                <a:cubicBezTo>
                  <a:pt x="5339239" y="2578894"/>
                  <a:pt x="5317331" y="2571274"/>
                  <a:pt x="5333524" y="2565559"/>
                </a:cubicBezTo>
                <a:cubicBezTo>
                  <a:pt x="5338287" y="2563654"/>
                  <a:pt x="5344954" y="2558891"/>
                  <a:pt x="5349717" y="2555081"/>
                </a:cubicBezTo>
                <a:cubicBezTo>
                  <a:pt x="5354479" y="2551271"/>
                  <a:pt x="5362099" y="2545556"/>
                  <a:pt x="5368767" y="2543651"/>
                </a:cubicBezTo>
                <a:cubicBezTo>
                  <a:pt x="5374481" y="2541746"/>
                  <a:pt x="5380196" y="2533174"/>
                  <a:pt x="5380196" y="2525554"/>
                </a:cubicBezTo>
                <a:cubicBezTo>
                  <a:pt x="5380196" y="2517934"/>
                  <a:pt x="5382101" y="2513171"/>
                  <a:pt x="5384006" y="2516029"/>
                </a:cubicBezTo>
                <a:cubicBezTo>
                  <a:pt x="5385912" y="2517934"/>
                  <a:pt x="5394484" y="2506504"/>
                  <a:pt x="5403056" y="2490311"/>
                </a:cubicBezTo>
                <a:cubicBezTo>
                  <a:pt x="5421154" y="2455069"/>
                  <a:pt x="5421154" y="2457926"/>
                  <a:pt x="5408771" y="2457926"/>
                </a:cubicBezTo>
                <a:cubicBezTo>
                  <a:pt x="5404009" y="2457926"/>
                  <a:pt x="5396389" y="2463641"/>
                  <a:pt x="5392579" y="2470309"/>
                </a:cubicBezTo>
                <a:cubicBezTo>
                  <a:pt x="5384006" y="2485549"/>
                  <a:pt x="5364956" y="2486501"/>
                  <a:pt x="5353526" y="2473166"/>
                </a:cubicBezTo>
                <a:cubicBezTo>
                  <a:pt x="5346859" y="2465546"/>
                  <a:pt x="5346859" y="2460784"/>
                  <a:pt x="5353526" y="2450306"/>
                </a:cubicBezTo>
                <a:cubicBezTo>
                  <a:pt x="5359242" y="2441734"/>
                  <a:pt x="5359242" y="2436019"/>
                  <a:pt x="5354479" y="2431256"/>
                </a:cubicBezTo>
                <a:cubicBezTo>
                  <a:pt x="5349717" y="2426494"/>
                  <a:pt x="5353526" y="2420779"/>
                  <a:pt x="5366862" y="2413159"/>
                </a:cubicBezTo>
                <a:cubicBezTo>
                  <a:pt x="5377339" y="2406491"/>
                  <a:pt x="5385912" y="2398871"/>
                  <a:pt x="5385912" y="2395061"/>
                </a:cubicBezTo>
                <a:cubicBezTo>
                  <a:pt x="5385912" y="2386489"/>
                  <a:pt x="5377339" y="2386489"/>
                  <a:pt x="5367814" y="2396014"/>
                </a:cubicBezTo>
                <a:cubicBezTo>
                  <a:pt x="5359242" y="2404586"/>
                  <a:pt x="5361146" y="2391251"/>
                  <a:pt x="5371624" y="2363629"/>
                </a:cubicBezTo>
                <a:lnTo>
                  <a:pt x="5377339" y="2346484"/>
                </a:lnTo>
                <a:lnTo>
                  <a:pt x="5377339" y="2346484"/>
                </a:lnTo>
                <a:close/>
                <a:moveTo>
                  <a:pt x="5022056" y="2405539"/>
                </a:moveTo>
                <a:cubicBezTo>
                  <a:pt x="5025867" y="2405539"/>
                  <a:pt x="5028724" y="2408396"/>
                  <a:pt x="5028724" y="2412206"/>
                </a:cubicBezTo>
                <a:cubicBezTo>
                  <a:pt x="5028724" y="2416016"/>
                  <a:pt x="5027771" y="2418874"/>
                  <a:pt x="5025867" y="2418874"/>
                </a:cubicBezTo>
                <a:cubicBezTo>
                  <a:pt x="5023962" y="2418874"/>
                  <a:pt x="5021104" y="2416016"/>
                  <a:pt x="5019199" y="2412206"/>
                </a:cubicBezTo>
                <a:cubicBezTo>
                  <a:pt x="5016342" y="2408396"/>
                  <a:pt x="5018246" y="2405539"/>
                  <a:pt x="5022056" y="2405539"/>
                </a:cubicBezTo>
                <a:close/>
                <a:moveTo>
                  <a:pt x="3045619" y="2445544"/>
                </a:moveTo>
                <a:cubicBezTo>
                  <a:pt x="3044666" y="2445544"/>
                  <a:pt x="3043714" y="2447449"/>
                  <a:pt x="3045619" y="2449354"/>
                </a:cubicBezTo>
                <a:cubicBezTo>
                  <a:pt x="3047524" y="2453164"/>
                  <a:pt x="3052286" y="2456021"/>
                  <a:pt x="3055144" y="2456021"/>
                </a:cubicBezTo>
                <a:cubicBezTo>
                  <a:pt x="3064669" y="2456021"/>
                  <a:pt x="3061811" y="2451259"/>
                  <a:pt x="3051334" y="2447449"/>
                </a:cubicBezTo>
                <a:cubicBezTo>
                  <a:pt x="3050381" y="2446496"/>
                  <a:pt x="3048476" y="2446496"/>
                  <a:pt x="3047524" y="2446496"/>
                </a:cubicBezTo>
                <a:cubicBezTo>
                  <a:pt x="3046571" y="2445544"/>
                  <a:pt x="3045619" y="2445544"/>
                  <a:pt x="3045619" y="2445544"/>
                </a:cubicBezTo>
                <a:lnTo>
                  <a:pt x="3045619" y="2445544"/>
                </a:lnTo>
                <a:close/>
                <a:moveTo>
                  <a:pt x="5132546" y="2463641"/>
                </a:moveTo>
                <a:cubicBezTo>
                  <a:pt x="5133499" y="2462689"/>
                  <a:pt x="5135404" y="2463641"/>
                  <a:pt x="5137309" y="2464594"/>
                </a:cubicBezTo>
                <a:cubicBezTo>
                  <a:pt x="5141119" y="2466499"/>
                  <a:pt x="5143976" y="2469356"/>
                  <a:pt x="5143976" y="2471261"/>
                </a:cubicBezTo>
                <a:cubicBezTo>
                  <a:pt x="5143976" y="2473166"/>
                  <a:pt x="5141119" y="2474119"/>
                  <a:pt x="5137309" y="2474119"/>
                </a:cubicBezTo>
                <a:cubicBezTo>
                  <a:pt x="5133499" y="2474119"/>
                  <a:pt x="5130642" y="2471261"/>
                  <a:pt x="5130642" y="2467451"/>
                </a:cubicBezTo>
                <a:cubicBezTo>
                  <a:pt x="5130642" y="2465546"/>
                  <a:pt x="5131594" y="2464594"/>
                  <a:pt x="5132546" y="2463641"/>
                </a:cubicBezTo>
                <a:close/>
                <a:moveTo>
                  <a:pt x="4826794" y="2483644"/>
                </a:moveTo>
                <a:cubicBezTo>
                  <a:pt x="4827747" y="2483644"/>
                  <a:pt x="4830604" y="2483644"/>
                  <a:pt x="4835366" y="2485549"/>
                </a:cubicBezTo>
                <a:cubicBezTo>
                  <a:pt x="4842034" y="2487454"/>
                  <a:pt x="4853464" y="2495074"/>
                  <a:pt x="4860131" y="2501741"/>
                </a:cubicBezTo>
                <a:cubicBezTo>
                  <a:pt x="4869656" y="2513171"/>
                  <a:pt x="4870609" y="2514124"/>
                  <a:pt x="4861084" y="2511266"/>
                </a:cubicBezTo>
                <a:cubicBezTo>
                  <a:pt x="4855369" y="2509361"/>
                  <a:pt x="4846797" y="2511266"/>
                  <a:pt x="4842034" y="2515076"/>
                </a:cubicBezTo>
                <a:cubicBezTo>
                  <a:pt x="4835366" y="2520791"/>
                  <a:pt x="4835366" y="2520791"/>
                  <a:pt x="4838224" y="2514124"/>
                </a:cubicBezTo>
                <a:cubicBezTo>
                  <a:pt x="4841081" y="2509361"/>
                  <a:pt x="4838224" y="2500789"/>
                  <a:pt x="4832509" y="2494121"/>
                </a:cubicBezTo>
                <a:cubicBezTo>
                  <a:pt x="4827747" y="2486501"/>
                  <a:pt x="4824889" y="2483644"/>
                  <a:pt x="4826794" y="2483644"/>
                </a:cubicBezTo>
                <a:lnTo>
                  <a:pt x="4826794" y="2483644"/>
                </a:lnTo>
                <a:close/>
                <a:moveTo>
                  <a:pt x="4787741" y="2508409"/>
                </a:moveTo>
                <a:cubicBezTo>
                  <a:pt x="4789647" y="2508409"/>
                  <a:pt x="4793456" y="2509361"/>
                  <a:pt x="4798219" y="2512219"/>
                </a:cubicBezTo>
                <a:cubicBezTo>
                  <a:pt x="4804887" y="2516029"/>
                  <a:pt x="4810601" y="2522696"/>
                  <a:pt x="4810601" y="2528411"/>
                </a:cubicBezTo>
                <a:cubicBezTo>
                  <a:pt x="4810601" y="2541746"/>
                  <a:pt x="4799172" y="2539841"/>
                  <a:pt x="4791551" y="2525554"/>
                </a:cubicBezTo>
                <a:cubicBezTo>
                  <a:pt x="4785837" y="2514124"/>
                  <a:pt x="4784884" y="2508409"/>
                  <a:pt x="4787741" y="2508409"/>
                </a:cubicBezTo>
                <a:lnTo>
                  <a:pt x="4787741" y="2508409"/>
                </a:lnTo>
                <a:close/>
                <a:moveTo>
                  <a:pt x="4868704" y="2525554"/>
                </a:moveTo>
                <a:cubicBezTo>
                  <a:pt x="4870609" y="2525554"/>
                  <a:pt x="4872514" y="2526506"/>
                  <a:pt x="4873466" y="2527459"/>
                </a:cubicBezTo>
                <a:cubicBezTo>
                  <a:pt x="4875372" y="2529364"/>
                  <a:pt x="4871562" y="2531269"/>
                  <a:pt x="4864894" y="2530316"/>
                </a:cubicBezTo>
                <a:cubicBezTo>
                  <a:pt x="4857274" y="2530316"/>
                  <a:pt x="4856322" y="2528411"/>
                  <a:pt x="4861084" y="2526506"/>
                </a:cubicBezTo>
                <a:cubicBezTo>
                  <a:pt x="4863941" y="2525554"/>
                  <a:pt x="4865847" y="2525554"/>
                  <a:pt x="4868704" y="252555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0747ED91-A1DF-4ECC-A02C-5A12DF2ED7B0}"/>
              </a:ext>
            </a:extLst>
          </p:cNvPr>
          <p:cNvSpPr/>
          <p:nvPr/>
        </p:nvSpPr>
        <p:spPr>
          <a:xfrm>
            <a:off x="-7376" y="4357645"/>
            <a:ext cx="12199376" cy="2500355"/>
          </a:xfrm>
          <a:custGeom>
            <a:avLst/>
            <a:gdLst>
              <a:gd name="connsiteX0" fmla="*/ 4284 w 12199375"/>
              <a:gd name="connsiteY0" fmla="*/ 2002114 h 2500355"/>
              <a:gd name="connsiteX1" fmla="*/ 7971 w 12199375"/>
              <a:gd name="connsiteY1" fmla="*/ 1496880 h 2500355"/>
              <a:gd name="connsiteX2" fmla="*/ 33049 w 12199375"/>
              <a:gd name="connsiteY2" fmla="*/ 1507944 h 2500355"/>
              <a:gd name="connsiteX3" fmla="*/ 119344 w 12199375"/>
              <a:gd name="connsiteY3" fmla="*/ 1503518 h 2500355"/>
              <a:gd name="connsiteX4" fmla="*/ 218916 w 12199375"/>
              <a:gd name="connsiteY4" fmla="*/ 1481391 h 2500355"/>
              <a:gd name="connsiteX5" fmla="*/ 491078 w 12199375"/>
              <a:gd name="connsiteY5" fmla="*/ 1468115 h 2500355"/>
              <a:gd name="connsiteX6" fmla="*/ 610564 w 12199375"/>
              <a:gd name="connsiteY6" fmla="*/ 1457789 h 2500355"/>
              <a:gd name="connsiteX7" fmla="*/ 637855 w 12199375"/>
              <a:gd name="connsiteY7" fmla="*/ 1445250 h 2500355"/>
              <a:gd name="connsiteX8" fmla="*/ 633429 w 12199375"/>
              <a:gd name="connsiteY8" fmla="*/ 1354529 h 2500355"/>
              <a:gd name="connsiteX9" fmla="*/ 617203 w 12199375"/>
              <a:gd name="connsiteY9" fmla="*/ 1246107 h 2500355"/>
              <a:gd name="connsiteX10" fmla="*/ 601714 w 12199375"/>
              <a:gd name="connsiteY10" fmla="*/ 1195215 h 2500355"/>
              <a:gd name="connsiteX11" fmla="*/ 553772 w 12199375"/>
              <a:gd name="connsiteY11" fmla="*/ 1146535 h 2500355"/>
              <a:gd name="connsiteX12" fmla="*/ 509518 w 12199375"/>
              <a:gd name="connsiteY12" fmla="*/ 1131046 h 2500355"/>
              <a:gd name="connsiteX13" fmla="*/ 507305 w 12199375"/>
              <a:gd name="connsiteY13" fmla="*/ 1046964 h 2500355"/>
              <a:gd name="connsiteX14" fmla="*/ 513205 w 12199375"/>
              <a:gd name="connsiteY14" fmla="*/ 954030 h 2500355"/>
              <a:gd name="connsiteX15" fmla="*/ 546396 w 12199375"/>
              <a:gd name="connsiteY15" fmla="*/ 940016 h 2500355"/>
              <a:gd name="connsiteX16" fmla="*/ 572211 w 12199375"/>
              <a:gd name="connsiteY16" fmla="*/ 935591 h 2500355"/>
              <a:gd name="connsiteX17" fmla="*/ 572211 w 12199375"/>
              <a:gd name="connsiteY17" fmla="*/ 889862 h 2500355"/>
              <a:gd name="connsiteX18" fmla="*/ 605402 w 12199375"/>
              <a:gd name="connsiteY18" fmla="*/ 793240 h 2500355"/>
              <a:gd name="connsiteX19" fmla="*/ 694647 w 12199375"/>
              <a:gd name="connsiteY19" fmla="*/ 700307 h 2500355"/>
              <a:gd name="connsiteX20" fmla="*/ 733738 w 12199375"/>
              <a:gd name="connsiteY20" fmla="*/ 695881 h 2500355"/>
              <a:gd name="connsiteX21" fmla="*/ 756603 w 12199375"/>
              <a:gd name="connsiteY21" fmla="*/ 663428 h 2500355"/>
              <a:gd name="connsiteX22" fmla="*/ 778730 w 12199375"/>
              <a:gd name="connsiteY22" fmla="*/ 611799 h 2500355"/>
              <a:gd name="connsiteX23" fmla="*/ 838473 w 12199375"/>
              <a:gd name="connsiteY23" fmla="*/ 591884 h 2500355"/>
              <a:gd name="connsiteX24" fmla="*/ 881990 w 12199375"/>
              <a:gd name="connsiteY24" fmla="*/ 605160 h 2500355"/>
              <a:gd name="connsiteX25" fmla="*/ 918868 w 12199375"/>
              <a:gd name="connsiteY25" fmla="*/ 570495 h 2500355"/>
              <a:gd name="connsiteX26" fmla="*/ 975661 w 12199375"/>
              <a:gd name="connsiteY26" fmla="*/ 523290 h 2500355"/>
              <a:gd name="connsiteX27" fmla="*/ 991150 w 12199375"/>
              <a:gd name="connsiteY27" fmla="*/ 512964 h 2500355"/>
              <a:gd name="connsiteX28" fmla="*/ 1029503 w 12199375"/>
              <a:gd name="connsiteY28" fmla="*/ 472398 h 2500355"/>
              <a:gd name="connsiteX29" fmla="*/ 1101047 w 12199375"/>
              <a:gd name="connsiteY29" fmla="*/ 442158 h 2500355"/>
              <a:gd name="connsiteX30" fmla="*/ 1148989 w 12199375"/>
              <a:gd name="connsiteY30" fmla="*/ 464285 h 2500355"/>
              <a:gd name="connsiteX31" fmla="*/ 1188080 w 12199375"/>
              <a:gd name="connsiteY31" fmla="*/ 548368 h 2500355"/>
              <a:gd name="connsiteX32" fmla="*/ 1205782 w 12199375"/>
              <a:gd name="connsiteY32" fmla="*/ 574183 h 2500355"/>
              <a:gd name="connsiteX33" fmla="*/ 1269213 w 12199375"/>
              <a:gd name="connsiteY33" fmla="*/ 555743 h 2500355"/>
              <a:gd name="connsiteX34" fmla="*/ 1307566 w 12199375"/>
              <a:gd name="connsiteY34" fmla="*/ 510752 h 2500355"/>
              <a:gd name="connsiteX35" fmla="*/ 1331906 w 12199375"/>
              <a:gd name="connsiteY35" fmla="*/ 492313 h 2500355"/>
              <a:gd name="connsiteX36" fmla="*/ 1318630 w 12199375"/>
              <a:gd name="connsiteY36" fmla="*/ 473136 h 2500355"/>
              <a:gd name="connsiteX37" fmla="*/ 1300191 w 12199375"/>
              <a:gd name="connsiteY37" fmla="*/ 433307 h 2500355"/>
              <a:gd name="connsiteX38" fmla="*/ 1282489 w 12199375"/>
              <a:gd name="connsiteY38" fmla="*/ 408230 h 2500355"/>
              <a:gd name="connsiteX39" fmla="*/ 1258887 w 12199375"/>
              <a:gd name="connsiteY39" fmla="*/ 380202 h 2500355"/>
              <a:gd name="connsiteX40" fmla="*/ 1345920 w 12199375"/>
              <a:gd name="connsiteY40" fmla="*/ 324885 h 2500355"/>
              <a:gd name="connsiteX41" fmla="*/ 1420414 w 12199375"/>
              <a:gd name="connsiteY41" fmla="*/ 348487 h 2500355"/>
              <a:gd name="connsiteX42" fmla="*/ 1444016 w 12199375"/>
              <a:gd name="connsiteY42" fmla="*/ 388315 h 2500355"/>
              <a:gd name="connsiteX43" fmla="*/ 1458768 w 12199375"/>
              <a:gd name="connsiteY43" fmla="*/ 436257 h 2500355"/>
              <a:gd name="connsiteX44" fmla="*/ 1459505 w 12199375"/>
              <a:gd name="connsiteY44" fmla="*/ 456172 h 2500355"/>
              <a:gd name="connsiteX45" fmla="*/ 1533262 w 12199375"/>
              <a:gd name="connsiteY45" fmla="*/ 482724 h 2500355"/>
              <a:gd name="connsiteX46" fmla="*/ 1737569 w 12199375"/>
              <a:gd name="connsiteY46" fmla="*/ 670804 h 2500355"/>
              <a:gd name="connsiteX47" fmla="*/ 1763383 w 12199375"/>
              <a:gd name="connsiteY47" fmla="*/ 709895 h 2500355"/>
              <a:gd name="connsiteX48" fmla="*/ 1778872 w 12199375"/>
              <a:gd name="connsiteY48" fmla="*/ 800616 h 2500355"/>
              <a:gd name="connsiteX49" fmla="*/ 1786986 w 12199375"/>
              <a:gd name="connsiteY49" fmla="*/ 884699 h 2500355"/>
              <a:gd name="connsiteX50" fmla="*/ 1811325 w 12199375"/>
              <a:gd name="connsiteY50" fmla="*/ 945179 h 2500355"/>
              <a:gd name="connsiteX51" fmla="*/ 1826077 w 12199375"/>
              <a:gd name="connsiteY51" fmla="*/ 1000497 h 2500355"/>
              <a:gd name="connsiteX52" fmla="*/ 1845991 w 12199375"/>
              <a:gd name="connsiteY52" fmla="*/ 1060240 h 2500355"/>
              <a:gd name="connsiteX53" fmla="*/ 1854104 w 12199375"/>
              <a:gd name="connsiteY53" fmla="*/ 1111870 h 2500355"/>
              <a:gd name="connsiteX54" fmla="*/ 1851892 w 12199375"/>
              <a:gd name="connsiteY54" fmla="*/ 1147273 h 2500355"/>
              <a:gd name="connsiteX55" fmla="*/ 1818701 w 12199375"/>
              <a:gd name="connsiteY55" fmla="*/ 1145798 h 2500355"/>
              <a:gd name="connsiteX56" fmla="*/ 1637997 w 12199375"/>
              <a:gd name="connsiteY56" fmla="*/ 1099331 h 2500355"/>
              <a:gd name="connsiteX57" fmla="*/ 1597431 w 12199375"/>
              <a:gd name="connsiteY57" fmla="*/ 1077204 h 2500355"/>
              <a:gd name="connsiteX58" fmla="*/ 1555389 w 12199375"/>
              <a:gd name="connsiteY58" fmla="*/ 1171613 h 2500355"/>
              <a:gd name="connsiteX59" fmla="*/ 1551701 w 12199375"/>
              <a:gd name="connsiteY59" fmla="*/ 1286673 h 2500355"/>
              <a:gd name="connsiteX60" fmla="*/ 1548751 w 12199375"/>
              <a:gd name="connsiteY60" fmla="*/ 1392145 h 2500355"/>
              <a:gd name="connsiteX61" fmla="*/ 1576779 w 12199375"/>
              <a:gd name="connsiteY61" fmla="*/ 1401734 h 2500355"/>
              <a:gd name="connsiteX62" fmla="*/ 1608494 w 12199375"/>
              <a:gd name="connsiteY62" fmla="*/ 1401734 h 2500355"/>
              <a:gd name="connsiteX63" fmla="*/ 1885082 w 12199375"/>
              <a:gd name="connsiteY63" fmla="*/ 1401734 h 2500355"/>
              <a:gd name="connsiteX64" fmla="*/ 1892458 w 12199375"/>
              <a:gd name="connsiteY64" fmla="*/ 1398784 h 2500355"/>
              <a:gd name="connsiteX65" fmla="*/ 1899833 w 12199375"/>
              <a:gd name="connsiteY65" fmla="*/ 1395833 h 2500355"/>
              <a:gd name="connsiteX66" fmla="*/ 1923436 w 12199375"/>
              <a:gd name="connsiteY66" fmla="*/ 1383295 h 2500355"/>
              <a:gd name="connsiteX67" fmla="*/ 1968427 w 12199375"/>
              <a:gd name="connsiteY67" fmla="*/ 1362643 h 2500355"/>
              <a:gd name="connsiteX68" fmla="*/ 1984654 w 12199375"/>
              <a:gd name="connsiteY68" fmla="*/ 1299949 h 2500355"/>
              <a:gd name="connsiteX69" fmla="*/ 1972115 w 12199375"/>
              <a:gd name="connsiteY69" fmla="*/ 1237994 h 2500355"/>
              <a:gd name="connsiteX70" fmla="*/ 1958101 w 12199375"/>
              <a:gd name="connsiteY70" fmla="*/ 1178988 h 2500355"/>
              <a:gd name="connsiteX71" fmla="*/ 1935974 w 12199375"/>
              <a:gd name="connsiteY71" fmla="*/ 1119983 h 2500355"/>
              <a:gd name="connsiteX72" fmla="*/ 1899833 w 12199375"/>
              <a:gd name="connsiteY72" fmla="*/ 983533 h 2500355"/>
              <a:gd name="connsiteX73" fmla="*/ 1882869 w 12199375"/>
              <a:gd name="connsiteY73" fmla="*/ 895762 h 2500355"/>
              <a:gd name="connsiteX74" fmla="*/ 1848204 w 12199375"/>
              <a:gd name="connsiteY74" fmla="*/ 878061 h 2500355"/>
              <a:gd name="connsiteX75" fmla="*/ 1831977 w 12199375"/>
              <a:gd name="connsiteY75" fmla="*/ 805779 h 2500355"/>
              <a:gd name="connsiteX76" fmla="*/ 1845991 w 12199375"/>
              <a:gd name="connsiteY76" fmla="*/ 706207 h 2500355"/>
              <a:gd name="connsiteX77" fmla="*/ 1843778 w 12199375"/>
              <a:gd name="connsiteY77" fmla="*/ 601473 h 2500355"/>
              <a:gd name="connsiteX78" fmla="*/ 1827552 w 12199375"/>
              <a:gd name="connsiteY78" fmla="*/ 525503 h 2500355"/>
              <a:gd name="connsiteX79" fmla="*/ 1860005 w 12199375"/>
              <a:gd name="connsiteY79" fmla="*/ 496738 h 2500355"/>
              <a:gd name="connsiteX80" fmla="*/ 1888770 w 12199375"/>
              <a:gd name="connsiteY80" fmla="*/ 451746 h 2500355"/>
              <a:gd name="connsiteX81" fmla="*/ 1863693 w 12199375"/>
              <a:gd name="connsiteY81" fmla="*/ 392741 h 2500355"/>
              <a:gd name="connsiteX82" fmla="*/ 1833452 w 12199375"/>
              <a:gd name="connsiteY82" fmla="*/ 347749 h 2500355"/>
              <a:gd name="connsiteX83" fmla="*/ 1823126 w 12199375"/>
              <a:gd name="connsiteY83" fmla="*/ 332998 h 2500355"/>
              <a:gd name="connsiteX84" fmla="*/ 1804687 w 12199375"/>
              <a:gd name="connsiteY84" fmla="*/ 322672 h 2500355"/>
              <a:gd name="connsiteX85" fmla="*/ 1816488 w 12199375"/>
              <a:gd name="connsiteY85" fmla="*/ 278418 h 2500355"/>
              <a:gd name="connsiteX86" fmla="*/ 1914585 w 12199375"/>
              <a:gd name="connsiteY86" fmla="*/ 222363 h 2500355"/>
              <a:gd name="connsiteX87" fmla="*/ 1979491 w 12199375"/>
              <a:gd name="connsiteY87" fmla="*/ 255553 h 2500355"/>
              <a:gd name="connsiteX88" fmla="*/ 2014157 w 12199375"/>
              <a:gd name="connsiteY88" fmla="*/ 288744 h 2500355"/>
              <a:gd name="connsiteX89" fmla="*/ 1997193 w 12199375"/>
              <a:gd name="connsiteY89" fmla="*/ 302020 h 2500355"/>
              <a:gd name="connsiteX90" fmla="*/ 1995717 w 12199375"/>
              <a:gd name="connsiteY90" fmla="*/ 340374 h 2500355"/>
              <a:gd name="connsiteX91" fmla="*/ 2028170 w 12199375"/>
              <a:gd name="connsiteY91" fmla="*/ 365451 h 2500355"/>
              <a:gd name="connsiteX92" fmla="*/ 2102665 w 12199375"/>
              <a:gd name="connsiteY92" fmla="*/ 393478 h 2500355"/>
              <a:gd name="connsiteX93" fmla="*/ 2106353 w 12199375"/>
              <a:gd name="connsiteY93" fmla="*/ 347749 h 2500355"/>
              <a:gd name="connsiteX94" fmla="*/ 2110778 w 12199375"/>
              <a:gd name="connsiteY94" fmla="*/ 260716 h 2500355"/>
              <a:gd name="connsiteX95" fmla="*/ 2132905 w 12199375"/>
              <a:gd name="connsiteY95" fmla="*/ 215725 h 2500355"/>
              <a:gd name="connsiteX96" fmla="*/ 2150607 w 12199375"/>
              <a:gd name="connsiteY96" fmla="*/ 225313 h 2500355"/>
              <a:gd name="connsiteX97" fmla="*/ 2150607 w 12199375"/>
              <a:gd name="connsiteY97" fmla="*/ 327835 h 2500355"/>
              <a:gd name="connsiteX98" fmla="*/ 2149869 w 12199375"/>
              <a:gd name="connsiteY98" fmla="*/ 420768 h 2500355"/>
              <a:gd name="connsiteX99" fmla="*/ 2187485 w 12199375"/>
              <a:gd name="connsiteY99" fmla="*/ 444371 h 2500355"/>
              <a:gd name="connsiteX100" fmla="*/ 2268618 w 12199375"/>
              <a:gd name="connsiteY100" fmla="*/ 463547 h 2500355"/>
              <a:gd name="connsiteX101" fmla="*/ 2291482 w 12199375"/>
              <a:gd name="connsiteY101" fmla="*/ 425194 h 2500355"/>
              <a:gd name="connsiteX102" fmla="*/ 2326148 w 12199375"/>
              <a:gd name="connsiteY102" fmla="*/ 374302 h 2500355"/>
              <a:gd name="connsiteX103" fmla="*/ 2321723 w 12199375"/>
              <a:gd name="connsiteY103" fmla="*/ 327835 h 2500355"/>
              <a:gd name="connsiteX104" fmla="*/ 2305496 w 12199375"/>
              <a:gd name="connsiteY104" fmla="*/ 294644 h 2500355"/>
              <a:gd name="connsiteX105" fmla="*/ 2284107 w 12199375"/>
              <a:gd name="connsiteY105" fmla="*/ 283581 h 2500355"/>
              <a:gd name="connsiteX106" fmla="*/ 2266405 w 12199375"/>
              <a:gd name="connsiteY106" fmla="*/ 251865 h 2500355"/>
              <a:gd name="connsiteX107" fmla="*/ 2289269 w 12199375"/>
              <a:gd name="connsiteY107" fmla="*/ 215725 h 2500355"/>
              <a:gd name="connsiteX108" fmla="*/ 2426457 w 12199375"/>
              <a:gd name="connsiteY108" fmla="*/ 198760 h 2500355"/>
              <a:gd name="connsiteX109" fmla="*/ 2460385 w 12199375"/>
              <a:gd name="connsiteY109" fmla="*/ 218675 h 2500355"/>
              <a:gd name="connsiteX110" fmla="*/ 2490626 w 12199375"/>
              <a:gd name="connsiteY110" fmla="*/ 187697 h 2500355"/>
              <a:gd name="connsiteX111" fmla="*/ 2530454 w 12199375"/>
              <a:gd name="connsiteY111" fmla="*/ 119103 h 2500355"/>
              <a:gd name="connsiteX112" fmla="*/ 2537830 w 12199375"/>
              <a:gd name="connsiteY112" fmla="*/ 139017 h 2500355"/>
              <a:gd name="connsiteX113" fmla="*/ 2526766 w 12199375"/>
              <a:gd name="connsiteY113" fmla="*/ 180321 h 2500355"/>
              <a:gd name="connsiteX114" fmla="*/ 2509065 w 12199375"/>
              <a:gd name="connsiteY114" fmla="*/ 250390 h 2500355"/>
              <a:gd name="connsiteX115" fmla="*/ 2514965 w 12199375"/>
              <a:gd name="connsiteY115" fmla="*/ 335211 h 2500355"/>
              <a:gd name="connsiteX116" fmla="*/ 2561432 w 12199375"/>
              <a:gd name="connsiteY116" fmla="*/ 366926 h 2500355"/>
              <a:gd name="connsiteX117" fmla="*/ 2630026 w 12199375"/>
              <a:gd name="connsiteY117" fmla="*/ 400117 h 2500355"/>
              <a:gd name="connsiteX118" fmla="*/ 2708946 w 12199375"/>
              <a:gd name="connsiteY118" fmla="*/ 468710 h 2500355"/>
              <a:gd name="connsiteX119" fmla="*/ 2697145 w 12199375"/>
              <a:gd name="connsiteY119" fmla="*/ 505589 h 2500355"/>
              <a:gd name="connsiteX120" fmla="*/ 2638139 w 12199375"/>
              <a:gd name="connsiteY120" fmla="*/ 573445 h 2500355"/>
              <a:gd name="connsiteX121" fmla="*/ 2641089 w 12199375"/>
              <a:gd name="connsiteY121" fmla="*/ 618437 h 2500355"/>
              <a:gd name="connsiteX122" fmla="*/ 2645515 w 12199375"/>
              <a:gd name="connsiteY122" fmla="*/ 707682 h 2500355"/>
              <a:gd name="connsiteX123" fmla="*/ 2644040 w 12199375"/>
              <a:gd name="connsiteY123" fmla="*/ 770376 h 2500355"/>
              <a:gd name="connsiteX124" fmla="*/ 2624863 w 12199375"/>
              <a:gd name="connsiteY124" fmla="*/ 865522 h 2500355"/>
              <a:gd name="connsiteX125" fmla="*/ 2567333 w 12199375"/>
              <a:gd name="connsiteY125" fmla="*/ 912726 h 2500355"/>
              <a:gd name="connsiteX126" fmla="*/ 2529717 w 12199375"/>
              <a:gd name="connsiteY126" fmla="*/ 996071 h 2500355"/>
              <a:gd name="connsiteX127" fmla="*/ 2537830 w 12199375"/>
              <a:gd name="connsiteY127" fmla="*/ 1125146 h 2500355"/>
              <a:gd name="connsiteX128" fmla="*/ 2551844 w 12199375"/>
              <a:gd name="connsiteY128" fmla="*/ 1201115 h 2500355"/>
              <a:gd name="connsiteX129" fmla="*/ 2566595 w 12199375"/>
              <a:gd name="connsiteY129" fmla="*/ 1271184 h 2500355"/>
              <a:gd name="connsiteX130" fmla="*/ 2586509 w 12199375"/>
              <a:gd name="connsiteY130" fmla="*/ 1341991 h 2500355"/>
              <a:gd name="connsiteX131" fmla="*/ 2686081 w 12199375"/>
              <a:gd name="connsiteY131" fmla="*/ 1395096 h 2500355"/>
              <a:gd name="connsiteX132" fmla="*/ 2763526 w 12199375"/>
              <a:gd name="connsiteY132" fmla="*/ 1372231 h 2500355"/>
              <a:gd name="connsiteX133" fmla="*/ 2820318 w 12199375"/>
              <a:gd name="connsiteY133" fmla="*/ 1380344 h 2500355"/>
              <a:gd name="connsiteX134" fmla="*/ 2834332 w 12199375"/>
              <a:gd name="connsiteY134" fmla="*/ 1399521 h 2500355"/>
              <a:gd name="connsiteX135" fmla="*/ 2961932 w 12199375"/>
              <a:gd name="connsiteY135" fmla="*/ 1399521 h 2500355"/>
              <a:gd name="connsiteX136" fmla="*/ 3099119 w 12199375"/>
              <a:gd name="connsiteY136" fmla="*/ 1385507 h 2500355"/>
              <a:gd name="connsiteX137" fmla="*/ 3136735 w 12199375"/>
              <a:gd name="connsiteY137" fmla="*/ 1358955 h 2500355"/>
              <a:gd name="connsiteX138" fmla="*/ 3175089 w 12199375"/>
              <a:gd name="connsiteY138" fmla="*/ 1218817 h 2500355"/>
              <a:gd name="connsiteX139" fmla="*/ 3146324 w 12199375"/>
              <a:gd name="connsiteY139" fmla="*/ 1195215 h 2500355"/>
              <a:gd name="connsiteX140" fmla="*/ 3129360 w 12199375"/>
              <a:gd name="connsiteY140" fmla="*/ 1211441 h 2500355"/>
              <a:gd name="connsiteX141" fmla="*/ 2964144 w 12199375"/>
              <a:gd name="connsiteY141" fmla="*/ 1205541 h 2500355"/>
              <a:gd name="connsiteX142" fmla="*/ 2954556 w 12199375"/>
              <a:gd name="connsiteY142" fmla="*/ 1091218 h 2500355"/>
              <a:gd name="connsiteX143" fmla="*/ 2936854 w 12199375"/>
              <a:gd name="connsiteY143" fmla="*/ 978370 h 2500355"/>
              <a:gd name="connsiteX144" fmla="*/ 2911039 w 12199375"/>
              <a:gd name="connsiteY144" fmla="*/ 893549 h 2500355"/>
              <a:gd name="connsiteX145" fmla="*/ 2899238 w 12199375"/>
              <a:gd name="connsiteY145" fmla="*/ 813892 h 2500355"/>
              <a:gd name="connsiteX146" fmla="*/ 2910302 w 12199375"/>
              <a:gd name="connsiteY146" fmla="*/ 720221 h 2500355"/>
              <a:gd name="connsiteX147" fmla="*/ 2984059 w 12199375"/>
              <a:gd name="connsiteY147" fmla="*/ 583771 h 2500355"/>
              <a:gd name="connsiteX148" fmla="*/ 3019462 w 12199375"/>
              <a:gd name="connsiteY148" fmla="*/ 565332 h 2500355"/>
              <a:gd name="connsiteX149" fmla="*/ 3033476 w 12199375"/>
              <a:gd name="connsiteY149" fmla="*/ 504114 h 2500355"/>
              <a:gd name="connsiteX150" fmla="*/ 3046752 w 12199375"/>
              <a:gd name="connsiteY150" fmla="*/ 425931 h 2500355"/>
              <a:gd name="connsiteX151" fmla="*/ 3032738 w 12199375"/>
              <a:gd name="connsiteY151" fmla="*/ 414130 h 2500355"/>
              <a:gd name="connsiteX152" fmla="*/ 3013561 w 12199375"/>
              <a:gd name="connsiteY152" fmla="*/ 404542 h 2500355"/>
              <a:gd name="connsiteX153" fmla="*/ 3024625 w 12199375"/>
              <a:gd name="connsiteY153" fmla="*/ 385365 h 2500355"/>
              <a:gd name="connsiteX154" fmla="*/ 3027575 w 12199375"/>
              <a:gd name="connsiteY154" fmla="*/ 339636 h 2500355"/>
              <a:gd name="connsiteX155" fmla="*/ 3024625 w 12199375"/>
              <a:gd name="connsiteY155" fmla="*/ 322672 h 2500355"/>
              <a:gd name="connsiteX156" fmla="*/ 3020199 w 12199375"/>
              <a:gd name="connsiteY156" fmla="*/ 251865 h 2500355"/>
              <a:gd name="connsiteX157" fmla="*/ 3048227 w 12199375"/>
              <a:gd name="connsiteY157" fmla="*/ 212774 h 2500355"/>
              <a:gd name="connsiteX158" fmla="*/ 3137473 w 12199375"/>
              <a:gd name="connsiteY158" fmla="*/ 210562 h 2500355"/>
              <a:gd name="connsiteX159" fmla="*/ 3189840 w 12199375"/>
              <a:gd name="connsiteY159" fmla="*/ 278418 h 2500355"/>
              <a:gd name="connsiteX160" fmla="*/ 3213442 w 12199375"/>
              <a:gd name="connsiteY160" fmla="*/ 388315 h 2500355"/>
              <a:gd name="connsiteX161" fmla="*/ 3254009 w 12199375"/>
              <a:gd name="connsiteY161" fmla="*/ 414130 h 2500355"/>
              <a:gd name="connsiteX162" fmla="*/ 3306376 w 12199375"/>
              <a:gd name="connsiteY162" fmla="*/ 439945 h 2500355"/>
              <a:gd name="connsiteX163" fmla="*/ 3381608 w 12199375"/>
              <a:gd name="connsiteY163" fmla="*/ 521078 h 2500355"/>
              <a:gd name="connsiteX164" fmla="*/ 3374232 w 12199375"/>
              <a:gd name="connsiteY164" fmla="*/ 546893 h 2500355"/>
              <a:gd name="connsiteX165" fmla="*/ 3395621 w 12199375"/>
              <a:gd name="connsiteY165" fmla="*/ 571232 h 2500355"/>
              <a:gd name="connsiteX166" fmla="*/ 3417749 w 12199375"/>
              <a:gd name="connsiteY166" fmla="*/ 616961 h 2500355"/>
              <a:gd name="connsiteX167" fmla="*/ 3407423 w 12199375"/>
              <a:gd name="connsiteY167" fmla="*/ 624337 h 2500355"/>
              <a:gd name="connsiteX168" fmla="*/ 3423649 w 12199375"/>
              <a:gd name="connsiteY168" fmla="*/ 631713 h 2500355"/>
              <a:gd name="connsiteX169" fmla="*/ 3449464 w 12199375"/>
              <a:gd name="connsiteY169" fmla="*/ 644252 h 2500355"/>
              <a:gd name="connsiteX170" fmla="*/ 3473066 w 12199375"/>
              <a:gd name="connsiteY170" fmla="*/ 644252 h 2500355"/>
              <a:gd name="connsiteX171" fmla="*/ 3495193 w 12199375"/>
              <a:gd name="connsiteY171" fmla="*/ 631713 h 2500355"/>
              <a:gd name="connsiteX172" fmla="*/ 3526171 w 12199375"/>
              <a:gd name="connsiteY172" fmla="*/ 611799 h 2500355"/>
              <a:gd name="connsiteX173" fmla="*/ 3574113 w 12199375"/>
              <a:gd name="connsiteY173" fmla="*/ 592622 h 2500355"/>
              <a:gd name="connsiteX174" fmla="*/ 3602878 w 12199375"/>
              <a:gd name="connsiteY174" fmla="*/ 586721 h 2500355"/>
              <a:gd name="connsiteX175" fmla="*/ 3625005 w 12199375"/>
              <a:gd name="connsiteY175" fmla="*/ 555006 h 2500355"/>
              <a:gd name="connsiteX176" fmla="*/ 3647132 w 12199375"/>
              <a:gd name="connsiteY176" fmla="*/ 504851 h 2500355"/>
              <a:gd name="connsiteX177" fmla="*/ 3656721 w 12199375"/>
              <a:gd name="connsiteY177" fmla="*/ 470185 h 2500355"/>
              <a:gd name="connsiteX178" fmla="*/ 3653033 w 12199375"/>
              <a:gd name="connsiteY178" fmla="*/ 453959 h 2500355"/>
              <a:gd name="connsiteX179" fmla="*/ 3621317 w 12199375"/>
              <a:gd name="connsiteY179" fmla="*/ 414130 h 2500355"/>
              <a:gd name="connsiteX180" fmla="*/ 3587389 w 12199375"/>
              <a:gd name="connsiteY180" fmla="*/ 380940 h 2500355"/>
              <a:gd name="connsiteX181" fmla="*/ 3583701 w 12199375"/>
              <a:gd name="connsiteY181" fmla="*/ 334473 h 2500355"/>
              <a:gd name="connsiteX182" fmla="*/ 3602878 w 12199375"/>
              <a:gd name="connsiteY182" fmla="*/ 301282 h 2500355"/>
              <a:gd name="connsiteX183" fmla="*/ 3679585 w 12199375"/>
              <a:gd name="connsiteY183" fmla="*/ 262929 h 2500355"/>
              <a:gd name="connsiteX184" fmla="*/ 3754817 w 12199375"/>
              <a:gd name="connsiteY184" fmla="*/ 293907 h 2500355"/>
              <a:gd name="connsiteX185" fmla="*/ 3796121 w 12199375"/>
              <a:gd name="connsiteY185" fmla="*/ 324885 h 2500355"/>
              <a:gd name="connsiteX186" fmla="*/ 3779157 w 12199375"/>
              <a:gd name="connsiteY186" fmla="*/ 338161 h 2500355"/>
              <a:gd name="connsiteX187" fmla="*/ 3771044 w 12199375"/>
              <a:gd name="connsiteY187" fmla="*/ 431832 h 2500355"/>
              <a:gd name="connsiteX188" fmla="*/ 3827837 w 12199375"/>
              <a:gd name="connsiteY188" fmla="*/ 431832 h 2500355"/>
              <a:gd name="connsiteX189" fmla="*/ 3835212 w 12199375"/>
              <a:gd name="connsiteY189" fmla="*/ 294644 h 2500355"/>
              <a:gd name="connsiteX190" fmla="*/ 3842588 w 12199375"/>
              <a:gd name="connsiteY190" fmla="*/ 160407 h 2500355"/>
              <a:gd name="connsiteX191" fmla="*/ 3866928 w 12199375"/>
              <a:gd name="connsiteY191" fmla="*/ 167045 h 2500355"/>
              <a:gd name="connsiteX192" fmla="*/ 3886842 w 12199375"/>
              <a:gd name="connsiteY192" fmla="*/ 178109 h 2500355"/>
              <a:gd name="connsiteX193" fmla="*/ 3889055 w 12199375"/>
              <a:gd name="connsiteY193" fmla="*/ 327835 h 2500355"/>
              <a:gd name="connsiteX194" fmla="*/ 3906756 w 12199375"/>
              <a:gd name="connsiteY194" fmla="*/ 475348 h 2500355"/>
              <a:gd name="connsiteX195" fmla="*/ 3931096 w 12199375"/>
              <a:gd name="connsiteY195" fmla="*/ 438470 h 2500355"/>
              <a:gd name="connsiteX196" fmla="*/ 3979775 w 12199375"/>
              <a:gd name="connsiteY196" fmla="*/ 360288 h 2500355"/>
              <a:gd name="connsiteX197" fmla="*/ 3979038 w 12199375"/>
              <a:gd name="connsiteY197" fmla="*/ 306445 h 2500355"/>
              <a:gd name="connsiteX198" fmla="*/ 4069759 w 12199375"/>
              <a:gd name="connsiteY198" fmla="*/ 153769 h 2500355"/>
              <a:gd name="connsiteX199" fmla="*/ 4114750 w 12199375"/>
              <a:gd name="connsiteY199" fmla="*/ 262191 h 2500355"/>
              <a:gd name="connsiteX200" fmla="*/ 4114750 w 12199375"/>
              <a:gd name="connsiteY200" fmla="*/ 297595 h 2500355"/>
              <a:gd name="connsiteX201" fmla="*/ 4238662 w 12199375"/>
              <a:gd name="connsiteY201" fmla="*/ 364713 h 2500355"/>
              <a:gd name="connsiteX202" fmla="*/ 4263002 w 12199375"/>
              <a:gd name="connsiteY202" fmla="*/ 396429 h 2500355"/>
              <a:gd name="connsiteX203" fmla="*/ 4277753 w 12199375"/>
              <a:gd name="connsiteY203" fmla="*/ 440683 h 2500355"/>
              <a:gd name="connsiteX204" fmla="*/ 4293242 w 12199375"/>
              <a:gd name="connsiteY204" fmla="*/ 482724 h 2500355"/>
              <a:gd name="connsiteX205" fmla="*/ 4308731 w 12199375"/>
              <a:gd name="connsiteY205" fmla="*/ 513702 h 2500355"/>
              <a:gd name="connsiteX206" fmla="*/ 4319057 w 12199375"/>
              <a:gd name="connsiteY206" fmla="*/ 539517 h 2500355"/>
              <a:gd name="connsiteX207" fmla="*/ 4333071 w 12199375"/>
              <a:gd name="connsiteY207" fmla="*/ 580821 h 2500355"/>
              <a:gd name="connsiteX208" fmla="*/ 4342659 w 12199375"/>
              <a:gd name="connsiteY208" fmla="*/ 611799 h 2500355"/>
              <a:gd name="connsiteX209" fmla="*/ 4348560 w 12199375"/>
              <a:gd name="connsiteY209" fmla="*/ 627287 h 2500355"/>
              <a:gd name="connsiteX210" fmla="*/ 4387651 w 12199375"/>
              <a:gd name="connsiteY210" fmla="*/ 734972 h 2500355"/>
              <a:gd name="connsiteX211" fmla="*/ 4403140 w 12199375"/>
              <a:gd name="connsiteY211" fmla="*/ 804304 h 2500355"/>
              <a:gd name="connsiteX212" fmla="*/ 4403140 w 12199375"/>
              <a:gd name="connsiteY212" fmla="*/ 890599 h 2500355"/>
              <a:gd name="connsiteX213" fmla="*/ 4392814 w 12199375"/>
              <a:gd name="connsiteY213" fmla="*/ 920840 h 2500355"/>
              <a:gd name="connsiteX214" fmla="*/ 4364786 w 12199375"/>
              <a:gd name="connsiteY214" fmla="*/ 940016 h 2500355"/>
              <a:gd name="connsiteX215" fmla="*/ 4337496 w 12199375"/>
              <a:gd name="connsiteY215" fmla="*/ 937804 h 2500355"/>
              <a:gd name="connsiteX216" fmla="*/ 4336021 w 12199375"/>
              <a:gd name="connsiteY216" fmla="*/ 900925 h 2500355"/>
              <a:gd name="connsiteX217" fmla="*/ 4314632 w 12199375"/>
              <a:gd name="connsiteY217" fmla="*/ 756362 h 2500355"/>
              <a:gd name="connsiteX218" fmla="*/ 4304306 w 12199375"/>
              <a:gd name="connsiteY218" fmla="*/ 765950 h 2500355"/>
              <a:gd name="connsiteX219" fmla="*/ 4268902 w 12199375"/>
              <a:gd name="connsiteY219" fmla="*/ 808729 h 2500355"/>
              <a:gd name="connsiteX220" fmla="*/ 4234974 w 12199375"/>
              <a:gd name="connsiteY220" fmla="*/ 878798 h 2500355"/>
              <a:gd name="connsiteX221" fmla="*/ 4209159 w 12199375"/>
              <a:gd name="connsiteY221" fmla="*/ 939279 h 2500355"/>
              <a:gd name="connsiteX222" fmla="*/ 4173756 w 12199375"/>
              <a:gd name="connsiteY222" fmla="*/ 1013035 h 2500355"/>
              <a:gd name="connsiteX223" fmla="*/ 4195883 w 12199375"/>
              <a:gd name="connsiteY223" fmla="*/ 1105231 h 2500355"/>
              <a:gd name="connsiteX224" fmla="*/ 4226861 w 12199375"/>
              <a:gd name="connsiteY224" fmla="*/ 1197427 h 2500355"/>
              <a:gd name="connsiteX225" fmla="*/ 4246775 w 12199375"/>
              <a:gd name="connsiteY225" fmla="*/ 1278560 h 2500355"/>
              <a:gd name="connsiteX226" fmla="*/ 4257101 w 12199375"/>
              <a:gd name="connsiteY226" fmla="*/ 1391408 h 2500355"/>
              <a:gd name="connsiteX227" fmla="*/ 4245300 w 12199375"/>
              <a:gd name="connsiteY227" fmla="*/ 1415748 h 2500355"/>
              <a:gd name="connsiteX228" fmla="*/ 4288079 w 12199375"/>
              <a:gd name="connsiteY228" fmla="*/ 1426074 h 2500355"/>
              <a:gd name="connsiteX229" fmla="*/ 4427480 w 12199375"/>
              <a:gd name="connsiteY229" fmla="*/ 1402471 h 2500355"/>
              <a:gd name="connsiteX230" fmla="*/ 4473946 w 12199375"/>
              <a:gd name="connsiteY230" fmla="*/ 1396571 h 2500355"/>
              <a:gd name="connsiteX231" fmla="*/ 4508612 w 12199375"/>
              <a:gd name="connsiteY231" fmla="*/ 1385507 h 2500355"/>
              <a:gd name="connsiteX232" fmla="*/ 4565405 w 12199375"/>
              <a:gd name="connsiteY232" fmla="*/ 1370018 h 2500355"/>
              <a:gd name="connsiteX233" fmla="*/ 4619985 w 12199375"/>
              <a:gd name="connsiteY233" fmla="*/ 1378869 h 2500355"/>
              <a:gd name="connsiteX234" fmla="*/ 4637686 w 12199375"/>
              <a:gd name="connsiteY234" fmla="*/ 1375919 h 2500355"/>
              <a:gd name="connsiteX235" fmla="*/ 4690054 w 12199375"/>
              <a:gd name="connsiteY235" fmla="*/ 1360430 h 2500355"/>
              <a:gd name="connsiteX236" fmla="*/ 4741683 w 12199375"/>
              <a:gd name="connsiteY236" fmla="*/ 1349367 h 2500355"/>
              <a:gd name="connsiteX237" fmla="*/ 4791100 w 12199375"/>
              <a:gd name="connsiteY237" fmla="*/ 1330927 h 2500355"/>
              <a:gd name="connsiteX238" fmla="*/ 4863382 w 12199375"/>
              <a:gd name="connsiteY238" fmla="*/ 1310275 h 2500355"/>
              <a:gd name="connsiteX239" fmla="*/ 4927551 w 12199375"/>
              <a:gd name="connsiteY239" fmla="*/ 1331665 h 2500355"/>
              <a:gd name="connsiteX240" fmla="*/ 4993194 w 12199375"/>
              <a:gd name="connsiteY240" fmla="*/ 1348629 h 2500355"/>
              <a:gd name="connsiteX241" fmla="*/ 5015321 w 12199375"/>
              <a:gd name="connsiteY241" fmla="*/ 1340516 h 2500355"/>
              <a:gd name="connsiteX242" fmla="*/ 5005733 w 12199375"/>
              <a:gd name="connsiteY242" fmla="*/ 1252008 h 2500355"/>
              <a:gd name="connsiteX243" fmla="*/ 4982868 w 12199375"/>
              <a:gd name="connsiteY243" fmla="*/ 1173825 h 2500355"/>
              <a:gd name="connsiteX244" fmla="*/ 4943039 w 12199375"/>
              <a:gd name="connsiteY244" fmla="*/ 1117770 h 2500355"/>
              <a:gd name="connsiteX245" fmla="*/ 4886984 w 12199375"/>
              <a:gd name="connsiteY245" fmla="*/ 957718 h 2500355"/>
              <a:gd name="connsiteX246" fmla="*/ 4848631 w 12199375"/>
              <a:gd name="connsiteY246" fmla="*/ 848558 h 2500355"/>
              <a:gd name="connsiteX247" fmla="*/ 4829454 w 12199375"/>
              <a:gd name="connsiteY247" fmla="*/ 875110 h 2500355"/>
              <a:gd name="connsiteX248" fmla="*/ 4786675 w 12199375"/>
              <a:gd name="connsiteY248" fmla="*/ 899450 h 2500355"/>
              <a:gd name="connsiteX249" fmla="*/ 4773399 w 12199375"/>
              <a:gd name="connsiteY249" fmla="*/ 822743 h 2500355"/>
              <a:gd name="connsiteX250" fmla="*/ 4791838 w 12199375"/>
              <a:gd name="connsiteY250" fmla="*/ 692193 h 2500355"/>
              <a:gd name="connsiteX251" fmla="*/ 4802901 w 12199375"/>
              <a:gd name="connsiteY251" fmla="*/ 572707 h 2500355"/>
              <a:gd name="connsiteX252" fmla="*/ 4814703 w 12199375"/>
              <a:gd name="connsiteY252" fmla="*/ 511489 h 2500355"/>
              <a:gd name="connsiteX253" fmla="*/ 4827979 w 12199375"/>
              <a:gd name="connsiteY253" fmla="*/ 456172 h 2500355"/>
              <a:gd name="connsiteX254" fmla="*/ 4851581 w 12199375"/>
              <a:gd name="connsiteY254" fmla="*/ 367664 h 2500355"/>
              <a:gd name="connsiteX255" fmla="*/ 4846418 w 12199375"/>
              <a:gd name="connsiteY255" fmla="*/ 342586 h 2500355"/>
              <a:gd name="connsiteX256" fmla="*/ 4835355 w 12199375"/>
              <a:gd name="connsiteY256" fmla="*/ 317509 h 2500355"/>
              <a:gd name="connsiteX257" fmla="*/ 4826504 w 12199375"/>
              <a:gd name="connsiteY257" fmla="*/ 288006 h 2500355"/>
              <a:gd name="connsiteX258" fmla="*/ 4819866 w 12199375"/>
              <a:gd name="connsiteY258" fmla="*/ 248915 h 2500355"/>
              <a:gd name="connsiteX259" fmla="*/ 4809540 w 12199375"/>
              <a:gd name="connsiteY259" fmla="*/ 204661 h 2500355"/>
              <a:gd name="connsiteX260" fmla="*/ 4811015 w 12199375"/>
              <a:gd name="connsiteY260" fmla="*/ 185484 h 2500355"/>
              <a:gd name="connsiteX261" fmla="*/ 4847893 w 12199375"/>
              <a:gd name="connsiteY261" fmla="*/ 163357 h 2500355"/>
              <a:gd name="connsiteX262" fmla="*/ 4990981 w 12199375"/>
              <a:gd name="connsiteY262" fmla="*/ 225313 h 2500355"/>
              <a:gd name="connsiteX263" fmla="*/ 4998357 w 12199375"/>
              <a:gd name="connsiteY263" fmla="*/ 253340 h 2500355"/>
              <a:gd name="connsiteX264" fmla="*/ 4990981 w 12199375"/>
              <a:gd name="connsiteY264" fmla="*/ 279155 h 2500355"/>
              <a:gd name="connsiteX265" fmla="*/ 4976230 w 12199375"/>
              <a:gd name="connsiteY265" fmla="*/ 285056 h 2500355"/>
              <a:gd name="connsiteX266" fmla="*/ 5015321 w 12199375"/>
              <a:gd name="connsiteY266" fmla="*/ 318246 h 2500355"/>
              <a:gd name="connsiteX267" fmla="*/ 5069901 w 12199375"/>
              <a:gd name="connsiteY267" fmla="*/ 349962 h 2500355"/>
              <a:gd name="connsiteX268" fmla="*/ 5293384 w 12199375"/>
              <a:gd name="connsiteY268" fmla="*/ 381677 h 2500355"/>
              <a:gd name="connsiteX269" fmla="*/ 5317724 w 12199375"/>
              <a:gd name="connsiteY269" fmla="*/ 406755 h 2500355"/>
              <a:gd name="connsiteX270" fmla="*/ 5373042 w 12199375"/>
              <a:gd name="connsiteY270" fmla="*/ 476086 h 2500355"/>
              <a:gd name="connsiteX271" fmla="*/ 5443848 w 12199375"/>
              <a:gd name="connsiteY271" fmla="*/ 562382 h 2500355"/>
              <a:gd name="connsiteX272" fmla="*/ 5482939 w 12199375"/>
              <a:gd name="connsiteY272" fmla="*/ 603685 h 2500355"/>
              <a:gd name="connsiteX273" fmla="*/ 5522030 w 12199375"/>
              <a:gd name="connsiteY273" fmla="*/ 550580 h 2500355"/>
              <a:gd name="connsiteX274" fmla="*/ 5501378 w 12199375"/>
              <a:gd name="connsiteY274" fmla="*/ 540992 h 2500355"/>
              <a:gd name="connsiteX275" fmla="*/ 5480727 w 12199375"/>
              <a:gd name="connsiteY275" fmla="*/ 536567 h 2500355"/>
              <a:gd name="connsiteX276" fmla="*/ 5483677 w 12199375"/>
              <a:gd name="connsiteY276" fmla="*/ 479774 h 2500355"/>
              <a:gd name="connsiteX277" fmla="*/ 5531619 w 12199375"/>
              <a:gd name="connsiteY277" fmla="*/ 304233 h 2500355"/>
              <a:gd name="connsiteX278" fmla="*/ 5559646 w 12199375"/>
              <a:gd name="connsiteY278" fmla="*/ 246702 h 2500355"/>
              <a:gd name="connsiteX279" fmla="*/ 5545632 w 12199375"/>
              <a:gd name="connsiteY279" fmla="*/ 220150 h 2500355"/>
              <a:gd name="connsiteX280" fmla="*/ 5510229 w 12199375"/>
              <a:gd name="connsiteY280" fmla="*/ 186959 h 2500355"/>
              <a:gd name="connsiteX281" fmla="*/ 5474088 w 12199375"/>
              <a:gd name="connsiteY281" fmla="*/ 153769 h 2500355"/>
              <a:gd name="connsiteX282" fmla="*/ 5426884 w 12199375"/>
              <a:gd name="connsiteY282" fmla="*/ 110990 h 2500355"/>
              <a:gd name="connsiteX283" fmla="*/ 5462287 w 12199375"/>
              <a:gd name="connsiteY283" fmla="*/ 68948 h 2500355"/>
              <a:gd name="connsiteX284" fmla="*/ 5635616 w 12199375"/>
              <a:gd name="connsiteY284" fmla="*/ 82225 h 2500355"/>
              <a:gd name="connsiteX285" fmla="*/ 5659218 w 12199375"/>
              <a:gd name="connsiteY285" fmla="*/ 145656 h 2500355"/>
              <a:gd name="connsiteX286" fmla="*/ 5684295 w 12199375"/>
              <a:gd name="connsiteY286" fmla="*/ 192860 h 2500355"/>
              <a:gd name="connsiteX287" fmla="*/ 5758052 w 12199375"/>
              <a:gd name="connsiteY287" fmla="*/ 400117 h 2500355"/>
              <a:gd name="connsiteX288" fmla="*/ 5785342 w 12199375"/>
              <a:gd name="connsiteY288" fmla="*/ 555006 h 2500355"/>
              <a:gd name="connsiteX289" fmla="*/ 5833284 w 12199375"/>
              <a:gd name="connsiteY289" fmla="*/ 676705 h 2500355"/>
              <a:gd name="connsiteX290" fmla="*/ 5842872 w 12199375"/>
              <a:gd name="connsiteY290" fmla="*/ 757837 h 2500355"/>
              <a:gd name="connsiteX291" fmla="*/ 5823696 w 12199375"/>
              <a:gd name="connsiteY291" fmla="*/ 794715 h 2500355"/>
              <a:gd name="connsiteX292" fmla="*/ 5806732 w 12199375"/>
              <a:gd name="connsiteY292" fmla="*/ 833069 h 2500355"/>
              <a:gd name="connsiteX293" fmla="*/ 5803044 w 12199375"/>
              <a:gd name="connsiteY293" fmla="*/ 875848 h 2500355"/>
              <a:gd name="connsiteX294" fmla="*/ 5791243 w 12199375"/>
              <a:gd name="connsiteY294" fmla="*/ 1001972 h 2500355"/>
              <a:gd name="connsiteX295" fmla="*/ 5798618 w 12199375"/>
              <a:gd name="connsiteY295" fmla="*/ 1064665 h 2500355"/>
              <a:gd name="connsiteX296" fmla="*/ 5855411 w 12199375"/>
              <a:gd name="connsiteY296" fmla="*/ 1272659 h 2500355"/>
              <a:gd name="connsiteX297" fmla="*/ 5936544 w 12199375"/>
              <a:gd name="connsiteY297" fmla="*/ 1332402 h 2500355"/>
              <a:gd name="connsiteX298" fmla="*/ 6140113 w 12199375"/>
              <a:gd name="connsiteY298" fmla="*/ 1348629 h 2500355"/>
              <a:gd name="connsiteX299" fmla="*/ 6356220 w 12199375"/>
              <a:gd name="connsiteY299" fmla="*/ 1347891 h 2500355"/>
              <a:gd name="connsiteX300" fmla="*/ 6378347 w 12199375"/>
              <a:gd name="connsiteY300" fmla="*/ 1326502 h 2500355"/>
              <a:gd name="connsiteX301" fmla="*/ 6365071 w 12199375"/>
              <a:gd name="connsiteY301" fmla="*/ 1195952 h 2500355"/>
              <a:gd name="connsiteX302" fmla="*/ 6353270 w 12199375"/>
              <a:gd name="connsiteY302" fmla="*/ 1124408 h 2500355"/>
              <a:gd name="connsiteX303" fmla="*/ 6331880 w 12199375"/>
              <a:gd name="connsiteY303" fmla="*/ 1064665 h 2500355"/>
              <a:gd name="connsiteX304" fmla="*/ 6331142 w 12199375"/>
              <a:gd name="connsiteY304" fmla="*/ 905351 h 2500355"/>
              <a:gd name="connsiteX305" fmla="*/ 6339993 w 12199375"/>
              <a:gd name="connsiteY305" fmla="*/ 833069 h 2500355"/>
              <a:gd name="connsiteX306" fmla="*/ 6300165 w 12199375"/>
              <a:gd name="connsiteY306" fmla="*/ 813155 h 2500355"/>
              <a:gd name="connsiteX307" fmla="*/ 6273612 w 12199375"/>
              <a:gd name="connsiteY307" fmla="*/ 797666 h 2500355"/>
              <a:gd name="connsiteX308" fmla="*/ 6270662 w 12199375"/>
              <a:gd name="connsiteY308" fmla="*/ 757837 h 2500355"/>
              <a:gd name="connsiteX309" fmla="*/ 6233046 w 12199375"/>
              <a:gd name="connsiteY309" fmla="*/ 732022 h 2500355"/>
              <a:gd name="connsiteX310" fmla="*/ 6181416 w 12199375"/>
              <a:gd name="connsiteY310" fmla="*/ 754887 h 2500355"/>
              <a:gd name="connsiteX311" fmla="*/ 6138637 w 12199375"/>
              <a:gd name="connsiteY311" fmla="*/ 753412 h 2500355"/>
              <a:gd name="connsiteX312" fmla="*/ 6154864 w 12199375"/>
              <a:gd name="connsiteY312" fmla="*/ 695881 h 2500355"/>
              <a:gd name="connsiteX313" fmla="*/ 6200593 w 12199375"/>
              <a:gd name="connsiteY313" fmla="*/ 639089 h 2500355"/>
              <a:gd name="connsiteX314" fmla="*/ 6220507 w 12199375"/>
              <a:gd name="connsiteY314" fmla="*/ 587459 h 2500355"/>
              <a:gd name="connsiteX315" fmla="*/ 6199118 w 12199375"/>
              <a:gd name="connsiteY315" fmla="*/ 409705 h 2500355"/>
              <a:gd name="connsiteX316" fmla="*/ 6224195 w 12199375"/>
              <a:gd name="connsiteY316" fmla="*/ 374302 h 2500355"/>
              <a:gd name="connsiteX317" fmla="*/ 6264761 w 12199375"/>
              <a:gd name="connsiteY317" fmla="*/ 337423 h 2500355"/>
              <a:gd name="connsiteX318" fmla="*/ 6279513 w 12199375"/>
              <a:gd name="connsiteY318" fmla="*/ 262929 h 2500355"/>
              <a:gd name="connsiteX319" fmla="*/ 6263286 w 12199375"/>
              <a:gd name="connsiteY319" fmla="*/ 218675 h 2500355"/>
              <a:gd name="connsiteX320" fmla="*/ 6217557 w 12199375"/>
              <a:gd name="connsiteY320" fmla="*/ 157457 h 2500355"/>
              <a:gd name="connsiteX321" fmla="*/ 6188055 w 12199375"/>
              <a:gd name="connsiteY321" fmla="*/ 136805 h 2500355"/>
              <a:gd name="connsiteX322" fmla="*/ 6158552 w 12199375"/>
              <a:gd name="connsiteY322" fmla="*/ 118366 h 2500355"/>
              <a:gd name="connsiteX323" fmla="*/ 6226408 w 12199375"/>
              <a:gd name="connsiteY323" fmla="*/ 15844 h 2500355"/>
              <a:gd name="connsiteX324" fmla="*/ 6328930 w 12199375"/>
              <a:gd name="connsiteY324" fmla="*/ 22482 h 2500355"/>
              <a:gd name="connsiteX325" fmla="*/ 6377609 w 12199375"/>
              <a:gd name="connsiteY325" fmla="*/ 56410 h 2500355"/>
              <a:gd name="connsiteX326" fmla="*/ 6383510 w 12199375"/>
              <a:gd name="connsiteY326" fmla="*/ 99926 h 2500355"/>
              <a:gd name="connsiteX327" fmla="*/ 6365071 w 12199375"/>
              <a:gd name="connsiteY327" fmla="*/ 125741 h 2500355"/>
              <a:gd name="connsiteX328" fmla="*/ 6424076 w 12199375"/>
              <a:gd name="connsiteY328" fmla="*/ 187697 h 2500355"/>
              <a:gd name="connsiteX329" fmla="*/ 6539137 w 12199375"/>
              <a:gd name="connsiteY329" fmla="*/ 420768 h 2500355"/>
              <a:gd name="connsiteX330" fmla="*/ 6553888 w 12199375"/>
              <a:gd name="connsiteY330" fmla="*/ 486412 h 2500355"/>
              <a:gd name="connsiteX331" fmla="*/ 6564214 w 12199375"/>
              <a:gd name="connsiteY331" fmla="*/ 538042 h 2500355"/>
              <a:gd name="connsiteX332" fmla="*/ 6572327 w 12199375"/>
              <a:gd name="connsiteY332" fmla="*/ 576395 h 2500355"/>
              <a:gd name="connsiteX333" fmla="*/ 6586341 w 12199375"/>
              <a:gd name="connsiteY333" fmla="*/ 734235 h 2500355"/>
              <a:gd name="connsiteX334" fmla="*/ 6599617 w 12199375"/>
              <a:gd name="connsiteY334" fmla="*/ 756362 h 2500355"/>
              <a:gd name="connsiteX335" fmla="*/ 6711728 w 12199375"/>
              <a:gd name="connsiteY335" fmla="*/ 857409 h 2500355"/>
              <a:gd name="connsiteX336" fmla="*/ 6700664 w 12199375"/>
              <a:gd name="connsiteY336" fmla="*/ 859621 h 2500355"/>
              <a:gd name="connsiteX337" fmla="*/ 6678537 w 12199375"/>
              <a:gd name="connsiteY337" fmla="*/ 859621 h 2500355"/>
              <a:gd name="connsiteX338" fmla="*/ 6667474 w 12199375"/>
              <a:gd name="connsiteY338" fmla="*/ 877323 h 2500355"/>
              <a:gd name="connsiteX339" fmla="*/ 6618794 w 12199375"/>
              <a:gd name="connsiteY339" fmla="*/ 917152 h 2500355"/>
              <a:gd name="connsiteX340" fmla="*/ 6623957 w 12199375"/>
              <a:gd name="connsiteY340" fmla="*/ 985008 h 2500355"/>
              <a:gd name="connsiteX341" fmla="*/ 6645347 w 12199375"/>
              <a:gd name="connsiteY341" fmla="*/ 1095643 h 2500355"/>
              <a:gd name="connsiteX342" fmla="*/ 6660098 w 12199375"/>
              <a:gd name="connsiteY342" fmla="*/ 1213654 h 2500355"/>
              <a:gd name="connsiteX343" fmla="*/ 6610681 w 12199375"/>
              <a:gd name="connsiteY343" fmla="*/ 1272659 h 2500355"/>
              <a:gd name="connsiteX344" fmla="*/ 6570115 w 12199375"/>
              <a:gd name="connsiteY344" fmla="*/ 1272659 h 2500355"/>
              <a:gd name="connsiteX345" fmla="*/ 6573803 w 12199375"/>
              <a:gd name="connsiteY345" fmla="*/ 1316914 h 2500355"/>
              <a:gd name="connsiteX346" fmla="*/ 6646822 w 12199375"/>
              <a:gd name="connsiteY346" fmla="*/ 1399521 h 2500355"/>
              <a:gd name="connsiteX347" fmla="*/ 6724266 w 12199375"/>
              <a:gd name="connsiteY347" fmla="*/ 1385507 h 2500355"/>
              <a:gd name="connsiteX348" fmla="*/ 6771471 w 12199375"/>
              <a:gd name="connsiteY348" fmla="*/ 1377394 h 2500355"/>
              <a:gd name="connsiteX349" fmla="*/ 6829001 w 12199375"/>
              <a:gd name="connsiteY349" fmla="*/ 1438612 h 2500355"/>
              <a:gd name="connsiteX350" fmla="*/ 6868092 w 12199375"/>
              <a:gd name="connsiteY350" fmla="*/ 1451888 h 2500355"/>
              <a:gd name="connsiteX351" fmla="*/ 6920460 w 12199375"/>
              <a:gd name="connsiteY351" fmla="*/ 1428286 h 2500355"/>
              <a:gd name="connsiteX352" fmla="*/ 6957338 w 12199375"/>
              <a:gd name="connsiteY352" fmla="*/ 1386983 h 2500355"/>
              <a:gd name="connsiteX353" fmla="*/ 7014131 w 12199375"/>
              <a:gd name="connsiteY353" fmla="*/ 1310275 h 2500355"/>
              <a:gd name="connsiteX354" fmla="*/ 7003067 w 12199375"/>
              <a:gd name="connsiteY354" fmla="*/ 1228405 h 2500355"/>
              <a:gd name="connsiteX355" fmla="*/ 6987578 w 12199375"/>
              <a:gd name="connsiteY355" fmla="*/ 1157599 h 2500355"/>
              <a:gd name="connsiteX356" fmla="*/ 6957338 w 12199375"/>
              <a:gd name="connsiteY356" fmla="*/ 1113345 h 2500355"/>
              <a:gd name="connsiteX357" fmla="*/ 6935211 w 12199375"/>
              <a:gd name="connsiteY357" fmla="*/ 1058765 h 2500355"/>
              <a:gd name="connsiteX358" fmla="*/ 6954387 w 12199375"/>
              <a:gd name="connsiteY358" fmla="*/ 990171 h 2500355"/>
              <a:gd name="connsiteX359" fmla="*/ 6950700 w 12199375"/>
              <a:gd name="connsiteY359" fmla="*/ 885436 h 2500355"/>
              <a:gd name="connsiteX360" fmla="*/ 6933736 w 12199375"/>
              <a:gd name="connsiteY360" fmla="*/ 823481 h 2500355"/>
              <a:gd name="connsiteX361" fmla="*/ 6935948 w 12199375"/>
              <a:gd name="connsiteY361" fmla="*/ 789552 h 2500355"/>
              <a:gd name="connsiteX362" fmla="*/ 6910133 w 12199375"/>
              <a:gd name="connsiteY362" fmla="*/ 789552 h 2500355"/>
              <a:gd name="connsiteX363" fmla="*/ 6831951 w 12199375"/>
              <a:gd name="connsiteY363" fmla="*/ 845608 h 2500355"/>
              <a:gd name="connsiteX364" fmla="*/ 6789910 w 12199375"/>
              <a:gd name="connsiteY364" fmla="*/ 851508 h 2500355"/>
              <a:gd name="connsiteX365" fmla="*/ 6821625 w 12199375"/>
              <a:gd name="connsiteY365" fmla="*/ 779964 h 2500355"/>
              <a:gd name="connsiteX366" fmla="*/ 6859979 w 12199375"/>
              <a:gd name="connsiteY366" fmla="*/ 729072 h 2500355"/>
              <a:gd name="connsiteX367" fmla="*/ 6884319 w 12199375"/>
              <a:gd name="connsiteY367" fmla="*/ 688506 h 2500355"/>
              <a:gd name="connsiteX368" fmla="*/ 6891694 w 12199375"/>
              <a:gd name="connsiteY368" fmla="*/ 563119 h 2500355"/>
              <a:gd name="connsiteX369" fmla="*/ 6891694 w 12199375"/>
              <a:gd name="connsiteY369" fmla="*/ 439208 h 2500355"/>
              <a:gd name="connsiteX370" fmla="*/ 6918984 w 12199375"/>
              <a:gd name="connsiteY370" fmla="*/ 428144 h 2500355"/>
              <a:gd name="connsiteX371" fmla="*/ 6951437 w 12199375"/>
              <a:gd name="connsiteY371" fmla="*/ 391266 h 2500355"/>
              <a:gd name="connsiteX372" fmla="*/ 6969877 w 12199375"/>
              <a:gd name="connsiteY372" fmla="*/ 339636 h 2500355"/>
              <a:gd name="connsiteX373" fmla="*/ 6958075 w 12199375"/>
              <a:gd name="connsiteY373" fmla="*/ 291694 h 2500355"/>
              <a:gd name="connsiteX374" fmla="*/ 6932260 w 12199375"/>
              <a:gd name="connsiteY374" fmla="*/ 265879 h 2500355"/>
              <a:gd name="connsiteX375" fmla="*/ 6924885 w 12199375"/>
              <a:gd name="connsiteY375" fmla="*/ 246702 h 2500355"/>
              <a:gd name="connsiteX376" fmla="*/ 6917509 w 12199375"/>
              <a:gd name="connsiteY376" fmla="*/ 229738 h 2500355"/>
              <a:gd name="connsiteX377" fmla="*/ 6888006 w 12199375"/>
              <a:gd name="connsiteY377" fmla="*/ 204661 h 2500355"/>
              <a:gd name="connsiteX378" fmla="*/ 6858504 w 12199375"/>
              <a:gd name="connsiteY378" fmla="*/ 182534 h 2500355"/>
              <a:gd name="connsiteX379" fmla="*/ 6897595 w 12199375"/>
              <a:gd name="connsiteY379" fmla="*/ 128692 h 2500355"/>
              <a:gd name="connsiteX380" fmla="*/ 6936686 w 12199375"/>
              <a:gd name="connsiteY380" fmla="*/ 85175 h 2500355"/>
              <a:gd name="connsiteX381" fmla="*/ 7034045 w 12199375"/>
              <a:gd name="connsiteY381" fmla="*/ 85175 h 2500355"/>
              <a:gd name="connsiteX382" fmla="*/ 7076824 w 12199375"/>
              <a:gd name="connsiteY382" fmla="*/ 125004 h 2500355"/>
              <a:gd name="connsiteX383" fmla="*/ 7119603 w 12199375"/>
              <a:gd name="connsiteY383" fmla="*/ 175896 h 2500355"/>
              <a:gd name="connsiteX384" fmla="*/ 7095263 w 12199375"/>
              <a:gd name="connsiteY384" fmla="*/ 197285 h 2500355"/>
              <a:gd name="connsiteX385" fmla="*/ 7081987 w 12199375"/>
              <a:gd name="connsiteY385" fmla="*/ 244490 h 2500355"/>
              <a:gd name="connsiteX386" fmla="*/ 7093050 w 12199375"/>
              <a:gd name="connsiteY386" fmla="*/ 259241 h 2500355"/>
              <a:gd name="connsiteX387" fmla="*/ 7126241 w 12199375"/>
              <a:gd name="connsiteY387" fmla="*/ 297595 h 2500355"/>
              <a:gd name="connsiteX388" fmla="*/ 7203685 w 12199375"/>
              <a:gd name="connsiteY388" fmla="*/ 399379 h 2500355"/>
              <a:gd name="connsiteX389" fmla="*/ 7275967 w 12199375"/>
              <a:gd name="connsiteY389" fmla="*/ 542467 h 2500355"/>
              <a:gd name="connsiteX390" fmla="*/ 7292194 w 12199375"/>
              <a:gd name="connsiteY390" fmla="*/ 585984 h 2500355"/>
              <a:gd name="connsiteX391" fmla="*/ 7310633 w 12199375"/>
              <a:gd name="connsiteY391" fmla="*/ 623600 h 2500355"/>
              <a:gd name="connsiteX392" fmla="*/ 7329072 w 12199375"/>
              <a:gd name="connsiteY392" fmla="*/ 644989 h 2500355"/>
              <a:gd name="connsiteX393" fmla="*/ 7268592 w 12199375"/>
              <a:gd name="connsiteY393" fmla="*/ 736448 h 2500355"/>
              <a:gd name="connsiteX394" fmla="*/ 7240564 w 12199375"/>
              <a:gd name="connsiteY394" fmla="*/ 875110 h 2500355"/>
              <a:gd name="connsiteX395" fmla="*/ 7225075 w 12199375"/>
              <a:gd name="connsiteY395" fmla="*/ 996809 h 2500355"/>
              <a:gd name="connsiteX396" fmla="*/ 7194097 w 12199375"/>
              <a:gd name="connsiteY396" fmla="*/ 1004185 h 2500355"/>
              <a:gd name="connsiteX397" fmla="*/ 7163857 w 12199375"/>
              <a:gd name="connsiteY397" fmla="*/ 1040326 h 2500355"/>
              <a:gd name="connsiteX398" fmla="*/ 7164594 w 12199375"/>
              <a:gd name="connsiteY398" fmla="*/ 1103019 h 2500355"/>
              <a:gd name="connsiteX399" fmla="*/ 7196310 w 12199375"/>
              <a:gd name="connsiteY399" fmla="*/ 1266021 h 2500355"/>
              <a:gd name="connsiteX400" fmla="*/ 7227288 w 12199375"/>
              <a:gd name="connsiteY400" fmla="*/ 1445250 h 2500355"/>
              <a:gd name="connsiteX401" fmla="*/ 7294407 w 12199375"/>
              <a:gd name="connsiteY401" fmla="*/ 1448201 h 2500355"/>
              <a:gd name="connsiteX402" fmla="*/ 7341611 w 12199375"/>
              <a:gd name="connsiteY402" fmla="*/ 1425336 h 2500355"/>
              <a:gd name="connsiteX403" fmla="*/ 7462572 w 12199375"/>
              <a:gd name="connsiteY403" fmla="*/ 1433449 h 2500355"/>
              <a:gd name="connsiteX404" fmla="*/ 7529691 w 12199375"/>
              <a:gd name="connsiteY404" fmla="*/ 1443038 h 2500355"/>
              <a:gd name="connsiteX405" fmla="*/ 7660978 w 12199375"/>
              <a:gd name="connsiteY405" fmla="*/ 1446725 h 2500355"/>
              <a:gd name="connsiteX406" fmla="*/ 7767188 w 12199375"/>
              <a:gd name="connsiteY406" fmla="*/ 1440087 h 2500355"/>
              <a:gd name="connsiteX407" fmla="*/ 7803329 w 12199375"/>
              <a:gd name="connsiteY407" fmla="*/ 1435662 h 2500355"/>
              <a:gd name="connsiteX408" fmla="*/ 7824718 w 12199375"/>
              <a:gd name="connsiteY408" fmla="*/ 1443775 h 2500355"/>
              <a:gd name="connsiteX409" fmla="*/ 7826193 w 12199375"/>
              <a:gd name="connsiteY409" fmla="*/ 1362643 h 2500355"/>
              <a:gd name="connsiteX410" fmla="*/ 7806279 w 12199375"/>
              <a:gd name="connsiteY410" fmla="*/ 1276347 h 2500355"/>
              <a:gd name="connsiteX411" fmla="*/ 7768662 w 12199375"/>
              <a:gd name="connsiteY411" fmla="*/ 1195215 h 2500355"/>
              <a:gd name="connsiteX412" fmla="*/ 7739160 w 12199375"/>
              <a:gd name="connsiteY412" fmla="*/ 1159812 h 2500355"/>
              <a:gd name="connsiteX413" fmla="*/ 7736947 w 12199375"/>
              <a:gd name="connsiteY413" fmla="*/ 1063928 h 2500355"/>
              <a:gd name="connsiteX414" fmla="*/ 7727359 w 12199375"/>
              <a:gd name="connsiteY414" fmla="*/ 959193 h 2500355"/>
              <a:gd name="connsiteX415" fmla="*/ 7725147 w 12199375"/>
              <a:gd name="connsiteY415" fmla="*/ 932641 h 2500355"/>
              <a:gd name="connsiteX416" fmla="*/ 7722196 w 12199375"/>
              <a:gd name="connsiteY416" fmla="*/ 909776 h 2500355"/>
              <a:gd name="connsiteX417" fmla="*/ 7710395 w 12199375"/>
              <a:gd name="connsiteY417" fmla="*/ 937066 h 2500355"/>
              <a:gd name="connsiteX418" fmla="*/ 7703757 w 12199375"/>
              <a:gd name="connsiteY418" fmla="*/ 967306 h 2500355"/>
              <a:gd name="connsiteX419" fmla="*/ 7697119 w 12199375"/>
              <a:gd name="connsiteY419" fmla="*/ 1014511 h 2500355"/>
              <a:gd name="connsiteX420" fmla="*/ 7646964 w 12199375"/>
              <a:gd name="connsiteY420" fmla="*/ 1073516 h 2500355"/>
              <a:gd name="connsiteX421" fmla="*/ 7587958 w 12199375"/>
              <a:gd name="connsiteY421" fmla="*/ 1068353 h 2500355"/>
              <a:gd name="connsiteX422" fmla="*/ 7555505 w 12199375"/>
              <a:gd name="connsiteY422" fmla="*/ 992384 h 2500355"/>
              <a:gd name="connsiteX423" fmla="*/ 7573207 w 12199375"/>
              <a:gd name="connsiteY423" fmla="*/ 952555 h 2500355"/>
              <a:gd name="connsiteX424" fmla="*/ 7557718 w 12199375"/>
              <a:gd name="connsiteY424" fmla="*/ 886911 h 2500355"/>
              <a:gd name="connsiteX425" fmla="*/ 7551080 w 12199375"/>
              <a:gd name="connsiteY425" fmla="*/ 765213 h 2500355"/>
              <a:gd name="connsiteX426" fmla="*/ 7608610 w 12199375"/>
              <a:gd name="connsiteY426" fmla="*/ 615486 h 2500355"/>
              <a:gd name="connsiteX427" fmla="*/ 7615986 w 12199375"/>
              <a:gd name="connsiteY427" fmla="*/ 580821 h 2500355"/>
              <a:gd name="connsiteX428" fmla="*/ 7657290 w 12199375"/>
              <a:gd name="connsiteY428" fmla="*/ 547630 h 2500355"/>
              <a:gd name="connsiteX429" fmla="*/ 7706707 w 12199375"/>
              <a:gd name="connsiteY429" fmla="*/ 513702 h 2500355"/>
              <a:gd name="connsiteX430" fmla="*/ 7714083 w 12199375"/>
              <a:gd name="connsiteY430" fmla="*/ 486412 h 2500355"/>
              <a:gd name="connsiteX431" fmla="*/ 7725147 w 12199375"/>
              <a:gd name="connsiteY431" fmla="*/ 396429 h 2500355"/>
              <a:gd name="connsiteX432" fmla="*/ 7739160 w 12199375"/>
              <a:gd name="connsiteY432" fmla="*/ 288744 h 2500355"/>
              <a:gd name="connsiteX433" fmla="*/ 7725884 w 12199375"/>
              <a:gd name="connsiteY433" fmla="*/ 254816 h 2500355"/>
              <a:gd name="connsiteX434" fmla="*/ 7677205 w 12199375"/>
              <a:gd name="connsiteY434" fmla="*/ 173683 h 2500355"/>
              <a:gd name="connsiteX435" fmla="*/ 7662453 w 12199375"/>
              <a:gd name="connsiteY435" fmla="*/ 145656 h 2500355"/>
              <a:gd name="connsiteX436" fmla="*/ 7659503 w 12199375"/>
              <a:gd name="connsiteY436" fmla="*/ 83700 h 2500355"/>
              <a:gd name="connsiteX437" fmla="*/ 7763500 w 12199375"/>
              <a:gd name="connsiteY437" fmla="*/ 40183 h 2500355"/>
              <a:gd name="connsiteX438" fmla="*/ 7833569 w 12199375"/>
              <a:gd name="connsiteY438" fmla="*/ 71161 h 2500355"/>
              <a:gd name="connsiteX439" fmla="*/ 7846845 w 12199375"/>
              <a:gd name="connsiteY439" fmla="*/ 121316 h 2500355"/>
              <a:gd name="connsiteX440" fmla="*/ 7844632 w 12199375"/>
              <a:gd name="connsiteY440" fmla="*/ 186959 h 2500355"/>
              <a:gd name="connsiteX441" fmla="*/ 7913226 w 12199375"/>
              <a:gd name="connsiteY441" fmla="*/ 217937 h 2500355"/>
              <a:gd name="connsiteX442" fmla="*/ 8003947 w 12199375"/>
              <a:gd name="connsiteY442" fmla="*/ 215725 h 2500355"/>
              <a:gd name="connsiteX443" fmla="*/ 8003947 w 12199375"/>
              <a:gd name="connsiteY443" fmla="*/ 153031 h 2500355"/>
              <a:gd name="connsiteX444" fmla="*/ 8008372 w 12199375"/>
              <a:gd name="connsiteY444" fmla="*/ 110252 h 2500355"/>
              <a:gd name="connsiteX445" fmla="*/ 8016486 w 12199375"/>
              <a:gd name="connsiteY445" fmla="*/ 75587 h 2500355"/>
              <a:gd name="connsiteX446" fmla="*/ 8027549 w 12199375"/>
              <a:gd name="connsiteY446" fmla="*/ 41658 h 2500355"/>
              <a:gd name="connsiteX447" fmla="*/ 8054102 w 12199375"/>
              <a:gd name="connsiteY447" fmla="*/ 63786 h 2500355"/>
              <a:gd name="connsiteX448" fmla="*/ 8046726 w 12199375"/>
              <a:gd name="connsiteY448" fmla="*/ 160407 h 2500355"/>
              <a:gd name="connsiteX449" fmla="*/ 8045989 w 12199375"/>
              <a:gd name="connsiteY449" fmla="*/ 263666 h 2500355"/>
              <a:gd name="connsiteX450" fmla="*/ 8043038 w 12199375"/>
              <a:gd name="connsiteY450" fmla="*/ 318984 h 2500355"/>
              <a:gd name="connsiteX451" fmla="*/ 8082129 w 12199375"/>
              <a:gd name="connsiteY451" fmla="*/ 444371 h 2500355"/>
              <a:gd name="connsiteX452" fmla="*/ 8127121 w 12199375"/>
              <a:gd name="connsiteY452" fmla="*/ 519603 h 2500355"/>
              <a:gd name="connsiteX453" fmla="*/ 8155148 w 12199375"/>
              <a:gd name="connsiteY453" fmla="*/ 599260 h 2500355"/>
              <a:gd name="connsiteX454" fmla="*/ 8133021 w 12199375"/>
              <a:gd name="connsiteY454" fmla="*/ 618437 h 2500355"/>
              <a:gd name="connsiteX455" fmla="*/ 8110157 w 12199375"/>
              <a:gd name="connsiteY455" fmla="*/ 653102 h 2500355"/>
              <a:gd name="connsiteX456" fmla="*/ 8150723 w 12199375"/>
              <a:gd name="connsiteY456" fmla="*/ 777751 h 2500355"/>
              <a:gd name="connsiteX457" fmla="*/ 8108682 w 12199375"/>
              <a:gd name="connsiteY457" fmla="*/ 816842 h 2500355"/>
              <a:gd name="connsiteX458" fmla="*/ 8071065 w 12199375"/>
              <a:gd name="connsiteY458" fmla="*/ 822005 h 2500355"/>
              <a:gd name="connsiteX459" fmla="*/ 8053364 w 12199375"/>
              <a:gd name="connsiteY459" fmla="*/ 883961 h 2500355"/>
              <a:gd name="connsiteX460" fmla="*/ 8031975 w 12199375"/>
              <a:gd name="connsiteY460" fmla="*/ 962881 h 2500355"/>
              <a:gd name="connsiteX461" fmla="*/ 8028287 w 12199375"/>
              <a:gd name="connsiteY461" fmla="*/ 1004922 h 2500355"/>
              <a:gd name="connsiteX462" fmla="*/ 8010585 w 12199375"/>
              <a:gd name="connsiteY462" fmla="*/ 1058027 h 2500355"/>
              <a:gd name="connsiteX463" fmla="*/ 7978869 w 12199375"/>
              <a:gd name="connsiteY463" fmla="*/ 1094168 h 2500355"/>
              <a:gd name="connsiteX464" fmla="*/ 8006897 w 12199375"/>
              <a:gd name="connsiteY464" fmla="*/ 1136947 h 2500355"/>
              <a:gd name="connsiteX465" fmla="*/ 8073278 w 12199375"/>
              <a:gd name="connsiteY465" fmla="*/ 1221767 h 2500355"/>
              <a:gd name="connsiteX466" fmla="*/ 8184651 w 12199375"/>
              <a:gd name="connsiteY466" fmla="*/ 1345679 h 2500355"/>
              <a:gd name="connsiteX467" fmla="*/ 8228168 w 12199375"/>
              <a:gd name="connsiteY467" fmla="*/ 1438612 h 2500355"/>
              <a:gd name="connsiteX468" fmla="*/ 8228168 w 12199375"/>
              <a:gd name="connsiteY468" fmla="*/ 1517532 h 2500355"/>
              <a:gd name="connsiteX469" fmla="*/ 8273159 w 12199375"/>
              <a:gd name="connsiteY469" fmla="*/ 1544822 h 2500355"/>
              <a:gd name="connsiteX470" fmla="*/ 8323314 w 12199375"/>
              <a:gd name="connsiteY470" fmla="*/ 1543347 h 2500355"/>
              <a:gd name="connsiteX471" fmla="*/ 8332902 w 12199375"/>
              <a:gd name="connsiteY471" fmla="*/ 1529333 h 2500355"/>
              <a:gd name="connsiteX472" fmla="*/ 8332165 w 12199375"/>
              <a:gd name="connsiteY472" fmla="*/ 1513844 h 2500355"/>
              <a:gd name="connsiteX473" fmla="*/ 8633830 w 12199375"/>
              <a:gd name="connsiteY473" fmla="*/ 1529333 h 2500355"/>
              <a:gd name="connsiteX474" fmla="*/ 8844037 w 12199375"/>
              <a:gd name="connsiteY474" fmla="*/ 1516794 h 2500355"/>
              <a:gd name="connsiteX475" fmla="*/ 8898617 w 12199375"/>
              <a:gd name="connsiteY475" fmla="*/ 1497618 h 2500355"/>
              <a:gd name="connsiteX476" fmla="*/ 8936233 w 12199375"/>
              <a:gd name="connsiteY476" fmla="*/ 1490980 h 2500355"/>
              <a:gd name="connsiteX477" fmla="*/ 8975324 w 12199375"/>
              <a:gd name="connsiteY477" fmla="*/ 1482129 h 2500355"/>
              <a:gd name="connsiteX478" fmla="*/ 9001139 w 12199375"/>
              <a:gd name="connsiteY478" fmla="*/ 1489504 h 2500355"/>
              <a:gd name="connsiteX479" fmla="*/ 9026954 w 12199375"/>
              <a:gd name="connsiteY479" fmla="*/ 1505731 h 2500355"/>
              <a:gd name="connsiteX480" fmla="*/ 9035804 w 12199375"/>
              <a:gd name="connsiteY480" fmla="*/ 1513107 h 2500355"/>
              <a:gd name="connsiteX481" fmla="*/ 9043180 w 12199375"/>
              <a:gd name="connsiteY481" fmla="*/ 1530071 h 2500355"/>
              <a:gd name="connsiteX482" fmla="*/ 9063832 w 12199375"/>
              <a:gd name="connsiteY482" fmla="*/ 1556623 h 2500355"/>
              <a:gd name="connsiteX483" fmla="*/ 9119150 w 12199375"/>
              <a:gd name="connsiteY483" fmla="*/ 1578013 h 2500355"/>
              <a:gd name="connsiteX484" fmla="*/ 9161191 w 12199375"/>
              <a:gd name="connsiteY484" fmla="*/ 1564736 h 2500355"/>
              <a:gd name="connsiteX485" fmla="*/ 9130213 w 12199375"/>
              <a:gd name="connsiteY485" fmla="*/ 1482866 h 2500355"/>
              <a:gd name="connsiteX486" fmla="*/ 9079321 w 12199375"/>
              <a:gd name="connsiteY486" fmla="*/ 1410585 h 2500355"/>
              <a:gd name="connsiteX487" fmla="*/ 9039492 w 12199375"/>
              <a:gd name="connsiteY487" fmla="*/ 1370018 h 2500355"/>
              <a:gd name="connsiteX488" fmla="*/ 9023266 w 12199375"/>
              <a:gd name="connsiteY488" fmla="*/ 1294049 h 2500355"/>
              <a:gd name="connsiteX489" fmla="*/ 9042443 w 12199375"/>
              <a:gd name="connsiteY489" fmla="*/ 1195952 h 2500355"/>
              <a:gd name="connsiteX490" fmla="*/ 9057931 w 12199375"/>
              <a:gd name="connsiteY490" fmla="*/ 1139897 h 2500355"/>
              <a:gd name="connsiteX491" fmla="*/ 9022528 w 12199375"/>
              <a:gd name="connsiteY491" fmla="*/ 1107444 h 2500355"/>
              <a:gd name="connsiteX492" fmla="*/ 9013677 w 12199375"/>
              <a:gd name="connsiteY492" fmla="*/ 1066140 h 2500355"/>
              <a:gd name="connsiteX493" fmla="*/ 9007039 w 12199375"/>
              <a:gd name="connsiteY493" fmla="*/ 989433 h 2500355"/>
              <a:gd name="connsiteX494" fmla="*/ 8984912 w 12199375"/>
              <a:gd name="connsiteY494" fmla="*/ 934116 h 2500355"/>
              <a:gd name="connsiteX495" fmla="*/ 8977536 w 12199375"/>
              <a:gd name="connsiteY495" fmla="*/ 799141 h 2500355"/>
              <a:gd name="connsiteX496" fmla="*/ 8993025 w 12199375"/>
              <a:gd name="connsiteY496" fmla="*/ 644989 h 2500355"/>
              <a:gd name="connsiteX497" fmla="*/ 9034330 w 12199375"/>
              <a:gd name="connsiteY497" fmla="*/ 615486 h 2500355"/>
              <a:gd name="connsiteX498" fmla="*/ 9072683 w 12199375"/>
              <a:gd name="connsiteY498" fmla="*/ 560906 h 2500355"/>
              <a:gd name="connsiteX499" fmla="*/ 9046868 w 12199375"/>
              <a:gd name="connsiteY499" fmla="*/ 491575 h 2500355"/>
              <a:gd name="connsiteX500" fmla="*/ 9009252 w 12199375"/>
              <a:gd name="connsiteY500" fmla="*/ 457647 h 2500355"/>
              <a:gd name="connsiteX501" fmla="*/ 8986388 w 12199375"/>
              <a:gd name="connsiteY501" fmla="*/ 428144 h 2500355"/>
              <a:gd name="connsiteX502" fmla="*/ 8976062 w 12199375"/>
              <a:gd name="connsiteY502" fmla="*/ 407492 h 2500355"/>
              <a:gd name="connsiteX503" fmla="*/ 8953935 w 12199375"/>
              <a:gd name="connsiteY503" fmla="*/ 343324 h 2500355"/>
              <a:gd name="connsiteX504" fmla="*/ 8948034 w 12199375"/>
              <a:gd name="connsiteY504" fmla="*/ 262191 h 2500355"/>
              <a:gd name="connsiteX505" fmla="*/ 9028429 w 12199375"/>
              <a:gd name="connsiteY505" fmla="*/ 244490 h 2500355"/>
              <a:gd name="connsiteX506" fmla="*/ 9121362 w 12199375"/>
              <a:gd name="connsiteY506" fmla="*/ 269567 h 2500355"/>
              <a:gd name="connsiteX507" fmla="*/ 9171517 w 12199375"/>
              <a:gd name="connsiteY507" fmla="*/ 323409 h 2500355"/>
              <a:gd name="connsiteX508" fmla="*/ 9194382 w 12199375"/>
              <a:gd name="connsiteY508" fmla="*/ 402329 h 2500355"/>
              <a:gd name="connsiteX509" fmla="*/ 9202495 w 12199375"/>
              <a:gd name="connsiteY509" fmla="*/ 457647 h 2500355"/>
              <a:gd name="connsiteX510" fmla="*/ 9251174 w 12199375"/>
              <a:gd name="connsiteY510" fmla="*/ 447321 h 2500355"/>
              <a:gd name="connsiteX511" fmla="*/ 9297641 w 12199375"/>
              <a:gd name="connsiteY511" fmla="*/ 349962 h 2500355"/>
              <a:gd name="connsiteX512" fmla="*/ 9301329 w 12199375"/>
              <a:gd name="connsiteY512" fmla="*/ 287269 h 2500355"/>
              <a:gd name="connsiteX513" fmla="*/ 9302066 w 12199375"/>
              <a:gd name="connsiteY513" fmla="*/ 248178 h 2500355"/>
              <a:gd name="connsiteX514" fmla="*/ 9350746 w 12199375"/>
              <a:gd name="connsiteY514" fmla="*/ 234901 h 2500355"/>
              <a:gd name="connsiteX515" fmla="*/ 9358121 w 12199375"/>
              <a:gd name="connsiteY515" fmla="*/ 293169 h 2500355"/>
              <a:gd name="connsiteX516" fmla="*/ 9365497 w 12199375"/>
              <a:gd name="connsiteY516" fmla="*/ 536567 h 2500355"/>
              <a:gd name="connsiteX517" fmla="*/ 9388362 w 12199375"/>
              <a:gd name="connsiteY517" fmla="*/ 560906 h 2500355"/>
              <a:gd name="connsiteX518" fmla="*/ 9442942 w 12199375"/>
              <a:gd name="connsiteY518" fmla="*/ 598522 h 2500355"/>
              <a:gd name="connsiteX519" fmla="*/ 9478345 w 12199375"/>
              <a:gd name="connsiteY519" fmla="*/ 677442 h 2500355"/>
              <a:gd name="connsiteX520" fmla="*/ 9447368 w 12199375"/>
              <a:gd name="connsiteY520" fmla="*/ 750461 h 2500355"/>
              <a:gd name="connsiteX521" fmla="*/ 9430403 w 12199375"/>
              <a:gd name="connsiteY521" fmla="*/ 797666 h 2500355"/>
              <a:gd name="connsiteX522" fmla="*/ 9451793 w 12199375"/>
              <a:gd name="connsiteY522" fmla="*/ 836019 h 2500355"/>
              <a:gd name="connsiteX523" fmla="*/ 9480558 w 12199375"/>
              <a:gd name="connsiteY523" fmla="*/ 864784 h 2500355"/>
              <a:gd name="connsiteX524" fmla="*/ 9514486 w 12199375"/>
              <a:gd name="connsiteY524" fmla="*/ 909776 h 2500355"/>
              <a:gd name="connsiteX525" fmla="*/ 9495310 w 12199375"/>
              <a:gd name="connsiteY525" fmla="*/ 937804 h 2500355"/>
              <a:gd name="connsiteX526" fmla="*/ 9480558 w 12199375"/>
              <a:gd name="connsiteY526" fmla="*/ 956980 h 2500355"/>
              <a:gd name="connsiteX527" fmla="*/ 9451056 w 12199375"/>
              <a:gd name="connsiteY527" fmla="*/ 1003447 h 2500355"/>
              <a:gd name="connsiteX528" fmla="*/ 9445155 w 12199375"/>
              <a:gd name="connsiteY528" fmla="*/ 1031475 h 2500355"/>
              <a:gd name="connsiteX529" fmla="*/ 9459906 w 12199375"/>
              <a:gd name="connsiteY529" fmla="*/ 1077941 h 2500355"/>
              <a:gd name="connsiteX530" fmla="*/ 9485721 w 12199375"/>
              <a:gd name="connsiteY530" fmla="*/ 1186364 h 2500355"/>
              <a:gd name="connsiteX531" fmla="*/ 9406063 w 12199375"/>
              <a:gd name="connsiteY531" fmla="*/ 1217342 h 2500355"/>
              <a:gd name="connsiteX532" fmla="*/ 9392788 w 12199375"/>
              <a:gd name="connsiteY532" fmla="*/ 1263071 h 2500355"/>
              <a:gd name="connsiteX533" fmla="*/ 9398688 w 12199375"/>
              <a:gd name="connsiteY533" fmla="*/ 1292574 h 2500355"/>
              <a:gd name="connsiteX534" fmla="*/ 9355909 w 12199375"/>
              <a:gd name="connsiteY534" fmla="*/ 1267496 h 2500355"/>
              <a:gd name="connsiteX535" fmla="*/ 9330832 w 12199375"/>
              <a:gd name="connsiteY535" fmla="*/ 1285936 h 2500355"/>
              <a:gd name="connsiteX536" fmla="*/ 9315343 w 12199375"/>
              <a:gd name="connsiteY536" fmla="*/ 1334615 h 2500355"/>
              <a:gd name="connsiteX537" fmla="*/ 9334519 w 12199375"/>
              <a:gd name="connsiteY537" fmla="*/ 1427549 h 2500355"/>
              <a:gd name="connsiteX538" fmla="*/ 9352959 w 12199375"/>
              <a:gd name="connsiteY538" fmla="*/ 1479179 h 2500355"/>
              <a:gd name="connsiteX539" fmla="*/ 9370660 w 12199375"/>
              <a:gd name="connsiteY539" fmla="*/ 1538184 h 2500355"/>
              <a:gd name="connsiteX540" fmla="*/ 9379511 w 12199375"/>
              <a:gd name="connsiteY540" fmla="*/ 1567687 h 2500355"/>
              <a:gd name="connsiteX541" fmla="*/ 9481296 w 12199375"/>
              <a:gd name="connsiteY541" fmla="*/ 1566211 h 2500355"/>
              <a:gd name="connsiteX542" fmla="*/ 9599307 w 12199375"/>
              <a:gd name="connsiteY542" fmla="*/ 1575062 h 2500355"/>
              <a:gd name="connsiteX543" fmla="*/ 9673801 w 12199375"/>
              <a:gd name="connsiteY543" fmla="*/ 1590551 h 2500355"/>
              <a:gd name="connsiteX544" fmla="*/ 9740919 w 12199375"/>
              <a:gd name="connsiteY544" fmla="*/ 1603090 h 2500355"/>
              <a:gd name="connsiteX545" fmla="*/ 9767472 w 12199375"/>
              <a:gd name="connsiteY545" fmla="*/ 1606040 h 2500355"/>
              <a:gd name="connsiteX546" fmla="*/ 9808038 w 12199375"/>
              <a:gd name="connsiteY546" fmla="*/ 1608253 h 2500355"/>
              <a:gd name="connsiteX547" fmla="*/ 9839754 w 12199375"/>
              <a:gd name="connsiteY547" fmla="*/ 1604565 h 2500355"/>
              <a:gd name="connsiteX548" fmla="*/ 9865568 w 12199375"/>
              <a:gd name="connsiteY548" fmla="*/ 1594239 h 2500355"/>
              <a:gd name="connsiteX549" fmla="*/ 9902447 w 12199375"/>
              <a:gd name="connsiteY549" fmla="*/ 1433449 h 2500355"/>
              <a:gd name="connsiteX550" fmla="*/ 9913510 w 12199375"/>
              <a:gd name="connsiteY550" fmla="*/ 1375919 h 2500355"/>
              <a:gd name="connsiteX551" fmla="*/ 9920149 w 12199375"/>
              <a:gd name="connsiteY551" fmla="*/ 1339778 h 2500355"/>
              <a:gd name="connsiteX552" fmla="*/ 9929737 w 12199375"/>
              <a:gd name="connsiteY552" fmla="*/ 1299949 h 2500355"/>
              <a:gd name="connsiteX553" fmla="*/ 9948914 w 12199375"/>
              <a:gd name="connsiteY553" fmla="*/ 1237994 h 2500355"/>
              <a:gd name="connsiteX554" fmla="*/ 9971778 w 12199375"/>
              <a:gd name="connsiteY554" fmla="*/ 1114082 h 2500355"/>
              <a:gd name="connsiteX555" fmla="*/ 9990218 w 12199375"/>
              <a:gd name="connsiteY555" fmla="*/ 1014511 h 2500355"/>
              <a:gd name="connsiteX556" fmla="*/ 10013819 w 12199375"/>
              <a:gd name="connsiteY556" fmla="*/ 791028 h 2500355"/>
              <a:gd name="connsiteX557" fmla="*/ 10041847 w 12199375"/>
              <a:gd name="connsiteY557" fmla="*/ 711370 h 2500355"/>
              <a:gd name="connsiteX558" fmla="*/ 10072825 w 12199375"/>
              <a:gd name="connsiteY558" fmla="*/ 692931 h 2500355"/>
              <a:gd name="connsiteX559" fmla="*/ 10103065 w 12199375"/>
              <a:gd name="connsiteY559" fmla="*/ 650152 h 2500355"/>
              <a:gd name="connsiteX560" fmla="*/ 10106753 w 12199375"/>
              <a:gd name="connsiteY560" fmla="*/ 623600 h 2500355"/>
              <a:gd name="connsiteX561" fmla="*/ 10082414 w 12199375"/>
              <a:gd name="connsiteY561" fmla="*/ 589671 h 2500355"/>
              <a:gd name="connsiteX562" fmla="*/ 10050698 w 12199375"/>
              <a:gd name="connsiteY562" fmla="*/ 559431 h 2500355"/>
              <a:gd name="connsiteX563" fmla="*/ 10009394 w 12199375"/>
              <a:gd name="connsiteY563" fmla="*/ 515177 h 2500355"/>
              <a:gd name="connsiteX564" fmla="*/ 9957027 w 12199375"/>
              <a:gd name="connsiteY564" fmla="*/ 433307 h 2500355"/>
              <a:gd name="connsiteX565" fmla="*/ 10030046 w 12199375"/>
              <a:gd name="connsiteY565" fmla="*/ 371351 h 2500355"/>
              <a:gd name="connsiteX566" fmla="*/ 10209275 w 12199375"/>
              <a:gd name="connsiteY566" fmla="*/ 422981 h 2500355"/>
              <a:gd name="connsiteX567" fmla="*/ 10238040 w 12199375"/>
              <a:gd name="connsiteY567" fmla="*/ 540992 h 2500355"/>
              <a:gd name="connsiteX568" fmla="*/ 10230665 w 12199375"/>
              <a:gd name="connsiteY568" fmla="*/ 565332 h 2500355"/>
              <a:gd name="connsiteX569" fmla="*/ 10269018 w 12199375"/>
              <a:gd name="connsiteY569" fmla="*/ 551318 h 2500355"/>
              <a:gd name="connsiteX570" fmla="*/ 10326548 w 12199375"/>
              <a:gd name="connsiteY570" fmla="*/ 372826 h 2500355"/>
              <a:gd name="connsiteX571" fmla="*/ 10392192 w 12199375"/>
              <a:gd name="connsiteY571" fmla="*/ 398641 h 2500355"/>
              <a:gd name="connsiteX572" fmla="*/ 10373753 w 12199375"/>
              <a:gd name="connsiteY572" fmla="*/ 425931 h 2500355"/>
              <a:gd name="connsiteX573" fmla="*/ 10355314 w 12199375"/>
              <a:gd name="connsiteY573" fmla="*/ 458384 h 2500355"/>
              <a:gd name="connsiteX574" fmla="*/ 10333187 w 12199375"/>
              <a:gd name="connsiteY574" fmla="*/ 530666 h 2500355"/>
              <a:gd name="connsiteX575" fmla="*/ 10311060 w 12199375"/>
              <a:gd name="connsiteY575" fmla="*/ 605898 h 2500355"/>
              <a:gd name="connsiteX576" fmla="*/ 10336875 w 12199375"/>
              <a:gd name="connsiteY576" fmla="*/ 648677 h 2500355"/>
              <a:gd name="connsiteX577" fmla="*/ 10378178 w 12199375"/>
              <a:gd name="connsiteY577" fmla="*/ 723171 h 2500355"/>
              <a:gd name="connsiteX578" fmla="*/ 10405468 w 12199375"/>
              <a:gd name="connsiteY578" fmla="*/ 773326 h 2500355"/>
              <a:gd name="connsiteX579" fmla="*/ 10498402 w 12199375"/>
              <a:gd name="connsiteY579" fmla="*/ 841182 h 2500355"/>
              <a:gd name="connsiteX580" fmla="*/ 10513154 w 12199375"/>
              <a:gd name="connsiteY580" fmla="*/ 929690 h 2500355"/>
              <a:gd name="connsiteX581" fmla="*/ 10507253 w 12199375"/>
              <a:gd name="connsiteY581" fmla="*/ 951817 h 2500355"/>
              <a:gd name="connsiteX582" fmla="*/ 10496927 w 12199375"/>
              <a:gd name="connsiteY582" fmla="*/ 966569 h 2500355"/>
              <a:gd name="connsiteX583" fmla="*/ 10456360 w 12199375"/>
              <a:gd name="connsiteY583" fmla="*/ 1001234 h 2500355"/>
              <a:gd name="connsiteX584" fmla="*/ 10455623 w 12199375"/>
              <a:gd name="connsiteY584" fmla="*/ 1049176 h 2500355"/>
              <a:gd name="connsiteX585" fmla="*/ 10453410 w 12199375"/>
              <a:gd name="connsiteY585" fmla="*/ 1090480 h 2500355"/>
              <a:gd name="connsiteX586" fmla="*/ 10498402 w 12199375"/>
              <a:gd name="connsiteY586" fmla="*/ 1074254 h 2500355"/>
              <a:gd name="connsiteX587" fmla="*/ 10561095 w 12199375"/>
              <a:gd name="connsiteY587" fmla="*/ 1073516 h 2500355"/>
              <a:gd name="connsiteX588" fmla="*/ 10484388 w 12199375"/>
              <a:gd name="connsiteY588" fmla="*/ 1123671 h 2500355"/>
              <a:gd name="connsiteX589" fmla="*/ 10440872 w 12199375"/>
              <a:gd name="connsiteY589" fmla="*/ 1145798 h 2500355"/>
              <a:gd name="connsiteX590" fmla="*/ 10435709 w 12199375"/>
              <a:gd name="connsiteY590" fmla="*/ 1207753 h 2500355"/>
              <a:gd name="connsiteX591" fmla="*/ 10429071 w 12199375"/>
              <a:gd name="connsiteY591" fmla="*/ 1263071 h 2500355"/>
              <a:gd name="connsiteX592" fmla="*/ 10395880 w 12199375"/>
              <a:gd name="connsiteY592" fmla="*/ 1276347 h 2500355"/>
              <a:gd name="connsiteX593" fmla="*/ 10370065 w 12199375"/>
              <a:gd name="connsiteY593" fmla="*/ 1287411 h 2500355"/>
              <a:gd name="connsiteX594" fmla="*/ 10375965 w 12199375"/>
              <a:gd name="connsiteY594" fmla="*/ 1390670 h 2500355"/>
              <a:gd name="connsiteX595" fmla="*/ 10395143 w 12199375"/>
              <a:gd name="connsiteY595" fmla="*/ 1445988 h 2500355"/>
              <a:gd name="connsiteX596" fmla="*/ 10441609 w 12199375"/>
              <a:gd name="connsiteY596" fmla="*/ 1572850 h 2500355"/>
              <a:gd name="connsiteX597" fmla="*/ 10451935 w 12199375"/>
              <a:gd name="connsiteY597" fmla="*/ 1606778 h 2500355"/>
              <a:gd name="connsiteX598" fmla="*/ 10485126 w 12199375"/>
              <a:gd name="connsiteY598" fmla="*/ 1634805 h 2500355"/>
              <a:gd name="connsiteX599" fmla="*/ 10524217 w 12199375"/>
              <a:gd name="connsiteY599" fmla="*/ 1642181 h 2500355"/>
              <a:gd name="connsiteX600" fmla="*/ 10599449 w 12199375"/>
              <a:gd name="connsiteY600" fmla="*/ 1656932 h 2500355"/>
              <a:gd name="connsiteX601" fmla="*/ 10667305 w 12199375"/>
              <a:gd name="connsiteY601" fmla="*/ 1663570 h 2500355"/>
              <a:gd name="connsiteX602" fmla="*/ 10689432 w 12199375"/>
              <a:gd name="connsiteY602" fmla="*/ 1651032 h 2500355"/>
              <a:gd name="connsiteX603" fmla="*/ 10713772 w 12199375"/>
              <a:gd name="connsiteY603" fmla="*/ 1631855 h 2500355"/>
              <a:gd name="connsiteX604" fmla="*/ 10885625 w 12199375"/>
              <a:gd name="connsiteY604" fmla="*/ 1653982 h 2500355"/>
              <a:gd name="connsiteX605" fmla="*/ 11017649 w 12199375"/>
              <a:gd name="connsiteY605" fmla="*/ 1659145 h 2500355"/>
              <a:gd name="connsiteX606" fmla="*/ 11045677 w 12199375"/>
              <a:gd name="connsiteY606" fmla="*/ 1644394 h 2500355"/>
              <a:gd name="connsiteX607" fmla="*/ 11078131 w 12199375"/>
              <a:gd name="connsiteY607" fmla="*/ 1510156 h 2500355"/>
              <a:gd name="connsiteX608" fmla="*/ 11086981 w 12199375"/>
              <a:gd name="connsiteY608" fmla="*/ 1429761 h 2500355"/>
              <a:gd name="connsiteX609" fmla="*/ 11098044 w 12199375"/>
              <a:gd name="connsiteY609" fmla="*/ 1395833 h 2500355"/>
              <a:gd name="connsiteX610" fmla="*/ 11108371 w 12199375"/>
              <a:gd name="connsiteY610" fmla="*/ 1376656 h 2500355"/>
              <a:gd name="connsiteX611" fmla="*/ 11149674 w 12199375"/>
              <a:gd name="connsiteY611" fmla="*/ 1219555 h 2500355"/>
              <a:gd name="connsiteX612" fmla="*/ 11143036 w 12199375"/>
              <a:gd name="connsiteY612" fmla="*/ 1165712 h 2500355"/>
              <a:gd name="connsiteX613" fmla="*/ 11160738 w 12199375"/>
              <a:gd name="connsiteY613" fmla="*/ 1110395 h 2500355"/>
              <a:gd name="connsiteX614" fmla="*/ 11184341 w 12199375"/>
              <a:gd name="connsiteY614" fmla="*/ 1062453 h 2500355"/>
              <a:gd name="connsiteX615" fmla="*/ 11158526 w 12199375"/>
              <a:gd name="connsiteY615" fmla="*/ 1044013 h 2500355"/>
              <a:gd name="connsiteX616" fmla="*/ 11138611 w 12199375"/>
              <a:gd name="connsiteY616" fmla="*/ 993859 h 2500355"/>
              <a:gd name="connsiteX617" fmla="*/ 11130498 w 12199375"/>
              <a:gd name="connsiteY617" fmla="*/ 920840 h 2500355"/>
              <a:gd name="connsiteX618" fmla="*/ 11153362 w 12199375"/>
              <a:gd name="connsiteY618" fmla="*/ 802091 h 2500355"/>
              <a:gd name="connsiteX619" fmla="*/ 11182865 w 12199375"/>
              <a:gd name="connsiteY619" fmla="*/ 739398 h 2500355"/>
              <a:gd name="connsiteX620" fmla="*/ 11203517 w 12199375"/>
              <a:gd name="connsiteY620" fmla="*/ 689243 h 2500355"/>
              <a:gd name="connsiteX621" fmla="*/ 11225644 w 12199375"/>
              <a:gd name="connsiteY621" fmla="*/ 657528 h 2500355"/>
              <a:gd name="connsiteX622" fmla="*/ 11222694 w 12199375"/>
              <a:gd name="connsiteY622" fmla="*/ 630238 h 2500355"/>
              <a:gd name="connsiteX623" fmla="*/ 11192454 w 12199375"/>
              <a:gd name="connsiteY623" fmla="*/ 620649 h 2500355"/>
              <a:gd name="connsiteX624" fmla="*/ 11175489 w 12199375"/>
              <a:gd name="connsiteY624" fmla="*/ 609586 h 2500355"/>
              <a:gd name="connsiteX625" fmla="*/ 11160000 w 12199375"/>
              <a:gd name="connsiteY625" fmla="*/ 577133 h 2500355"/>
              <a:gd name="connsiteX626" fmla="*/ 11148937 w 12199375"/>
              <a:gd name="connsiteY626" fmla="*/ 544680 h 2500355"/>
              <a:gd name="connsiteX627" fmla="*/ 11102470 w 12199375"/>
              <a:gd name="connsiteY627" fmla="*/ 507064 h 2500355"/>
              <a:gd name="connsiteX628" fmla="*/ 11092882 w 12199375"/>
              <a:gd name="connsiteY628" fmla="*/ 470923 h 2500355"/>
              <a:gd name="connsiteX629" fmla="*/ 11128285 w 12199375"/>
              <a:gd name="connsiteY629" fmla="*/ 434045 h 2500355"/>
              <a:gd name="connsiteX630" fmla="*/ 11230069 w 12199375"/>
              <a:gd name="connsiteY630" fmla="*/ 377989 h 2500355"/>
              <a:gd name="connsiteX631" fmla="*/ 11346605 w 12199375"/>
              <a:gd name="connsiteY631" fmla="*/ 443633 h 2500355"/>
              <a:gd name="connsiteX632" fmla="*/ 11390860 w 12199375"/>
              <a:gd name="connsiteY632" fmla="*/ 487887 h 2500355"/>
              <a:gd name="connsiteX633" fmla="*/ 11356931 w 12199375"/>
              <a:gd name="connsiteY633" fmla="*/ 504114 h 2500355"/>
              <a:gd name="connsiteX634" fmla="*/ 11323740 w 12199375"/>
              <a:gd name="connsiteY634" fmla="*/ 568282 h 2500355"/>
              <a:gd name="connsiteX635" fmla="*/ 11385696 w 12199375"/>
              <a:gd name="connsiteY635" fmla="*/ 583033 h 2500355"/>
              <a:gd name="connsiteX636" fmla="*/ 11435851 w 12199375"/>
              <a:gd name="connsiteY636" fmla="*/ 599997 h 2500355"/>
              <a:gd name="connsiteX637" fmla="*/ 11523622 w 12199375"/>
              <a:gd name="connsiteY637" fmla="*/ 623600 h 2500355"/>
              <a:gd name="connsiteX638" fmla="*/ 11599591 w 12199375"/>
              <a:gd name="connsiteY638" fmla="*/ 637613 h 2500355"/>
              <a:gd name="connsiteX639" fmla="*/ 11615080 w 12199375"/>
              <a:gd name="connsiteY639" fmla="*/ 675967 h 2500355"/>
              <a:gd name="connsiteX640" fmla="*/ 11606966 w 12199375"/>
              <a:gd name="connsiteY640" fmla="*/ 743086 h 2500355"/>
              <a:gd name="connsiteX641" fmla="*/ 11598853 w 12199375"/>
              <a:gd name="connsiteY641" fmla="*/ 810942 h 2500355"/>
              <a:gd name="connsiteX642" fmla="*/ 11607704 w 12199375"/>
              <a:gd name="connsiteY642" fmla="*/ 838969 h 2500355"/>
              <a:gd name="connsiteX643" fmla="*/ 11657121 w 12199375"/>
              <a:gd name="connsiteY643" fmla="*/ 892812 h 2500355"/>
              <a:gd name="connsiteX644" fmla="*/ 11696950 w 12199375"/>
              <a:gd name="connsiteY644" fmla="*/ 956243 h 2500355"/>
              <a:gd name="connsiteX645" fmla="*/ 11720552 w 12199375"/>
              <a:gd name="connsiteY645" fmla="*/ 1016723 h 2500355"/>
              <a:gd name="connsiteX646" fmla="*/ 11705801 w 12199375"/>
              <a:gd name="connsiteY646" fmla="*/ 1071303 h 2500355"/>
              <a:gd name="connsiteX647" fmla="*/ 11698425 w 12199375"/>
              <a:gd name="connsiteY647" fmla="*/ 1119245 h 2500355"/>
              <a:gd name="connsiteX648" fmla="*/ 11683674 w 12199375"/>
              <a:gd name="connsiteY648" fmla="*/ 1187102 h 2500355"/>
              <a:gd name="connsiteX649" fmla="*/ 11661547 w 12199375"/>
              <a:gd name="connsiteY649" fmla="*/ 1222505 h 2500355"/>
              <a:gd name="connsiteX650" fmla="*/ 11649008 w 12199375"/>
              <a:gd name="connsiteY650" fmla="*/ 1249795 h 2500355"/>
              <a:gd name="connsiteX651" fmla="*/ 11648270 w 12199375"/>
              <a:gd name="connsiteY651" fmla="*/ 1316914 h 2500355"/>
              <a:gd name="connsiteX652" fmla="*/ 11664497 w 12199375"/>
              <a:gd name="connsiteY652" fmla="*/ 1401734 h 2500355"/>
              <a:gd name="connsiteX653" fmla="*/ 11651221 w 12199375"/>
              <a:gd name="connsiteY653" fmla="*/ 1440087 h 2500355"/>
              <a:gd name="connsiteX654" fmla="*/ 11625406 w 12199375"/>
              <a:gd name="connsiteY654" fmla="*/ 1470328 h 2500355"/>
              <a:gd name="connsiteX655" fmla="*/ 11648270 w 12199375"/>
              <a:gd name="connsiteY655" fmla="*/ 1527120 h 2500355"/>
              <a:gd name="connsiteX656" fmla="*/ 11650483 w 12199375"/>
              <a:gd name="connsiteY656" fmla="*/ 1572850 h 2500355"/>
              <a:gd name="connsiteX657" fmla="*/ 11654908 w 12199375"/>
              <a:gd name="connsiteY657" fmla="*/ 1634068 h 2500355"/>
              <a:gd name="connsiteX658" fmla="*/ 11752268 w 12199375"/>
              <a:gd name="connsiteY658" fmla="*/ 1720363 h 2500355"/>
              <a:gd name="connsiteX659" fmla="*/ 11808323 w 12199375"/>
              <a:gd name="connsiteY659" fmla="*/ 1719626 h 2500355"/>
              <a:gd name="connsiteX660" fmla="*/ 11834138 w 12199375"/>
              <a:gd name="connsiteY660" fmla="*/ 1722576 h 2500355"/>
              <a:gd name="connsiteX661" fmla="*/ 11869541 w 12199375"/>
              <a:gd name="connsiteY661" fmla="*/ 1730689 h 2500355"/>
              <a:gd name="connsiteX662" fmla="*/ 11904207 w 12199375"/>
              <a:gd name="connsiteY662" fmla="*/ 1741753 h 2500355"/>
              <a:gd name="connsiteX663" fmla="*/ 11950673 w 12199375"/>
              <a:gd name="connsiteY663" fmla="*/ 1761667 h 2500355"/>
              <a:gd name="connsiteX664" fmla="*/ 12012629 w 12199375"/>
              <a:gd name="connsiteY664" fmla="*/ 1775681 h 2500355"/>
              <a:gd name="connsiteX665" fmla="*/ 12055408 w 12199375"/>
              <a:gd name="connsiteY665" fmla="*/ 1766092 h 2500355"/>
              <a:gd name="connsiteX666" fmla="*/ 12051720 w 12199375"/>
              <a:gd name="connsiteY666" fmla="*/ 1748391 h 2500355"/>
              <a:gd name="connsiteX667" fmla="*/ 12034756 w 12199375"/>
              <a:gd name="connsiteY667" fmla="*/ 1746178 h 2500355"/>
              <a:gd name="connsiteX668" fmla="*/ 12028856 w 12199375"/>
              <a:gd name="connsiteY668" fmla="*/ 1739540 h 2500355"/>
              <a:gd name="connsiteX669" fmla="*/ 12109988 w 12199375"/>
              <a:gd name="connsiteY669" fmla="*/ 1724789 h 2500355"/>
              <a:gd name="connsiteX670" fmla="*/ 12189645 w 12199375"/>
              <a:gd name="connsiteY670" fmla="*/ 1725526 h 2500355"/>
              <a:gd name="connsiteX671" fmla="*/ 12199234 w 12199375"/>
              <a:gd name="connsiteY671" fmla="*/ 1918769 h 2500355"/>
              <a:gd name="connsiteX672" fmla="*/ 12199234 w 12199375"/>
              <a:gd name="connsiteY672" fmla="*/ 2109062 h 2500355"/>
              <a:gd name="connsiteX673" fmla="*/ 12181532 w 12199375"/>
              <a:gd name="connsiteY673" fmla="*/ 2105374 h 2500355"/>
              <a:gd name="connsiteX674" fmla="*/ 12158668 w 12199375"/>
              <a:gd name="connsiteY674" fmla="*/ 2109799 h 2500355"/>
              <a:gd name="connsiteX675" fmla="*/ 12176370 w 12199375"/>
              <a:gd name="connsiteY675" fmla="*/ 2117912 h 2500355"/>
              <a:gd name="connsiteX676" fmla="*/ 12199234 w 12199375"/>
              <a:gd name="connsiteY676" fmla="*/ 2117912 h 2500355"/>
              <a:gd name="connsiteX677" fmla="*/ 12199234 w 12199375"/>
              <a:gd name="connsiteY677" fmla="*/ 2501448 h 2500355"/>
              <a:gd name="connsiteX678" fmla="*/ 6100284 w 12199375"/>
              <a:gd name="connsiteY678" fmla="*/ 2501448 h 2500355"/>
              <a:gd name="connsiteX679" fmla="*/ 4284 w 12199375"/>
              <a:gd name="connsiteY679" fmla="*/ 2501448 h 2500355"/>
              <a:gd name="connsiteX680" fmla="*/ 4284 w 12199375"/>
              <a:gd name="connsiteY680" fmla="*/ 2002114 h 2500355"/>
              <a:gd name="connsiteX681" fmla="*/ 4284 w 12199375"/>
              <a:gd name="connsiteY681" fmla="*/ 2002114 h 2500355"/>
              <a:gd name="connsiteX682" fmla="*/ 12118839 w 12199375"/>
              <a:gd name="connsiteY682" fmla="*/ 2116437 h 2500355"/>
              <a:gd name="connsiteX683" fmla="*/ 12115888 w 12199375"/>
              <a:gd name="connsiteY683" fmla="*/ 2109062 h 2500355"/>
              <a:gd name="connsiteX684" fmla="*/ 12107775 w 12199375"/>
              <a:gd name="connsiteY684" fmla="*/ 2116437 h 2500355"/>
              <a:gd name="connsiteX685" fmla="*/ 12110726 w 12199375"/>
              <a:gd name="connsiteY685" fmla="*/ 2123813 h 2500355"/>
              <a:gd name="connsiteX686" fmla="*/ 12118839 w 12199375"/>
              <a:gd name="connsiteY686" fmla="*/ 2116437 h 2500355"/>
              <a:gd name="connsiteX687" fmla="*/ 11502970 w 12199375"/>
              <a:gd name="connsiteY687" fmla="*/ 1686435 h 2500355"/>
              <a:gd name="connsiteX688" fmla="*/ 11488956 w 12199375"/>
              <a:gd name="connsiteY688" fmla="*/ 1660620 h 2500355"/>
              <a:gd name="connsiteX689" fmla="*/ 11469779 w 12199375"/>
              <a:gd name="connsiteY689" fmla="*/ 1624479 h 2500355"/>
              <a:gd name="connsiteX690" fmla="*/ 11427000 w 12199375"/>
              <a:gd name="connsiteY690" fmla="*/ 1589076 h 2500355"/>
              <a:gd name="connsiteX691" fmla="*/ 11367257 w 12199375"/>
              <a:gd name="connsiteY691" fmla="*/ 1581700 h 2500355"/>
              <a:gd name="connsiteX692" fmla="*/ 11348818 w 12199375"/>
              <a:gd name="connsiteY692" fmla="*/ 1592764 h 2500355"/>
              <a:gd name="connsiteX693" fmla="*/ 11325953 w 12199375"/>
              <a:gd name="connsiteY693" fmla="*/ 1540397 h 2500355"/>
              <a:gd name="connsiteX694" fmla="*/ 11314890 w 12199375"/>
              <a:gd name="connsiteY694" fmla="*/ 1511631 h 2500355"/>
              <a:gd name="connsiteX695" fmla="*/ 11303826 w 12199375"/>
              <a:gd name="connsiteY695" fmla="*/ 1490242 h 2500355"/>
              <a:gd name="connsiteX696" fmla="*/ 11296450 w 12199375"/>
              <a:gd name="connsiteY696" fmla="*/ 1467377 h 2500355"/>
              <a:gd name="connsiteX697" fmla="*/ 11251459 w 12199375"/>
              <a:gd name="connsiteY697" fmla="*/ 1493192 h 2500355"/>
              <a:gd name="connsiteX698" fmla="*/ 11213843 w 12199375"/>
              <a:gd name="connsiteY698" fmla="*/ 1530071 h 2500355"/>
              <a:gd name="connsiteX699" fmla="*/ 11218268 w 12199375"/>
              <a:gd name="connsiteY699" fmla="*/ 1599402 h 2500355"/>
              <a:gd name="connsiteX700" fmla="*/ 11230807 w 12199375"/>
              <a:gd name="connsiteY700" fmla="*/ 1678322 h 2500355"/>
              <a:gd name="connsiteX701" fmla="*/ 11294237 w 12199375"/>
              <a:gd name="connsiteY701" fmla="*/ 1676109 h 2500355"/>
              <a:gd name="connsiteX702" fmla="*/ 11351031 w 12199375"/>
              <a:gd name="connsiteY702" fmla="*/ 1682747 h 2500355"/>
              <a:gd name="connsiteX703" fmla="*/ 11431426 w 12199375"/>
              <a:gd name="connsiteY703" fmla="*/ 1693811 h 2500355"/>
              <a:gd name="connsiteX704" fmla="*/ 11502970 w 12199375"/>
              <a:gd name="connsiteY704" fmla="*/ 1686435 h 2500355"/>
              <a:gd name="connsiteX705" fmla="*/ 11502970 w 12199375"/>
              <a:gd name="connsiteY705" fmla="*/ 1686435 h 2500355"/>
              <a:gd name="connsiteX706" fmla="*/ 10061024 w 12199375"/>
              <a:gd name="connsiteY706" fmla="*/ 1625954 h 2500355"/>
              <a:gd name="connsiteX707" fmla="*/ 10059549 w 12199375"/>
              <a:gd name="connsiteY707" fmla="*/ 1477703 h 2500355"/>
              <a:gd name="connsiteX708" fmla="*/ 10047747 w 12199375"/>
              <a:gd name="connsiteY708" fmla="*/ 1407634 h 2500355"/>
              <a:gd name="connsiteX709" fmla="*/ 10061024 w 12199375"/>
              <a:gd name="connsiteY709" fmla="*/ 1356742 h 2500355"/>
              <a:gd name="connsiteX710" fmla="*/ 10081676 w 12199375"/>
              <a:gd name="connsiteY710" fmla="*/ 1312488 h 2500355"/>
              <a:gd name="connsiteX711" fmla="*/ 10097902 w 12199375"/>
              <a:gd name="connsiteY711" fmla="*/ 1266021 h 2500355"/>
              <a:gd name="connsiteX712" fmla="*/ 10087576 w 12199375"/>
              <a:gd name="connsiteY712" fmla="*/ 1252745 h 2500355"/>
              <a:gd name="connsiteX713" fmla="*/ 10030784 w 12199375"/>
              <a:gd name="connsiteY713" fmla="*/ 1361168 h 2500355"/>
              <a:gd name="connsiteX714" fmla="*/ 9974729 w 12199375"/>
              <a:gd name="connsiteY714" fmla="*/ 1455576 h 2500355"/>
              <a:gd name="connsiteX715" fmla="*/ 9962190 w 12199375"/>
              <a:gd name="connsiteY715" fmla="*/ 1512369 h 2500355"/>
              <a:gd name="connsiteX716" fmla="*/ 9998331 w 12199375"/>
              <a:gd name="connsiteY716" fmla="*/ 1620054 h 2500355"/>
              <a:gd name="connsiteX717" fmla="*/ 10030784 w 12199375"/>
              <a:gd name="connsiteY717" fmla="*/ 1629642 h 2500355"/>
              <a:gd name="connsiteX718" fmla="*/ 10061024 w 12199375"/>
              <a:gd name="connsiteY718" fmla="*/ 1625954 h 2500355"/>
              <a:gd name="connsiteX719" fmla="*/ 10061024 w 12199375"/>
              <a:gd name="connsiteY719" fmla="*/ 1625954 h 2500355"/>
              <a:gd name="connsiteX720" fmla="*/ 10297046 w 12199375"/>
              <a:gd name="connsiteY720" fmla="*/ 1594239 h 2500355"/>
              <a:gd name="connsiteX721" fmla="*/ 10278607 w 12199375"/>
              <a:gd name="connsiteY721" fmla="*/ 1541134 h 2500355"/>
              <a:gd name="connsiteX722" fmla="*/ 10244679 w 12199375"/>
              <a:gd name="connsiteY722" fmla="*/ 1527120 h 2500355"/>
              <a:gd name="connsiteX723" fmla="*/ 10219601 w 12199375"/>
              <a:gd name="connsiteY723" fmla="*/ 1504256 h 2500355"/>
              <a:gd name="connsiteX724" fmla="*/ 10196737 w 12199375"/>
              <a:gd name="connsiteY724" fmla="*/ 1498355 h 2500355"/>
              <a:gd name="connsiteX725" fmla="*/ 10201162 w 12199375"/>
              <a:gd name="connsiteY725" fmla="*/ 1566949 h 2500355"/>
              <a:gd name="connsiteX726" fmla="*/ 10263855 w 12199375"/>
              <a:gd name="connsiteY726" fmla="*/ 1635543 h 2500355"/>
              <a:gd name="connsiteX727" fmla="*/ 10297046 w 12199375"/>
              <a:gd name="connsiteY727" fmla="*/ 1634068 h 2500355"/>
              <a:gd name="connsiteX728" fmla="*/ 10297046 w 12199375"/>
              <a:gd name="connsiteY728" fmla="*/ 1594239 h 2500355"/>
              <a:gd name="connsiteX729" fmla="*/ 10297046 w 12199375"/>
              <a:gd name="connsiteY729" fmla="*/ 1594239 h 2500355"/>
              <a:gd name="connsiteX730" fmla="*/ 8065903 w 12199375"/>
              <a:gd name="connsiteY730" fmla="*/ 1480654 h 2500355"/>
              <a:gd name="connsiteX731" fmla="*/ 8085817 w 12199375"/>
              <a:gd name="connsiteY731" fmla="*/ 1447463 h 2500355"/>
              <a:gd name="connsiteX732" fmla="*/ 8096880 w 12199375"/>
              <a:gd name="connsiteY732" fmla="*/ 1415748 h 2500355"/>
              <a:gd name="connsiteX733" fmla="*/ 8088030 w 12199375"/>
              <a:gd name="connsiteY733" fmla="*/ 1392145 h 2500355"/>
              <a:gd name="connsiteX734" fmla="*/ 7992883 w 12199375"/>
              <a:gd name="connsiteY734" fmla="*/ 1280773 h 2500355"/>
              <a:gd name="connsiteX735" fmla="*/ 7913964 w 12199375"/>
              <a:gd name="connsiteY735" fmla="*/ 1243157 h 2500355"/>
              <a:gd name="connsiteX736" fmla="*/ 7922077 w 12199375"/>
              <a:gd name="connsiteY736" fmla="*/ 1326502 h 2500355"/>
              <a:gd name="connsiteX737" fmla="*/ 7949367 w 12199375"/>
              <a:gd name="connsiteY737" fmla="*/ 1480654 h 2500355"/>
              <a:gd name="connsiteX738" fmla="*/ 7992146 w 12199375"/>
              <a:gd name="connsiteY738" fmla="*/ 1485079 h 2500355"/>
              <a:gd name="connsiteX739" fmla="*/ 8028287 w 12199375"/>
              <a:gd name="connsiteY739" fmla="*/ 1491717 h 2500355"/>
              <a:gd name="connsiteX740" fmla="*/ 8046726 w 12199375"/>
              <a:gd name="connsiteY740" fmla="*/ 1498355 h 2500355"/>
              <a:gd name="connsiteX741" fmla="*/ 8065903 w 12199375"/>
              <a:gd name="connsiteY741" fmla="*/ 1480654 h 2500355"/>
              <a:gd name="connsiteX742" fmla="*/ 8065903 w 12199375"/>
              <a:gd name="connsiteY742" fmla="*/ 1480654 h 2500355"/>
              <a:gd name="connsiteX743" fmla="*/ 1348133 w 12199375"/>
              <a:gd name="connsiteY743" fmla="*/ 1404684 h 2500355"/>
              <a:gd name="connsiteX744" fmla="*/ 1376160 w 12199375"/>
              <a:gd name="connsiteY744" fmla="*/ 1386245 h 2500355"/>
              <a:gd name="connsiteX745" fmla="*/ 1408613 w 12199375"/>
              <a:gd name="connsiteY745" fmla="*/ 1377394 h 2500355"/>
              <a:gd name="connsiteX746" fmla="*/ 1416726 w 12199375"/>
              <a:gd name="connsiteY746" fmla="*/ 1308800 h 2500355"/>
              <a:gd name="connsiteX747" fmla="*/ 1401237 w 12199375"/>
              <a:gd name="connsiteY747" fmla="*/ 1231356 h 2500355"/>
              <a:gd name="connsiteX748" fmla="*/ 1364359 w 12199375"/>
              <a:gd name="connsiteY748" fmla="*/ 1169400 h 2500355"/>
              <a:gd name="connsiteX749" fmla="*/ 1331168 w 12199375"/>
              <a:gd name="connsiteY749" fmla="*/ 1128834 h 2500355"/>
              <a:gd name="connsiteX750" fmla="*/ 1323055 w 12199375"/>
              <a:gd name="connsiteY750" fmla="*/ 1077204 h 2500355"/>
              <a:gd name="connsiteX751" fmla="*/ 1303878 w 12199375"/>
              <a:gd name="connsiteY751" fmla="*/ 1042538 h 2500355"/>
              <a:gd name="connsiteX752" fmla="*/ 1264787 w 12199375"/>
              <a:gd name="connsiteY752" fmla="*/ 1124408 h 2500355"/>
              <a:gd name="connsiteX753" fmla="*/ 1238235 w 12199375"/>
              <a:gd name="connsiteY753" fmla="*/ 1181201 h 2500355"/>
              <a:gd name="connsiteX754" fmla="*/ 1220533 w 12199375"/>
              <a:gd name="connsiteY754" fmla="*/ 1254958 h 2500355"/>
              <a:gd name="connsiteX755" fmla="*/ 1209470 w 12199375"/>
              <a:gd name="connsiteY755" fmla="*/ 1347891 h 2500355"/>
              <a:gd name="connsiteX756" fmla="*/ 1219058 w 12199375"/>
              <a:gd name="connsiteY756" fmla="*/ 1406159 h 2500355"/>
              <a:gd name="connsiteX757" fmla="*/ 1260362 w 12199375"/>
              <a:gd name="connsiteY757" fmla="*/ 1410585 h 2500355"/>
              <a:gd name="connsiteX758" fmla="*/ 1284702 w 12199375"/>
              <a:gd name="connsiteY758" fmla="*/ 1404684 h 2500355"/>
              <a:gd name="connsiteX759" fmla="*/ 1307566 w 12199375"/>
              <a:gd name="connsiteY759" fmla="*/ 1407634 h 2500355"/>
              <a:gd name="connsiteX760" fmla="*/ 1348133 w 12199375"/>
              <a:gd name="connsiteY760" fmla="*/ 1404684 h 2500355"/>
              <a:gd name="connsiteX761" fmla="*/ 1348133 w 12199375"/>
              <a:gd name="connsiteY761" fmla="*/ 1404684 h 2500355"/>
              <a:gd name="connsiteX762" fmla="*/ 3903806 w 12199375"/>
              <a:gd name="connsiteY762" fmla="*/ 1366331 h 2500355"/>
              <a:gd name="connsiteX763" fmla="*/ 3846276 w 12199375"/>
              <a:gd name="connsiteY763" fmla="*/ 1221030 h 2500355"/>
              <a:gd name="connsiteX764" fmla="*/ 3779157 w 12199375"/>
              <a:gd name="connsiteY764" fmla="*/ 1167925 h 2500355"/>
              <a:gd name="connsiteX765" fmla="*/ 3744491 w 12199375"/>
              <a:gd name="connsiteY765" fmla="*/ 1157599 h 2500355"/>
              <a:gd name="connsiteX766" fmla="*/ 3732690 w 12199375"/>
              <a:gd name="connsiteY766" fmla="*/ 1178251 h 2500355"/>
              <a:gd name="connsiteX767" fmla="*/ 3753342 w 12199375"/>
              <a:gd name="connsiteY767" fmla="*/ 1356742 h 2500355"/>
              <a:gd name="connsiteX768" fmla="*/ 3764406 w 12199375"/>
              <a:gd name="connsiteY768" fmla="*/ 1393621 h 2500355"/>
              <a:gd name="connsiteX769" fmla="*/ 3835212 w 12199375"/>
              <a:gd name="connsiteY769" fmla="*/ 1408372 h 2500355"/>
              <a:gd name="connsiteX770" fmla="*/ 3906019 w 12199375"/>
              <a:gd name="connsiteY770" fmla="*/ 1408372 h 2500355"/>
              <a:gd name="connsiteX771" fmla="*/ 3903806 w 12199375"/>
              <a:gd name="connsiteY771" fmla="*/ 1366331 h 2500355"/>
              <a:gd name="connsiteX772" fmla="*/ 3903806 w 12199375"/>
              <a:gd name="connsiteY772" fmla="*/ 1366331 h 2500355"/>
              <a:gd name="connsiteX773" fmla="*/ 912967 w 12199375"/>
              <a:gd name="connsiteY773" fmla="*/ 1392883 h 2500355"/>
              <a:gd name="connsiteX774" fmla="*/ 959434 w 12199375"/>
              <a:gd name="connsiteY774" fmla="*/ 1387720 h 2500355"/>
              <a:gd name="connsiteX775" fmla="*/ 1012539 w 12199375"/>
              <a:gd name="connsiteY775" fmla="*/ 1380344 h 2500355"/>
              <a:gd name="connsiteX776" fmla="*/ 1067857 w 12199375"/>
              <a:gd name="connsiteY776" fmla="*/ 1383295 h 2500355"/>
              <a:gd name="connsiteX777" fmla="*/ 1088509 w 12199375"/>
              <a:gd name="connsiteY777" fmla="*/ 1387720 h 2500355"/>
              <a:gd name="connsiteX778" fmla="*/ 1092196 w 12199375"/>
              <a:gd name="connsiteY778" fmla="*/ 1392145 h 2500355"/>
              <a:gd name="connsiteX779" fmla="*/ 1081133 w 12199375"/>
              <a:gd name="connsiteY779" fmla="*/ 1330190 h 2500355"/>
              <a:gd name="connsiteX780" fmla="*/ 1066382 w 12199375"/>
              <a:gd name="connsiteY780" fmla="*/ 1252008 h 2500355"/>
              <a:gd name="connsiteX781" fmla="*/ 1056056 w 12199375"/>
              <a:gd name="connsiteY781" fmla="*/ 1231356 h 2500355"/>
              <a:gd name="connsiteX782" fmla="*/ 1041304 w 12199375"/>
              <a:gd name="connsiteY782" fmla="*/ 1218817 h 2500355"/>
              <a:gd name="connsiteX783" fmla="*/ 1020652 w 12199375"/>
              <a:gd name="connsiteY783" fmla="*/ 1271184 h 2500355"/>
              <a:gd name="connsiteX784" fmla="*/ 983774 w 12199375"/>
              <a:gd name="connsiteY784" fmla="*/ 1332402 h 2500355"/>
              <a:gd name="connsiteX785" fmla="*/ 967547 w 12199375"/>
              <a:gd name="connsiteY785" fmla="*/ 1168662 h 2500355"/>
              <a:gd name="connsiteX786" fmla="*/ 929194 w 12199375"/>
              <a:gd name="connsiteY786" fmla="*/ 1026312 h 2500355"/>
              <a:gd name="connsiteX787" fmla="*/ 919605 w 12199375"/>
              <a:gd name="connsiteY787" fmla="*/ 1058027 h 2500355"/>
              <a:gd name="connsiteX788" fmla="*/ 889365 w 12199375"/>
              <a:gd name="connsiteY788" fmla="*/ 1274872 h 2500355"/>
              <a:gd name="connsiteX789" fmla="*/ 883465 w 12199375"/>
              <a:gd name="connsiteY789" fmla="*/ 1382557 h 2500355"/>
              <a:gd name="connsiteX790" fmla="*/ 885677 w 12199375"/>
              <a:gd name="connsiteY790" fmla="*/ 1395833 h 2500355"/>
              <a:gd name="connsiteX791" fmla="*/ 893053 w 12199375"/>
              <a:gd name="connsiteY791" fmla="*/ 1394358 h 2500355"/>
              <a:gd name="connsiteX792" fmla="*/ 912967 w 12199375"/>
              <a:gd name="connsiteY792" fmla="*/ 1392883 h 2500355"/>
              <a:gd name="connsiteX793" fmla="*/ 912967 w 12199375"/>
              <a:gd name="connsiteY793" fmla="*/ 1392883 h 2500355"/>
              <a:gd name="connsiteX794" fmla="*/ 3490768 w 12199375"/>
              <a:gd name="connsiteY794" fmla="*/ 1395833 h 2500355"/>
              <a:gd name="connsiteX795" fmla="*/ 3532072 w 12199375"/>
              <a:gd name="connsiteY795" fmla="*/ 1390670 h 2500355"/>
              <a:gd name="connsiteX796" fmla="*/ 3570425 w 12199375"/>
              <a:gd name="connsiteY796" fmla="*/ 1374444 h 2500355"/>
              <a:gd name="connsiteX797" fmla="*/ 3619842 w 12199375"/>
              <a:gd name="connsiteY797" fmla="*/ 1356005 h 2500355"/>
              <a:gd name="connsiteX798" fmla="*/ 3625005 w 12199375"/>
              <a:gd name="connsiteY798" fmla="*/ 1209966 h 2500355"/>
              <a:gd name="connsiteX799" fmla="*/ 3594765 w 12199375"/>
              <a:gd name="connsiteY799" fmla="*/ 1111870 h 2500355"/>
              <a:gd name="connsiteX800" fmla="*/ 3583701 w 12199375"/>
              <a:gd name="connsiteY800" fmla="*/ 1055077 h 2500355"/>
              <a:gd name="connsiteX801" fmla="*/ 3600666 w 12199375"/>
              <a:gd name="connsiteY801" fmla="*/ 960668 h 2500355"/>
              <a:gd name="connsiteX802" fmla="*/ 3563787 w 12199375"/>
              <a:gd name="connsiteY802" fmla="*/ 914939 h 2500355"/>
              <a:gd name="connsiteX803" fmla="*/ 3525434 w 12199375"/>
              <a:gd name="connsiteY803" fmla="*/ 937804 h 2500355"/>
              <a:gd name="connsiteX804" fmla="*/ 3484867 w 12199375"/>
              <a:gd name="connsiteY804" fmla="*/ 970994 h 2500355"/>
              <a:gd name="connsiteX805" fmla="*/ 3438401 w 12199375"/>
              <a:gd name="connsiteY805" fmla="*/ 1004185 h 2500355"/>
              <a:gd name="connsiteX806" fmla="*/ 3404472 w 12199375"/>
              <a:gd name="connsiteY806" fmla="*/ 947392 h 2500355"/>
              <a:gd name="connsiteX807" fmla="*/ 3419224 w 12199375"/>
              <a:gd name="connsiteY807" fmla="*/ 908301 h 2500355"/>
              <a:gd name="connsiteX808" fmla="*/ 3424387 w 12199375"/>
              <a:gd name="connsiteY808" fmla="*/ 796928 h 2500355"/>
              <a:gd name="connsiteX809" fmla="*/ 3408898 w 12199375"/>
              <a:gd name="connsiteY809" fmla="*/ 799878 h 2500355"/>
              <a:gd name="connsiteX810" fmla="*/ 3396359 w 12199375"/>
              <a:gd name="connsiteY810" fmla="*/ 807254 h 2500355"/>
              <a:gd name="connsiteX811" fmla="*/ 3374970 w 12199375"/>
              <a:gd name="connsiteY811" fmla="*/ 793978 h 2500355"/>
              <a:gd name="connsiteX812" fmla="*/ 3359481 w 12199375"/>
              <a:gd name="connsiteY812" fmla="*/ 771851 h 2500355"/>
              <a:gd name="connsiteX813" fmla="*/ 3341779 w 12199375"/>
              <a:gd name="connsiteY813" fmla="*/ 769638 h 2500355"/>
              <a:gd name="connsiteX814" fmla="*/ 3340304 w 12199375"/>
              <a:gd name="connsiteY814" fmla="*/ 839707 h 2500355"/>
              <a:gd name="connsiteX815" fmla="*/ 3325553 w 12199375"/>
              <a:gd name="connsiteY815" fmla="*/ 855934 h 2500355"/>
              <a:gd name="connsiteX816" fmla="*/ 3293837 w 12199375"/>
              <a:gd name="connsiteY816" fmla="*/ 894287 h 2500355"/>
              <a:gd name="connsiteX817" fmla="*/ 3271710 w 12199375"/>
              <a:gd name="connsiteY817" fmla="*/ 952555 h 2500355"/>
              <a:gd name="connsiteX818" fmla="*/ 3275398 w 12199375"/>
              <a:gd name="connsiteY818" fmla="*/ 1128096 h 2500355"/>
              <a:gd name="connsiteX819" fmla="*/ 3290149 w 12199375"/>
              <a:gd name="connsiteY819" fmla="*/ 1191527 h 2500355"/>
              <a:gd name="connsiteX820" fmla="*/ 3310064 w 12199375"/>
              <a:gd name="connsiteY820" fmla="*/ 1262333 h 2500355"/>
              <a:gd name="connsiteX821" fmla="*/ 3316702 w 12199375"/>
              <a:gd name="connsiteY821" fmla="*/ 1326502 h 2500355"/>
              <a:gd name="connsiteX822" fmla="*/ 3341779 w 12199375"/>
              <a:gd name="connsiteY822" fmla="*/ 1387720 h 2500355"/>
              <a:gd name="connsiteX823" fmla="*/ 3360218 w 12199375"/>
              <a:gd name="connsiteY823" fmla="*/ 1383295 h 2500355"/>
              <a:gd name="connsiteX824" fmla="*/ 3378658 w 12199375"/>
              <a:gd name="connsiteY824" fmla="*/ 1374444 h 2500355"/>
              <a:gd name="connsiteX825" fmla="*/ 3392671 w 12199375"/>
              <a:gd name="connsiteY825" fmla="*/ 1375181 h 2500355"/>
              <a:gd name="connsiteX826" fmla="*/ 3414061 w 12199375"/>
              <a:gd name="connsiteY826" fmla="*/ 1388458 h 2500355"/>
              <a:gd name="connsiteX827" fmla="*/ 3430287 w 12199375"/>
              <a:gd name="connsiteY827" fmla="*/ 1395833 h 2500355"/>
              <a:gd name="connsiteX828" fmla="*/ 3446514 w 12199375"/>
              <a:gd name="connsiteY828" fmla="*/ 1396571 h 2500355"/>
              <a:gd name="connsiteX829" fmla="*/ 3490768 w 12199375"/>
              <a:gd name="connsiteY829" fmla="*/ 1395833 h 2500355"/>
              <a:gd name="connsiteX830" fmla="*/ 3490768 w 12199375"/>
              <a:gd name="connsiteY830" fmla="*/ 1395833 h 2500355"/>
              <a:gd name="connsiteX831" fmla="*/ 2230264 w 12199375"/>
              <a:gd name="connsiteY831" fmla="*/ 1379607 h 2500355"/>
              <a:gd name="connsiteX832" fmla="*/ 2246491 w 12199375"/>
              <a:gd name="connsiteY832" fmla="*/ 1354529 h 2500355"/>
              <a:gd name="connsiteX833" fmla="*/ 2269355 w 12199375"/>
              <a:gd name="connsiteY833" fmla="*/ 1319864 h 2500355"/>
              <a:gd name="connsiteX834" fmla="*/ 2279681 w 12199375"/>
              <a:gd name="connsiteY834" fmla="*/ 1334615 h 2500355"/>
              <a:gd name="connsiteX835" fmla="*/ 2311396 w 12199375"/>
              <a:gd name="connsiteY835" fmla="*/ 1330927 h 2500355"/>
              <a:gd name="connsiteX836" fmla="*/ 2326885 w 12199375"/>
              <a:gd name="connsiteY836" fmla="*/ 1312488 h 2500355"/>
              <a:gd name="connsiteX837" fmla="*/ 2342374 w 12199375"/>
              <a:gd name="connsiteY837" fmla="*/ 1349367 h 2500355"/>
              <a:gd name="connsiteX838" fmla="*/ 2433095 w 12199375"/>
              <a:gd name="connsiteY838" fmla="*/ 1313226 h 2500355"/>
              <a:gd name="connsiteX839" fmla="*/ 2416869 w 12199375"/>
              <a:gd name="connsiteY839" fmla="*/ 1185626 h 2500355"/>
              <a:gd name="connsiteX840" fmla="*/ 2313609 w 12199375"/>
              <a:gd name="connsiteY840" fmla="*/ 1053602 h 2500355"/>
              <a:gd name="connsiteX841" fmla="*/ 2295908 w 12199375"/>
              <a:gd name="connsiteY841" fmla="*/ 1055814 h 2500355"/>
              <a:gd name="connsiteX842" fmla="*/ 2300333 w 12199375"/>
              <a:gd name="connsiteY842" fmla="*/ 978370 h 2500355"/>
              <a:gd name="connsiteX843" fmla="*/ 2272305 w 12199375"/>
              <a:gd name="connsiteY843" fmla="*/ 888387 h 2500355"/>
              <a:gd name="connsiteX844" fmla="*/ 2216988 w 12199375"/>
              <a:gd name="connsiteY844" fmla="*/ 856671 h 2500355"/>
              <a:gd name="connsiteX845" fmla="*/ 2224363 w 12199375"/>
              <a:gd name="connsiteY845" fmla="*/ 837494 h 2500355"/>
              <a:gd name="connsiteX846" fmla="*/ 2231739 w 12199375"/>
              <a:gd name="connsiteY846" fmla="*/ 815367 h 2500355"/>
              <a:gd name="connsiteX847" fmla="*/ 2242065 w 12199375"/>
              <a:gd name="connsiteY847" fmla="*/ 754887 h 2500355"/>
              <a:gd name="connsiteX848" fmla="*/ 2279681 w 12199375"/>
              <a:gd name="connsiteY848" fmla="*/ 584509 h 2500355"/>
              <a:gd name="connsiteX849" fmla="*/ 2239852 w 12199375"/>
              <a:gd name="connsiteY849" fmla="*/ 612536 h 2500355"/>
              <a:gd name="connsiteX850" fmla="*/ 2214775 w 12199375"/>
              <a:gd name="connsiteY850" fmla="*/ 717271 h 2500355"/>
              <a:gd name="connsiteX851" fmla="*/ 2201499 w 12199375"/>
              <a:gd name="connsiteY851" fmla="*/ 756362 h 2500355"/>
              <a:gd name="connsiteX852" fmla="*/ 2194123 w 12199375"/>
              <a:gd name="connsiteY852" fmla="*/ 773326 h 2500355"/>
              <a:gd name="connsiteX853" fmla="*/ 2183797 w 12199375"/>
              <a:gd name="connsiteY853" fmla="*/ 804304 h 2500355"/>
              <a:gd name="connsiteX854" fmla="*/ 2157982 w 12199375"/>
              <a:gd name="connsiteY854" fmla="*/ 857409 h 2500355"/>
              <a:gd name="connsiteX855" fmla="*/ 2092339 w 12199375"/>
              <a:gd name="connsiteY855" fmla="*/ 973944 h 2500355"/>
              <a:gd name="connsiteX856" fmla="*/ 2062098 w 12199375"/>
              <a:gd name="connsiteY856" fmla="*/ 1047701 h 2500355"/>
              <a:gd name="connsiteX857" fmla="*/ 2080538 w 12199375"/>
              <a:gd name="connsiteY857" fmla="*/ 1075729 h 2500355"/>
              <a:gd name="connsiteX858" fmla="*/ 2124792 w 12199375"/>
              <a:gd name="connsiteY858" fmla="*/ 1148010 h 2500355"/>
              <a:gd name="connsiteX859" fmla="*/ 2172734 w 12199375"/>
              <a:gd name="connsiteY859" fmla="*/ 1222505 h 2500355"/>
              <a:gd name="connsiteX860" fmla="*/ 2202974 w 12199375"/>
              <a:gd name="connsiteY860" fmla="*/ 1270447 h 2500355"/>
              <a:gd name="connsiteX861" fmla="*/ 2195598 w 12199375"/>
              <a:gd name="connsiteY861" fmla="*/ 1315438 h 2500355"/>
              <a:gd name="connsiteX862" fmla="*/ 2179372 w 12199375"/>
              <a:gd name="connsiteY862" fmla="*/ 1348629 h 2500355"/>
              <a:gd name="connsiteX863" fmla="*/ 2164620 w 12199375"/>
              <a:gd name="connsiteY863" fmla="*/ 1372231 h 2500355"/>
              <a:gd name="connsiteX864" fmla="*/ 2149869 w 12199375"/>
              <a:gd name="connsiteY864" fmla="*/ 1386983 h 2500355"/>
              <a:gd name="connsiteX865" fmla="*/ 2230264 w 12199375"/>
              <a:gd name="connsiteY865" fmla="*/ 1379607 h 2500355"/>
              <a:gd name="connsiteX866" fmla="*/ 2230264 w 12199375"/>
              <a:gd name="connsiteY866" fmla="*/ 1379607 h 2500355"/>
              <a:gd name="connsiteX867" fmla="*/ 7118865 w 12199375"/>
              <a:gd name="connsiteY867" fmla="*/ 1362643 h 2500355"/>
              <a:gd name="connsiteX868" fmla="*/ 7085675 w 12199375"/>
              <a:gd name="connsiteY868" fmla="*/ 1264546 h 2500355"/>
              <a:gd name="connsiteX869" fmla="*/ 7081249 w 12199375"/>
              <a:gd name="connsiteY869" fmla="*/ 1319126 h 2500355"/>
              <a:gd name="connsiteX870" fmla="*/ 7112965 w 12199375"/>
              <a:gd name="connsiteY870" fmla="*/ 1393621 h 2500355"/>
              <a:gd name="connsiteX871" fmla="*/ 7118865 w 12199375"/>
              <a:gd name="connsiteY871" fmla="*/ 1362643 h 2500355"/>
              <a:gd name="connsiteX872" fmla="*/ 7118865 w 12199375"/>
              <a:gd name="connsiteY872" fmla="*/ 1362643 h 2500355"/>
              <a:gd name="connsiteX873" fmla="*/ 769879 w 12199375"/>
              <a:gd name="connsiteY873" fmla="*/ 1349367 h 2500355"/>
              <a:gd name="connsiteX874" fmla="*/ 763979 w 12199375"/>
              <a:gd name="connsiteY874" fmla="*/ 1322814 h 2500355"/>
              <a:gd name="connsiteX875" fmla="*/ 756603 w 12199375"/>
              <a:gd name="connsiteY875" fmla="*/ 1302162 h 2500355"/>
              <a:gd name="connsiteX876" fmla="*/ 745539 w 12199375"/>
              <a:gd name="connsiteY876" fmla="*/ 1311013 h 2500355"/>
              <a:gd name="connsiteX877" fmla="*/ 744802 w 12199375"/>
              <a:gd name="connsiteY877" fmla="*/ 1376656 h 2500355"/>
              <a:gd name="connsiteX878" fmla="*/ 769879 w 12199375"/>
              <a:gd name="connsiteY878" fmla="*/ 1349367 h 2500355"/>
              <a:gd name="connsiteX879" fmla="*/ 769879 w 12199375"/>
              <a:gd name="connsiteY879" fmla="*/ 1349367 h 2500355"/>
              <a:gd name="connsiteX880" fmla="*/ 4077872 w 12199375"/>
              <a:gd name="connsiteY880" fmla="*/ 1361168 h 2500355"/>
              <a:gd name="connsiteX881" fmla="*/ 4093361 w 12199375"/>
              <a:gd name="connsiteY881" fmla="*/ 1322077 h 2500355"/>
              <a:gd name="connsiteX882" fmla="*/ 4078610 w 12199375"/>
              <a:gd name="connsiteY882" fmla="*/ 1242419 h 2500355"/>
              <a:gd name="connsiteX883" fmla="*/ 4060908 w 12199375"/>
              <a:gd name="connsiteY883" fmla="*/ 1142847 h 2500355"/>
              <a:gd name="connsiteX884" fmla="*/ 4043206 w 12199375"/>
              <a:gd name="connsiteY884" fmla="*/ 1080154 h 2500355"/>
              <a:gd name="connsiteX885" fmla="*/ 4031405 w 12199375"/>
              <a:gd name="connsiteY885" fmla="*/ 1048439 h 2500355"/>
              <a:gd name="connsiteX886" fmla="*/ 4024767 w 12199375"/>
              <a:gd name="connsiteY886" fmla="*/ 1042538 h 2500355"/>
              <a:gd name="connsiteX887" fmla="*/ 4013703 w 12199375"/>
              <a:gd name="connsiteY887" fmla="*/ 1091218 h 2500355"/>
              <a:gd name="connsiteX888" fmla="*/ 3988626 w 12199375"/>
              <a:gd name="connsiteY888" fmla="*/ 1135472 h 2500355"/>
              <a:gd name="connsiteX889" fmla="*/ 3945110 w 12199375"/>
              <a:gd name="connsiteY889" fmla="*/ 1111132 h 2500355"/>
              <a:gd name="connsiteX890" fmla="*/ 3914870 w 12199375"/>
              <a:gd name="connsiteY890" fmla="*/ 1032950 h 2500355"/>
              <a:gd name="connsiteX891" fmla="*/ 3903806 w 12199375"/>
              <a:gd name="connsiteY891" fmla="*/ 974682 h 2500355"/>
              <a:gd name="connsiteX892" fmla="*/ 3877253 w 12199375"/>
              <a:gd name="connsiteY892" fmla="*/ 1042538 h 2500355"/>
              <a:gd name="connsiteX893" fmla="*/ 3895693 w 12199375"/>
              <a:gd name="connsiteY893" fmla="*/ 1091218 h 2500355"/>
              <a:gd name="connsiteX894" fmla="*/ 3953223 w 12199375"/>
              <a:gd name="connsiteY894" fmla="*/ 1215867 h 2500355"/>
              <a:gd name="connsiteX895" fmla="*/ 4009278 w 12199375"/>
              <a:gd name="connsiteY895" fmla="*/ 1308063 h 2500355"/>
              <a:gd name="connsiteX896" fmla="*/ 4024030 w 12199375"/>
              <a:gd name="connsiteY896" fmla="*/ 1354529 h 2500355"/>
              <a:gd name="connsiteX897" fmla="*/ 4038781 w 12199375"/>
              <a:gd name="connsiteY897" fmla="*/ 1378132 h 2500355"/>
              <a:gd name="connsiteX898" fmla="*/ 4077872 w 12199375"/>
              <a:gd name="connsiteY898" fmla="*/ 1361168 h 2500355"/>
              <a:gd name="connsiteX899" fmla="*/ 4077872 w 12199375"/>
              <a:gd name="connsiteY899" fmla="*/ 1361168 h 2500355"/>
              <a:gd name="connsiteX900" fmla="*/ 4038781 w 12199375"/>
              <a:gd name="connsiteY900" fmla="*/ 1335353 h 2500355"/>
              <a:gd name="connsiteX901" fmla="*/ 4045419 w 12199375"/>
              <a:gd name="connsiteY901" fmla="*/ 1324289 h 2500355"/>
              <a:gd name="connsiteX902" fmla="*/ 4071234 w 12199375"/>
              <a:gd name="connsiteY902" fmla="*/ 1335353 h 2500355"/>
              <a:gd name="connsiteX903" fmla="*/ 4038781 w 12199375"/>
              <a:gd name="connsiteY903" fmla="*/ 1335353 h 2500355"/>
              <a:gd name="connsiteX904" fmla="*/ 4038781 w 12199375"/>
              <a:gd name="connsiteY904" fmla="*/ 1335353 h 2500355"/>
              <a:gd name="connsiteX905" fmla="*/ 5717486 w 12199375"/>
              <a:gd name="connsiteY905" fmla="*/ 1326502 h 2500355"/>
              <a:gd name="connsiteX906" fmla="*/ 5744038 w 12199375"/>
              <a:gd name="connsiteY906" fmla="*/ 1322814 h 2500355"/>
              <a:gd name="connsiteX907" fmla="*/ 5765428 w 12199375"/>
              <a:gd name="connsiteY907" fmla="*/ 1298474 h 2500355"/>
              <a:gd name="connsiteX908" fmla="*/ 5673232 w 12199375"/>
              <a:gd name="connsiteY908" fmla="*/ 1069828 h 2500355"/>
              <a:gd name="connsiteX909" fmla="*/ 5654792 w 12199375"/>
              <a:gd name="connsiteY909" fmla="*/ 1052127 h 2500355"/>
              <a:gd name="connsiteX910" fmla="*/ 5640041 w 12199375"/>
              <a:gd name="connsiteY910" fmla="*/ 1029262 h 2500355"/>
              <a:gd name="connsiteX911" fmla="*/ 5634879 w 12199375"/>
              <a:gd name="connsiteY911" fmla="*/ 1100069 h 2500355"/>
              <a:gd name="connsiteX912" fmla="*/ 5645942 w 12199375"/>
              <a:gd name="connsiteY912" fmla="*/ 1210704 h 2500355"/>
              <a:gd name="connsiteX913" fmla="*/ 5667331 w 12199375"/>
              <a:gd name="connsiteY913" fmla="*/ 1322077 h 2500355"/>
              <a:gd name="connsiteX914" fmla="*/ 5717486 w 12199375"/>
              <a:gd name="connsiteY914" fmla="*/ 1326502 h 2500355"/>
              <a:gd name="connsiteX915" fmla="*/ 5717486 w 12199375"/>
              <a:gd name="connsiteY915" fmla="*/ 1326502 h 2500355"/>
              <a:gd name="connsiteX916" fmla="*/ 5313299 w 12199375"/>
              <a:gd name="connsiteY916" fmla="*/ 1310275 h 2500355"/>
              <a:gd name="connsiteX917" fmla="*/ 5388531 w 12199375"/>
              <a:gd name="connsiteY917" fmla="*/ 1291099 h 2500355"/>
              <a:gd name="connsiteX918" fmla="*/ 5491053 w 12199375"/>
              <a:gd name="connsiteY918" fmla="*/ 1294049 h 2500355"/>
              <a:gd name="connsiteX919" fmla="*/ 5548583 w 12199375"/>
              <a:gd name="connsiteY919" fmla="*/ 1302162 h 2500355"/>
              <a:gd name="connsiteX920" fmla="*/ 5548583 w 12199375"/>
              <a:gd name="connsiteY920" fmla="*/ 1204803 h 2500355"/>
              <a:gd name="connsiteX921" fmla="*/ 5529406 w 12199375"/>
              <a:gd name="connsiteY921" fmla="*/ 1117033 h 2500355"/>
              <a:gd name="connsiteX922" fmla="*/ 5510967 w 12199375"/>
              <a:gd name="connsiteY922" fmla="*/ 1046964 h 2500355"/>
              <a:gd name="connsiteX923" fmla="*/ 5503591 w 12199375"/>
              <a:gd name="connsiteY923" fmla="*/ 948867 h 2500355"/>
              <a:gd name="connsiteX924" fmla="*/ 5502854 w 12199375"/>
              <a:gd name="connsiteY924" fmla="*/ 817580 h 2500355"/>
              <a:gd name="connsiteX925" fmla="*/ 5492528 w 12199375"/>
              <a:gd name="connsiteY925" fmla="*/ 799141 h 2500355"/>
              <a:gd name="connsiteX926" fmla="*/ 5463763 w 12199375"/>
              <a:gd name="connsiteY926" fmla="*/ 781439 h 2500355"/>
              <a:gd name="connsiteX927" fmla="*/ 5422459 w 12199375"/>
              <a:gd name="connsiteY927" fmla="*/ 716533 h 2500355"/>
              <a:gd name="connsiteX928" fmla="*/ 5404019 w 12199375"/>
              <a:gd name="connsiteY928" fmla="*/ 724646 h 2500355"/>
              <a:gd name="connsiteX929" fmla="*/ 5374517 w 12199375"/>
              <a:gd name="connsiteY929" fmla="*/ 773326 h 2500355"/>
              <a:gd name="connsiteX930" fmla="*/ 5347227 w 12199375"/>
              <a:gd name="connsiteY930" fmla="*/ 703995 h 2500355"/>
              <a:gd name="connsiteX931" fmla="*/ 5332476 w 12199375"/>
              <a:gd name="connsiteY931" fmla="*/ 682605 h 2500355"/>
              <a:gd name="connsiteX932" fmla="*/ 5313299 w 12199375"/>
              <a:gd name="connsiteY932" fmla="*/ 787340 h 2500355"/>
              <a:gd name="connsiteX933" fmla="*/ 5285271 w 12199375"/>
              <a:gd name="connsiteY933" fmla="*/ 857409 h 2500355"/>
              <a:gd name="connsiteX934" fmla="*/ 5255768 w 12199375"/>
              <a:gd name="connsiteY934" fmla="*/ 893549 h 2500355"/>
              <a:gd name="connsiteX935" fmla="*/ 5203401 w 12199375"/>
              <a:gd name="connsiteY935" fmla="*/ 895762 h 2500355"/>
              <a:gd name="connsiteX936" fmla="*/ 5177586 w 12199375"/>
              <a:gd name="connsiteY936" fmla="*/ 884699 h 2500355"/>
              <a:gd name="connsiteX937" fmla="*/ 5151034 w 12199375"/>
              <a:gd name="connsiteY937" fmla="*/ 877323 h 2500355"/>
              <a:gd name="connsiteX938" fmla="*/ 5125219 w 12199375"/>
              <a:gd name="connsiteY938" fmla="*/ 895025 h 2500355"/>
              <a:gd name="connsiteX939" fmla="*/ 5098666 w 12199375"/>
              <a:gd name="connsiteY939" fmla="*/ 942967 h 2500355"/>
              <a:gd name="connsiteX940" fmla="*/ 5068426 w 12199375"/>
              <a:gd name="connsiteY940" fmla="*/ 1029262 h 2500355"/>
              <a:gd name="connsiteX941" fmla="*/ 5097929 w 12199375"/>
              <a:gd name="connsiteY941" fmla="*/ 1146535 h 2500355"/>
              <a:gd name="connsiteX942" fmla="*/ 5123006 w 12199375"/>
              <a:gd name="connsiteY942" fmla="*/ 1194477 h 2500355"/>
              <a:gd name="connsiteX943" fmla="*/ 5313299 w 12199375"/>
              <a:gd name="connsiteY943" fmla="*/ 1310275 h 2500355"/>
              <a:gd name="connsiteX944" fmla="*/ 5313299 w 12199375"/>
              <a:gd name="connsiteY944" fmla="*/ 1310275 h 2500355"/>
              <a:gd name="connsiteX945" fmla="*/ 10002756 w 12199375"/>
              <a:gd name="connsiteY945" fmla="*/ 1257171 h 2500355"/>
              <a:gd name="connsiteX946" fmla="*/ 10030784 w 12199375"/>
              <a:gd name="connsiteY946" fmla="*/ 1185626 h 2500355"/>
              <a:gd name="connsiteX947" fmla="*/ 10047747 w 12199375"/>
              <a:gd name="connsiteY947" fmla="*/ 1131784 h 2500355"/>
              <a:gd name="connsiteX948" fmla="*/ 10047010 w 12199375"/>
              <a:gd name="connsiteY948" fmla="*/ 1091218 h 2500355"/>
              <a:gd name="connsiteX949" fmla="*/ 10041847 w 12199375"/>
              <a:gd name="connsiteY949" fmla="*/ 1054339 h 2500355"/>
              <a:gd name="connsiteX950" fmla="*/ 10034472 w 12199375"/>
              <a:gd name="connsiteY950" fmla="*/ 1027787 h 2500355"/>
              <a:gd name="connsiteX951" fmla="*/ 10016033 w 12199375"/>
              <a:gd name="connsiteY951" fmla="*/ 1027049 h 2500355"/>
              <a:gd name="connsiteX952" fmla="*/ 9964403 w 12199375"/>
              <a:gd name="connsiteY952" fmla="*/ 1274135 h 2500355"/>
              <a:gd name="connsiteX953" fmla="*/ 10002756 w 12199375"/>
              <a:gd name="connsiteY953" fmla="*/ 1257171 h 2500355"/>
              <a:gd name="connsiteX954" fmla="*/ 10002756 w 12199375"/>
              <a:gd name="connsiteY954" fmla="*/ 1257171 h 2500355"/>
              <a:gd name="connsiteX955" fmla="*/ 4355935 w 12199375"/>
              <a:gd name="connsiteY955" fmla="*/ 774063 h 2500355"/>
              <a:gd name="connsiteX956" fmla="*/ 4348560 w 12199375"/>
              <a:gd name="connsiteY956" fmla="*/ 766688 h 2500355"/>
              <a:gd name="connsiteX957" fmla="*/ 4341184 w 12199375"/>
              <a:gd name="connsiteY957" fmla="*/ 774063 h 2500355"/>
              <a:gd name="connsiteX958" fmla="*/ 4348560 w 12199375"/>
              <a:gd name="connsiteY958" fmla="*/ 781439 h 2500355"/>
              <a:gd name="connsiteX959" fmla="*/ 4355935 w 12199375"/>
              <a:gd name="connsiteY959" fmla="*/ 774063 h 2500355"/>
              <a:gd name="connsiteX960" fmla="*/ 901166 w 12199375"/>
              <a:gd name="connsiteY960" fmla="*/ 701782 h 2500355"/>
              <a:gd name="connsiteX961" fmla="*/ 884202 w 12199375"/>
              <a:gd name="connsiteY961" fmla="*/ 711370 h 2500355"/>
              <a:gd name="connsiteX962" fmla="*/ 900429 w 12199375"/>
              <a:gd name="connsiteY962" fmla="*/ 718008 h 2500355"/>
              <a:gd name="connsiteX963" fmla="*/ 901166 w 12199375"/>
              <a:gd name="connsiteY963" fmla="*/ 701782 h 2500355"/>
              <a:gd name="connsiteX964" fmla="*/ 901166 w 12199375"/>
              <a:gd name="connsiteY964" fmla="*/ 701782 h 2500355"/>
              <a:gd name="connsiteX965" fmla="*/ 2320247 w 12199375"/>
              <a:gd name="connsiteY965" fmla="*/ 664166 h 2500355"/>
              <a:gd name="connsiteX966" fmla="*/ 2303283 w 12199375"/>
              <a:gd name="connsiteY966" fmla="*/ 648677 h 2500355"/>
              <a:gd name="connsiteX967" fmla="*/ 2298858 w 12199375"/>
              <a:gd name="connsiteY967" fmla="*/ 687030 h 2500355"/>
              <a:gd name="connsiteX968" fmla="*/ 2309921 w 12199375"/>
              <a:gd name="connsiteY968" fmla="*/ 692931 h 2500355"/>
              <a:gd name="connsiteX969" fmla="*/ 2320247 w 12199375"/>
              <a:gd name="connsiteY969" fmla="*/ 664166 h 2500355"/>
              <a:gd name="connsiteX970" fmla="*/ 2320247 w 12199375"/>
              <a:gd name="connsiteY970" fmla="*/ 664166 h 2500355"/>
              <a:gd name="connsiteX971" fmla="*/ 5114155 w 12199375"/>
              <a:gd name="connsiteY971" fmla="*/ 514440 h 2500355"/>
              <a:gd name="connsiteX972" fmla="*/ 5090553 w 12199375"/>
              <a:gd name="connsiteY972" fmla="*/ 501163 h 2500355"/>
              <a:gd name="connsiteX973" fmla="*/ 5060313 w 12199375"/>
              <a:gd name="connsiteY973" fmla="*/ 524028 h 2500355"/>
              <a:gd name="connsiteX974" fmla="*/ 5114155 w 12199375"/>
              <a:gd name="connsiteY974" fmla="*/ 514440 h 2500355"/>
              <a:gd name="connsiteX975" fmla="*/ 9290265 w 12199375"/>
              <a:gd name="connsiteY975" fmla="*/ 493788 h 2500355"/>
              <a:gd name="connsiteX976" fmla="*/ 9254124 w 12199375"/>
              <a:gd name="connsiteY976" fmla="*/ 485674 h 2500355"/>
              <a:gd name="connsiteX977" fmla="*/ 9271826 w 12199375"/>
              <a:gd name="connsiteY977" fmla="*/ 508539 h 2500355"/>
              <a:gd name="connsiteX978" fmla="*/ 9290265 w 12199375"/>
              <a:gd name="connsiteY978" fmla="*/ 493788 h 2500355"/>
              <a:gd name="connsiteX979" fmla="*/ 9290265 w 12199375"/>
              <a:gd name="connsiteY979" fmla="*/ 493788 h 2500355"/>
              <a:gd name="connsiteX980" fmla="*/ 3054128 w 12199375"/>
              <a:gd name="connsiteY980" fmla="*/ 390528 h 2500355"/>
              <a:gd name="connsiteX981" fmla="*/ 3051177 w 12199375"/>
              <a:gd name="connsiteY981" fmla="*/ 383152 h 2500355"/>
              <a:gd name="connsiteX982" fmla="*/ 3043064 w 12199375"/>
              <a:gd name="connsiteY982" fmla="*/ 390528 h 2500355"/>
              <a:gd name="connsiteX983" fmla="*/ 3046014 w 12199375"/>
              <a:gd name="connsiteY983" fmla="*/ 397904 h 2500355"/>
              <a:gd name="connsiteX984" fmla="*/ 3054128 w 12199375"/>
              <a:gd name="connsiteY984" fmla="*/ 390528 h 2500355"/>
              <a:gd name="connsiteX985" fmla="*/ 3131572 w 12199375"/>
              <a:gd name="connsiteY985" fmla="*/ 383152 h 2500355"/>
              <a:gd name="connsiteX986" fmla="*/ 3110183 w 12199375"/>
              <a:gd name="connsiteY986" fmla="*/ 365451 h 2500355"/>
              <a:gd name="connsiteX987" fmla="*/ 3080680 w 12199375"/>
              <a:gd name="connsiteY987" fmla="*/ 363238 h 2500355"/>
              <a:gd name="connsiteX988" fmla="*/ 3088793 w 12199375"/>
              <a:gd name="connsiteY988" fmla="*/ 380940 h 2500355"/>
              <a:gd name="connsiteX989" fmla="*/ 3131572 w 12199375"/>
              <a:gd name="connsiteY989" fmla="*/ 383152 h 2500355"/>
              <a:gd name="connsiteX990" fmla="*/ 3131572 w 12199375"/>
              <a:gd name="connsiteY990" fmla="*/ 383152 h 2500355"/>
              <a:gd name="connsiteX991" fmla="*/ 2463336 w 12199375"/>
              <a:gd name="connsiteY991" fmla="*/ 268092 h 2500355"/>
              <a:gd name="connsiteX992" fmla="*/ 2456697 w 12199375"/>
              <a:gd name="connsiteY992" fmla="*/ 250390 h 2500355"/>
              <a:gd name="connsiteX993" fmla="*/ 2452272 w 12199375"/>
              <a:gd name="connsiteY993" fmla="*/ 279893 h 2500355"/>
              <a:gd name="connsiteX994" fmla="*/ 2463336 w 12199375"/>
              <a:gd name="connsiteY994" fmla="*/ 268092 h 2500355"/>
              <a:gd name="connsiteX995" fmla="*/ 11960262 w 12199375"/>
              <a:gd name="connsiteY995" fmla="*/ 1747653 h 2500355"/>
              <a:gd name="connsiteX996" fmla="*/ 11971325 w 12199375"/>
              <a:gd name="connsiteY996" fmla="*/ 1740278 h 2500355"/>
              <a:gd name="connsiteX997" fmla="*/ 11982389 w 12199375"/>
              <a:gd name="connsiteY997" fmla="*/ 1747653 h 2500355"/>
              <a:gd name="connsiteX998" fmla="*/ 11971325 w 12199375"/>
              <a:gd name="connsiteY998" fmla="*/ 1755029 h 2500355"/>
              <a:gd name="connsiteX999" fmla="*/ 11960262 w 12199375"/>
              <a:gd name="connsiteY999" fmla="*/ 1747653 h 25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</a:cxnLst>
            <a:rect l="l" t="t" r="r" b="b"/>
            <a:pathLst>
              <a:path w="12199375" h="2500355">
                <a:moveTo>
                  <a:pt x="4284" y="2002114"/>
                </a:moveTo>
                <a:cubicBezTo>
                  <a:pt x="4284" y="1724051"/>
                  <a:pt x="5759" y="1496880"/>
                  <a:pt x="7971" y="1496880"/>
                </a:cubicBezTo>
                <a:cubicBezTo>
                  <a:pt x="10184" y="1496880"/>
                  <a:pt x="21248" y="1502043"/>
                  <a:pt x="33049" y="1507944"/>
                </a:cubicBezTo>
                <a:cubicBezTo>
                  <a:pt x="51488" y="1517532"/>
                  <a:pt x="61076" y="1516794"/>
                  <a:pt x="119344" y="1503518"/>
                </a:cubicBezTo>
                <a:cubicBezTo>
                  <a:pt x="155485" y="1495405"/>
                  <a:pt x="200477" y="1485079"/>
                  <a:pt x="218916" y="1481391"/>
                </a:cubicBezTo>
                <a:cubicBezTo>
                  <a:pt x="252106" y="1474015"/>
                  <a:pt x="453462" y="1464427"/>
                  <a:pt x="491078" y="1468115"/>
                </a:cubicBezTo>
                <a:cubicBezTo>
                  <a:pt x="540496" y="1472540"/>
                  <a:pt x="586225" y="1468852"/>
                  <a:pt x="610564" y="1457789"/>
                </a:cubicBezTo>
                <a:lnTo>
                  <a:pt x="637855" y="1445250"/>
                </a:lnTo>
                <a:lnTo>
                  <a:pt x="633429" y="1354529"/>
                </a:lnTo>
                <a:cubicBezTo>
                  <a:pt x="630479" y="1291099"/>
                  <a:pt x="625316" y="1258646"/>
                  <a:pt x="617203" y="1246107"/>
                </a:cubicBezTo>
                <a:cubicBezTo>
                  <a:pt x="610564" y="1236519"/>
                  <a:pt x="603926" y="1213654"/>
                  <a:pt x="601714" y="1195215"/>
                </a:cubicBezTo>
                <a:cubicBezTo>
                  <a:pt x="598026" y="1162762"/>
                  <a:pt x="597288" y="1162024"/>
                  <a:pt x="553772" y="1146535"/>
                </a:cubicBezTo>
                <a:lnTo>
                  <a:pt x="509518" y="1131046"/>
                </a:lnTo>
                <a:lnTo>
                  <a:pt x="507305" y="1046964"/>
                </a:lnTo>
                <a:cubicBezTo>
                  <a:pt x="505830" y="995334"/>
                  <a:pt x="508043" y="959931"/>
                  <a:pt x="513205" y="954030"/>
                </a:cubicBezTo>
                <a:cubicBezTo>
                  <a:pt x="517631" y="948867"/>
                  <a:pt x="532382" y="942229"/>
                  <a:pt x="546396" y="940016"/>
                </a:cubicBezTo>
                <a:lnTo>
                  <a:pt x="572211" y="935591"/>
                </a:lnTo>
                <a:lnTo>
                  <a:pt x="572211" y="889862"/>
                </a:lnTo>
                <a:cubicBezTo>
                  <a:pt x="572211" y="848558"/>
                  <a:pt x="575161" y="839707"/>
                  <a:pt x="605402" y="793240"/>
                </a:cubicBezTo>
                <a:cubicBezTo>
                  <a:pt x="646705" y="728334"/>
                  <a:pt x="673995" y="700307"/>
                  <a:pt x="694647" y="700307"/>
                </a:cubicBezTo>
                <a:cubicBezTo>
                  <a:pt x="703498" y="700307"/>
                  <a:pt x="721200" y="698094"/>
                  <a:pt x="733738" y="695881"/>
                </a:cubicBezTo>
                <a:cubicBezTo>
                  <a:pt x="754390" y="691456"/>
                  <a:pt x="756603" y="688506"/>
                  <a:pt x="756603" y="663428"/>
                </a:cubicBezTo>
                <a:cubicBezTo>
                  <a:pt x="756603" y="642776"/>
                  <a:pt x="762504" y="629500"/>
                  <a:pt x="778730" y="611799"/>
                </a:cubicBezTo>
                <a:cubicBezTo>
                  <a:pt x="799382" y="589671"/>
                  <a:pt x="803807" y="588196"/>
                  <a:pt x="838473" y="591884"/>
                </a:cubicBezTo>
                <a:cubicBezTo>
                  <a:pt x="859125" y="594097"/>
                  <a:pt x="879039" y="599997"/>
                  <a:pt x="881990" y="605160"/>
                </a:cubicBezTo>
                <a:cubicBezTo>
                  <a:pt x="890840" y="619174"/>
                  <a:pt x="918868" y="593359"/>
                  <a:pt x="918868" y="570495"/>
                </a:cubicBezTo>
                <a:cubicBezTo>
                  <a:pt x="918868" y="549843"/>
                  <a:pt x="951321" y="523290"/>
                  <a:pt x="975661" y="523290"/>
                </a:cubicBezTo>
                <a:cubicBezTo>
                  <a:pt x="986724" y="523290"/>
                  <a:pt x="992625" y="519603"/>
                  <a:pt x="991150" y="512964"/>
                </a:cubicBezTo>
                <a:cubicBezTo>
                  <a:pt x="989675" y="507064"/>
                  <a:pt x="1007376" y="489362"/>
                  <a:pt x="1029503" y="472398"/>
                </a:cubicBezTo>
                <a:cubicBezTo>
                  <a:pt x="1061956" y="448058"/>
                  <a:pt x="1075970" y="442158"/>
                  <a:pt x="1101047" y="442158"/>
                </a:cubicBezTo>
                <a:cubicBezTo>
                  <a:pt x="1126862" y="442158"/>
                  <a:pt x="1134975" y="445846"/>
                  <a:pt x="1148989" y="464285"/>
                </a:cubicBezTo>
                <a:cubicBezTo>
                  <a:pt x="1205782" y="536567"/>
                  <a:pt x="1207995" y="540992"/>
                  <a:pt x="1188080" y="548368"/>
                </a:cubicBezTo>
                <a:cubicBezTo>
                  <a:pt x="1169641" y="555743"/>
                  <a:pt x="1175542" y="565332"/>
                  <a:pt x="1205782" y="574183"/>
                </a:cubicBezTo>
                <a:cubicBezTo>
                  <a:pt x="1247823" y="586721"/>
                  <a:pt x="1253724" y="585246"/>
                  <a:pt x="1269213" y="555743"/>
                </a:cubicBezTo>
                <a:cubicBezTo>
                  <a:pt x="1277326" y="540992"/>
                  <a:pt x="1294290" y="521078"/>
                  <a:pt x="1307566" y="510752"/>
                </a:cubicBezTo>
                <a:lnTo>
                  <a:pt x="1331906" y="492313"/>
                </a:lnTo>
                <a:lnTo>
                  <a:pt x="1318630" y="473136"/>
                </a:lnTo>
                <a:cubicBezTo>
                  <a:pt x="1311254" y="462072"/>
                  <a:pt x="1303141" y="444371"/>
                  <a:pt x="1300191" y="433307"/>
                </a:cubicBezTo>
                <a:cubicBezTo>
                  <a:pt x="1297240" y="422244"/>
                  <a:pt x="1289865" y="410442"/>
                  <a:pt x="1282489" y="408230"/>
                </a:cubicBezTo>
                <a:cubicBezTo>
                  <a:pt x="1268475" y="403067"/>
                  <a:pt x="1258887" y="392003"/>
                  <a:pt x="1258887" y="380202"/>
                </a:cubicBezTo>
                <a:cubicBezTo>
                  <a:pt x="1258887" y="363976"/>
                  <a:pt x="1320105" y="324885"/>
                  <a:pt x="1345920" y="324885"/>
                </a:cubicBezTo>
                <a:cubicBezTo>
                  <a:pt x="1373947" y="324885"/>
                  <a:pt x="1420414" y="339636"/>
                  <a:pt x="1420414" y="348487"/>
                </a:cubicBezTo>
                <a:cubicBezTo>
                  <a:pt x="1420414" y="351437"/>
                  <a:pt x="1430740" y="369876"/>
                  <a:pt x="1444016" y="388315"/>
                </a:cubicBezTo>
                <a:cubicBezTo>
                  <a:pt x="1463193" y="416343"/>
                  <a:pt x="1465406" y="425194"/>
                  <a:pt x="1458768" y="436257"/>
                </a:cubicBezTo>
                <a:cubicBezTo>
                  <a:pt x="1452867" y="445846"/>
                  <a:pt x="1452867" y="451009"/>
                  <a:pt x="1459505" y="456172"/>
                </a:cubicBezTo>
                <a:cubicBezTo>
                  <a:pt x="1467619" y="462810"/>
                  <a:pt x="1514085" y="479774"/>
                  <a:pt x="1533262" y="482724"/>
                </a:cubicBezTo>
                <a:cubicBezTo>
                  <a:pt x="1586367" y="492313"/>
                  <a:pt x="1737569" y="630975"/>
                  <a:pt x="1737569" y="670804"/>
                </a:cubicBezTo>
                <a:cubicBezTo>
                  <a:pt x="1737569" y="676705"/>
                  <a:pt x="1749370" y="693669"/>
                  <a:pt x="1763383" y="709895"/>
                </a:cubicBezTo>
                <a:cubicBezTo>
                  <a:pt x="1792149" y="741610"/>
                  <a:pt x="1793624" y="750461"/>
                  <a:pt x="1778872" y="800616"/>
                </a:cubicBezTo>
                <a:cubicBezTo>
                  <a:pt x="1768546" y="833806"/>
                  <a:pt x="1769284" y="838232"/>
                  <a:pt x="1786986" y="884699"/>
                </a:cubicBezTo>
                <a:cubicBezTo>
                  <a:pt x="1797312" y="911251"/>
                  <a:pt x="1808375" y="938541"/>
                  <a:pt x="1811325" y="945179"/>
                </a:cubicBezTo>
                <a:cubicBezTo>
                  <a:pt x="1814276" y="951817"/>
                  <a:pt x="1820914" y="976157"/>
                  <a:pt x="1826077" y="1000497"/>
                </a:cubicBezTo>
                <a:cubicBezTo>
                  <a:pt x="1831240" y="1024837"/>
                  <a:pt x="1840090" y="1051389"/>
                  <a:pt x="1845991" y="1060240"/>
                </a:cubicBezTo>
                <a:cubicBezTo>
                  <a:pt x="1852629" y="1070566"/>
                  <a:pt x="1855579" y="1089743"/>
                  <a:pt x="1854104" y="1111870"/>
                </a:cubicBezTo>
                <a:lnTo>
                  <a:pt x="1851892" y="1147273"/>
                </a:lnTo>
                <a:lnTo>
                  <a:pt x="1818701" y="1145798"/>
                </a:lnTo>
                <a:cubicBezTo>
                  <a:pt x="1713229" y="1139897"/>
                  <a:pt x="1677088" y="1131046"/>
                  <a:pt x="1637997" y="1099331"/>
                </a:cubicBezTo>
                <a:cubicBezTo>
                  <a:pt x="1622508" y="1087530"/>
                  <a:pt x="1604069" y="1077204"/>
                  <a:pt x="1597431" y="1077204"/>
                </a:cubicBezTo>
                <a:cubicBezTo>
                  <a:pt x="1577516" y="1077204"/>
                  <a:pt x="1550964" y="1136947"/>
                  <a:pt x="1555389" y="1171613"/>
                </a:cubicBezTo>
                <a:cubicBezTo>
                  <a:pt x="1557602" y="1186364"/>
                  <a:pt x="1556127" y="1238731"/>
                  <a:pt x="1551701" y="1286673"/>
                </a:cubicBezTo>
                <a:cubicBezTo>
                  <a:pt x="1547276" y="1334615"/>
                  <a:pt x="1546538" y="1381819"/>
                  <a:pt x="1548751" y="1392145"/>
                </a:cubicBezTo>
                <a:cubicBezTo>
                  <a:pt x="1553177" y="1409847"/>
                  <a:pt x="1571616" y="1416485"/>
                  <a:pt x="1576779" y="1401734"/>
                </a:cubicBezTo>
                <a:cubicBezTo>
                  <a:pt x="1578991" y="1395833"/>
                  <a:pt x="1587842" y="1395833"/>
                  <a:pt x="1608494" y="1401734"/>
                </a:cubicBezTo>
                <a:cubicBezTo>
                  <a:pt x="1645373" y="1412060"/>
                  <a:pt x="1885082" y="1411322"/>
                  <a:pt x="1885082" y="1401734"/>
                </a:cubicBezTo>
                <a:cubicBezTo>
                  <a:pt x="1885082" y="1398046"/>
                  <a:pt x="1888032" y="1396571"/>
                  <a:pt x="1892458" y="1398784"/>
                </a:cubicBezTo>
                <a:cubicBezTo>
                  <a:pt x="1896883" y="1400996"/>
                  <a:pt x="1899833" y="1400259"/>
                  <a:pt x="1899833" y="1395833"/>
                </a:cubicBezTo>
                <a:cubicBezTo>
                  <a:pt x="1899833" y="1391408"/>
                  <a:pt x="1910159" y="1386245"/>
                  <a:pt x="1923436" y="1383295"/>
                </a:cubicBezTo>
                <a:cubicBezTo>
                  <a:pt x="1936712" y="1380344"/>
                  <a:pt x="1956626" y="1370756"/>
                  <a:pt x="1968427" y="1362643"/>
                </a:cubicBezTo>
                <a:cubicBezTo>
                  <a:pt x="1989079" y="1347154"/>
                  <a:pt x="1989817" y="1345679"/>
                  <a:pt x="1984654" y="1299949"/>
                </a:cubicBezTo>
                <a:cubicBezTo>
                  <a:pt x="1981704" y="1274135"/>
                  <a:pt x="1976541" y="1246107"/>
                  <a:pt x="1972115" y="1237994"/>
                </a:cubicBezTo>
                <a:cubicBezTo>
                  <a:pt x="1967690" y="1229881"/>
                  <a:pt x="1961789" y="1203328"/>
                  <a:pt x="1958101" y="1178988"/>
                </a:cubicBezTo>
                <a:cubicBezTo>
                  <a:pt x="1953676" y="1148748"/>
                  <a:pt x="1947038" y="1129571"/>
                  <a:pt x="1935974" y="1119983"/>
                </a:cubicBezTo>
                <a:cubicBezTo>
                  <a:pt x="1908684" y="1094168"/>
                  <a:pt x="1899833" y="1060977"/>
                  <a:pt x="1899833" y="983533"/>
                </a:cubicBezTo>
                <a:cubicBezTo>
                  <a:pt x="1899833" y="917889"/>
                  <a:pt x="1898358" y="909038"/>
                  <a:pt x="1882869" y="895762"/>
                </a:cubicBezTo>
                <a:cubicBezTo>
                  <a:pt x="1874019" y="887649"/>
                  <a:pt x="1857792" y="879536"/>
                  <a:pt x="1848204" y="878061"/>
                </a:cubicBezTo>
                <a:cubicBezTo>
                  <a:pt x="1830502" y="875848"/>
                  <a:pt x="1829765" y="875110"/>
                  <a:pt x="1831977" y="805779"/>
                </a:cubicBezTo>
                <a:cubicBezTo>
                  <a:pt x="1833452" y="764475"/>
                  <a:pt x="1839353" y="723171"/>
                  <a:pt x="1845991" y="706207"/>
                </a:cubicBezTo>
                <a:cubicBezTo>
                  <a:pt x="1860742" y="668591"/>
                  <a:pt x="1860005" y="613274"/>
                  <a:pt x="1843778" y="601473"/>
                </a:cubicBezTo>
                <a:cubicBezTo>
                  <a:pt x="1827552" y="589671"/>
                  <a:pt x="1817226" y="541730"/>
                  <a:pt x="1827552" y="525503"/>
                </a:cubicBezTo>
                <a:cubicBezTo>
                  <a:pt x="1831977" y="518865"/>
                  <a:pt x="1845991" y="505589"/>
                  <a:pt x="1860005" y="496738"/>
                </a:cubicBezTo>
                <a:cubicBezTo>
                  <a:pt x="1877706" y="484199"/>
                  <a:pt x="1885820" y="472398"/>
                  <a:pt x="1888770" y="451746"/>
                </a:cubicBezTo>
                <a:cubicBezTo>
                  <a:pt x="1893195" y="425931"/>
                  <a:pt x="1890983" y="420768"/>
                  <a:pt x="1863693" y="392741"/>
                </a:cubicBezTo>
                <a:cubicBezTo>
                  <a:pt x="1847466" y="375777"/>
                  <a:pt x="1833452" y="355862"/>
                  <a:pt x="1833452" y="347749"/>
                </a:cubicBezTo>
                <a:cubicBezTo>
                  <a:pt x="1833452" y="339636"/>
                  <a:pt x="1829027" y="332998"/>
                  <a:pt x="1823126" y="332998"/>
                </a:cubicBezTo>
                <a:cubicBezTo>
                  <a:pt x="1817226" y="332998"/>
                  <a:pt x="1809113" y="328572"/>
                  <a:pt x="1804687" y="322672"/>
                </a:cubicBezTo>
                <a:cubicBezTo>
                  <a:pt x="1798049" y="314559"/>
                  <a:pt x="1800262" y="304970"/>
                  <a:pt x="1816488" y="278418"/>
                </a:cubicBezTo>
                <a:cubicBezTo>
                  <a:pt x="1840090" y="239327"/>
                  <a:pt x="1869593" y="222363"/>
                  <a:pt x="1914585" y="222363"/>
                </a:cubicBezTo>
                <a:cubicBezTo>
                  <a:pt x="1941137" y="222363"/>
                  <a:pt x="1949988" y="226788"/>
                  <a:pt x="1979491" y="255553"/>
                </a:cubicBezTo>
                <a:lnTo>
                  <a:pt x="2014157" y="288744"/>
                </a:lnTo>
                <a:lnTo>
                  <a:pt x="1997193" y="302020"/>
                </a:lnTo>
                <a:cubicBezTo>
                  <a:pt x="1980966" y="314559"/>
                  <a:pt x="1980228" y="340374"/>
                  <a:pt x="1995717" y="340374"/>
                </a:cubicBezTo>
                <a:cubicBezTo>
                  <a:pt x="1999405" y="340374"/>
                  <a:pt x="2013419" y="351437"/>
                  <a:pt x="2028170" y="365451"/>
                </a:cubicBezTo>
                <a:cubicBezTo>
                  <a:pt x="2051773" y="387578"/>
                  <a:pt x="2092339" y="403067"/>
                  <a:pt x="2102665" y="393478"/>
                </a:cubicBezTo>
                <a:cubicBezTo>
                  <a:pt x="2104877" y="391266"/>
                  <a:pt x="2106353" y="370614"/>
                  <a:pt x="2106353" y="347749"/>
                </a:cubicBezTo>
                <a:cubicBezTo>
                  <a:pt x="2106353" y="324885"/>
                  <a:pt x="2108565" y="285056"/>
                  <a:pt x="2110778" y="260716"/>
                </a:cubicBezTo>
                <a:cubicBezTo>
                  <a:pt x="2115204" y="219412"/>
                  <a:pt x="2116679" y="215725"/>
                  <a:pt x="2132905" y="215725"/>
                </a:cubicBezTo>
                <a:cubicBezTo>
                  <a:pt x="2142493" y="215725"/>
                  <a:pt x="2150607" y="220150"/>
                  <a:pt x="2150607" y="225313"/>
                </a:cubicBezTo>
                <a:cubicBezTo>
                  <a:pt x="2150607" y="230476"/>
                  <a:pt x="2150607" y="276205"/>
                  <a:pt x="2150607" y="327835"/>
                </a:cubicBezTo>
                <a:lnTo>
                  <a:pt x="2149869" y="420768"/>
                </a:lnTo>
                <a:lnTo>
                  <a:pt x="2187485" y="444371"/>
                </a:lnTo>
                <a:cubicBezTo>
                  <a:pt x="2235427" y="473873"/>
                  <a:pt x="2268618" y="481987"/>
                  <a:pt x="2268618" y="463547"/>
                </a:cubicBezTo>
                <a:cubicBezTo>
                  <a:pt x="2268618" y="456172"/>
                  <a:pt x="2278943" y="439208"/>
                  <a:pt x="2291482" y="425194"/>
                </a:cubicBezTo>
                <a:cubicBezTo>
                  <a:pt x="2304021" y="411180"/>
                  <a:pt x="2319510" y="388315"/>
                  <a:pt x="2326148" y="374302"/>
                </a:cubicBezTo>
                <a:cubicBezTo>
                  <a:pt x="2337211" y="350699"/>
                  <a:pt x="2337211" y="348487"/>
                  <a:pt x="2321723" y="327835"/>
                </a:cubicBezTo>
                <a:cubicBezTo>
                  <a:pt x="2312872" y="316034"/>
                  <a:pt x="2305496" y="300545"/>
                  <a:pt x="2305496" y="294644"/>
                </a:cubicBezTo>
                <a:cubicBezTo>
                  <a:pt x="2305496" y="287269"/>
                  <a:pt x="2298120" y="283581"/>
                  <a:pt x="2284107" y="283581"/>
                </a:cubicBezTo>
                <a:cubicBezTo>
                  <a:pt x="2256079" y="283581"/>
                  <a:pt x="2249441" y="271780"/>
                  <a:pt x="2266405" y="251865"/>
                </a:cubicBezTo>
                <a:cubicBezTo>
                  <a:pt x="2274518" y="243015"/>
                  <a:pt x="2284107" y="226788"/>
                  <a:pt x="2289269" y="215725"/>
                </a:cubicBezTo>
                <a:cubicBezTo>
                  <a:pt x="2308446" y="170733"/>
                  <a:pt x="2391054" y="160407"/>
                  <a:pt x="2426457" y="198760"/>
                </a:cubicBezTo>
                <a:cubicBezTo>
                  <a:pt x="2435308" y="208349"/>
                  <a:pt x="2450797" y="217200"/>
                  <a:pt x="2460385" y="218675"/>
                </a:cubicBezTo>
                <a:cubicBezTo>
                  <a:pt x="2475874" y="220887"/>
                  <a:pt x="2480300" y="216462"/>
                  <a:pt x="2490626" y="187697"/>
                </a:cubicBezTo>
                <a:cubicBezTo>
                  <a:pt x="2515703" y="118366"/>
                  <a:pt x="2517915" y="113940"/>
                  <a:pt x="2530454" y="119103"/>
                </a:cubicBezTo>
                <a:cubicBezTo>
                  <a:pt x="2538568" y="122053"/>
                  <a:pt x="2540780" y="128692"/>
                  <a:pt x="2537830" y="139017"/>
                </a:cubicBezTo>
                <a:cubicBezTo>
                  <a:pt x="2534880" y="147868"/>
                  <a:pt x="2530454" y="166307"/>
                  <a:pt x="2526766" y="180321"/>
                </a:cubicBezTo>
                <a:cubicBezTo>
                  <a:pt x="2523079" y="194335"/>
                  <a:pt x="2515703" y="226050"/>
                  <a:pt x="2509065" y="250390"/>
                </a:cubicBezTo>
                <a:cubicBezTo>
                  <a:pt x="2492838" y="313083"/>
                  <a:pt x="2493576" y="327097"/>
                  <a:pt x="2514965" y="335211"/>
                </a:cubicBezTo>
                <a:cubicBezTo>
                  <a:pt x="2524554" y="338898"/>
                  <a:pt x="2545943" y="353650"/>
                  <a:pt x="2561432" y="366926"/>
                </a:cubicBezTo>
                <a:cubicBezTo>
                  <a:pt x="2581346" y="384628"/>
                  <a:pt x="2601998" y="394216"/>
                  <a:pt x="2630026" y="400117"/>
                </a:cubicBezTo>
                <a:cubicBezTo>
                  <a:pt x="2713371" y="416343"/>
                  <a:pt x="2730335" y="431832"/>
                  <a:pt x="2708946" y="468710"/>
                </a:cubicBezTo>
                <a:cubicBezTo>
                  <a:pt x="2702308" y="479774"/>
                  <a:pt x="2697145" y="496738"/>
                  <a:pt x="2697145" y="505589"/>
                </a:cubicBezTo>
                <a:cubicBezTo>
                  <a:pt x="2697145" y="521815"/>
                  <a:pt x="2658053" y="566807"/>
                  <a:pt x="2638139" y="573445"/>
                </a:cubicBezTo>
                <a:cubicBezTo>
                  <a:pt x="2628551" y="576395"/>
                  <a:pt x="2629288" y="583033"/>
                  <a:pt x="2641089" y="618437"/>
                </a:cubicBezTo>
                <a:cubicBezTo>
                  <a:pt x="2653628" y="656053"/>
                  <a:pt x="2654366" y="664903"/>
                  <a:pt x="2645515" y="707682"/>
                </a:cubicBezTo>
                <a:cubicBezTo>
                  <a:pt x="2638139" y="743086"/>
                  <a:pt x="2638139" y="759312"/>
                  <a:pt x="2644040" y="770376"/>
                </a:cubicBezTo>
                <a:cubicBezTo>
                  <a:pt x="2654366" y="789552"/>
                  <a:pt x="2649203" y="815367"/>
                  <a:pt x="2624863" y="865522"/>
                </a:cubicBezTo>
                <a:cubicBezTo>
                  <a:pt x="2602736" y="910514"/>
                  <a:pt x="2600523" y="912726"/>
                  <a:pt x="2567333" y="912726"/>
                </a:cubicBezTo>
                <a:cubicBezTo>
                  <a:pt x="2540043" y="912726"/>
                  <a:pt x="2542993" y="906088"/>
                  <a:pt x="2529717" y="996071"/>
                </a:cubicBezTo>
                <a:cubicBezTo>
                  <a:pt x="2523079" y="1043276"/>
                  <a:pt x="2525291" y="1083104"/>
                  <a:pt x="2537830" y="1125146"/>
                </a:cubicBezTo>
                <a:cubicBezTo>
                  <a:pt x="2542993" y="1143585"/>
                  <a:pt x="2549631" y="1177513"/>
                  <a:pt x="2551844" y="1201115"/>
                </a:cubicBezTo>
                <a:cubicBezTo>
                  <a:pt x="2554057" y="1224718"/>
                  <a:pt x="2560695" y="1255695"/>
                  <a:pt x="2566595" y="1271184"/>
                </a:cubicBezTo>
                <a:cubicBezTo>
                  <a:pt x="2572496" y="1286673"/>
                  <a:pt x="2581346" y="1318389"/>
                  <a:pt x="2586509" y="1341991"/>
                </a:cubicBezTo>
                <a:cubicBezTo>
                  <a:pt x="2598311" y="1393621"/>
                  <a:pt x="2604211" y="1397308"/>
                  <a:pt x="2686081" y="1395096"/>
                </a:cubicBezTo>
                <a:cubicBezTo>
                  <a:pt x="2748774" y="1393621"/>
                  <a:pt x="2763526" y="1389195"/>
                  <a:pt x="2763526" y="1372231"/>
                </a:cubicBezTo>
                <a:cubicBezTo>
                  <a:pt x="2763526" y="1353054"/>
                  <a:pt x="2804830" y="1358955"/>
                  <a:pt x="2820318" y="1380344"/>
                </a:cubicBezTo>
                <a:lnTo>
                  <a:pt x="2834332" y="1399521"/>
                </a:lnTo>
                <a:lnTo>
                  <a:pt x="2961932" y="1399521"/>
                </a:lnTo>
                <a:cubicBezTo>
                  <a:pt x="3077730" y="1399521"/>
                  <a:pt x="3091006" y="1398046"/>
                  <a:pt x="3099119" y="1385507"/>
                </a:cubicBezTo>
                <a:cubicBezTo>
                  <a:pt x="3104282" y="1378132"/>
                  <a:pt x="3121246" y="1366331"/>
                  <a:pt x="3136735" y="1358955"/>
                </a:cubicBezTo>
                <a:cubicBezTo>
                  <a:pt x="3185415" y="1336828"/>
                  <a:pt x="3203116" y="1273397"/>
                  <a:pt x="3175089" y="1218817"/>
                </a:cubicBezTo>
                <a:cubicBezTo>
                  <a:pt x="3158125" y="1184889"/>
                  <a:pt x="3146324" y="1175300"/>
                  <a:pt x="3146324" y="1195215"/>
                </a:cubicBezTo>
                <a:cubicBezTo>
                  <a:pt x="3146324" y="1201115"/>
                  <a:pt x="3138948" y="1208491"/>
                  <a:pt x="3129360" y="1211441"/>
                </a:cubicBezTo>
                <a:cubicBezTo>
                  <a:pt x="3105020" y="1219555"/>
                  <a:pt x="2975208" y="1215129"/>
                  <a:pt x="2964144" y="1205541"/>
                </a:cubicBezTo>
                <a:cubicBezTo>
                  <a:pt x="2956768" y="1199640"/>
                  <a:pt x="2954556" y="1170137"/>
                  <a:pt x="2954556" y="1091218"/>
                </a:cubicBezTo>
                <a:cubicBezTo>
                  <a:pt x="2954556" y="985745"/>
                  <a:pt x="2954556" y="985008"/>
                  <a:pt x="2936854" y="978370"/>
                </a:cubicBezTo>
                <a:cubicBezTo>
                  <a:pt x="2914727" y="970257"/>
                  <a:pt x="2911039" y="957718"/>
                  <a:pt x="2911039" y="893549"/>
                </a:cubicBezTo>
                <a:cubicBezTo>
                  <a:pt x="2911039" y="863309"/>
                  <a:pt x="2906614" y="830119"/>
                  <a:pt x="2899238" y="813892"/>
                </a:cubicBezTo>
                <a:cubicBezTo>
                  <a:pt x="2888175" y="787340"/>
                  <a:pt x="2888175" y="783652"/>
                  <a:pt x="2910302" y="720221"/>
                </a:cubicBezTo>
                <a:cubicBezTo>
                  <a:pt x="2946443" y="614749"/>
                  <a:pt x="2952343" y="603685"/>
                  <a:pt x="2984059" y="583771"/>
                </a:cubicBezTo>
                <a:cubicBezTo>
                  <a:pt x="3000285" y="573445"/>
                  <a:pt x="3016512" y="565332"/>
                  <a:pt x="3019462" y="565332"/>
                </a:cubicBezTo>
                <a:cubicBezTo>
                  <a:pt x="3022412" y="565332"/>
                  <a:pt x="3029050" y="538042"/>
                  <a:pt x="3033476" y="504114"/>
                </a:cubicBezTo>
                <a:cubicBezTo>
                  <a:pt x="3037901" y="470185"/>
                  <a:pt x="3043802" y="435520"/>
                  <a:pt x="3046752" y="425931"/>
                </a:cubicBezTo>
                <a:cubicBezTo>
                  <a:pt x="3051915" y="410442"/>
                  <a:pt x="3050440" y="409705"/>
                  <a:pt x="3032738" y="414130"/>
                </a:cubicBezTo>
                <a:cubicBezTo>
                  <a:pt x="3016512" y="417818"/>
                  <a:pt x="3013561" y="416343"/>
                  <a:pt x="3013561" y="404542"/>
                </a:cubicBezTo>
                <a:cubicBezTo>
                  <a:pt x="3013561" y="396429"/>
                  <a:pt x="3018724" y="387578"/>
                  <a:pt x="3024625" y="385365"/>
                </a:cubicBezTo>
                <a:cubicBezTo>
                  <a:pt x="3037164" y="380202"/>
                  <a:pt x="3039376" y="347012"/>
                  <a:pt x="3027575" y="339636"/>
                </a:cubicBezTo>
                <a:cubicBezTo>
                  <a:pt x="3023150" y="336686"/>
                  <a:pt x="3021675" y="329310"/>
                  <a:pt x="3024625" y="322672"/>
                </a:cubicBezTo>
                <a:cubicBezTo>
                  <a:pt x="3032001" y="306445"/>
                  <a:pt x="3029050" y="260716"/>
                  <a:pt x="3020199" y="251865"/>
                </a:cubicBezTo>
                <a:cubicBezTo>
                  <a:pt x="3006923" y="238589"/>
                  <a:pt x="3013561" y="229001"/>
                  <a:pt x="3048227" y="212774"/>
                </a:cubicBezTo>
                <a:cubicBezTo>
                  <a:pt x="3091006" y="192860"/>
                  <a:pt x="3102069" y="192122"/>
                  <a:pt x="3137473" y="210562"/>
                </a:cubicBezTo>
                <a:cubicBezTo>
                  <a:pt x="3169188" y="226788"/>
                  <a:pt x="3189840" y="254078"/>
                  <a:pt x="3189840" y="278418"/>
                </a:cubicBezTo>
                <a:cubicBezTo>
                  <a:pt x="3189840" y="310871"/>
                  <a:pt x="3206067" y="388315"/>
                  <a:pt x="3213442" y="388315"/>
                </a:cubicBezTo>
                <a:cubicBezTo>
                  <a:pt x="3217130" y="388315"/>
                  <a:pt x="3235569" y="400117"/>
                  <a:pt x="3254009" y="414130"/>
                </a:cubicBezTo>
                <a:cubicBezTo>
                  <a:pt x="3272448" y="428144"/>
                  <a:pt x="3296050" y="439945"/>
                  <a:pt x="3306376" y="439945"/>
                </a:cubicBezTo>
                <a:cubicBezTo>
                  <a:pt x="3332928" y="439945"/>
                  <a:pt x="3381608" y="492313"/>
                  <a:pt x="3381608" y="521078"/>
                </a:cubicBezTo>
                <a:cubicBezTo>
                  <a:pt x="3381608" y="532879"/>
                  <a:pt x="3378658" y="544680"/>
                  <a:pt x="3374232" y="546893"/>
                </a:cubicBezTo>
                <a:cubicBezTo>
                  <a:pt x="3360218" y="555743"/>
                  <a:pt x="3366856" y="563119"/>
                  <a:pt x="3395621" y="571232"/>
                </a:cubicBezTo>
                <a:cubicBezTo>
                  <a:pt x="3440613" y="584509"/>
                  <a:pt x="3456102" y="616961"/>
                  <a:pt x="3417749" y="616961"/>
                </a:cubicBezTo>
                <a:cubicBezTo>
                  <a:pt x="3409635" y="616961"/>
                  <a:pt x="3405210" y="620649"/>
                  <a:pt x="3407423" y="624337"/>
                </a:cubicBezTo>
                <a:cubicBezTo>
                  <a:pt x="3409635" y="628025"/>
                  <a:pt x="3417011" y="631713"/>
                  <a:pt x="3423649" y="631713"/>
                </a:cubicBezTo>
                <a:cubicBezTo>
                  <a:pt x="3430287" y="631713"/>
                  <a:pt x="3442088" y="637613"/>
                  <a:pt x="3449464" y="644252"/>
                </a:cubicBezTo>
                <a:cubicBezTo>
                  <a:pt x="3462740" y="656053"/>
                  <a:pt x="3464215" y="656053"/>
                  <a:pt x="3473066" y="644252"/>
                </a:cubicBezTo>
                <a:cubicBezTo>
                  <a:pt x="3478229" y="636876"/>
                  <a:pt x="3487817" y="631713"/>
                  <a:pt x="3495193" y="631713"/>
                </a:cubicBezTo>
                <a:cubicBezTo>
                  <a:pt x="3502569" y="631713"/>
                  <a:pt x="3515845" y="622862"/>
                  <a:pt x="3526171" y="611799"/>
                </a:cubicBezTo>
                <a:cubicBezTo>
                  <a:pt x="3540922" y="596310"/>
                  <a:pt x="3550511" y="591884"/>
                  <a:pt x="3574113" y="592622"/>
                </a:cubicBezTo>
                <a:cubicBezTo>
                  <a:pt x="3590340" y="593359"/>
                  <a:pt x="3602878" y="590409"/>
                  <a:pt x="3602878" y="586721"/>
                </a:cubicBezTo>
                <a:cubicBezTo>
                  <a:pt x="3602878" y="583033"/>
                  <a:pt x="3613204" y="569020"/>
                  <a:pt x="3625005" y="555006"/>
                </a:cubicBezTo>
                <a:cubicBezTo>
                  <a:pt x="3640494" y="537304"/>
                  <a:pt x="3647132" y="521815"/>
                  <a:pt x="3647132" y="504851"/>
                </a:cubicBezTo>
                <a:cubicBezTo>
                  <a:pt x="3647132" y="490837"/>
                  <a:pt x="3651558" y="475348"/>
                  <a:pt x="3656721" y="470185"/>
                </a:cubicBezTo>
                <a:cubicBezTo>
                  <a:pt x="3664096" y="462810"/>
                  <a:pt x="3663359" y="459122"/>
                  <a:pt x="3653033" y="453959"/>
                </a:cubicBezTo>
                <a:cubicBezTo>
                  <a:pt x="3645657" y="450271"/>
                  <a:pt x="3631643" y="431832"/>
                  <a:pt x="3621317" y="414130"/>
                </a:cubicBezTo>
                <a:cubicBezTo>
                  <a:pt x="3608779" y="393478"/>
                  <a:pt x="3596978" y="380940"/>
                  <a:pt x="3587389" y="380940"/>
                </a:cubicBezTo>
                <a:cubicBezTo>
                  <a:pt x="3564525" y="380940"/>
                  <a:pt x="3563050" y="361763"/>
                  <a:pt x="3583701" y="334473"/>
                </a:cubicBezTo>
                <a:cubicBezTo>
                  <a:pt x="3594027" y="320459"/>
                  <a:pt x="3602878" y="305708"/>
                  <a:pt x="3602878" y="301282"/>
                </a:cubicBezTo>
                <a:cubicBezTo>
                  <a:pt x="3602878" y="284318"/>
                  <a:pt x="3645657" y="262929"/>
                  <a:pt x="3679585" y="262929"/>
                </a:cubicBezTo>
                <a:cubicBezTo>
                  <a:pt x="3708351" y="262929"/>
                  <a:pt x="3720151" y="268092"/>
                  <a:pt x="3754817" y="293907"/>
                </a:cubicBezTo>
                <a:lnTo>
                  <a:pt x="3796121" y="324885"/>
                </a:lnTo>
                <a:lnTo>
                  <a:pt x="3779157" y="338161"/>
                </a:lnTo>
                <a:cubicBezTo>
                  <a:pt x="3755555" y="357338"/>
                  <a:pt x="3750392" y="420768"/>
                  <a:pt x="3771044" y="431832"/>
                </a:cubicBezTo>
                <a:cubicBezTo>
                  <a:pt x="3790220" y="442158"/>
                  <a:pt x="3821198" y="442158"/>
                  <a:pt x="3827837" y="431832"/>
                </a:cubicBezTo>
                <a:cubicBezTo>
                  <a:pt x="3830787" y="427407"/>
                  <a:pt x="3833737" y="365451"/>
                  <a:pt x="3835212" y="294644"/>
                </a:cubicBezTo>
                <a:cubicBezTo>
                  <a:pt x="3836687" y="223838"/>
                  <a:pt x="3839638" y="163357"/>
                  <a:pt x="3842588" y="160407"/>
                </a:cubicBezTo>
                <a:cubicBezTo>
                  <a:pt x="3845538" y="157457"/>
                  <a:pt x="3856602" y="160407"/>
                  <a:pt x="3866928" y="167045"/>
                </a:cubicBezTo>
                <a:lnTo>
                  <a:pt x="3886842" y="178109"/>
                </a:lnTo>
                <a:lnTo>
                  <a:pt x="3889055" y="327835"/>
                </a:lnTo>
                <a:cubicBezTo>
                  <a:pt x="3891267" y="475348"/>
                  <a:pt x="3891267" y="477561"/>
                  <a:pt x="3906756" y="475348"/>
                </a:cubicBezTo>
                <a:cubicBezTo>
                  <a:pt x="3918557" y="473873"/>
                  <a:pt x="3924458" y="464285"/>
                  <a:pt x="3931096" y="438470"/>
                </a:cubicBezTo>
                <a:cubicBezTo>
                  <a:pt x="3941422" y="396429"/>
                  <a:pt x="3961336" y="365451"/>
                  <a:pt x="3979775" y="360288"/>
                </a:cubicBezTo>
                <a:cubicBezTo>
                  <a:pt x="3996739" y="355862"/>
                  <a:pt x="3996739" y="355862"/>
                  <a:pt x="3979038" y="306445"/>
                </a:cubicBezTo>
                <a:cubicBezTo>
                  <a:pt x="3939947" y="198760"/>
                  <a:pt x="3986414" y="119103"/>
                  <a:pt x="4069759" y="153769"/>
                </a:cubicBezTo>
                <a:cubicBezTo>
                  <a:pt x="4111800" y="171470"/>
                  <a:pt x="4133190" y="224575"/>
                  <a:pt x="4114750" y="262191"/>
                </a:cubicBezTo>
                <a:cubicBezTo>
                  <a:pt x="4104425" y="282843"/>
                  <a:pt x="4104425" y="285793"/>
                  <a:pt x="4114750" y="297595"/>
                </a:cubicBezTo>
                <a:cubicBezTo>
                  <a:pt x="4125814" y="310133"/>
                  <a:pt x="4201783" y="350699"/>
                  <a:pt x="4238662" y="364713"/>
                </a:cubicBezTo>
                <a:cubicBezTo>
                  <a:pt x="4252676" y="369876"/>
                  <a:pt x="4259314" y="378727"/>
                  <a:pt x="4263002" y="396429"/>
                </a:cubicBezTo>
                <a:cubicBezTo>
                  <a:pt x="4265215" y="409705"/>
                  <a:pt x="4272590" y="429619"/>
                  <a:pt x="4277753" y="440683"/>
                </a:cubicBezTo>
                <a:cubicBezTo>
                  <a:pt x="4282916" y="451746"/>
                  <a:pt x="4290292" y="470185"/>
                  <a:pt x="4293242" y="482724"/>
                </a:cubicBezTo>
                <a:cubicBezTo>
                  <a:pt x="4296192" y="494525"/>
                  <a:pt x="4302830" y="508539"/>
                  <a:pt x="4308731" y="513702"/>
                </a:cubicBezTo>
                <a:cubicBezTo>
                  <a:pt x="4314632" y="518865"/>
                  <a:pt x="4319057" y="530666"/>
                  <a:pt x="4319057" y="539517"/>
                </a:cubicBezTo>
                <a:cubicBezTo>
                  <a:pt x="4319057" y="548368"/>
                  <a:pt x="4325695" y="567544"/>
                  <a:pt x="4333071" y="580821"/>
                </a:cubicBezTo>
                <a:cubicBezTo>
                  <a:pt x="4341184" y="594097"/>
                  <a:pt x="4345609" y="607373"/>
                  <a:pt x="4342659" y="611799"/>
                </a:cubicBezTo>
                <a:cubicBezTo>
                  <a:pt x="4339709" y="616224"/>
                  <a:pt x="4342659" y="622862"/>
                  <a:pt x="4348560" y="627287"/>
                </a:cubicBezTo>
                <a:cubicBezTo>
                  <a:pt x="4371424" y="645727"/>
                  <a:pt x="4391338" y="700307"/>
                  <a:pt x="4387651" y="734972"/>
                </a:cubicBezTo>
                <a:cubicBezTo>
                  <a:pt x="4384701" y="761525"/>
                  <a:pt x="4387651" y="775539"/>
                  <a:pt x="4403140" y="804304"/>
                </a:cubicBezTo>
                <a:cubicBezTo>
                  <a:pt x="4423792" y="842657"/>
                  <a:pt x="4423792" y="872898"/>
                  <a:pt x="4403140" y="890599"/>
                </a:cubicBezTo>
                <a:cubicBezTo>
                  <a:pt x="4397239" y="895762"/>
                  <a:pt x="4392814" y="909038"/>
                  <a:pt x="4392814" y="920840"/>
                </a:cubicBezTo>
                <a:cubicBezTo>
                  <a:pt x="4392814" y="941491"/>
                  <a:pt x="4391338" y="942229"/>
                  <a:pt x="4364786" y="940016"/>
                </a:cubicBezTo>
                <a:lnTo>
                  <a:pt x="4337496" y="937804"/>
                </a:lnTo>
                <a:lnTo>
                  <a:pt x="4336021" y="900925"/>
                </a:lnTo>
                <a:cubicBezTo>
                  <a:pt x="4332333" y="819055"/>
                  <a:pt x="4324220" y="764475"/>
                  <a:pt x="4314632" y="756362"/>
                </a:cubicBezTo>
                <a:cubicBezTo>
                  <a:pt x="4306518" y="749724"/>
                  <a:pt x="4304306" y="751199"/>
                  <a:pt x="4304306" y="765950"/>
                </a:cubicBezTo>
                <a:cubicBezTo>
                  <a:pt x="4304306" y="784389"/>
                  <a:pt x="4284391" y="808729"/>
                  <a:pt x="4268902" y="808729"/>
                </a:cubicBezTo>
                <a:cubicBezTo>
                  <a:pt x="4252676" y="808729"/>
                  <a:pt x="4230549" y="855196"/>
                  <a:pt x="4234974" y="878798"/>
                </a:cubicBezTo>
                <a:cubicBezTo>
                  <a:pt x="4240875" y="910514"/>
                  <a:pt x="4226861" y="943704"/>
                  <a:pt x="4209159" y="939279"/>
                </a:cubicBezTo>
                <a:cubicBezTo>
                  <a:pt x="4191458" y="934853"/>
                  <a:pt x="4178919" y="960668"/>
                  <a:pt x="4173756" y="1013035"/>
                </a:cubicBezTo>
                <a:cubicBezTo>
                  <a:pt x="4170068" y="1046226"/>
                  <a:pt x="4173018" y="1058765"/>
                  <a:pt x="4195883" y="1105231"/>
                </a:cubicBezTo>
                <a:cubicBezTo>
                  <a:pt x="4209897" y="1134734"/>
                  <a:pt x="4223910" y="1176038"/>
                  <a:pt x="4226861" y="1197427"/>
                </a:cubicBezTo>
                <a:cubicBezTo>
                  <a:pt x="4229811" y="1218817"/>
                  <a:pt x="4238662" y="1254958"/>
                  <a:pt x="4246775" y="1278560"/>
                </a:cubicBezTo>
                <a:cubicBezTo>
                  <a:pt x="4268165" y="1339041"/>
                  <a:pt x="4271852" y="1378869"/>
                  <a:pt x="4257101" y="1391408"/>
                </a:cubicBezTo>
                <a:cubicBezTo>
                  <a:pt x="4250463" y="1396571"/>
                  <a:pt x="4245300" y="1407634"/>
                  <a:pt x="4245300" y="1415748"/>
                </a:cubicBezTo>
                <a:cubicBezTo>
                  <a:pt x="4245300" y="1429024"/>
                  <a:pt x="4248988" y="1429761"/>
                  <a:pt x="4288079" y="1426074"/>
                </a:cubicBezTo>
                <a:cubicBezTo>
                  <a:pt x="4370687" y="1418698"/>
                  <a:pt x="4404615" y="1412797"/>
                  <a:pt x="4427480" y="1402471"/>
                </a:cubicBezTo>
                <a:cubicBezTo>
                  <a:pt x="4441493" y="1396571"/>
                  <a:pt x="4459932" y="1393621"/>
                  <a:pt x="4473946" y="1396571"/>
                </a:cubicBezTo>
                <a:cubicBezTo>
                  <a:pt x="4492385" y="1400259"/>
                  <a:pt x="4499761" y="1398046"/>
                  <a:pt x="4508612" y="1385507"/>
                </a:cubicBezTo>
                <a:cubicBezTo>
                  <a:pt x="4518200" y="1372231"/>
                  <a:pt x="4527051" y="1370018"/>
                  <a:pt x="4565405" y="1370018"/>
                </a:cubicBezTo>
                <a:cubicBezTo>
                  <a:pt x="4591220" y="1370018"/>
                  <a:pt x="4615559" y="1373706"/>
                  <a:pt x="4619985" y="1378869"/>
                </a:cubicBezTo>
                <a:cubicBezTo>
                  <a:pt x="4626623" y="1385507"/>
                  <a:pt x="4631048" y="1384770"/>
                  <a:pt x="4637686" y="1375919"/>
                </a:cubicBezTo>
                <a:cubicBezTo>
                  <a:pt x="4643587" y="1368543"/>
                  <a:pt x="4663501" y="1362643"/>
                  <a:pt x="4690054" y="1360430"/>
                </a:cubicBezTo>
                <a:cubicBezTo>
                  <a:pt x="4713656" y="1358217"/>
                  <a:pt x="4737258" y="1353054"/>
                  <a:pt x="4741683" y="1349367"/>
                </a:cubicBezTo>
                <a:cubicBezTo>
                  <a:pt x="4746109" y="1345679"/>
                  <a:pt x="4768973" y="1336828"/>
                  <a:pt x="4791100" y="1330927"/>
                </a:cubicBezTo>
                <a:cubicBezTo>
                  <a:pt x="4813228" y="1325027"/>
                  <a:pt x="4845681" y="1315438"/>
                  <a:pt x="4863382" y="1310275"/>
                </a:cubicBezTo>
                <a:cubicBezTo>
                  <a:pt x="4898785" y="1299949"/>
                  <a:pt x="4915012" y="1305850"/>
                  <a:pt x="4927551" y="1331665"/>
                </a:cubicBezTo>
                <a:cubicBezTo>
                  <a:pt x="4935664" y="1349367"/>
                  <a:pt x="4980656" y="1361168"/>
                  <a:pt x="4993194" y="1348629"/>
                </a:cubicBezTo>
                <a:cubicBezTo>
                  <a:pt x="4997620" y="1344204"/>
                  <a:pt x="5007208" y="1340516"/>
                  <a:pt x="5015321" y="1340516"/>
                </a:cubicBezTo>
                <a:cubicBezTo>
                  <a:pt x="5031547" y="1340516"/>
                  <a:pt x="5030810" y="1334615"/>
                  <a:pt x="5005733" y="1252008"/>
                </a:cubicBezTo>
                <a:cubicBezTo>
                  <a:pt x="4997620" y="1225455"/>
                  <a:pt x="4987293" y="1190052"/>
                  <a:pt x="4982868" y="1173825"/>
                </a:cubicBezTo>
                <a:cubicBezTo>
                  <a:pt x="4976968" y="1153173"/>
                  <a:pt x="4964429" y="1134734"/>
                  <a:pt x="4943039" y="1117770"/>
                </a:cubicBezTo>
                <a:cubicBezTo>
                  <a:pt x="4906899" y="1087530"/>
                  <a:pt x="4898785" y="1065403"/>
                  <a:pt x="4886984" y="957718"/>
                </a:cubicBezTo>
                <a:cubicBezTo>
                  <a:pt x="4875921" y="861097"/>
                  <a:pt x="4870758" y="845608"/>
                  <a:pt x="4848631" y="848558"/>
                </a:cubicBezTo>
                <a:cubicBezTo>
                  <a:pt x="4836092" y="850033"/>
                  <a:pt x="4831667" y="856671"/>
                  <a:pt x="4829454" y="875110"/>
                </a:cubicBezTo>
                <a:cubicBezTo>
                  <a:pt x="4826504" y="903138"/>
                  <a:pt x="4812490" y="911251"/>
                  <a:pt x="4786675" y="899450"/>
                </a:cubicBezTo>
                <a:cubicBezTo>
                  <a:pt x="4768236" y="891337"/>
                  <a:pt x="4768236" y="890599"/>
                  <a:pt x="4773399" y="822743"/>
                </a:cubicBezTo>
                <a:cubicBezTo>
                  <a:pt x="4776349" y="785127"/>
                  <a:pt x="4784462" y="726122"/>
                  <a:pt x="4791838" y="692193"/>
                </a:cubicBezTo>
                <a:cubicBezTo>
                  <a:pt x="4799214" y="656790"/>
                  <a:pt x="4804377" y="604423"/>
                  <a:pt x="4802901" y="572707"/>
                </a:cubicBezTo>
                <a:cubicBezTo>
                  <a:pt x="4801427" y="523290"/>
                  <a:pt x="4802901" y="515177"/>
                  <a:pt x="4814703" y="511489"/>
                </a:cubicBezTo>
                <a:cubicBezTo>
                  <a:pt x="4825766" y="507801"/>
                  <a:pt x="4827979" y="498951"/>
                  <a:pt x="4827979" y="456172"/>
                </a:cubicBezTo>
                <a:cubicBezTo>
                  <a:pt x="4827979" y="407492"/>
                  <a:pt x="4838305" y="367664"/>
                  <a:pt x="4851581" y="367664"/>
                </a:cubicBezTo>
                <a:cubicBezTo>
                  <a:pt x="4862645" y="367664"/>
                  <a:pt x="4858219" y="347012"/>
                  <a:pt x="4846418" y="342586"/>
                </a:cubicBezTo>
                <a:cubicBezTo>
                  <a:pt x="4840518" y="340374"/>
                  <a:pt x="4835355" y="329310"/>
                  <a:pt x="4835355" y="317509"/>
                </a:cubicBezTo>
                <a:cubicBezTo>
                  <a:pt x="4835355" y="305708"/>
                  <a:pt x="4831667" y="292432"/>
                  <a:pt x="4826504" y="288006"/>
                </a:cubicBezTo>
                <a:cubicBezTo>
                  <a:pt x="4821341" y="282843"/>
                  <a:pt x="4818391" y="265879"/>
                  <a:pt x="4819866" y="248915"/>
                </a:cubicBezTo>
                <a:cubicBezTo>
                  <a:pt x="4821341" y="228263"/>
                  <a:pt x="4817653" y="214249"/>
                  <a:pt x="4809540" y="204661"/>
                </a:cubicBezTo>
                <a:cubicBezTo>
                  <a:pt x="4797739" y="191385"/>
                  <a:pt x="4797739" y="190647"/>
                  <a:pt x="4811015" y="185484"/>
                </a:cubicBezTo>
                <a:cubicBezTo>
                  <a:pt x="4818391" y="182534"/>
                  <a:pt x="4835355" y="172946"/>
                  <a:pt x="4847893" y="163357"/>
                </a:cubicBezTo>
                <a:cubicBezTo>
                  <a:pt x="4900260" y="124266"/>
                  <a:pt x="4990244" y="163357"/>
                  <a:pt x="4990981" y="225313"/>
                </a:cubicBezTo>
                <a:cubicBezTo>
                  <a:pt x="4990981" y="238589"/>
                  <a:pt x="4994669" y="251128"/>
                  <a:pt x="4998357" y="253340"/>
                </a:cubicBezTo>
                <a:cubicBezTo>
                  <a:pt x="5011633" y="261454"/>
                  <a:pt x="5006470" y="279155"/>
                  <a:pt x="4990981" y="279155"/>
                </a:cubicBezTo>
                <a:cubicBezTo>
                  <a:pt x="4982868" y="279155"/>
                  <a:pt x="4976230" y="282106"/>
                  <a:pt x="4976230" y="285056"/>
                </a:cubicBezTo>
                <a:cubicBezTo>
                  <a:pt x="4976230" y="293169"/>
                  <a:pt x="4998357" y="312346"/>
                  <a:pt x="5015321" y="318246"/>
                </a:cubicBezTo>
                <a:cubicBezTo>
                  <a:pt x="5022697" y="321197"/>
                  <a:pt x="5047037" y="335211"/>
                  <a:pt x="5069901" y="349962"/>
                </a:cubicBezTo>
                <a:cubicBezTo>
                  <a:pt x="5112680" y="378727"/>
                  <a:pt x="5116368" y="378727"/>
                  <a:pt x="5293384" y="381677"/>
                </a:cubicBezTo>
                <a:cubicBezTo>
                  <a:pt x="5299285" y="381677"/>
                  <a:pt x="5310349" y="392741"/>
                  <a:pt x="5317724" y="406755"/>
                </a:cubicBezTo>
                <a:cubicBezTo>
                  <a:pt x="5325100" y="420031"/>
                  <a:pt x="5350177" y="451746"/>
                  <a:pt x="5373042" y="476086"/>
                </a:cubicBezTo>
                <a:cubicBezTo>
                  <a:pt x="5395906" y="500426"/>
                  <a:pt x="5427622" y="539517"/>
                  <a:pt x="5443848" y="562382"/>
                </a:cubicBezTo>
                <a:cubicBezTo>
                  <a:pt x="5460075" y="585246"/>
                  <a:pt x="5477039" y="603685"/>
                  <a:pt x="5482939" y="603685"/>
                </a:cubicBezTo>
                <a:cubicBezTo>
                  <a:pt x="5491790" y="603685"/>
                  <a:pt x="5522030" y="563119"/>
                  <a:pt x="5522030" y="550580"/>
                </a:cubicBezTo>
                <a:cubicBezTo>
                  <a:pt x="5522030" y="547630"/>
                  <a:pt x="5512442" y="543205"/>
                  <a:pt x="5501378" y="540992"/>
                </a:cubicBezTo>
                <a:lnTo>
                  <a:pt x="5480727" y="536567"/>
                </a:lnTo>
                <a:lnTo>
                  <a:pt x="5483677" y="479774"/>
                </a:lnTo>
                <a:cubicBezTo>
                  <a:pt x="5488840" y="380202"/>
                  <a:pt x="5499903" y="338898"/>
                  <a:pt x="5531619" y="304233"/>
                </a:cubicBezTo>
                <a:cubicBezTo>
                  <a:pt x="5553746" y="280630"/>
                  <a:pt x="5559646" y="267354"/>
                  <a:pt x="5559646" y="246702"/>
                </a:cubicBezTo>
                <a:cubicBezTo>
                  <a:pt x="5559646" y="225313"/>
                  <a:pt x="5556696" y="220150"/>
                  <a:pt x="5545632" y="220150"/>
                </a:cubicBezTo>
                <a:cubicBezTo>
                  <a:pt x="5536782" y="220150"/>
                  <a:pt x="5523505" y="207611"/>
                  <a:pt x="5510229" y="186959"/>
                </a:cubicBezTo>
                <a:cubicBezTo>
                  <a:pt x="5496953" y="165570"/>
                  <a:pt x="5483677" y="153769"/>
                  <a:pt x="5474088" y="153769"/>
                </a:cubicBezTo>
                <a:cubicBezTo>
                  <a:pt x="5457862" y="153769"/>
                  <a:pt x="5426884" y="125004"/>
                  <a:pt x="5426884" y="110990"/>
                </a:cubicBezTo>
                <a:cubicBezTo>
                  <a:pt x="5426884" y="106564"/>
                  <a:pt x="5442373" y="87388"/>
                  <a:pt x="5462287" y="68948"/>
                </a:cubicBezTo>
                <a:cubicBezTo>
                  <a:pt x="5523505" y="10681"/>
                  <a:pt x="5577348" y="14368"/>
                  <a:pt x="5635616" y="82225"/>
                </a:cubicBezTo>
                <a:cubicBezTo>
                  <a:pt x="5673970" y="126479"/>
                  <a:pt x="5675445" y="131642"/>
                  <a:pt x="5659218" y="145656"/>
                </a:cubicBezTo>
                <a:cubicBezTo>
                  <a:pt x="5648892" y="153769"/>
                  <a:pt x="5652580" y="159669"/>
                  <a:pt x="5684295" y="192860"/>
                </a:cubicBezTo>
                <a:cubicBezTo>
                  <a:pt x="5746251" y="256291"/>
                  <a:pt x="5754364" y="279893"/>
                  <a:pt x="5758052" y="400117"/>
                </a:cubicBezTo>
                <a:cubicBezTo>
                  <a:pt x="5761002" y="498951"/>
                  <a:pt x="5761740" y="505589"/>
                  <a:pt x="5785342" y="555006"/>
                </a:cubicBezTo>
                <a:cubicBezTo>
                  <a:pt x="5798618" y="583771"/>
                  <a:pt x="5820008" y="638351"/>
                  <a:pt x="5833284" y="676705"/>
                </a:cubicBezTo>
                <a:cubicBezTo>
                  <a:pt x="5856149" y="745298"/>
                  <a:pt x="5856149" y="746773"/>
                  <a:pt x="5842872" y="757837"/>
                </a:cubicBezTo>
                <a:cubicBezTo>
                  <a:pt x="5835497" y="763738"/>
                  <a:pt x="5826646" y="780702"/>
                  <a:pt x="5823696" y="794715"/>
                </a:cubicBezTo>
                <a:cubicBezTo>
                  <a:pt x="5820745" y="808729"/>
                  <a:pt x="5813370" y="825693"/>
                  <a:pt x="5806732" y="833069"/>
                </a:cubicBezTo>
                <a:cubicBezTo>
                  <a:pt x="5796406" y="844132"/>
                  <a:pt x="5795668" y="850771"/>
                  <a:pt x="5803044" y="875848"/>
                </a:cubicBezTo>
                <a:cubicBezTo>
                  <a:pt x="5812632" y="908301"/>
                  <a:pt x="5808944" y="951080"/>
                  <a:pt x="5791243" y="1001972"/>
                </a:cubicBezTo>
                <a:cubicBezTo>
                  <a:pt x="5780179" y="1035162"/>
                  <a:pt x="5780179" y="1036638"/>
                  <a:pt x="5798618" y="1064665"/>
                </a:cubicBezTo>
                <a:cubicBezTo>
                  <a:pt x="5817795" y="1093430"/>
                  <a:pt x="5838447" y="1170875"/>
                  <a:pt x="5855411" y="1272659"/>
                </a:cubicBezTo>
                <a:cubicBezTo>
                  <a:pt x="5865737" y="1336090"/>
                  <a:pt x="5873850" y="1341991"/>
                  <a:pt x="5936544" y="1332402"/>
                </a:cubicBezTo>
                <a:cubicBezTo>
                  <a:pt x="6021364" y="1319864"/>
                  <a:pt x="6111347" y="1327239"/>
                  <a:pt x="6140113" y="1348629"/>
                </a:cubicBezTo>
                <a:cubicBezTo>
                  <a:pt x="6152651" y="1358217"/>
                  <a:pt x="6338518" y="1357480"/>
                  <a:pt x="6356220" y="1347891"/>
                </a:cubicBezTo>
                <a:cubicBezTo>
                  <a:pt x="6365071" y="1343466"/>
                  <a:pt x="6374659" y="1333878"/>
                  <a:pt x="6378347" y="1326502"/>
                </a:cubicBezTo>
                <a:cubicBezTo>
                  <a:pt x="6385723" y="1312488"/>
                  <a:pt x="6379084" y="1247582"/>
                  <a:pt x="6365071" y="1195952"/>
                </a:cubicBezTo>
                <a:cubicBezTo>
                  <a:pt x="6360645" y="1179726"/>
                  <a:pt x="6355482" y="1147273"/>
                  <a:pt x="6353270" y="1124408"/>
                </a:cubicBezTo>
                <a:cubicBezTo>
                  <a:pt x="6350320" y="1093430"/>
                  <a:pt x="6345156" y="1077941"/>
                  <a:pt x="6331880" y="1064665"/>
                </a:cubicBezTo>
                <a:cubicBezTo>
                  <a:pt x="6306803" y="1039588"/>
                  <a:pt x="6306065" y="973944"/>
                  <a:pt x="6331142" y="905351"/>
                </a:cubicBezTo>
                <a:cubicBezTo>
                  <a:pt x="6348106" y="858884"/>
                  <a:pt x="6348844" y="850771"/>
                  <a:pt x="6339993" y="833069"/>
                </a:cubicBezTo>
                <a:cubicBezTo>
                  <a:pt x="6331880" y="816105"/>
                  <a:pt x="6325979" y="813155"/>
                  <a:pt x="6300165" y="813155"/>
                </a:cubicBezTo>
                <a:cubicBezTo>
                  <a:pt x="6273612" y="813892"/>
                  <a:pt x="6270662" y="811679"/>
                  <a:pt x="6273612" y="797666"/>
                </a:cubicBezTo>
                <a:cubicBezTo>
                  <a:pt x="6275087" y="788815"/>
                  <a:pt x="6273612" y="771113"/>
                  <a:pt x="6270662" y="757837"/>
                </a:cubicBezTo>
                <a:cubicBezTo>
                  <a:pt x="6264761" y="735710"/>
                  <a:pt x="6261811" y="733497"/>
                  <a:pt x="6233046" y="732022"/>
                </a:cubicBezTo>
                <a:cubicBezTo>
                  <a:pt x="6205756" y="730547"/>
                  <a:pt x="6199118" y="733497"/>
                  <a:pt x="6181416" y="754887"/>
                </a:cubicBezTo>
                <a:cubicBezTo>
                  <a:pt x="6155601" y="785865"/>
                  <a:pt x="6144538" y="785865"/>
                  <a:pt x="6138637" y="753412"/>
                </a:cubicBezTo>
                <a:cubicBezTo>
                  <a:pt x="6134950" y="732022"/>
                  <a:pt x="6137900" y="721696"/>
                  <a:pt x="6154864" y="695881"/>
                </a:cubicBezTo>
                <a:cubicBezTo>
                  <a:pt x="6166665" y="678917"/>
                  <a:pt x="6187317" y="653102"/>
                  <a:pt x="6200593" y="639089"/>
                </a:cubicBezTo>
                <a:cubicBezTo>
                  <a:pt x="6221982" y="616961"/>
                  <a:pt x="6224933" y="610323"/>
                  <a:pt x="6220507" y="587459"/>
                </a:cubicBezTo>
                <a:cubicBezTo>
                  <a:pt x="6210919" y="532141"/>
                  <a:pt x="6199855" y="442158"/>
                  <a:pt x="6199118" y="409705"/>
                </a:cubicBezTo>
                <a:cubicBezTo>
                  <a:pt x="6198380" y="376514"/>
                  <a:pt x="6198380" y="376514"/>
                  <a:pt x="6224195" y="374302"/>
                </a:cubicBezTo>
                <a:cubicBezTo>
                  <a:pt x="6247060" y="372089"/>
                  <a:pt x="6251485" y="368401"/>
                  <a:pt x="6264761" y="337423"/>
                </a:cubicBezTo>
                <a:cubicBezTo>
                  <a:pt x="6272875" y="317509"/>
                  <a:pt x="6279513" y="285056"/>
                  <a:pt x="6279513" y="262929"/>
                </a:cubicBezTo>
                <a:cubicBezTo>
                  <a:pt x="6279513" y="227526"/>
                  <a:pt x="6278037" y="222363"/>
                  <a:pt x="6263286" y="218675"/>
                </a:cubicBezTo>
                <a:cubicBezTo>
                  <a:pt x="6244847" y="214249"/>
                  <a:pt x="6217557" y="177371"/>
                  <a:pt x="6217557" y="157457"/>
                </a:cubicBezTo>
                <a:cubicBezTo>
                  <a:pt x="6217557" y="149343"/>
                  <a:pt x="6207969" y="141968"/>
                  <a:pt x="6188055" y="136805"/>
                </a:cubicBezTo>
                <a:cubicBezTo>
                  <a:pt x="6171090" y="132379"/>
                  <a:pt x="6158552" y="124266"/>
                  <a:pt x="6158552" y="118366"/>
                </a:cubicBezTo>
                <a:cubicBezTo>
                  <a:pt x="6158552" y="102877"/>
                  <a:pt x="6207231" y="29120"/>
                  <a:pt x="6226408" y="15844"/>
                </a:cubicBezTo>
                <a:cubicBezTo>
                  <a:pt x="6252223" y="-1858"/>
                  <a:pt x="6299427" y="1092"/>
                  <a:pt x="6328930" y="22482"/>
                </a:cubicBezTo>
                <a:cubicBezTo>
                  <a:pt x="6342944" y="32808"/>
                  <a:pt x="6365071" y="47559"/>
                  <a:pt x="6377609" y="56410"/>
                </a:cubicBezTo>
                <a:cubicBezTo>
                  <a:pt x="6406375" y="74849"/>
                  <a:pt x="6407850" y="86650"/>
                  <a:pt x="6383510" y="99926"/>
                </a:cubicBezTo>
                <a:cubicBezTo>
                  <a:pt x="6372447" y="105827"/>
                  <a:pt x="6365071" y="116153"/>
                  <a:pt x="6365071" y="125741"/>
                </a:cubicBezTo>
                <a:cubicBezTo>
                  <a:pt x="6365071" y="142705"/>
                  <a:pt x="6393098" y="172208"/>
                  <a:pt x="6424076" y="187697"/>
                </a:cubicBezTo>
                <a:cubicBezTo>
                  <a:pt x="6487507" y="219412"/>
                  <a:pt x="6525861" y="297595"/>
                  <a:pt x="6539137" y="420768"/>
                </a:cubicBezTo>
                <a:cubicBezTo>
                  <a:pt x="6541349" y="445108"/>
                  <a:pt x="6548725" y="474611"/>
                  <a:pt x="6553888" y="486412"/>
                </a:cubicBezTo>
                <a:cubicBezTo>
                  <a:pt x="6559789" y="498213"/>
                  <a:pt x="6564214" y="521815"/>
                  <a:pt x="6564214" y="538042"/>
                </a:cubicBezTo>
                <a:cubicBezTo>
                  <a:pt x="6564214" y="554268"/>
                  <a:pt x="6567902" y="571970"/>
                  <a:pt x="6572327" y="576395"/>
                </a:cubicBezTo>
                <a:cubicBezTo>
                  <a:pt x="6583391" y="587459"/>
                  <a:pt x="6595192" y="718746"/>
                  <a:pt x="6586341" y="734235"/>
                </a:cubicBezTo>
                <a:cubicBezTo>
                  <a:pt x="6578966" y="748249"/>
                  <a:pt x="6583391" y="756362"/>
                  <a:pt x="6599617" y="756362"/>
                </a:cubicBezTo>
                <a:cubicBezTo>
                  <a:pt x="6614369" y="756362"/>
                  <a:pt x="6711728" y="844132"/>
                  <a:pt x="6711728" y="857409"/>
                </a:cubicBezTo>
                <a:cubicBezTo>
                  <a:pt x="6711728" y="866259"/>
                  <a:pt x="6709515" y="866997"/>
                  <a:pt x="6700664" y="859621"/>
                </a:cubicBezTo>
                <a:cubicBezTo>
                  <a:pt x="6691813" y="852246"/>
                  <a:pt x="6687388" y="852246"/>
                  <a:pt x="6678537" y="859621"/>
                </a:cubicBezTo>
                <a:cubicBezTo>
                  <a:pt x="6672636" y="864784"/>
                  <a:pt x="6667474" y="872898"/>
                  <a:pt x="6667474" y="877323"/>
                </a:cubicBezTo>
                <a:cubicBezTo>
                  <a:pt x="6667474" y="892074"/>
                  <a:pt x="6633545" y="919364"/>
                  <a:pt x="6618794" y="917152"/>
                </a:cubicBezTo>
                <a:cubicBezTo>
                  <a:pt x="6601830" y="914201"/>
                  <a:pt x="6603305" y="935591"/>
                  <a:pt x="6623957" y="985008"/>
                </a:cubicBezTo>
                <a:cubicBezTo>
                  <a:pt x="6631333" y="1003447"/>
                  <a:pt x="6640921" y="1052864"/>
                  <a:pt x="6645347" y="1095643"/>
                </a:cubicBezTo>
                <a:cubicBezTo>
                  <a:pt x="6649772" y="1138422"/>
                  <a:pt x="6656410" y="1191527"/>
                  <a:pt x="6660098" y="1213654"/>
                </a:cubicBezTo>
                <a:cubicBezTo>
                  <a:pt x="6668211" y="1265284"/>
                  <a:pt x="6662311" y="1272659"/>
                  <a:pt x="6610681" y="1272659"/>
                </a:cubicBezTo>
                <a:lnTo>
                  <a:pt x="6570115" y="1272659"/>
                </a:lnTo>
                <a:lnTo>
                  <a:pt x="6573803" y="1316914"/>
                </a:lnTo>
                <a:cubicBezTo>
                  <a:pt x="6579703" y="1383295"/>
                  <a:pt x="6590767" y="1395096"/>
                  <a:pt x="6646822" y="1399521"/>
                </a:cubicBezTo>
                <a:cubicBezTo>
                  <a:pt x="6686650" y="1402471"/>
                  <a:pt x="6697714" y="1400996"/>
                  <a:pt x="6724266" y="1385507"/>
                </a:cubicBezTo>
                <a:cubicBezTo>
                  <a:pt x="6750819" y="1370018"/>
                  <a:pt x="6757457" y="1369281"/>
                  <a:pt x="6771471" y="1377394"/>
                </a:cubicBezTo>
                <a:cubicBezTo>
                  <a:pt x="6803924" y="1396571"/>
                  <a:pt x="6829001" y="1423123"/>
                  <a:pt x="6829001" y="1438612"/>
                </a:cubicBezTo>
                <a:cubicBezTo>
                  <a:pt x="6829001" y="1453364"/>
                  <a:pt x="6831951" y="1454839"/>
                  <a:pt x="6868092" y="1451888"/>
                </a:cubicBezTo>
                <a:cubicBezTo>
                  <a:pt x="6920460" y="1447463"/>
                  <a:pt x="6924885" y="1445988"/>
                  <a:pt x="6920460" y="1428286"/>
                </a:cubicBezTo>
                <a:cubicBezTo>
                  <a:pt x="6915296" y="1408372"/>
                  <a:pt x="6928573" y="1392883"/>
                  <a:pt x="6957338" y="1386983"/>
                </a:cubicBezTo>
                <a:cubicBezTo>
                  <a:pt x="6998642" y="1378132"/>
                  <a:pt x="7014131" y="1357480"/>
                  <a:pt x="7014131" y="1310275"/>
                </a:cubicBezTo>
                <a:cubicBezTo>
                  <a:pt x="7014131" y="1287411"/>
                  <a:pt x="7008968" y="1250532"/>
                  <a:pt x="7003067" y="1228405"/>
                </a:cubicBezTo>
                <a:cubicBezTo>
                  <a:pt x="6997166" y="1206278"/>
                  <a:pt x="6989791" y="1174563"/>
                  <a:pt x="6987578" y="1157599"/>
                </a:cubicBezTo>
                <a:cubicBezTo>
                  <a:pt x="6983890" y="1132522"/>
                  <a:pt x="6978727" y="1125146"/>
                  <a:pt x="6957338" y="1113345"/>
                </a:cubicBezTo>
                <a:cubicBezTo>
                  <a:pt x="6931523" y="1099331"/>
                  <a:pt x="6931523" y="1099331"/>
                  <a:pt x="6935211" y="1058765"/>
                </a:cubicBezTo>
                <a:cubicBezTo>
                  <a:pt x="6937424" y="1036638"/>
                  <a:pt x="6946274" y="1005660"/>
                  <a:pt x="6954387" y="990171"/>
                </a:cubicBezTo>
                <a:cubicBezTo>
                  <a:pt x="6975039" y="952555"/>
                  <a:pt x="6974302" y="919364"/>
                  <a:pt x="6950700" y="885436"/>
                </a:cubicBezTo>
                <a:cubicBezTo>
                  <a:pt x="6935948" y="863309"/>
                  <a:pt x="6932260" y="850033"/>
                  <a:pt x="6933736" y="823481"/>
                </a:cubicBezTo>
                <a:lnTo>
                  <a:pt x="6935948" y="789552"/>
                </a:lnTo>
                <a:lnTo>
                  <a:pt x="6910133" y="789552"/>
                </a:lnTo>
                <a:cubicBezTo>
                  <a:pt x="6881369" y="789552"/>
                  <a:pt x="6848915" y="812417"/>
                  <a:pt x="6831951" y="845608"/>
                </a:cubicBezTo>
                <a:cubicBezTo>
                  <a:pt x="6819413" y="870685"/>
                  <a:pt x="6795073" y="873635"/>
                  <a:pt x="6789910" y="851508"/>
                </a:cubicBezTo>
                <a:cubicBezTo>
                  <a:pt x="6784009" y="828644"/>
                  <a:pt x="6797286" y="796928"/>
                  <a:pt x="6821625" y="779964"/>
                </a:cubicBezTo>
                <a:cubicBezTo>
                  <a:pt x="6833427" y="771113"/>
                  <a:pt x="6850391" y="748249"/>
                  <a:pt x="6859979" y="729072"/>
                </a:cubicBezTo>
                <a:cubicBezTo>
                  <a:pt x="6869567" y="709895"/>
                  <a:pt x="6880631" y="691456"/>
                  <a:pt x="6884319" y="688506"/>
                </a:cubicBezTo>
                <a:cubicBezTo>
                  <a:pt x="6888744" y="685555"/>
                  <a:pt x="6891694" y="634663"/>
                  <a:pt x="6891694" y="563119"/>
                </a:cubicBezTo>
                <a:lnTo>
                  <a:pt x="6891694" y="439208"/>
                </a:lnTo>
                <a:lnTo>
                  <a:pt x="6918984" y="428144"/>
                </a:lnTo>
                <a:cubicBezTo>
                  <a:pt x="6941111" y="418556"/>
                  <a:pt x="6947750" y="411918"/>
                  <a:pt x="6951437" y="391266"/>
                </a:cubicBezTo>
                <a:cubicBezTo>
                  <a:pt x="6954387" y="377252"/>
                  <a:pt x="6962501" y="353650"/>
                  <a:pt x="6969877" y="339636"/>
                </a:cubicBezTo>
                <a:cubicBezTo>
                  <a:pt x="6988316" y="305708"/>
                  <a:pt x="6987578" y="304233"/>
                  <a:pt x="6958075" y="291694"/>
                </a:cubicBezTo>
                <a:cubicBezTo>
                  <a:pt x="6941111" y="284318"/>
                  <a:pt x="6932260" y="276205"/>
                  <a:pt x="6932260" y="265879"/>
                </a:cubicBezTo>
                <a:cubicBezTo>
                  <a:pt x="6932260" y="257766"/>
                  <a:pt x="6928573" y="248915"/>
                  <a:pt x="6924885" y="246702"/>
                </a:cubicBezTo>
                <a:cubicBezTo>
                  <a:pt x="6921197" y="244490"/>
                  <a:pt x="6917509" y="236376"/>
                  <a:pt x="6917509" y="229738"/>
                </a:cubicBezTo>
                <a:cubicBezTo>
                  <a:pt x="6917509" y="222363"/>
                  <a:pt x="6905708" y="212037"/>
                  <a:pt x="6888006" y="204661"/>
                </a:cubicBezTo>
                <a:cubicBezTo>
                  <a:pt x="6871780" y="198023"/>
                  <a:pt x="6858504" y="187697"/>
                  <a:pt x="6858504" y="182534"/>
                </a:cubicBezTo>
                <a:cubicBezTo>
                  <a:pt x="6858504" y="177371"/>
                  <a:pt x="6876205" y="153031"/>
                  <a:pt x="6897595" y="128692"/>
                </a:cubicBezTo>
                <a:lnTo>
                  <a:pt x="6936686" y="85175"/>
                </a:lnTo>
                <a:lnTo>
                  <a:pt x="7034045" y="85175"/>
                </a:lnTo>
                <a:lnTo>
                  <a:pt x="7076824" y="125004"/>
                </a:lnTo>
                <a:cubicBezTo>
                  <a:pt x="7100426" y="147131"/>
                  <a:pt x="7119603" y="169995"/>
                  <a:pt x="7119603" y="175896"/>
                </a:cubicBezTo>
                <a:cubicBezTo>
                  <a:pt x="7119603" y="181796"/>
                  <a:pt x="7108539" y="191385"/>
                  <a:pt x="7095263" y="197285"/>
                </a:cubicBezTo>
                <a:cubicBezTo>
                  <a:pt x="7069448" y="208349"/>
                  <a:pt x="7062073" y="237114"/>
                  <a:pt x="7081987" y="244490"/>
                </a:cubicBezTo>
                <a:cubicBezTo>
                  <a:pt x="7087888" y="246702"/>
                  <a:pt x="7093050" y="253340"/>
                  <a:pt x="7093050" y="259241"/>
                </a:cubicBezTo>
                <a:cubicBezTo>
                  <a:pt x="7093050" y="265142"/>
                  <a:pt x="7107802" y="282106"/>
                  <a:pt x="7126241" y="297595"/>
                </a:cubicBezTo>
                <a:cubicBezTo>
                  <a:pt x="7160169" y="325622"/>
                  <a:pt x="7203685" y="382415"/>
                  <a:pt x="7203685" y="399379"/>
                </a:cubicBezTo>
                <a:cubicBezTo>
                  <a:pt x="7203685" y="411180"/>
                  <a:pt x="7255315" y="512964"/>
                  <a:pt x="7275967" y="542467"/>
                </a:cubicBezTo>
                <a:cubicBezTo>
                  <a:pt x="7284818" y="555006"/>
                  <a:pt x="7292194" y="574183"/>
                  <a:pt x="7292194" y="585984"/>
                </a:cubicBezTo>
                <a:cubicBezTo>
                  <a:pt x="7292194" y="599997"/>
                  <a:pt x="7298832" y="613274"/>
                  <a:pt x="7310633" y="623600"/>
                </a:cubicBezTo>
                <a:cubicBezTo>
                  <a:pt x="7320959" y="632450"/>
                  <a:pt x="7329072" y="642039"/>
                  <a:pt x="7329072" y="644989"/>
                </a:cubicBezTo>
                <a:cubicBezTo>
                  <a:pt x="7329072" y="652365"/>
                  <a:pt x="7294407" y="703995"/>
                  <a:pt x="7268592" y="736448"/>
                </a:cubicBezTo>
                <a:cubicBezTo>
                  <a:pt x="7250153" y="759312"/>
                  <a:pt x="7248677" y="768901"/>
                  <a:pt x="7240564" y="875110"/>
                </a:cubicBezTo>
                <a:cubicBezTo>
                  <a:pt x="7236139" y="937804"/>
                  <a:pt x="7229500" y="992384"/>
                  <a:pt x="7225075" y="996809"/>
                </a:cubicBezTo>
                <a:cubicBezTo>
                  <a:pt x="7220650" y="1001234"/>
                  <a:pt x="7206636" y="1004185"/>
                  <a:pt x="7194097" y="1004185"/>
                </a:cubicBezTo>
                <a:cubicBezTo>
                  <a:pt x="7171233" y="1004185"/>
                  <a:pt x="7169757" y="1006397"/>
                  <a:pt x="7163857" y="1040326"/>
                </a:cubicBezTo>
                <a:cubicBezTo>
                  <a:pt x="7159431" y="1063190"/>
                  <a:pt x="7160169" y="1086055"/>
                  <a:pt x="7164594" y="1103019"/>
                </a:cubicBezTo>
                <a:cubicBezTo>
                  <a:pt x="7185246" y="1176776"/>
                  <a:pt x="7190409" y="1201853"/>
                  <a:pt x="7196310" y="1266021"/>
                </a:cubicBezTo>
                <a:cubicBezTo>
                  <a:pt x="7203685" y="1344204"/>
                  <a:pt x="7215487" y="1414273"/>
                  <a:pt x="7227288" y="1445250"/>
                </a:cubicBezTo>
                <a:cubicBezTo>
                  <a:pt x="7237614" y="1472540"/>
                  <a:pt x="7277442" y="1474015"/>
                  <a:pt x="7294407" y="1448201"/>
                </a:cubicBezTo>
                <a:cubicBezTo>
                  <a:pt x="7302520" y="1435662"/>
                  <a:pt x="7315796" y="1429024"/>
                  <a:pt x="7341611" y="1425336"/>
                </a:cubicBezTo>
                <a:cubicBezTo>
                  <a:pt x="7396191" y="1416485"/>
                  <a:pt x="7447821" y="1420173"/>
                  <a:pt x="7462572" y="1433449"/>
                </a:cubicBezTo>
                <a:cubicBezTo>
                  <a:pt x="7472160" y="1442300"/>
                  <a:pt x="7488387" y="1444513"/>
                  <a:pt x="7529691" y="1443038"/>
                </a:cubicBezTo>
                <a:cubicBezTo>
                  <a:pt x="7559194" y="1442300"/>
                  <a:pt x="7618199" y="1443775"/>
                  <a:pt x="7660978" y="1446725"/>
                </a:cubicBezTo>
                <a:cubicBezTo>
                  <a:pt x="7725147" y="1451151"/>
                  <a:pt x="7743586" y="1450413"/>
                  <a:pt x="7767188" y="1440087"/>
                </a:cubicBezTo>
                <a:cubicBezTo>
                  <a:pt x="7787840" y="1431237"/>
                  <a:pt x="7798165" y="1430499"/>
                  <a:pt x="7803329" y="1435662"/>
                </a:cubicBezTo>
                <a:cubicBezTo>
                  <a:pt x="7807754" y="1440087"/>
                  <a:pt x="7817343" y="1443775"/>
                  <a:pt x="7824718" y="1443775"/>
                </a:cubicBezTo>
                <a:cubicBezTo>
                  <a:pt x="7841682" y="1443775"/>
                  <a:pt x="7842419" y="1417960"/>
                  <a:pt x="7826193" y="1362643"/>
                </a:cubicBezTo>
                <a:cubicBezTo>
                  <a:pt x="7819555" y="1340516"/>
                  <a:pt x="7810704" y="1301425"/>
                  <a:pt x="7806279" y="1276347"/>
                </a:cubicBezTo>
                <a:cubicBezTo>
                  <a:pt x="7799641" y="1240944"/>
                  <a:pt x="7791528" y="1222505"/>
                  <a:pt x="7768662" y="1195215"/>
                </a:cubicBezTo>
                <a:lnTo>
                  <a:pt x="7739160" y="1159812"/>
                </a:lnTo>
                <a:lnTo>
                  <a:pt x="7736947" y="1063928"/>
                </a:lnTo>
                <a:cubicBezTo>
                  <a:pt x="7735472" y="1010823"/>
                  <a:pt x="7731047" y="964356"/>
                  <a:pt x="7727359" y="959193"/>
                </a:cubicBezTo>
                <a:cubicBezTo>
                  <a:pt x="7723671" y="954768"/>
                  <a:pt x="7722196" y="942229"/>
                  <a:pt x="7725147" y="932641"/>
                </a:cubicBezTo>
                <a:cubicBezTo>
                  <a:pt x="7727359" y="922315"/>
                  <a:pt x="7726621" y="911989"/>
                  <a:pt x="7722196" y="909776"/>
                </a:cubicBezTo>
                <a:cubicBezTo>
                  <a:pt x="7713345" y="904613"/>
                  <a:pt x="7705232" y="923790"/>
                  <a:pt x="7710395" y="937066"/>
                </a:cubicBezTo>
                <a:cubicBezTo>
                  <a:pt x="7712607" y="942229"/>
                  <a:pt x="7709657" y="956243"/>
                  <a:pt x="7703757" y="967306"/>
                </a:cubicBezTo>
                <a:cubicBezTo>
                  <a:pt x="7697856" y="979107"/>
                  <a:pt x="7694906" y="999022"/>
                  <a:pt x="7697119" y="1014511"/>
                </a:cubicBezTo>
                <a:cubicBezTo>
                  <a:pt x="7701544" y="1045489"/>
                  <a:pt x="7690480" y="1058765"/>
                  <a:pt x="7646964" y="1073516"/>
                </a:cubicBezTo>
                <a:cubicBezTo>
                  <a:pt x="7624099" y="1081629"/>
                  <a:pt x="7615986" y="1080892"/>
                  <a:pt x="7587958" y="1068353"/>
                </a:cubicBezTo>
                <a:cubicBezTo>
                  <a:pt x="7537066" y="1046964"/>
                  <a:pt x="7534116" y="1038850"/>
                  <a:pt x="7555505" y="992384"/>
                </a:cubicBezTo>
                <a:lnTo>
                  <a:pt x="7573207" y="952555"/>
                </a:lnTo>
                <a:lnTo>
                  <a:pt x="7557718" y="886911"/>
                </a:lnTo>
                <a:cubicBezTo>
                  <a:pt x="7543705" y="827168"/>
                  <a:pt x="7542967" y="816105"/>
                  <a:pt x="7551080" y="765213"/>
                </a:cubicBezTo>
                <a:cubicBezTo>
                  <a:pt x="7560669" y="708420"/>
                  <a:pt x="7587221" y="639089"/>
                  <a:pt x="7608610" y="615486"/>
                </a:cubicBezTo>
                <a:cubicBezTo>
                  <a:pt x="7616724" y="606636"/>
                  <a:pt x="7618937" y="595572"/>
                  <a:pt x="7615986" y="580821"/>
                </a:cubicBezTo>
                <a:cubicBezTo>
                  <a:pt x="7610085" y="552793"/>
                  <a:pt x="7623362" y="542467"/>
                  <a:pt x="7657290" y="547630"/>
                </a:cubicBezTo>
                <a:cubicBezTo>
                  <a:pt x="7689743" y="552793"/>
                  <a:pt x="7706707" y="541730"/>
                  <a:pt x="7706707" y="513702"/>
                </a:cubicBezTo>
                <a:cubicBezTo>
                  <a:pt x="7706707" y="502638"/>
                  <a:pt x="7709657" y="490837"/>
                  <a:pt x="7714083" y="486412"/>
                </a:cubicBezTo>
                <a:cubicBezTo>
                  <a:pt x="7718508" y="481987"/>
                  <a:pt x="7722933" y="442158"/>
                  <a:pt x="7725147" y="396429"/>
                </a:cubicBezTo>
                <a:cubicBezTo>
                  <a:pt x="7727359" y="349224"/>
                  <a:pt x="7733260" y="303495"/>
                  <a:pt x="7739160" y="288744"/>
                </a:cubicBezTo>
                <a:cubicBezTo>
                  <a:pt x="7750961" y="260716"/>
                  <a:pt x="7748748" y="254816"/>
                  <a:pt x="7725884" y="254816"/>
                </a:cubicBezTo>
                <a:cubicBezTo>
                  <a:pt x="7708182" y="254816"/>
                  <a:pt x="7677205" y="203186"/>
                  <a:pt x="7677205" y="173683"/>
                </a:cubicBezTo>
                <a:cubicBezTo>
                  <a:pt x="7677205" y="163357"/>
                  <a:pt x="7670566" y="151556"/>
                  <a:pt x="7662453" y="145656"/>
                </a:cubicBezTo>
                <a:cubicBezTo>
                  <a:pt x="7644751" y="134592"/>
                  <a:pt x="7644014" y="113940"/>
                  <a:pt x="7659503" y="83700"/>
                </a:cubicBezTo>
                <a:cubicBezTo>
                  <a:pt x="7674254" y="54935"/>
                  <a:pt x="7709657" y="40183"/>
                  <a:pt x="7763500" y="40183"/>
                </a:cubicBezTo>
                <a:cubicBezTo>
                  <a:pt x="7803329" y="40183"/>
                  <a:pt x="7807016" y="41658"/>
                  <a:pt x="7833569" y="71161"/>
                </a:cubicBezTo>
                <a:cubicBezTo>
                  <a:pt x="7866022" y="106564"/>
                  <a:pt x="7867497" y="110990"/>
                  <a:pt x="7846845" y="121316"/>
                </a:cubicBezTo>
                <a:cubicBezTo>
                  <a:pt x="7828406" y="130904"/>
                  <a:pt x="7826930" y="165570"/>
                  <a:pt x="7844632" y="186959"/>
                </a:cubicBezTo>
                <a:cubicBezTo>
                  <a:pt x="7852745" y="196548"/>
                  <a:pt x="7878560" y="208349"/>
                  <a:pt x="7913226" y="217937"/>
                </a:cubicBezTo>
                <a:cubicBezTo>
                  <a:pt x="8006897" y="243015"/>
                  <a:pt x="7999522" y="243752"/>
                  <a:pt x="8003947" y="215725"/>
                </a:cubicBezTo>
                <a:cubicBezTo>
                  <a:pt x="8006160" y="202448"/>
                  <a:pt x="8006160" y="174421"/>
                  <a:pt x="8003947" y="153031"/>
                </a:cubicBezTo>
                <a:cubicBezTo>
                  <a:pt x="8001735" y="129429"/>
                  <a:pt x="8003209" y="113203"/>
                  <a:pt x="8008372" y="110252"/>
                </a:cubicBezTo>
                <a:cubicBezTo>
                  <a:pt x="8012798" y="107302"/>
                  <a:pt x="8016486" y="91813"/>
                  <a:pt x="8016486" y="75587"/>
                </a:cubicBezTo>
                <a:cubicBezTo>
                  <a:pt x="8016486" y="56410"/>
                  <a:pt x="8020174" y="44609"/>
                  <a:pt x="8027549" y="41658"/>
                </a:cubicBezTo>
                <a:cubicBezTo>
                  <a:pt x="8043038" y="35758"/>
                  <a:pt x="8062952" y="53460"/>
                  <a:pt x="8054102" y="63786"/>
                </a:cubicBezTo>
                <a:cubicBezTo>
                  <a:pt x="8050414" y="68211"/>
                  <a:pt x="8046726" y="111727"/>
                  <a:pt x="8046726" y="160407"/>
                </a:cubicBezTo>
                <a:cubicBezTo>
                  <a:pt x="8046726" y="209086"/>
                  <a:pt x="8046726" y="255553"/>
                  <a:pt x="8045989" y="263666"/>
                </a:cubicBezTo>
                <a:cubicBezTo>
                  <a:pt x="8045250" y="271780"/>
                  <a:pt x="8044513" y="296857"/>
                  <a:pt x="8043038" y="318984"/>
                </a:cubicBezTo>
                <a:cubicBezTo>
                  <a:pt x="8040088" y="357338"/>
                  <a:pt x="8054102" y="402329"/>
                  <a:pt x="8082129" y="444371"/>
                </a:cubicBezTo>
                <a:cubicBezTo>
                  <a:pt x="8085817" y="450271"/>
                  <a:pt x="8106469" y="484199"/>
                  <a:pt x="8127121" y="519603"/>
                </a:cubicBezTo>
                <a:cubicBezTo>
                  <a:pt x="8160312" y="576395"/>
                  <a:pt x="8163261" y="585246"/>
                  <a:pt x="8155148" y="599260"/>
                </a:cubicBezTo>
                <a:cubicBezTo>
                  <a:pt x="8149986" y="607373"/>
                  <a:pt x="8139659" y="616224"/>
                  <a:pt x="8133021" y="618437"/>
                </a:cubicBezTo>
                <a:cubicBezTo>
                  <a:pt x="8113845" y="624337"/>
                  <a:pt x="8102044" y="642776"/>
                  <a:pt x="8110157" y="653102"/>
                </a:cubicBezTo>
                <a:cubicBezTo>
                  <a:pt x="8118270" y="663428"/>
                  <a:pt x="8146298" y="748249"/>
                  <a:pt x="8150723" y="777751"/>
                </a:cubicBezTo>
                <a:cubicBezTo>
                  <a:pt x="8155886" y="807254"/>
                  <a:pt x="8145560" y="816842"/>
                  <a:pt x="8108682" y="816842"/>
                </a:cubicBezTo>
                <a:cubicBezTo>
                  <a:pt x="8090243" y="816842"/>
                  <a:pt x="8073278" y="819793"/>
                  <a:pt x="8071065" y="822005"/>
                </a:cubicBezTo>
                <a:cubicBezTo>
                  <a:pt x="8068853" y="824218"/>
                  <a:pt x="8060740" y="852246"/>
                  <a:pt x="8053364" y="883961"/>
                </a:cubicBezTo>
                <a:cubicBezTo>
                  <a:pt x="8045989" y="915677"/>
                  <a:pt x="8036400" y="951080"/>
                  <a:pt x="8031975" y="962881"/>
                </a:cubicBezTo>
                <a:cubicBezTo>
                  <a:pt x="8027549" y="974682"/>
                  <a:pt x="8025336" y="993859"/>
                  <a:pt x="8028287" y="1004922"/>
                </a:cubicBezTo>
                <a:cubicBezTo>
                  <a:pt x="8031975" y="1020411"/>
                  <a:pt x="8027549" y="1033687"/>
                  <a:pt x="8010585" y="1058027"/>
                </a:cubicBezTo>
                <a:cubicBezTo>
                  <a:pt x="7998047" y="1075729"/>
                  <a:pt x="7984033" y="1091955"/>
                  <a:pt x="7978869" y="1094168"/>
                </a:cubicBezTo>
                <a:cubicBezTo>
                  <a:pt x="7973707" y="1095643"/>
                  <a:pt x="7984770" y="1113345"/>
                  <a:pt x="8006897" y="1136947"/>
                </a:cubicBezTo>
                <a:cubicBezTo>
                  <a:pt x="8027549" y="1159074"/>
                  <a:pt x="8057052" y="1197427"/>
                  <a:pt x="8073278" y="1221767"/>
                </a:cubicBezTo>
                <a:cubicBezTo>
                  <a:pt x="8111632" y="1281510"/>
                  <a:pt x="8155886" y="1330927"/>
                  <a:pt x="8184651" y="1345679"/>
                </a:cubicBezTo>
                <a:cubicBezTo>
                  <a:pt x="8229642" y="1369281"/>
                  <a:pt x="8253245" y="1417960"/>
                  <a:pt x="8228168" y="1438612"/>
                </a:cubicBezTo>
                <a:cubicBezTo>
                  <a:pt x="8210466" y="1453364"/>
                  <a:pt x="8210466" y="1485817"/>
                  <a:pt x="8228168" y="1517532"/>
                </a:cubicBezTo>
                <a:cubicBezTo>
                  <a:pt x="8242919" y="1544084"/>
                  <a:pt x="8246607" y="1546297"/>
                  <a:pt x="8273159" y="1544822"/>
                </a:cubicBezTo>
                <a:cubicBezTo>
                  <a:pt x="8288648" y="1544084"/>
                  <a:pt x="8311513" y="1543347"/>
                  <a:pt x="8323314" y="1543347"/>
                </a:cubicBezTo>
                <a:cubicBezTo>
                  <a:pt x="8343965" y="1543347"/>
                  <a:pt x="8344704" y="1542609"/>
                  <a:pt x="8332902" y="1529333"/>
                </a:cubicBezTo>
                <a:cubicBezTo>
                  <a:pt x="8317413" y="1511631"/>
                  <a:pt x="8316676" y="1500568"/>
                  <a:pt x="8332165" y="1513844"/>
                </a:cubicBezTo>
                <a:cubicBezTo>
                  <a:pt x="8346916" y="1526383"/>
                  <a:pt x="8419935" y="1530071"/>
                  <a:pt x="8633830" y="1529333"/>
                </a:cubicBezTo>
                <a:cubicBezTo>
                  <a:pt x="8761429" y="1529333"/>
                  <a:pt x="8806421" y="1526383"/>
                  <a:pt x="8844037" y="1516794"/>
                </a:cubicBezTo>
                <a:cubicBezTo>
                  <a:pt x="8870589" y="1510156"/>
                  <a:pt x="8894929" y="1501306"/>
                  <a:pt x="8898617" y="1497618"/>
                </a:cubicBezTo>
                <a:cubicBezTo>
                  <a:pt x="8902305" y="1493930"/>
                  <a:pt x="8919268" y="1490980"/>
                  <a:pt x="8936233" y="1490980"/>
                </a:cubicBezTo>
                <a:cubicBezTo>
                  <a:pt x="8953197" y="1490980"/>
                  <a:pt x="8970161" y="1487292"/>
                  <a:pt x="8975324" y="1482129"/>
                </a:cubicBezTo>
                <a:cubicBezTo>
                  <a:pt x="8981962" y="1475491"/>
                  <a:pt x="8987862" y="1476966"/>
                  <a:pt x="9001139" y="1489504"/>
                </a:cubicBezTo>
                <a:cubicBezTo>
                  <a:pt x="9010727" y="1498355"/>
                  <a:pt x="9022528" y="1505731"/>
                  <a:pt x="9026954" y="1505731"/>
                </a:cubicBezTo>
                <a:cubicBezTo>
                  <a:pt x="9031379" y="1505731"/>
                  <a:pt x="9035804" y="1509419"/>
                  <a:pt x="9035804" y="1513107"/>
                </a:cubicBezTo>
                <a:cubicBezTo>
                  <a:pt x="9035804" y="1516794"/>
                  <a:pt x="9039492" y="1524908"/>
                  <a:pt x="9043180" y="1530071"/>
                </a:cubicBezTo>
                <a:cubicBezTo>
                  <a:pt x="9047605" y="1535234"/>
                  <a:pt x="9056457" y="1547035"/>
                  <a:pt x="9063832" y="1556623"/>
                </a:cubicBezTo>
                <a:cubicBezTo>
                  <a:pt x="9074896" y="1570637"/>
                  <a:pt x="9085959" y="1575062"/>
                  <a:pt x="9119150" y="1578013"/>
                </a:cubicBezTo>
                <a:cubicBezTo>
                  <a:pt x="9158978" y="1580963"/>
                  <a:pt x="9161191" y="1580225"/>
                  <a:pt x="9161191" y="1564736"/>
                </a:cubicBezTo>
                <a:cubicBezTo>
                  <a:pt x="9161191" y="1555148"/>
                  <a:pt x="9147177" y="1519007"/>
                  <a:pt x="9130213" y="1482866"/>
                </a:cubicBezTo>
                <a:cubicBezTo>
                  <a:pt x="9105873" y="1431974"/>
                  <a:pt x="9094810" y="1416485"/>
                  <a:pt x="9079321" y="1410585"/>
                </a:cubicBezTo>
                <a:cubicBezTo>
                  <a:pt x="9066782" y="1406159"/>
                  <a:pt x="9051293" y="1389933"/>
                  <a:pt x="9039492" y="1370018"/>
                </a:cubicBezTo>
                <a:cubicBezTo>
                  <a:pt x="9022528" y="1341253"/>
                  <a:pt x="9020316" y="1330190"/>
                  <a:pt x="9023266" y="1294049"/>
                </a:cubicBezTo>
                <a:cubicBezTo>
                  <a:pt x="9024741" y="1270447"/>
                  <a:pt x="9033591" y="1226930"/>
                  <a:pt x="9042443" y="1195952"/>
                </a:cubicBezTo>
                <a:cubicBezTo>
                  <a:pt x="9051293" y="1165712"/>
                  <a:pt x="9057931" y="1140635"/>
                  <a:pt x="9057931" y="1139897"/>
                </a:cubicBezTo>
                <a:cubicBezTo>
                  <a:pt x="9058669" y="1135472"/>
                  <a:pt x="9028429" y="1107444"/>
                  <a:pt x="9022528" y="1107444"/>
                </a:cubicBezTo>
                <a:cubicBezTo>
                  <a:pt x="9008515" y="1107444"/>
                  <a:pt x="9004827" y="1092693"/>
                  <a:pt x="9013677" y="1066140"/>
                </a:cubicBezTo>
                <a:cubicBezTo>
                  <a:pt x="9021053" y="1044013"/>
                  <a:pt x="9019578" y="1032212"/>
                  <a:pt x="9007039" y="989433"/>
                </a:cubicBezTo>
                <a:cubicBezTo>
                  <a:pt x="8998189" y="961406"/>
                  <a:pt x="8988600" y="936328"/>
                  <a:pt x="8984912" y="934116"/>
                </a:cubicBezTo>
                <a:cubicBezTo>
                  <a:pt x="8981224" y="931903"/>
                  <a:pt x="8978274" y="871422"/>
                  <a:pt x="8977536" y="799141"/>
                </a:cubicBezTo>
                <a:cubicBezTo>
                  <a:pt x="8976799" y="676705"/>
                  <a:pt x="8977536" y="667116"/>
                  <a:pt x="8993025" y="644989"/>
                </a:cubicBezTo>
                <a:cubicBezTo>
                  <a:pt x="9003351" y="630238"/>
                  <a:pt x="9018840" y="619174"/>
                  <a:pt x="9034330" y="615486"/>
                </a:cubicBezTo>
                <a:cubicBezTo>
                  <a:pt x="9057931" y="609586"/>
                  <a:pt x="9060882" y="605898"/>
                  <a:pt x="9072683" y="560906"/>
                </a:cubicBezTo>
                <a:cubicBezTo>
                  <a:pt x="9087434" y="507064"/>
                  <a:pt x="9084484" y="498213"/>
                  <a:pt x="9046868" y="491575"/>
                </a:cubicBezTo>
                <a:cubicBezTo>
                  <a:pt x="9027691" y="487887"/>
                  <a:pt x="9019578" y="481249"/>
                  <a:pt x="9009252" y="457647"/>
                </a:cubicBezTo>
                <a:cubicBezTo>
                  <a:pt x="9001876" y="441420"/>
                  <a:pt x="8991550" y="428144"/>
                  <a:pt x="8986388" y="428144"/>
                </a:cubicBezTo>
                <a:cubicBezTo>
                  <a:pt x="8980487" y="428144"/>
                  <a:pt x="8976062" y="420031"/>
                  <a:pt x="8976062" y="407492"/>
                </a:cubicBezTo>
                <a:cubicBezTo>
                  <a:pt x="8976062" y="396429"/>
                  <a:pt x="8965735" y="367664"/>
                  <a:pt x="8953935" y="343324"/>
                </a:cubicBezTo>
                <a:cubicBezTo>
                  <a:pt x="8928120" y="290956"/>
                  <a:pt x="8927382" y="288006"/>
                  <a:pt x="8948034" y="262191"/>
                </a:cubicBezTo>
                <a:cubicBezTo>
                  <a:pt x="8963522" y="242277"/>
                  <a:pt x="8965735" y="242277"/>
                  <a:pt x="9028429" y="244490"/>
                </a:cubicBezTo>
                <a:cubicBezTo>
                  <a:pt x="9088172" y="246702"/>
                  <a:pt x="9095547" y="248915"/>
                  <a:pt x="9121362" y="269567"/>
                </a:cubicBezTo>
                <a:cubicBezTo>
                  <a:pt x="9136851" y="282106"/>
                  <a:pt x="9159716" y="306445"/>
                  <a:pt x="9171517" y="323409"/>
                </a:cubicBezTo>
                <a:cubicBezTo>
                  <a:pt x="9190694" y="349962"/>
                  <a:pt x="9193644" y="361763"/>
                  <a:pt x="9194382" y="402329"/>
                </a:cubicBezTo>
                <a:cubicBezTo>
                  <a:pt x="9194382" y="428144"/>
                  <a:pt x="9198069" y="453221"/>
                  <a:pt x="9202495" y="457647"/>
                </a:cubicBezTo>
                <a:cubicBezTo>
                  <a:pt x="9207658" y="462810"/>
                  <a:pt x="9223147" y="459860"/>
                  <a:pt x="9251174" y="447321"/>
                </a:cubicBezTo>
                <a:cubicBezTo>
                  <a:pt x="9297641" y="426669"/>
                  <a:pt x="9306492" y="408230"/>
                  <a:pt x="9297641" y="349962"/>
                </a:cubicBezTo>
                <a:cubicBezTo>
                  <a:pt x="9294691" y="332260"/>
                  <a:pt x="9296904" y="304233"/>
                  <a:pt x="9301329" y="287269"/>
                </a:cubicBezTo>
                <a:cubicBezTo>
                  <a:pt x="9307230" y="265142"/>
                  <a:pt x="9307230" y="254078"/>
                  <a:pt x="9302066" y="248178"/>
                </a:cubicBezTo>
                <a:cubicBezTo>
                  <a:pt x="9285103" y="231213"/>
                  <a:pt x="9291740" y="229001"/>
                  <a:pt x="9350746" y="234901"/>
                </a:cubicBezTo>
                <a:cubicBezTo>
                  <a:pt x="9356646" y="235639"/>
                  <a:pt x="9358860" y="254816"/>
                  <a:pt x="9358121" y="293169"/>
                </a:cubicBezTo>
                <a:cubicBezTo>
                  <a:pt x="9356646" y="375777"/>
                  <a:pt x="9361072" y="508539"/>
                  <a:pt x="9365497" y="536567"/>
                </a:cubicBezTo>
                <a:cubicBezTo>
                  <a:pt x="9369185" y="556481"/>
                  <a:pt x="9372873" y="560906"/>
                  <a:pt x="9388362" y="560906"/>
                </a:cubicBezTo>
                <a:cubicBezTo>
                  <a:pt x="9401638" y="560906"/>
                  <a:pt x="9417865" y="571970"/>
                  <a:pt x="9442942" y="598522"/>
                </a:cubicBezTo>
                <a:cubicBezTo>
                  <a:pt x="9476870" y="634663"/>
                  <a:pt x="9478345" y="638351"/>
                  <a:pt x="9478345" y="677442"/>
                </a:cubicBezTo>
                <a:cubicBezTo>
                  <a:pt x="9478345" y="715796"/>
                  <a:pt x="9476132" y="720959"/>
                  <a:pt x="9447368" y="750461"/>
                </a:cubicBezTo>
                <a:cubicBezTo>
                  <a:pt x="9416389" y="781439"/>
                  <a:pt x="9416389" y="782177"/>
                  <a:pt x="9430403" y="797666"/>
                </a:cubicBezTo>
                <a:cubicBezTo>
                  <a:pt x="9437779" y="806516"/>
                  <a:pt x="9448105" y="823481"/>
                  <a:pt x="9451793" y="836019"/>
                </a:cubicBezTo>
                <a:cubicBezTo>
                  <a:pt x="9456956" y="852246"/>
                  <a:pt x="9465807" y="860359"/>
                  <a:pt x="9480558" y="864784"/>
                </a:cubicBezTo>
                <a:cubicBezTo>
                  <a:pt x="9506373" y="871422"/>
                  <a:pt x="9513749" y="882486"/>
                  <a:pt x="9514486" y="909776"/>
                </a:cubicBezTo>
                <a:cubicBezTo>
                  <a:pt x="9514486" y="925265"/>
                  <a:pt x="9510061" y="931903"/>
                  <a:pt x="9495310" y="937804"/>
                </a:cubicBezTo>
                <a:cubicBezTo>
                  <a:pt x="9482033" y="942967"/>
                  <a:pt x="9477608" y="948867"/>
                  <a:pt x="9480558" y="956980"/>
                </a:cubicBezTo>
                <a:cubicBezTo>
                  <a:pt x="9486458" y="971732"/>
                  <a:pt x="9466544" y="1003447"/>
                  <a:pt x="9451056" y="1003447"/>
                </a:cubicBezTo>
                <a:cubicBezTo>
                  <a:pt x="9442204" y="1003447"/>
                  <a:pt x="9440729" y="1009348"/>
                  <a:pt x="9445155" y="1031475"/>
                </a:cubicBezTo>
                <a:cubicBezTo>
                  <a:pt x="9448105" y="1046964"/>
                  <a:pt x="9454743" y="1067616"/>
                  <a:pt x="9459906" y="1077941"/>
                </a:cubicBezTo>
                <a:cubicBezTo>
                  <a:pt x="9467282" y="1091955"/>
                  <a:pt x="9485721" y="1170137"/>
                  <a:pt x="9485721" y="1186364"/>
                </a:cubicBezTo>
                <a:cubicBezTo>
                  <a:pt x="9485721" y="1192265"/>
                  <a:pt x="9421553" y="1217342"/>
                  <a:pt x="9406063" y="1217342"/>
                </a:cubicBezTo>
                <a:cubicBezTo>
                  <a:pt x="9383199" y="1217342"/>
                  <a:pt x="9377299" y="1237256"/>
                  <a:pt x="9392788" y="1263071"/>
                </a:cubicBezTo>
                <a:cubicBezTo>
                  <a:pt x="9401638" y="1277822"/>
                  <a:pt x="9403114" y="1287411"/>
                  <a:pt x="9398688" y="1292574"/>
                </a:cubicBezTo>
                <a:cubicBezTo>
                  <a:pt x="9389100" y="1302162"/>
                  <a:pt x="9361809" y="1285198"/>
                  <a:pt x="9355909" y="1267496"/>
                </a:cubicBezTo>
                <a:cubicBezTo>
                  <a:pt x="9349271" y="1245369"/>
                  <a:pt x="9338945" y="1252745"/>
                  <a:pt x="9330832" y="1285936"/>
                </a:cubicBezTo>
                <a:cubicBezTo>
                  <a:pt x="9326406" y="1302900"/>
                  <a:pt x="9319768" y="1325027"/>
                  <a:pt x="9315343" y="1334615"/>
                </a:cubicBezTo>
                <a:cubicBezTo>
                  <a:pt x="9307967" y="1352317"/>
                  <a:pt x="9313867" y="1380344"/>
                  <a:pt x="9334519" y="1427549"/>
                </a:cubicBezTo>
                <a:cubicBezTo>
                  <a:pt x="9339682" y="1439350"/>
                  <a:pt x="9347796" y="1462952"/>
                  <a:pt x="9352959" y="1479179"/>
                </a:cubicBezTo>
                <a:cubicBezTo>
                  <a:pt x="9358121" y="1495405"/>
                  <a:pt x="9365497" y="1521957"/>
                  <a:pt x="9370660" y="1538184"/>
                </a:cubicBezTo>
                <a:lnTo>
                  <a:pt x="9379511" y="1567687"/>
                </a:lnTo>
                <a:lnTo>
                  <a:pt x="9481296" y="1566211"/>
                </a:lnTo>
                <a:cubicBezTo>
                  <a:pt x="9560215" y="1564736"/>
                  <a:pt x="9586767" y="1566949"/>
                  <a:pt x="9599307" y="1575062"/>
                </a:cubicBezTo>
                <a:cubicBezTo>
                  <a:pt x="9608157" y="1580963"/>
                  <a:pt x="9641348" y="1588338"/>
                  <a:pt x="9673801" y="1590551"/>
                </a:cubicBezTo>
                <a:cubicBezTo>
                  <a:pt x="9706254" y="1592764"/>
                  <a:pt x="9735757" y="1598664"/>
                  <a:pt x="9740919" y="1603090"/>
                </a:cubicBezTo>
                <a:cubicBezTo>
                  <a:pt x="9746083" y="1607515"/>
                  <a:pt x="9757884" y="1608253"/>
                  <a:pt x="9767472" y="1606040"/>
                </a:cubicBezTo>
                <a:cubicBezTo>
                  <a:pt x="9777060" y="1603827"/>
                  <a:pt x="9794762" y="1604565"/>
                  <a:pt x="9808038" y="1608253"/>
                </a:cubicBezTo>
                <a:cubicBezTo>
                  <a:pt x="9825002" y="1613416"/>
                  <a:pt x="9833115" y="1611941"/>
                  <a:pt x="9839754" y="1604565"/>
                </a:cubicBezTo>
                <a:cubicBezTo>
                  <a:pt x="9844179" y="1598664"/>
                  <a:pt x="9855980" y="1594239"/>
                  <a:pt x="9865568" y="1594239"/>
                </a:cubicBezTo>
                <a:cubicBezTo>
                  <a:pt x="9887695" y="1594239"/>
                  <a:pt x="9887695" y="1592764"/>
                  <a:pt x="9902447" y="1433449"/>
                </a:cubicBezTo>
                <a:cubicBezTo>
                  <a:pt x="9905397" y="1403946"/>
                  <a:pt x="9910560" y="1378132"/>
                  <a:pt x="9913510" y="1375919"/>
                </a:cubicBezTo>
                <a:cubicBezTo>
                  <a:pt x="9917198" y="1373706"/>
                  <a:pt x="9920149" y="1357480"/>
                  <a:pt x="9920149" y="1339778"/>
                </a:cubicBezTo>
                <a:cubicBezTo>
                  <a:pt x="9920149" y="1322077"/>
                  <a:pt x="9924574" y="1304375"/>
                  <a:pt x="9929737" y="1299949"/>
                </a:cubicBezTo>
                <a:cubicBezTo>
                  <a:pt x="9934900" y="1295524"/>
                  <a:pt x="9943750" y="1267496"/>
                  <a:pt x="9948914" y="1237994"/>
                </a:cubicBezTo>
                <a:cubicBezTo>
                  <a:pt x="9954077" y="1208491"/>
                  <a:pt x="9964403" y="1153173"/>
                  <a:pt x="9971778" y="1114082"/>
                </a:cubicBezTo>
                <a:cubicBezTo>
                  <a:pt x="9979154" y="1075729"/>
                  <a:pt x="9987267" y="1030737"/>
                  <a:pt x="9990218" y="1014511"/>
                </a:cubicBezTo>
                <a:cubicBezTo>
                  <a:pt x="9997593" y="973944"/>
                  <a:pt x="10008657" y="864784"/>
                  <a:pt x="10013819" y="791028"/>
                </a:cubicBezTo>
                <a:cubicBezTo>
                  <a:pt x="10017507" y="732760"/>
                  <a:pt x="10018983" y="729072"/>
                  <a:pt x="10041847" y="711370"/>
                </a:cubicBezTo>
                <a:cubicBezTo>
                  <a:pt x="10055123" y="701044"/>
                  <a:pt x="10069137" y="692931"/>
                  <a:pt x="10072825" y="692931"/>
                </a:cubicBezTo>
                <a:cubicBezTo>
                  <a:pt x="10086101" y="692931"/>
                  <a:pt x="10106753" y="664166"/>
                  <a:pt x="10103065" y="650152"/>
                </a:cubicBezTo>
                <a:cubicBezTo>
                  <a:pt x="10100853" y="642776"/>
                  <a:pt x="10102328" y="630238"/>
                  <a:pt x="10106753" y="623600"/>
                </a:cubicBezTo>
                <a:cubicBezTo>
                  <a:pt x="10115604" y="608111"/>
                  <a:pt x="10102328" y="589671"/>
                  <a:pt x="10082414" y="589671"/>
                </a:cubicBezTo>
                <a:cubicBezTo>
                  <a:pt x="10074301" y="589671"/>
                  <a:pt x="10061761" y="577133"/>
                  <a:pt x="10050698" y="559431"/>
                </a:cubicBezTo>
                <a:cubicBezTo>
                  <a:pt x="10041110" y="543205"/>
                  <a:pt x="10022671" y="523290"/>
                  <a:pt x="10009394" y="515177"/>
                </a:cubicBezTo>
                <a:cubicBezTo>
                  <a:pt x="9981366" y="498213"/>
                  <a:pt x="9957027" y="459860"/>
                  <a:pt x="9957027" y="433307"/>
                </a:cubicBezTo>
                <a:cubicBezTo>
                  <a:pt x="9957027" y="406017"/>
                  <a:pt x="9982105" y="385365"/>
                  <a:pt x="10030046" y="371351"/>
                </a:cubicBezTo>
                <a:cubicBezTo>
                  <a:pt x="10099377" y="351437"/>
                  <a:pt x="10149532" y="365451"/>
                  <a:pt x="10209275" y="422981"/>
                </a:cubicBezTo>
                <a:cubicBezTo>
                  <a:pt x="10267543" y="478299"/>
                  <a:pt x="10274919" y="508539"/>
                  <a:pt x="10238040" y="540992"/>
                </a:cubicBezTo>
                <a:cubicBezTo>
                  <a:pt x="10226239" y="552056"/>
                  <a:pt x="10224026" y="557218"/>
                  <a:pt x="10230665" y="565332"/>
                </a:cubicBezTo>
                <a:cubicBezTo>
                  <a:pt x="10246153" y="583771"/>
                  <a:pt x="10264593" y="577133"/>
                  <a:pt x="10269018" y="551318"/>
                </a:cubicBezTo>
                <a:cubicBezTo>
                  <a:pt x="10275656" y="517390"/>
                  <a:pt x="10319173" y="380940"/>
                  <a:pt x="10326548" y="372826"/>
                </a:cubicBezTo>
                <a:cubicBezTo>
                  <a:pt x="10333187" y="365451"/>
                  <a:pt x="10392192" y="389053"/>
                  <a:pt x="10392192" y="398641"/>
                </a:cubicBezTo>
                <a:cubicBezTo>
                  <a:pt x="10392192" y="401592"/>
                  <a:pt x="10384079" y="414130"/>
                  <a:pt x="10373753" y="425931"/>
                </a:cubicBezTo>
                <a:cubicBezTo>
                  <a:pt x="10363427" y="437732"/>
                  <a:pt x="10355314" y="452484"/>
                  <a:pt x="10355314" y="458384"/>
                </a:cubicBezTo>
                <a:cubicBezTo>
                  <a:pt x="10355314" y="464285"/>
                  <a:pt x="10345725" y="496738"/>
                  <a:pt x="10333187" y="530666"/>
                </a:cubicBezTo>
                <a:cubicBezTo>
                  <a:pt x="10320648" y="564594"/>
                  <a:pt x="10311060" y="597785"/>
                  <a:pt x="10311060" y="605898"/>
                </a:cubicBezTo>
                <a:cubicBezTo>
                  <a:pt x="10311060" y="614011"/>
                  <a:pt x="10322861" y="632450"/>
                  <a:pt x="10336875" y="648677"/>
                </a:cubicBezTo>
                <a:cubicBezTo>
                  <a:pt x="10351626" y="664903"/>
                  <a:pt x="10369328" y="697356"/>
                  <a:pt x="10378178" y="723171"/>
                </a:cubicBezTo>
                <a:cubicBezTo>
                  <a:pt x="10386291" y="748249"/>
                  <a:pt x="10398831" y="770376"/>
                  <a:pt x="10405468" y="773326"/>
                </a:cubicBezTo>
                <a:cubicBezTo>
                  <a:pt x="10437184" y="785127"/>
                  <a:pt x="10488813" y="822743"/>
                  <a:pt x="10498402" y="841182"/>
                </a:cubicBezTo>
                <a:cubicBezTo>
                  <a:pt x="10516841" y="875848"/>
                  <a:pt x="10524217" y="920840"/>
                  <a:pt x="10513154" y="929690"/>
                </a:cubicBezTo>
                <a:cubicBezTo>
                  <a:pt x="10507990" y="934116"/>
                  <a:pt x="10505040" y="943704"/>
                  <a:pt x="10507253" y="951817"/>
                </a:cubicBezTo>
                <a:cubicBezTo>
                  <a:pt x="10510203" y="962143"/>
                  <a:pt x="10507253" y="966569"/>
                  <a:pt x="10496927" y="966569"/>
                </a:cubicBezTo>
                <a:cubicBezTo>
                  <a:pt x="10474062" y="966569"/>
                  <a:pt x="10448985" y="987958"/>
                  <a:pt x="10456360" y="1001234"/>
                </a:cubicBezTo>
                <a:cubicBezTo>
                  <a:pt x="10460048" y="1007872"/>
                  <a:pt x="10460048" y="1028524"/>
                  <a:pt x="10455623" y="1049176"/>
                </a:cubicBezTo>
                <a:cubicBezTo>
                  <a:pt x="10451935" y="1069828"/>
                  <a:pt x="10450460" y="1088267"/>
                  <a:pt x="10453410" y="1090480"/>
                </a:cubicBezTo>
                <a:cubicBezTo>
                  <a:pt x="10455623" y="1092693"/>
                  <a:pt x="10475537" y="1085317"/>
                  <a:pt x="10498402" y="1074254"/>
                </a:cubicBezTo>
                <a:cubicBezTo>
                  <a:pt x="10538968" y="1053602"/>
                  <a:pt x="10561095" y="1052864"/>
                  <a:pt x="10561095" y="1073516"/>
                </a:cubicBezTo>
                <a:cubicBezTo>
                  <a:pt x="10561095" y="1091218"/>
                  <a:pt x="10515366" y="1120720"/>
                  <a:pt x="10484388" y="1123671"/>
                </a:cubicBezTo>
                <a:cubicBezTo>
                  <a:pt x="10462999" y="1125146"/>
                  <a:pt x="10451935" y="1131784"/>
                  <a:pt x="10440872" y="1145798"/>
                </a:cubicBezTo>
                <a:cubicBezTo>
                  <a:pt x="10426858" y="1164237"/>
                  <a:pt x="10426858" y="1168662"/>
                  <a:pt x="10435709" y="1207753"/>
                </a:cubicBezTo>
                <a:cubicBezTo>
                  <a:pt x="10444559" y="1248320"/>
                  <a:pt x="10444559" y="1250532"/>
                  <a:pt x="10429071" y="1263071"/>
                </a:cubicBezTo>
                <a:cubicBezTo>
                  <a:pt x="10420219" y="1270447"/>
                  <a:pt x="10405468" y="1276347"/>
                  <a:pt x="10395880" y="1276347"/>
                </a:cubicBezTo>
                <a:cubicBezTo>
                  <a:pt x="10387029" y="1276347"/>
                  <a:pt x="10375228" y="1281510"/>
                  <a:pt x="10370065" y="1287411"/>
                </a:cubicBezTo>
                <a:cubicBezTo>
                  <a:pt x="10359739" y="1299949"/>
                  <a:pt x="10362690" y="1356005"/>
                  <a:pt x="10375965" y="1390670"/>
                </a:cubicBezTo>
                <a:cubicBezTo>
                  <a:pt x="10380391" y="1402471"/>
                  <a:pt x="10389242" y="1427549"/>
                  <a:pt x="10395143" y="1445988"/>
                </a:cubicBezTo>
                <a:cubicBezTo>
                  <a:pt x="10415057" y="1507944"/>
                  <a:pt x="10431283" y="1552935"/>
                  <a:pt x="10441609" y="1572850"/>
                </a:cubicBezTo>
                <a:cubicBezTo>
                  <a:pt x="10446772" y="1583913"/>
                  <a:pt x="10451935" y="1598664"/>
                  <a:pt x="10451935" y="1606778"/>
                </a:cubicBezTo>
                <a:cubicBezTo>
                  <a:pt x="10451935" y="1625217"/>
                  <a:pt x="10470374" y="1640706"/>
                  <a:pt x="10485126" y="1634805"/>
                </a:cubicBezTo>
                <a:cubicBezTo>
                  <a:pt x="10491764" y="1632593"/>
                  <a:pt x="10508727" y="1635543"/>
                  <a:pt x="10524217" y="1642181"/>
                </a:cubicBezTo>
                <a:cubicBezTo>
                  <a:pt x="10539706" y="1648819"/>
                  <a:pt x="10572896" y="1655457"/>
                  <a:pt x="10599449" y="1656932"/>
                </a:cubicBezTo>
                <a:cubicBezTo>
                  <a:pt x="10626001" y="1658407"/>
                  <a:pt x="10656241" y="1661358"/>
                  <a:pt x="10667305" y="1663570"/>
                </a:cubicBezTo>
                <a:cubicBezTo>
                  <a:pt x="10683532" y="1666521"/>
                  <a:pt x="10687219" y="1664308"/>
                  <a:pt x="10689432" y="1651032"/>
                </a:cubicBezTo>
                <a:cubicBezTo>
                  <a:pt x="10690907" y="1639231"/>
                  <a:pt x="10697546" y="1634068"/>
                  <a:pt x="10713772" y="1631855"/>
                </a:cubicBezTo>
                <a:cubicBezTo>
                  <a:pt x="10739587" y="1628905"/>
                  <a:pt x="10850959" y="1642919"/>
                  <a:pt x="10885625" y="1653982"/>
                </a:cubicBezTo>
                <a:cubicBezTo>
                  <a:pt x="10947580" y="1673159"/>
                  <a:pt x="10999210" y="1675372"/>
                  <a:pt x="11017649" y="1659145"/>
                </a:cubicBezTo>
                <a:cubicBezTo>
                  <a:pt x="11025025" y="1652507"/>
                  <a:pt x="11037564" y="1645869"/>
                  <a:pt x="11045677" y="1644394"/>
                </a:cubicBezTo>
                <a:cubicBezTo>
                  <a:pt x="11070017" y="1639968"/>
                  <a:pt x="11086244" y="1572112"/>
                  <a:pt x="11078131" y="1510156"/>
                </a:cubicBezTo>
                <a:cubicBezTo>
                  <a:pt x="11072230" y="1465165"/>
                  <a:pt x="11072967" y="1456314"/>
                  <a:pt x="11086981" y="1429761"/>
                </a:cubicBezTo>
                <a:cubicBezTo>
                  <a:pt x="11095832" y="1413535"/>
                  <a:pt x="11100995" y="1398046"/>
                  <a:pt x="11098044" y="1395833"/>
                </a:cubicBezTo>
                <a:cubicBezTo>
                  <a:pt x="11095094" y="1393621"/>
                  <a:pt x="11100258" y="1384770"/>
                  <a:pt x="11108371" y="1376656"/>
                </a:cubicBezTo>
                <a:cubicBezTo>
                  <a:pt x="11125335" y="1358217"/>
                  <a:pt x="11143036" y="1291836"/>
                  <a:pt x="11149674" y="1219555"/>
                </a:cubicBezTo>
                <a:cubicBezTo>
                  <a:pt x="11154099" y="1173825"/>
                  <a:pt x="11152625" y="1165712"/>
                  <a:pt x="11143036" y="1165712"/>
                </a:cubicBezTo>
                <a:cubicBezTo>
                  <a:pt x="11122385" y="1165712"/>
                  <a:pt x="11130498" y="1139897"/>
                  <a:pt x="11160738" y="1110395"/>
                </a:cubicBezTo>
                <a:cubicBezTo>
                  <a:pt x="11188028" y="1083842"/>
                  <a:pt x="11198354" y="1062453"/>
                  <a:pt x="11184341" y="1062453"/>
                </a:cubicBezTo>
                <a:cubicBezTo>
                  <a:pt x="11181390" y="1062453"/>
                  <a:pt x="11169589" y="1054339"/>
                  <a:pt x="11158526" y="1044013"/>
                </a:cubicBezTo>
                <a:cubicBezTo>
                  <a:pt x="11142299" y="1029262"/>
                  <a:pt x="11138611" y="1018936"/>
                  <a:pt x="11138611" y="993859"/>
                </a:cubicBezTo>
                <a:cubicBezTo>
                  <a:pt x="11138611" y="976157"/>
                  <a:pt x="11134923" y="943704"/>
                  <a:pt x="11130498" y="920840"/>
                </a:cubicBezTo>
                <a:cubicBezTo>
                  <a:pt x="11120172" y="868472"/>
                  <a:pt x="11126072" y="835282"/>
                  <a:pt x="11153362" y="802091"/>
                </a:cubicBezTo>
                <a:cubicBezTo>
                  <a:pt x="11165163" y="787340"/>
                  <a:pt x="11178440" y="759312"/>
                  <a:pt x="11182865" y="739398"/>
                </a:cubicBezTo>
                <a:cubicBezTo>
                  <a:pt x="11187290" y="719483"/>
                  <a:pt x="11196879" y="697356"/>
                  <a:pt x="11203517" y="689243"/>
                </a:cubicBezTo>
                <a:cubicBezTo>
                  <a:pt x="11210155" y="681130"/>
                  <a:pt x="11220481" y="667116"/>
                  <a:pt x="11225644" y="657528"/>
                </a:cubicBezTo>
                <a:cubicBezTo>
                  <a:pt x="11234495" y="642039"/>
                  <a:pt x="11234495" y="639089"/>
                  <a:pt x="11222694" y="630238"/>
                </a:cubicBezTo>
                <a:cubicBezTo>
                  <a:pt x="11215318" y="625075"/>
                  <a:pt x="11202041" y="620649"/>
                  <a:pt x="11192454" y="620649"/>
                </a:cubicBezTo>
                <a:cubicBezTo>
                  <a:pt x="11182127" y="620649"/>
                  <a:pt x="11175489" y="616224"/>
                  <a:pt x="11175489" y="609586"/>
                </a:cubicBezTo>
                <a:cubicBezTo>
                  <a:pt x="11175489" y="603685"/>
                  <a:pt x="11168113" y="588934"/>
                  <a:pt x="11160000" y="577133"/>
                </a:cubicBezTo>
                <a:cubicBezTo>
                  <a:pt x="11151887" y="565332"/>
                  <a:pt x="11145986" y="550580"/>
                  <a:pt x="11148937" y="544680"/>
                </a:cubicBezTo>
                <a:cubicBezTo>
                  <a:pt x="11155575" y="528453"/>
                  <a:pt x="11136399" y="512964"/>
                  <a:pt x="11102470" y="507064"/>
                </a:cubicBezTo>
                <a:cubicBezTo>
                  <a:pt x="11067804" y="501163"/>
                  <a:pt x="11064854" y="490100"/>
                  <a:pt x="11092882" y="470923"/>
                </a:cubicBezTo>
                <a:cubicBezTo>
                  <a:pt x="11103945" y="463547"/>
                  <a:pt x="11120172" y="446583"/>
                  <a:pt x="11128285" y="434045"/>
                </a:cubicBezTo>
                <a:cubicBezTo>
                  <a:pt x="11145249" y="407492"/>
                  <a:pt x="11199092" y="377989"/>
                  <a:pt x="11230069" y="377989"/>
                </a:cubicBezTo>
                <a:cubicBezTo>
                  <a:pt x="11265473" y="377989"/>
                  <a:pt x="11300138" y="397904"/>
                  <a:pt x="11346605" y="443633"/>
                </a:cubicBezTo>
                <a:lnTo>
                  <a:pt x="11390860" y="487887"/>
                </a:lnTo>
                <a:lnTo>
                  <a:pt x="11356931" y="504114"/>
                </a:lnTo>
                <a:cubicBezTo>
                  <a:pt x="11312677" y="524765"/>
                  <a:pt x="11305301" y="538779"/>
                  <a:pt x="11323740" y="568282"/>
                </a:cubicBezTo>
                <a:cubicBezTo>
                  <a:pt x="11339230" y="593359"/>
                  <a:pt x="11354719" y="597047"/>
                  <a:pt x="11385696" y="583033"/>
                </a:cubicBezTo>
                <a:cubicBezTo>
                  <a:pt x="11402660" y="575658"/>
                  <a:pt x="11407823" y="577133"/>
                  <a:pt x="11435851" y="599997"/>
                </a:cubicBezTo>
                <a:cubicBezTo>
                  <a:pt x="11466091" y="624337"/>
                  <a:pt x="11469042" y="625075"/>
                  <a:pt x="11523622" y="623600"/>
                </a:cubicBezTo>
                <a:cubicBezTo>
                  <a:pt x="11571564" y="622124"/>
                  <a:pt x="11582627" y="624337"/>
                  <a:pt x="11599591" y="637613"/>
                </a:cubicBezTo>
                <a:cubicBezTo>
                  <a:pt x="11616555" y="650890"/>
                  <a:pt x="11618767" y="656790"/>
                  <a:pt x="11615080" y="675967"/>
                </a:cubicBezTo>
                <a:cubicBezTo>
                  <a:pt x="11612130" y="688506"/>
                  <a:pt x="11609180" y="718746"/>
                  <a:pt x="11606966" y="743086"/>
                </a:cubicBezTo>
                <a:cubicBezTo>
                  <a:pt x="11605492" y="767425"/>
                  <a:pt x="11601804" y="798403"/>
                  <a:pt x="11598853" y="810942"/>
                </a:cubicBezTo>
                <a:cubicBezTo>
                  <a:pt x="11595166" y="830119"/>
                  <a:pt x="11596640" y="835282"/>
                  <a:pt x="11607704" y="838969"/>
                </a:cubicBezTo>
                <a:cubicBezTo>
                  <a:pt x="11635732" y="847820"/>
                  <a:pt x="11641633" y="854458"/>
                  <a:pt x="11657121" y="892812"/>
                </a:cubicBezTo>
                <a:cubicBezTo>
                  <a:pt x="11665972" y="914201"/>
                  <a:pt x="11683674" y="942967"/>
                  <a:pt x="11696950" y="956243"/>
                </a:cubicBezTo>
                <a:cubicBezTo>
                  <a:pt x="11717602" y="976895"/>
                  <a:pt x="11720552" y="985745"/>
                  <a:pt x="11720552" y="1016723"/>
                </a:cubicBezTo>
                <a:cubicBezTo>
                  <a:pt x="11720552" y="1041063"/>
                  <a:pt x="11715390" y="1058765"/>
                  <a:pt x="11705801" y="1071303"/>
                </a:cubicBezTo>
                <a:cubicBezTo>
                  <a:pt x="11690312" y="1091218"/>
                  <a:pt x="11686624" y="1111870"/>
                  <a:pt x="11698425" y="1119245"/>
                </a:cubicBezTo>
                <a:cubicBezTo>
                  <a:pt x="11713914" y="1128834"/>
                  <a:pt x="11705801" y="1165712"/>
                  <a:pt x="11683674" y="1187102"/>
                </a:cubicBezTo>
                <a:cubicBezTo>
                  <a:pt x="11671135" y="1198903"/>
                  <a:pt x="11661547" y="1214392"/>
                  <a:pt x="11661547" y="1222505"/>
                </a:cubicBezTo>
                <a:cubicBezTo>
                  <a:pt x="11661547" y="1230618"/>
                  <a:pt x="11656384" y="1242419"/>
                  <a:pt x="11649008" y="1249795"/>
                </a:cubicBezTo>
                <a:cubicBezTo>
                  <a:pt x="11637945" y="1262333"/>
                  <a:pt x="11637945" y="1267496"/>
                  <a:pt x="11648270" y="1316914"/>
                </a:cubicBezTo>
                <a:cubicBezTo>
                  <a:pt x="11654908" y="1346416"/>
                  <a:pt x="11662284" y="1384770"/>
                  <a:pt x="11664497" y="1401734"/>
                </a:cubicBezTo>
                <a:cubicBezTo>
                  <a:pt x="11668185" y="1429761"/>
                  <a:pt x="11666709" y="1434187"/>
                  <a:pt x="11651221" y="1440087"/>
                </a:cubicBezTo>
                <a:cubicBezTo>
                  <a:pt x="11640894" y="1443775"/>
                  <a:pt x="11629831" y="1457051"/>
                  <a:pt x="11625406" y="1470328"/>
                </a:cubicBezTo>
                <a:cubicBezTo>
                  <a:pt x="11616555" y="1495405"/>
                  <a:pt x="11620980" y="1507206"/>
                  <a:pt x="11648270" y="1527120"/>
                </a:cubicBezTo>
                <a:cubicBezTo>
                  <a:pt x="11663760" y="1538921"/>
                  <a:pt x="11665235" y="1560311"/>
                  <a:pt x="11650483" y="1572850"/>
                </a:cubicBezTo>
                <a:cubicBezTo>
                  <a:pt x="11635732" y="1585388"/>
                  <a:pt x="11636469" y="1597189"/>
                  <a:pt x="11654908" y="1634068"/>
                </a:cubicBezTo>
                <a:cubicBezTo>
                  <a:pt x="11688836" y="1701186"/>
                  <a:pt x="11733090" y="1740278"/>
                  <a:pt x="11752268" y="1720363"/>
                </a:cubicBezTo>
                <a:cubicBezTo>
                  <a:pt x="11761856" y="1710775"/>
                  <a:pt x="11808323" y="1710037"/>
                  <a:pt x="11808323" y="1719626"/>
                </a:cubicBezTo>
                <a:cubicBezTo>
                  <a:pt x="11808323" y="1723313"/>
                  <a:pt x="11820124" y="1724789"/>
                  <a:pt x="11834138" y="1722576"/>
                </a:cubicBezTo>
                <a:cubicBezTo>
                  <a:pt x="11853314" y="1719626"/>
                  <a:pt x="11862903" y="1721838"/>
                  <a:pt x="11869541" y="1730689"/>
                </a:cubicBezTo>
                <a:cubicBezTo>
                  <a:pt x="11875441" y="1738065"/>
                  <a:pt x="11887980" y="1742490"/>
                  <a:pt x="11904207" y="1741753"/>
                </a:cubicBezTo>
                <a:cubicBezTo>
                  <a:pt x="11936660" y="1740278"/>
                  <a:pt x="11955837" y="1748391"/>
                  <a:pt x="11950673" y="1761667"/>
                </a:cubicBezTo>
                <a:cubicBezTo>
                  <a:pt x="11946248" y="1773468"/>
                  <a:pt x="11949198" y="1774206"/>
                  <a:pt x="12012629" y="1775681"/>
                </a:cubicBezTo>
                <a:cubicBezTo>
                  <a:pt x="12048770" y="1776418"/>
                  <a:pt x="12058359" y="1774206"/>
                  <a:pt x="12055408" y="1766092"/>
                </a:cubicBezTo>
                <a:cubicBezTo>
                  <a:pt x="12053195" y="1760192"/>
                  <a:pt x="12051720" y="1752816"/>
                  <a:pt x="12051720" y="1748391"/>
                </a:cubicBezTo>
                <a:cubicBezTo>
                  <a:pt x="12051720" y="1743965"/>
                  <a:pt x="12044345" y="1743228"/>
                  <a:pt x="12034756" y="1746178"/>
                </a:cubicBezTo>
                <a:cubicBezTo>
                  <a:pt x="12020005" y="1750603"/>
                  <a:pt x="12019267" y="1749866"/>
                  <a:pt x="12028856" y="1739540"/>
                </a:cubicBezTo>
                <a:cubicBezTo>
                  <a:pt x="12036969" y="1731427"/>
                  <a:pt x="12059096" y="1727001"/>
                  <a:pt x="12109988" y="1724789"/>
                </a:cubicBezTo>
                <a:cubicBezTo>
                  <a:pt x="12148342" y="1723313"/>
                  <a:pt x="12184483" y="1723313"/>
                  <a:pt x="12189645" y="1725526"/>
                </a:cubicBezTo>
                <a:cubicBezTo>
                  <a:pt x="12197021" y="1728476"/>
                  <a:pt x="12199234" y="1773468"/>
                  <a:pt x="12199234" y="1918769"/>
                </a:cubicBezTo>
                <a:lnTo>
                  <a:pt x="12199234" y="2109062"/>
                </a:lnTo>
                <a:lnTo>
                  <a:pt x="12181532" y="2105374"/>
                </a:lnTo>
                <a:cubicBezTo>
                  <a:pt x="12171943" y="2103161"/>
                  <a:pt x="12161618" y="2105374"/>
                  <a:pt x="12158668" y="2109799"/>
                </a:cubicBezTo>
                <a:cubicBezTo>
                  <a:pt x="12155717" y="2114962"/>
                  <a:pt x="12161618" y="2117912"/>
                  <a:pt x="12176370" y="2117912"/>
                </a:cubicBezTo>
                <a:lnTo>
                  <a:pt x="12199234" y="2117912"/>
                </a:lnTo>
                <a:lnTo>
                  <a:pt x="12199234" y="2501448"/>
                </a:lnTo>
                <a:lnTo>
                  <a:pt x="6100284" y="2501448"/>
                </a:lnTo>
                <a:lnTo>
                  <a:pt x="4284" y="2501448"/>
                </a:lnTo>
                <a:lnTo>
                  <a:pt x="4284" y="2002114"/>
                </a:lnTo>
                <a:lnTo>
                  <a:pt x="4284" y="2002114"/>
                </a:lnTo>
                <a:close/>
                <a:moveTo>
                  <a:pt x="12118839" y="2116437"/>
                </a:moveTo>
                <a:cubicBezTo>
                  <a:pt x="12121052" y="2112749"/>
                  <a:pt x="12119576" y="2109062"/>
                  <a:pt x="12115888" y="2109062"/>
                </a:cubicBezTo>
                <a:cubicBezTo>
                  <a:pt x="12112201" y="2109062"/>
                  <a:pt x="12107775" y="2112749"/>
                  <a:pt x="12107775" y="2116437"/>
                </a:cubicBezTo>
                <a:cubicBezTo>
                  <a:pt x="12107775" y="2120125"/>
                  <a:pt x="12109250" y="2123813"/>
                  <a:pt x="12110726" y="2123813"/>
                </a:cubicBezTo>
                <a:cubicBezTo>
                  <a:pt x="12112201" y="2123813"/>
                  <a:pt x="12116626" y="2120863"/>
                  <a:pt x="12118839" y="2116437"/>
                </a:cubicBezTo>
                <a:close/>
                <a:moveTo>
                  <a:pt x="11502970" y="1686435"/>
                </a:moveTo>
                <a:cubicBezTo>
                  <a:pt x="11502970" y="1682747"/>
                  <a:pt x="11497069" y="1671684"/>
                  <a:pt x="11488956" y="1660620"/>
                </a:cubicBezTo>
                <a:cubicBezTo>
                  <a:pt x="11480843" y="1649557"/>
                  <a:pt x="11472729" y="1633330"/>
                  <a:pt x="11469779" y="1624479"/>
                </a:cubicBezTo>
                <a:cubicBezTo>
                  <a:pt x="11466829" y="1614153"/>
                  <a:pt x="11450602" y="1600877"/>
                  <a:pt x="11427000" y="1589076"/>
                </a:cubicBezTo>
                <a:cubicBezTo>
                  <a:pt x="11383484" y="1567687"/>
                  <a:pt x="11373158" y="1566949"/>
                  <a:pt x="11367257" y="1581700"/>
                </a:cubicBezTo>
                <a:cubicBezTo>
                  <a:pt x="11365045" y="1587601"/>
                  <a:pt x="11356931" y="1592764"/>
                  <a:pt x="11348818" y="1592764"/>
                </a:cubicBezTo>
                <a:cubicBezTo>
                  <a:pt x="11334066" y="1592764"/>
                  <a:pt x="11325953" y="1574325"/>
                  <a:pt x="11325953" y="1540397"/>
                </a:cubicBezTo>
                <a:cubicBezTo>
                  <a:pt x="11325953" y="1530071"/>
                  <a:pt x="11320791" y="1516794"/>
                  <a:pt x="11314890" y="1511631"/>
                </a:cubicBezTo>
                <a:cubicBezTo>
                  <a:pt x="11308989" y="1506468"/>
                  <a:pt x="11303826" y="1496880"/>
                  <a:pt x="11303826" y="1490242"/>
                </a:cubicBezTo>
                <a:cubicBezTo>
                  <a:pt x="11303826" y="1483604"/>
                  <a:pt x="11300876" y="1473278"/>
                  <a:pt x="11296450" y="1467377"/>
                </a:cubicBezTo>
                <a:cubicBezTo>
                  <a:pt x="11290550" y="1458527"/>
                  <a:pt x="11282437" y="1462952"/>
                  <a:pt x="11251459" y="1493192"/>
                </a:cubicBezTo>
                <a:lnTo>
                  <a:pt x="11213843" y="1530071"/>
                </a:lnTo>
                <a:lnTo>
                  <a:pt x="11218268" y="1599402"/>
                </a:lnTo>
                <a:cubicBezTo>
                  <a:pt x="11220481" y="1637756"/>
                  <a:pt x="11226382" y="1673159"/>
                  <a:pt x="11230807" y="1678322"/>
                </a:cubicBezTo>
                <a:cubicBezTo>
                  <a:pt x="11241133" y="1690860"/>
                  <a:pt x="11289075" y="1688648"/>
                  <a:pt x="11294237" y="1676109"/>
                </a:cubicBezTo>
                <a:cubicBezTo>
                  <a:pt x="11299401" y="1662095"/>
                  <a:pt x="11340705" y="1666521"/>
                  <a:pt x="11351031" y="1682747"/>
                </a:cubicBezTo>
                <a:cubicBezTo>
                  <a:pt x="11357669" y="1693811"/>
                  <a:pt x="11369470" y="1695286"/>
                  <a:pt x="11431426" y="1693811"/>
                </a:cubicBezTo>
                <a:cubicBezTo>
                  <a:pt x="11470516" y="1693073"/>
                  <a:pt x="11502970" y="1689385"/>
                  <a:pt x="11502970" y="1686435"/>
                </a:cubicBezTo>
                <a:lnTo>
                  <a:pt x="11502970" y="1686435"/>
                </a:lnTo>
                <a:close/>
                <a:moveTo>
                  <a:pt x="10061024" y="1625954"/>
                </a:moveTo>
                <a:cubicBezTo>
                  <a:pt x="10082414" y="1609728"/>
                  <a:pt x="10081676" y="1519745"/>
                  <a:pt x="10059549" y="1477703"/>
                </a:cubicBezTo>
                <a:cubicBezTo>
                  <a:pt x="10046273" y="1452626"/>
                  <a:pt x="10044060" y="1440087"/>
                  <a:pt x="10047747" y="1407634"/>
                </a:cubicBezTo>
                <a:cubicBezTo>
                  <a:pt x="10049960" y="1386245"/>
                  <a:pt x="10056599" y="1363380"/>
                  <a:pt x="10061024" y="1356742"/>
                </a:cubicBezTo>
                <a:cubicBezTo>
                  <a:pt x="10065449" y="1350104"/>
                  <a:pt x="10075038" y="1330927"/>
                  <a:pt x="10081676" y="1312488"/>
                </a:cubicBezTo>
                <a:cubicBezTo>
                  <a:pt x="10088314" y="1294049"/>
                  <a:pt x="10095689" y="1273397"/>
                  <a:pt x="10097902" y="1266021"/>
                </a:cubicBezTo>
                <a:cubicBezTo>
                  <a:pt x="10101590" y="1256433"/>
                  <a:pt x="10099377" y="1252745"/>
                  <a:pt x="10087576" y="1252745"/>
                </a:cubicBezTo>
                <a:cubicBezTo>
                  <a:pt x="10068400" y="1252745"/>
                  <a:pt x="10061761" y="1265284"/>
                  <a:pt x="10030784" y="1361168"/>
                </a:cubicBezTo>
                <a:cubicBezTo>
                  <a:pt x="10002756" y="1447463"/>
                  <a:pt x="9994643" y="1461477"/>
                  <a:pt x="9974729" y="1455576"/>
                </a:cubicBezTo>
                <a:cubicBezTo>
                  <a:pt x="9962190" y="1451888"/>
                  <a:pt x="9961452" y="1455576"/>
                  <a:pt x="9962190" y="1512369"/>
                </a:cubicBezTo>
                <a:cubicBezTo>
                  <a:pt x="9963665" y="1606040"/>
                  <a:pt x="9967353" y="1617841"/>
                  <a:pt x="9998331" y="1620054"/>
                </a:cubicBezTo>
                <a:cubicBezTo>
                  <a:pt x="10012345" y="1621529"/>
                  <a:pt x="10027096" y="1625217"/>
                  <a:pt x="10030784" y="1629642"/>
                </a:cubicBezTo>
                <a:cubicBezTo>
                  <a:pt x="10040372" y="1639231"/>
                  <a:pt x="10043322" y="1638493"/>
                  <a:pt x="10061024" y="1625954"/>
                </a:cubicBezTo>
                <a:lnTo>
                  <a:pt x="10061024" y="1625954"/>
                </a:lnTo>
                <a:close/>
                <a:moveTo>
                  <a:pt x="10297046" y="1594239"/>
                </a:moveTo>
                <a:cubicBezTo>
                  <a:pt x="10297046" y="1561048"/>
                  <a:pt x="10293358" y="1552198"/>
                  <a:pt x="10278607" y="1541134"/>
                </a:cubicBezTo>
                <a:cubicBezTo>
                  <a:pt x="10269018" y="1533758"/>
                  <a:pt x="10253529" y="1527120"/>
                  <a:pt x="10244679" y="1527120"/>
                </a:cubicBezTo>
                <a:cubicBezTo>
                  <a:pt x="10234352" y="1527120"/>
                  <a:pt x="10226239" y="1519745"/>
                  <a:pt x="10219601" y="1504256"/>
                </a:cubicBezTo>
                <a:cubicBezTo>
                  <a:pt x="10210751" y="1482866"/>
                  <a:pt x="10190836" y="1477703"/>
                  <a:pt x="10196737" y="1498355"/>
                </a:cubicBezTo>
                <a:cubicBezTo>
                  <a:pt x="10198211" y="1504256"/>
                  <a:pt x="10200425" y="1534496"/>
                  <a:pt x="10201162" y="1566949"/>
                </a:cubicBezTo>
                <a:cubicBezTo>
                  <a:pt x="10203375" y="1633330"/>
                  <a:pt x="10207063" y="1637756"/>
                  <a:pt x="10263855" y="1635543"/>
                </a:cubicBezTo>
                <a:lnTo>
                  <a:pt x="10297046" y="1634068"/>
                </a:lnTo>
                <a:lnTo>
                  <a:pt x="10297046" y="1594239"/>
                </a:lnTo>
                <a:lnTo>
                  <a:pt x="10297046" y="1594239"/>
                </a:lnTo>
                <a:close/>
                <a:moveTo>
                  <a:pt x="8065903" y="1480654"/>
                </a:moveTo>
                <a:cubicBezTo>
                  <a:pt x="8065903" y="1471803"/>
                  <a:pt x="8074753" y="1456314"/>
                  <a:pt x="8085817" y="1447463"/>
                </a:cubicBezTo>
                <a:cubicBezTo>
                  <a:pt x="8102781" y="1432712"/>
                  <a:pt x="8104256" y="1428286"/>
                  <a:pt x="8096880" y="1415748"/>
                </a:cubicBezTo>
                <a:cubicBezTo>
                  <a:pt x="8091718" y="1407634"/>
                  <a:pt x="8088030" y="1397308"/>
                  <a:pt x="8088030" y="1392145"/>
                </a:cubicBezTo>
                <a:cubicBezTo>
                  <a:pt x="8088030" y="1375919"/>
                  <a:pt x="8050414" y="1332402"/>
                  <a:pt x="7992883" y="1280773"/>
                </a:cubicBezTo>
                <a:cubicBezTo>
                  <a:pt x="7941253" y="1234306"/>
                  <a:pt x="7903638" y="1216604"/>
                  <a:pt x="7913964" y="1243157"/>
                </a:cubicBezTo>
                <a:cubicBezTo>
                  <a:pt x="7916176" y="1249057"/>
                  <a:pt x="7919864" y="1286673"/>
                  <a:pt x="7922077" y="1326502"/>
                </a:cubicBezTo>
                <a:cubicBezTo>
                  <a:pt x="7926502" y="1404684"/>
                  <a:pt x="7939041" y="1474015"/>
                  <a:pt x="7949367" y="1480654"/>
                </a:cubicBezTo>
                <a:cubicBezTo>
                  <a:pt x="7953054" y="1482866"/>
                  <a:pt x="7972232" y="1485079"/>
                  <a:pt x="7992146" y="1485079"/>
                </a:cubicBezTo>
                <a:cubicBezTo>
                  <a:pt x="8012060" y="1485079"/>
                  <a:pt x="8028287" y="1488029"/>
                  <a:pt x="8028287" y="1491717"/>
                </a:cubicBezTo>
                <a:cubicBezTo>
                  <a:pt x="8028287" y="1495405"/>
                  <a:pt x="8036400" y="1498355"/>
                  <a:pt x="8046726" y="1498355"/>
                </a:cubicBezTo>
                <a:cubicBezTo>
                  <a:pt x="8061477" y="1496880"/>
                  <a:pt x="8065903" y="1493192"/>
                  <a:pt x="8065903" y="1480654"/>
                </a:cubicBezTo>
                <a:lnTo>
                  <a:pt x="8065903" y="1480654"/>
                </a:lnTo>
                <a:close/>
                <a:moveTo>
                  <a:pt x="1348133" y="1404684"/>
                </a:moveTo>
                <a:cubicBezTo>
                  <a:pt x="1356246" y="1394358"/>
                  <a:pt x="1368784" y="1386245"/>
                  <a:pt x="1376160" y="1386245"/>
                </a:cubicBezTo>
                <a:cubicBezTo>
                  <a:pt x="1383536" y="1386245"/>
                  <a:pt x="1398287" y="1382557"/>
                  <a:pt x="1408613" y="1377394"/>
                </a:cubicBezTo>
                <a:cubicBezTo>
                  <a:pt x="1430003" y="1367806"/>
                  <a:pt x="1432215" y="1352317"/>
                  <a:pt x="1416726" y="1308800"/>
                </a:cubicBezTo>
                <a:cubicBezTo>
                  <a:pt x="1410826" y="1292574"/>
                  <a:pt x="1404188" y="1257908"/>
                  <a:pt x="1401237" y="1231356"/>
                </a:cubicBezTo>
                <a:cubicBezTo>
                  <a:pt x="1395337" y="1176038"/>
                  <a:pt x="1387961" y="1163499"/>
                  <a:pt x="1364359" y="1169400"/>
                </a:cubicBezTo>
                <a:cubicBezTo>
                  <a:pt x="1345920" y="1173825"/>
                  <a:pt x="1331168" y="1156124"/>
                  <a:pt x="1331168" y="1128834"/>
                </a:cubicBezTo>
                <a:cubicBezTo>
                  <a:pt x="1331168" y="1120720"/>
                  <a:pt x="1327481" y="1097856"/>
                  <a:pt x="1323055" y="1077204"/>
                </a:cubicBezTo>
                <a:cubicBezTo>
                  <a:pt x="1317155" y="1050651"/>
                  <a:pt x="1311992" y="1041063"/>
                  <a:pt x="1303878" y="1042538"/>
                </a:cubicBezTo>
                <a:cubicBezTo>
                  <a:pt x="1292815" y="1044013"/>
                  <a:pt x="1286177" y="1057290"/>
                  <a:pt x="1264787" y="1124408"/>
                </a:cubicBezTo>
                <a:cubicBezTo>
                  <a:pt x="1259624" y="1140635"/>
                  <a:pt x="1247086" y="1166450"/>
                  <a:pt x="1238235" y="1181201"/>
                </a:cubicBezTo>
                <a:cubicBezTo>
                  <a:pt x="1224959" y="1202591"/>
                  <a:pt x="1220533" y="1219555"/>
                  <a:pt x="1220533" y="1254958"/>
                </a:cubicBezTo>
                <a:cubicBezTo>
                  <a:pt x="1220533" y="1280035"/>
                  <a:pt x="1215370" y="1322077"/>
                  <a:pt x="1209470" y="1347891"/>
                </a:cubicBezTo>
                <a:cubicBezTo>
                  <a:pt x="1197669" y="1398046"/>
                  <a:pt x="1199144" y="1407634"/>
                  <a:pt x="1219058" y="1406159"/>
                </a:cubicBezTo>
                <a:cubicBezTo>
                  <a:pt x="1226434" y="1405422"/>
                  <a:pt x="1244873" y="1407634"/>
                  <a:pt x="1260362" y="1410585"/>
                </a:cubicBezTo>
                <a:cubicBezTo>
                  <a:pt x="1284702" y="1415010"/>
                  <a:pt x="1288390" y="1414273"/>
                  <a:pt x="1284702" y="1404684"/>
                </a:cubicBezTo>
                <a:cubicBezTo>
                  <a:pt x="1278801" y="1389195"/>
                  <a:pt x="1284702" y="1389933"/>
                  <a:pt x="1307566" y="1407634"/>
                </a:cubicBezTo>
                <a:cubicBezTo>
                  <a:pt x="1331168" y="1426811"/>
                  <a:pt x="1330431" y="1426811"/>
                  <a:pt x="1348133" y="1404684"/>
                </a:cubicBezTo>
                <a:lnTo>
                  <a:pt x="1348133" y="1404684"/>
                </a:lnTo>
                <a:close/>
                <a:moveTo>
                  <a:pt x="3903806" y="1366331"/>
                </a:moveTo>
                <a:cubicBezTo>
                  <a:pt x="3899380" y="1311013"/>
                  <a:pt x="3882416" y="1267496"/>
                  <a:pt x="3846276" y="1221030"/>
                </a:cubicBezTo>
                <a:cubicBezTo>
                  <a:pt x="3800547" y="1162024"/>
                  <a:pt x="3802022" y="1163499"/>
                  <a:pt x="3779157" y="1167925"/>
                </a:cubicBezTo>
                <a:cubicBezTo>
                  <a:pt x="3763668" y="1170875"/>
                  <a:pt x="3754080" y="1167925"/>
                  <a:pt x="3744491" y="1157599"/>
                </a:cubicBezTo>
                <a:cubicBezTo>
                  <a:pt x="3731215" y="1143585"/>
                  <a:pt x="3731215" y="1143585"/>
                  <a:pt x="3732690" y="1178251"/>
                </a:cubicBezTo>
                <a:cubicBezTo>
                  <a:pt x="3740066" y="1304375"/>
                  <a:pt x="3743754" y="1336828"/>
                  <a:pt x="3753342" y="1356742"/>
                </a:cubicBezTo>
                <a:cubicBezTo>
                  <a:pt x="3759243" y="1368543"/>
                  <a:pt x="3764406" y="1385507"/>
                  <a:pt x="3764406" y="1393621"/>
                </a:cubicBezTo>
                <a:cubicBezTo>
                  <a:pt x="3764406" y="1407634"/>
                  <a:pt x="3768831" y="1408372"/>
                  <a:pt x="3835212" y="1408372"/>
                </a:cubicBezTo>
                <a:lnTo>
                  <a:pt x="3906019" y="1408372"/>
                </a:lnTo>
                <a:lnTo>
                  <a:pt x="3903806" y="1366331"/>
                </a:lnTo>
                <a:lnTo>
                  <a:pt x="3903806" y="1366331"/>
                </a:lnTo>
                <a:close/>
                <a:moveTo>
                  <a:pt x="912967" y="1392883"/>
                </a:moveTo>
                <a:cubicBezTo>
                  <a:pt x="925506" y="1405422"/>
                  <a:pt x="939520" y="1403209"/>
                  <a:pt x="959434" y="1387720"/>
                </a:cubicBezTo>
                <a:cubicBezTo>
                  <a:pt x="974186" y="1375919"/>
                  <a:pt x="982299" y="1375181"/>
                  <a:pt x="1012539" y="1380344"/>
                </a:cubicBezTo>
                <a:cubicBezTo>
                  <a:pt x="1031716" y="1384032"/>
                  <a:pt x="1056793" y="1385507"/>
                  <a:pt x="1067857" y="1383295"/>
                </a:cubicBezTo>
                <a:cubicBezTo>
                  <a:pt x="1080395" y="1381082"/>
                  <a:pt x="1088509" y="1382557"/>
                  <a:pt x="1088509" y="1387720"/>
                </a:cubicBezTo>
                <a:cubicBezTo>
                  <a:pt x="1088509" y="1392145"/>
                  <a:pt x="1089984" y="1394358"/>
                  <a:pt x="1092196" y="1392145"/>
                </a:cubicBezTo>
                <a:cubicBezTo>
                  <a:pt x="1094409" y="1389933"/>
                  <a:pt x="1089246" y="1361905"/>
                  <a:pt x="1081133" y="1330190"/>
                </a:cubicBezTo>
                <a:cubicBezTo>
                  <a:pt x="1073020" y="1298474"/>
                  <a:pt x="1066382" y="1263071"/>
                  <a:pt x="1066382" y="1252008"/>
                </a:cubicBezTo>
                <a:cubicBezTo>
                  <a:pt x="1066382" y="1239469"/>
                  <a:pt x="1062694" y="1231356"/>
                  <a:pt x="1056056" y="1231356"/>
                </a:cubicBezTo>
                <a:cubicBezTo>
                  <a:pt x="1050155" y="1231356"/>
                  <a:pt x="1043517" y="1225455"/>
                  <a:pt x="1041304" y="1218817"/>
                </a:cubicBezTo>
                <a:cubicBezTo>
                  <a:pt x="1032453" y="1195952"/>
                  <a:pt x="1022865" y="1219555"/>
                  <a:pt x="1020652" y="1271184"/>
                </a:cubicBezTo>
                <a:cubicBezTo>
                  <a:pt x="1018440" y="1324289"/>
                  <a:pt x="1007376" y="1341991"/>
                  <a:pt x="983774" y="1332402"/>
                </a:cubicBezTo>
                <a:cubicBezTo>
                  <a:pt x="974186" y="1328715"/>
                  <a:pt x="971973" y="1300687"/>
                  <a:pt x="967547" y="1168662"/>
                </a:cubicBezTo>
                <a:cubicBezTo>
                  <a:pt x="961647" y="1000497"/>
                  <a:pt x="959434" y="992384"/>
                  <a:pt x="929194" y="1026312"/>
                </a:cubicBezTo>
                <a:cubicBezTo>
                  <a:pt x="918868" y="1038113"/>
                  <a:pt x="915918" y="1047701"/>
                  <a:pt x="919605" y="1058027"/>
                </a:cubicBezTo>
                <a:cubicBezTo>
                  <a:pt x="932144" y="1091218"/>
                  <a:pt x="910017" y="1247582"/>
                  <a:pt x="889365" y="1274872"/>
                </a:cubicBezTo>
                <a:cubicBezTo>
                  <a:pt x="874614" y="1294049"/>
                  <a:pt x="869451" y="1374444"/>
                  <a:pt x="883465" y="1382557"/>
                </a:cubicBezTo>
                <a:cubicBezTo>
                  <a:pt x="887890" y="1384770"/>
                  <a:pt x="888628" y="1391408"/>
                  <a:pt x="885677" y="1395833"/>
                </a:cubicBezTo>
                <a:cubicBezTo>
                  <a:pt x="882727" y="1400259"/>
                  <a:pt x="886415" y="1399521"/>
                  <a:pt x="893053" y="1394358"/>
                </a:cubicBezTo>
                <a:cubicBezTo>
                  <a:pt x="901904" y="1386245"/>
                  <a:pt x="907067" y="1386245"/>
                  <a:pt x="912967" y="1392883"/>
                </a:cubicBezTo>
                <a:lnTo>
                  <a:pt x="912967" y="1392883"/>
                </a:lnTo>
                <a:close/>
                <a:moveTo>
                  <a:pt x="3490768" y="1395833"/>
                </a:moveTo>
                <a:cubicBezTo>
                  <a:pt x="3518058" y="1401734"/>
                  <a:pt x="3525434" y="1400996"/>
                  <a:pt x="3532072" y="1390670"/>
                </a:cubicBezTo>
                <a:cubicBezTo>
                  <a:pt x="3537235" y="1384032"/>
                  <a:pt x="3554199" y="1376656"/>
                  <a:pt x="3570425" y="1374444"/>
                </a:cubicBezTo>
                <a:cubicBezTo>
                  <a:pt x="3586652" y="1372231"/>
                  <a:pt x="3608779" y="1363380"/>
                  <a:pt x="3619842" y="1356005"/>
                </a:cubicBezTo>
                <a:cubicBezTo>
                  <a:pt x="3644920" y="1338303"/>
                  <a:pt x="3645657" y="1323552"/>
                  <a:pt x="3625005" y="1209966"/>
                </a:cubicBezTo>
                <a:cubicBezTo>
                  <a:pt x="3613942" y="1147273"/>
                  <a:pt x="3605828" y="1122196"/>
                  <a:pt x="3594765" y="1111870"/>
                </a:cubicBezTo>
                <a:cubicBezTo>
                  <a:pt x="3581489" y="1099331"/>
                  <a:pt x="3580013" y="1091218"/>
                  <a:pt x="3583701" y="1055077"/>
                </a:cubicBezTo>
                <a:cubicBezTo>
                  <a:pt x="3585914" y="1031475"/>
                  <a:pt x="3593290" y="989433"/>
                  <a:pt x="3600666" y="960668"/>
                </a:cubicBezTo>
                <a:cubicBezTo>
                  <a:pt x="3618367" y="892074"/>
                  <a:pt x="3610991" y="883224"/>
                  <a:pt x="3563787" y="914939"/>
                </a:cubicBezTo>
                <a:cubicBezTo>
                  <a:pt x="3545348" y="927478"/>
                  <a:pt x="3528384" y="937804"/>
                  <a:pt x="3525434" y="937804"/>
                </a:cubicBezTo>
                <a:cubicBezTo>
                  <a:pt x="3522483" y="937804"/>
                  <a:pt x="3504044" y="952555"/>
                  <a:pt x="3484867" y="970994"/>
                </a:cubicBezTo>
                <a:cubicBezTo>
                  <a:pt x="3465690" y="989433"/>
                  <a:pt x="3444301" y="1004185"/>
                  <a:pt x="3438401" y="1004185"/>
                </a:cubicBezTo>
                <a:cubicBezTo>
                  <a:pt x="3427337" y="1004185"/>
                  <a:pt x="3404472" y="965831"/>
                  <a:pt x="3404472" y="947392"/>
                </a:cubicBezTo>
                <a:cubicBezTo>
                  <a:pt x="3404472" y="941491"/>
                  <a:pt x="3411110" y="923790"/>
                  <a:pt x="3419224" y="908301"/>
                </a:cubicBezTo>
                <a:cubicBezTo>
                  <a:pt x="3436925" y="872898"/>
                  <a:pt x="3441351" y="782914"/>
                  <a:pt x="3424387" y="796928"/>
                </a:cubicBezTo>
                <a:cubicBezTo>
                  <a:pt x="3419224" y="801353"/>
                  <a:pt x="3411848" y="802829"/>
                  <a:pt x="3408898" y="799878"/>
                </a:cubicBezTo>
                <a:cubicBezTo>
                  <a:pt x="3405948" y="796928"/>
                  <a:pt x="3400047" y="800616"/>
                  <a:pt x="3396359" y="807254"/>
                </a:cubicBezTo>
                <a:cubicBezTo>
                  <a:pt x="3386771" y="824218"/>
                  <a:pt x="3374970" y="816842"/>
                  <a:pt x="3374970" y="793978"/>
                </a:cubicBezTo>
                <a:cubicBezTo>
                  <a:pt x="3374970" y="782914"/>
                  <a:pt x="3369807" y="774801"/>
                  <a:pt x="3359481" y="771851"/>
                </a:cubicBezTo>
                <a:cubicBezTo>
                  <a:pt x="3351367" y="768901"/>
                  <a:pt x="3343254" y="768163"/>
                  <a:pt x="3341779" y="769638"/>
                </a:cubicBezTo>
                <a:cubicBezTo>
                  <a:pt x="3336616" y="774801"/>
                  <a:pt x="3335141" y="834544"/>
                  <a:pt x="3340304" y="839707"/>
                </a:cubicBezTo>
                <a:cubicBezTo>
                  <a:pt x="3351367" y="850771"/>
                  <a:pt x="3344729" y="857409"/>
                  <a:pt x="3325553" y="855934"/>
                </a:cubicBezTo>
                <a:cubicBezTo>
                  <a:pt x="3307851" y="853721"/>
                  <a:pt x="3304901" y="857409"/>
                  <a:pt x="3293837" y="894287"/>
                </a:cubicBezTo>
                <a:cubicBezTo>
                  <a:pt x="3287199" y="916414"/>
                  <a:pt x="3277611" y="942967"/>
                  <a:pt x="3271710" y="952555"/>
                </a:cubicBezTo>
                <a:cubicBezTo>
                  <a:pt x="3259171" y="976157"/>
                  <a:pt x="3261384" y="1094906"/>
                  <a:pt x="3275398" y="1128096"/>
                </a:cubicBezTo>
                <a:cubicBezTo>
                  <a:pt x="3281298" y="1142110"/>
                  <a:pt x="3287937" y="1170137"/>
                  <a:pt x="3290149" y="1191527"/>
                </a:cubicBezTo>
                <a:cubicBezTo>
                  <a:pt x="3292362" y="1212916"/>
                  <a:pt x="3301950" y="1244632"/>
                  <a:pt x="3310064" y="1262333"/>
                </a:cubicBezTo>
                <a:cubicBezTo>
                  <a:pt x="3323340" y="1291099"/>
                  <a:pt x="3324078" y="1299212"/>
                  <a:pt x="3316702" y="1326502"/>
                </a:cubicBezTo>
                <a:cubicBezTo>
                  <a:pt x="3304901" y="1370756"/>
                  <a:pt x="3323340" y="1416485"/>
                  <a:pt x="3341779" y="1387720"/>
                </a:cubicBezTo>
                <a:cubicBezTo>
                  <a:pt x="3344729" y="1383295"/>
                  <a:pt x="3352843" y="1381082"/>
                  <a:pt x="3360218" y="1383295"/>
                </a:cubicBezTo>
                <a:cubicBezTo>
                  <a:pt x="3368332" y="1385507"/>
                  <a:pt x="3375707" y="1381819"/>
                  <a:pt x="3378658" y="1374444"/>
                </a:cubicBezTo>
                <a:cubicBezTo>
                  <a:pt x="3383083" y="1363380"/>
                  <a:pt x="3383821" y="1363380"/>
                  <a:pt x="3392671" y="1375181"/>
                </a:cubicBezTo>
                <a:cubicBezTo>
                  <a:pt x="3397834" y="1382557"/>
                  <a:pt x="3407423" y="1388458"/>
                  <a:pt x="3414061" y="1388458"/>
                </a:cubicBezTo>
                <a:cubicBezTo>
                  <a:pt x="3420699" y="1388458"/>
                  <a:pt x="3428075" y="1392145"/>
                  <a:pt x="3430287" y="1395833"/>
                </a:cubicBezTo>
                <a:cubicBezTo>
                  <a:pt x="3433237" y="1400259"/>
                  <a:pt x="3439138" y="1400996"/>
                  <a:pt x="3446514" y="1396571"/>
                </a:cubicBezTo>
                <a:cubicBezTo>
                  <a:pt x="3453152" y="1391408"/>
                  <a:pt x="3471591" y="1391408"/>
                  <a:pt x="3490768" y="1395833"/>
                </a:cubicBezTo>
                <a:lnTo>
                  <a:pt x="3490768" y="1395833"/>
                </a:lnTo>
                <a:close/>
                <a:moveTo>
                  <a:pt x="2230264" y="1379607"/>
                </a:moveTo>
                <a:cubicBezTo>
                  <a:pt x="2239115" y="1374444"/>
                  <a:pt x="2246491" y="1364118"/>
                  <a:pt x="2246491" y="1354529"/>
                </a:cubicBezTo>
                <a:cubicBezTo>
                  <a:pt x="2246491" y="1338303"/>
                  <a:pt x="2259029" y="1319864"/>
                  <a:pt x="2269355" y="1319864"/>
                </a:cubicBezTo>
                <a:cubicBezTo>
                  <a:pt x="2272305" y="1319864"/>
                  <a:pt x="2276731" y="1326502"/>
                  <a:pt x="2279681" y="1334615"/>
                </a:cubicBezTo>
                <a:cubicBezTo>
                  <a:pt x="2286319" y="1354529"/>
                  <a:pt x="2301071" y="1353054"/>
                  <a:pt x="2311396" y="1330927"/>
                </a:cubicBezTo>
                <a:cubicBezTo>
                  <a:pt x="2315822" y="1320601"/>
                  <a:pt x="2323198" y="1312488"/>
                  <a:pt x="2326885" y="1312488"/>
                </a:cubicBezTo>
                <a:cubicBezTo>
                  <a:pt x="2334999" y="1312488"/>
                  <a:pt x="2342374" y="1330190"/>
                  <a:pt x="2342374" y="1349367"/>
                </a:cubicBezTo>
                <a:cubicBezTo>
                  <a:pt x="2342374" y="1384770"/>
                  <a:pt x="2405068" y="1360430"/>
                  <a:pt x="2433095" y="1313226"/>
                </a:cubicBezTo>
                <a:cubicBezTo>
                  <a:pt x="2450797" y="1282985"/>
                  <a:pt x="2449322" y="1272659"/>
                  <a:pt x="2416869" y="1185626"/>
                </a:cubicBezTo>
                <a:cubicBezTo>
                  <a:pt x="2384416" y="1098593"/>
                  <a:pt x="2346062" y="1049914"/>
                  <a:pt x="2313609" y="1053602"/>
                </a:cubicBezTo>
                <a:lnTo>
                  <a:pt x="2295908" y="1055814"/>
                </a:lnTo>
                <a:lnTo>
                  <a:pt x="2300333" y="978370"/>
                </a:lnTo>
                <a:cubicBezTo>
                  <a:pt x="2305496" y="896500"/>
                  <a:pt x="2304021" y="891337"/>
                  <a:pt x="2272305" y="888387"/>
                </a:cubicBezTo>
                <a:cubicBezTo>
                  <a:pt x="2240590" y="884699"/>
                  <a:pt x="2216988" y="870685"/>
                  <a:pt x="2216988" y="856671"/>
                </a:cubicBezTo>
                <a:cubicBezTo>
                  <a:pt x="2216988" y="848558"/>
                  <a:pt x="2219938" y="840445"/>
                  <a:pt x="2224363" y="837494"/>
                </a:cubicBezTo>
                <a:cubicBezTo>
                  <a:pt x="2228051" y="835282"/>
                  <a:pt x="2231739" y="824956"/>
                  <a:pt x="2231739" y="815367"/>
                </a:cubicBezTo>
                <a:cubicBezTo>
                  <a:pt x="2231739" y="805779"/>
                  <a:pt x="2236165" y="778489"/>
                  <a:pt x="2242065" y="754887"/>
                </a:cubicBezTo>
                <a:cubicBezTo>
                  <a:pt x="2253129" y="706945"/>
                  <a:pt x="2272305" y="621387"/>
                  <a:pt x="2279681" y="584509"/>
                </a:cubicBezTo>
                <a:cubicBezTo>
                  <a:pt x="2287794" y="544680"/>
                  <a:pt x="2275993" y="552793"/>
                  <a:pt x="2239852" y="612536"/>
                </a:cubicBezTo>
                <a:cubicBezTo>
                  <a:pt x="2225839" y="636138"/>
                  <a:pt x="2214038" y="684080"/>
                  <a:pt x="2214775" y="717271"/>
                </a:cubicBezTo>
                <a:cubicBezTo>
                  <a:pt x="2214775" y="745298"/>
                  <a:pt x="2212562" y="752674"/>
                  <a:pt x="2201499" y="756362"/>
                </a:cubicBezTo>
                <a:cubicBezTo>
                  <a:pt x="2191173" y="759312"/>
                  <a:pt x="2188960" y="763738"/>
                  <a:pt x="2194123" y="773326"/>
                </a:cubicBezTo>
                <a:cubicBezTo>
                  <a:pt x="2202236" y="788815"/>
                  <a:pt x="2197073" y="804304"/>
                  <a:pt x="2183797" y="804304"/>
                </a:cubicBezTo>
                <a:cubicBezTo>
                  <a:pt x="2177897" y="804304"/>
                  <a:pt x="2167571" y="826431"/>
                  <a:pt x="2157982" y="857409"/>
                </a:cubicBezTo>
                <a:cubicBezTo>
                  <a:pt x="2142493" y="907563"/>
                  <a:pt x="2105615" y="973944"/>
                  <a:pt x="2092339" y="973944"/>
                </a:cubicBezTo>
                <a:cubicBezTo>
                  <a:pt x="2085701" y="973944"/>
                  <a:pt x="2062098" y="1031475"/>
                  <a:pt x="2062098" y="1047701"/>
                </a:cubicBezTo>
                <a:cubicBezTo>
                  <a:pt x="2062098" y="1053602"/>
                  <a:pt x="2070212" y="1066140"/>
                  <a:pt x="2080538" y="1075729"/>
                </a:cubicBezTo>
                <a:cubicBezTo>
                  <a:pt x="2090864" y="1085317"/>
                  <a:pt x="2110778" y="1117770"/>
                  <a:pt x="2124792" y="1148010"/>
                </a:cubicBezTo>
                <a:cubicBezTo>
                  <a:pt x="2138806" y="1178251"/>
                  <a:pt x="2160933" y="1211441"/>
                  <a:pt x="2172734" y="1222505"/>
                </a:cubicBezTo>
                <a:cubicBezTo>
                  <a:pt x="2184535" y="1233568"/>
                  <a:pt x="2198549" y="1254958"/>
                  <a:pt x="2202974" y="1270447"/>
                </a:cubicBezTo>
                <a:cubicBezTo>
                  <a:pt x="2210350" y="1295524"/>
                  <a:pt x="2209612" y="1300687"/>
                  <a:pt x="2195598" y="1315438"/>
                </a:cubicBezTo>
                <a:cubicBezTo>
                  <a:pt x="2186747" y="1325027"/>
                  <a:pt x="2179372" y="1339778"/>
                  <a:pt x="2179372" y="1348629"/>
                </a:cubicBezTo>
                <a:cubicBezTo>
                  <a:pt x="2179372" y="1357480"/>
                  <a:pt x="2172734" y="1367806"/>
                  <a:pt x="2164620" y="1372231"/>
                </a:cubicBezTo>
                <a:cubicBezTo>
                  <a:pt x="2156507" y="1376656"/>
                  <a:pt x="2149869" y="1383295"/>
                  <a:pt x="2149869" y="1386983"/>
                </a:cubicBezTo>
                <a:cubicBezTo>
                  <a:pt x="2150607" y="1395096"/>
                  <a:pt x="2211087" y="1389933"/>
                  <a:pt x="2230264" y="1379607"/>
                </a:cubicBezTo>
                <a:lnTo>
                  <a:pt x="2230264" y="1379607"/>
                </a:lnTo>
                <a:close/>
                <a:moveTo>
                  <a:pt x="7118865" y="1362643"/>
                </a:moveTo>
                <a:cubicBezTo>
                  <a:pt x="7112227" y="1319126"/>
                  <a:pt x="7092313" y="1260121"/>
                  <a:pt x="7085675" y="1264546"/>
                </a:cubicBezTo>
                <a:cubicBezTo>
                  <a:pt x="7082725" y="1266759"/>
                  <a:pt x="7080512" y="1291099"/>
                  <a:pt x="7081249" y="1319126"/>
                </a:cubicBezTo>
                <a:cubicBezTo>
                  <a:pt x="7081987" y="1371494"/>
                  <a:pt x="7091575" y="1393621"/>
                  <a:pt x="7112965" y="1393621"/>
                </a:cubicBezTo>
                <a:cubicBezTo>
                  <a:pt x="7121816" y="1393621"/>
                  <a:pt x="7122553" y="1387720"/>
                  <a:pt x="7118865" y="1362643"/>
                </a:cubicBezTo>
                <a:lnTo>
                  <a:pt x="7118865" y="1362643"/>
                </a:lnTo>
                <a:close/>
                <a:moveTo>
                  <a:pt x="769879" y="1349367"/>
                </a:moveTo>
                <a:cubicBezTo>
                  <a:pt x="769879" y="1337565"/>
                  <a:pt x="767666" y="1325764"/>
                  <a:pt x="763979" y="1322814"/>
                </a:cubicBezTo>
                <a:cubicBezTo>
                  <a:pt x="760291" y="1319864"/>
                  <a:pt x="756603" y="1311013"/>
                  <a:pt x="756603" y="1302162"/>
                </a:cubicBezTo>
                <a:cubicBezTo>
                  <a:pt x="756603" y="1289623"/>
                  <a:pt x="754390" y="1291099"/>
                  <a:pt x="745539" y="1311013"/>
                </a:cubicBezTo>
                <a:cubicBezTo>
                  <a:pt x="734476" y="1336828"/>
                  <a:pt x="734476" y="1359692"/>
                  <a:pt x="744802" y="1376656"/>
                </a:cubicBezTo>
                <a:cubicBezTo>
                  <a:pt x="753653" y="1392145"/>
                  <a:pt x="769142" y="1375181"/>
                  <a:pt x="769879" y="1349367"/>
                </a:cubicBezTo>
                <a:lnTo>
                  <a:pt x="769879" y="1349367"/>
                </a:lnTo>
                <a:close/>
                <a:moveTo>
                  <a:pt x="4077872" y="1361168"/>
                </a:moveTo>
                <a:cubicBezTo>
                  <a:pt x="4092623" y="1347154"/>
                  <a:pt x="4096311" y="1338303"/>
                  <a:pt x="4093361" y="1322077"/>
                </a:cubicBezTo>
                <a:cubicBezTo>
                  <a:pt x="4091148" y="1311013"/>
                  <a:pt x="4084510" y="1274872"/>
                  <a:pt x="4078610" y="1242419"/>
                </a:cubicBezTo>
                <a:cubicBezTo>
                  <a:pt x="4072709" y="1209966"/>
                  <a:pt x="4064596" y="1164975"/>
                  <a:pt x="4060908" y="1142847"/>
                </a:cubicBezTo>
                <a:cubicBezTo>
                  <a:pt x="4057220" y="1120720"/>
                  <a:pt x="4049107" y="1091955"/>
                  <a:pt x="4043206" y="1080154"/>
                </a:cubicBezTo>
                <a:cubicBezTo>
                  <a:pt x="4036568" y="1068353"/>
                  <a:pt x="4031405" y="1053602"/>
                  <a:pt x="4031405" y="1048439"/>
                </a:cubicBezTo>
                <a:cubicBezTo>
                  <a:pt x="4031405" y="1043276"/>
                  <a:pt x="4028455" y="1040326"/>
                  <a:pt x="4024767" y="1042538"/>
                </a:cubicBezTo>
                <a:cubicBezTo>
                  <a:pt x="4021079" y="1044751"/>
                  <a:pt x="4015916" y="1066140"/>
                  <a:pt x="4013703" y="1091218"/>
                </a:cubicBezTo>
                <a:cubicBezTo>
                  <a:pt x="4009278" y="1133259"/>
                  <a:pt x="4007803" y="1135472"/>
                  <a:pt x="3988626" y="1135472"/>
                </a:cubicBezTo>
                <a:cubicBezTo>
                  <a:pt x="3975350" y="1135472"/>
                  <a:pt x="3960599" y="1127359"/>
                  <a:pt x="3945110" y="1111132"/>
                </a:cubicBezTo>
                <a:cubicBezTo>
                  <a:pt x="3925933" y="1091218"/>
                  <a:pt x="3920770" y="1077941"/>
                  <a:pt x="3914870" y="1032950"/>
                </a:cubicBezTo>
                <a:cubicBezTo>
                  <a:pt x="3910444" y="1003447"/>
                  <a:pt x="3906019" y="976895"/>
                  <a:pt x="3903806" y="974682"/>
                </a:cubicBezTo>
                <a:cubicBezTo>
                  <a:pt x="3898643" y="969519"/>
                  <a:pt x="3877253" y="1023361"/>
                  <a:pt x="3877253" y="1042538"/>
                </a:cubicBezTo>
                <a:cubicBezTo>
                  <a:pt x="3877253" y="1051389"/>
                  <a:pt x="3885367" y="1073516"/>
                  <a:pt x="3895693" y="1091218"/>
                </a:cubicBezTo>
                <a:cubicBezTo>
                  <a:pt x="3920770" y="1136209"/>
                  <a:pt x="3948060" y="1193740"/>
                  <a:pt x="3953223" y="1215867"/>
                </a:cubicBezTo>
                <a:cubicBezTo>
                  <a:pt x="3957648" y="1234306"/>
                  <a:pt x="3969449" y="1252745"/>
                  <a:pt x="4009278" y="1308063"/>
                </a:cubicBezTo>
                <a:cubicBezTo>
                  <a:pt x="4026242" y="1331665"/>
                  <a:pt x="4029193" y="1340516"/>
                  <a:pt x="4024030" y="1354529"/>
                </a:cubicBezTo>
                <a:cubicBezTo>
                  <a:pt x="4015179" y="1378132"/>
                  <a:pt x="4015179" y="1378132"/>
                  <a:pt x="4038781" y="1378132"/>
                </a:cubicBezTo>
                <a:cubicBezTo>
                  <a:pt x="4049844" y="1378869"/>
                  <a:pt x="4066808" y="1371494"/>
                  <a:pt x="4077872" y="1361168"/>
                </a:cubicBezTo>
                <a:lnTo>
                  <a:pt x="4077872" y="1361168"/>
                </a:lnTo>
                <a:close/>
                <a:moveTo>
                  <a:pt x="4038781" y="1335353"/>
                </a:moveTo>
                <a:cubicBezTo>
                  <a:pt x="4038781" y="1331665"/>
                  <a:pt x="4041731" y="1326502"/>
                  <a:pt x="4045419" y="1324289"/>
                </a:cubicBezTo>
                <a:cubicBezTo>
                  <a:pt x="4055008" y="1318389"/>
                  <a:pt x="4076397" y="1327977"/>
                  <a:pt x="4071234" y="1335353"/>
                </a:cubicBezTo>
                <a:cubicBezTo>
                  <a:pt x="4066071" y="1344204"/>
                  <a:pt x="4038781" y="1344204"/>
                  <a:pt x="4038781" y="1335353"/>
                </a:cubicBezTo>
                <a:lnTo>
                  <a:pt x="4038781" y="1335353"/>
                </a:lnTo>
                <a:close/>
                <a:moveTo>
                  <a:pt x="5717486" y="1326502"/>
                </a:moveTo>
                <a:cubicBezTo>
                  <a:pt x="5720436" y="1322077"/>
                  <a:pt x="5731500" y="1319864"/>
                  <a:pt x="5744038" y="1322814"/>
                </a:cubicBezTo>
                <a:cubicBezTo>
                  <a:pt x="5764690" y="1327239"/>
                  <a:pt x="5765428" y="1325764"/>
                  <a:pt x="5765428" y="1298474"/>
                </a:cubicBezTo>
                <a:cubicBezTo>
                  <a:pt x="5765428" y="1247582"/>
                  <a:pt x="5693884" y="1069828"/>
                  <a:pt x="5673232" y="1069828"/>
                </a:cubicBezTo>
                <a:cubicBezTo>
                  <a:pt x="5666594" y="1069828"/>
                  <a:pt x="5658480" y="1061715"/>
                  <a:pt x="5654792" y="1052127"/>
                </a:cubicBezTo>
                <a:cubicBezTo>
                  <a:pt x="5651105" y="1042538"/>
                  <a:pt x="5644467" y="1032212"/>
                  <a:pt x="5640041" y="1029262"/>
                </a:cubicBezTo>
                <a:cubicBezTo>
                  <a:pt x="5625290" y="1020411"/>
                  <a:pt x="5623815" y="1045489"/>
                  <a:pt x="5634879" y="1100069"/>
                </a:cubicBezTo>
                <a:cubicBezTo>
                  <a:pt x="5640779" y="1129571"/>
                  <a:pt x="5645942" y="1179726"/>
                  <a:pt x="5645942" y="1210704"/>
                </a:cubicBezTo>
                <a:cubicBezTo>
                  <a:pt x="5645942" y="1274872"/>
                  <a:pt x="5651105" y="1304375"/>
                  <a:pt x="5667331" y="1322077"/>
                </a:cubicBezTo>
                <a:cubicBezTo>
                  <a:pt x="5679870" y="1336090"/>
                  <a:pt x="5709373" y="1339041"/>
                  <a:pt x="5717486" y="1326502"/>
                </a:cubicBezTo>
                <a:lnTo>
                  <a:pt x="5717486" y="1326502"/>
                </a:lnTo>
                <a:close/>
                <a:moveTo>
                  <a:pt x="5313299" y="1310275"/>
                </a:moveTo>
                <a:cubicBezTo>
                  <a:pt x="5324362" y="1305112"/>
                  <a:pt x="5358290" y="1296262"/>
                  <a:pt x="5388531" y="1291099"/>
                </a:cubicBezTo>
                <a:cubicBezTo>
                  <a:pt x="5436473" y="1282985"/>
                  <a:pt x="5450486" y="1283723"/>
                  <a:pt x="5491053" y="1294049"/>
                </a:cubicBezTo>
                <a:cubicBezTo>
                  <a:pt x="5516868" y="1300687"/>
                  <a:pt x="5542682" y="1304375"/>
                  <a:pt x="5548583" y="1302162"/>
                </a:cubicBezTo>
                <a:cubicBezTo>
                  <a:pt x="5561859" y="1296999"/>
                  <a:pt x="5561859" y="1252008"/>
                  <a:pt x="5548583" y="1204803"/>
                </a:cubicBezTo>
                <a:cubicBezTo>
                  <a:pt x="5542682" y="1184889"/>
                  <a:pt x="5533832" y="1145060"/>
                  <a:pt x="5529406" y="1117033"/>
                </a:cubicBezTo>
                <a:cubicBezTo>
                  <a:pt x="5524243" y="1088267"/>
                  <a:pt x="5516130" y="1057290"/>
                  <a:pt x="5510967" y="1046964"/>
                </a:cubicBezTo>
                <a:cubicBezTo>
                  <a:pt x="5495478" y="1015248"/>
                  <a:pt x="5491790" y="970994"/>
                  <a:pt x="5503591" y="948867"/>
                </a:cubicBezTo>
                <a:cubicBezTo>
                  <a:pt x="5517605" y="922315"/>
                  <a:pt x="5516868" y="829381"/>
                  <a:pt x="5502854" y="817580"/>
                </a:cubicBezTo>
                <a:cubicBezTo>
                  <a:pt x="5496953" y="813155"/>
                  <a:pt x="5492528" y="805041"/>
                  <a:pt x="5492528" y="799141"/>
                </a:cubicBezTo>
                <a:cubicBezTo>
                  <a:pt x="5492528" y="793240"/>
                  <a:pt x="5479251" y="785865"/>
                  <a:pt x="5463763" y="781439"/>
                </a:cubicBezTo>
                <a:cubicBezTo>
                  <a:pt x="5433522" y="773326"/>
                  <a:pt x="5430572" y="768901"/>
                  <a:pt x="5422459" y="716533"/>
                </a:cubicBezTo>
                <a:cubicBezTo>
                  <a:pt x="5416558" y="677442"/>
                  <a:pt x="5404019" y="682605"/>
                  <a:pt x="5404019" y="724646"/>
                </a:cubicBezTo>
                <a:cubicBezTo>
                  <a:pt x="5404019" y="757837"/>
                  <a:pt x="5394431" y="773326"/>
                  <a:pt x="5374517" y="773326"/>
                </a:cubicBezTo>
                <a:cubicBezTo>
                  <a:pt x="5355340" y="773326"/>
                  <a:pt x="5342801" y="741610"/>
                  <a:pt x="5347227" y="703995"/>
                </a:cubicBezTo>
                <a:cubicBezTo>
                  <a:pt x="5351652" y="667116"/>
                  <a:pt x="5350177" y="664903"/>
                  <a:pt x="5332476" y="682605"/>
                </a:cubicBezTo>
                <a:cubicBezTo>
                  <a:pt x="5319937" y="695144"/>
                  <a:pt x="5318462" y="703257"/>
                  <a:pt x="5313299" y="787340"/>
                </a:cubicBezTo>
                <a:cubicBezTo>
                  <a:pt x="5310349" y="829381"/>
                  <a:pt x="5307398" y="836757"/>
                  <a:pt x="5285271" y="857409"/>
                </a:cubicBezTo>
                <a:cubicBezTo>
                  <a:pt x="5271257" y="869947"/>
                  <a:pt x="5257981" y="886174"/>
                  <a:pt x="5255768" y="893549"/>
                </a:cubicBezTo>
                <a:cubicBezTo>
                  <a:pt x="5249868" y="909776"/>
                  <a:pt x="5209302" y="911251"/>
                  <a:pt x="5203401" y="895762"/>
                </a:cubicBezTo>
                <a:cubicBezTo>
                  <a:pt x="5201188" y="889124"/>
                  <a:pt x="5190125" y="884699"/>
                  <a:pt x="5177586" y="884699"/>
                </a:cubicBezTo>
                <a:cubicBezTo>
                  <a:pt x="5165785" y="884699"/>
                  <a:pt x="5153246" y="881011"/>
                  <a:pt x="5151034" y="877323"/>
                </a:cubicBezTo>
                <a:cubicBezTo>
                  <a:pt x="5145133" y="868472"/>
                  <a:pt x="5125219" y="881748"/>
                  <a:pt x="5125219" y="895025"/>
                </a:cubicBezTo>
                <a:cubicBezTo>
                  <a:pt x="5125219" y="899450"/>
                  <a:pt x="5113418" y="921577"/>
                  <a:pt x="5098666" y="942967"/>
                </a:cubicBezTo>
                <a:cubicBezTo>
                  <a:pt x="5077277" y="975420"/>
                  <a:pt x="5071376" y="991646"/>
                  <a:pt x="5068426" y="1029262"/>
                </a:cubicBezTo>
                <a:cubicBezTo>
                  <a:pt x="5064738" y="1074991"/>
                  <a:pt x="5070639" y="1099331"/>
                  <a:pt x="5097929" y="1146535"/>
                </a:cubicBezTo>
                <a:cubicBezTo>
                  <a:pt x="5102354" y="1154649"/>
                  <a:pt x="5114155" y="1176038"/>
                  <a:pt x="5123006" y="1194477"/>
                </a:cubicBezTo>
                <a:cubicBezTo>
                  <a:pt x="5166523" y="1287411"/>
                  <a:pt x="5254293" y="1339778"/>
                  <a:pt x="5313299" y="1310275"/>
                </a:cubicBezTo>
                <a:lnTo>
                  <a:pt x="5313299" y="1310275"/>
                </a:lnTo>
                <a:close/>
                <a:moveTo>
                  <a:pt x="10002756" y="1257171"/>
                </a:moveTo>
                <a:cubicBezTo>
                  <a:pt x="10015295" y="1233568"/>
                  <a:pt x="10027833" y="1201115"/>
                  <a:pt x="10030784" y="1185626"/>
                </a:cubicBezTo>
                <a:cubicBezTo>
                  <a:pt x="10032996" y="1170137"/>
                  <a:pt x="10041110" y="1145798"/>
                  <a:pt x="10047747" y="1131784"/>
                </a:cubicBezTo>
                <a:cubicBezTo>
                  <a:pt x="10059549" y="1107444"/>
                  <a:pt x="10059549" y="1105231"/>
                  <a:pt x="10047010" y="1091218"/>
                </a:cubicBezTo>
                <a:cubicBezTo>
                  <a:pt x="10035946" y="1079417"/>
                  <a:pt x="10035209" y="1072779"/>
                  <a:pt x="10041847" y="1054339"/>
                </a:cubicBezTo>
                <a:cubicBezTo>
                  <a:pt x="10048486" y="1035162"/>
                  <a:pt x="10047747" y="1031475"/>
                  <a:pt x="10034472" y="1027787"/>
                </a:cubicBezTo>
                <a:cubicBezTo>
                  <a:pt x="10026359" y="1024837"/>
                  <a:pt x="10018245" y="1024837"/>
                  <a:pt x="10016033" y="1027049"/>
                </a:cubicBezTo>
                <a:cubicBezTo>
                  <a:pt x="10009394" y="1033687"/>
                  <a:pt x="9973253" y="1207016"/>
                  <a:pt x="9964403" y="1274135"/>
                </a:cubicBezTo>
                <a:cubicBezTo>
                  <a:pt x="9957764" y="1319864"/>
                  <a:pt x="9973253" y="1313226"/>
                  <a:pt x="10002756" y="1257171"/>
                </a:cubicBezTo>
                <a:lnTo>
                  <a:pt x="10002756" y="1257171"/>
                </a:lnTo>
                <a:close/>
                <a:moveTo>
                  <a:pt x="4355935" y="774063"/>
                </a:moveTo>
                <a:cubicBezTo>
                  <a:pt x="4355935" y="770376"/>
                  <a:pt x="4352247" y="766688"/>
                  <a:pt x="4348560" y="766688"/>
                </a:cubicBezTo>
                <a:cubicBezTo>
                  <a:pt x="4344872" y="766688"/>
                  <a:pt x="4341184" y="770376"/>
                  <a:pt x="4341184" y="774063"/>
                </a:cubicBezTo>
                <a:cubicBezTo>
                  <a:pt x="4341184" y="777751"/>
                  <a:pt x="4344872" y="781439"/>
                  <a:pt x="4348560" y="781439"/>
                </a:cubicBezTo>
                <a:cubicBezTo>
                  <a:pt x="4352247" y="781439"/>
                  <a:pt x="4355935" y="778489"/>
                  <a:pt x="4355935" y="774063"/>
                </a:cubicBezTo>
                <a:close/>
                <a:moveTo>
                  <a:pt x="901166" y="701782"/>
                </a:moveTo>
                <a:cubicBezTo>
                  <a:pt x="887890" y="688506"/>
                  <a:pt x="878302" y="694406"/>
                  <a:pt x="884202" y="711370"/>
                </a:cubicBezTo>
                <a:cubicBezTo>
                  <a:pt x="887152" y="718008"/>
                  <a:pt x="893053" y="720959"/>
                  <a:pt x="900429" y="718008"/>
                </a:cubicBezTo>
                <a:cubicBezTo>
                  <a:pt x="911492" y="713583"/>
                  <a:pt x="911492" y="712108"/>
                  <a:pt x="901166" y="701782"/>
                </a:cubicBezTo>
                <a:lnTo>
                  <a:pt x="901166" y="701782"/>
                </a:lnTo>
                <a:close/>
                <a:moveTo>
                  <a:pt x="2320247" y="664166"/>
                </a:moveTo>
                <a:cubicBezTo>
                  <a:pt x="2320247" y="631713"/>
                  <a:pt x="2308446" y="621387"/>
                  <a:pt x="2303283" y="648677"/>
                </a:cubicBezTo>
                <a:cubicBezTo>
                  <a:pt x="2300333" y="661953"/>
                  <a:pt x="2298858" y="678917"/>
                  <a:pt x="2298858" y="687030"/>
                </a:cubicBezTo>
                <a:cubicBezTo>
                  <a:pt x="2298858" y="699569"/>
                  <a:pt x="2301071" y="700307"/>
                  <a:pt x="2309921" y="692931"/>
                </a:cubicBezTo>
                <a:cubicBezTo>
                  <a:pt x="2315084" y="687768"/>
                  <a:pt x="2320247" y="675229"/>
                  <a:pt x="2320247" y="664166"/>
                </a:cubicBezTo>
                <a:lnTo>
                  <a:pt x="2320247" y="664166"/>
                </a:lnTo>
                <a:close/>
                <a:moveTo>
                  <a:pt x="5114155" y="514440"/>
                </a:moveTo>
                <a:cubicBezTo>
                  <a:pt x="5116368" y="504114"/>
                  <a:pt x="5111205" y="501163"/>
                  <a:pt x="5090553" y="501163"/>
                </a:cubicBezTo>
                <a:cubicBezTo>
                  <a:pt x="5064001" y="501163"/>
                  <a:pt x="5052200" y="510014"/>
                  <a:pt x="5060313" y="524028"/>
                </a:cubicBezTo>
                <a:cubicBezTo>
                  <a:pt x="5068426" y="536567"/>
                  <a:pt x="5111205" y="529191"/>
                  <a:pt x="5114155" y="514440"/>
                </a:cubicBezTo>
                <a:close/>
                <a:moveTo>
                  <a:pt x="9290265" y="493788"/>
                </a:moveTo>
                <a:cubicBezTo>
                  <a:pt x="9290265" y="478299"/>
                  <a:pt x="9272564" y="473873"/>
                  <a:pt x="9254124" y="485674"/>
                </a:cubicBezTo>
                <a:cubicBezTo>
                  <a:pt x="9240110" y="494525"/>
                  <a:pt x="9250437" y="508539"/>
                  <a:pt x="9271826" y="508539"/>
                </a:cubicBezTo>
                <a:cubicBezTo>
                  <a:pt x="9285103" y="508539"/>
                  <a:pt x="9290265" y="504851"/>
                  <a:pt x="9290265" y="493788"/>
                </a:cubicBezTo>
                <a:lnTo>
                  <a:pt x="9290265" y="493788"/>
                </a:lnTo>
                <a:close/>
                <a:moveTo>
                  <a:pt x="3054128" y="390528"/>
                </a:moveTo>
                <a:cubicBezTo>
                  <a:pt x="3056340" y="386840"/>
                  <a:pt x="3054865" y="383152"/>
                  <a:pt x="3051177" y="383152"/>
                </a:cubicBezTo>
                <a:cubicBezTo>
                  <a:pt x="3047489" y="383152"/>
                  <a:pt x="3043064" y="386840"/>
                  <a:pt x="3043064" y="390528"/>
                </a:cubicBezTo>
                <a:cubicBezTo>
                  <a:pt x="3043064" y="394216"/>
                  <a:pt x="3044539" y="397904"/>
                  <a:pt x="3046014" y="397904"/>
                </a:cubicBezTo>
                <a:cubicBezTo>
                  <a:pt x="3048227" y="397904"/>
                  <a:pt x="3051177" y="394954"/>
                  <a:pt x="3054128" y="390528"/>
                </a:cubicBezTo>
                <a:close/>
                <a:moveTo>
                  <a:pt x="3131572" y="383152"/>
                </a:moveTo>
                <a:cubicBezTo>
                  <a:pt x="3131572" y="379465"/>
                  <a:pt x="3121984" y="371351"/>
                  <a:pt x="3110183" y="365451"/>
                </a:cubicBezTo>
                <a:cubicBezTo>
                  <a:pt x="3093956" y="357338"/>
                  <a:pt x="3087318" y="356600"/>
                  <a:pt x="3080680" y="363238"/>
                </a:cubicBezTo>
                <a:cubicBezTo>
                  <a:pt x="3074042" y="369876"/>
                  <a:pt x="3076255" y="374302"/>
                  <a:pt x="3088793" y="380940"/>
                </a:cubicBezTo>
                <a:cubicBezTo>
                  <a:pt x="3108708" y="392003"/>
                  <a:pt x="3131572" y="393478"/>
                  <a:pt x="3131572" y="383152"/>
                </a:cubicBezTo>
                <a:lnTo>
                  <a:pt x="3131572" y="383152"/>
                </a:lnTo>
                <a:close/>
                <a:moveTo>
                  <a:pt x="2463336" y="268092"/>
                </a:moveTo>
                <a:cubicBezTo>
                  <a:pt x="2471449" y="247440"/>
                  <a:pt x="2468499" y="240802"/>
                  <a:pt x="2456697" y="250390"/>
                </a:cubicBezTo>
                <a:cubicBezTo>
                  <a:pt x="2444896" y="260716"/>
                  <a:pt x="2441946" y="279893"/>
                  <a:pt x="2452272" y="279893"/>
                </a:cubicBezTo>
                <a:cubicBezTo>
                  <a:pt x="2455960" y="279893"/>
                  <a:pt x="2460385" y="274730"/>
                  <a:pt x="2463336" y="268092"/>
                </a:cubicBezTo>
                <a:close/>
                <a:moveTo>
                  <a:pt x="11960262" y="1747653"/>
                </a:moveTo>
                <a:cubicBezTo>
                  <a:pt x="11960262" y="1743965"/>
                  <a:pt x="11965424" y="1740278"/>
                  <a:pt x="11971325" y="1740278"/>
                </a:cubicBezTo>
                <a:cubicBezTo>
                  <a:pt x="11977226" y="1740278"/>
                  <a:pt x="11982389" y="1743965"/>
                  <a:pt x="11982389" y="1747653"/>
                </a:cubicBezTo>
                <a:cubicBezTo>
                  <a:pt x="11982389" y="1751341"/>
                  <a:pt x="11977226" y="1755029"/>
                  <a:pt x="11971325" y="1755029"/>
                </a:cubicBezTo>
                <a:cubicBezTo>
                  <a:pt x="11965424" y="1755029"/>
                  <a:pt x="11960262" y="1752079"/>
                  <a:pt x="11960262" y="1747653"/>
                </a:cubicBezTo>
                <a:close/>
              </a:path>
            </a:pathLst>
          </a:custGeom>
          <a:solidFill>
            <a:schemeClr val="accent1"/>
          </a:solidFill>
          <a:ln w="73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0FCC9E9-F487-4156-9903-BFD55B71E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9844" y="1304093"/>
            <a:ext cx="1618084" cy="3019926"/>
          </a:xfrm>
          <a:prstGeom prst="rect">
            <a:avLst/>
          </a:prstGeom>
        </p:spPr>
      </p:pic>
      <p:sp>
        <p:nvSpPr>
          <p:cNvPr id="11" name="Graphic 3">
            <a:extLst>
              <a:ext uri="{FF2B5EF4-FFF2-40B4-BE49-F238E27FC236}">
                <a16:creationId xmlns:a16="http://schemas.microsoft.com/office/drawing/2014/main" id="{8105FF99-5635-4AEE-82FB-9F472A2EA09C}"/>
              </a:ext>
            </a:extLst>
          </p:cNvPr>
          <p:cNvSpPr/>
          <p:nvPr/>
        </p:nvSpPr>
        <p:spPr>
          <a:xfrm>
            <a:off x="72188" y="1603834"/>
            <a:ext cx="2215476" cy="2871914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">
            <a:extLst>
              <a:ext uri="{FF2B5EF4-FFF2-40B4-BE49-F238E27FC236}">
                <a16:creationId xmlns:a16="http://schemas.microsoft.com/office/drawing/2014/main" id="{1325B9DB-DE0D-43FC-90EC-32E91733286B}"/>
              </a:ext>
            </a:extLst>
          </p:cNvPr>
          <p:cNvSpPr/>
          <p:nvPr/>
        </p:nvSpPr>
        <p:spPr>
          <a:xfrm>
            <a:off x="4811330" y="1536562"/>
            <a:ext cx="2488221" cy="1905871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3">
            <a:extLst>
              <a:ext uri="{FF2B5EF4-FFF2-40B4-BE49-F238E27FC236}">
                <a16:creationId xmlns:a16="http://schemas.microsoft.com/office/drawing/2014/main" id="{AE93BFAE-3C74-4274-BA7D-89E1B389A7D8}"/>
              </a:ext>
            </a:extLst>
          </p:cNvPr>
          <p:cNvSpPr/>
          <p:nvPr/>
        </p:nvSpPr>
        <p:spPr>
          <a:xfrm>
            <a:off x="9733136" y="1337681"/>
            <a:ext cx="1943100" cy="2952750"/>
          </a:xfrm>
          <a:custGeom>
            <a:avLst/>
            <a:gdLst>
              <a:gd name="connsiteX0" fmla="*/ 1745674 w 1943100"/>
              <a:gd name="connsiteY0" fmla="*/ 1036065 h 2952750"/>
              <a:gd name="connsiteX1" fmla="*/ 1728529 w 1943100"/>
              <a:gd name="connsiteY1" fmla="*/ 1019872 h 2952750"/>
              <a:gd name="connsiteX2" fmla="*/ 1709479 w 1943100"/>
              <a:gd name="connsiteY2" fmla="*/ 1015110 h 2952750"/>
              <a:gd name="connsiteX3" fmla="*/ 1702812 w 1943100"/>
              <a:gd name="connsiteY3" fmla="*/ 1024635 h 2952750"/>
              <a:gd name="connsiteX4" fmla="*/ 1664712 w 1943100"/>
              <a:gd name="connsiteY4" fmla="*/ 1015110 h 2952750"/>
              <a:gd name="connsiteX5" fmla="*/ 1626612 w 1943100"/>
              <a:gd name="connsiteY5" fmla="*/ 1005585 h 2952750"/>
              <a:gd name="connsiteX6" fmla="*/ 1639947 w 1943100"/>
              <a:gd name="connsiteY6" fmla="*/ 950340 h 2952750"/>
              <a:gd name="connsiteX7" fmla="*/ 1639947 w 1943100"/>
              <a:gd name="connsiteY7" fmla="*/ 896047 h 2952750"/>
              <a:gd name="connsiteX8" fmla="*/ 1533267 w 1943100"/>
              <a:gd name="connsiteY8" fmla="*/ 958912 h 2952750"/>
              <a:gd name="connsiteX9" fmla="*/ 1515169 w 1943100"/>
              <a:gd name="connsiteY9" fmla="*/ 925574 h 2952750"/>
              <a:gd name="connsiteX10" fmla="*/ 1476117 w 1943100"/>
              <a:gd name="connsiteY10" fmla="*/ 916049 h 2952750"/>
              <a:gd name="connsiteX11" fmla="*/ 1333242 w 1943100"/>
              <a:gd name="connsiteY11" fmla="*/ 881760 h 2952750"/>
              <a:gd name="connsiteX12" fmla="*/ 1236087 w 1943100"/>
              <a:gd name="connsiteY12" fmla="*/ 864615 h 2952750"/>
              <a:gd name="connsiteX13" fmla="*/ 1222752 w 1943100"/>
              <a:gd name="connsiteY13" fmla="*/ 879855 h 2952750"/>
              <a:gd name="connsiteX14" fmla="*/ 1193224 w 1943100"/>
              <a:gd name="connsiteY14" fmla="*/ 873187 h 2952750"/>
              <a:gd name="connsiteX15" fmla="*/ 1188462 w 1943100"/>
              <a:gd name="connsiteY15" fmla="*/ 851280 h 2952750"/>
              <a:gd name="connsiteX16" fmla="*/ 1156077 w 1943100"/>
              <a:gd name="connsiteY16" fmla="*/ 844612 h 2952750"/>
              <a:gd name="connsiteX17" fmla="*/ 1119882 w 1943100"/>
              <a:gd name="connsiteY17" fmla="*/ 805560 h 2952750"/>
              <a:gd name="connsiteX18" fmla="*/ 1167507 w 1943100"/>
              <a:gd name="connsiteY18" fmla="*/ 763649 h 2952750"/>
              <a:gd name="connsiteX19" fmla="*/ 1181794 w 1943100"/>
              <a:gd name="connsiteY19" fmla="*/ 736027 h 2952750"/>
              <a:gd name="connsiteX20" fmla="*/ 1114167 w 1943100"/>
              <a:gd name="connsiteY20" fmla="*/ 722692 h 2952750"/>
              <a:gd name="connsiteX21" fmla="*/ 1078924 w 1943100"/>
              <a:gd name="connsiteY21" fmla="*/ 725549 h 2952750"/>
              <a:gd name="connsiteX22" fmla="*/ 1039872 w 1943100"/>
              <a:gd name="connsiteY22" fmla="*/ 718882 h 2952750"/>
              <a:gd name="connsiteX23" fmla="*/ 1023679 w 1943100"/>
              <a:gd name="connsiteY23" fmla="*/ 706499 h 2952750"/>
              <a:gd name="connsiteX24" fmla="*/ 895092 w 1943100"/>
              <a:gd name="connsiteY24" fmla="*/ 678877 h 2952750"/>
              <a:gd name="connsiteX25" fmla="*/ 876042 w 1943100"/>
              <a:gd name="connsiteY25" fmla="*/ 730312 h 2952750"/>
              <a:gd name="connsiteX26" fmla="*/ 906522 w 1943100"/>
              <a:gd name="connsiteY26" fmla="*/ 752220 h 2952750"/>
              <a:gd name="connsiteX27" fmla="*/ 977007 w 1943100"/>
              <a:gd name="connsiteY27" fmla="*/ 768412 h 2952750"/>
              <a:gd name="connsiteX28" fmla="*/ 967482 w 1943100"/>
              <a:gd name="connsiteY28" fmla="*/ 803655 h 2952750"/>
              <a:gd name="connsiteX29" fmla="*/ 905569 w 1943100"/>
              <a:gd name="connsiteY29" fmla="*/ 789367 h 2952750"/>
              <a:gd name="connsiteX30" fmla="*/ 851277 w 1943100"/>
              <a:gd name="connsiteY30" fmla="*/ 776985 h 2952750"/>
              <a:gd name="connsiteX31" fmla="*/ 835084 w 1943100"/>
              <a:gd name="connsiteY31" fmla="*/ 775080 h 2952750"/>
              <a:gd name="connsiteX32" fmla="*/ 827464 w 1943100"/>
              <a:gd name="connsiteY32" fmla="*/ 781747 h 2952750"/>
              <a:gd name="connsiteX33" fmla="*/ 817939 w 1943100"/>
              <a:gd name="connsiteY33" fmla="*/ 798892 h 2952750"/>
              <a:gd name="connsiteX34" fmla="*/ 685542 w 1943100"/>
              <a:gd name="connsiteY34" fmla="*/ 766507 h 2952750"/>
              <a:gd name="connsiteX35" fmla="*/ 624582 w 1943100"/>
              <a:gd name="connsiteY35" fmla="*/ 752220 h 2952750"/>
              <a:gd name="connsiteX36" fmla="*/ 617914 w 1943100"/>
              <a:gd name="connsiteY36" fmla="*/ 738885 h 2952750"/>
              <a:gd name="connsiteX37" fmla="*/ 603627 w 1943100"/>
              <a:gd name="connsiteY37" fmla="*/ 717930 h 2952750"/>
              <a:gd name="connsiteX38" fmla="*/ 606484 w 1943100"/>
              <a:gd name="connsiteY38" fmla="*/ 636967 h 2952750"/>
              <a:gd name="connsiteX39" fmla="*/ 595054 w 1943100"/>
              <a:gd name="connsiteY39" fmla="*/ 616012 h 2952750"/>
              <a:gd name="connsiteX40" fmla="*/ 574099 w 1943100"/>
              <a:gd name="connsiteY40" fmla="*/ 605535 h 2952750"/>
              <a:gd name="connsiteX41" fmla="*/ 576004 w 1943100"/>
              <a:gd name="connsiteY41" fmla="*/ 592200 h 2952750"/>
              <a:gd name="connsiteX42" fmla="*/ 564574 w 1943100"/>
              <a:gd name="connsiteY42" fmla="*/ 576960 h 2952750"/>
              <a:gd name="connsiteX43" fmla="*/ 560764 w 1943100"/>
              <a:gd name="connsiteY43" fmla="*/ 556957 h 2952750"/>
              <a:gd name="connsiteX44" fmla="*/ 534094 w 1943100"/>
              <a:gd name="connsiteY44" fmla="*/ 504570 h 2952750"/>
              <a:gd name="connsiteX45" fmla="*/ 505519 w 1943100"/>
              <a:gd name="connsiteY45" fmla="*/ 487425 h 2952750"/>
              <a:gd name="connsiteX46" fmla="*/ 494089 w 1943100"/>
              <a:gd name="connsiteY46" fmla="*/ 475042 h 2952750"/>
              <a:gd name="connsiteX47" fmla="*/ 484564 w 1943100"/>
              <a:gd name="connsiteY47" fmla="*/ 456945 h 2952750"/>
              <a:gd name="connsiteX48" fmla="*/ 466467 w 1943100"/>
              <a:gd name="connsiteY48" fmla="*/ 435037 h 2952750"/>
              <a:gd name="connsiteX49" fmla="*/ 508377 w 1943100"/>
              <a:gd name="connsiteY49" fmla="*/ 431227 h 2952750"/>
              <a:gd name="connsiteX50" fmla="*/ 532189 w 1943100"/>
              <a:gd name="connsiteY50" fmla="*/ 442657 h 2952750"/>
              <a:gd name="connsiteX51" fmla="*/ 556002 w 1943100"/>
              <a:gd name="connsiteY51" fmla="*/ 471232 h 2952750"/>
              <a:gd name="connsiteX52" fmla="*/ 557907 w 1943100"/>
              <a:gd name="connsiteY52" fmla="*/ 432180 h 2952750"/>
              <a:gd name="connsiteX53" fmla="*/ 535999 w 1943100"/>
              <a:gd name="connsiteY53" fmla="*/ 435037 h 2952750"/>
              <a:gd name="connsiteX54" fmla="*/ 524569 w 1943100"/>
              <a:gd name="connsiteY54" fmla="*/ 424559 h 2952750"/>
              <a:gd name="connsiteX55" fmla="*/ 523617 w 1943100"/>
              <a:gd name="connsiteY55" fmla="*/ 411225 h 2952750"/>
              <a:gd name="connsiteX56" fmla="*/ 512187 w 1943100"/>
              <a:gd name="connsiteY56" fmla="*/ 404557 h 2952750"/>
              <a:gd name="connsiteX57" fmla="*/ 509329 w 1943100"/>
              <a:gd name="connsiteY57" fmla="*/ 389317 h 2952750"/>
              <a:gd name="connsiteX58" fmla="*/ 512187 w 1943100"/>
              <a:gd name="connsiteY58" fmla="*/ 366457 h 2952750"/>
              <a:gd name="connsiteX59" fmla="*/ 509329 w 1943100"/>
              <a:gd name="connsiteY59" fmla="*/ 344550 h 2952750"/>
              <a:gd name="connsiteX60" fmla="*/ 521712 w 1943100"/>
              <a:gd name="connsiteY60" fmla="*/ 309307 h 2952750"/>
              <a:gd name="connsiteX61" fmla="*/ 530284 w 1943100"/>
              <a:gd name="connsiteY61" fmla="*/ 270255 h 2952750"/>
              <a:gd name="connsiteX62" fmla="*/ 550287 w 1943100"/>
              <a:gd name="connsiteY62" fmla="*/ 223582 h 2952750"/>
              <a:gd name="connsiteX63" fmla="*/ 547429 w 1943100"/>
              <a:gd name="connsiteY63" fmla="*/ 165479 h 2952750"/>
              <a:gd name="connsiteX64" fmla="*/ 564574 w 1943100"/>
              <a:gd name="connsiteY64" fmla="*/ 139762 h 2952750"/>
              <a:gd name="connsiteX65" fmla="*/ 535999 w 1943100"/>
              <a:gd name="connsiteY65" fmla="*/ 101662 h 2952750"/>
              <a:gd name="connsiteX66" fmla="*/ 496947 w 1943100"/>
              <a:gd name="connsiteY66" fmla="*/ 67372 h 2952750"/>
              <a:gd name="connsiteX67" fmla="*/ 455989 w 1943100"/>
              <a:gd name="connsiteY67" fmla="*/ 29272 h 2952750"/>
              <a:gd name="connsiteX68" fmla="*/ 395029 w 1943100"/>
              <a:gd name="connsiteY68" fmla="*/ 11174 h 2952750"/>
              <a:gd name="connsiteX69" fmla="*/ 335974 w 1943100"/>
              <a:gd name="connsiteY69" fmla="*/ 8317 h 2952750"/>
              <a:gd name="connsiteX70" fmla="*/ 278824 w 1943100"/>
              <a:gd name="connsiteY70" fmla="*/ 12127 h 2952750"/>
              <a:gd name="connsiteX71" fmla="*/ 189289 w 1943100"/>
              <a:gd name="connsiteY71" fmla="*/ 54989 h 2952750"/>
              <a:gd name="connsiteX72" fmla="*/ 137854 w 1943100"/>
              <a:gd name="connsiteY72" fmla="*/ 265492 h 2952750"/>
              <a:gd name="connsiteX73" fmla="*/ 168334 w 1943100"/>
              <a:gd name="connsiteY73" fmla="*/ 291210 h 2952750"/>
              <a:gd name="connsiteX74" fmla="*/ 182622 w 1943100"/>
              <a:gd name="connsiteY74" fmla="*/ 324547 h 2952750"/>
              <a:gd name="connsiteX75" fmla="*/ 205482 w 1943100"/>
              <a:gd name="connsiteY75" fmla="*/ 344550 h 2952750"/>
              <a:gd name="connsiteX76" fmla="*/ 175954 w 1943100"/>
              <a:gd name="connsiteY76" fmla="*/ 375030 h 2952750"/>
              <a:gd name="connsiteX77" fmla="*/ 167382 w 1943100"/>
              <a:gd name="connsiteY77" fmla="*/ 410272 h 2952750"/>
              <a:gd name="connsiteX78" fmla="*/ 132139 w 1943100"/>
              <a:gd name="connsiteY78" fmla="*/ 445515 h 2952750"/>
              <a:gd name="connsiteX79" fmla="*/ 104517 w 1943100"/>
              <a:gd name="connsiteY79" fmla="*/ 467422 h 2952750"/>
              <a:gd name="connsiteX80" fmla="*/ 74037 w 1943100"/>
              <a:gd name="connsiteY80" fmla="*/ 504570 h 2952750"/>
              <a:gd name="connsiteX81" fmla="*/ 54987 w 1943100"/>
              <a:gd name="connsiteY81" fmla="*/ 552195 h 2952750"/>
              <a:gd name="connsiteX82" fmla="*/ 11172 w 1943100"/>
              <a:gd name="connsiteY82" fmla="*/ 703642 h 2952750"/>
              <a:gd name="connsiteX83" fmla="*/ 70227 w 1943100"/>
              <a:gd name="connsiteY83" fmla="*/ 1177987 h 2952750"/>
              <a:gd name="connsiteX84" fmla="*/ 29269 w 1943100"/>
              <a:gd name="connsiteY84" fmla="*/ 1198942 h 2952750"/>
              <a:gd name="connsiteX85" fmla="*/ 11172 w 1943100"/>
              <a:gd name="connsiteY85" fmla="*/ 1279904 h 2952750"/>
              <a:gd name="connsiteX86" fmla="*/ 14982 w 1943100"/>
              <a:gd name="connsiteY86" fmla="*/ 1373250 h 2952750"/>
              <a:gd name="connsiteX87" fmla="*/ 56892 w 1943100"/>
              <a:gd name="connsiteY87" fmla="*/ 1395157 h 2952750"/>
              <a:gd name="connsiteX88" fmla="*/ 96897 w 1943100"/>
              <a:gd name="connsiteY88" fmla="*/ 1396110 h 2952750"/>
              <a:gd name="connsiteX89" fmla="*/ 93087 w 1943100"/>
              <a:gd name="connsiteY89" fmla="*/ 1484692 h 2952750"/>
              <a:gd name="connsiteX90" fmla="*/ 109279 w 1943100"/>
              <a:gd name="connsiteY90" fmla="*/ 1588515 h 2952750"/>
              <a:gd name="connsiteX91" fmla="*/ 134997 w 1943100"/>
              <a:gd name="connsiteY91" fmla="*/ 1708529 h 2952750"/>
              <a:gd name="connsiteX92" fmla="*/ 128329 w 1943100"/>
              <a:gd name="connsiteY92" fmla="*/ 1752345 h 2952750"/>
              <a:gd name="connsiteX93" fmla="*/ 156904 w 1943100"/>
              <a:gd name="connsiteY93" fmla="*/ 1777110 h 2952750"/>
              <a:gd name="connsiteX94" fmla="*/ 140712 w 1943100"/>
              <a:gd name="connsiteY94" fmla="*/ 1831402 h 2952750"/>
              <a:gd name="connsiteX95" fmla="*/ 138807 w 1943100"/>
              <a:gd name="connsiteY95" fmla="*/ 1879979 h 2952750"/>
              <a:gd name="connsiteX96" fmla="*/ 159762 w 1943100"/>
              <a:gd name="connsiteY96" fmla="*/ 1894267 h 2952750"/>
              <a:gd name="connsiteX97" fmla="*/ 160714 w 1943100"/>
              <a:gd name="connsiteY97" fmla="*/ 1914270 h 2952750"/>
              <a:gd name="connsiteX98" fmla="*/ 160714 w 1943100"/>
              <a:gd name="connsiteY98" fmla="*/ 1969515 h 2952750"/>
              <a:gd name="connsiteX99" fmla="*/ 157857 w 1943100"/>
              <a:gd name="connsiteY99" fmla="*/ 2015235 h 2952750"/>
              <a:gd name="connsiteX100" fmla="*/ 157857 w 1943100"/>
              <a:gd name="connsiteY100" fmla="*/ 2065717 h 2952750"/>
              <a:gd name="connsiteX101" fmla="*/ 114994 w 1943100"/>
              <a:gd name="connsiteY101" fmla="*/ 2162872 h 2952750"/>
              <a:gd name="connsiteX102" fmla="*/ 87372 w 1943100"/>
              <a:gd name="connsiteY102" fmla="*/ 2257170 h 2952750"/>
              <a:gd name="connsiteX103" fmla="*/ 94992 w 1943100"/>
              <a:gd name="connsiteY103" fmla="*/ 2373375 h 2952750"/>
              <a:gd name="connsiteX104" fmla="*/ 72132 w 1943100"/>
              <a:gd name="connsiteY104" fmla="*/ 2591497 h 2952750"/>
              <a:gd name="connsiteX105" fmla="*/ 85467 w 1943100"/>
              <a:gd name="connsiteY105" fmla="*/ 2610547 h 2952750"/>
              <a:gd name="connsiteX106" fmla="*/ 92134 w 1943100"/>
              <a:gd name="connsiteY106" fmla="*/ 2635312 h 2952750"/>
              <a:gd name="connsiteX107" fmla="*/ 93087 w 1943100"/>
              <a:gd name="connsiteY107" fmla="*/ 2687700 h 2952750"/>
              <a:gd name="connsiteX108" fmla="*/ 75942 w 1943100"/>
              <a:gd name="connsiteY108" fmla="*/ 2740087 h 2952750"/>
              <a:gd name="connsiteX109" fmla="*/ 58797 w 1943100"/>
              <a:gd name="connsiteY109" fmla="*/ 2824860 h 2952750"/>
              <a:gd name="connsiteX110" fmla="*/ 60702 w 1943100"/>
              <a:gd name="connsiteY110" fmla="*/ 2915347 h 2952750"/>
              <a:gd name="connsiteX111" fmla="*/ 152142 w 1943100"/>
              <a:gd name="connsiteY111" fmla="*/ 2926777 h 2952750"/>
              <a:gd name="connsiteX112" fmla="*/ 174049 w 1943100"/>
              <a:gd name="connsiteY112" fmla="*/ 2924872 h 2952750"/>
              <a:gd name="connsiteX113" fmla="*/ 190242 w 1943100"/>
              <a:gd name="connsiteY113" fmla="*/ 2918205 h 2952750"/>
              <a:gd name="connsiteX114" fmla="*/ 233104 w 1943100"/>
              <a:gd name="connsiteY114" fmla="*/ 2932492 h 2952750"/>
              <a:gd name="connsiteX115" fmla="*/ 444559 w 1943100"/>
              <a:gd name="connsiteY115" fmla="*/ 2942970 h 2952750"/>
              <a:gd name="connsiteX116" fmla="*/ 519807 w 1943100"/>
              <a:gd name="connsiteY116" fmla="*/ 2914395 h 2952750"/>
              <a:gd name="connsiteX117" fmla="*/ 518854 w 1943100"/>
              <a:gd name="connsiteY117" fmla="*/ 2870580 h 2952750"/>
              <a:gd name="connsiteX118" fmla="*/ 466467 w 1943100"/>
              <a:gd name="connsiteY118" fmla="*/ 2818192 h 2952750"/>
              <a:gd name="connsiteX119" fmla="*/ 556954 w 1943100"/>
              <a:gd name="connsiteY119" fmla="*/ 2781997 h 2952750"/>
              <a:gd name="connsiteX120" fmla="*/ 513139 w 1943100"/>
              <a:gd name="connsiteY120" fmla="*/ 2694367 h 2952750"/>
              <a:gd name="connsiteX121" fmla="*/ 433129 w 1943100"/>
              <a:gd name="connsiteY121" fmla="*/ 2679127 h 2952750"/>
              <a:gd name="connsiteX122" fmla="*/ 359787 w 1943100"/>
              <a:gd name="connsiteY122" fmla="*/ 2637217 h 2952750"/>
              <a:gd name="connsiteX123" fmla="*/ 328354 w 1943100"/>
              <a:gd name="connsiteY123" fmla="*/ 2601975 h 2952750"/>
              <a:gd name="connsiteX124" fmla="*/ 324544 w 1943100"/>
              <a:gd name="connsiteY124" fmla="*/ 2553397 h 2952750"/>
              <a:gd name="connsiteX125" fmla="*/ 351214 w 1943100"/>
              <a:gd name="connsiteY125" fmla="*/ 2527680 h 2952750"/>
              <a:gd name="connsiteX126" fmla="*/ 354072 w 1943100"/>
              <a:gd name="connsiteY126" fmla="*/ 2455290 h 2952750"/>
              <a:gd name="connsiteX127" fmla="*/ 364549 w 1943100"/>
              <a:gd name="connsiteY127" fmla="*/ 2413380 h 2952750"/>
              <a:gd name="connsiteX128" fmla="*/ 385504 w 1943100"/>
              <a:gd name="connsiteY128" fmla="*/ 2372422 h 2952750"/>
              <a:gd name="connsiteX129" fmla="*/ 394077 w 1943100"/>
              <a:gd name="connsiteY129" fmla="*/ 2245740 h 2952750"/>
              <a:gd name="connsiteX130" fmla="*/ 396934 w 1943100"/>
              <a:gd name="connsiteY130" fmla="*/ 2196210 h 2952750"/>
              <a:gd name="connsiteX131" fmla="*/ 415984 w 1943100"/>
              <a:gd name="connsiteY131" fmla="*/ 2175255 h 2952750"/>
              <a:gd name="connsiteX132" fmla="*/ 455037 w 1943100"/>
              <a:gd name="connsiteY132" fmla="*/ 2129535 h 2952750"/>
              <a:gd name="connsiteX133" fmla="*/ 476944 w 1943100"/>
              <a:gd name="connsiteY133" fmla="*/ 2094292 h 2952750"/>
              <a:gd name="connsiteX134" fmla="*/ 529332 w 1943100"/>
              <a:gd name="connsiteY134" fmla="*/ 1966657 h 2952750"/>
              <a:gd name="connsiteX135" fmla="*/ 533142 w 1943100"/>
              <a:gd name="connsiteY135" fmla="*/ 1928557 h 2952750"/>
              <a:gd name="connsiteX136" fmla="*/ 524569 w 1943100"/>
              <a:gd name="connsiteY136" fmla="*/ 1895220 h 2952750"/>
              <a:gd name="connsiteX137" fmla="*/ 513139 w 1943100"/>
              <a:gd name="connsiteY137" fmla="*/ 1880932 h 2952750"/>
              <a:gd name="connsiteX138" fmla="*/ 518854 w 1943100"/>
              <a:gd name="connsiteY138" fmla="*/ 1856167 h 2952750"/>
              <a:gd name="connsiteX139" fmla="*/ 513139 w 1943100"/>
              <a:gd name="connsiteY139" fmla="*/ 1843785 h 2952750"/>
              <a:gd name="connsiteX140" fmla="*/ 532189 w 1943100"/>
              <a:gd name="connsiteY140" fmla="*/ 1802827 h 2952750"/>
              <a:gd name="connsiteX141" fmla="*/ 556954 w 1943100"/>
              <a:gd name="connsiteY141" fmla="*/ 1693290 h 2952750"/>
              <a:gd name="connsiteX142" fmla="*/ 552192 w 1943100"/>
              <a:gd name="connsiteY142" fmla="*/ 1633282 h 2952750"/>
              <a:gd name="connsiteX143" fmla="*/ 545524 w 1943100"/>
              <a:gd name="connsiteY143" fmla="*/ 1598992 h 2952750"/>
              <a:gd name="connsiteX144" fmla="*/ 555049 w 1943100"/>
              <a:gd name="connsiteY144" fmla="*/ 1571370 h 2952750"/>
              <a:gd name="connsiteX145" fmla="*/ 541714 w 1943100"/>
              <a:gd name="connsiteY145" fmla="*/ 1456117 h 2952750"/>
              <a:gd name="connsiteX146" fmla="*/ 536952 w 1943100"/>
              <a:gd name="connsiteY146" fmla="*/ 1397062 h 2952750"/>
              <a:gd name="connsiteX147" fmla="*/ 537904 w 1943100"/>
              <a:gd name="connsiteY147" fmla="*/ 1345627 h 2952750"/>
              <a:gd name="connsiteX148" fmla="*/ 571242 w 1943100"/>
              <a:gd name="connsiteY148" fmla="*/ 1348485 h 2952750"/>
              <a:gd name="connsiteX149" fmla="*/ 576957 w 1943100"/>
              <a:gd name="connsiteY149" fmla="*/ 1330387 h 2952750"/>
              <a:gd name="connsiteX150" fmla="*/ 592197 w 1943100"/>
              <a:gd name="connsiteY150" fmla="*/ 1278952 h 2952750"/>
              <a:gd name="connsiteX151" fmla="*/ 593149 w 1943100"/>
              <a:gd name="connsiteY151" fmla="*/ 1262760 h 2952750"/>
              <a:gd name="connsiteX152" fmla="*/ 586482 w 1943100"/>
              <a:gd name="connsiteY152" fmla="*/ 1254187 h 2952750"/>
              <a:gd name="connsiteX153" fmla="*/ 567432 w 1943100"/>
              <a:gd name="connsiteY153" fmla="*/ 1234185 h 2952750"/>
              <a:gd name="connsiteX154" fmla="*/ 586482 w 1943100"/>
              <a:gd name="connsiteY154" fmla="*/ 1217992 h 2952750"/>
              <a:gd name="connsiteX155" fmla="*/ 596959 w 1943100"/>
              <a:gd name="connsiteY155" fmla="*/ 1201800 h 2952750"/>
              <a:gd name="connsiteX156" fmla="*/ 646489 w 1943100"/>
              <a:gd name="connsiteY156" fmla="*/ 1204657 h 2952750"/>
              <a:gd name="connsiteX157" fmla="*/ 657919 w 1943100"/>
              <a:gd name="connsiteY157" fmla="*/ 1155127 h 2952750"/>
              <a:gd name="connsiteX158" fmla="*/ 654109 w 1943100"/>
              <a:gd name="connsiteY158" fmla="*/ 1106550 h 2952750"/>
              <a:gd name="connsiteX159" fmla="*/ 713164 w 1943100"/>
              <a:gd name="connsiteY159" fmla="*/ 1113217 h 2952750"/>
              <a:gd name="connsiteX160" fmla="*/ 792222 w 1943100"/>
              <a:gd name="connsiteY160" fmla="*/ 1162747 h 2952750"/>
              <a:gd name="connsiteX161" fmla="*/ 850324 w 1943100"/>
              <a:gd name="connsiteY161" fmla="*/ 1180845 h 2952750"/>
              <a:gd name="connsiteX162" fmla="*/ 841752 w 1943100"/>
              <a:gd name="connsiteY162" fmla="*/ 1156080 h 2952750"/>
              <a:gd name="connsiteX163" fmla="*/ 916999 w 1943100"/>
              <a:gd name="connsiteY163" fmla="*/ 1166557 h 2952750"/>
              <a:gd name="connsiteX164" fmla="*/ 924619 w 1943100"/>
              <a:gd name="connsiteY164" fmla="*/ 1144650 h 2952750"/>
              <a:gd name="connsiteX165" fmla="*/ 876042 w 1943100"/>
              <a:gd name="connsiteY165" fmla="*/ 1127505 h 2952750"/>
              <a:gd name="connsiteX166" fmla="*/ 959862 w 1943100"/>
              <a:gd name="connsiteY166" fmla="*/ 1125600 h 2952750"/>
              <a:gd name="connsiteX167" fmla="*/ 957957 w 1943100"/>
              <a:gd name="connsiteY167" fmla="*/ 1101787 h 2952750"/>
              <a:gd name="connsiteX168" fmla="*/ 936049 w 1943100"/>
              <a:gd name="connsiteY168" fmla="*/ 1098930 h 2952750"/>
              <a:gd name="connsiteX169" fmla="*/ 918904 w 1943100"/>
              <a:gd name="connsiteY169" fmla="*/ 1084642 h 2952750"/>
              <a:gd name="connsiteX170" fmla="*/ 977007 w 1943100"/>
              <a:gd name="connsiteY170" fmla="*/ 1062735 h 2952750"/>
              <a:gd name="connsiteX171" fmla="*/ 927477 w 1943100"/>
              <a:gd name="connsiteY171" fmla="*/ 1027492 h 2952750"/>
              <a:gd name="connsiteX172" fmla="*/ 889377 w 1943100"/>
              <a:gd name="connsiteY172" fmla="*/ 1013205 h 2952750"/>
              <a:gd name="connsiteX173" fmla="*/ 915094 w 1943100"/>
              <a:gd name="connsiteY173" fmla="*/ 1012252 h 2952750"/>
              <a:gd name="connsiteX174" fmla="*/ 966529 w 1943100"/>
              <a:gd name="connsiteY174" fmla="*/ 1023682 h 2952750"/>
              <a:gd name="connsiteX175" fmla="*/ 988437 w 1943100"/>
              <a:gd name="connsiteY175" fmla="*/ 1027492 h 2952750"/>
              <a:gd name="connsiteX176" fmla="*/ 982722 w 1943100"/>
              <a:gd name="connsiteY176" fmla="*/ 1081785 h 2952750"/>
              <a:gd name="connsiteX177" fmla="*/ 980817 w 1943100"/>
              <a:gd name="connsiteY177" fmla="*/ 1166557 h 2952750"/>
              <a:gd name="connsiteX178" fmla="*/ 983674 w 1943100"/>
              <a:gd name="connsiteY178" fmla="*/ 1222755 h 2952750"/>
              <a:gd name="connsiteX179" fmla="*/ 1003677 w 1943100"/>
              <a:gd name="connsiteY179" fmla="*/ 1227517 h 2952750"/>
              <a:gd name="connsiteX180" fmla="*/ 1101784 w 1943100"/>
              <a:gd name="connsiteY180" fmla="*/ 1224660 h 2952750"/>
              <a:gd name="connsiteX181" fmla="*/ 1098927 w 1943100"/>
              <a:gd name="connsiteY181" fmla="*/ 1112265 h 2952750"/>
              <a:gd name="connsiteX182" fmla="*/ 1111309 w 1943100"/>
              <a:gd name="connsiteY182" fmla="*/ 1044637 h 2952750"/>
              <a:gd name="connsiteX183" fmla="*/ 1126549 w 1943100"/>
              <a:gd name="connsiteY183" fmla="*/ 1079880 h 2952750"/>
              <a:gd name="connsiteX184" fmla="*/ 1121787 w 1943100"/>
              <a:gd name="connsiteY184" fmla="*/ 1051305 h 2952750"/>
              <a:gd name="connsiteX185" fmla="*/ 1130359 w 1943100"/>
              <a:gd name="connsiteY185" fmla="*/ 1039874 h 2952750"/>
              <a:gd name="connsiteX186" fmla="*/ 1133217 w 1943100"/>
              <a:gd name="connsiteY186" fmla="*/ 1017015 h 2952750"/>
              <a:gd name="connsiteX187" fmla="*/ 1142742 w 1943100"/>
              <a:gd name="connsiteY187" fmla="*/ 974152 h 2952750"/>
              <a:gd name="connsiteX188" fmla="*/ 1146552 w 1943100"/>
              <a:gd name="connsiteY188" fmla="*/ 1030349 h 2952750"/>
              <a:gd name="connsiteX189" fmla="*/ 1149409 w 1943100"/>
              <a:gd name="connsiteY189" fmla="*/ 1072260 h 2952750"/>
              <a:gd name="connsiteX190" fmla="*/ 1162744 w 1943100"/>
              <a:gd name="connsiteY190" fmla="*/ 1090357 h 2952750"/>
              <a:gd name="connsiteX191" fmla="*/ 1163697 w 1943100"/>
              <a:gd name="connsiteY191" fmla="*/ 1063687 h 2952750"/>
              <a:gd name="connsiteX192" fmla="*/ 1189414 w 1943100"/>
              <a:gd name="connsiteY192" fmla="*/ 1065592 h 2952750"/>
              <a:gd name="connsiteX193" fmla="*/ 1223704 w 1943100"/>
              <a:gd name="connsiteY193" fmla="*/ 1098930 h 2952750"/>
              <a:gd name="connsiteX194" fmla="*/ 1180842 w 1943100"/>
              <a:gd name="connsiteY194" fmla="*/ 1109407 h 2952750"/>
              <a:gd name="connsiteX195" fmla="*/ 1127502 w 1943100"/>
              <a:gd name="connsiteY195" fmla="*/ 1079880 h 2952750"/>
              <a:gd name="connsiteX196" fmla="*/ 1201797 w 1943100"/>
              <a:gd name="connsiteY196" fmla="*/ 1117027 h 2952750"/>
              <a:gd name="connsiteX197" fmla="*/ 1223704 w 1943100"/>
              <a:gd name="connsiteY197" fmla="*/ 1106550 h 2952750"/>
              <a:gd name="connsiteX198" fmla="*/ 1241802 w 1943100"/>
              <a:gd name="connsiteY198" fmla="*/ 1104645 h 2952750"/>
              <a:gd name="connsiteX199" fmla="*/ 1260852 w 1943100"/>
              <a:gd name="connsiteY199" fmla="*/ 1097025 h 2952750"/>
              <a:gd name="connsiteX200" fmla="*/ 1276092 w 1943100"/>
              <a:gd name="connsiteY200" fmla="*/ 1099882 h 2952750"/>
              <a:gd name="connsiteX201" fmla="*/ 1279902 w 1943100"/>
              <a:gd name="connsiteY201" fmla="*/ 1106550 h 2952750"/>
              <a:gd name="connsiteX202" fmla="*/ 1305619 w 1943100"/>
              <a:gd name="connsiteY202" fmla="*/ 1117980 h 2952750"/>
              <a:gd name="connsiteX203" fmla="*/ 1324669 w 1943100"/>
              <a:gd name="connsiteY203" fmla="*/ 1117027 h 2952750"/>
              <a:gd name="connsiteX204" fmla="*/ 1344672 w 1943100"/>
              <a:gd name="connsiteY204" fmla="*/ 1123695 h 2952750"/>
              <a:gd name="connsiteX205" fmla="*/ 1365627 w 1943100"/>
              <a:gd name="connsiteY205" fmla="*/ 1132267 h 2952750"/>
              <a:gd name="connsiteX206" fmla="*/ 1390392 w 1943100"/>
              <a:gd name="connsiteY206" fmla="*/ 1137030 h 2952750"/>
              <a:gd name="connsiteX207" fmla="*/ 1411347 w 1943100"/>
              <a:gd name="connsiteY207" fmla="*/ 1137982 h 2952750"/>
              <a:gd name="connsiteX208" fmla="*/ 1438017 w 1943100"/>
              <a:gd name="connsiteY208" fmla="*/ 1148460 h 2952750"/>
              <a:gd name="connsiteX209" fmla="*/ 1468497 w 1943100"/>
              <a:gd name="connsiteY209" fmla="*/ 1151317 h 2952750"/>
              <a:gd name="connsiteX210" fmla="*/ 1479927 w 1943100"/>
              <a:gd name="connsiteY210" fmla="*/ 1159890 h 2952750"/>
              <a:gd name="connsiteX211" fmla="*/ 1498977 w 1943100"/>
              <a:gd name="connsiteY211" fmla="*/ 1159890 h 2952750"/>
              <a:gd name="connsiteX212" fmla="*/ 1520884 w 1943100"/>
              <a:gd name="connsiteY212" fmla="*/ 1166557 h 2952750"/>
              <a:gd name="connsiteX213" fmla="*/ 1538982 w 1943100"/>
              <a:gd name="connsiteY213" fmla="*/ 1175130 h 2952750"/>
              <a:gd name="connsiteX214" fmla="*/ 1562794 w 1943100"/>
              <a:gd name="connsiteY214" fmla="*/ 1178940 h 2952750"/>
              <a:gd name="connsiteX215" fmla="*/ 1588512 w 1943100"/>
              <a:gd name="connsiteY215" fmla="*/ 1181797 h 2952750"/>
              <a:gd name="connsiteX216" fmla="*/ 1604704 w 1943100"/>
              <a:gd name="connsiteY216" fmla="*/ 1175130 h 2952750"/>
              <a:gd name="connsiteX217" fmla="*/ 1635184 w 1943100"/>
              <a:gd name="connsiteY217" fmla="*/ 1182750 h 2952750"/>
              <a:gd name="connsiteX218" fmla="*/ 1780917 w 1943100"/>
              <a:gd name="connsiteY218" fmla="*/ 1217040 h 2952750"/>
              <a:gd name="connsiteX219" fmla="*/ 1865689 w 1943100"/>
              <a:gd name="connsiteY219" fmla="*/ 1232279 h 2952750"/>
              <a:gd name="connsiteX220" fmla="*/ 1883787 w 1943100"/>
              <a:gd name="connsiteY220" fmla="*/ 1170367 h 2952750"/>
              <a:gd name="connsiteX221" fmla="*/ 1859974 w 1943100"/>
              <a:gd name="connsiteY221" fmla="*/ 1149412 h 2952750"/>
              <a:gd name="connsiteX222" fmla="*/ 1723767 w 1943100"/>
              <a:gd name="connsiteY222" fmla="*/ 1117980 h 2952750"/>
              <a:gd name="connsiteX223" fmla="*/ 1739959 w 1943100"/>
              <a:gd name="connsiteY223" fmla="*/ 1074165 h 2952750"/>
              <a:gd name="connsiteX224" fmla="*/ 1793299 w 1943100"/>
              <a:gd name="connsiteY224" fmla="*/ 1086547 h 2952750"/>
              <a:gd name="connsiteX225" fmla="*/ 1926649 w 1943100"/>
              <a:gd name="connsiteY225" fmla="*/ 1117980 h 2952750"/>
              <a:gd name="connsiteX226" fmla="*/ 1934269 w 1943100"/>
              <a:gd name="connsiteY226" fmla="*/ 1080832 h 2952750"/>
              <a:gd name="connsiteX227" fmla="*/ 1879977 w 1943100"/>
              <a:gd name="connsiteY227" fmla="*/ 1067497 h 2952750"/>
              <a:gd name="connsiteX228" fmla="*/ 1745674 w 1943100"/>
              <a:gd name="connsiteY228" fmla="*/ 1036065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943100" h="2952750">
                <a:moveTo>
                  <a:pt x="1745674" y="1036065"/>
                </a:moveTo>
                <a:cubicBezTo>
                  <a:pt x="1747579" y="1022730"/>
                  <a:pt x="1738054" y="1021777"/>
                  <a:pt x="1728529" y="1019872"/>
                </a:cubicBezTo>
                <a:cubicBezTo>
                  <a:pt x="1721862" y="1017967"/>
                  <a:pt x="1715194" y="1017015"/>
                  <a:pt x="1709479" y="1015110"/>
                </a:cubicBezTo>
                <a:cubicBezTo>
                  <a:pt x="1705669" y="1014157"/>
                  <a:pt x="1705669" y="1023682"/>
                  <a:pt x="1702812" y="1024635"/>
                </a:cubicBezTo>
                <a:cubicBezTo>
                  <a:pt x="1693287" y="1026540"/>
                  <a:pt x="1674237" y="1017967"/>
                  <a:pt x="1664712" y="1015110"/>
                </a:cubicBezTo>
                <a:cubicBezTo>
                  <a:pt x="1652329" y="1012252"/>
                  <a:pt x="1638994" y="1008442"/>
                  <a:pt x="1626612" y="1005585"/>
                </a:cubicBezTo>
                <a:cubicBezTo>
                  <a:pt x="1633279" y="991297"/>
                  <a:pt x="1635184" y="966532"/>
                  <a:pt x="1639947" y="950340"/>
                </a:cubicBezTo>
                <a:cubicBezTo>
                  <a:pt x="1644709" y="932242"/>
                  <a:pt x="1665664" y="899857"/>
                  <a:pt x="1639947" y="896047"/>
                </a:cubicBezTo>
                <a:cubicBezTo>
                  <a:pt x="1597084" y="890332"/>
                  <a:pt x="1566604" y="943672"/>
                  <a:pt x="1533267" y="958912"/>
                </a:cubicBezTo>
                <a:cubicBezTo>
                  <a:pt x="1537077" y="937005"/>
                  <a:pt x="1538029" y="930337"/>
                  <a:pt x="1515169" y="925574"/>
                </a:cubicBezTo>
                <a:cubicBezTo>
                  <a:pt x="1501834" y="922717"/>
                  <a:pt x="1489452" y="918907"/>
                  <a:pt x="1476117" y="916049"/>
                </a:cubicBezTo>
                <a:cubicBezTo>
                  <a:pt x="1428492" y="904620"/>
                  <a:pt x="1380867" y="893190"/>
                  <a:pt x="1333242" y="881760"/>
                </a:cubicBezTo>
                <a:cubicBezTo>
                  <a:pt x="1321812" y="878902"/>
                  <a:pt x="1242754" y="850327"/>
                  <a:pt x="1236087" y="864615"/>
                </a:cubicBezTo>
                <a:cubicBezTo>
                  <a:pt x="1232277" y="872235"/>
                  <a:pt x="1231324" y="880807"/>
                  <a:pt x="1222752" y="879855"/>
                </a:cubicBezTo>
                <a:cubicBezTo>
                  <a:pt x="1217989" y="878902"/>
                  <a:pt x="1195129" y="877949"/>
                  <a:pt x="1193224" y="873187"/>
                </a:cubicBezTo>
                <a:cubicBezTo>
                  <a:pt x="1191319" y="868424"/>
                  <a:pt x="1192272" y="852232"/>
                  <a:pt x="1188462" y="851280"/>
                </a:cubicBezTo>
                <a:cubicBezTo>
                  <a:pt x="1177984" y="849374"/>
                  <a:pt x="1166554" y="846517"/>
                  <a:pt x="1156077" y="844612"/>
                </a:cubicBezTo>
                <a:cubicBezTo>
                  <a:pt x="1166554" y="819847"/>
                  <a:pt x="1119882" y="832230"/>
                  <a:pt x="1119882" y="805560"/>
                </a:cubicBezTo>
                <a:cubicBezTo>
                  <a:pt x="1119882" y="802702"/>
                  <a:pt x="1162744" y="769365"/>
                  <a:pt x="1167507" y="763649"/>
                </a:cubicBezTo>
                <a:cubicBezTo>
                  <a:pt x="1173222" y="755077"/>
                  <a:pt x="1177032" y="745552"/>
                  <a:pt x="1181794" y="736027"/>
                </a:cubicBezTo>
                <a:cubicBezTo>
                  <a:pt x="1158934" y="731265"/>
                  <a:pt x="1136074" y="727455"/>
                  <a:pt x="1114167" y="722692"/>
                </a:cubicBezTo>
                <a:cubicBezTo>
                  <a:pt x="1102737" y="720787"/>
                  <a:pt x="1091307" y="725549"/>
                  <a:pt x="1078924" y="725549"/>
                </a:cubicBezTo>
                <a:cubicBezTo>
                  <a:pt x="1065589" y="724597"/>
                  <a:pt x="1052254" y="722692"/>
                  <a:pt x="1039872" y="718882"/>
                </a:cubicBezTo>
                <a:cubicBezTo>
                  <a:pt x="1020822" y="714120"/>
                  <a:pt x="1034157" y="711262"/>
                  <a:pt x="1023679" y="706499"/>
                </a:cubicBezTo>
                <a:cubicBezTo>
                  <a:pt x="985579" y="690307"/>
                  <a:pt x="936049" y="687449"/>
                  <a:pt x="895092" y="678877"/>
                </a:cubicBezTo>
                <a:cubicBezTo>
                  <a:pt x="888424" y="676972"/>
                  <a:pt x="876994" y="720787"/>
                  <a:pt x="876042" y="730312"/>
                </a:cubicBezTo>
                <a:cubicBezTo>
                  <a:pt x="875089" y="749362"/>
                  <a:pt x="889377" y="748410"/>
                  <a:pt x="906522" y="752220"/>
                </a:cubicBezTo>
                <a:cubicBezTo>
                  <a:pt x="930334" y="757935"/>
                  <a:pt x="953194" y="763649"/>
                  <a:pt x="977007" y="768412"/>
                </a:cubicBezTo>
                <a:cubicBezTo>
                  <a:pt x="975102" y="775080"/>
                  <a:pt x="972244" y="799845"/>
                  <a:pt x="967482" y="803655"/>
                </a:cubicBezTo>
                <a:cubicBezTo>
                  <a:pt x="959862" y="808417"/>
                  <a:pt x="915094" y="791272"/>
                  <a:pt x="905569" y="789367"/>
                </a:cubicBezTo>
                <a:cubicBezTo>
                  <a:pt x="887472" y="785557"/>
                  <a:pt x="869374" y="778890"/>
                  <a:pt x="851277" y="776985"/>
                </a:cubicBezTo>
                <a:cubicBezTo>
                  <a:pt x="845562" y="776032"/>
                  <a:pt x="839847" y="776032"/>
                  <a:pt x="835084" y="775080"/>
                </a:cubicBezTo>
                <a:cubicBezTo>
                  <a:pt x="825559" y="774127"/>
                  <a:pt x="832227" y="776032"/>
                  <a:pt x="827464" y="781747"/>
                </a:cubicBezTo>
                <a:cubicBezTo>
                  <a:pt x="825559" y="783652"/>
                  <a:pt x="821749" y="799845"/>
                  <a:pt x="817939" y="798892"/>
                </a:cubicBezTo>
                <a:cubicBezTo>
                  <a:pt x="774124" y="788415"/>
                  <a:pt x="729357" y="776985"/>
                  <a:pt x="685542" y="766507"/>
                </a:cubicBezTo>
                <a:cubicBezTo>
                  <a:pt x="665539" y="761745"/>
                  <a:pt x="645537" y="756982"/>
                  <a:pt x="624582" y="752220"/>
                </a:cubicBezTo>
                <a:cubicBezTo>
                  <a:pt x="617914" y="750315"/>
                  <a:pt x="619819" y="745552"/>
                  <a:pt x="617914" y="738885"/>
                </a:cubicBezTo>
                <a:cubicBezTo>
                  <a:pt x="615057" y="724597"/>
                  <a:pt x="607437" y="728407"/>
                  <a:pt x="603627" y="717930"/>
                </a:cubicBezTo>
                <a:cubicBezTo>
                  <a:pt x="620772" y="719835"/>
                  <a:pt x="609342" y="650302"/>
                  <a:pt x="606484" y="636967"/>
                </a:cubicBezTo>
                <a:cubicBezTo>
                  <a:pt x="604579" y="628395"/>
                  <a:pt x="603627" y="618870"/>
                  <a:pt x="595054" y="616012"/>
                </a:cubicBezTo>
                <a:cubicBezTo>
                  <a:pt x="588387" y="614107"/>
                  <a:pt x="575052" y="612202"/>
                  <a:pt x="574099" y="605535"/>
                </a:cubicBezTo>
                <a:cubicBezTo>
                  <a:pt x="573147" y="599820"/>
                  <a:pt x="574099" y="597915"/>
                  <a:pt x="576004" y="592200"/>
                </a:cubicBezTo>
                <a:cubicBezTo>
                  <a:pt x="577909" y="586485"/>
                  <a:pt x="567432" y="581722"/>
                  <a:pt x="564574" y="576960"/>
                </a:cubicBezTo>
                <a:cubicBezTo>
                  <a:pt x="560764" y="568387"/>
                  <a:pt x="564574" y="565530"/>
                  <a:pt x="560764" y="556957"/>
                </a:cubicBezTo>
                <a:cubicBezTo>
                  <a:pt x="552192" y="539812"/>
                  <a:pt x="543619" y="521715"/>
                  <a:pt x="534094" y="504570"/>
                </a:cubicBezTo>
                <a:cubicBezTo>
                  <a:pt x="525522" y="486472"/>
                  <a:pt x="520759" y="496950"/>
                  <a:pt x="505519" y="487425"/>
                </a:cubicBezTo>
                <a:cubicBezTo>
                  <a:pt x="497899" y="482662"/>
                  <a:pt x="495042" y="482662"/>
                  <a:pt x="494089" y="475042"/>
                </a:cubicBezTo>
                <a:cubicBezTo>
                  <a:pt x="493137" y="463612"/>
                  <a:pt x="495994" y="456945"/>
                  <a:pt x="484564" y="456945"/>
                </a:cubicBezTo>
                <a:cubicBezTo>
                  <a:pt x="477897" y="456945"/>
                  <a:pt x="469324" y="443609"/>
                  <a:pt x="466467" y="435037"/>
                </a:cubicBezTo>
                <a:cubicBezTo>
                  <a:pt x="480754" y="436942"/>
                  <a:pt x="494089" y="430275"/>
                  <a:pt x="508377" y="431227"/>
                </a:cubicBezTo>
                <a:cubicBezTo>
                  <a:pt x="519807" y="432180"/>
                  <a:pt x="523617" y="435990"/>
                  <a:pt x="532189" y="442657"/>
                </a:cubicBezTo>
                <a:cubicBezTo>
                  <a:pt x="541714" y="449325"/>
                  <a:pt x="541714" y="472184"/>
                  <a:pt x="556002" y="471232"/>
                </a:cubicBezTo>
                <a:cubicBezTo>
                  <a:pt x="583624" y="469327"/>
                  <a:pt x="568384" y="428370"/>
                  <a:pt x="557907" y="432180"/>
                </a:cubicBezTo>
                <a:cubicBezTo>
                  <a:pt x="549334" y="435990"/>
                  <a:pt x="543619" y="441705"/>
                  <a:pt x="535999" y="435037"/>
                </a:cubicBezTo>
                <a:cubicBezTo>
                  <a:pt x="532189" y="431227"/>
                  <a:pt x="528379" y="427417"/>
                  <a:pt x="524569" y="424559"/>
                </a:cubicBezTo>
                <a:cubicBezTo>
                  <a:pt x="520759" y="421702"/>
                  <a:pt x="525522" y="415034"/>
                  <a:pt x="523617" y="411225"/>
                </a:cubicBezTo>
                <a:cubicBezTo>
                  <a:pt x="521712" y="407415"/>
                  <a:pt x="514092" y="408367"/>
                  <a:pt x="512187" y="404557"/>
                </a:cubicBezTo>
                <a:cubicBezTo>
                  <a:pt x="511234" y="401700"/>
                  <a:pt x="510282" y="392175"/>
                  <a:pt x="509329" y="389317"/>
                </a:cubicBezTo>
                <a:cubicBezTo>
                  <a:pt x="506472" y="377887"/>
                  <a:pt x="513139" y="375030"/>
                  <a:pt x="512187" y="366457"/>
                </a:cubicBezTo>
                <a:cubicBezTo>
                  <a:pt x="511234" y="355980"/>
                  <a:pt x="501709" y="354075"/>
                  <a:pt x="509329" y="344550"/>
                </a:cubicBezTo>
                <a:cubicBezTo>
                  <a:pt x="521712" y="329309"/>
                  <a:pt x="495042" y="314070"/>
                  <a:pt x="521712" y="309307"/>
                </a:cubicBezTo>
                <a:cubicBezTo>
                  <a:pt x="553144" y="302640"/>
                  <a:pt x="524569" y="281685"/>
                  <a:pt x="530284" y="270255"/>
                </a:cubicBezTo>
                <a:cubicBezTo>
                  <a:pt x="536952" y="255967"/>
                  <a:pt x="548382" y="238822"/>
                  <a:pt x="550287" y="223582"/>
                </a:cubicBezTo>
                <a:cubicBezTo>
                  <a:pt x="553144" y="205485"/>
                  <a:pt x="548382" y="183577"/>
                  <a:pt x="547429" y="165479"/>
                </a:cubicBezTo>
                <a:cubicBezTo>
                  <a:pt x="546477" y="155002"/>
                  <a:pt x="567432" y="155002"/>
                  <a:pt x="564574" y="139762"/>
                </a:cubicBezTo>
                <a:cubicBezTo>
                  <a:pt x="561717" y="124522"/>
                  <a:pt x="556002" y="98804"/>
                  <a:pt x="535999" y="101662"/>
                </a:cubicBezTo>
                <a:cubicBezTo>
                  <a:pt x="520759" y="103567"/>
                  <a:pt x="506472" y="77849"/>
                  <a:pt x="496947" y="67372"/>
                </a:cubicBezTo>
                <a:cubicBezTo>
                  <a:pt x="483612" y="54037"/>
                  <a:pt x="470277" y="40702"/>
                  <a:pt x="455989" y="29272"/>
                </a:cubicBezTo>
                <a:cubicBezTo>
                  <a:pt x="440749" y="17842"/>
                  <a:pt x="415032" y="-1208"/>
                  <a:pt x="395029" y="11174"/>
                </a:cubicBezTo>
                <a:cubicBezTo>
                  <a:pt x="383599" y="17842"/>
                  <a:pt x="350262" y="9269"/>
                  <a:pt x="335974" y="8317"/>
                </a:cubicBezTo>
                <a:cubicBezTo>
                  <a:pt x="316924" y="8317"/>
                  <a:pt x="296922" y="9269"/>
                  <a:pt x="278824" y="12127"/>
                </a:cubicBezTo>
                <a:cubicBezTo>
                  <a:pt x="245487" y="17842"/>
                  <a:pt x="213102" y="30224"/>
                  <a:pt x="189289" y="54989"/>
                </a:cubicBezTo>
                <a:cubicBezTo>
                  <a:pt x="134044" y="111187"/>
                  <a:pt x="117852" y="190245"/>
                  <a:pt x="137854" y="265492"/>
                </a:cubicBezTo>
                <a:cubicBezTo>
                  <a:pt x="144522" y="293115"/>
                  <a:pt x="152142" y="275970"/>
                  <a:pt x="168334" y="291210"/>
                </a:cubicBezTo>
                <a:cubicBezTo>
                  <a:pt x="164524" y="301687"/>
                  <a:pt x="176907" y="316927"/>
                  <a:pt x="182622" y="324547"/>
                </a:cubicBezTo>
                <a:cubicBezTo>
                  <a:pt x="186432" y="329309"/>
                  <a:pt x="203577" y="340740"/>
                  <a:pt x="205482" y="344550"/>
                </a:cubicBezTo>
                <a:cubicBezTo>
                  <a:pt x="211197" y="362647"/>
                  <a:pt x="186432" y="370267"/>
                  <a:pt x="175954" y="375030"/>
                </a:cubicBezTo>
                <a:cubicBezTo>
                  <a:pt x="168334" y="378840"/>
                  <a:pt x="175954" y="403605"/>
                  <a:pt x="167382" y="410272"/>
                </a:cubicBezTo>
                <a:cubicBezTo>
                  <a:pt x="155952" y="418845"/>
                  <a:pt x="132139" y="430275"/>
                  <a:pt x="132139" y="445515"/>
                </a:cubicBezTo>
                <a:cubicBezTo>
                  <a:pt x="132139" y="468375"/>
                  <a:pt x="114042" y="455040"/>
                  <a:pt x="104517" y="467422"/>
                </a:cubicBezTo>
                <a:cubicBezTo>
                  <a:pt x="94992" y="480757"/>
                  <a:pt x="83562" y="491234"/>
                  <a:pt x="74037" y="504570"/>
                </a:cubicBezTo>
                <a:cubicBezTo>
                  <a:pt x="63559" y="518857"/>
                  <a:pt x="64512" y="536002"/>
                  <a:pt x="54987" y="552195"/>
                </a:cubicBezTo>
                <a:cubicBezTo>
                  <a:pt x="28317" y="597915"/>
                  <a:pt x="16887" y="651255"/>
                  <a:pt x="11172" y="703642"/>
                </a:cubicBezTo>
                <a:cubicBezTo>
                  <a:pt x="-5021" y="861757"/>
                  <a:pt x="30222" y="1025587"/>
                  <a:pt x="70227" y="1177987"/>
                </a:cubicBezTo>
                <a:cubicBezTo>
                  <a:pt x="59749" y="1164652"/>
                  <a:pt x="33079" y="1192275"/>
                  <a:pt x="29269" y="1198942"/>
                </a:cubicBezTo>
                <a:cubicBezTo>
                  <a:pt x="11172" y="1225612"/>
                  <a:pt x="12124" y="1248472"/>
                  <a:pt x="11172" y="1279904"/>
                </a:cubicBezTo>
                <a:cubicBezTo>
                  <a:pt x="10219" y="1310385"/>
                  <a:pt x="3552" y="1344675"/>
                  <a:pt x="14982" y="1373250"/>
                </a:cubicBezTo>
                <a:cubicBezTo>
                  <a:pt x="19744" y="1385632"/>
                  <a:pt x="44509" y="1390395"/>
                  <a:pt x="56892" y="1395157"/>
                </a:cubicBezTo>
                <a:cubicBezTo>
                  <a:pt x="74037" y="1401825"/>
                  <a:pt x="78799" y="1400872"/>
                  <a:pt x="96897" y="1396110"/>
                </a:cubicBezTo>
                <a:cubicBezTo>
                  <a:pt x="92134" y="1428495"/>
                  <a:pt x="88324" y="1452307"/>
                  <a:pt x="93087" y="1484692"/>
                </a:cubicBezTo>
                <a:cubicBezTo>
                  <a:pt x="98802" y="1518982"/>
                  <a:pt x="101659" y="1555177"/>
                  <a:pt x="109279" y="1588515"/>
                </a:cubicBezTo>
                <a:cubicBezTo>
                  <a:pt x="117852" y="1628520"/>
                  <a:pt x="126424" y="1668525"/>
                  <a:pt x="134997" y="1708529"/>
                </a:cubicBezTo>
                <a:cubicBezTo>
                  <a:pt x="137854" y="1722817"/>
                  <a:pt x="131187" y="1739010"/>
                  <a:pt x="128329" y="1752345"/>
                </a:cubicBezTo>
                <a:cubicBezTo>
                  <a:pt x="125472" y="1766632"/>
                  <a:pt x="141664" y="1783777"/>
                  <a:pt x="156904" y="1777110"/>
                </a:cubicBezTo>
                <a:cubicBezTo>
                  <a:pt x="151189" y="1795207"/>
                  <a:pt x="146427" y="1813304"/>
                  <a:pt x="140712" y="1831402"/>
                </a:cubicBezTo>
                <a:cubicBezTo>
                  <a:pt x="137854" y="1842832"/>
                  <a:pt x="134044" y="1870454"/>
                  <a:pt x="138807" y="1879979"/>
                </a:cubicBezTo>
                <a:cubicBezTo>
                  <a:pt x="142617" y="1886647"/>
                  <a:pt x="155952" y="1887600"/>
                  <a:pt x="159762" y="1894267"/>
                </a:cubicBezTo>
                <a:cubicBezTo>
                  <a:pt x="161667" y="1898077"/>
                  <a:pt x="160714" y="1909507"/>
                  <a:pt x="160714" y="1914270"/>
                </a:cubicBezTo>
                <a:cubicBezTo>
                  <a:pt x="161667" y="1930462"/>
                  <a:pt x="167382" y="1954275"/>
                  <a:pt x="160714" y="1969515"/>
                </a:cubicBezTo>
                <a:cubicBezTo>
                  <a:pt x="154999" y="1984754"/>
                  <a:pt x="148332" y="1999995"/>
                  <a:pt x="157857" y="2015235"/>
                </a:cubicBezTo>
                <a:cubicBezTo>
                  <a:pt x="167382" y="2032379"/>
                  <a:pt x="162619" y="2047620"/>
                  <a:pt x="157857" y="2065717"/>
                </a:cubicBezTo>
                <a:cubicBezTo>
                  <a:pt x="148332" y="2101912"/>
                  <a:pt x="130234" y="2129535"/>
                  <a:pt x="114994" y="2162872"/>
                </a:cubicBezTo>
                <a:cubicBezTo>
                  <a:pt x="101659" y="2192400"/>
                  <a:pt x="86419" y="2224785"/>
                  <a:pt x="87372" y="2257170"/>
                </a:cubicBezTo>
                <a:cubicBezTo>
                  <a:pt x="88324" y="2296222"/>
                  <a:pt x="91182" y="2334322"/>
                  <a:pt x="94992" y="2373375"/>
                </a:cubicBezTo>
                <a:cubicBezTo>
                  <a:pt x="102612" y="2444812"/>
                  <a:pt x="81657" y="2521012"/>
                  <a:pt x="72132" y="2591497"/>
                </a:cubicBezTo>
                <a:cubicBezTo>
                  <a:pt x="71179" y="2597212"/>
                  <a:pt x="80704" y="2608642"/>
                  <a:pt x="85467" y="2610547"/>
                </a:cubicBezTo>
                <a:cubicBezTo>
                  <a:pt x="95944" y="2614357"/>
                  <a:pt x="92134" y="2624835"/>
                  <a:pt x="92134" y="2635312"/>
                </a:cubicBezTo>
                <a:cubicBezTo>
                  <a:pt x="92134" y="2652457"/>
                  <a:pt x="93087" y="2670555"/>
                  <a:pt x="93087" y="2687700"/>
                </a:cubicBezTo>
                <a:cubicBezTo>
                  <a:pt x="93087" y="2706750"/>
                  <a:pt x="82609" y="2721990"/>
                  <a:pt x="75942" y="2740087"/>
                </a:cubicBezTo>
                <a:cubicBezTo>
                  <a:pt x="66417" y="2767710"/>
                  <a:pt x="61654" y="2796285"/>
                  <a:pt x="58797" y="2824860"/>
                </a:cubicBezTo>
                <a:cubicBezTo>
                  <a:pt x="57844" y="2837242"/>
                  <a:pt x="49272" y="2911537"/>
                  <a:pt x="60702" y="2915347"/>
                </a:cubicBezTo>
                <a:cubicBezTo>
                  <a:pt x="89277" y="2925825"/>
                  <a:pt x="122614" y="2923920"/>
                  <a:pt x="152142" y="2926777"/>
                </a:cubicBezTo>
                <a:cubicBezTo>
                  <a:pt x="160714" y="2927730"/>
                  <a:pt x="165477" y="2927730"/>
                  <a:pt x="174049" y="2924872"/>
                </a:cubicBezTo>
                <a:cubicBezTo>
                  <a:pt x="179764" y="2922967"/>
                  <a:pt x="184527" y="2920110"/>
                  <a:pt x="190242" y="2918205"/>
                </a:cubicBezTo>
                <a:cubicBezTo>
                  <a:pt x="196909" y="2915347"/>
                  <a:pt x="224532" y="2930587"/>
                  <a:pt x="233104" y="2932492"/>
                </a:cubicBezTo>
                <a:cubicBezTo>
                  <a:pt x="301684" y="2954400"/>
                  <a:pt x="374074" y="2955352"/>
                  <a:pt x="444559" y="2942970"/>
                </a:cubicBezTo>
                <a:cubicBezTo>
                  <a:pt x="467419" y="2939160"/>
                  <a:pt x="503614" y="2933445"/>
                  <a:pt x="519807" y="2914395"/>
                </a:cubicBezTo>
                <a:cubicBezTo>
                  <a:pt x="526474" y="2906775"/>
                  <a:pt x="518854" y="2880105"/>
                  <a:pt x="518854" y="2870580"/>
                </a:cubicBezTo>
                <a:cubicBezTo>
                  <a:pt x="516949" y="2839147"/>
                  <a:pt x="489327" y="2828670"/>
                  <a:pt x="466467" y="2818192"/>
                </a:cubicBezTo>
                <a:cubicBezTo>
                  <a:pt x="476944" y="2815335"/>
                  <a:pt x="558859" y="2801047"/>
                  <a:pt x="556954" y="2781997"/>
                </a:cubicBezTo>
                <a:cubicBezTo>
                  <a:pt x="555049" y="2750565"/>
                  <a:pt x="551239" y="2702940"/>
                  <a:pt x="513139" y="2694367"/>
                </a:cubicBezTo>
                <a:cubicBezTo>
                  <a:pt x="488374" y="2702940"/>
                  <a:pt x="455989" y="2687700"/>
                  <a:pt x="433129" y="2679127"/>
                </a:cubicBezTo>
                <a:cubicBezTo>
                  <a:pt x="405507" y="2667697"/>
                  <a:pt x="383599" y="2655315"/>
                  <a:pt x="359787" y="2637217"/>
                </a:cubicBezTo>
                <a:cubicBezTo>
                  <a:pt x="342642" y="2624835"/>
                  <a:pt x="334069" y="2621977"/>
                  <a:pt x="328354" y="2601975"/>
                </a:cubicBezTo>
                <a:cubicBezTo>
                  <a:pt x="326449" y="2594355"/>
                  <a:pt x="315972" y="2555302"/>
                  <a:pt x="324544" y="2553397"/>
                </a:cubicBezTo>
                <a:cubicBezTo>
                  <a:pt x="340737" y="2549587"/>
                  <a:pt x="351214" y="2545777"/>
                  <a:pt x="351214" y="2527680"/>
                </a:cubicBezTo>
                <a:cubicBezTo>
                  <a:pt x="352167" y="2503867"/>
                  <a:pt x="353119" y="2480055"/>
                  <a:pt x="354072" y="2455290"/>
                </a:cubicBezTo>
                <a:cubicBezTo>
                  <a:pt x="354072" y="2441955"/>
                  <a:pt x="359787" y="2425762"/>
                  <a:pt x="364549" y="2413380"/>
                </a:cubicBezTo>
                <a:cubicBezTo>
                  <a:pt x="369312" y="2400997"/>
                  <a:pt x="384552" y="2385757"/>
                  <a:pt x="385504" y="2372422"/>
                </a:cubicBezTo>
                <a:cubicBezTo>
                  <a:pt x="388362" y="2330512"/>
                  <a:pt x="391219" y="2287650"/>
                  <a:pt x="394077" y="2245740"/>
                </a:cubicBezTo>
                <a:cubicBezTo>
                  <a:pt x="395029" y="2229547"/>
                  <a:pt x="395982" y="2212402"/>
                  <a:pt x="396934" y="2196210"/>
                </a:cubicBezTo>
                <a:cubicBezTo>
                  <a:pt x="396934" y="2194305"/>
                  <a:pt x="412174" y="2180970"/>
                  <a:pt x="415984" y="2175255"/>
                </a:cubicBezTo>
                <a:cubicBezTo>
                  <a:pt x="429319" y="2160015"/>
                  <a:pt x="441702" y="2144775"/>
                  <a:pt x="455037" y="2129535"/>
                </a:cubicBezTo>
                <a:cubicBezTo>
                  <a:pt x="463609" y="2120010"/>
                  <a:pt x="468372" y="2100960"/>
                  <a:pt x="476944" y="2094292"/>
                </a:cubicBezTo>
                <a:cubicBezTo>
                  <a:pt x="513139" y="2068575"/>
                  <a:pt x="520759" y="2006662"/>
                  <a:pt x="529332" y="1966657"/>
                </a:cubicBezTo>
                <a:cubicBezTo>
                  <a:pt x="532189" y="1953322"/>
                  <a:pt x="536952" y="1941892"/>
                  <a:pt x="533142" y="1928557"/>
                </a:cubicBezTo>
                <a:cubicBezTo>
                  <a:pt x="530284" y="1917127"/>
                  <a:pt x="527427" y="1906650"/>
                  <a:pt x="524569" y="1895220"/>
                </a:cubicBezTo>
                <a:cubicBezTo>
                  <a:pt x="522664" y="1889504"/>
                  <a:pt x="515044" y="1886647"/>
                  <a:pt x="513139" y="1880932"/>
                </a:cubicBezTo>
                <a:cubicBezTo>
                  <a:pt x="512187" y="1874265"/>
                  <a:pt x="516949" y="1862835"/>
                  <a:pt x="518854" y="1856167"/>
                </a:cubicBezTo>
                <a:cubicBezTo>
                  <a:pt x="519807" y="1850452"/>
                  <a:pt x="513139" y="1848547"/>
                  <a:pt x="513139" y="1843785"/>
                </a:cubicBezTo>
                <a:cubicBezTo>
                  <a:pt x="513139" y="1834260"/>
                  <a:pt x="520759" y="1802827"/>
                  <a:pt x="532189" y="1802827"/>
                </a:cubicBezTo>
                <a:cubicBezTo>
                  <a:pt x="515044" y="1776157"/>
                  <a:pt x="557907" y="1721865"/>
                  <a:pt x="556954" y="1693290"/>
                </a:cubicBezTo>
                <a:cubicBezTo>
                  <a:pt x="556002" y="1673287"/>
                  <a:pt x="556002" y="1653285"/>
                  <a:pt x="552192" y="1633282"/>
                </a:cubicBezTo>
                <a:cubicBezTo>
                  <a:pt x="550287" y="1621852"/>
                  <a:pt x="547429" y="1610422"/>
                  <a:pt x="545524" y="1598992"/>
                </a:cubicBezTo>
                <a:cubicBezTo>
                  <a:pt x="543619" y="1590420"/>
                  <a:pt x="554097" y="1579942"/>
                  <a:pt x="555049" y="1571370"/>
                </a:cubicBezTo>
                <a:cubicBezTo>
                  <a:pt x="559812" y="1534222"/>
                  <a:pt x="541714" y="1494217"/>
                  <a:pt x="541714" y="1456117"/>
                </a:cubicBezTo>
                <a:cubicBezTo>
                  <a:pt x="541714" y="1437067"/>
                  <a:pt x="538857" y="1416112"/>
                  <a:pt x="536952" y="1397062"/>
                </a:cubicBezTo>
                <a:cubicBezTo>
                  <a:pt x="535999" y="1379917"/>
                  <a:pt x="541714" y="1362772"/>
                  <a:pt x="537904" y="1345627"/>
                </a:cubicBezTo>
                <a:cubicBezTo>
                  <a:pt x="550287" y="1345627"/>
                  <a:pt x="560764" y="1350390"/>
                  <a:pt x="571242" y="1348485"/>
                </a:cubicBezTo>
                <a:cubicBezTo>
                  <a:pt x="578862" y="1346579"/>
                  <a:pt x="584577" y="1334197"/>
                  <a:pt x="576957" y="1330387"/>
                </a:cubicBezTo>
                <a:cubicBezTo>
                  <a:pt x="594102" y="1324672"/>
                  <a:pt x="590292" y="1297050"/>
                  <a:pt x="592197" y="1278952"/>
                </a:cubicBezTo>
                <a:cubicBezTo>
                  <a:pt x="593149" y="1273237"/>
                  <a:pt x="593149" y="1268475"/>
                  <a:pt x="593149" y="1262760"/>
                </a:cubicBezTo>
                <a:cubicBezTo>
                  <a:pt x="593149" y="1257045"/>
                  <a:pt x="588387" y="1259902"/>
                  <a:pt x="586482" y="1254187"/>
                </a:cubicBezTo>
                <a:cubicBezTo>
                  <a:pt x="581719" y="1239900"/>
                  <a:pt x="576957" y="1243710"/>
                  <a:pt x="567432" y="1234185"/>
                </a:cubicBezTo>
                <a:cubicBezTo>
                  <a:pt x="582672" y="1231327"/>
                  <a:pt x="584577" y="1234185"/>
                  <a:pt x="586482" y="1217992"/>
                </a:cubicBezTo>
                <a:cubicBezTo>
                  <a:pt x="587434" y="1206562"/>
                  <a:pt x="597912" y="1211325"/>
                  <a:pt x="596959" y="1201800"/>
                </a:cubicBezTo>
                <a:cubicBezTo>
                  <a:pt x="613152" y="1204657"/>
                  <a:pt x="630297" y="1203705"/>
                  <a:pt x="646489" y="1204657"/>
                </a:cubicBezTo>
                <a:cubicBezTo>
                  <a:pt x="644584" y="1187512"/>
                  <a:pt x="660777" y="1171320"/>
                  <a:pt x="657919" y="1155127"/>
                </a:cubicBezTo>
                <a:cubicBezTo>
                  <a:pt x="655062" y="1138935"/>
                  <a:pt x="654109" y="1123695"/>
                  <a:pt x="654109" y="1106550"/>
                </a:cubicBezTo>
                <a:cubicBezTo>
                  <a:pt x="669349" y="1112265"/>
                  <a:pt x="700782" y="1134172"/>
                  <a:pt x="713164" y="1113217"/>
                </a:cubicBezTo>
                <a:cubicBezTo>
                  <a:pt x="736024" y="1136077"/>
                  <a:pt x="763647" y="1147507"/>
                  <a:pt x="792222" y="1162747"/>
                </a:cubicBezTo>
                <a:cubicBezTo>
                  <a:pt x="807462" y="1170367"/>
                  <a:pt x="834132" y="1191322"/>
                  <a:pt x="850324" y="1180845"/>
                </a:cubicBezTo>
                <a:cubicBezTo>
                  <a:pt x="868422" y="1168462"/>
                  <a:pt x="848419" y="1162747"/>
                  <a:pt x="841752" y="1156080"/>
                </a:cubicBezTo>
                <a:cubicBezTo>
                  <a:pt x="856992" y="1144650"/>
                  <a:pt x="899854" y="1180845"/>
                  <a:pt x="916999" y="1166557"/>
                </a:cubicBezTo>
                <a:cubicBezTo>
                  <a:pt x="925572" y="1159890"/>
                  <a:pt x="940812" y="1150365"/>
                  <a:pt x="924619" y="1144650"/>
                </a:cubicBezTo>
                <a:cubicBezTo>
                  <a:pt x="908427" y="1138935"/>
                  <a:pt x="892234" y="1133220"/>
                  <a:pt x="876042" y="1127505"/>
                </a:cubicBezTo>
                <a:cubicBezTo>
                  <a:pt x="896997" y="1130362"/>
                  <a:pt x="941764" y="1139887"/>
                  <a:pt x="959862" y="1125600"/>
                </a:cubicBezTo>
                <a:cubicBezTo>
                  <a:pt x="973197" y="1116075"/>
                  <a:pt x="969387" y="1107502"/>
                  <a:pt x="957957" y="1101787"/>
                </a:cubicBezTo>
                <a:cubicBezTo>
                  <a:pt x="951289" y="1097977"/>
                  <a:pt x="942717" y="1101787"/>
                  <a:pt x="936049" y="1098930"/>
                </a:cubicBezTo>
                <a:cubicBezTo>
                  <a:pt x="929382" y="1096072"/>
                  <a:pt x="923667" y="1088452"/>
                  <a:pt x="918904" y="1084642"/>
                </a:cubicBezTo>
                <a:cubicBezTo>
                  <a:pt x="937002" y="1086547"/>
                  <a:pt x="969387" y="1079880"/>
                  <a:pt x="977007" y="1062735"/>
                </a:cubicBezTo>
                <a:cubicBezTo>
                  <a:pt x="990342" y="1037017"/>
                  <a:pt x="942717" y="1032255"/>
                  <a:pt x="927477" y="1027492"/>
                </a:cubicBezTo>
                <a:cubicBezTo>
                  <a:pt x="921762" y="1025587"/>
                  <a:pt x="889377" y="1018920"/>
                  <a:pt x="889377" y="1013205"/>
                </a:cubicBezTo>
                <a:cubicBezTo>
                  <a:pt x="889377" y="1004632"/>
                  <a:pt x="909379" y="1010347"/>
                  <a:pt x="915094" y="1012252"/>
                </a:cubicBezTo>
                <a:cubicBezTo>
                  <a:pt x="932239" y="1016062"/>
                  <a:pt x="949384" y="1019872"/>
                  <a:pt x="966529" y="1023682"/>
                </a:cubicBezTo>
                <a:cubicBezTo>
                  <a:pt x="977007" y="1025587"/>
                  <a:pt x="978912" y="1037970"/>
                  <a:pt x="988437" y="1027492"/>
                </a:cubicBezTo>
                <a:cubicBezTo>
                  <a:pt x="989389" y="1045590"/>
                  <a:pt x="983674" y="1063687"/>
                  <a:pt x="982722" y="1081785"/>
                </a:cubicBezTo>
                <a:cubicBezTo>
                  <a:pt x="980817" y="1110360"/>
                  <a:pt x="979864" y="1137982"/>
                  <a:pt x="980817" y="1166557"/>
                </a:cubicBezTo>
                <a:cubicBezTo>
                  <a:pt x="981769" y="1185607"/>
                  <a:pt x="982722" y="1204657"/>
                  <a:pt x="983674" y="1222755"/>
                </a:cubicBezTo>
                <a:cubicBezTo>
                  <a:pt x="983674" y="1232279"/>
                  <a:pt x="995104" y="1227517"/>
                  <a:pt x="1003677" y="1227517"/>
                </a:cubicBezTo>
                <a:cubicBezTo>
                  <a:pt x="1036062" y="1226565"/>
                  <a:pt x="1068447" y="1225612"/>
                  <a:pt x="1101784" y="1224660"/>
                </a:cubicBezTo>
                <a:cubicBezTo>
                  <a:pt x="1100832" y="1189417"/>
                  <a:pt x="1092259" y="1146555"/>
                  <a:pt x="1098927" y="1112265"/>
                </a:cubicBezTo>
                <a:cubicBezTo>
                  <a:pt x="1102737" y="1089405"/>
                  <a:pt x="1107499" y="1066545"/>
                  <a:pt x="1111309" y="1044637"/>
                </a:cubicBezTo>
                <a:cubicBezTo>
                  <a:pt x="1113214" y="1032255"/>
                  <a:pt x="1125597" y="1075117"/>
                  <a:pt x="1126549" y="1079880"/>
                </a:cubicBezTo>
                <a:cubicBezTo>
                  <a:pt x="1126549" y="1070355"/>
                  <a:pt x="1121787" y="1060830"/>
                  <a:pt x="1121787" y="1051305"/>
                </a:cubicBezTo>
                <a:cubicBezTo>
                  <a:pt x="1121787" y="1037970"/>
                  <a:pt x="1128454" y="1046542"/>
                  <a:pt x="1130359" y="1039874"/>
                </a:cubicBezTo>
                <a:cubicBezTo>
                  <a:pt x="1133217" y="1033207"/>
                  <a:pt x="1131312" y="1025587"/>
                  <a:pt x="1133217" y="1017015"/>
                </a:cubicBezTo>
                <a:cubicBezTo>
                  <a:pt x="1136074" y="1002727"/>
                  <a:pt x="1138932" y="988440"/>
                  <a:pt x="1142742" y="974152"/>
                </a:cubicBezTo>
                <a:cubicBezTo>
                  <a:pt x="1170364" y="973199"/>
                  <a:pt x="1142742" y="1015110"/>
                  <a:pt x="1146552" y="1030349"/>
                </a:cubicBezTo>
                <a:cubicBezTo>
                  <a:pt x="1150362" y="1046542"/>
                  <a:pt x="1151314" y="1055115"/>
                  <a:pt x="1149409" y="1072260"/>
                </a:cubicBezTo>
                <a:cubicBezTo>
                  <a:pt x="1147504" y="1082737"/>
                  <a:pt x="1148457" y="1097025"/>
                  <a:pt x="1162744" y="1090357"/>
                </a:cubicBezTo>
                <a:cubicBezTo>
                  <a:pt x="1155124" y="1081785"/>
                  <a:pt x="1160839" y="1073212"/>
                  <a:pt x="1163697" y="1063687"/>
                </a:cubicBezTo>
                <a:cubicBezTo>
                  <a:pt x="1167507" y="1053210"/>
                  <a:pt x="1179889" y="1062735"/>
                  <a:pt x="1189414" y="1065592"/>
                </a:cubicBezTo>
                <a:cubicBezTo>
                  <a:pt x="1204654" y="1070355"/>
                  <a:pt x="1233229" y="1075117"/>
                  <a:pt x="1223704" y="1098930"/>
                </a:cubicBezTo>
                <a:cubicBezTo>
                  <a:pt x="1217037" y="1116075"/>
                  <a:pt x="1195129" y="1113217"/>
                  <a:pt x="1180842" y="1109407"/>
                </a:cubicBezTo>
                <a:cubicBezTo>
                  <a:pt x="1152267" y="1102740"/>
                  <a:pt x="1142742" y="1104645"/>
                  <a:pt x="1127502" y="1079880"/>
                </a:cubicBezTo>
                <a:cubicBezTo>
                  <a:pt x="1131312" y="1116075"/>
                  <a:pt x="1172269" y="1118932"/>
                  <a:pt x="1201797" y="1117027"/>
                </a:cubicBezTo>
                <a:cubicBezTo>
                  <a:pt x="1213227" y="1116075"/>
                  <a:pt x="1214179" y="1115122"/>
                  <a:pt x="1223704" y="1106550"/>
                </a:cubicBezTo>
                <a:cubicBezTo>
                  <a:pt x="1229419" y="1100835"/>
                  <a:pt x="1234182" y="1113217"/>
                  <a:pt x="1241802" y="1104645"/>
                </a:cubicBezTo>
                <a:cubicBezTo>
                  <a:pt x="1249422" y="1095120"/>
                  <a:pt x="1248469" y="1095120"/>
                  <a:pt x="1260852" y="1097025"/>
                </a:cubicBezTo>
                <a:cubicBezTo>
                  <a:pt x="1265614" y="1097977"/>
                  <a:pt x="1271329" y="1098930"/>
                  <a:pt x="1276092" y="1099882"/>
                </a:cubicBezTo>
                <a:cubicBezTo>
                  <a:pt x="1279902" y="1100835"/>
                  <a:pt x="1277044" y="1104645"/>
                  <a:pt x="1279902" y="1106550"/>
                </a:cubicBezTo>
                <a:cubicBezTo>
                  <a:pt x="1288474" y="1110360"/>
                  <a:pt x="1297047" y="1114170"/>
                  <a:pt x="1305619" y="1117980"/>
                </a:cubicBezTo>
                <a:cubicBezTo>
                  <a:pt x="1311334" y="1120837"/>
                  <a:pt x="1318954" y="1116075"/>
                  <a:pt x="1324669" y="1117027"/>
                </a:cubicBezTo>
                <a:cubicBezTo>
                  <a:pt x="1333242" y="1118932"/>
                  <a:pt x="1334194" y="1124647"/>
                  <a:pt x="1344672" y="1123695"/>
                </a:cubicBezTo>
                <a:cubicBezTo>
                  <a:pt x="1355149" y="1122742"/>
                  <a:pt x="1357054" y="1132267"/>
                  <a:pt x="1365627" y="1132267"/>
                </a:cubicBezTo>
                <a:cubicBezTo>
                  <a:pt x="1376104" y="1132267"/>
                  <a:pt x="1381819" y="1130362"/>
                  <a:pt x="1390392" y="1137030"/>
                </a:cubicBezTo>
                <a:cubicBezTo>
                  <a:pt x="1396107" y="1141792"/>
                  <a:pt x="1404679" y="1136077"/>
                  <a:pt x="1411347" y="1137982"/>
                </a:cubicBezTo>
                <a:cubicBezTo>
                  <a:pt x="1413252" y="1146555"/>
                  <a:pt x="1432302" y="1147507"/>
                  <a:pt x="1438017" y="1148460"/>
                </a:cubicBezTo>
                <a:cubicBezTo>
                  <a:pt x="1448494" y="1150365"/>
                  <a:pt x="1458019" y="1150365"/>
                  <a:pt x="1468497" y="1151317"/>
                </a:cubicBezTo>
                <a:cubicBezTo>
                  <a:pt x="1472307" y="1153222"/>
                  <a:pt x="1476117" y="1159890"/>
                  <a:pt x="1479927" y="1159890"/>
                </a:cubicBezTo>
                <a:cubicBezTo>
                  <a:pt x="1485642" y="1160842"/>
                  <a:pt x="1494214" y="1156080"/>
                  <a:pt x="1498977" y="1159890"/>
                </a:cubicBezTo>
                <a:cubicBezTo>
                  <a:pt x="1508502" y="1166557"/>
                  <a:pt x="1509454" y="1167510"/>
                  <a:pt x="1520884" y="1166557"/>
                </a:cubicBezTo>
                <a:cubicBezTo>
                  <a:pt x="1530409" y="1165605"/>
                  <a:pt x="1530409" y="1172272"/>
                  <a:pt x="1538982" y="1175130"/>
                </a:cubicBezTo>
                <a:cubicBezTo>
                  <a:pt x="1549459" y="1177987"/>
                  <a:pt x="1553269" y="1171320"/>
                  <a:pt x="1562794" y="1178940"/>
                </a:cubicBezTo>
                <a:cubicBezTo>
                  <a:pt x="1568509" y="1183702"/>
                  <a:pt x="1580892" y="1181797"/>
                  <a:pt x="1588512" y="1181797"/>
                </a:cubicBezTo>
                <a:cubicBezTo>
                  <a:pt x="1598989" y="1182750"/>
                  <a:pt x="1598989" y="1175130"/>
                  <a:pt x="1604704" y="1175130"/>
                </a:cubicBezTo>
                <a:cubicBezTo>
                  <a:pt x="1613277" y="1174177"/>
                  <a:pt x="1626612" y="1179892"/>
                  <a:pt x="1635184" y="1182750"/>
                </a:cubicBezTo>
                <a:cubicBezTo>
                  <a:pt x="1683762" y="1194180"/>
                  <a:pt x="1732339" y="1205610"/>
                  <a:pt x="1780917" y="1217040"/>
                </a:cubicBezTo>
                <a:cubicBezTo>
                  <a:pt x="1793299" y="1219897"/>
                  <a:pt x="1859022" y="1243710"/>
                  <a:pt x="1865689" y="1232279"/>
                </a:cubicBezTo>
                <a:cubicBezTo>
                  <a:pt x="1878072" y="1210372"/>
                  <a:pt x="1880929" y="1196085"/>
                  <a:pt x="1883787" y="1170367"/>
                </a:cubicBezTo>
                <a:cubicBezTo>
                  <a:pt x="1885692" y="1152270"/>
                  <a:pt x="1875214" y="1153222"/>
                  <a:pt x="1859974" y="1149412"/>
                </a:cubicBezTo>
                <a:cubicBezTo>
                  <a:pt x="1814254" y="1138935"/>
                  <a:pt x="1769487" y="1128457"/>
                  <a:pt x="1723767" y="1117980"/>
                </a:cubicBezTo>
                <a:cubicBezTo>
                  <a:pt x="1725672" y="1112265"/>
                  <a:pt x="1737102" y="1073212"/>
                  <a:pt x="1739959" y="1074165"/>
                </a:cubicBezTo>
                <a:cubicBezTo>
                  <a:pt x="1758057" y="1077975"/>
                  <a:pt x="1775202" y="1082737"/>
                  <a:pt x="1793299" y="1086547"/>
                </a:cubicBezTo>
                <a:cubicBezTo>
                  <a:pt x="1838067" y="1097025"/>
                  <a:pt x="1881882" y="1107502"/>
                  <a:pt x="1926649" y="1117980"/>
                </a:cubicBezTo>
                <a:cubicBezTo>
                  <a:pt x="1929507" y="1118932"/>
                  <a:pt x="1941889" y="1082737"/>
                  <a:pt x="1934269" y="1080832"/>
                </a:cubicBezTo>
                <a:cubicBezTo>
                  <a:pt x="1916172" y="1076070"/>
                  <a:pt x="1898074" y="1072260"/>
                  <a:pt x="1879977" y="1067497"/>
                </a:cubicBezTo>
                <a:cubicBezTo>
                  <a:pt x="1832352" y="1057020"/>
                  <a:pt x="1789489" y="1046542"/>
                  <a:pt x="1745674" y="10360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8323692-42B2-4E6A-A815-3BE737656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7928" y="3320036"/>
            <a:ext cx="5021713" cy="9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66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243512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404758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245598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717177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398468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76852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195143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082266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69126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941369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169900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656800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39993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837188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549938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668305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442505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098384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491665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665644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311036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455658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989658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390194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285940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051387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542815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268978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319662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48484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292064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00437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144018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446250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457140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532616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10470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507677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233862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258134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064262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4949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198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369957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44998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15312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62454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79884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00439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25208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45260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61881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87262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644754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364987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891946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03134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14419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151760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76433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655504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52098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694062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42426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492814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030996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66500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16510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823511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484068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340838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623173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62242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483053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894761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162388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246112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627188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79535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623173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81274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61792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67728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620719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155704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05714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21089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810554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73432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543647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69638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33244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57012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72838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02644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49975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195921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70643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51789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06614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44005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64062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62444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14159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55335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22344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291484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3477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4209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4942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5674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55397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71308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31152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34021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499664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40034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62734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60878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37310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02686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01734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53434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40597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889597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66106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58414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79501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08709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28643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56872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21004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07004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49804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05612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+mj-lt"/>
              </a:rPr>
              <a:t>Our Team Style</a:t>
            </a:r>
            <a:endParaRPr lang="ko-KR" altLang="en-US" dirty="0">
              <a:latin typeface="+mj-lt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Get a modern PowerPoint  Presentation that is beautifully designed. 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84A20529-C718-4115-B305-C0A70AA08C02}"/>
              </a:ext>
            </a:extLst>
          </p:cNvPr>
          <p:cNvSpPr txBox="1">
            <a:spLocks/>
          </p:cNvSpPr>
          <p:nvPr/>
        </p:nvSpPr>
        <p:spPr>
          <a:xfrm>
            <a:off x="1128614" y="447940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59D04BC-EE28-47F1-8B47-61E2A805292E}"/>
              </a:ext>
            </a:extLst>
          </p:cNvPr>
          <p:cNvSpPr txBox="1">
            <a:spLocks/>
          </p:cNvSpPr>
          <p:nvPr/>
        </p:nvSpPr>
        <p:spPr>
          <a:xfrm>
            <a:off x="1128614" y="4806544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Army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36EDBA0-8A3F-400E-BA6E-3BC4FDE78BD7}"/>
              </a:ext>
            </a:extLst>
          </p:cNvPr>
          <p:cNvSpPr txBox="1">
            <a:spLocks/>
          </p:cNvSpPr>
          <p:nvPr/>
        </p:nvSpPr>
        <p:spPr>
          <a:xfrm>
            <a:off x="3818410" y="447940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ADC1BEFF-B612-48CA-A307-CB1B15CEA4F7}"/>
              </a:ext>
            </a:extLst>
          </p:cNvPr>
          <p:cNvSpPr txBox="1">
            <a:spLocks/>
          </p:cNvSpPr>
          <p:nvPr/>
        </p:nvSpPr>
        <p:spPr>
          <a:xfrm>
            <a:off x="3818410" y="4806544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Army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B9F36EE3-25CD-418F-A3D1-23D25E7176C8}"/>
              </a:ext>
            </a:extLst>
          </p:cNvPr>
          <p:cNvSpPr txBox="1">
            <a:spLocks/>
          </p:cNvSpPr>
          <p:nvPr/>
        </p:nvSpPr>
        <p:spPr>
          <a:xfrm>
            <a:off x="6468416" y="447940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B82569CE-EE81-4B42-9672-9627B7D89023}"/>
              </a:ext>
            </a:extLst>
          </p:cNvPr>
          <p:cNvSpPr txBox="1">
            <a:spLocks/>
          </p:cNvSpPr>
          <p:nvPr/>
        </p:nvSpPr>
        <p:spPr>
          <a:xfrm>
            <a:off x="6468416" y="4806544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Army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D17E46F-D4BD-47C6-A8AD-1900D208EEEA}"/>
              </a:ext>
            </a:extLst>
          </p:cNvPr>
          <p:cNvSpPr txBox="1">
            <a:spLocks/>
          </p:cNvSpPr>
          <p:nvPr/>
        </p:nvSpPr>
        <p:spPr>
          <a:xfrm>
            <a:off x="9118422" y="447940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54D0E9BE-9AE6-4832-A882-F1F89A6822FD}"/>
              </a:ext>
            </a:extLst>
          </p:cNvPr>
          <p:cNvSpPr txBox="1">
            <a:spLocks/>
          </p:cNvSpPr>
          <p:nvPr/>
        </p:nvSpPr>
        <p:spPr>
          <a:xfrm>
            <a:off x="9118422" y="4806544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Army</a:t>
            </a:r>
          </a:p>
        </p:txBody>
      </p:sp>
      <p:grpSp>
        <p:nvGrpSpPr>
          <p:cNvPr id="80" name="Group 21">
            <a:extLst>
              <a:ext uri="{FF2B5EF4-FFF2-40B4-BE49-F238E27FC236}">
                <a16:creationId xmlns:a16="http://schemas.microsoft.com/office/drawing/2014/main" id="{B2CB113B-33D3-4D2F-93FD-2332AF588D35}"/>
              </a:ext>
            </a:extLst>
          </p:cNvPr>
          <p:cNvGrpSpPr/>
          <p:nvPr/>
        </p:nvGrpSpPr>
        <p:grpSpPr>
          <a:xfrm>
            <a:off x="1506254" y="5850568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1" name="Rounded Rectangle 3">
              <a:extLst>
                <a:ext uri="{FF2B5EF4-FFF2-40B4-BE49-F238E27FC236}">
                  <a16:creationId xmlns:a16="http://schemas.microsoft.com/office/drawing/2014/main" id="{76F212A4-A3D6-47EF-9B4B-608EF774DAA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Rounded Rectangle 39">
              <a:extLst>
                <a:ext uri="{FF2B5EF4-FFF2-40B4-BE49-F238E27FC236}">
                  <a16:creationId xmlns:a16="http://schemas.microsoft.com/office/drawing/2014/main" id="{0B83C215-2143-4E5D-B671-345DCA27188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906850B3-9FE3-4871-9787-1696F815B3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28">
            <a:extLst>
              <a:ext uri="{FF2B5EF4-FFF2-40B4-BE49-F238E27FC236}">
                <a16:creationId xmlns:a16="http://schemas.microsoft.com/office/drawing/2014/main" id="{D194F275-6EB4-47FF-A014-ABE06CCD587C}"/>
              </a:ext>
            </a:extLst>
          </p:cNvPr>
          <p:cNvGrpSpPr/>
          <p:nvPr/>
        </p:nvGrpSpPr>
        <p:grpSpPr>
          <a:xfrm>
            <a:off x="4196049" y="5850568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Rounded Rectangle 3">
              <a:extLst>
                <a:ext uri="{FF2B5EF4-FFF2-40B4-BE49-F238E27FC236}">
                  <a16:creationId xmlns:a16="http://schemas.microsoft.com/office/drawing/2014/main" id="{D4CCDA12-5814-438E-AFF1-5C5ED559BD3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39">
              <a:extLst>
                <a:ext uri="{FF2B5EF4-FFF2-40B4-BE49-F238E27FC236}">
                  <a16:creationId xmlns:a16="http://schemas.microsoft.com/office/drawing/2014/main" id="{92E87705-3B8C-4F1B-808A-4B84E554B64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87BDF3AD-79F1-4CC9-9601-7BF88B60FBE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35">
            <a:extLst>
              <a:ext uri="{FF2B5EF4-FFF2-40B4-BE49-F238E27FC236}">
                <a16:creationId xmlns:a16="http://schemas.microsoft.com/office/drawing/2014/main" id="{32877CFB-A908-406A-B3A6-AB4A3A0A757B}"/>
              </a:ext>
            </a:extLst>
          </p:cNvPr>
          <p:cNvGrpSpPr/>
          <p:nvPr/>
        </p:nvGrpSpPr>
        <p:grpSpPr>
          <a:xfrm>
            <a:off x="6846056" y="5850568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9" name="Rounded Rectangle 3">
              <a:extLst>
                <a:ext uri="{FF2B5EF4-FFF2-40B4-BE49-F238E27FC236}">
                  <a16:creationId xmlns:a16="http://schemas.microsoft.com/office/drawing/2014/main" id="{03F555B4-E535-4DC8-BC12-FE0ABF98F2B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Rounded Rectangle 39">
              <a:extLst>
                <a:ext uri="{FF2B5EF4-FFF2-40B4-BE49-F238E27FC236}">
                  <a16:creationId xmlns:a16="http://schemas.microsoft.com/office/drawing/2014/main" id="{63E0F95C-EA16-40C8-BDA4-A974B6AB3D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1" name="Rounded Rectangle 2">
              <a:extLst>
                <a:ext uri="{FF2B5EF4-FFF2-40B4-BE49-F238E27FC236}">
                  <a16:creationId xmlns:a16="http://schemas.microsoft.com/office/drawing/2014/main" id="{87C06219-794E-43F1-82C9-A517F618532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42">
            <a:extLst>
              <a:ext uri="{FF2B5EF4-FFF2-40B4-BE49-F238E27FC236}">
                <a16:creationId xmlns:a16="http://schemas.microsoft.com/office/drawing/2014/main" id="{8F556866-1D91-47B3-BD08-1B85C5C97921}"/>
              </a:ext>
            </a:extLst>
          </p:cNvPr>
          <p:cNvGrpSpPr/>
          <p:nvPr/>
        </p:nvGrpSpPr>
        <p:grpSpPr>
          <a:xfrm>
            <a:off x="9496062" y="5850568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3" name="Rounded Rectangle 3">
              <a:extLst>
                <a:ext uri="{FF2B5EF4-FFF2-40B4-BE49-F238E27FC236}">
                  <a16:creationId xmlns:a16="http://schemas.microsoft.com/office/drawing/2014/main" id="{6B335C46-FD89-45E7-81FD-9098A051836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Rounded Rectangle 39">
              <a:extLst>
                <a:ext uri="{FF2B5EF4-FFF2-40B4-BE49-F238E27FC236}">
                  <a16:creationId xmlns:a16="http://schemas.microsoft.com/office/drawing/2014/main" id="{FDEF85ED-B4F2-4A58-837D-1CB9FEA222D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5" name="Rounded Rectangle 2">
              <a:extLst>
                <a:ext uri="{FF2B5EF4-FFF2-40B4-BE49-F238E27FC236}">
                  <a16:creationId xmlns:a16="http://schemas.microsoft.com/office/drawing/2014/main" id="{7CB9F9EE-D072-489F-AA08-AC8E0BAAEE1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807995F6-34C5-4D3B-9BE9-E60808E98791}"/>
              </a:ext>
            </a:extLst>
          </p:cNvPr>
          <p:cNvSpPr txBox="1">
            <a:spLocks/>
          </p:cNvSpPr>
          <p:nvPr/>
        </p:nvSpPr>
        <p:spPr>
          <a:xfrm>
            <a:off x="2641878" y="1225946"/>
            <a:ext cx="6996000" cy="529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19A8A16-BDD4-40A7-AC24-A26AA46F600E}"/>
              </a:ext>
            </a:extLst>
          </p:cNvPr>
          <p:cNvSpPr/>
          <p:nvPr/>
        </p:nvSpPr>
        <p:spPr>
          <a:xfrm>
            <a:off x="1128614" y="5133688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C8A9C20-868B-4AA2-98B0-C9644FCBEACD}"/>
              </a:ext>
            </a:extLst>
          </p:cNvPr>
          <p:cNvSpPr/>
          <p:nvPr/>
        </p:nvSpPr>
        <p:spPr>
          <a:xfrm>
            <a:off x="3818410" y="5133688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84A967D-0B46-44B9-9CDC-8608D371D258}"/>
              </a:ext>
            </a:extLst>
          </p:cNvPr>
          <p:cNvSpPr/>
          <p:nvPr/>
        </p:nvSpPr>
        <p:spPr>
          <a:xfrm>
            <a:off x="6468416" y="5133688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916D264-B568-4CD2-BDDD-985D305A1574}"/>
              </a:ext>
            </a:extLst>
          </p:cNvPr>
          <p:cNvSpPr/>
          <p:nvPr/>
        </p:nvSpPr>
        <p:spPr>
          <a:xfrm>
            <a:off x="9118422" y="5133688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8BD802-2295-4CD0-80FD-0193CB50573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314F44-20D5-4C3C-A214-D3BD3B490BC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456B3E-B784-4D15-AEE7-C59C3C2C94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CE6E80-968B-485D-9C2D-EE4AA6E1404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9021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96A83-D916-459F-9D6E-3392F131C30D}"/>
              </a:ext>
            </a:extLst>
          </p:cNvPr>
          <p:cNvSpPr txBox="1"/>
          <p:nvPr/>
        </p:nvSpPr>
        <p:spPr>
          <a:xfrm>
            <a:off x="6595102" y="477521"/>
            <a:ext cx="532757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Timeline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6536C-EA1D-40E9-9732-9230E9EC1329}"/>
              </a:ext>
            </a:extLst>
          </p:cNvPr>
          <p:cNvSpPr txBox="1"/>
          <p:nvPr/>
        </p:nvSpPr>
        <p:spPr>
          <a:xfrm>
            <a:off x="6591186" y="2290426"/>
            <a:ext cx="530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A75A9D-7AF1-489A-8D79-865CC3B84FAC}"/>
              </a:ext>
            </a:extLst>
          </p:cNvPr>
          <p:cNvCxnSpPr>
            <a:cxnSpLocks/>
          </p:cNvCxnSpPr>
          <p:nvPr/>
        </p:nvCxnSpPr>
        <p:spPr>
          <a:xfrm flipH="1">
            <a:off x="825565" y="4883268"/>
            <a:ext cx="10454053" cy="0"/>
          </a:xfrm>
          <a:prstGeom prst="line">
            <a:avLst/>
          </a:prstGeom>
          <a:ln w="1905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10638E-1A39-4BE7-8505-D40EF50A2389}"/>
              </a:ext>
            </a:extLst>
          </p:cNvPr>
          <p:cNvCxnSpPr/>
          <p:nvPr/>
        </p:nvCxnSpPr>
        <p:spPr>
          <a:xfrm>
            <a:off x="1193070" y="4883271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29787D-E78D-4413-8FA4-FAF9172C6CBF}"/>
              </a:ext>
            </a:extLst>
          </p:cNvPr>
          <p:cNvCxnSpPr/>
          <p:nvPr/>
        </p:nvCxnSpPr>
        <p:spPr>
          <a:xfrm>
            <a:off x="4505884" y="4898001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81C004-1C82-4356-BF2C-377ACBD10716}"/>
              </a:ext>
            </a:extLst>
          </p:cNvPr>
          <p:cNvCxnSpPr/>
          <p:nvPr/>
        </p:nvCxnSpPr>
        <p:spPr>
          <a:xfrm>
            <a:off x="7818698" y="4892412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4A4AE-50A4-4E0B-B3BD-2C69039635E1}"/>
              </a:ext>
            </a:extLst>
          </p:cNvPr>
          <p:cNvCxnSpPr/>
          <p:nvPr/>
        </p:nvCxnSpPr>
        <p:spPr>
          <a:xfrm>
            <a:off x="2849477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750AF-6A59-4B72-B56D-0ED5EC872BFB}"/>
              </a:ext>
            </a:extLst>
          </p:cNvPr>
          <p:cNvCxnSpPr/>
          <p:nvPr/>
        </p:nvCxnSpPr>
        <p:spPr>
          <a:xfrm>
            <a:off x="6162291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51464E-6E8B-488B-AFAE-FB0B007A4841}"/>
              </a:ext>
            </a:extLst>
          </p:cNvPr>
          <p:cNvCxnSpPr/>
          <p:nvPr/>
        </p:nvCxnSpPr>
        <p:spPr>
          <a:xfrm>
            <a:off x="9475103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9EBA43-C403-4AC7-850B-3DE7C6F80974}"/>
              </a:ext>
            </a:extLst>
          </p:cNvPr>
          <p:cNvSpPr txBox="1"/>
          <p:nvPr/>
        </p:nvSpPr>
        <p:spPr>
          <a:xfrm>
            <a:off x="2417685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DC9044-6D5C-4ABE-85F1-E366E50700FF}"/>
              </a:ext>
            </a:extLst>
          </p:cNvPr>
          <p:cNvGrpSpPr/>
          <p:nvPr/>
        </p:nvGrpSpPr>
        <p:grpSpPr>
          <a:xfrm>
            <a:off x="2971144" y="3814596"/>
            <a:ext cx="2093222" cy="991367"/>
            <a:chOff x="2530760" y="2691695"/>
            <a:chExt cx="1681201" cy="9913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653422-36E2-4631-8A02-133E694399E1}"/>
                </a:ext>
              </a:extLst>
            </p:cNvPr>
            <p:cNvSpPr txBox="1"/>
            <p:nvPr/>
          </p:nvSpPr>
          <p:spPr>
            <a:xfrm>
              <a:off x="2530760" y="3036731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05970C-F319-475E-89EB-C031A33B00C4}"/>
                </a:ext>
              </a:extLst>
            </p:cNvPr>
            <p:cNvSpPr txBox="1"/>
            <p:nvPr/>
          </p:nvSpPr>
          <p:spPr>
            <a:xfrm>
              <a:off x="2530760" y="2691695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9D0DEAC-49CF-4B36-8D7E-88FCCD0D1A80}"/>
              </a:ext>
            </a:extLst>
          </p:cNvPr>
          <p:cNvSpPr txBox="1"/>
          <p:nvPr/>
        </p:nvSpPr>
        <p:spPr>
          <a:xfrm>
            <a:off x="5731007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FAB899-0F5D-4540-8409-A2C48062F2E3}"/>
              </a:ext>
            </a:extLst>
          </p:cNvPr>
          <p:cNvGrpSpPr/>
          <p:nvPr/>
        </p:nvGrpSpPr>
        <p:grpSpPr>
          <a:xfrm>
            <a:off x="6300214" y="3830762"/>
            <a:ext cx="2093222" cy="991367"/>
            <a:chOff x="4698620" y="2707861"/>
            <a:chExt cx="1681201" cy="9913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9681B9-67AA-47B7-B82B-4F5D6F1E1FE3}"/>
                </a:ext>
              </a:extLst>
            </p:cNvPr>
            <p:cNvSpPr txBox="1"/>
            <p:nvPr/>
          </p:nvSpPr>
          <p:spPr>
            <a:xfrm>
              <a:off x="4698620" y="3052897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60B9A7-0EA4-4261-B312-E98DB4FD79E6}"/>
                </a:ext>
              </a:extLst>
            </p:cNvPr>
            <p:cNvSpPr txBox="1"/>
            <p:nvPr/>
          </p:nvSpPr>
          <p:spPr>
            <a:xfrm>
              <a:off x="4698620" y="2707861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222DE9D-0BBD-42AB-82CC-B63731417A7C}"/>
              </a:ext>
            </a:extLst>
          </p:cNvPr>
          <p:cNvSpPr txBox="1"/>
          <p:nvPr/>
        </p:nvSpPr>
        <p:spPr>
          <a:xfrm>
            <a:off x="9044329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F745BB-5F2C-4A88-899C-5E277D6AE622}"/>
              </a:ext>
            </a:extLst>
          </p:cNvPr>
          <p:cNvGrpSpPr/>
          <p:nvPr/>
        </p:nvGrpSpPr>
        <p:grpSpPr>
          <a:xfrm>
            <a:off x="9629283" y="3846929"/>
            <a:ext cx="2093222" cy="991367"/>
            <a:chOff x="6866480" y="2724028"/>
            <a:chExt cx="1681201" cy="9913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9A2913-4BE9-47DD-B291-AB69EF3FAE62}"/>
                </a:ext>
              </a:extLst>
            </p:cNvPr>
            <p:cNvSpPr txBox="1"/>
            <p:nvPr/>
          </p:nvSpPr>
          <p:spPr>
            <a:xfrm>
              <a:off x="6866480" y="306906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5791BA-972E-4ECD-92E2-7335718EE1C4}"/>
                </a:ext>
              </a:extLst>
            </p:cNvPr>
            <p:cNvSpPr txBox="1"/>
            <p:nvPr/>
          </p:nvSpPr>
          <p:spPr>
            <a:xfrm>
              <a:off x="6866480" y="2724028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18E8A96-DDE9-419F-BB81-3D04A4CB242D}"/>
              </a:ext>
            </a:extLst>
          </p:cNvPr>
          <p:cNvSpPr txBox="1"/>
          <p:nvPr/>
        </p:nvSpPr>
        <p:spPr>
          <a:xfrm>
            <a:off x="761024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D66D0C-5E28-42A1-BD77-E804956741C9}"/>
              </a:ext>
            </a:extLst>
          </p:cNvPr>
          <p:cNvGrpSpPr/>
          <p:nvPr/>
        </p:nvGrpSpPr>
        <p:grpSpPr>
          <a:xfrm>
            <a:off x="1306609" y="4927138"/>
            <a:ext cx="2093222" cy="991368"/>
            <a:chOff x="1418889" y="4287807"/>
            <a:chExt cx="1681201" cy="9913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BAF62E-1B75-4B74-9E8C-02E67DDB2185}"/>
                </a:ext>
              </a:extLst>
            </p:cNvPr>
            <p:cNvSpPr txBox="1"/>
            <p:nvPr/>
          </p:nvSpPr>
          <p:spPr>
            <a:xfrm>
              <a:off x="1418889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89C267-87DA-4172-928E-F415BA34DE8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77A7779-906A-4A42-B606-79231DFFDBEF}"/>
              </a:ext>
            </a:extLst>
          </p:cNvPr>
          <p:cNvSpPr txBox="1"/>
          <p:nvPr/>
        </p:nvSpPr>
        <p:spPr>
          <a:xfrm>
            <a:off x="4074346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35C199-69FD-44A5-A7EF-194C170B3534}"/>
              </a:ext>
            </a:extLst>
          </p:cNvPr>
          <p:cNvGrpSpPr/>
          <p:nvPr/>
        </p:nvGrpSpPr>
        <p:grpSpPr>
          <a:xfrm>
            <a:off x="4635679" y="4927138"/>
            <a:ext cx="2093222" cy="991368"/>
            <a:chOff x="3584592" y="4287807"/>
            <a:chExt cx="1681201" cy="9913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550DB7-788F-4F8E-B3B9-CC7C6923F1EC}"/>
                </a:ext>
              </a:extLst>
            </p:cNvPr>
            <p:cNvSpPr txBox="1"/>
            <p:nvPr/>
          </p:nvSpPr>
          <p:spPr>
            <a:xfrm>
              <a:off x="3584592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9D6DB6-3008-476E-9555-C763BE41BC7E}"/>
                </a:ext>
              </a:extLst>
            </p:cNvPr>
            <p:cNvSpPr txBox="1"/>
            <p:nvPr/>
          </p:nvSpPr>
          <p:spPr>
            <a:xfrm>
              <a:off x="3584592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22FC839-76D8-49C1-9122-F9ACC54A6EDE}"/>
              </a:ext>
            </a:extLst>
          </p:cNvPr>
          <p:cNvSpPr txBox="1"/>
          <p:nvPr/>
        </p:nvSpPr>
        <p:spPr>
          <a:xfrm>
            <a:off x="7387668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DB3E47-48E5-4876-8D3A-E10E94CEE868}"/>
              </a:ext>
            </a:extLst>
          </p:cNvPr>
          <p:cNvGrpSpPr/>
          <p:nvPr/>
        </p:nvGrpSpPr>
        <p:grpSpPr>
          <a:xfrm>
            <a:off x="7964749" y="4927138"/>
            <a:ext cx="2093222" cy="991368"/>
            <a:chOff x="5750295" y="4287807"/>
            <a:chExt cx="1681201" cy="9913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44FC7D-73E6-4B59-A9F8-ED146DC8A256}"/>
                </a:ext>
              </a:extLst>
            </p:cNvPr>
            <p:cNvSpPr txBox="1"/>
            <p:nvPr/>
          </p:nvSpPr>
          <p:spPr>
            <a:xfrm>
              <a:off x="5750295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EB3382-136C-4B2F-A607-A29723FFD89B}"/>
                </a:ext>
              </a:extLst>
            </p:cNvPr>
            <p:cNvSpPr txBox="1"/>
            <p:nvPr/>
          </p:nvSpPr>
          <p:spPr>
            <a:xfrm>
              <a:off x="5750295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64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8B98A99-E178-40ED-A910-C9045324DD4E}"/>
              </a:ext>
            </a:extLst>
          </p:cNvPr>
          <p:cNvSpPr/>
          <p:nvPr/>
        </p:nvSpPr>
        <p:spPr>
          <a:xfrm>
            <a:off x="1" y="2447622"/>
            <a:ext cx="12192000" cy="2543794"/>
          </a:xfrm>
          <a:custGeom>
            <a:avLst/>
            <a:gdLst>
              <a:gd name="connsiteX0" fmla="*/ 4232869 w 13235697"/>
              <a:gd name="connsiteY0" fmla="*/ 0 h 2761556"/>
              <a:gd name="connsiteX1" fmla="*/ 5447041 w 13235697"/>
              <a:gd name="connsiteY1" fmla="*/ 1245325 h 2761556"/>
              <a:gd name="connsiteX2" fmla="*/ 6428206 w 13235697"/>
              <a:gd name="connsiteY2" fmla="*/ 608879 h 2761556"/>
              <a:gd name="connsiteX3" fmla="*/ 6435871 w 13235697"/>
              <a:gd name="connsiteY3" fmla="*/ 613322 h 2761556"/>
              <a:gd name="connsiteX4" fmla="*/ 6455905 w 13235697"/>
              <a:gd name="connsiteY4" fmla="*/ 617108 h 2761556"/>
              <a:gd name="connsiteX5" fmla="*/ 7255604 w 13235697"/>
              <a:gd name="connsiteY5" fmla="*/ 1071335 h 2761556"/>
              <a:gd name="connsiteX6" fmla="*/ 8469776 w 13235697"/>
              <a:gd name="connsiteY6" fmla="*/ 178162 h 2761556"/>
              <a:gd name="connsiteX7" fmla="*/ 10474930 w 13235697"/>
              <a:gd name="connsiteY7" fmla="*/ 1820851 h 2761556"/>
              <a:gd name="connsiteX8" fmla="*/ 11740818 w 13235697"/>
              <a:gd name="connsiteY8" fmla="*/ 1308682 h 2761556"/>
              <a:gd name="connsiteX9" fmla="*/ 13119426 w 13235697"/>
              <a:gd name="connsiteY9" fmla="*/ 2631753 h 2761556"/>
              <a:gd name="connsiteX10" fmla="*/ 13235697 w 13235697"/>
              <a:gd name="connsiteY10" fmla="*/ 2761556 h 2761556"/>
              <a:gd name="connsiteX11" fmla="*/ 0 w 13235697"/>
              <a:gd name="connsiteY11" fmla="*/ 2761556 h 2761556"/>
              <a:gd name="connsiteX12" fmla="*/ 133640 w 13235697"/>
              <a:gd name="connsiteY12" fmla="*/ 2552700 h 2761556"/>
              <a:gd name="connsiteX13" fmla="*/ 961825 w 13235697"/>
              <a:gd name="connsiteY13" fmla="*/ 1576251 h 2761556"/>
              <a:gd name="connsiteX14" fmla="*/ 2227714 w 13235697"/>
              <a:gd name="connsiteY14" fmla="*/ 2290354 h 2761556"/>
              <a:gd name="connsiteX15" fmla="*/ 4232869 w 13235697"/>
              <a:gd name="connsiteY15" fmla="*/ 0 h 276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35697" h="2761556">
                <a:moveTo>
                  <a:pt x="4232869" y="0"/>
                </a:moveTo>
                <a:cubicBezTo>
                  <a:pt x="4910414" y="11612"/>
                  <a:pt x="5126557" y="1233713"/>
                  <a:pt x="5447041" y="1245325"/>
                </a:cubicBezTo>
                <a:cubicBezTo>
                  <a:pt x="5704812" y="1229404"/>
                  <a:pt x="6117520" y="465381"/>
                  <a:pt x="6428206" y="608879"/>
                </a:cubicBezTo>
                <a:lnTo>
                  <a:pt x="6435871" y="613322"/>
                </a:lnTo>
                <a:lnTo>
                  <a:pt x="6455905" y="617108"/>
                </a:lnTo>
                <a:cubicBezTo>
                  <a:pt x="6732666" y="696496"/>
                  <a:pt x="7045568" y="1062031"/>
                  <a:pt x="7255604" y="1071335"/>
                </a:cubicBezTo>
                <a:cubicBezTo>
                  <a:pt x="7576086" y="1063006"/>
                  <a:pt x="7792230" y="186490"/>
                  <a:pt x="8469776" y="178162"/>
                </a:cubicBezTo>
                <a:cubicBezTo>
                  <a:pt x="9103696" y="198981"/>
                  <a:pt x="9851936" y="1812523"/>
                  <a:pt x="10474930" y="1820851"/>
                </a:cubicBezTo>
                <a:cubicBezTo>
                  <a:pt x="10930196" y="1837506"/>
                  <a:pt x="11420335" y="1304518"/>
                  <a:pt x="11740818" y="1308682"/>
                </a:cubicBezTo>
                <a:cubicBezTo>
                  <a:pt x="11983427" y="1300875"/>
                  <a:pt x="12563858" y="2006278"/>
                  <a:pt x="13119426" y="2631753"/>
                </a:cubicBezTo>
                <a:lnTo>
                  <a:pt x="13235697" y="2761556"/>
                </a:lnTo>
                <a:lnTo>
                  <a:pt x="0" y="2761556"/>
                </a:lnTo>
                <a:lnTo>
                  <a:pt x="133640" y="2552700"/>
                </a:lnTo>
                <a:cubicBezTo>
                  <a:pt x="488204" y="2003697"/>
                  <a:pt x="800086" y="1568994"/>
                  <a:pt x="961825" y="1576251"/>
                </a:cubicBezTo>
                <a:cubicBezTo>
                  <a:pt x="1282308" y="1570446"/>
                  <a:pt x="1772448" y="2313576"/>
                  <a:pt x="2227714" y="2290354"/>
                </a:cubicBezTo>
                <a:cubicBezTo>
                  <a:pt x="2850707" y="2278743"/>
                  <a:pt x="3598949" y="29027"/>
                  <a:pt x="4232869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81A7AE81-FBA5-4588-BFDF-B28883CD9E30}"/>
              </a:ext>
            </a:extLst>
          </p:cNvPr>
          <p:cNvSpPr>
            <a:spLocks noEditPoints="1"/>
          </p:cNvSpPr>
          <p:nvPr/>
        </p:nvSpPr>
        <p:spPr bwMode="auto">
          <a:xfrm>
            <a:off x="5285135" y="3982031"/>
            <a:ext cx="798856" cy="1009384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Freeform 50">
            <a:extLst>
              <a:ext uri="{FF2B5EF4-FFF2-40B4-BE49-F238E27FC236}">
                <a16:creationId xmlns:a16="http://schemas.microsoft.com/office/drawing/2014/main" id="{7D68ECBA-49BB-4193-867C-61C4E3BE0B4F}"/>
              </a:ext>
            </a:extLst>
          </p:cNvPr>
          <p:cNvSpPr>
            <a:spLocks/>
          </p:cNvSpPr>
          <p:nvPr/>
        </p:nvSpPr>
        <p:spPr bwMode="auto">
          <a:xfrm>
            <a:off x="4816112" y="4355536"/>
            <a:ext cx="611841" cy="635879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113BAA95-2DC4-4325-AF27-6FE0F94F44CB}"/>
              </a:ext>
            </a:extLst>
          </p:cNvPr>
          <p:cNvSpPr>
            <a:spLocks noEditPoints="1"/>
          </p:cNvSpPr>
          <p:nvPr/>
        </p:nvSpPr>
        <p:spPr bwMode="auto">
          <a:xfrm>
            <a:off x="6339446" y="4355535"/>
            <a:ext cx="503253" cy="635879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27F72B16-20DE-4D06-95DF-5FC6A9B6BEE7}"/>
              </a:ext>
            </a:extLst>
          </p:cNvPr>
          <p:cNvSpPr>
            <a:spLocks/>
          </p:cNvSpPr>
          <p:nvPr/>
        </p:nvSpPr>
        <p:spPr bwMode="auto">
          <a:xfrm>
            <a:off x="5532506" y="4078570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FBEACBD-F058-4D4E-96AC-F15B3C8B558C}"/>
              </a:ext>
            </a:extLst>
          </p:cNvPr>
          <p:cNvSpPr/>
          <p:nvPr/>
        </p:nvSpPr>
        <p:spPr>
          <a:xfrm>
            <a:off x="0" y="4991415"/>
            <a:ext cx="12191999" cy="1866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C3B43C55-61CA-431B-A201-4CFE2ABA38AC}"/>
              </a:ext>
            </a:extLst>
          </p:cNvPr>
          <p:cNvSpPr>
            <a:spLocks/>
          </p:cNvSpPr>
          <p:nvPr/>
        </p:nvSpPr>
        <p:spPr bwMode="auto">
          <a:xfrm>
            <a:off x="11183308" y="4609363"/>
            <a:ext cx="367609" cy="382052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" name="Freeform 44">
            <a:extLst>
              <a:ext uri="{FF2B5EF4-FFF2-40B4-BE49-F238E27FC236}">
                <a16:creationId xmlns:a16="http://schemas.microsoft.com/office/drawing/2014/main" id="{6859D8C8-BC5D-4549-BAD5-F5A3DDE534ED}"/>
              </a:ext>
            </a:extLst>
          </p:cNvPr>
          <p:cNvSpPr>
            <a:spLocks noEditPoints="1"/>
          </p:cNvSpPr>
          <p:nvPr/>
        </p:nvSpPr>
        <p:spPr bwMode="auto">
          <a:xfrm>
            <a:off x="11510162" y="4355535"/>
            <a:ext cx="503253" cy="635879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" name="Freeform 44">
            <a:extLst>
              <a:ext uri="{FF2B5EF4-FFF2-40B4-BE49-F238E27FC236}">
                <a16:creationId xmlns:a16="http://schemas.microsoft.com/office/drawing/2014/main" id="{9C1A6694-7303-4CAA-AF8E-D04DEE39A8D4}"/>
              </a:ext>
            </a:extLst>
          </p:cNvPr>
          <p:cNvSpPr>
            <a:spLocks noEditPoints="1"/>
          </p:cNvSpPr>
          <p:nvPr/>
        </p:nvSpPr>
        <p:spPr bwMode="auto">
          <a:xfrm>
            <a:off x="10381632" y="4419614"/>
            <a:ext cx="457712" cy="578336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A23B723E-4655-4123-A5F7-7FE46DA75C8C}"/>
              </a:ext>
            </a:extLst>
          </p:cNvPr>
          <p:cNvSpPr>
            <a:spLocks/>
          </p:cNvSpPr>
          <p:nvPr/>
        </p:nvSpPr>
        <p:spPr bwMode="auto">
          <a:xfrm>
            <a:off x="10629003" y="4474927"/>
            <a:ext cx="503253" cy="523024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2105AB48-CCEF-4ECE-A377-21E40AB5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7149" y="3627912"/>
            <a:ext cx="820419" cy="1531197"/>
          </a:xfrm>
          <a:prstGeom prst="rect">
            <a:avLst/>
          </a:prstGeom>
        </p:spPr>
      </p:pic>
      <p:sp>
        <p:nvSpPr>
          <p:cNvPr id="62" name="Graphic 3">
            <a:extLst>
              <a:ext uri="{FF2B5EF4-FFF2-40B4-BE49-F238E27FC236}">
                <a16:creationId xmlns:a16="http://schemas.microsoft.com/office/drawing/2014/main" id="{11792CE0-9ABB-46E1-B76B-360D77B831F3}"/>
              </a:ext>
            </a:extLst>
          </p:cNvPr>
          <p:cNvSpPr/>
          <p:nvPr/>
        </p:nvSpPr>
        <p:spPr>
          <a:xfrm>
            <a:off x="1294572" y="3636382"/>
            <a:ext cx="1123315" cy="1456149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Graphic 3">
            <a:extLst>
              <a:ext uri="{FF2B5EF4-FFF2-40B4-BE49-F238E27FC236}">
                <a16:creationId xmlns:a16="http://schemas.microsoft.com/office/drawing/2014/main" id="{59533AA3-0DF9-4B48-93AF-F58B669B8F7F}"/>
              </a:ext>
            </a:extLst>
          </p:cNvPr>
          <p:cNvSpPr/>
          <p:nvPr/>
        </p:nvSpPr>
        <p:spPr>
          <a:xfrm>
            <a:off x="572679" y="4037720"/>
            <a:ext cx="1261605" cy="966336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9693EEBE-17C9-43D5-B556-0F97A9CC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307749" y="3561334"/>
            <a:ext cx="820419" cy="1531197"/>
          </a:xfrm>
          <a:prstGeom prst="rect">
            <a:avLst/>
          </a:prstGeom>
        </p:spPr>
      </p:pic>
      <p:sp>
        <p:nvSpPr>
          <p:cNvPr id="67" name="Graphic 3">
            <a:extLst>
              <a:ext uri="{FF2B5EF4-FFF2-40B4-BE49-F238E27FC236}">
                <a16:creationId xmlns:a16="http://schemas.microsoft.com/office/drawing/2014/main" id="{BC6AC81C-20CA-4D8F-B4B5-A339A3591D63}"/>
              </a:ext>
            </a:extLst>
          </p:cNvPr>
          <p:cNvSpPr/>
          <p:nvPr/>
        </p:nvSpPr>
        <p:spPr>
          <a:xfrm flipH="1">
            <a:off x="4841340" y="4126195"/>
            <a:ext cx="1261605" cy="966336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Graphic 33">
            <a:extLst>
              <a:ext uri="{FF2B5EF4-FFF2-40B4-BE49-F238E27FC236}">
                <a16:creationId xmlns:a16="http://schemas.microsoft.com/office/drawing/2014/main" id="{681C466D-8731-4F56-A2CE-C0B961FDB8D0}"/>
              </a:ext>
            </a:extLst>
          </p:cNvPr>
          <p:cNvSpPr/>
          <p:nvPr/>
        </p:nvSpPr>
        <p:spPr>
          <a:xfrm>
            <a:off x="1464" y="3470961"/>
            <a:ext cx="3861516" cy="2405025"/>
          </a:xfrm>
          <a:custGeom>
            <a:avLst/>
            <a:gdLst>
              <a:gd name="connsiteX0" fmla="*/ 10001 w 7096125"/>
              <a:gd name="connsiteY0" fmla="*/ 1664494 h 4419600"/>
              <a:gd name="connsiteX1" fmla="*/ 97631 w 7096125"/>
              <a:gd name="connsiteY1" fmla="*/ 1672114 h 4419600"/>
              <a:gd name="connsiteX2" fmla="*/ 183356 w 7096125"/>
              <a:gd name="connsiteY2" fmla="*/ 1675924 h 4419600"/>
              <a:gd name="connsiteX3" fmla="*/ 273844 w 7096125"/>
              <a:gd name="connsiteY3" fmla="*/ 1670209 h 4419600"/>
              <a:gd name="connsiteX4" fmla="*/ 323374 w 7096125"/>
              <a:gd name="connsiteY4" fmla="*/ 1673066 h 4419600"/>
              <a:gd name="connsiteX5" fmla="*/ 524351 w 7096125"/>
              <a:gd name="connsiteY5" fmla="*/ 1694974 h 4419600"/>
              <a:gd name="connsiteX6" fmla="*/ 571024 w 7096125"/>
              <a:gd name="connsiteY6" fmla="*/ 1704499 h 4419600"/>
              <a:gd name="connsiteX7" fmla="*/ 656749 w 7096125"/>
              <a:gd name="connsiteY7" fmla="*/ 1725454 h 4419600"/>
              <a:gd name="connsiteX8" fmla="*/ 658654 w 7096125"/>
              <a:gd name="connsiteY8" fmla="*/ 1725454 h 4419600"/>
              <a:gd name="connsiteX9" fmla="*/ 771049 w 7096125"/>
              <a:gd name="connsiteY9" fmla="*/ 1712119 h 4419600"/>
              <a:gd name="connsiteX10" fmla="*/ 792956 w 7096125"/>
              <a:gd name="connsiteY10" fmla="*/ 1710214 h 4419600"/>
              <a:gd name="connsiteX11" fmla="*/ 916781 w 7096125"/>
              <a:gd name="connsiteY11" fmla="*/ 1734026 h 4419600"/>
              <a:gd name="connsiteX12" fmla="*/ 1028224 w 7096125"/>
              <a:gd name="connsiteY12" fmla="*/ 1749266 h 4419600"/>
              <a:gd name="connsiteX13" fmla="*/ 1127284 w 7096125"/>
              <a:gd name="connsiteY13" fmla="*/ 1776889 h 4419600"/>
              <a:gd name="connsiteX14" fmla="*/ 1186339 w 7096125"/>
              <a:gd name="connsiteY14" fmla="*/ 1790224 h 4419600"/>
              <a:gd name="connsiteX15" fmla="*/ 1218724 w 7096125"/>
              <a:gd name="connsiteY15" fmla="*/ 1800701 h 4419600"/>
              <a:gd name="connsiteX16" fmla="*/ 1327309 w 7096125"/>
              <a:gd name="connsiteY16" fmla="*/ 1830229 h 4419600"/>
              <a:gd name="connsiteX17" fmla="*/ 1377791 w 7096125"/>
              <a:gd name="connsiteY17" fmla="*/ 1854994 h 4419600"/>
              <a:gd name="connsiteX18" fmla="*/ 1387316 w 7096125"/>
              <a:gd name="connsiteY18" fmla="*/ 1865471 h 4419600"/>
              <a:gd name="connsiteX19" fmla="*/ 1511141 w 7096125"/>
              <a:gd name="connsiteY19" fmla="*/ 1934051 h 4419600"/>
              <a:gd name="connsiteX20" fmla="*/ 1562576 w 7096125"/>
              <a:gd name="connsiteY20" fmla="*/ 1899761 h 4419600"/>
              <a:gd name="connsiteX21" fmla="*/ 1592104 w 7096125"/>
              <a:gd name="connsiteY21" fmla="*/ 1882616 h 4419600"/>
              <a:gd name="connsiteX22" fmla="*/ 1614011 w 7096125"/>
              <a:gd name="connsiteY22" fmla="*/ 1878806 h 4419600"/>
              <a:gd name="connsiteX23" fmla="*/ 1634014 w 7096125"/>
              <a:gd name="connsiteY23" fmla="*/ 1881664 h 4419600"/>
              <a:gd name="connsiteX24" fmla="*/ 1637824 w 7096125"/>
              <a:gd name="connsiteY24" fmla="*/ 1897856 h 4419600"/>
              <a:gd name="connsiteX25" fmla="*/ 1653064 w 7096125"/>
              <a:gd name="connsiteY25" fmla="*/ 1960721 h 4419600"/>
              <a:gd name="connsiteX26" fmla="*/ 1639729 w 7096125"/>
              <a:gd name="connsiteY26" fmla="*/ 2004536 h 4419600"/>
              <a:gd name="connsiteX27" fmla="*/ 1573054 w 7096125"/>
              <a:gd name="connsiteY27" fmla="*/ 2051209 h 4419600"/>
              <a:gd name="connsiteX28" fmla="*/ 1550194 w 7096125"/>
              <a:gd name="connsiteY28" fmla="*/ 2149316 h 4419600"/>
              <a:gd name="connsiteX29" fmla="*/ 1552099 w 7096125"/>
              <a:gd name="connsiteY29" fmla="*/ 2185511 h 4419600"/>
              <a:gd name="connsiteX30" fmla="*/ 1571149 w 7096125"/>
              <a:gd name="connsiteY30" fmla="*/ 2206466 h 4419600"/>
              <a:gd name="connsiteX31" fmla="*/ 1608296 w 7096125"/>
              <a:gd name="connsiteY31" fmla="*/ 2219801 h 4419600"/>
              <a:gd name="connsiteX32" fmla="*/ 1612106 w 7096125"/>
              <a:gd name="connsiteY32" fmla="*/ 2242661 h 4419600"/>
              <a:gd name="connsiteX33" fmla="*/ 1603534 w 7096125"/>
              <a:gd name="connsiteY33" fmla="*/ 2260759 h 4419600"/>
              <a:gd name="connsiteX34" fmla="*/ 1563529 w 7096125"/>
              <a:gd name="connsiteY34" fmla="*/ 2293144 h 4419600"/>
              <a:gd name="connsiteX35" fmla="*/ 1543526 w 7096125"/>
              <a:gd name="connsiteY35" fmla="*/ 2302669 h 4419600"/>
              <a:gd name="connsiteX36" fmla="*/ 1554956 w 7096125"/>
              <a:gd name="connsiteY36" fmla="*/ 2329339 h 4419600"/>
              <a:gd name="connsiteX37" fmla="*/ 1582579 w 7096125"/>
              <a:gd name="connsiteY37" fmla="*/ 2345531 h 4419600"/>
              <a:gd name="connsiteX38" fmla="*/ 1592104 w 7096125"/>
              <a:gd name="connsiteY38" fmla="*/ 2348389 h 4419600"/>
              <a:gd name="connsiteX39" fmla="*/ 1613059 w 7096125"/>
              <a:gd name="connsiteY39" fmla="*/ 2316956 h 4419600"/>
              <a:gd name="connsiteX40" fmla="*/ 1631156 w 7096125"/>
              <a:gd name="connsiteY40" fmla="*/ 2270284 h 4419600"/>
              <a:gd name="connsiteX41" fmla="*/ 1664494 w 7096125"/>
              <a:gd name="connsiteY41" fmla="*/ 2267426 h 4419600"/>
              <a:gd name="connsiteX42" fmla="*/ 1673066 w 7096125"/>
              <a:gd name="connsiteY42" fmla="*/ 2281714 h 4419600"/>
              <a:gd name="connsiteX43" fmla="*/ 1674019 w 7096125"/>
              <a:gd name="connsiteY43" fmla="*/ 2334101 h 4419600"/>
              <a:gd name="connsiteX44" fmla="*/ 1663541 w 7096125"/>
              <a:gd name="connsiteY44" fmla="*/ 2391251 h 4419600"/>
              <a:gd name="connsiteX45" fmla="*/ 1651159 w 7096125"/>
              <a:gd name="connsiteY45" fmla="*/ 2401729 h 4419600"/>
              <a:gd name="connsiteX46" fmla="*/ 1608296 w 7096125"/>
              <a:gd name="connsiteY46" fmla="*/ 2412206 h 4419600"/>
              <a:gd name="connsiteX47" fmla="*/ 1584484 w 7096125"/>
              <a:gd name="connsiteY47" fmla="*/ 2430304 h 4419600"/>
              <a:gd name="connsiteX48" fmla="*/ 1535906 w 7096125"/>
              <a:gd name="connsiteY48" fmla="*/ 2516981 h 4419600"/>
              <a:gd name="connsiteX49" fmla="*/ 1522571 w 7096125"/>
              <a:gd name="connsiteY49" fmla="*/ 2552224 h 4419600"/>
              <a:gd name="connsiteX50" fmla="*/ 1625441 w 7096125"/>
              <a:gd name="connsiteY50" fmla="*/ 2530316 h 4419600"/>
              <a:gd name="connsiteX51" fmla="*/ 1651159 w 7096125"/>
              <a:gd name="connsiteY51" fmla="*/ 2443639 h 4419600"/>
              <a:gd name="connsiteX52" fmla="*/ 1653064 w 7096125"/>
              <a:gd name="connsiteY52" fmla="*/ 2426494 h 4419600"/>
              <a:gd name="connsiteX53" fmla="*/ 1673066 w 7096125"/>
              <a:gd name="connsiteY53" fmla="*/ 2415064 h 4419600"/>
              <a:gd name="connsiteX54" fmla="*/ 1687354 w 7096125"/>
              <a:gd name="connsiteY54" fmla="*/ 2405539 h 4419600"/>
              <a:gd name="connsiteX55" fmla="*/ 1694974 w 7096125"/>
              <a:gd name="connsiteY55" fmla="*/ 2380774 h 4419600"/>
              <a:gd name="connsiteX56" fmla="*/ 1742599 w 7096125"/>
              <a:gd name="connsiteY56" fmla="*/ 2374106 h 4419600"/>
              <a:gd name="connsiteX57" fmla="*/ 1747361 w 7096125"/>
              <a:gd name="connsiteY57" fmla="*/ 2374106 h 4419600"/>
              <a:gd name="connsiteX58" fmla="*/ 1779746 w 7096125"/>
              <a:gd name="connsiteY58" fmla="*/ 2357914 h 4419600"/>
              <a:gd name="connsiteX59" fmla="*/ 1822609 w 7096125"/>
              <a:gd name="connsiteY59" fmla="*/ 2364581 h 4419600"/>
              <a:gd name="connsiteX60" fmla="*/ 1825466 w 7096125"/>
              <a:gd name="connsiteY60" fmla="*/ 2352199 h 4419600"/>
              <a:gd name="connsiteX61" fmla="*/ 1837849 w 7096125"/>
              <a:gd name="connsiteY61" fmla="*/ 2348389 h 4419600"/>
              <a:gd name="connsiteX62" fmla="*/ 1867376 w 7096125"/>
              <a:gd name="connsiteY62" fmla="*/ 2386489 h 4419600"/>
              <a:gd name="connsiteX63" fmla="*/ 1862614 w 7096125"/>
              <a:gd name="connsiteY63" fmla="*/ 2396966 h 4419600"/>
              <a:gd name="connsiteX64" fmla="*/ 1820704 w 7096125"/>
              <a:gd name="connsiteY64" fmla="*/ 2431256 h 4419600"/>
              <a:gd name="connsiteX65" fmla="*/ 1815941 w 7096125"/>
              <a:gd name="connsiteY65" fmla="*/ 2458879 h 4419600"/>
              <a:gd name="connsiteX66" fmla="*/ 1811179 w 7096125"/>
              <a:gd name="connsiteY66" fmla="*/ 2496026 h 4419600"/>
              <a:gd name="connsiteX67" fmla="*/ 1850231 w 7096125"/>
              <a:gd name="connsiteY67" fmla="*/ 2496026 h 4419600"/>
              <a:gd name="connsiteX68" fmla="*/ 1922621 w 7096125"/>
              <a:gd name="connsiteY68" fmla="*/ 2484596 h 4419600"/>
              <a:gd name="connsiteX69" fmla="*/ 1937861 w 7096125"/>
              <a:gd name="connsiteY69" fmla="*/ 2486501 h 4419600"/>
              <a:gd name="connsiteX70" fmla="*/ 2025491 w 7096125"/>
              <a:gd name="connsiteY70" fmla="*/ 2464594 h 4419600"/>
              <a:gd name="connsiteX71" fmla="*/ 2239804 w 7096125"/>
              <a:gd name="connsiteY71" fmla="*/ 2413159 h 4419600"/>
              <a:gd name="connsiteX72" fmla="*/ 2424589 w 7096125"/>
              <a:gd name="connsiteY72" fmla="*/ 2409349 h 4419600"/>
              <a:gd name="connsiteX73" fmla="*/ 2466499 w 7096125"/>
              <a:gd name="connsiteY73" fmla="*/ 2408396 h 4419600"/>
              <a:gd name="connsiteX74" fmla="*/ 2485549 w 7096125"/>
              <a:gd name="connsiteY74" fmla="*/ 2411254 h 4419600"/>
              <a:gd name="connsiteX75" fmla="*/ 2566511 w 7096125"/>
              <a:gd name="connsiteY75" fmla="*/ 2436019 h 4419600"/>
              <a:gd name="connsiteX76" fmla="*/ 2609374 w 7096125"/>
              <a:gd name="connsiteY76" fmla="*/ 2429351 h 4419600"/>
              <a:gd name="connsiteX77" fmla="*/ 2628424 w 7096125"/>
              <a:gd name="connsiteY77" fmla="*/ 2425541 h 4419600"/>
              <a:gd name="connsiteX78" fmla="*/ 2712244 w 7096125"/>
              <a:gd name="connsiteY78" fmla="*/ 2441734 h 4419600"/>
              <a:gd name="connsiteX79" fmla="*/ 2742724 w 7096125"/>
              <a:gd name="connsiteY79" fmla="*/ 2453164 h 4419600"/>
              <a:gd name="connsiteX80" fmla="*/ 2763679 w 7096125"/>
              <a:gd name="connsiteY80" fmla="*/ 2458879 h 4419600"/>
              <a:gd name="connsiteX81" fmla="*/ 2817971 w 7096125"/>
              <a:gd name="connsiteY81" fmla="*/ 2470309 h 4419600"/>
              <a:gd name="connsiteX82" fmla="*/ 2861786 w 7096125"/>
              <a:gd name="connsiteY82" fmla="*/ 2483644 h 4419600"/>
              <a:gd name="connsiteX83" fmla="*/ 2893219 w 7096125"/>
              <a:gd name="connsiteY83" fmla="*/ 2475071 h 4419600"/>
              <a:gd name="connsiteX84" fmla="*/ 2938939 w 7096125"/>
              <a:gd name="connsiteY84" fmla="*/ 2463641 h 4419600"/>
              <a:gd name="connsiteX85" fmla="*/ 2953226 w 7096125"/>
              <a:gd name="connsiteY85" fmla="*/ 2485549 h 4419600"/>
              <a:gd name="connsiteX86" fmla="*/ 2962751 w 7096125"/>
              <a:gd name="connsiteY86" fmla="*/ 2510314 h 4419600"/>
              <a:gd name="connsiteX87" fmla="*/ 2979896 w 7096125"/>
              <a:gd name="connsiteY87" fmla="*/ 2492216 h 4419600"/>
              <a:gd name="connsiteX88" fmla="*/ 2996089 w 7096125"/>
              <a:gd name="connsiteY88" fmla="*/ 2477929 h 4419600"/>
              <a:gd name="connsiteX89" fmla="*/ 3020854 w 7096125"/>
              <a:gd name="connsiteY89" fmla="*/ 2534126 h 4419600"/>
              <a:gd name="connsiteX90" fmla="*/ 3043714 w 7096125"/>
              <a:gd name="connsiteY90" fmla="*/ 2549366 h 4419600"/>
              <a:gd name="connsiteX91" fmla="*/ 3113246 w 7096125"/>
              <a:gd name="connsiteY91" fmla="*/ 2554129 h 4419600"/>
              <a:gd name="connsiteX92" fmla="*/ 3144679 w 7096125"/>
              <a:gd name="connsiteY92" fmla="*/ 2560796 h 4419600"/>
              <a:gd name="connsiteX93" fmla="*/ 3213259 w 7096125"/>
              <a:gd name="connsiteY93" fmla="*/ 2574131 h 4419600"/>
              <a:gd name="connsiteX94" fmla="*/ 3247549 w 7096125"/>
              <a:gd name="connsiteY94" fmla="*/ 2585561 h 4419600"/>
              <a:gd name="connsiteX95" fmla="*/ 3264694 w 7096125"/>
              <a:gd name="connsiteY95" fmla="*/ 2595086 h 4419600"/>
              <a:gd name="connsiteX96" fmla="*/ 3287554 w 7096125"/>
              <a:gd name="connsiteY96" fmla="*/ 2594134 h 4419600"/>
              <a:gd name="connsiteX97" fmla="*/ 3285649 w 7096125"/>
              <a:gd name="connsiteY97" fmla="*/ 2580799 h 4419600"/>
              <a:gd name="connsiteX98" fmla="*/ 3289459 w 7096125"/>
              <a:gd name="connsiteY98" fmla="*/ 2577941 h 4419600"/>
              <a:gd name="connsiteX99" fmla="*/ 3306604 w 7096125"/>
              <a:gd name="connsiteY99" fmla="*/ 2603659 h 4419600"/>
              <a:gd name="connsiteX100" fmla="*/ 3309461 w 7096125"/>
              <a:gd name="connsiteY100" fmla="*/ 2602706 h 4419600"/>
              <a:gd name="connsiteX101" fmla="*/ 3301841 w 7096125"/>
              <a:gd name="connsiteY101" fmla="*/ 2536984 h 4419600"/>
              <a:gd name="connsiteX102" fmla="*/ 3305651 w 7096125"/>
              <a:gd name="connsiteY102" fmla="*/ 2536031 h 4419600"/>
              <a:gd name="connsiteX103" fmla="*/ 3312319 w 7096125"/>
              <a:gd name="connsiteY103" fmla="*/ 2563654 h 4419600"/>
              <a:gd name="connsiteX104" fmla="*/ 3315176 w 7096125"/>
              <a:gd name="connsiteY104" fmla="*/ 2563654 h 4419600"/>
              <a:gd name="connsiteX105" fmla="*/ 3309461 w 7096125"/>
              <a:gd name="connsiteY105" fmla="*/ 2516981 h 4419600"/>
              <a:gd name="connsiteX106" fmla="*/ 3311366 w 7096125"/>
              <a:gd name="connsiteY106" fmla="*/ 2516981 h 4419600"/>
              <a:gd name="connsiteX107" fmla="*/ 3334226 w 7096125"/>
              <a:gd name="connsiteY107" fmla="*/ 2599849 h 4419600"/>
              <a:gd name="connsiteX108" fmla="*/ 3338036 w 7096125"/>
              <a:gd name="connsiteY108" fmla="*/ 2598896 h 4419600"/>
              <a:gd name="connsiteX109" fmla="*/ 3340894 w 7096125"/>
              <a:gd name="connsiteY109" fmla="*/ 2584609 h 4419600"/>
              <a:gd name="connsiteX110" fmla="*/ 3346609 w 7096125"/>
              <a:gd name="connsiteY110" fmla="*/ 2607469 h 4419600"/>
              <a:gd name="connsiteX111" fmla="*/ 3358991 w 7096125"/>
              <a:gd name="connsiteY111" fmla="*/ 2593181 h 4419600"/>
              <a:gd name="connsiteX112" fmla="*/ 3360896 w 7096125"/>
              <a:gd name="connsiteY112" fmla="*/ 2617946 h 4419600"/>
              <a:gd name="connsiteX113" fmla="*/ 3368516 w 7096125"/>
              <a:gd name="connsiteY113" fmla="*/ 2597944 h 4419600"/>
              <a:gd name="connsiteX114" fmla="*/ 3374231 w 7096125"/>
              <a:gd name="connsiteY114" fmla="*/ 2616994 h 4419600"/>
              <a:gd name="connsiteX115" fmla="*/ 3384709 w 7096125"/>
              <a:gd name="connsiteY115" fmla="*/ 2590324 h 4419600"/>
              <a:gd name="connsiteX116" fmla="*/ 3388519 w 7096125"/>
              <a:gd name="connsiteY116" fmla="*/ 2614136 h 4419600"/>
              <a:gd name="connsiteX117" fmla="*/ 3392329 w 7096125"/>
              <a:gd name="connsiteY117" fmla="*/ 2614136 h 4419600"/>
              <a:gd name="connsiteX118" fmla="*/ 3394234 w 7096125"/>
              <a:gd name="connsiteY118" fmla="*/ 2596991 h 4419600"/>
              <a:gd name="connsiteX119" fmla="*/ 3406616 w 7096125"/>
              <a:gd name="connsiteY119" fmla="*/ 2617946 h 4419600"/>
              <a:gd name="connsiteX120" fmla="*/ 3413284 w 7096125"/>
              <a:gd name="connsiteY120" fmla="*/ 2615089 h 4419600"/>
              <a:gd name="connsiteX121" fmla="*/ 3399949 w 7096125"/>
              <a:gd name="connsiteY121" fmla="*/ 2545556 h 4419600"/>
              <a:gd name="connsiteX122" fmla="*/ 3403759 w 7096125"/>
              <a:gd name="connsiteY122" fmla="*/ 2544604 h 4419600"/>
              <a:gd name="connsiteX123" fmla="*/ 3419951 w 7096125"/>
              <a:gd name="connsiteY123" fmla="*/ 2616994 h 4419600"/>
              <a:gd name="connsiteX124" fmla="*/ 3422809 w 7096125"/>
              <a:gd name="connsiteY124" fmla="*/ 2616994 h 4419600"/>
              <a:gd name="connsiteX125" fmla="*/ 3425666 w 7096125"/>
              <a:gd name="connsiteY125" fmla="*/ 2599849 h 4419600"/>
              <a:gd name="connsiteX126" fmla="*/ 3438049 w 7096125"/>
              <a:gd name="connsiteY126" fmla="*/ 2622709 h 4419600"/>
              <a:gd name="connsiteX127" fmla="*/ 3465671 w 7096125"/>
              <a:gd name="connsiteY127" fmla="*/ 2636044 h 4419600"/>
              <a:gd name="connsiteX128" fmla="*/ 3465671 w 7096125"/>
              <a:gd name="connsiteY128" fmla="*/ 2576989 h 4419600"/>
              <a:gd name="connsiteX129" fmla="*/ 3468529 w 7096125"/>
              <a:gd name="connsiteY129" fmla="*/ 2576989 h 4419600"/>
              <a:gd name="connsiteX130" fmla="*/ 3472339 w 7096125"/>
              <a:gd name="connsiteY130" fmla="*/ 2629376 h 4419600"/>
              <a:gd name="connsiteX131" fmla="*/ 3485674 w 7096125"/>
              <a:gd name="connsiteY131" fmla="*/ 2644616 h 4419600"/>
              <a:gd name="connsiteX132" fmla="*/ 3548539 w 7096125"/>
              <a:gd name="connsiteY132" fmla="*/ 2670334 h 4419600"/>
              <a:gd name="connsiteX133" fmla="*/ 3561874 w 7096125"/>
              <a:gd name="connsiteY133" fmla="*/ 2677954 h 4419600"/>
              <a:gd name="connsiteX134" fmla="*/ 3566636 w 7096125"/>
              <a:gd name="connsiteY134" fmla="*/ 2662714 h 4419600"/>
              <a:gd name="connsiteX135" fmla="*/ 3569494 w 7096125"/>
              <a:gd name="connsiteY135" fmla="*/ 2662714 h 4419600"/>
              <a:gd name="connsiteX136" fmla="*/ 3573304 w 7096125"/>
              <a:gd name="connsiteY136" fmla="*/ 2680811 h 4419600"/>
              <a:gd name="connsiteX137" fmla="*/ 3598069 w 7096125"/>
              <a:gd name="connsiteY137" fmla="*/ 2686526 h 4419600"/>
              <a:gd name="connsiteX138" fmla="*/ 3598069 w 7096125"/>
              <a:gd name="connsiteY138" fmla="*/ 2607469 h 4419600"/>
              <a:gd name="connsiteX139" fmla="*/ 3601879 w 7096125"/>
              <a:gd name="connsiteY139" fmla="*/ 2607469 h 4419600"/>
              <a:gd name="connsiteX140" fmla="*/ 3601879 w 7096125"/>
              <a:gd name="connsiteY140" fmla="*/ 2685574 h 4419600"/>
              <a:gd name="connsiteX141" fmla="*/ 3634264 w 7096125"/>
              <a:gd name="connsiteY141" fmla="*/ 2671286 h 4419600"/>
              <a:gd name="connsiteX142" fmla="*/ 3661886 w 7096125"/>
              <a:gd name="connsiteY142" fmla="*/ 2695099 h 4419600"/>
              <a:gd name="connsiteX143" fmla="*/ 3693319 w 7096125"/>
              <a:gd name="connsiteY143" fmla="*/ 2709386 h 4419600"/>
              <a:gd name="connsiteX144" fmla="*/ 3827621 w 7096125"/>
              <a:gd name="connsiteY144" fmla="*/ 2745581 h 4419600"/>
              <a:gd name="connsiteX145" fmla="*/ 3843814 w 7096125"/>
              <a:gd name="connsiteY145" fmla="*/ 2752249 h 4419600"/>
              <a:gd name="connsiteX146" fmla="*/ 3937159 w 7096125"/>
              <a:gd name="connsiteY146" fmla="*/ 2758916 h 4419600"/>
              <a:gd name="connsiteX147" fmla="*/ 3951446 w 7096125"/>
              <a:gd name="connsiteY147" fmla="*/ 2766536 h 4419600"/>
              <a:gd name="connsiteX148" fmla="*/ 4042886 w 7096125"/>
              <a:gd name="connsiteY148" fmla="*/ 2788444 h 4419600"/>
              <a:gd name="connsiteX149" fmla="*/ 4073366 w 7096125"/>
              <a:gd name="connsiteY149" fmla="*/ 2771299 h 4419600"/>
              <a:gd name="connsiteX150" fmla="*/ 4151471 w 7096125"/>
              <a:gd name="connsiteY150" fmla="*/ 2797969 h 4419600"/>
              <a:gd name="connsiteX151" fmla="*/ 4157186 w 7096125"/>
              <a:gd name="connsiteY151" fmla="*/ 2770346 h 4419600"/>
              <a:gd name="connsiteX152" fmla="*/ 4178141 w 7096125"/>
              <a:gd name="connsiteY152" fmla="*/ 2711291 h 4419600"/>
              <a:gd name="connsiteX153" fmla="*/ 4244817 w 7096125"/>
              <a:gd name="connsiteY153" fmla="*/ 2724626 h 4419600"/>
              <a:gd name="connsiteX154" fmla="*/ 4237196 w 7096125"/>
              <a:gd name="connsiteY154" fmla="*/ 2775109 h 4419600"/>
              <a:gd name="connsiteX155" fmla="*/ 4224814 w 7096125"/>
              <a:gd name="connsiteY155" fmla="*/ 2791301 h 4419600"/>
              <a:gd name="connsiteX156" fmla="*/ 4243864 w 7096125"/>
              <a:gd name="connsiteY156" fmla="*/ 2797969 h 4419600"/>
              <a:gd name="connsiteX157" fmla="*/ 4303871 w 7096125"/>
              <a:gd name="connsiteY157" fmla="*/ 2802731 h 4419600"/>
              <a:gd name="connsiteX158" fmla="*/ 4313396 w 7096125"/>
              <a:gd name="connsiteY158" fmla="*/ 2790349 h 4419600"/>
              <a:gd name="connsiteX159" fmla="*/ 4315302 w 7096125"/>
              <a:gd name="connsiteY159" fmla="*/ 2757964 h 4419600"/>
              <a:gd name="connsiteX160" fmla="*/ 4365784 w 7096125"/>
              <a:gd name="connsiteY160" fmla="*/ 2713196 h 4419600"/>
              <a:gd name="connsiteX161" fmla="*/ 4391502 w 7096125"/>
              <a:gd name="connsiteY161" fmla="*/ 2733199 h 4419600"/>
              <a:gd name="connsiteX162" fmla="*/ 4409599 w 7096125"/>
              <a:gd name="connsiteY162" fmla="*/ 2785586 h 4419600"/>
              <a:gd name="connsiteX163" fmla="*/ 4474369 w 7096125"/>
              <a:gd name="connsiteY163" fmla="*/ 2801779 h 4419600"/>
              <a:gd name="connsiteX164" fmla="*/ 4562952 w 7096125"/>
              <a:gd name="connsiteY164" fmla="*/ 2763679 h 4419600"/>
              <a:gd name="connsiteX165" fmla="*/ 4571524 w 7096125"/>
              <a:gd name="connsiteY165" fmla="*/ 2762726 h 4419600"/>
              <a:gd name="connsiteX166" fmla="*/ 4658202 w 7096125"/>
              <a:gd name="connsiteY166" fmla="*/ 2767489 h 4419600"/>
              <a:gd name="connsiteX167" fmla="*/ 4676299 w 7096125"/>
              <a:gd name="connsiteY167" fmla="*/ 2768441 h 4419600"/>
              <a:gd name="connsiteX168" fmla="*/ 4715352 w 7096125"/>
              <a:gd name="connsiteY168" fmla="*/ 2593181 h 4419600"/>
              <a:gd name="connsiteX169" fmla="*/ 4682014 w 7096125"/>
              <a:gd name="connsiteY169" fmla="*/ 2535079 h 4419600"/>
              <a:gd name="connsiteX170" fmla="*/ 4657249 w 7096125"/>
              <a:gd name="connsiteY170" fmla="*/ 2539841 h 4419600"/>
              <a:gd name="connsiteX171" fmla="*/ 4702969 w 7096125"/>
              <a:gd name="connsiteY171" fmla="*/ 2396014 h 4419600"/>
              <a:gd name="connsiteX172" fmla="*/ 4724877 w 7096125"/>
              <a:gd name="connsiteY172" fmla="*/ 2359819 h 4419600"/>
              <a:gd name="connsiteX173" fmla="*/ 4742021 w 7096125"/>
              <a:gd name="connsiteY173" fmla="*/ 2289334 h 4419600"/>
              <a:gd name="connsiteX174" fmla="*/ 4743927 w 7096125"/>
              <a:gd name="connsiteY174" fmla="*/ 2272189 h 4419600"/>
              <a:gd name="connsiteX175" fmla="*/ 4746784 w 7096125"/>
              <a:gd name="connsiteY175" fmla="*/ 2236946 h 4419600"/>
              <a:gd name="connsiteX176" fmla="*/ 4745832 w 7096125"/>
              <a:gd name="connsiteY176" fmla="*/ 2208371 h 4419600"/>
              <a:gd name="connsiteX177" fmla="*/ 4786789 w 7096125"/>
              <a:gd name="connsiteY177" fmla="*/ 2110264 h 4419600"/>
              <a:gd name="connsiteX178" fmla="*/ 4791552 w 7096125"/>
              <a:gd name="connsiteY178" fmla="*/ 2080736 h 4419600"/>
              <a:gd name="connsiteX179" fmla="*/ 4763929 w 7096125"/>
              <a:gd name="connsiteY179" fmla="*/ 2071211 h 4419600"/>
              <a:gd name="connsiteX180" fmla="*/ 4739164 w 7096125"/>
              <a:gd name="connsiteY180" fmla="*/ 2070259 h 4419600"/>
              <a:gd name="connsiteX181" fmla="*/ 4715352 w 7096125"/>
              <a:gd name="connsiteY181" fmla="*/ 2095976 h 4419600"/>
              <a:gd name="connsiteX182" fmla="*/ 4676299 w 7096125"/>
              <a:gd name="connsiteY182" fmla="*/ 2154079 h 4419600"/>
              <a:gd name="connsiteX183" fmla="*/ 4677252 w 7096125"/>
              <a:gd name="connsiteY183" fmla="*/ 2178844 h 4419600"/>
              <a:gd name="connsiteX184" fmla="*/ 4686777 w 7096125"/>
              <a:gd name="connsiteY184" fmla="*/ 2204561 h 4419600"/>
              <a:gd name="connsiteX185" fmla="*/ 4658202 w 7096125"/>
              <a:gd name="connsiteY185" fmla="*/ 2213134 h 4419600"/>
              <a:gd name="connsiteX186" fmla="*/ 4654392 w 7096125"/>
              <a:gd name="connsiteY186" fmla="*/ 2222659 h 4419600"/>
              <a:gd name="connsiteX187" fmla="*/ 4646771 w 7096125"/>
              <a:gd name="connsiteY187" fmla="*/ 2210276 h 4419600"/>
              <a:gd name="connsiteX188" fmla="*/ 4639152 w 7096125"/>
              <a:gd name="connsiteY188" fmla="*/ 2229326 h 4419600"/>
              <a:gd name="connsiteX189" fmla="*/ 4633436 w 7096125"/>
              <a:gd name="connsiteY189" fmla="*/ 2225516 h 4419600"/>
              <a:gd name="connsiteX190" fmla="*/ 4607719 w 7096125"/>
              <a:gd name="connsiteY190" fmla="*/ 2175034 h 4419600"/>
              <a:gd name="connsiteX191" fmla="*/ 4575334 w 7096125"/>
              <a:gd name="connsiteY191" fmla="*/ 2158841 h 4419600"/>
              <a:gd name="connsiteX192" fmla="*/ 4554379 w 7096125"/>
              <a:gd name="connsiteY192" fmla="*/ 2145506 h 4419600"/>
              <a:gd name="connsiteX193" fmla="*/ 4558189 w 7096125"/>
              <a:gd name="connsiteY193" fmla="*/ 2172176 h 4419600"/>
              <a:gd name="connsiteX194" fmla="*/ 4558189 w 7096125"/>
              <a:gd name="connsiteY194" fmla="*/ 2182654 h 4419600"/>
              <a:gd name="connsiteX195" fmla="*/ 4541044 w 7096125"/>
              <a:gd name="connsiteY195" fmla="*/ 2283619 h 4419600"/>
              <a:gd name="connsiteX196" fmla="*/ 4536282 w 7096125"/>
              <a:gd name="connsiteY196" fmla="*/ 2323624 h 4419600"/>
              <a:gd name="connsiteX197" fmla="*/ 4518184 w 7096125"/>
              <a:gd name="connsiteY197" fmla="*/ 2333149 h 4419600"/>
              <a:gd name="connsiteX198" fmla="*/ 4505802 w 7096125"/>
              <a:gd name="connsiteY198" fmla="*/ 2315051 h 4419600"/>
              <a:gd name="connsiteX199" fmla="*/ 4519136 w 7096125"/>
              <a:gd name="connsiteY199" fmla="*/ 2226469 h 4419600"/>
              <a:gd name="connsiteX200" fmla="*/ 4495324 w 7096125"/>
              <a:gd name="connsiteY200" fmla="*/ 2103596 h 4419600"/>
              <a:gd name="connsiteX201" fmla="*/ 4455319 w 7096125"/>
              <a:gd name="connsiteY201" fmla="*/ 2055971 h 4419600"/>
              <a:gd name="connsiteX202" fmla="*/ 4456271 w 7096125"/>
              <a:gd name="connsiteY202" fmla="*/ 2052161 h 4419600"/>
              <a:gd name="connsiteX203" fmla="*/ 4468654 w 7096125"/>
              <a:gd name="connsiteY203" fmla="*/ 1945481 h 4419600"/>
              <a:gd name="connsiteX204" fmla="*/ 4491514 w 7096125"/>
              <a:gd name="connsiteY204" fmla="*/ 1917859 h 4419600"/>
              <a:gd name="connsiteX205" fmla="*/ 4532471 w 7096125"/>
              <a:gd name="connsiteY205" fmla="*/ 1905476 h 4419600"/>
              <a:gd name="connsiteX206" fmla="*/ 4532471 w 7096125"/>
              <a:gd name="connsiteY206" fmla="*/ 1897856 h 4419600"/>
              <a:gd name="connsiteX207" fmla="*/ 4512469 w 7096125"/>
              <a:gd name="connsiteY207" fmla="*/ 1896904 h 4419600"/>
              <a:gd name="connsiteX208" fmla="*/ 4501039 w 7096125"/>
              <a:gd name="connsiteY208" fmla="*/ 1875949 h 4419600"/>
              <a:gd name="connsiteX209" fmla="*/ 4525804 w 7096125"/>
              <a:gd name="connsiteY209" fmla="*/ 1849279 h 4419600"/>
              <a:gd name="connsiteX210" fmla="*/ 4504849 w 7096125"/>
              <a:gd name="connsiteY210" fmla="*/ 1789271 h 4419600"/>
              <a:gd name="connsiteX211" fmla="*/ 4499134 w 7096125"/>
              <a:gd name="connsiteY211" fmla="*/ 1754029 h 4419600"/>
              <a:gd name="connsiteX212" fmla="*/ 4501039 w 7096125"/>
              <a:gd name="connsiteY212" fmla="*/ 1745456 h 4419600"/>
              <a:gd name="connsiteX213" fmla="*/ 4523899 w 7096125"/>
              <a:gd name="connsiteY213" fmla="*/ 1695926 h 4419600"/>
              <a:gd name="connsiteX214" fmla="*/ 4563904 w 7096125"/>
              <a:gd name="connsiteY214" fmla="*/ 1699736 h 4419600"/>
              <a:gd name="connsiteX215" fmla="*/ 4563904 w 7096125"/>
              <a:gd name="connsiteY215" fmla="*/ 1580674 h 4419600"/>
              <a:gd name="connsiteX216" fmla="*/ 4554379 w 7096125"/>
              <a:gd name="connsiteY216" fmla="*/ 1603534 h 4419600"/>
              <a:gd name="connsiteX217" fmla="*/ 4549617 w 7096125"/>
              <a:gd name="connsiteY217" fmla="*/ 1602581 h 4419600"/>
              <a:gd name="connsiteX218" fmla="*/ 4553427 w 7096125"/>
              <a:gd name="connsiteY218" fmla="*/ 1580674 h 4419600"/>
              <a:gd name="connsiteX219" fmla="*/ 4592479 w 7096125"/>
              <a:gd name="connsiteY219" fmla="*/ 1520666 h 4419600"/>
              <a:gd name="connsiteX220" fmla="*/ 4596289 w 7096125"/>
              <a:gd name="connsiteY220" fmla="*/ 1516856 h 4419600"/>
              <a:gd name="connsiteX221" fmla="*/ 4639152 w 7096125"/>
              <a:gd name="connsiteY221" fmla="*/ 1489234 h 4419600"/>
              <a:gd name="connsiteX222" fmla="*/ 4660107 w 7096125"/>
              <a:gd name="connsiteY222" fmla="*/ 1514951 h 4419600"/>
              <a:gd name="connsiteX223" fmla="*/ 4696302 w 7096125"/>
              <a:gd name="connsiteY223" fmla="*/ 1494949 h 4419600"/>
              <a:gd name="connsiteX224" fmla="*/ 4743927 w 7096125"/>
              <a:gd name="connsiteY224" fmla="*/ 1438751 h 4419600"/>
              <a:gd name="connsiteX225" fmla="*/ 4737259 w 7096125"/>
              <a:gd name="connsiteY225" fmla="*/ 1437799 h 4419600"/>
              <a:gd name="connsiteX226" fmla="*/ 4725829 w 7096125"/>
              <a:gd name="connsiteY226" fmla="*/ 1403509 h 4419600"/>
              <a:gd name="connsiteX227" fmla="*/ 4731544 w 7096125"/>
              <a:gd name="connsiteY227" fmla="*/ 1327309 h 4419600"/>
              <a:gd name="connsiteX228" fmla="*/ 4699159 w 7096125"/>
              <a:gd name="connsiteY228" fmla="*/ 1282541 h 4419600"/>
              <a:gd name="connsiteX229" fmla="*/ 4661059 w 7096125"/>
              <a:gd name="connsiteY229" fmla="*/ 1245394 h 4419600"/>
              <a:gd name="connsiteX230" fmla="*/ 4656296 w 7096125"/>
              <a:gd name="connsiteY230" fmla="*/ 1215866 h 4419600"/>
              <a:gd name="connsiteX231" fmla="*/ 4650582 w 7096125"/>
              <a:gd name="connsiteY231" fmla="*/ 1194911 h 4419600"/>
              <a:gd name="connsiteX232" fmla="*/ 4624864 w 7096125"/>
              <a:gd name="connsiteY232" fmla="*/ 1208246 h 4419600"/>
              <a:gd name="connsiteX233" fmla="*/ 4621054 w 7096125"/>
              <a:gd name="connsiteY233" fmla="*/ 1202531 h 4419600"/>
              <a:gd name="connsiteX234" fmla="*/ 4630579 w 7096125"/>
              <a:gd name="connsiteY234" fmla="*/ 1193959 h 4419600"/>
              <a:gd name="connsiteX235" fmla="*/ 4639152 w 7096125"/>
              <a:gd name="connsiteY235" fmla="*/ 1166336 h 4419600"/>
              <a:gd name="connsiteX236" fmla="*/ 4620102 w 7096125"/>
              <a:gd name="connsiteY236" fmla="*/ 1118711 h 4419600"/>
              <a:gd name="connsiteX237" fmla="*/ 4604861 w 7096125"/>
              <a:gd name="connsiteY237" fmla="*/ 1085374 h 4419600"/>
              <a:gd name="connsiteX238" fmla="*/ 4602004 w 7096125"/>
              <a:gd name="connsiteY238" fmla="*/ 1053941 h 4419600"/>
              <a:gd name="connsiteX239" fmla="*/ 4616292 w 7096125"/>
              <a:gd name="connsiteY239" fmla="*/ 990124 h 4419600"/>
              <a:gd name="connsiteX240" fmla="*/ 4665821 w 7096125"/>
              <a:gd name="connsiteY240" fmla="*/ 935831 h 4419600"/>
              <a:gd name="connsiteX241" fmla="*/ 4725829 w 7096125"/>
              <a:gd name="connsiteY241" fmla="*/ 913924 h 4419600"/>
              <a:gd name="connsiteX242" fmla="*/ 4843939 w 7096125"/>
              <a:gd name="connsiteY242" fmla="*/ 917734 h 4419600"/>
              <a:gd name="connsiteX243" fmla="*/ 4905852 w 7096125"/>
              <a:gd name="connsiteY243" fmla="*/ 953929 h 4419600"/>
              <a:gd name="connsiteX244" fmla="*/ 4950619 w 7096125"/>
              <a:gd name="connsiteY244" fmla="*/ 1057751 h 4419600"/>
              <a:gd name="connsiteX245" fmla="*/ 4962049 w 7096125"/>
              <a:gd name="connsiteY245" fmla="*/ 1092041 h 4419600"/>
              <a:gd name="connsiteX246" fmla="*/ 4964907 w 7096125"/>
              <a:gd name="connsiteY246" fmla="*/ 1101566 h 4419600"/>
              <a:gd name="connsiteX247" fmla="*/ 4966812 w 7096125"/>
              <a:gd name="connsiteY247" fmla="*/ 1130141 h 4419600"/>
              <a:gd name="connsiteX248" fmla="*/ 4963954 w 7096125"/>
              <a:gd name="connsiteY248" fmla="*/ 1153001 h 4419600"/>
              <a:gd name="connsiteX249" fmla="*/ 4940141 w 7096125"/>
              <a:gd name="connsiteY249" fmla="*/ 1179671 h 4419600"/>
              <a:gd name="connsiteX250" fmla="*/ 4920139 w 7096125"/>
              <a:gd name="connsiteY250" fmla="*/ 1184434 h 4419600"/>
              <a:gd name="connsiteX251" fmla="*/ 4936332 w 7096125"/>
              <a:gd name="connsiteY251" fmla="*/ 1195864 h 4419600"/>
              <a:gd name="connsiteX252" fmla="*/ 4903946 w 7096125"/>
              <a:gd name="connsiteY252" fmla="*/ 1229201 h 4419600"/>
              <a:gd name="connsiteX253" fmla="*/ 4903946 w 7096125"/>
              <a:gd name="connsiteY253" fmla="*/ 1265396 h 4419600"/>
              <a:gd name="connsiteX254" fmla="*/ 4980146 w 7096125"/>
              <a:gd name="connsiteY254" fmla="*/ 1273016 h 4419600"/>
              <a:gd name="connsiteX255" fmla="*/ 5006816 w 7096125"/>
              <a:gd name="connsiteY255" fmla="*/ 1262539 h 4419600"/>
              <a:gd name="connsiteX256" fmla="*/ 5033487 w 7096125"/>
              <a:gd name="connsiteY256" fmla="*/ 1265396 h 4419600"/>
              <a:gd name="connsiteX257" fmla="*/ 5051584 w 7096125"/>
              <a:gd name="connsiteY257" fmla="*/ 1267301 h 4419600"/>
              <a:gd name="connsiteX258" fmla="*/ 5097304 w 7096125"/>
              <a:gd name="connsiteY258" fmla="*/ 1261586 h 4419600"/>
              <a:gd name="connsiteX259" fmla="*/ 5107782 w 7096125"/>
              <a:gd name="connsiteY259" fmla="*/ 1262539 h 4419600"/>
              <a:gd name="connsiteX260" fmla="*/ 5103019 w 7096125"/>
              <a:gd name="connsiteY260" fmla="*/ 1245394 h 4419600"/>
              <a:gd name="connsiteX261" fmla="*/ 5123974 w 7096125"/>
              <a:gd name="connsiteY261" fmla="*/ 1250156 h 4419600"/>
              <a:gd name="connsiteX262" fmla="*/ 5159216 w 7096125"/>
              <a:gd name="connsiteY262" fmla="*/ 1226344 h 4419600"/>
              <a:gd name="connsiteX263" fmla="*/ 5113496 w 7096125"/>
              <a:gd name="connsiteY263" fmla="*/ 1118711 h 4419600"/>
              <a:gd name="connsiteX264" fmla="*/ 5089684 w 7096125"/>
              <a:gd name="connsiteY264" fmla="*/ 1127284 h 4419600"/>
              <a:gd name="connsiteX265" fmla="*/ 5078254 w 7096125"/>
              <a:gd name="connsiteY265" fmla="*/ 1112044 h 4419600"/>
              <a:gd name="connsiteX266" fmla="*/ 5054441 w 7096125"/>
              <a:gd name="connsiteY266" fmla="*/ 1013936 h 4419600"/>
              <a:gd name="connsiteX267" fmla="*/ 4983004 w 7096125"/>
              <a:gd name="connsiteY267" fmla="*/ 854869 h 4419600"/>
              <a:gd name="connsiteX268" fmla="*/ 4690586 w 7096125"/>
              <a:gd name="connsiteY268" fmla="*/ 322421 h 4419600"/>
              <a:gd name="connsiteX269" fmla="*/ 4520089 w 7096125"/>
              <a:gd name="connsiteY269" fmla="*/ 47149 h 4419600"/>
              <a:gd name="connsiteX270" fmla="*/ 4513421 w 7096125"/>
              <a:gd name="connsiteY270" fmla="*/ 7144 h 4419600"/>
              <a:gd name="connsiteX271" fmla="*/ 5007769 w 7096125"/>
              <a:gd name="connsiteY271" fmla="*/ 863441 h 4419600"/>
              <a:gd name="connsiteX272" fmla="*/ 5007769 w 7096125"/>
              <a:gd name="connsiteY272" fmla="*/ 853916 h 4419600"/>
              <a:gd name="connsiteX273" fmla="*/ 5005864 w 7096125"/>
              <a:gd name="connsiteY273" fmla="*/ 847249 h 4419600"/>
              <a:gd name="connsiteX274" fmla="*/ 4965859 w 7096125"/>
              <a:gd name="connsiteY274" fmla="*/ 733901 h 4419600"/>
              <a:gd name="connsiteX275" fmla="*/ 4904899 w 7096125"/>
              <a:gd name="connsiteY275" fmla="*/ 538639 h 4419600"/>
              <a:gd name="connsiteX276" fmla="*/ 4874419 w 7096125"/>
              <a:gd name="connsiteY276" fmla="*/ 450056 h 4419600"/>
              <a:gd name="connsiteX277" fmla="*/ 4891564 w 7096125"/>
              <a:gd name="connsiteY277" fmla="*/ 424339 h 4419600"/>
              <a:gd name="connsiteX278" fmla="*/ 4919187 w 7096125"/>
              <a:gd name="connsiteY278" fmla="*/ 504349 h 4419600"/>
              <a:gd name="connsiteX279" fmla="*/ 4983957 w 7096125"/>
              <a:gd name="connsiteY279" fmla="*/ 690086 h 4419600"/>
              <a:gd name="connsiteX280" fmla="*/ 5000149 w 7096125"/>
              <a:gd name="connsiteY280" fmla="*/ 716756 h 4419600"/>
              <a:gd name="connsiteX281" fmla="*/ 5003007 w 7096125"/>
              <a:gd name="connsiteY281" fmla="*/ 725329 h 4419600"/>
              <a:gd name="connsiteX282" fmla="*/ 5049679 w 7096125"/>
              <a:gd name="connsiteY282" fmla="*/ 874871 h 4419600"/>
              <a:gd name="connsiteX283" fmla="*/ 5131594 w 7096125"/>
              <a:gd name="connsiteY283" fmla="*/ 1108234 h 4419600"/>
              <a:gd name="connsiteX284" fmla="*/ 5161121 w 7096125"/>
              <a:gd name="connsiteY284" fmla="*/ 1177766 h 4419600"/>
              <a:gd name="connsiteX285" fmla="*/ 5179219 w 7096125"/>
              <a:gd name="connsiteY285" fmla="*/ 1193959 h 4419600"/>
              <a:gd name="connsiteX286" fmla="*/ 5183029 w 7096125"/>
              <a:gd name="connsiteY286" fmla="*/ 1190149 h 4419600"/>
              <a:gd name="connsiteX287" fmla="*/ 5189696 w 7096125"/>
              <a:gd name="connsiteY287" fmla="*/ 1212056 h 4419600"/>
              <a:gd name="connsiteX288" fmla="*/ 5194459 w 7096125"/>
              <a:gd name="connsiteY288" fmla="*/ 1196816 h 4419600"/>
              <a:gd name="connsiteX289" fmla="*/ 5226844 w 7096125"/>
              <a:gd name="connsiteY289" fmla="*/ 1227296 h 4419600"/>
              <a:gd name="connsiteX290" fmla="*/ 5343049 w 7096125"/>
              <a:gd name="connsiteY290" fmla="*/ 1255871 h 4419600"/>
              <a:gd name="connsiteX291" fmla="*/ 5411629 w 7096125"/>
              <a:gd name="connsiteY291" fmla="*/ 1274921 h 4419600"/>
              <a:gd name="connsiteX292" fmla="*/ 5426869 w 7096125"/>
              <a:gd name="connsiteY292" fmla="*/ 1285399 h 4419600"/>
              <a:gd name="connsiteX293" fmla="*/ 5478304 w 7096125"/>
              <a:gd name="connsiteY293" fmla="*/ 1332071 h 4419600"/>
              <a:gd name="connsiteX294" fmla="*/ 5472589 w 7096125"/>
              <a:gd name="connsiteY294" fmla="*/ 1362551 h 4419600"/>
              <a:gd name="connsiteX295" fmla="*/ 5442109 w 7096125"/>
              <a:gd name="connsiteY295" fmla="*/ 1382554 h 4419600"/>
              <a:gd name="connsiteX296" fmla="*/ 5444014 w 7096125"/>
              <a:gd name="connsiteY296" fmla="*/ 1385411 h 4419600"/>
              <a:gd name="connsiteX297" fmla="*/ 5497354 w 7096125"/>
              <a:gd name="connsiteY297" fmla="*/ 1426369 h 4419600"/>
              <a:gd name="connsiteX298" fmla="*/ 5523071 w 7096125"/>
              <a:gd name="connsiteY298" fmla="*/ 1453039 h 4419600"/>
              <a:gd name="connsiteX299" fmla="*/ 5557362 w 7096125"/>
              <a:gd name="connsiteY299" fmla="*/ 1465421 h 4419600"/>
              <a:gd name="connsiteX300" fmla="*/ 5580221 w 7096125"/>
              <a:gd name="connsiteY300" fmla="*/ 1462564 h 4419600"/>
              <a:gd name="connsiteX301" fmla="*/ 5604987 w 7096125"/>
              <a:gd name="connsiteY301" fmla="*/ 1514951 h 4419600"/>
              <a:gd name="connsiteX302" fmla="*/ 5601177 w 7096125"/>
              <a:gd name="connsiteY302" fmla="*/ 1581626 h 4419600"/>
              <a:gd name="connsiteX303" fmla="*/ 5568791 w 7096125"/>
              <a:gd name="connsiteY303" fmla="*/ 1701641 h 4419600"/>
              <a:gd name="connsiteX304" fmla="*/ 5547837 w 7096125"/>
              <a:gd name="connsiteY304" fmla="*/ 1735931 h 4419600"/>
              <a:gd name="connsiteX305" fmla="*/ 5584984 w 7096125"/>
              <a:gd name="connsiteY305" fmla="*/ 1768316 h 4419600"/>
              <a:gd name="connsiteX306" fmla="*/ 5582127 w 7096125"/>
              <a:gd name="connsiteY306" fmla="*/ 1796891 h 4419600"/>
              <a:gd name="connsiteX307" fmla="*/ 5563077 w 7096125"/>
              <a:gd name="connsiteY307" fmla="*/ 1862614 h 4419600"/>
              <a:gd name="connsiteX308" fmla="*/ 5546884 w 7096125"/>
              <a:gd name="connsiteY308" fmla="*/ 2001679 h 4419600"/>
              <a:gd name="connsiteX309" fmla="*/ 5544027 w 7096125"/>
              <a:gd name="connsiteY309" fmla="*/ 2032159 h 4419600"/>
              <a:gd name="connsiteX310" fmla="*/ 5488782 w 7096125"/>
              <a:gd name="connsiteY310" fmla="*/ 2115026 h 4419600"/>
              <a:gd name="connsiteX311" fmla="*/ 5374482 w 7096125"/>
              <a:gd name="connsiteY311" fmla="*/ 2136934 h 4419600"/>
              <a:gd name="connsiteX312" fmla="*/ 5333524 w 7096125"/>
              <a:gd name="connsiteY312" fmla="*/ 2137886 h 4419600"/>
              <a:gd name="connsiteX313" fmla="*/ 5175409 w 7096125"/>
              <a:gd name="connsiteY313" fmla="*/ 2103596 h 4419600"/>
              <a:gd name="connsiteX314" fmla="*/ 5213509 w 7096125"/>
              <a:gd name="connsiteY314" fmla="*/ 2150269 h 4419600"/>
              <a:gd name="connsiteX315" fmla="*/ 5226844 w 7096125"/>
              <a:gd name="connsiteY315" fmla="*/ 2166461 h 4419600"/>
              <a:gd name="connsiteX316" fmla="*/ 5248752 w 7096125"/>
              <a:gd name="connsiteY316" fmla="*/ 2213134 h 4419600"/>
              <a:gd name="connsiteX317" fmla="*/ 5225891 w 7096125"/>
              <a:gd name="connsiteY317" fmla="*/ 2245519 h 4419600"/>
              <a:gd name="connsiteX318" fmla="*/ 5216366 w 7096125"/>
              <a:gd name="connsiteY318" fmla="*/ 2281714 h 4419600"/>
              <a:gd name="connsiteX319" fmla="*/ 5202079 w 7096125"/>
              <a:gd name="connsiteY319" fmla="*/ 2313146 h 4419600"/>
              <a:gd name="connsiteX320" fmla="*/ 5204937 w 7096125"/>
              <a:gd name="connsiteY320" fmla="*/ 2370296 h 4419600"/>
              <a:gd name="connsiteX321" fmla="*/ 5258277 w 7096125"/>
              <a:gd name="connsiteY321" fmla="*/ 2378869 h 4419600"/>
              <a:gd name="connsiteX322" fmla="*/ 5265896 w 7096125"/>
              <a:gd name="connsiteY322" fmla="*/ 2403634 h 4419600"/>
              <a:gd name="connsiteX323" fmla="*/ 5211604 w 7096125"/>
              <a:gd name="connsiteY323" fmla="*/ 2376964 h 4419600"/>
              <a:gd name="connsiteX324" fmla="*/ 5223034 w 7096125"/>
              <a:gd name="connsiteY324" fmla="*/ 2454116 h 4419600"/>
              <a:gd name="connsiteX325" fmla="*/ 5229702 w 7096125"/>
              <a:gd name="connsiteY325" fmla="*/ 2462689 h 4419600"/>
              <a:gd name="connsiteX326" fmla="*/ 5264944 w 7096125"/>
              <a:gd name="connsiteY326" fmla="*/ 2611279 h 4419600"/>
              <a:gd name="connsiteX327" fmla="*/ 5263991 w 7096125"/>
              <a:gd name="connsiteY327" fmla="*/ 2628424 h 4419600"/>
              <a:gd name="connsiteX328" fmla="*/ 5253514 w 7096125"/>
              <a:gd name="connsiteY328" fmla="*/ 2666524 h 4419600"/>
              <a:gd name="connsiteX329" fmla="*/ 5276374 w 7096125"/>
              <a:gd name="connsiteY329" fmla="*/ 2691289 h 4419600"/>
              <a:gd name="connsiteX330" fmla="*/ 5323999 w 7096125"/>
              <a:gd name="connsiteY330" fmla="*/ 2727484 h 4419600"/>
              <a:gd name="connsiteX331" fmla="*/ 5337334 w 7096125"/>
              <a:gd name="connsiteY331" fmla="*/ 2734151 h 4419600"/>
              <a:gd name="connsiteX332" fmla="*/ 5363052 w 7096125"/>
              <a:gd name="connsiteY332" fmla="*/ 2777014 h 4419600"/>
              <a:gd name="connsiteX333" fmla="*/ 5379244 w 7096125"/>
              <a:gd name="connsiteY333" fmla="*/ 2811304 h 4419600"/>
              <a:gd name="connsiteX334" fmla="*/ 5402104 w 7096125"/>
              <a:gd name="connsiteY334" fmla="*/ 2836069 h 4419600"/>
              <a:gd name="connsiteX335" fmla="*/ 5415439 w 7096125"/>
              <a:gd name="connsiteY335" fmla="*/ 2843689 h 4419600"/>
              <a:gd name="connsiteX336" fmla="*/ 5475446 w 7096125"/>
              <a:gd name="connsiteY336" fmla="*/ 2849404 h 4419600"/>
              <a:gd name="connsiteX337" fmla="*/ 5502116 w 7096125"/>
              <a:gd name="connsiteY337" fmla="*/ 2824639 h 4419600"/>
              <a:gd name="connsiteX338" fmla="*/ 5522119 w 7096125"/>
              <a:gd name="connsiteY338" fmla="*/ 2804636 h 4419600"/>
              <a:gd name="connsiteX339" fmla="*/ 5560219 w 7096125"/>
              <a:gd name="connsiteY339" fmla="*/ 2772251 h 4419600"/>
              <a:gd name="connsiteX340" fmla="*/ 5573554 w 7096125"/>
              <a:gd name="connsiteY340" fmla="*/ 2757011 h 4419600"/>
              <a:gd name="connsiteX341" fmla="*/ 5620227 w 7096125"/>
              <a:gd name="connsiteY341" fmla="*/ 2741771 h 4419600"/>
              <a:gd name="connsiteX342" fmla="*/ 5648802 w 7096125"/>
              <a:gd name="connsiteY342" fmla="*/ 2779871 h 4419600"/>
              <a:gd name="connsiteX343" fmla="*/ 5672614 w 7096125"/>
              <a:gd name="connsiteY343" fmla="*/ 2757964 h 4419600"/>
              <a:gd name="connsiteX344" fmla="*/ 5676424 w 7096125"/>
              <a:gd name="connsiteY344" fmla="*/ 2761774 h 4419600"/>
              <a:gd name="connsiteX345" fmla="*/ 5683091 w 7096125"/>
              <a:gd name="connsiteY345" fmla="*/ 2737009 h 4419600"/>
              <a:gd name="connsiteX346" fmla="*/ 5712619 w 7096125"/>
              <a:gd name="connsiteY346" fmla="*/ 2788444 h 4419600"/>
              <a:gd name="connsiteX347" fmla="*/ 5725002 w 7096125"/>
              <a:gd name="connsiteY347" fmla="*/ 2756059 h 4419600"/>
              <a:gd name="connsiteX348" fmla="*/ 5739289 w 7096125"/>
              <a:gd name="connsiteY348" fmla="*/ 2760821 h 4419600"/>
              <a:gd name="connsiteX349" fmla="*/ 5737384 w 7096125"/>
              <a:gd name="connsiteY349" fmla="*/ 2738914 h 4419600"/>
              <a:gd name="connsiteX350" fmla="*/ 5741194 w 7096125"/>
              <a:gd name="connsiteY350" fmla="*/ 2737961 h 4419600"/>
              <a:gd name="connsiteX351" fmla="*/ 5751671 w 7096125"/>
              <a:gd name="connsiteY351" fmla="*/ 2768441 h 4419600"/>
              <a:gd name="connsiteX352" fmla="*/ 5786914 w 7096125"/>
              <a:gd name="connsiteY352" fmla="*/ 2740819 h 4419600"/>
              <a:gd name="connsiteX353" fmla="*/ 5799296 w 7096125"/>
              <a:gd name="connsiteY353" fmla="*/ 2772251 h 4419600"/>
              <a:gd name="connsiteX354" fmla="*/ 5792629 w 7096125"/>
              <a:gd name="connsiteY354" fmla="*/ 2731294 h 4419600"/>
              <a:gd name="connsiteX355" fmla="*/ 5804059 w 7096125"/>
              <a:gd name="connsiteY355" fmla="*/ 2737009 h 4419600"/>
              <a:gd name="connsiteX356" fmla="*/ 5804059 w 7096125"/>
              <a:gd name="connsiteY356" fmla="*/ 2687479 h 4419600"/>
              <a:gd name="connsiteX357" fmla="*/ 5807869 w 7096125"/>
              <a:gd name="connsiteY357" fmla="*/ 2685574 h 4419600"/>
              <a:gd name="connsiteX358" fmla="*/ 5832634 w 7096125"/>
              <a:gd name="connsiteY358" fmla="*/ 2737961 h 4419600"/>
              <a:gd name="connsiteX359" fmla="*/ 5836444 w 7096125"/>
              <a:gd name="connsiteY359" fmla="*/ 2687479 h 4419600"/>
              <a:gd name="connsiteX360" fmla="*/ 5840254 w 7096125"/>
              <a:gd name="connsiteY360" fmla="*/ 2687479 h 4419600"/>
              <a:gd name="connsiteX361" fmla="*/ 5844064 w 7096125"/>
              <a:gd name="connsiteY361" fmla="*/ 2734151 h 4419600"/>
              <a:gd name="connsiteX362" fmla="*/ 5857399 w 7096125"/>
              <a:gd name="connsiteY362" fmla="*/ 2715101 h 4419600"/>
              <a:gd name="connsiteX363" fmla="*/ 5867877 w 7096125"/>
              <a:gd name="connsiteY363" fmla="*/ 2776061 h 4419600"/>
              <a:gd name="connsiteX364" fmla="*/ 5873591 w 7096125"/>
              <a:gd name="connsiteY364" fmla="*/ 2776061 h 4419600"/>
              <a:gd name="connsiteX365" fmla="*/ 5885021 w 7096125"/>
              <a:gd name="connsiteY365" fmla="*/ 2740819 h 4419600"/>
              <a:gd name="connsiteX366" fmla="*/ 5890737 w 7096125"/>
              <a:gd name="connsiteY366" fmla="*/ 2781776 h 4419600"/>
              <a:gd name="connsiteX367" fmla="*/ 5895499 w 7096125"/>
              <a:gd name="connsiteY367" fmla="*/ 2781776 h 4419600"/>
              <a:gd name="connsiteX368" fmla="*/ 5900262 w 7096125"/>
              <a:gd name="connsiteY368" fmla="*/ 2765584 h 4419600"/>
              <a:gd name="connsiteX369" fmla="*/ 5903119 w 7096125"/>
              <a:gd name="connsiteY369" fmla="*/ 2765584 h 4419600"/>
              <a:gd name="connsiteX370" fmla="*/ 5905977 w 7096125"/>
              <a:gd name="connsiteY370" fmla="*/ 2781776 h 4419600"/>
              <a:gd name="connsiteX371" fmla="*/ 5929789 w 7096125"/>
              <a:gd name="connsiteY371" fmla="*/ 2757011 h 4419600"/>
              <a:gd name="connsiteX372" fmla="*/ 5931694 w 7096125"/>
              <a:gd name="connsiteY372" fmla="*/ 2789396 h 4419600"/>
              <a:gd name="connsiteX373" fmla="*/ 5932646 w 7096125"/>
              <a:gd name="connsiteY373" fmla="*/ 2789396 h 4419600"/>
              <a:gd name="connsiteX374" fmla="*/ 5935504 w 7096125"/>
              <a:gd name="connsiteY374" fmla="*/ 2762726 h 4419600"/>
              <a:gd name="connsiteX375" fmla="*/ 5945029 w 7096125"/>
              <a:gd name="connsiteY375" fmla="*/ 2777966 h 4419600"/>
              <a:gd name="connsiteX376" fmla="*/ 5946934 w 7096125"/>
              <a:gd name="connsiteY376" fmla="*/ 2773204 h 4419600"/>
              <a:gd name="connsiteX377" fmla="*/ 5953602 w 7096125"/>
              <a:gd name="connsiteY377" fmla="*/ 2797016 h 4419600"/>
              <a:gd name="connsiteX378" fmla="*/ 5958364 w 7096125"/>
              <a:gd name="connsiteY378" fmla="*/ 2782729 h 4419600"/>
              <a:gd name="connsiteX379" fmla="*/ 5964079 w 7096125"/>
              <a:gd name="connsiteY379" fmla="*/ 2789396 h 4419600"/>
              <a:gd name="connsiteX380" fmla="*/ 5943124 w 7096125"/>
              <a:gd name="connsiteY380" fmla="*/ 2737009 h 4419600"/>
              <a:gd name="connsiteX381" fmla="*/ 5955507 w 7096125"/>
              <a:gd name="connsiteY381" fmla="*/ 2739866 h 4419600"/>
              <a:gd name="connsiteX382" fmla="*/ 5955507 w 7096125"/>
              <a:gd name="connsiteY382" fmla="*/ 2736056 h 4419600"/>
              <a:gd name="connsiteX383" fmla="*/ 5997416 w 7096125"/>
              <a:gd name="connsiteY383" fmla="*/ 2783681 h 4419600"/>
              <a:gd name="connsiteX384" fmla="*/ 6005989 w 7096125"/>
              <a:gd name="connsiteY384" fmla="*/ 2774156 h 4419600"/>
              <a:gd name="connsiteX385" fmla="*/ 6014562 w 7096125"/>
              <a:gd name="connsiteY385" fmla="*/ 2797969 h 4419600"/>
              <a:gd name="connsiteX386" fmla="*/ 6021229 w 7096125"/>
              <a:gd name="connsiteY386" fmla="*/ 2796064 h 4419600"/>
              <a:gd name="connsiteX387" fmla="*/ 6007894 w 7096125"/>
              <a:gd name="connsiteY387" fmla="*/ 2720816 h 4419600"/>
              <a:gd name="connsiteX388" fmla="*/ 6012657 w 7096125"/>
              <a:gd name="connsiteY388" fmla="*/ 2718911 h 4419600"/>
              <a:gd name="connsiteX389" fmla="*/ 6040279 w 7096125"/>
              <a:gd name="connsiteY389" fmla="*/ 2802731 h 4419600"/>
              <a:gd name="connsiteX390" fmla="*/ 6045041 w 7096125"/>
              <a:gd name="connsiteY390" fmla="*/ 2801779 h 4419600"/>
              <a:gd name="connsiteX391" fmla="*/ 6039327 w 7096125"/>
              <a:gd name="connsiteY391" fmla="*/ 2747486 h 4419600"/>
              <a:gd name="connsiteX392" fmla="*/ 6042184 w 7096125"/>
              <a:gd name="connsiteY392" fmla="*/ 2729389 h 4419600"/>
              <a:gd name="connsiteX393" fmla="*/ 6053614 w 7096125"/>
              <a:gd name="connsiteY393" fmla="*/ 2742724 h 4419600"/>
              <a:gd name="connsiteX394" fmla="*/ 6059329 w 7096125"/>
              <a:gd name="connsiteY394" fmla="*/ 2757011 h 4419600"/>
              <a:gd name="connsiteX395" fmla="*/ 6058377 w 7096125"/>
              <a:gd name="connsiteY395" fmla="*/ 2701766 h 4419600"/>
              <a:gd name="connsiteX396" fmla="*/ 6033612 w 7096125"/>
              <a:gd name="connsiteY396" fmla="*/ 2652236 h 4419600"/>
              <a:gd name="connsiteX397" fmla="*/ 6025991 w 7096125"/>
              <a:gd name="connsiteY397" fmla="*/ 2639854 h 4419600"/>
              <a:gd name="connsiteX398" fmla="*/ 5994559 w 7096125"/>
              <a:gd name="connsiteY398" fmla="*/ 2585561 h 4419600"/>
              <a:gd name="connsiteX399" fmla="*/ 5997416 w 7096125"/>
              <a:gd name="connsiteY399" fmla="*/ 2574131 h 4419600"/>
              <a:gd name="connsiteX400" fmla="*/ 6102191 w 7096125"/>
              <a:gd name="connsiteY400" fmla="*/ 2686526 h 4419600"/>
              <a:gd name="connsiteX401" fmla="*/ 6099334 w 7096125"/>
              <a:gd name="connsiteY401" fmla="*/ 2664619 h 4419600"/>
              <a:gd name="connsiteX402" fmla="*/ 6131719 w 7096125"/>
              <a:gd name="connsiteY402" fmla="*/ 2702719 h 4419600"/>
              <a:gd name="connsiteX403" fmla="*/ 6104096 w 7096125"/>
              <a:gd name="connsiteY403" fmla="*/ 2645569 h 4419600"/>
              <a:gd name="connsiteX404" fmla="*/ 6153627 w 7096125"/>
              <a:gd name="connsiteY404" fmla="*/ 2689384 h 4419600"/>
              <a:gd name="connsiteX405" fmla="*/ 6149816 w 7096125"/>
              <a:gd name="connsiteY405" fmla="*/ 2632234 h 4419600"/>
              <a:gd name="connsiteX406" fmla="*/ 6180296 w 7096125"/>
              <a:gd name="connsiteY406" fmla="*/ 2651284 h 4419600"/>
              <a:gd name="connsiteX407" fmla="*/ 6170771 w 7096125"/>
              <a:gd name="connsiteY407" fmla="*/ 2580799 h 4419600"/>
              <a:gd name="connsiteX408" fmla="*/ 6172677 w 7096125"/>
              <a:gd name="connsiteY408" fmla="*/ 2579846 h 4419600"/>
              <a:gd name="connsiteX409" fmla="*/ 6179344 w 7096125"/>
              <a:gd name="connsiteY409" fmla="*/ 2598896 h 4419600"/>
              <a:gd name="connsiteX410" fmla="*/ 6182202 w 7096125"/>
              <a:gd name="connsiteY410" fmla="*/ 2598896 h 4419600"/>
              <a:gd name="connsiteX411" fmla="*/ 6179344 w 7096125"/>
              <a:gd name="connsiteY411" fmla="*/ 2564606 h 4419600"/>
              <a:gd name="connsiteX412" fmla="*/ 6184107 w 7096125"/>
              <a:gd name="connsiteY412" fmla="*/ 2563654 h 4419600"/>
              <a:gd name="connsiteX413" fmla="*/ 6190774 w 7096125"/>
              <a:gd name="connsiteY413" fmla="*/ 2598896 h 4419600"/>
              <a:gd name="connsiteX414" fmla="*/ 6196489 w 7096125"/>
              <a:gd name="connsiteY414" fmla="*/ 2588419 h 4419600"/>
              <a:gd name="connsiteX415" fmla="*/ 6205062 w 7096125"/>
              <a:gd name="connsiteY415" fmla="*/ 2648426 h 4419600"/>
              <a:gd name="connsiteX416" fmla="*/ 6210777 w 7096125"/>
              <a:gd name="connsiteY416" fmla="*/ 2648426 h 4419600"/>
              <a:gd name="connsiteX417" fmla="*/ 6226969 w 7096125"/>
              <a:gd name="connsiteY417" fmla="*/ 2555081 h 4419600"/>
              <a:gd name="connsiteX418" fmla="*/ 6230779 w 7096125"/>
              <a:gd name="connsiteY418" fmla="*/ 2556034 h 4419600"/>
              <a:gd name="connsiteX419" fmla="*/ 6248877 w 7096125"/>
              <a:gd name="connsiteY419" fmla="*/ 2605564 h 4419600"/>
              <a:gd name="connsiteX420" fmla="*/ 6253639 w 7096125"/>
              <a:gd name="connsiteY420" fmla="*/ 2603659 h 4419600"/>
              <a:gd name="connsiteX421" fmla="*/ 6246971 w 7096125"/>
              <a:gd name="connsiteY421" fmla="*/ 2565559 h 4419600"/>
              <a:gd name="connsiteX422" fmla="*/ 6259354 w 7096125"/>
              <a:gd name="connsiteY422" fmla="*/ 2576989 h 4419600"/>
              <a:gd name="connsiteX423" fmla="*/ 6258402 w 7096125"/>
              <a:gd name="connsiteY423" fmla="*/ 2556986 h 4419600"/>
              <a:gd name="connsiteX424" fmla="*/ 6263164 w 7096125"/>
              <a:gd name="connsiteY424" fmla="*/ 2556034 h 4419600"/>
              <a:gd name="connsiteX425" fmla="*/ 6280309 w 7096125"/>
              <a:gd name="connsiteY425" fmla="*/ 2614136 h 4419600"/>
              <a:gd name="connsiteX426" fmla="*/ 6282214 w 7096125"/>
              <a:gd name="connsiteY426" fmla="*/ 2613184 h 4419600"/>
              <a:gd name="connsiteX427" fmla="*/ 6282214 w 7096125"/>
              <a:gd name="connsiteY427" fmla="*/ 2564606 h 4419600"/>
              <a:gd name="connsiteX428" fmla="*/ 6291739 w 7096125"/>
              <a:gd name="connsiteY428" fmla="*/ 2573179 h 4419600"/>
              <a:gd name="connsiteX429" fmla="*/ 6307932 w 7096125"/>
              <a:gd name="connsiteY429" fmla="*/ 2545556 h 4419600"/>
              <a:gd name="connsiteX430" fmla="*/ 6317457 w 7096125"/>
              <a:gd name="connsiteY430" fmla="*/ 2520791 h 4419600"/>
              <a:gd name="connsiteX431" fmla="*/ 6346032 w 7096125"/>
              <a:gd name="connsiteY431" fmla="*/ 2588419 h 4419600"/>
              <a:gd name="connsiteX432" fmla="*/ 6348889 w 7096125"/>
              <a:gd name="connsiteY432" fmla="*/ 2587466 h 4419600"/>
              <a:gd name="connsiteX433" fmla="*/ 6346032 w 7096125"/>
              <a:gd name="connsiteY433" fmla="*/ 2560796 h 4419600"/>
              <a:gd name="connsiteX434" fmla="*/ 6349841 w 7096125"/>
              <a:gd name="connsiteY434" fmla="*/ 2559844 h 4419600"/>
              <a:gd name="connsiteX435" fmla="*/ 6373654 w 7096125"/>
              <a:gd name="connsiteY435" fmla="*/ 2634139 h 4419600"/>
              <a:gd name="connsiteX436" fmla="*/ 6377464 w 7096125"/>
              <a:gd name="connsiteY436" fmla="*/ 2635091 h 4419600"/>
              <a:gd name="connsiteX437" fmla="*/ 6389846 w 7096125"/>
              <a:gd name="connsiteY437" fmla="*/ 2583656 h 4419600"/>
              <a:gd name="connsiteX438" fmla="*/ 6402229 w 7096125"/>
              <a:gd name="connsiteY438" fmla="*/ 2638901 h 4419600"/>
              <a:gd name="connsiteX439" fmla="*/ 6406039 w 7096125"/>
              <a:gd name="connsiteY439" fmla="*/ 2637949 h 4419600"/>
              <a:gd name="connsiteX440" fmla="*/ 6405087 w 7096125"/>
              <a:gd name="connsiteY440" fmla="*/ 2616994 h 4419600"/>
              <a:gd name="connsiteX441" fmla="*/ 6406991 w 7096125"/>
              <a:gd name="connsiteY441" fmla="*/ 2616041 h 4419600"/>
              <a:gd name="connsiteX442" fmla="*/ 6419374 w 7096125"/>
              <a:gd name="connsiteY442" fmla="*/ 2654141 h 4419600"/>
              <a:gd name="connsiteX443" fmla="*/ 6424137 w 7096125"/>
              <a:gd name="connsiteY443" fmla="*/ 2642711 h 4419600"/>
              <a:gd name="connsiteX444" fmla="*/ 6426994 w 7096125"/>
              <a:gd name="connsiteY444" fmla="*/ 2565559 h 4419600"/>
              <a:gd name="connsiteX445" fmla="*/ 6433662 w 7096125"/>
              <a:gd name="connsiteY445" fmla="*/ 2556986 h 4419600"/>
              <a:gd name="connsiteX446" fmla="*/ 6454616 w 7096125"/>
              <a:gd name="connsiteY446" fmla="*/ 2659856 h 4419600"/>
              <a:gd name="connsiteX447" fmla="*/ 6480334 w 7096125"/>
              <a:gd name="connsiteY447" fmla="*/ 2665571 h 4419600"/>
              <a:gd name="connsiteX448" fmla="*/ 6489859 w 7096125"/>
              <a:gd name="connsiteY448" fmla="*/ 2635091 h 4419600"/>
              <a:gd name="connsiteX449" fmla="*/ 6497479 w 7096125"/>
              <a:gd name="connsiteY449" fmla="*/ 2690336 h 4419600"/>
              <a:gd name="connsiteX450" fmla="*/ 6511766 w 7096125"/>
              <a:gd name="connsiteY450" fmla="*/ 2645569 h 4419600"/>
              <a:gd name="connsiteX451" fmla="*/ 6526054 w 7096125"/>
              <a:gd name="connsiteY451" fmla="*/ 2636044 h 4419600"/>
              <a:gd name="connsiteX452" fmla="*/ 6527959 w 7096125"/>
              <a:gd name="connsiteY452" fmla="*/ 2640806 h 4419600"/>
              <a:gd name="connsiteX453" fmla="*/ 6534627 w 7096125"/>
              <a:gd name="connsiteY453" fmla="*/ 2616994 h 4419600"/>
              <a:gd name="connsiteX454" fmla="*/ 6548914 w 7096125"/>
              <a:gd name="connsiteY454" fmla="*/ 2657951 h 4419600"/>
              <a:gd name="connsiteX455" fmla="*/ 6573679 w 7096125"/>
              <a:gd name="connsiteY455" fmla="*/ 2641759 h 4419600"/>
              <a:gd name="connsiteX456" fmla="*/ 6576537 w 7096125"/>
              <a:gd name="connsiteY456" fmla="*/ 2656046 h 4419600"/>
              <a:gd name="connsiteX457" fmla="*/ 6608921 w 7096125"/>
              <a:gd name="connsiteY457" fmla="*/ 2642711 h 4419600"/>
              <a:gd name="connsiteX458" fmla="*/ 6627971 w 7096125"/>
              <a:gd name="connsiteY458" fmla="*/ 2701766 h 4419600"/>
              <a:gd name="connsiteX459" fmla="*/ 6632734 w 7096125"/>
              <a:gd name="connsiteY459" fmla="*/ 2685574 h 4419600"/>
              <a:gd name="connsiteX460" fmla="*/ 6635591 w 7096125"/>
              <a:gd name="connsiteY460" fmla="*/ 2686526 h 4419600"/>
              <a:gd name="connsiteX461" fmla="*/ 6633687 w 7096125"/>
              <a:gd name="connsiteY461" fmla="*/ 2709386 h 4419600"/>
              <a:gd name="connsiteX462" fmla="*/ 6636544 w 7096125"/>
              <a:gd name="connsiteY462" fmla="*/ 2710339 h 4419600"/>
              <a:gd name="connsiteX463" fmla="*/ 6648927 w 7096125"/>
              <a:gd name="connsiteY463" fmla="*/ 2669381 h 4419600"/>
              <a:gd name="connsiteX464" fmla="*/ 6652737 w 7096125"/>
              <a:gd name="connsiteY464" fmla="*/ 2670334 h 4419600"/>
              <a:gd name="connsiteX465" fmla="*/ 6646069 w 7096125"/>
              <a:gd name="connsiteY465" fmla="*/ 2700814 h 4419600"/>
              <a:gd name="connsiteX466" fmla="*/ 6693694 w 7096125"/>
              <a:gd name="connsiteY466" fmla="*/ 2689384 h 4419600"/>
              <a:gd name="connsiteX467" fmla="*/ 6738462 w 7096125"/>
              <a:gd name="connsiteY467" fmla="*/ 2724626 h 4419600"/>
              <a:gd name="connsiteX468" fmla="*/ 6776562 w 7096125"/>
              <a:gd name="connsiteY468" fmla="*/ 2692241 h 4419600"/>
              <a:gd name="connsiteX469" fmla="*/ 6777514 w 7096125"/>
              <a:gd name="connsiteY469" fmla="*/ 2690336 h 4419600"/>
              <a:gd name="connsiteX470" fmla="*/ 6868002 w 7096125"/>
              <a:gd name="connsiteY470" fmla="*/ 2652236 h 4419600"/>
              <a:gd name="connsiteX471" fmla="*/ 6890862 w 7096125"/>
              <a:gd name="connsiteY471" fmla="*/ 2677954 h 4419600"/>
              <a:gd name="connsiteX472" fmla="*/ 6896577 w 7096125"/>
              <a:gd name="connsiteY472" fmla="*/ 2707481 h 4419600"/>
              <a:gd name="connsiteX473" fmla="*/ 6936582 w 7096125"/>
              <a:gd name="connsiteY473" fmla="*/ 2698909 h 4419600"/>
              <a:gd name="connsiteX474" fmla="*/ 6954679 w 7096125"/>
              <a:gd name="connsiteY474" fmla="*/ 2689384 h 4419600"/>
              <a:gd name="connsiteX475" fmla="*/ 6832759 w 7096125"/>
              <a:gd name="connsiteY475" fmla="*/ 2579846 h 4419600"/>
              <a:gd name="connsiteX476" fmla="*/ 6731794 w 7096125"/>
              <a:gd name="connsiteY476" fmla="*/ 2563654 h 4419600"/>
              <a:gd name="connsiteX477" fmla="*/ 6669882 w 7096125"/>
              <a:gd name="connsiteY477" fmla="*/ 2571274 h 4419600"/>
              <a:gd name="connsiteX478" fmla="*/ 6580346 w 7096125"/>
              <a:gd name="connsiteY478" fmla="*/ 2597944 h 4419600"/>
              <a:gd name="connsiteX479" fmla="*/ 6561296 w 7096125"/>
              <a:gd name="connsiteY479" fmla="*/ 2603659 h 4419600"/>
              <a:gd name="connsiteX480" fmla="*/ 6558439 w 7096125"/>
              <a:gd name="connsiteY480" fmla="*/ 2596991 h 4419600"/>
              <a:gd name="connsiteX481" fmla="*/ 6657499 w 7096125"/>
              <a:gd name="connsiteY481" fmla="*/ 2562701 h 4419600"/>
              <a:gd name="connsiteX482" fmla="*/ 6641307 w 7096125"/>
              <a:gd name="connsiteY482" fmla="*/ 2555081 h 4419600"/>
              <a:gd name="connsiteX483" fmla="*/ 6708934 w 7096125"/>
              <a:gd name="connsiteY483" fmla="*/ 2535079 h 4419600"/>
              <a:gd name="connsiteX484" fmla="*/ 6260307 w 7096125"/>
              <a:gd name="connsiteY484" fmla="*/ 2415064 h 4419600"/>
              <a:gd name="connsiteX485" fmla="*/ 6262212 w 7096125"/>
              <a:gd name="connsiteY485" fmla="*/ 2408396 h 4419600"/>
              <a:gd name="connsiteX486" fmla="*/ 6874669 w 7096125"/>
              <a:gd name="connsiteY486" fmla="*/ 2559844 h 4419600"/>
              <a:gd name="connsiteX487" fmla="*/ 6860382 w 7096125"/>
              <a:gd name="connsiteY487" fmla="*/ 2529364 h 4419600"/>
              <a:gd name="connsiteX488" fmla="*/ 6865144 w 7096125"/>
              <a:gd name="connsiteY488" fmla="*/ 2526506 h 4419600"/>
              <a:gd name="connsiteX489" fmla="*/ 6885146 w 7096125"/>
              <a:gd name="connsiteY489" fmla="*/ 2550319 h 4419600"/>
              <a:gd name="connsiteX490" fmla="*/ 6926104 w 7096125"/>
              <a:gd name="connsiteY490" fmla="*/ 2576989 h 4419600"/>
              <a:gd name="connsiteX491" fmla="*/ 6989921 w 7096125"/>
              <a:gd name="connsiteY491" fmla="*/ 2584609 h 4419600"/>
              <a:gd name="connsiteX492" fmla="*/ 6966109 w 7096125"/>
              <a:gd name="connsiteY492" fmla="*/ 2535079 h 4419600"/>
              <a:gd name="connsiteX493" fmla="*/ 6910864 w 7096125"/>
              <a:gd name="connsiteY493" fmla="*/ 2461736 h 4419600"/>
              <a:gd name="connsiteX494" fmla="*/ 6898482 w 7096125"/>
              <a:gd name="connsiteY494" fmla="*/ 2437924 h 4419600"/>
              <a:gd name="connsiteX495" fmla="*/ 6904196 w 7096125"/>
              <a:gd name="connsiteY495" fmla="*/ 2434114 h 4419600"/>
              <a:gd name="connsiteX496" fmla="*/ 6915627 w 7096125"/>
              <a:gd name="connsiteY496" fmla="*/ 2444591 h 4419600"/>
              <a:gd name="connsiteX497" fmla="*/ 6964204 w 7096125"/>
              <a:gd name="connsiteY497" fmla="*/ 2509361 h 4419600"/>
              <a:gd name="connsiteX498" fmla="*/ 6988969 w 7096125"/>
              <a:gd name="connsiteY498" fmla="*/ 2534126 h 4419600"/>
              <a:gd name="connsiteX499" fmla="*/ 7014687 w 7096125"/>
              <a:gd name="connsiteY499" fmla="*/ 2535079 h 4419600"/>
              <a:gd name="connsiteX500" fmla="*/ 7048024 w 7096125"/>
              <a:gd name="connsiteY500" fmla="*/ 2542699 h 4419600"/>
              <a:gd name="connsiteX501" fmla="*/ 7088982 w 7096125"/>
              <a:gd name="connsiteY501" fmla="*/ 2588419 h 4419600"/>
              <a:gd name="connsiteX502" fmla="*/ 7088982 w 7096125"/>
              <a:gd name="connsiteY502" fmla="*/ 4418172 h 4419600"/>
              <a:gd name="connsiteX503" fmla="*/ 7144 w 7096125"/>
              <a:gd name="connsiteY503" fmla="*/ 4418172 h 4419600"/>
              <a:gd name="connsiteX504" fmla="*/ 10001 w 7096125"/>
              <a:gd name="connsiteY504" fmla="*/ 1664494 h 4419600"/>
              <a:gd name="connsiteX505" fmla="*/ 1066324 w 7096125"/>
              <a:gd name="connsiteY505" fmla="*/ 2493169 h 4419600"/>
              <a:gd name="connsiteX506" fmla="*/ 1122521 w 7096125"/>
              <a:gd name="connsiteY506" fmla="*/ 2408396 h 4419600"/>
              <a:gd name="connsiteX507" fmla="*/ 1095851 w 7096125"/>
              <a:gd name="connsiteY507" fmla="*/ 2391251 h 4419600"/>
              <a:gd name="connsiteX508" fmla="*/ 1086326 w 7096125"/>
              <a:gd name="connsiteY508" fmla="*/ 2382679 h 4419600"/>
              <a:gd name="connsiteX509" fmla="*/ 1094899 w 7096125"/>
              <a:gd name="connsiteY509" fmla="*/ 2372201 h 4419600"/>
              <a:gd name="connsiteX510" fmla="*/ 1114901 w 7096125"/>
              <a:gd name="connsiteY510" fmla="*/ 2318861 h 4419600"/>
              <a:gd name="connsiteX511" fmla="*/ 1121569 w 7096125"/>
              <a:gd name="connsiteY511" fmla="*/ 2300764 h 4419600"/>
              <a:gd name="connsiteX512" fmla="*/ 1120616 w 7096125"/>
              <a:gd name="connsiteY512" fmla="*/ 2269331 h 4419600"/>
              <a:gd name="connsiteX513" fmla="*/ 1113949 w 7096125"/>
              <a:gd name="connsiteY513" fmla="*/ 2232184 h 4419600"/>
              <a:gd name="connsiteX514" fmla="*/ 1116806 w 7096125"/>
              <a:gd name="connsiteY514" fmla="*/ 2227421 h 4419600"/>
              <a:gd name="connsiteX515" fmla="*/ 1100614 w 7096125"/>
              <a:gd name="connsiteY515" fmla="*/ 2219801 h 4419600"/>
              <a:gd name="connsiteX516" fmla="*/ 1103471 w 7096125"/>
              <a:gd name="connsiteY516" fmla="*/ 2203609 h 4419600"/>
              <a:gd name="connsiteX517" fmla="*/ 1121569 w 7096125"/>
              <a:gd name="connsiteY517" fmla="*/ 2204561 h 4419600"/>
              <a:gd name="connsiteX518" fmla="*/ 1149191 w 7096125"/>
              <a:gd name="connsiteY518" fmla="*/ 2217896 h 4419600"/>
              <a:gd name="connsiteX519" fmla="*/ 1173004 w 7096125"/>
              <a:gd name="connsiteY519" fmla="*/ 2207419 h 4419600"/>
              <a:gd name="connsiteX520" fmla="*/ 1186339 w 7096125"/>
              <a:gd name="connsiteY520" fmla="*/ 2193131 h 4419600"/>
              <a:gd name="connsiteX521" fmla="*/ 1219676 w 7096125"/>
              <a:gd name="connsiteY521" fmla="*/ 2210276 h 4419600"/>
              <a:gd name="connsiteX522" fmla="*/ 1240631 w 7096125"/>
              <a:gd name="connsiteY522" fmla="*/ 2245519 h 4419600"/>
              <a:gd name="connsiteX523" fmla="*/ 1273969 w 7096125"/>
              <a:gd name="connsiteY523" fmla="*/ 2286476 h 4419600"/>
              <a:gd name="connsiteX524" fmla="*/ 1281589 w 7096125"/>
              <a:gd name="connsiteY524" fmla="*/ 2302669 h 4419600"/>
              <a:gd name="connsiteX525" fmla="*/ 1297781 w 7096125"/>
              <a:gd name="connsiteY525" fmla="*/ 2321719 h 4419600"/>
              <a:gd name="connsiteX526" fmla="*/ 1292066 w 7096125"/>
              <a:gd name="connsiteY526" fmla="*/ 2356009 h 4419600"/>
              <a:gd name="connsiteX527" fmla="*/ 1313021 w 7096125"/>
              <a:gd name="connsiteY527" fmla="*/ 2331244 h 4419600"/>
              <a:gd name="connsiteX528" fmla="*/ 1318736 w 7096125"/>
              <a:gd name="connsiteY528" fmla="*/ 2334101 h 4419600"/>
              <a:gd name="connsiteX529" fmla="*/ 1313974 w 7096125"/>
              <a:gd name="connsiteY529" fmla="*/ 2352199 h 4419600"/>
              <a:gd name="connsiteX530" fmla="*/ 1324451 w 7096125"/>
              <a:gd name="connsiteY530" fmla="*/ 2375059 h 4419600"/>
              <a:gd name="connsiteX531" fmla="*/ 1358741 w 7096125"/>
              <a:gd name="connsiteY531" fmla="*/ 2349341 h 4419600"/>
              <a:gd name="connsiteX532" fmla="*/ 1354931 w 7096125"/>
              <a:gd name="connsiteY532" fmla="*/ 2338864 h 4419600"/>
              <a:gd name="connsiteX533" fmla="*/ 1340644 w 7096125"/>
              <a:gd name="connsiteY533" fmla="*/ 2329339 h 4419600"/>
              <a:gd name="connsiteX534" fmla="*/ 1335881 w 7096125"/>
              <a:gd name="connsiteY534" fmla="*/ 2300764 h 4419600"/>
              <a:gd name="connsiteX535" fmla="*/ 1319689 w 7096125"/>
              <a:gd name="connsiteY535" fmla="*/ 2320766 h 4419600"/>
              <a:gd name="connsiteX536" fmla="*/ 1314926 w 7096125"/>
              <a:gd name="connsiteY536" fmla="*/ 2318861 h 4419600"/>
              <a:gd name="connsiteX537" fmla="*/ 1322546 w 7096125"/>
              <a:gd name="connsiteY537" fmla="*/ 2291239 h 4419600"/>
              <a:gd name="connsiteX538" fmla="*/ 1322546 w 7096125"/>
              <a:gd name="connsiteY538" fmla="*/ 2230279 h 4419600"/>
              <a:gd name="connsiteX539" fmla="*/ 1287304 w 7096125"/>
              <a:gd name="connsiteY539" fmla="*/ 2236946 h 4419600"/>
              <a:gd name="connsiteX540" fmla="*/ 1268254 w 7096125"/>
              <a:gd name="connsiteY540" fmla="*/ 2211229 h 4419600"/>
              <a:gd name="connsiteX541" fmla="*/ 1263491 w 7096125"/>
              <a:gd name="connsiteY541" fmla="*/ 2191226 h 4419600"/>
              <a:gd name="connsiteX542" fmla="*/ 1263491 w 7096125"/>
              <a:gd name="connsiteY542" fmla="*/ 2132171 h 4419600"/>
              <a:gd name="connsiteX543" fmla="*/ 1282541 w 7096125"/>
              <a:gd name="connsiteY543" fmla="*/ 2120741 h 4419600"/>
              <a:gd name="connsiteX544" fmla="*/ 1306354 w 7096125"/>
              <a:gd name="connsiteY544" fmla="*/ 2133124 h 4419600"/>
              <a:gd name="connsiteX545" fmla="*/ 1328261 w 7096125"/>
              <a:gd name="connsiteY545" fmla="*/ 2170271 h 4419600"/>
              <a:gd name="connsiteX546" fmla="*/ 1342549 w 7096125"/>
              <a:gd name="connsiteY546" fmla="*/ 2187416 h 4419600"/>
              <a:gd name="connsiteX547" fmla="*/ 1362551 w 7096125"/>
              <a:gd name="connsiteY547" fmla="*/ 2177891 h 4419600"/>
              <a:gd name="connsiteX548" fmla="*/ 1372076 w 7096125"/>
              <a:gd name="connsiteY548" fmla="*/ 2167414 h 4419600"/>
              <a:gd name="connsiteX549" fmla="*/ 1403509 w 7096125"/>
              <a:gd name="connsiteY549" fmla="*/ 2169319 h 4419600"/>
              <a:gd name="connsiteX550" fmla="*/ 1413986 w 7096125"/>
              <a:gd name="connsiteY550" fmla="*/ 2174081 h 4419600"/>
              <a:gd name="connsiteX551" fmla="*/ 1418749 w 7096125"/>
              <a:gd name="connsiteY551" fmla="*/ 2206466 h 4419600"/>
              <a:gd name="connsiteX552" fmla="*/ 1425416 w 7096125"/>
              <a:gd name="connsiteY552" fmla="*/ 2282666 h 4419600"/>
              <a:gd name="connsiteX553" fmla="*/ 1465421 w 7096125"/>
              <a:gd name="connsiteY553" fmla="*/ 2307431 h 4419600"/>
              <a:gd name="connsiteX554" fmla="*/ 1528286 w 7096125"/>
              <a:gd name="connsiteY554" fmla="*/ 2299811 h 4419600"/>
              <a:gd name="connsiteX555" fmla="*/ 1534001 w 7096125"/>
              <a:gd name="connsiteY555" fmla="*/ 2270284 h 4419600"/>
              <a:gd name="connsiteX556" fmla="*/ 1514951 w 7096125"/>
              <a:gd name="connsiteY556" fmla="*/ 2283619 h 4419600"/>
              <a:gd name="connsiteX557" fmla="*/ 1489234 w 7096125"/>
              <a:gd name="connsiteY557" fmla="*/ 2269331 h 4419600"/>
              <a:gd name="connsiteX558" fmla="*/ 1505426 w 7096125"/>
              <a:gd name="connsiteY558" fmla="*/ 2228374 h 4419600"/>
              <a:gd name="connsiteX559" fmla="*/ 1512094 w 7096125"/>
              <a:gd name="connsiteY559" fmla="*/ 2230279 h 4419600"/>
              <a:gd name="connsiteX560" fmla="*/ 1539716 w 7096125"/>
              <a:gd name="connsiteY560" fmla="*/ 2212181 h 4419600"/>
              <a:gd name="connsiteX561" fmla="*/ 1541621 w 7096125"/>
              <a:gd name="connsiteY561" fmla="*/ 2073116 h 4419600"/>
              <a:gd name="connsiteX562" fmla="*/ 1538764 w 7096125"/>
              <a:gd name="connsiteY562" fmla="*/ 2068354 h 4419600"/>
              <a:gd name="connsiteX563" fmla="*/ 1533049 w 7096125"/>
              <a:gd name="connsiteY563" fmla="*/ 2069306 h 4419600"/>
              <a:gd name="connsiteX564" fmla="*/ 1503521 w 7096125"/>
              <a:gd name="connsiteY564" fmla="*/ 2060734 h 4419600"/>
              <a:gd name="connsiteX565" fmla="*/ 1497806 w 7096125"/>
              <a:gd name="connsiteY565" fmla="*/ 2049304 h 4419600"/>
              <a:gd name="connsiteX566" fmla="*/ 1442561 w 7096125"/>
              <a:gd name="connsiteY566" fmla="*/ 2027396 h 4419600"/>
              <a:gd name="connsiteX567" fmla="*/ 1438751 w 7096125"/>
              <a:gd name="connsiteY567" fmla="*/ 2029301 h 4419600"/>
              <a:gd name="connsiteX568" fmla="*/ 1377791 w 7096125"/>
              <a:gd name="connsiteY568" fmla="*/ 2021681 h 4419600"/>
              <a:gd name="connsiteX569" fmla="*/ 1357789 w 7096125"/>
              <a:gd name="connsiteY569" fmla="*/ 2015966 h 4419600"/>
              <a:gd name="connsiteX570" fmla="*/ 1302544 w 7096125"/>
              <a:gd name="connsiteY570" fmla="*/ 2017871 h 4419600"/>
              <a:gd name="connsiteX571" fmla="*/ 1259681 w 7096125"/>
              <a:gd name="connsiteY571" fmla="*/ 2025491 h 4419600"/>
              <a:gd name="connsiteX572" fmla="*/ 1233964 w 7096125"/>
              <a:gd name="connsiteY572" fmla="*/ 2025491 h 4419600"/>
              <a:gd name="connsiteX573" fmla="*/ 1112044 w 7096125"/>
              <a:gd name="connsiteY573" fmla="*/ 2037874 h 4419600"/>
              <a:gd name="connsiteX574" fmla="*/ 990124 w 7096125"/>
              <a:gd name="connsiteY574" fmla="*/ 2070259 h 4419600"/>
              <a:gd name="connsiteX575" fmla="*/ 931069 w 7096125"/>
              <a:gd name="connsiteY575" fmla="*/ 2079784 h 4419600"/>
              <a:gd name="connsiteX576" fmla="*/ 905351 w 7096125"/>
              <a:gd name="connsiteY576" fmla="*/ 2087404 h 4419600"/>
              <a:gd name="connsiteX577" fmla="*/ 792956 w 7096125"/>
              <a:gd name="connsiteY577" fmla="*/ 2098834 h 4419600"/>
              <a:gd name="connsiteX578" fmla="*/ 705326 w 7096125"/>
              <a:gd name="connsiteY578" fmla="*/ 2115979 h 4419600"/>
              <a:gd name="connsiteX579" fmla="*/ 651986 w 7096125"/>
              <a:gd name="connsiteY579" fmla="*/ 2085499 h 4419600"/>
              <a:gd name="connsiteX580" fmla="*/ 665321 w 7096125"/>
              <a:gd name="connsiteY580" fmla="*/ 2044541 h 4419600"/>
              <a:gd name="connsiteX581" fmla="*/ 674846 w 7096125"/>
              <a:gd name="connsiteY581" fmla="*/ 2024539 h 4419600"/>
              <a:gd name="connsiteX582" fmla="*/ 701516 w 7096125"/>
              <a:gd name="connsiteY582" fmla="*/ 1976914 h 4419600"/>
              <a:gd name="connsiteX583" fmla="*/ 756761 w 7096125"/>
              <a:gd name="connsiteY583" fmla="*/ 1947386 h 4419600"/>
              <a:gd name="connsiteX584" fmla="*/ 768191 w 7096125"/>
              <a:gd name="connsiteY584" fmla="*/ 1928336 h 4419600"/>
              <a:gd name="connsiteX585" fmla="*/ 748189 w 7096125"/>
              <a:gd name="connsiteY585" fmla="*/ 1918811 h 4419600"/>
              <a:gd name="connsiteX586" fmla="*/ 709136 w 7096125"/>
              <a:gd name="connsiteY586" fmla="*/ 1888331 h 4419600"/>
              <a:gd name="connsiteX587" fmla="*/ 700564 w 7096125"/>
              <a:gd name="connsiteY587" fmla="*/ 1880711 h 4419600"/>
              <a:gd name="connsiteX588" fmla="*/ 639604 w 7096125"/>
              <a:gd name="connsiteY588" fmla="*/ 1915001 h 4419600"/>
              <a:gd name="connsiteX589" fmla="*/ 608171 w 7096125"/>
              <a:gd name="connsiteY589" fmla="*/ 1945481 h 4419600"/>
              <a:gd name="connsiteX590" fmla="*/ 568166 w 7096125"/>
              <a:gd name="connsiteY590" fmla="*/ 1970246 h 4419600"/>
              <a:gd name="connsiteX591" fmla="*/ 511016 w 7096125"/>
              <a:gd name="connsiteY591" fmla="*/ 2005489 h 4419600"/>
              <a:gd name="connsiteX592" fmla="*/ 498634 w 7096125"/>
              <a:gd name="connsiteY592" fmla="*/ 2014061 h 4419600"/>
              <a:gd name="connsiteX593" fmla="*/ 504349 w 7096125"/>
              <a:gd name="connsiteY593" fmla="*/ 2028349 h 4419600"/>
              <a:gd name="connsiteX594" fmla="*/ 537686 w 7096125"/>
              <a:gd name="connsiteY594" fmla="*/ 2041684 h 4419600"/>
              <a:gd name="connsiteX595" fmla="*/ 563404 w 7096125"/>
              <a:gd name="connsiteY595" fmla="*/ 2066449 h 4419600"/>
              <a:gd name="connsiteX596" fmla="*/ 539591 w 7096125"/>
              <a:gd name="connsiteY596" fmla="*/ 2113121 h 4419600"/>
              <a:gd name="connsiteX597" fmla="*/ 491966 w 7096125"/>
              <a:gd name="connsiteY597" fmla="*/ 2126456 h 4419600"/>
              <a:gd name="connsiteX598" fmla="*/ 422434 w 7096125"/>
              <a:gd name="connsiteY598" fmla="*/ 2147411 h 4419600"/>
              <a:gd name="connsiteX599" fmla="*/ 270034 w 7096125"/>
              <a:gd name="connsiteY599" fmla="*/ 2155984 h 4419600"/>
              <a:gd name="connsiteX600" fmla="*/ 244316 w 7096125"/>
              <a:gd name="connsiteY600" fmla="*/ 2149316 h 4419600"/>
              <a:gd name="connsiteX601" fmla="*/ 178594 w 7096125"/>
              <a:gd name="connsiteY601" fmla="*/ 2148364 h 4419600"/>
              <a:gd name="connsiteX602" fmla="*/ 170974 w 7096125"/>
              <a:gd name="connsiteY602" fmla="*/ 2157889 h 4419600"/>
              <a:gd name="connsiteX603" fmla="*/ 124301 w 7096125"/>
              <a:gd name="connsiteY603" fmla="*/ 2216944 h 4419600"/>
              <a:gd name="connsiteX604" fmla="*/ 116681 w 7096125"/>
              <a:gd name="connsiteY604" fmla="*/ 2259806 h 4419600"/>
              <a:gd name="connsiteX605" fmla="*/ 144304 w 7096125"/>
              <a:gd name="connsiteY605" fmla="*/ 2293144 h 4419600"/>
              <a:gd name="connsiteX606" fmla="*/ 167164 w 7096125"/>
              <a:gd name="connsiteY606" fmla="*/ 2296954 h 4419600"/>
              <a:gd name="connsiteX607" fmla="*/ 183356 w 7096125"/>
              <a:gd name="connsiteY607" fmla="*/ 2292191 h 4419600"/>
              <a:gd name="connsiteX608" fmla="*/ 186214 w 7096125"/>
              <a:gd name="connsiteY608" fmla="*/ 2307431 h 4419600"/>
              <a:gd name="connsiteX609" fmla="*/ 194786 w 7096125"/>
              <a:gd name="connsiteY609" fmla="*/ 2360771 h 4419600"/>
              <a:gd name="connsiteX610" fmla="*/ 195739 w 7096125"/>
              <a:gd name="connsiteY610" fmla="*/ 2386489 h 4419600"/>
              <a:gd name="connsiteX611" fmla="*/ 201454 w 7096125"/>
              <a:gd name="connsiteY611" fmla="*/ 2401729 h 4419600"/>
              <a:gd name="connsiteX612" fmla="*/ 251936 w 7096125"/>
              <a:gd name="connsiteY612" fmla="*/ 2417921 h 4419600"/>
              <a:gd name="connsiteX613" fmla="*/ 266224 w 7096125"/>
              <a:gd name="connsiteY613" fmla="*/ 2435066 h 4419600"/>
              <a:gd name="connsiteX614" fmla="*/ 278606 w 7096125"/>
              <a:gd name="connsiteY614" fmla="*/ 2450306 h 4419600"/>
              <a:gd name="connsiteX615" fmla="*/ 352901 w 7096125"/>
              <a:gd name="connsiteY615" fmla="*/ 2446496 h 4419600"/>
              <a:gd name="connsiteX616" fmla="*/ 422434 w 7096125"/>
              <a:gd name="connsiteY616" fmla="*/ 2451259 h 4419600"/>
              <a:gd name="connsiteX617" fmla="*/ 444341 w 7096125"/>
              <a:gd name="connsiteY617" fmla="*/ 2450306 h 4419600"/>
              <a:gd name="connsiteX618" fmla="*/ 472916 w 7096125"/>
              <a:gd name="connsiteY618" fmla="*/ 2451259 h 4419600"/>
              <a:gd name="connsiteX619" fmla="*/ 584359 w 7096125"/>
              <a:gd name="connsiteY619" fmla="*/ 2475071 h 4419600"/>
              <a:gd name="connsiteX620" fmla="*/ 594836 w 7096125"/>
              <a:gd name="connsiteY620" fmla="*/ 2477929 h 4419600"/>
              <a:gd name="connsiteX621" fmla="*/ 636746 w 7096125"/>
              <a:gd name="connsiteY621" fmla="*/ 2483644 h 4419600"/>
              <a:gd name="connsiteX622" fmla="*/ 680561 w 7096125"/>
              <a:gd name="connsiteY622" fmla="*/ 2489359 h 4419600"/>
              <a:gd name="connsiteX623" fmla="*/ 695801 w 7096125"/>
              <a:gd name="connsiteY623" fmla="*/ 2511266 h 4419600"/>
              <a:gd name="connsiteX624" fmla="*/ 701516 w 7096125"/>
              <a:gd name="connsiteY624" fmla="*/ 2517934 h 4419600"/>
              <a:gd name="connsiteX625" fmla="*/ 745331 w 7096125"/>
              <a:gd name="connsiteY625" fmla="*/ 2533174 h 4419600"/>
              <a:gd name="connsiteX626" fmla="*/ 777716 w 7096125"/>
              <a:gd name="connsiteY626" fmla="*/ 2489359 h 4419600"/>
              <a:gd name="connsiteX627" fmla="*/ 792004 w 7096125"/>
              <a:gd name="connsiteY627" fmla="*/ 2491264 h 4419600"/>
              <a:gd name="connsiteX628" fmla="*/ 839629 w 7096125"/>
              <a:gd name="connsiteY628" fmla="*/ 2522696 h 4419600"/>
              <a:gd name="connsiteX629" fmla="*/ 837724 w 7096125"/>
              <a:gd name="connsiteY629" fmla="*/ 2506504 h 4419600"/>
              <a:gd name="connsiteX630" fmla="*/ 790099 w 7096125"/>
              <a:gd name="connsiteY630" fmla="*/ 2436971 h 4419600"/>
              <a:gd name="connsiteX631" fmla="*/ 772001 w 7096125"/>
              <a:gd name="connsiteY631" fmla="*/ 2432209 h 4419600"/>
              <a:gd name="connsiteX632" fmla="*/ 617696 w 7096125"/>
              <a:gd name="connsiteY632" fmla="*/ 2429351 h 4419600"/>
              <a:gd name="connsiteX633" fmla="*/ 607219 w 7096125"/>
              <a:gd name="connsiteY633" fmla="*/ 2405539 h 4419600"/>
              <a:gd name="connsiteX634" fmla="*/ 656749 w 7096125"/>
              <a:gd name="connsiteY634" fmla="*/ 2377916 h 4419600"/>
              <a:gd name="connsiteX635" fmla="*/ 682466 w 7096125"/>
              <a:gd name="connsiteY635" fmla="*/ 2374106 h 4419600"/>
              <a:gd name="connsiteX636" fmla="*/ 686276 w 7096125"/>
              <a:gd name="connsiteY636" fmla="*/ 2356009 h 4419600"/>
              <a:gd name="connsiteX637" fmla="*/ 651034 w 7096125"/>
              <a:gd name="connsiteY637" fmla="*/ 2334101 h 4419600"/>
              <a:gd name="connsiteX638" fmla="*/ 633889 w 7096125"/>
              <a:gd name="connsiteY638" fmla="*/ 2356009 h 4419600"/>
              <a:gd name="connsiteX639" fmla="*/ 605314 w 7096125"/>
              <a:gd name="connsiteY639" fmla="*/ 2369344 h 4419600"/>
              <a:gd name="connsiteX640" fmla="*/ 593884 w 7096125"/>
              <a:gd name="connsiteY640" fmla="*/ 2349341 h 4419600"/>
              <a:gd name="connsiteX641" fmla="*/ 589121 w 7096125"/>
              <a:gd name="connsiteY641" fmla="*/ 2336959 h 4419600"/>
              <a:gd name="connsiteX642" fmla="*/ 571976 w 7096125"/>
              <a:gd name="connsiteY642" fmla="*/ 2345531 h 4419600"/>
              <a:gd name="connsiteX643" fmla="*/ 564356 w 7096125"/>
              <a:gd name="connsiteY643" fmla="*/ 2301716 h 4419600"/>
              <a:gd name="connsiteX644" fmla="*/ 565309 w 7096125"/>
              <a:gd name="connsiteY644" fmla="*/ 2294096 h 4419600"/>
              <a:gd name="connsiteX645" fmla="*/ 584359 w 7096125"/>
              <a:gd name="connsiteY645" fmla="*/ 2286476 h 4419600"/>
              <a:gd name="connsiteX646" fmla="*/ 678656 w 7096125"/>
              <a:gd name="connsiteY646" fmla="*/ 2282666 h 4419600"/>
              <a:gd name="connsiteX647" fmla="*/ 697706 w 7096125"/>
              <a:gd name="connsiteY647" fmla="*/ 2283619 h 4419600"/>
              <a:gd name="connsiteX648" fmla="*/ 720566 w 7096125"/>
              <a:gd name="connsiteY648" fmla="*/ 2319814 h 4419600"/>
              <a:gd name="connsiteX649" fmla="*/ 739616 w 7096125"/>
              <a:gd name="connsiteY649" fmla="*/ 2336006 h 4419600"/>
              <a:gd name="connsiteX650" fmla="*/ 753904 w 7096125"/>
              <a:gd name="connsiteY650" fmla="*/ 2341721 h 4419600"/>
              <a:gd name="connsiteX651" fmla="*/ 780574 w 7096125"/>
              <a:gd name="connsiteY651" fmla="*/ 2381726 h 4419600"/>
              <a:gd name="connsiteX652" fmla="*/ 841534 w 7096125"/>
              <a:gd name="connsiteY652" fmla="*/ 2486501 h 4419600"/>
              <a:gd name="connsiteX653" fmla="*/ 870109 w 7096125"/>
              <a:gd name="connsiteY653" fmla="*/ 2536984 h 4419600"/>
              <a:gd name="connsiteX654" fmla="*/ 886301 w 7096125"/>
              <a:gd name="connsiteY654" fmla="*/ 2509361 h 4419600"/>
              <a:gd name="connsiteX655" fmla="*/ 909161 w 7096125"/>
              <a:gd name="connsiteY655" fmla="*/ 2492216 h 4419600"/>
              <a:gd name="connsiteX656" fmla="*/ 922496 w 7096125"/>
              <a:gd name="connsiteY656" fmla="*/ 2484596 h 4419600"/>
              <a:gd name="connsiteX657" fmla="*/ 912019 w 7096125"/>
              <a:gd name="connsiteY657" fmla="*/ 2472214 h 4419600"/>
              <a:gd name="connsiteX658" fmla="*/ 877729 w 7096125"/>
              <a:gd name="connsiteY658" fmla="*/ 2431256 h 4419600"/>
              <a:gd name="connsiteX659" fmla="*/ 896779 w 7096125"/>
              <a:gd name="connsiteY659" fmla="*/ 2376011 h 4419600"/>
              <a:gd name="connsiteX660" fmla="*/ 908209 w 7096125"/>
              <a:gd name="connsiteY660" fmla="*/ 2371249 h 4419600"/>
              <a:gd name="connsiteX661" fmla="*/ 970121 w 7096125"/>
              <a:gd name="connsiteY661" fmla="*/ 2369344 h 4419600"/>
              <a:gd name="connsiteX662" fmla="*/ 987266 w 7096125"/>
              <a:gd name="connsiteY662" fmla="*/ 2376964 h 4419600"/>
              <a:gd name="connsiteX663" fmla="*/ 977741 w 7096125"/>
              <a:gd name="connsiteY663" fmla="*/ 2390299 h 4419600"/>
              <a:gd name="connsiteX664" fmla="*/ 967264 w 7096125"/>
              <a:gd name="connsiteY664" fmla="*/ 2423636 h 4419600"/>
              <a:gd name="connsiteX665" fmla="*/ 965359 w 7096125"/>
              <a:gd name="connsiteY665" fmla="*/ 2447449 h 4419600"/>
              <a:gd name="connsiteX666" fmla="*/ 993934 w 7096125"/>
              <a:gd name="connsiteY666" fmla="*/ 2483644 h 4419600"/>
              <a:gd name="connsiteX667" fmla="*/ 1021556 w 7096125"/>
              <a:gd name="connsiteY667" fmla="*/ 2492216 h 4419600"/>
              <a:gd name="connsiteX668" fmla="*/ 1052036 w 7096125"/>
              <a:gd name="connsiteY668" fmla="*/ 2513171 h 4419600"/>
              <a:gd name="connsiteX669" fmla="*/ 1059656 w 7096125"/>
              <a:gd name="connsiteY669" fmla="*/ 2522696 h 4419600"/>
              <a:gd name="connsiteX670" fmla="*/ 1080611 w 7096125"/>
              <a:gd name="connsiteY670" fmla="*/ 2559844 h 4419600"/>
              <a:gd name="connsiteX671" fmla="*/ 1088231 w 7096125"/>
              <a:gd name="connsiteY671" fmla="*/ 2558891 h 4419600"/>
              <a:gd name="connsiteX672" fmla="*/ 1096804 w 7096125"/>
              <a:gd name="connsiteY672" fmla="*/ 2503646 h 4419600"/>
              <a:gd name="connsiteX673" fmla="*/ 1072991 w 7096125"/>
              <a:gd name="connsiteY673" fmla="*/ 2505551 h 4419600"/>
              <a:gd name="connsiteX674" fmla="*/ 1066324 w 7096125"/>
              <a:gd name="connsiteY674" fmla="*/ 2493169 h 4419600"/>
              <a:gd name="connsiteX675" fmla="*/ 751046 w 7096125"/>
              <a:gd name="connsiteY675" fmla="*/ 2553176 h 4419600"/>
              <a:gd name="connsiteX676" fmla="*/ 712946 w 7096125"/>
              <a:gd name="connsiteY676" fmla="*/ 2553176 h 4419600"/>
              <a:gd name="connsiteX677" fmla="*/ 666274 w 7096125"/>
              <a:gd name="connsiteY677" fmla="*/ 2545556 h 4419600"/>
              <a:gd name="connsiteX678" fmla="*/ 607219 w 7096125"/>
              <a:gd name="connsiteY678" fmla="*/ 2538889 h 4419600"/>
              <a:gd name="connsiteX679" fmla="*/ 568166 w 7096125"/>
              <a:gd name="connsiteY679" fmla="*/ 2539841 h 4419600"/>
              <a:gd name="connsiteX680" fmla="*/ 549116 w 7096125"/>
              <a:gd name="connsiteY680" fmla="*/ 2539841 h 4419600"/>
              <a:gd name="connsiteX681" fmla="*/ 492919 w 7096125"/>
              <a:gd name="connsiteY681" fmla="*/ 2555081 h 4419600"/>
              <a:gd name="connsiteX682" fmla="*/ 454819 w 7096125"/>
              <a:gd name="connsiteY682" fmla="*/ 2547461 h 4419600"/>
              <a:gd name="connsiteX683" fmla="*/ 436721 w 7096125"/>
              <a:gd name="connsiteY683" fmla="*/ 2553176 h 4419600"/>
              <a:gd name="connsiteX684" fmla="*/ 423386 w 7096125"/>
              <a:gd name="connsiteY684" fmla="*/ 2604611 h 4419600"/>
              <a:gd name="connsiteX685" fmla="*/ 432911 w 7096125"/>
              <a:gd name="connsiteY685" fmla="*/ 2625566 h 4419600"/>
              <a:gd name="connsiteX686" fmla="*/ 447199 w 7096125"/>
              <a:gd name="connsiteY686" fmla="*/ 2612231 h 4419600"/>
              <a:gd name="connsiteX687" fmla="*/ 457676 w 7096125"/>
              <a:gd name="connsiteY687" fmla="*/ 2603659 h 4419600"/>
              <a:gd name="connsiteX688" fmla="*/ 466249 w 7096125"/>
              <a:gd name="connsiteY688" fmla="*/ 2609374 h 4419600"/>
              <a:gd name="connsiteX689" fmla="*/ 479584 w 7096125"/>
              <a:gd name="connsiteY689" fmla="*/ 2651284 h 4419600"/>
              <a:gd name="connsiteX690" fmla="*/ 448151 w 7096125"/>
              <a:gd name="connsiteY690" fmla="*/ 2719864 h 4419600"/>
              <a:gd name="connsiteX691" fmla="*/ 434816 w 7096125"/>
              <a:gd name="connsiteY691" fmla="*/ 2738914 h 4419600"/>
              <a:gd name="connsiteX692" fmla="*/ 458629 w 7096125"/>
              <a:gd name="connsiteY692" fmla="*/ 2747486 h 4419600"/>
              <a:gd name="connsiteX693" fmla="*/ 505301 w 7096125"/>
              <a:gd name="connsiteY693" fmla="*/ 2740819 h 4419600"/>
              <a:gd name="connsiteX694" fmla="*/ 583406 w 7096125"/>
              <a:gd name="connsiteY694" fmla="*/ 2744629 h 4419600"/>
              <a:gd name="connsiteX695" fmla="*/ 646271 w 7096125"/>
              <a:gd name="connsiteY695" fmla="*/ 2755106 h 4419600"/>
              <a:gd name="connsiteX696" fmla="*/ 655796 w 7096125"/>
              <a:gd name="connsiteY696" fmla="*/ 2751296 h 4419600"/>
              <a:gd name="connsiteX697" fmla="*/ 694849 w 7096125"/>
              <a:gd name="connsiteY697" fmla="*/ 2716054 h 4419600"/>
              <a:gd name="connsiteX698" fmla="*/ 711994 w 7096125"/>
              <a:gd name="connsiteY698" fmla="*/ 2688431 h 4419600"/>
              <a:gd name="connsiteX699" fmla="*/ 690086 w 7096125"/>
              <a:gd name="connsiteY699" fmla="*/ 2637949 h 4419600"/>
              <a:gd name="connsiteX700" fmla="*/ 659606 w 7096125"/>
              <a:gd name="connsiteY700" fmla="*/ 2644616 h 4419600"/>
              <a:gd name="connsiteX701" fmla="*/ 650081 w 7096125"/>
              <a:gd name="connsiteY701" fmla="*/ 2666524 h 4419600"/>
              <a:gd name="connsiteX702" fmla="*/ 580549 w 7096125"/>
              <a:gd name="connsiteY702" fmla="*/ 2693194 h 4419600"/>
              <a:gd name="connsiteX703" fmla="*/ 561499 w 7096125"/>
              <a:gd name="connsiteY703" fmla="*/ 2702719 h 4419600"/>
              <a:gd name="connsiteX704" fmla="*/ 529114 w 7096125"/>
              <a:gd name="connsiteY704" fmla="*/ 2705576 h 4419600"/>
              <a:gd name="connsiteX705" fmla="*/ 508159 w 7096125"/>
              <a:gd name="connsiteY705" fmla="*/ 2671286 h 4419600"/>
              <a:gd name="connsiteX706" fmla="*/ 557689 w 7096125"/>
              <a:gd name="connsiteY706" fmla="*/ 2620804 h 4419600"/>
              <a:gd name="connsiteX707" fmla="*/ 644366 w 7096125"/>
              <a:gd name="connsiteY707" fmla="*/ 2629376 h 4419600"/>
              <a:gd name="connsiteX708" fmla="*/ 681514 w 7096125"/>
              <a:gd name="connsiteY708" fmla="*/ 2607469 h 4419600"/>
              <a:gd name="connsiteX709" fmla="*/ 703421 w 7096125"/>
              <a:gd name="connsiteY709" fmla="*/ 2610326 h 4419600"/>
              <a:gd name="connsiteX710" fmla="*/ 737711 w 7096125"/>
              <a:gd name="connsiteY710" fmla="*/ 2592229 h 4419600"/>
              <a:gd name="connsiteX711" fmla="*/ 751046 w 7096125"/>
              <a:gd name="connsiteY711" fmla="*/ 2553176 h 4419600"/>
              <a:gd name="connsiteX712" fmla="*/ 4902041 w 7096125"/>
              <a:gd name="connsiteY712" fmla="*/ 2702719 h 4419600"/>
              <a:gd name="connsiteX713" fmla="*/ 4901089 w 7096125"/>
              <a:gd name="connsiteY713" fmla="*/ 2777014 h 4419600"/>
              <a:gd name="connsiteX714" fmla="*/ 5003007 w 7096125"/>
              <a:gd name="connsiteY714" fmla="*/ 2809399 h 4419600"/>
              <a:gd name="connsiteX715" fmla="*/ 4976337 w 7096125"/>
              <a:gd name="connsiteY715" fmla="*/ 2726531 h 4419600"/>
              <a:gd name="connsiteX716" fmla="*/ 4902041 w 7096125"/>
              <a:gd name="connsiteY716" fmla="*/ 2702719 h 4419600"/>
              <a:gd name="connsiteX717" fmla="*/ 1459706 w 7096125"/>
              <a:gd name="connsiteY717" fmla="*/ 2573179 h 4419600"/>
              <a:gd name="connsiteX718" fmla="*/ 1464469 w 7096125"/>
              <a:gd name="connsiteY718" fmla="*/ 2580799 h 4419600"/>
              <a:gd name="connsiteX719" fmla="*/ 1501616 w 7096125"/>
              <a:gd name="connsiteY719" fmla="*/ 2561749 h 4419600"/>
              <a:gd name="connsiteX720" fmla="*/ 1528286 w 7096125"/>
              <a:gd name="connsiteY720" fmla="*/ 2507456 h 4419600"/>
              <a:gd name="connsiteX721" fmla="*/ 1570196 w 7096125"/>
              <a:gd name="connsiteY721" fmla="*/ 2432209 h 4419600"/>
              <a:gd name="connsiteX722" fmla="*/ 1559719 w 7096125"/>
              <a:gd name="connsiteY722" fmla="*/ 2392204 h 4419600"/>
              <a:gd name="connsiteX723" fmla="*/ 1516856 w 7096125"/>
              <a:gd name="connsiteY723" fmla="*/ 2401729 h 4419600"/>
              <a:gd name="connsiteX724" fmla="*/ 1515904 w 7096125"/>
              <a:gd name="connsiteY724" fmla="*/ 2406491 h 4419600"/>
              <a:gd name="connsiteX725" fmla="*/ 1510189 w 7096125"/>
              <a:gd name="connsiteY725" fmla="*/ 2440781 h 4419600"/>
              <a:gd name="connsiteX726" fmla="*/ 1511141 w 7096125"/>
              <a:gd name="connsiteY726" fmla="*/ 2451259 h 4419600"/>
              <a:gd name="connsiteX727" fmla="*/ 1504474 w 7096125"/>
              <a:gd name="connsiteY727" fmla="*/ 2520791 h 4419600"/>
              <a:gd name="connsiteX728" fmla="*/ 1480661 w 7096125"/>
              <a:gd name="connsiteY728" fmla="*/ 2545556 h 4419600"/>
              <a:gd name="connsiteX729" fmla="*/ 1474946 w 7096125"/>
              <a:gd name="connsiteY729" fmla="*/ 2556986 h 4419600"/>
              <a:gd name="connsiteX730" fmla="*/ 1459706 w 7096125"/>
              <a:gd name="connsiteY730" fmla="*/ 2573179 h 4419600"/>
              <a:gd name="connsiteX731" fmla="*/ 1123474 w 7096125"/>
              <a:gd name="connsiteY731" fmla="*/ 2540794 h 4419600"/>
              <a:gd name="connsiteX732" fmla="*/ 1128236 w 7096125"/>
              <a:gd name="connsiteY732" fmla="*/ 2546509 h 4419600"/>
              <a:gd name="connsiteX733" fmla="*/ 1153954 w 7096125"/>
              <a:gd name="connsiteY733" fmla="*/ 2531269 h 4419600"/>
              <a:gd name="connsiteX734" fmla="*/ 1177766 w 7096125"/>
              <a:gd name="connsiteY734" fmla="*/ 2508409 h 4419600"/>
              <a:gd name="connsiteX735" fmla="*/ 1185386 w 7096125"/>
              <a:gd name="connsiteY735" fmla="*/ 2492216 h 4419600"/>
              <a:gd name="connsiteX736" fmla="*/ 1151096 w 7096125"/>
              <a:gd name="connsiteY736" fmla="*/ 2388394 h 4419600"/>
              <a:gd name="connsiteX737" fmla="*/ 1135856 w 7096125"/>
              <a:gd name="connsiteY737" fmla="*/ 2378869 h 4419600"/>
              <a:gd name="connsiteX738" fmla="*/ 1124426 w 7096125"/>
              <a:gd name="connsiteY738" fmla="*/ 2388394 h 4419600"/>
              <a:gd name="connsiteX739" fmla="*/ 1135856 w 7096125"/>
              <a:gd name="connsiteY739" fmla="*/ 2417921 h 4419600"/>
              <a:gd name="connsiteX740" fmla="*/ 1126331 w 7096125"/>
              <a:gd name="connsiteY740" fmla="*/ 2473166 h 4419600"/>
              <a:gd name="connsiteX741" fmla="*/ 1121569 w 7096125"/>
              <a:gd name="connsiteY741" fmla="*/ 2490311 h 4419600"/>
              <a:gd name="connsiteX742" fmla="*/ 1129189 w 7096125"/>
              <a:gd name="connsiteY742" fmla="*/ 2516981 h 4419600"/>
              <a:gd name="connsiteX743" fmla="*/ 1123474 w 7096125"/>
              <a:gd name="connsiteY743" fmla="*/ 2540794 h 4419600"/>
              <a:gd name="connsiteX744" fmla="*/ 1173956 w 7096125"/>
              <a:gd name="connsiteY744" fmla="*/ 2668429 h 4419600"/>
              <a:gd name="connsiteX745" fmla="*/ 1203484 w 7096125"/>
              <a:gd name="connsiteY745" fmla="*/ 2653189 h 4419600"/>
              <a:gd name="connsiteX746" fmla="*/ 1206341 w 7096125"/>
              <a:gd name="connsiteY746" fmla="*/ 2637949 h 4419600"/>
              <a:gd name="connsiteX747" fmla="*/ 1201579 w 7096125"/>
              <a:gd name="connsiteY747" fmla="*/ 2621756 h 4419600"/>
              <a:gd name="connsiteX748" fmla="*/ 1201579 w 7096125"/>
              <a:gd name="connsiteY748" fmla="*/ 2604611 h 4419600"/>
              <a:gd name="connsiteX749" fmla="*/ 1187291 w 7096125"/>
              <a:gd name="connsiteY749" fmla="*/ 2564606 h 4419600"/>
              <a:gd name="connsiteX750" fmla="*/ 1189196 w 7096125"/>
              <a:gd name="connsiteY750" fmla="*/ 2554129 h 4419600"/>
              <a:gd name="connsiteX751" fmla="*/ 1193006 w 7096125"/>
              <a:gd name="connsiteY751" fmla="*/ 2536031 h 4419600"/>
              <a:gd name="connsiteX752" fmla="*/ 1174909 w 7096125"/>
              <a:gd name="connsiteY752" fmla="*/ 2570321 h 4419600"/>
              <a:gd name="connsiteX753" fmla="*/ 1171099 w 7096125"/>
              <a:gd name="connsiteY753" fmla="*/ 2590324 h 4419600"/>
              <a:gd name="connsiteX754" fmla="*/ 1154906 w 7096125"/>
              <a:gd name="connsiteY754" fmla="*/ 2600801 h 4419600"/>
              <a:gd name="connsiteX755" fmla="*/ 1147286 w 7096125"/>
              <a:gd name="connsiteY755" fmla="*/ 2638901 h 4419600"/>
              <a:gd name="connsiteX756" fmla="*/ 1173956 w 7096125"/>
              <a:gd name="connsiteY756" fmla="*/ 2668429 h 4419600"/>
              <a:gd name="connsiteX757" fmla="*/ 731996 w 7096125"/>
              <a:gd name="connsiteY757" fmla="*/ 2631281 h 4419600"/>
              <a:gd name="connsiteX758" fmla="*/ 734854 w 7096125"/>
              <a:gd name="connsiteY758" fmla="*/ 2650331 h 4419600"/>
              <a:gd name="connsiteX759" fmla="*/ 740569 w 7096125"/>
              <a:gd name="connsiteY759" fmla="*/ 2672239 h 4419600"/>
              <a:gd name="connsiteX760" fmla="*/ 796766 w 7096125"/>
              <a:gd name="connsiteY760" fmla="*/ 2678906 h 4419600"/>
              <a:gd name="connsiteX761" fmla="*/ 802481 w 7096125"/>
              <a:gd name="connsiteY761" fmla="*/ 2658904 h 4419600"/>
              <a:gd name="connsiteX762" fmla="*/ 731996 w 7096125"/>
              <a:gd name="connsiteY762" fmla="*/ 2631281 h 4419600"/>
              <a:gd name="connsiteX763" fmla="*/ 784384 w 7096125"/>
              <a:gd name="connsiteY763" fmla="*/ 2625566 h 4419600"/>
              <a:gd name="connsiteX764" fmla="*/ 805339 w 7096125"/>
              <a:gd name="connsiteY764" fmla="*/ 2634139 h 4419600"/>
              <a:gd name="connsiteX765" fmla="*/ 816769 w 7096125"/>
              <a:gd name="connsiteY765" fmla="*/ 2627471 h 4419600"/>
              <a:gd name="connsiteX766" fmla="*/ 792004 w 7096125"/>
              <a:gd name="connsiteY766" fmla="*/ 2576989 h 4419600"/>
              <a:gd name="connsiteX767" fmla="*/ 762476 w 7096125"/>
              <a:gd name="connsiteY767" fmla="*/ 2576036 h 4419600"/>
              <a:gd name="connsiteX768" fmla="*/ 763429 w 7096125"/>
              <a:gd name="connsiteY768" fmla="*/ 2599849 h 4419600"/>
              <a:gd name="connsiteX769" fmla="*/ 768191 w 7096125"/>
              <a:gd name="connsiteY769" fmla="*/ 2614136 h 4419600"/>
              <a:gd name="connsiteX770" fmla="*/ 784384 w 7096125"/>
              <a:gd name="connsiteY770" fmla="*/ 2625566 h 4419600"/>
              <a:gd name="connsiteX771" fmla="*/ 883444 w 7096125"/>
              <a:gd name="connsiteY771" fmla="*/ 2715101 h 4419600"/>
              <a:gd name="connsiteX772" fmla="*/ 879634 w 7096125"/>
              <a:gd name="connsiteY772" fmla="*/ 2719864 h 4419600"/>
              <a:gd name="connsiteX773" fmla="*/ 911066 w 7096125"/>
              <a:gd name="connsiteY773" fmla="*/ 2781776 h 4419600"/>
              <a:gd name="connsiteX774" fmla="*/ 912019 w 7096125"/>
              <a:gd name="connsiteY774" fmla="*/ 2782729 h 4419600"/>
              <a:gd name="connsiteX775" fmla="*/ 974884 w 7096125"/>
              <a:gd name="connsiteY775" fmla="*/ 2794159 h 4419600"/>
              <a:gd name="connsiteX776" fmla="*/ 883444 w 7096125"/>
              <a:gd name="connsiteY776" fmla="*/ 2715101 h 4419600"/>
              <a:gd name="connsiteX777" fmla="*/ 413861 w 7096125"/>
              <a:gd name="connsiteY777" fmla="*/ 1930241 h 4419600"/>
              <a:gd name="connsiteX778" fmla="*/ 383381 w 7096125"/>
              <a:gd name="connsiteY778" fmla="*/ 1952149 h 4419600"/>
              <a:gd name="connsiteX779" fmla="*/ 411956 w 7096125"/>
              <a:gd name="connsiteY779" fmla="*/ 1975961 h 4419600"/>
              <a:gd name="connsiteX780" fmla="*/ 435769 w 7096125"/>
              <a:gd name="connsiteY780" fmla="*/ 1950244 h 4419600"/>
              <a:gd name="connsiteX781" fmla="*/ 413861 w 7096125"/>
              <a:gd name="connsiteY781" fmla="*/ 1930241 h 4419600"/>
              <a:gd name="connsiteX782" fmla="*/ 1263491 w 7096125"/>
              <a:gd name="connsiteY782" fmla="*/ 2647474 h 4419600"/>
              <a:gd name="connsiteX783" fmla="*/ 1266349 w 7096125"/>
              <a:gd name="connsiteY783" fmla="*/ 2656046 h 4419600"/>
              <a:gd name="connsiteX784" fmla="*/ 1292066 w 7096125"/>
              <a:gd name="connsiteY784" fmla="*/ 2682716 h 4419600"/>
              <a:gd name="connsiteX785" fmla="*/ 1299686 w 7096125"/>
              <a:gd name="connsiteY785" fmla="*/ 2642711 h 4419600"/>
              <a:gd name="connsiteX786" fmla="*/ 1310164 w 7096125"/>
              <a:gd name="connsiteY786" fmla="*/ 2616994 h 4419600"/>
              <a:gd name="connsiteX787" fmla="*/ 1263491 w 7096125"/>
              <a:gd name="connsiteY787" fmla="*/ 2647474 h 4419600"/>
              <a:gd name="connsiteX788" fmla="*/ 1297781 w 7096125"/>
              <a:gd name="connsiteY788" fmla="*/ 2533174 h 4419600"/>
              <a:gd name="connsiteX789" fmla="*/ 1317784 w 7096125"/>
              <a:gd name="connsiteY789" fmla="*/ 2497931 h 4419600"/>
              <a:gd name="connsiteX790" fmla="*/ 1291114 w 7096125"/>
              <a:gd name="connsiteY790" fmla="*/ 2480786 h 4419600"/>
              <a:gd name="connsiteX791" fmla="*/ 1264444 w 7096125"/>
              <a:gd name="connsiteY791" fmla="*/ 2502694 h 4419600"/>
              <a:gd name="connsiteX792" fmla="*/ 1267301 w 7096125"/>
              <a:gd name="connsiteY792" fmla="*/ 2507456 h 4419600"/>
              <a:gd name="connsiteX793" fmla="*/ 1297781 w 7096125"/>
              <a:gd name="connsiteY793" fmla="*/ 2533174 h 4419600"/>
              <a:gd name="connsiteX794" fmla="*/ 7020402 w 7096125"/>
              <a:gd name="connsiteY794" fmla="*/ 2656999 h 4419600"/>
              <a:gd name="connsiteX795" fmla="*/ 6972777 w 7096125"/>
              <a:gd name="connsiteY795" fmla="*/ 2607469 h 4419600"/>
              <a:gd name="connsiteX796" fmla="*/ 7020402 w 7096125"/>
              <a:gd name="connsiteY796" fmla="*/ 2656999 h 4419600"/>
              <a:gd name="connsiteX797" fmla="*/ 5011579 w 7096125"/>
              <a:gd name="connsiteY797" fmla="*/ 1292066 h 4419600"/>
              <a:gd name="connsiteX798" fmla="*/ 5021104 w 7096125"/>
              <a:gd name="connsiteY798" fmla="*/ 1314926 h 4419600"/>
              <a:gd name="connsiteX799" fmla="*/ 5046821 w 7096125"/>
              <a:gd name="connsiteY799" fmla="*/ 1297781 h 4419600"/>
              <a:gd name="connsiteX800" fmla="*/ 5073491 w 7096125"/>
              <a:gd name="connsiteY800" fmla="*/ 1279684 h 4419600"/>
              <a:gd name="connsiteX801" fmla="*/ 5083016 w 7096125"/>
              <a:gd name="connsiteY801" fmla="*/ 1265396 h 4419600"/>
              <a:gd name="connsiteX802" fmla="*/ 5011579 w 7096125"/>
              <a:gd name="connsiteY802" fmla="*/ 1292066 h 4419600"/>
              <a:gd name="connsiteX803" fmla="*/ 1278731 w 7096125"/>
              <a:gd name="connsiteY803" fmla="*/ 2386489 h 4419600"/>
              <a:gd name="connsiteX804" fmla="*/ 1271111 w 7096125"/>
              <a:gd name="connsiteY804" fmla="*/ 2355056 h 4419600"/>
              <a:gd name="connsiteX805" fmla="*/ 1258729 w 7096125"/>
              <a:gd name="connsiteY805" fmla="*/ 2341721 h 4419600"/>
              <a:gd name="connsiteX806" fmla="*/ 1249204 w 7096125"/>
              <a:gd name="connsiteY806" fmla="*/ 2344579 h 4419600"/>
              <a:gd name="connsiteX807" fmla="*/ 1255871 w 7096125"/>
              <a:gd name="connsiteY807" fmla="*/ 2356009 h 4419600"/>
              <a:gd name="connsiteX808" fmla="*/ 1260634 w 7096125"/>
              <a:gd name="connsiteY808" fmla="*/ 2376011 h 4419600"/>
              <a:gd name="connsiteX809" fmla="*/ 1265396 w 7096125"/>
              <a:gd name="connsiteY809" fmla="*/ 2418874 h 4419600"/>
              <a:gd name="connsiteX810" fmla="*/ 1278731 w 7096125"/>
              <a:gd name="connsiteY810" fmla="*/ 2386489 h 4419600"/>
              <a:gd name="connsiteX811" fmla="*/ 1498759 w 7096125"/>
              <a:gd name="connsiteY811" fmla="*/ 2395061 h 4419600"/>
              <a:gd name="connsiteX812" fmla="*/ 1481614 w 7096125"/>
              <a:gd name="connsiteY812" fmla="*/ 2382679 h 4419600"/>
              <a:gd name="connsiteX813" fmla="*/ 1467326 w 7096125"/>
              <a:gd name="connsiteY813" fmla="*/ 2383631 h 4419600"/>
              <a:gd name="connsiteX814" fmla="*/ 1467326 w 7096125"/>
              <a:gd name="connsiteY814" fmla="*/ 2412206 h 4419600"/>
              <a:gd name="connsiteX815" fmla="*/ 1475899 w 7096125"/>
              <a:gd name="connsiteY815" fmla="*/ 2418874 h 4419600"/>
              <a:gd name="connsiteX816" fmla="*/ 1493996 w 7096125"/>
              <a:gd name="connsiteY816" fmla="*/ 2406491 h 4419600"/>
              <a:gd name="connsiteX817" fmla="*/ 1498759 w 7096125"/>
              <a:gd name="connsiteY817" fmla="*/ 2395061 h 4419600"/>
              <a:gd name="connsiteX818" fmla="*/ 1423511 w 7096125"/>
              <a:gd name="connsiteY818" fmla="*/ 2390299 h 4419600"/>
              <a:gd name="connsiteX819" fmla="*/ 1420654 w 7096125"/>
              <a:gd name="connsiteY819" fmla="*/ 2395061 h 4419600"/>
              <a:gd name="connsiteX820" fmla="*/ 1450181 w 7096125"/>
              <a:gd name="connsiteY820" fmla="*/ 2430304 h 4419600"/>
              <a:gd name="connsiteX821" fmla="*/ 1456849 w 7096125"/>
              <a:gd name="connsiteY821" fmla="*/ 2428399 h 4419600"/>
              <a:gd name="connsiteX822" fmla="*/ 1452086 w 7096125"/>
              <a:gd name="connsiteY822" fmla="*/ 2393156 h 4419600"/>
              <a:gd name="connsiteX823" fmla="*/ 1423511 w 7096125"/>
              <a:gd name="connsiteY823" fmla="*/ 2390299 h 4419600"/>
              <a:gd name="connsiteX824" fmla="*/ 6935629 w 7096125"/>
              <a:gd name="connsiteY824" fmla="*/ 2620804 h 4419600"/>
              <a:gd name="connsiteX825" fmla="*/ 6977539 w 7096125"/>
              <a:gd name="connsiteY825" fmla="*/ 2661761 h 4419600"/>
              <a:gd name="connsiteX826" fmla="*/ 6935629 w 7096125"/>
              <a:gd name="connsiteY826" fmla="*/ 2620804 h 4419600"/>
              <a:gd name="connsiteX827" fmla="*/ 1395889 w 7096125"/>
              <a:gd name="connsiteY827" fmla="*/ 2501741 h 4419600"/>
              <a:gd name="connsiteX828" fmla="*/ 1417796 w 7096125"/>
              <a:gd name="connsiteY828" fmla="*/ 2491264 h 4419600"/>
              <a:gd name="connsiteX829" fmla="*/ 1421606 w 7096125"/>
              <a:gd name="connsiteY829" fmla="*/ 2471261 h 4419600"/>
              <a:gd name="connsiteX830" fmla="*/ 1413986 w 7096125"/>
              <a:gd name="connsiteY830" fmla="*/ 2464594 h 4419600"/>
              <a:gd name="connsiteX831" fmla="*/ 1401604 w 7096125"/>
              <a:gd name="connsiteY831" fmla="*/ 2470309 h 4419600"/>
              <a:gd name="connsiteX832" fmla="*/ 1395889 w 7096125"/>
              <a:gd name="connsiteY832" fmla="*/ 2501741 h 4419600"/>
              <a:gd name="connsiteX833" fmla="*/ 6917532 w 7096125"/>
              <a:gd name="connsiteY833" fmla="*/ 2589371 h 4419600"/>
              <a:gd name="connsiteX834" fmla="*/ 6914674 w 7096125"/>
              <a:gd name="connsiteY834" fmla="*/ 2595086 h 4419600"/>
              <a:gd name="connsiteX835" fmla="*/ 6955632 w 7096125"/>
              <a:gd name="connsiteY835" fmla="*/ 2613184 h 4419600"/>
              <a:gd name="connsiteX836" fmla="*/ 6917532 w 7096125"/>
              <a:gd name="connsiteY836" fmla="*/ 2589371 h 4419600"/>
              <a:gd name="connsiteX837" fmla="*/ 952976 w 7096125"/>
              <a:gd name="connsiteY837" fmla="*/ 2473166 h 4419600"/>
              <a:gd name="connsiteX838" fmla="*/ 939641 w 7096125"/>
              <a:gd name="connsiteY838" fmla="*/ 2501741 h 4419600"/>
              <a:gd name="connsiteX839" fmla="*/ 942499 w 7096125"/>
              <a:gd name="connsiteY839" fmla="*/ 2506504 h 4419600"/>
              <a:gd name="connsiteX840" fmla="*/ 965359 w 7096125"/>
              <a:gd name="connsiteY840" fmla="*/ 2495074 h 4419600"/>
              <a:gd name="connsiteX841" fmla="*/ 952976 w 7096125"/>
              <a:gd name="connsiteY841" fmla="*/ 2473166 h 4419600"/>
              <a:gd name="connsiteX842" fmla="*/ 1602581 w 7096125"/>
              <a:gd name="connsiteY842" fmla="*/ 2402681 h 4419600"/>
              <a:gd name="connsiteX843" fmla="*/ 1601629 w 7096125"/>
              <a:gd name="connsiteY843" fmla="*/ 2396014 h 4419600"/>
              <a:gd name="connsiteX844" fmla="*/ 1583531 w 7096125"/>
              <a:gd name="connsiteY844" fmla="*/ 2381726 h 4419600"/>
              <a:gd name="connsiteX845" fmla="*/ 1577816 w 7096125"/>
              <a:gd name="connsiteY845" fmla="*/ 2383631 h 4419600"/>
              <a:gd name="connsiteX846" fmla="*/ 1584484 w 7096125"/>
              <a:gd name="connsiteY846" fmla="*/ 2405539 h 4419600"/>
              <a:gd name="connsiteX847" fmla="*/ 1602581 w 7096125"/>
              <a:gd name="connsiteY847" fmla="*/ 2402681 h 4419600"/>
              <a:gd name="connsiteX848" fmla="*/ 951071 w 7096125"/>
              <a:gd name="connsiteY848" fmla="*/ 2753201 h 4419600"/>
              <a:gd name="connsiteX849" fmla="*/ 948214 w 7096125"/>
              <a:gd name="connsiteY849" fmla="*/ 2758916 h 4419600"/>
              <a:gd name="connsiteX850" fmla="*/ 984409 w 7096125"/>
              <a:gd name="connsiteY850" fmla="*/ 2778919 h 4419600"/>
              <a:gd name="connsiteX851" fmla="*/ 987266 w 7096125"/>
              <a:gd name="connsiteY851" fmla="*/ 2773204 h 4419600"/>
              <a:gd name="connsiteX852" fmla="*/ 951071 w 7096125"/>
              <a:gd name="connsiteY852" fmla="*/ 2753201 h 4419600"/>
              <a:gd name="connsiteX853" fmla="*/ 1341596 w 7096125"/>
              <a:gd name="connsiteY853" fmla="*/ 2375059 h 4419600"/>
              <a:gd name="connsiteX854" fmla="*/ 1350169 w 7096125"/>
              <a:gd name="connsiteY854" fmla="*/ 2389346 h 4419600"/>
              <a:gd name="connsiteX855" fmla="*/ 1373029 w 7096125"/>
              <a:gd name="connsiteY855" fmla="*/ 2374106 h 4419600"/>
              <a:gd name="connsiteX856" fmla="*/ 1371124 w 7096125"/>
              <a:gd name="connsiteY856" fmla="*/ 2370296 h 4419600"/>
              <a:gd name="connsiteX857" fmla="*/ 1341596 w 7096125"/>
              <a:gd name="connsiteY857" fmla="*/ 2375059 h 4419600"/>
              <a:gd name="connsiteX858" fmla="*/ 1301591 w 7096125"/>
              <a:gd name="connsiteY858" fmla="*/ 2401729 h 4419600"/>
              <a:gd name="connsiteX859" fmla="*/ 1296829 w 7096125"/>
              <a:gd name="connsiteY859" fmla="*/ 2400776 h 4419600"/>
              <a:gd name="connsiteX860" fmla="*/ 1288256 w 7096125"/>
              <a:gd name="connsiteY860" fmla="*/ 2428399 h 4419600"/>
              <a:gd name="connsiteX861" fmla="*/ 1296829 w 7096125"/>
              <a:gd name="connsiteY861" fmla="*/ 2430304 h 4419600"/>
              <a:gd name="connsiteX862" fmla="*/ 1301591 w 7096125"/>
              <a:gd name="connsiteY862" fmla="*/ 2401729 h 4419600"/>
              <a:gd name="connsiteX863" fmla="*/ 1356836 w 7096125"/>
              <a:gd name="connsiteY863" fmla="*/ 2232184 h 4419600"/>
              <a:gd name="connsiteX864" fmla="*/ 1354931 w 7096125"/>
              <a:gd name="connsiteY864" fmla="*/ 2228374 h 4419600"/>
              <a:gd name="connsiteX865" fmla="*/ 1327309 w 7096125"/>
              <a:gd name="connsiteY865" fmla="*/ 2224564 h 4419600"/>
              <a:gd name="connsiteX866" fmla="*/ 1335881 w 7096125"/>
              <a:gd name="connsiteY866" fmla="*/ 2242661 h 4419600"/>
              <a:gd name="connsiteX867" fmla="*/ 1356836 w 7096125"/>
              <a:gd name="connsiteY867" fmla="*/ 2232184 h 4419600"/>
              <a:gd name="connsiteX868" fmla="*/ 6707029 w 7096125"/>
              <a:gd name="connsiteY868" fmla="*/ 2700814 h 4419600"/>
              <a:gd name="connsiteX869" fmla="*/ 6702266 w 7096125"/>
              <a:gd name="connsiteY869" fmla="*/ 2703671 h 4419600"/>
              <a:gd name="connsiteX870" fmla="*/ 6722269 w 7096125"/>
              <a:gd name="connsiteY870" fmla="*/ 2723674 h 4419600"/>
              <a:gd name="connsiteX871" fmla="*/ 6728937 w 7096125"/>
              <a:gd name="connsiteY871" fmla="*/ 2717006 h 4419600"/>
              <a:gd name="connsiteX872" fmla="*/ 6707029 w 7096125"/>
              <a:gd name="connsiteY872" fmla="*/ 2700814 h 4419600"/>
              <a:gd name="connsiteX873" fmla="*/ 1202531 w 7096125"/>
              <a:gd name="connsiteY873" fmla="*/ 2463641 h 4419600"/>
              <a:gd name="connsiteX874" fmla="*/ 1183481 w 7096125"/>
              <a:gd name="connsiteY874" fmla="*/ 2434114 h 4419600"/>
              <a:gd name="connsiteX875" fmla="*/ 1202531 w 7096125"/>
              <a:gd name="connsiteY875" fmla="*/ 2463641 h 4419600"/>
              <a:gd name="connsiteX876" fmla="*/ 787241 w 7096125"/>
              <a:gd name="connsiteY876" fmla="*/ 2776061 h 4419600"/>
              <a:gd name="connsiteX877" fmla="*/ 797719 w 7096125"/>
              <a:gd name="connsiteY877" fmla="*/ 2768441 h 4419600"/>
              <a:gd name="connsiteX878" fmla="*/ 786289 w 7096125"/>
              <a:gd name="connsiteY878" fmla="*/ 2760821 h 4419600"/>
              <a:gd name="connsiteX879" fmla="*/ 776764 w 7096125"/>
              <a:gd name="connsiteY879" fmla="*/ 2767489 h 4419600"/>
              <a:gd name="connsiteX880" fmla="*/ 787241 w 7096125"/>
              <a:gd name="connsiteY880" fmla="*/ 2776061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</a:cxnLst>
            <a:rect l="l" t="t" r="r" b="b"/>
            <a:pathLst>
              <a:path w="7096125" h="4419600">
                <a:moveTo>
                  <a:pt x="10001" y="1664494"/>
                </a:moveTo>
                <a:cubicBezTo>
                  <a:pt x="39529" y="1667351"/>
                  <a:pt x="68104" y="1670209"/>
                  <a:pt x="97631" y="1672114"/>
                </a:cubicBezTo>
                <a:cubicBezTo>
                  <a:pt x="126206" y="1674019"/>
                  <a:pt x="154781" y="1674971"/>
                  <a:pt x="183356" y="1675924"/>
                </a:cubicBezTo>
                <a:cubicBezTo>
                  <a:pt x="213836" y="1677829"/>
                  <a:pt x="243364" y="1680686"/>
                  <a:pt x="273844" y="1670209"/>
                </a:cubicBezTo>
                <a:cubicBezTo>
                  <a:pt x="288131" y="1665446"/>
                  <a:pt x="306229" y="1671161"/>
                  <a:pt x="323374" y="1673066"/>
                </a:cubicBezTo>
                <a:cubicBezTo>
                  <a:pt x="390049" y="1682591"/>
                  <a:pt x="455771" y="1697831"/>
                  <a:pt x="524351" y="1694974"/>
                </a:cubicBezTo>
                <a:cubicBezTo>
                  <a:pt x="539591" y="1694021"/>
                  <a:pt x="555784" y="1700689"/>
                  <a:pt x="571024" y="1704499"/>
                </a:cubicBezTo>
                <a:cubicBezTo>
                  <a:pt x="599599" y="1711166"/>
                  <a:pt x="628174" y="1718786"/>
                  <a:pt x="656749" y="1725454"/>
                </a:cubicBezTo>
                <a:cubicBezTo>
                  <a:pt x="657701" y="1725454"/>
                  <a:pt x="657701" y="1725454"/>
                  <a:pt x="658654" y="1725454"/>
                </a:cubicBezTo>
                <a:cubicBezTo>
                  <a:pt x="695801" y="1720691"/>
                  <a:pt x="733901" y="1716881"/>
                  <a:pt x="771049" y="1712119"/>
                </a:cubicBezTo>
                <a:cubicBezTo>
                  <a:pt x="778669" y="1711166"/>
                  <a:pt x="785336" y="1709261"/>
                  <a:pt x="792956" y="1710214"/>
                </a:cubicBezTo>
                <a:cubicBezTo>
                  <a:pt x="834866" y="1717834"/>
                  <a:pt x="875824" y="1727359"/>
                  <a:pt x="916781" y="1734026"/>
                </a:cubicBezTo>
                <a:cubicBezTo>
                  <a:pt x="953929" y="1739741"/>
                  <a:pt x="991076" y="1741646"/>
                  <a:pt x="1028224" y="1749266"/>
                </a:cubicBezTo>
                <a:cubicBezTo>
                  <a:pt x="1061561" y="1755934"/>
                  <a:pt x="1093946" y="1768316"/>
                  <a:pt x="1127284" y="1776889"/>
                </a:cubicBezTo>
                <a:cubicBezTo>
                  <a:pt x="1146334" y="1782604"/>
                  <a:pt x="1166336" y="1785461"/>
                  <a:pt x="1186339" y="1790224"/>
                </a:cubicBezTo>
                <a:cubicBezTo>
                  <a:pt x="1197769" y="1793081"/>
                  <a:pt x="1208246" y="1796891"/>
                  <a:pt x="1218724" y="1800701"/>
                </a:cubicBezTo>
                <a:cubicBezTo>
                  <a:pt x="1253966" y="1814989"/>
                  <a:pt x="1287304" y="1834039"/>
                  <a:pt x="1327309" y="1830229"/>
                </a:cubicBezTo>
                <a:cubicBezTo>
                  <a:pt x="1348264" y="1828324"/>
                  <a:pt x="1365409" y="1836896"/>
                  <a:pt x="1377791" y="1854994"/>
                </a:cubicBezTo>
                <a:cubicBezTo>
                  <a:pt x="1380649" y="1858804"/>
                  <a:pt x="1383506" y="1863566"/>
                  <a:pt x="1387316" y="1865471"/>
                </a:cubicBezTo>
                <a:cubicBezTo>
                  <a:pt x="1428274" y="1888331"/>
                  <a:pt x="1469231" y="1912144"/>
                  <a:pt x="1511141" y="1934051"/>
                </a:cubicBezTo>
                <a:cubicBezTo>
                  <a:pt x="1531144" y="1944529"/>
                  <a:pt x="1555909" y="1926431"/>
                  <a:pt x="1562576" y="1899761"/>
                </a:cubicBezTo>
                <a:cubicBezTo>
                  <a:pt x="1568291" y="1875949"/>
                  <a:pt x="1568291" y="1875949"/>
                  <a:pt x="1592104" y="1882616"/>
                </a:cubicBezTo>
                <a:cubicBezTo>
                  <a:pt x="1598771" y="1884521"/>
                  <a:pt x="1606391" y="1878806"/>
                  <a:pt x="1614011" y="1878806"/>
                </a:cubicBezTo>
                <a:cubicBezTo>
                  <a:pt x="1620679" y="1878806"/>
                  <a:pt x="1628299" y="1878806"/>
                  <a:pt x="1634014" y="1881664"/>
                </a:cubicBezTo>
                <a:cubicBezTo>
                  <a:pt x="1636871" y="1883569"/>
                  <a:pt x="1638776" y="1893094"/>
                  <a:pt x="1637824" y="1897856"/>
                </a:cubicBezTo>
                <a:cubicBezTo>
                  <a:pt x="1628299" y="1922621"/>
                  <a:pt x="1638776" y="1942624"/>
                  <a:pt x="1653064" y="1960721"/>
                </a:cubicBezTo>
                <a:cubicBezTo>
                  <a:pt x="1669256" y="1982629"/>
                  <a:pt x="1665446" y="1992154"/>
                  <a:pt x="1639729" y="2004536"/>
                </a:cubicBezTo>
                <a:cubicBezTo>
                  <a:pt x="1615916" y="2016919"/>
                  <a:pt x="1590199" y="2031206"/>
                  <a:pt x="1573054" y="2051209"/>
                </a:cubicBezTo>
                <a:cubicBezTo>
                  <a:pt x="1549241" y="2077879"/>
                  <a:pt x="1551146" y="2115026"/>
                  <a:pt x="1550194" y="2149316"/>
                </a:cubicBezTo>
                <a:cubicBezTo>
                  <a:pt x="1550194" y="2161699"/>
                  <a:pt x="1552099" y="2174081"/>
                  <a:pt x="1552099" y="2185511"/>
                </a:cubicBezTo>
                <a:cubicBezTo>
                  <a:pt x="1552099" y="2197894"/>
                  <a:pt x="1558766" y="2203609"/>
                  <a:pt x="1571149" y="2206466"/>
                </a:cubicBezTo>
                <a:cubicBezTo>
                  <a:pt x="1583531" y="2209324"/>
                  <a:pt x="1596866" y="2214086"/>
                  <a:pt x="1608296" y="2219801"/>
                </a:cubicBezTo>
                <a:cubicBezTo>
                  <a:pt x="1620679" y="2225516"/>
                  <a:pt x="1619726" y="2233136"/>
                  <a:pt x="1612106" y="2242661"/>
                </a:cubicBezTo>
                <a:cubicBezTo>
                  <a:pt x="1608296" y="2247424"/>
                  <a:pt x="1604486" y="2255044"/>
                  <a:pt x="1603534" y="2260759"/>
                </a:cubicBezTo>
                <a:cubicBezTo>
                  <a:pt x="1601629" y="2275999"/>
                  <a:pt x="1578769" y="2293144"/>
                  <a:pt x="1563529" y="2293144"/>
                </a:cubicBezTo>
                <a:cubicBezTo>
                  <a:pt x="1556861" y="2293144"/>
                  <a:pt x="1543526" y="2299811"/>
                  <a:pt x="1543526" y="2302669"/>
                </a:cubicBezTo>
                <a:cubicBezTo>
                  <a:pt x="1544479" y="2312194"/>
                  <a:pt x="1548289" y="2322671"/>
                  <a:pt x="1554956" y="2329339"/>
                </a:cubicBezTo>
                <a:cubicBezTo>
                  <a:pt x="1562576" y="2336959"/>
                  <a:pt x="1573054" y="2340769"/>
                  <a:pt x="1582579" y="2345531"/>
                </a:cubicBezTo>
                <a:cubicBezTo>
                  <a:pt x="1585436" y="2347436"/>
                  <a:pt x="1591151" y="2349341"/>
                  <a:pt x="1592104" y="2348389"/>
                </a:cubicBezTo>
                <a:cubicBezTo>
                  <a:pt x="1599724" y="2337911"/>
                  <a:pt x="1608296" y="2328386"/>
                  <a:pt x="1613059" y="2316956"/>
                </a:cubicBezTo>
                <a:cubicBezTo>
                  <a:pt x="1619726" y="2301716"/>
                  <a:pt x="1621631" y="2283619"/>
                  <a:pt x="1631156" y="2270284"/>
                </a:cubicBezTo>
                <a:cubicBezTo>
                  <a:pt x="1635919" y="2264569"/>
                  <a:pt x="1653064" y="2266474"/>
                  <a:pt x="1664494" y="2267426"/>
                </a:cubicBezTo>
                <a:cubicBezTo>
                  <a:pt x="1668304" y="2267426"/>
                  <a:pt x="1673066" y="2276951"/>
                  <a:pt x="1673066" y="2281714"/>
                </a:cubicBezTo>
                <a:cubicBezTo>
                  <a:pt x="1674971" y="2298859"/>
                  <a:pt x="1680686" y="2319814"/>
                  <a:pt x="1674019" y="2334101"/>
                </a:cubicBezTo>
                <a:cubicBezTo>
                  <a:pt x="1664494" y="2353151"/>
                  <a:pt x="1671161" y="2373154"/>
                  <a:pt x="1663541" y="2391251"/>
                </a:cubicBezTo>
                <a:cubicBezTo>
                  <a:pt x="1661636" y="2396014"/>
                  <a:pt x="1655921" y="2399824"/>
                  <a:pt x="1651159" y="2401729"/>
                </a:cubicBezTo>
                <a:cubicBezTo>
                  <a:pt x="1636871" y="2405539"/>
                  <a:pt x="1621631" y="2407444"/>
                  <a:pt x="1608296" y="2412206"/>
                </a:cubicBezTo>
                <a:cubicBezTo>
                  <a:pt x="1598771" y="2416016"/>
                  <a:pt x="1589246" y="2421731"/>
                  <a:pt x="1584484" y="2430304"/>
                </a:cubicBezTo>
                <a:cubicBezTo>
                  <a:pt x="1567339" y="2457926"/>
                  <a:pt x="1552099" y="2487454"/>
                  <a:pt x="1535906" y="2516981"/>
                </a:cubicBezTo>
                <a:cubicBezTo>
                  <a:pt x="1530191" y="2527459"/>
                  <a:pt x="1527334" y="2538889"/>
                  <a:pt x="1522571" y="2552224"/>
                </a:cubicBezTo>
                <a:cubicBezTo>
                  <a:pt x="1559719" y="2544604"/>
                  <a:pt x="1592104" y="2537936"/>
                  <a:pt x="1625441" y="2530316"/>
                </a:cubicBezTo>
                <a:cubicBezTo>
                  <a:pt x="1633061" y="2504599"/>
                  <a:pt x="1642586" y="2474119"/>
                  <a:pt x="1651159" y="2443639"/>
                </a:cubicBezTo>
                <a:cubicBezTo>
                  <a:pt x="1653064" y="2437924"/>
                  <a:pt x="1649254" y="2429351"/>
                  <a:pt x="1653064" y="2426494"/>
                </a:cubicBezTo>
                <a:cubicBezTo>
                  <a:pt x="1657826" y="2420779"/>
                  <a:pt x="1666399" y="2418874"/>
                  <a:pt x="1673066" y="2415064"/>
                </a:cubicBezTo>
                <a:cubicBezTo>
                  <a:pt x="1677829" y="2412206"/>
                  <a:pt x="1684496" y="2410301"/>
                  <a:pt x="1687354" y="2405539"/>
                </a:cubicBezTo>
                <a:cubicBezTo>
                  <a:pt x="1691164" y="2397919"/>
                  <a:pt x="1690211" y="2382679"/>
                  <a:pt x="1694974" y="2380774"/>
                </a:cubicBezTo>
                <a:cubicBezTo>
                  <a:pt x="1710214" y="2375059"/>
                  <a:pt x="1725454" y="2360771"/>
                  <a:pt x="1742599" y="2374106"/>
                </a:cubicBezTo>
                <a:cubicBezTo>
                  <a:pt x="1743551" y="2375059"/>
                  <a:pt x="1744504" y="2374106"/>
                  <a:pt x="1747361" y="2374106"/>
                </a:cubicBezTo>
                <a:cubicBezTo>
                  <a:pt x="1749266" y="2353151"/>
                  <a:pt x="1763554" y="2354104"/>
                  <a:pt x="1779746" y="2357914"/>
                </a:cubicBezTo>
                <a:cubicBezTo>
                  <a:pt x="1793081" y="2360771"/>
                  <a:pt x="1807369" y="2361724"/>
                  <a:pt x="1822609" y="2364581"/>
                </a:cubicBezTo>
                <a:cubicBezTo>
                  <a:pt x="1823561" y="2360771"/>
                  <a:pt x="1823561" y="2355056"/>
                  <a:pt x="1825466" y="2352199"/>
                </a:cubicBezTo>
                <a:cubicBezTo>
                  <a:pt x="1828324" y="2349341"/>
                  <a:pt x="1835944" y="2346484"/>
                  <a:pt x="1837849" y="2348389"/>
                </a:cubicBezTo>
                <a:cubicBezTo>
                  <a:pt x="1848326" y="2360771"/>
                  <a:pt x="1857851" y="2373154"/>
                  <a:pt x="1867376" y="2386489"/>
                </a:cubicBezTo>
                <a:cubicBezTo>
                  <a:pt x="1868329" y="2388394"/>
                  <a:pt x="1865471" y="2394109"/>
                  <a:pt x="1862614" y="2396966"/>
                </a:cubicBezTo>
                <a:cubicBezTo>
                  <a:pt x="1848326" y="2408396"/>
                  <a:pt x="1833086" y="2417921"/>
                  <a:pt x="1820704" y="2431256"/>
                </a:cubicBezTo>
                <a:cubicBezTo>
                  <a:pt x="1814989" y="2436971"/>
                  <a:pt x="1816894" y="2449354"/>
                  <a:pt x="1815941" y="2458879"/>
                </a:cubicBezTo>
                <a:cubicBezTo>
                  <a:pt x="1814036" y="2472214"/>
                  <a:pt x="1813084" y="2485549"/>
                  <a:pt x="1811179" y="2496026"/>
                </a:cubicBezTo>
                <a:cubicBezTo>
                  <a:pt x="1824514" y="2496026"/>
                  <a:pt x="1836896" y="2496026"/>
                  <a:pt x="1850231" y="2496026"/>
                </a:cubicBezTo>
                <a:cubicBezTo>
                  <a:pt x="1863566" y="2477929"/>
                  <a:pt x="1900714" y="2472214"/>
                  <a:pt x="1922621" y="2484596"/>
                </a:cubicBezTo>
                <a:cubicBezTo>
                  <a:pt x="1926431" y="2487454"/>
                  <a:pt x="1933099" y="2487454"/>
                  <a:pt x="1937861" y="2486501"/>
                </a:cubicBezTo>
                <a:cubicBezTo>
                  <a:pt x="1967389" y="2479834"/>
                  <a:pt x="1995964" y="2471261"/>
                  <a:pt x="2025491" y="2464594"/>
                </a:cubicBezTo>
                <a:cubicBezTo>
                  <a:pt x="2096929" y="2447449"/>
                  <a:pt x="2168366" y="2430304"/>
                  <a:pt x="2239804" y="2413159"/>
                </a:cubicBezTo>
                <a:cubicBezTo>
                  <a:pt x="2300764" y="2398871"/>
                  <a:pt x="2362676" y="2402681"/>
                  <a:pt x="2424589" y="2409349"/>
                </a:cubicBezTo>
                <a:cubicBezTo>
                  <a:pt x="2437924" y="2411254"/>
                  <a:pt x="2452211" y="2408396"/>
                  <a:pt x="2466499" y="2408396"/>
                </a:cubicBezTo>
                <a:cubicBezTo>
                  <a:pt x="2473166" y="2408396"/>
                  <a:pt x="2480786" y="2408396"/>
                  <a:pt x="2485549" y="2411254"/>
                </a:cubicBezTo>
                <a:cubicBezTo>
                  <a:pt x="2510314" y="2427446"/>
                  <a:pt x="2538889" y="2432209"/>
                  <a:pt x="2566511" y="2436019"/>
                </a:cubicBezTo>
                <a:cubicBezTo>
                  <a:pt x="2579846" y="2437924"/>
                  <a:pt x="2595086" y="2432209"/>
                  <a:pt x="2609374" y="2429351"/>
                </a:cubicBezTo>
                <a:cubicBezTo>
                  <a:pt x="2616041" y="2428399"/>
                  <a:pt x="2624614" y="2422684"/>
                  <a:pt x="2628424" y="2425541"/>
                </a:cubicBezTo>
                <a:cubicBezTo>
                  <a:pt x="2654141" y="2444591"/>
                  <a:pt x="2686526" y="2428399"/>
                  <a:pt x="2712244" y="2441734"/>
                </a:cubicBezTo>
                <a:cubicBezTo>
                  <a:pt x="2721769" y="2446496"/>
                  <a:pt x="2732246" y="2449354"/>
                  <a:pt x="2742724" y="2453164"/>
                </a:cubicBezTo>
                <a:cubicBezTo>
                  <a:pt x="2749391" y="2455069"/>
                  <a:pt x="2757964" y="2459831"/>
                  <a:pt x="2763679" y="2458879"/>
                </a:cubicBezTo>
                <a:cubicBezTo>
                  <a:pt x="2784634" y="2452211"/>
                  <a:pt x="2800826" y="2461736"/>
                  <a:pt x="2817971" y="2470309"/>
                </a:cubicBezTo>
                <a:cubicBezTo>
                  <a:pt x="2831306" y="2476024"/>
                  <a:pt x="2846546" y="2479834"/>
                  <a:pt x="2861786" y="2483644"/>
                </a:cubicBezTo>
                <a:cubicBezTo>
                  <a:pt x="2874169" y="2486501"/>
                  <a:pt x="2882741" y="2481739"/>
                  <a:pt x="2893219" y="2475071"/>
                </a:cubicBezTo>
                <a:cubicBezTo>
                  <a:pt x="2905601" y="2466499"/>
                  <a:pt x="2923699" y="2464594"/>
                  <a:pt x="2938939" y="2463641"/>
                </a:cubicBezTo>
                <a:cubicBezTo>
                  <a:pt x="2950369" y="2462689"/>
                  <a:pt x="2956084" y="2471261"/>
                  <a:pt x="2953226" y="2485549"/>
                </a:cubicBezTo>
                <a:cubicBezTo>
                  <a:pt x="2951321" y="2493169"/>
                  <a:pt x="2957036" y="2508409"/>
                  <a:pt x="2962751" y="2510314"/>
                </a:cubicBezTo>
                <a:cubicBezTo>
                  <a:pt x="2974181" y="2514124"/>
                  <a:pt x="2977991" y="2503646"/>
                  <a:pt x="2979896" y="2492216"/>
                </a:cubicBezTo>
                <a:cubicBezTo>
                  <a:pt x="2980849" y="2486501"/>
                  <a:pt x="2987516" y="2481739"/>
                  <a:pt x="2996089" y="2477929"/>
                </a:cubicBezTo>
                <a:cubicBezTo>
                  <a:pt x="2989421" y="2504599"/>
                  <a:pt x="3006566" y="2519839"/>
                  <a:pt x="3020854" y="2534126"/>
                </a:cubicBezTo>
                <a:cubicBezTo>
                  <a:pt x="3027521" y="2540794"/>
                  <a:pt x="3036094" y="2549366"/>
                  <a:pt x="3043714" y="2549366"/>
                </a:cubicBezTo>
                <a:cubicBezTo>
                  <a:pt x="3066574" y="2548414"/>
                  <a:pt x="3088481" y="2563654"/>
                  <a:pt x="3113246" y="2554129"/>
                </a:cubicBezTo>
                <a:cubicBezTo>
                  <a:pt x="3121819" y="2551271"/>
                  <a:pt x="3135154" y="2556034"/>
                  <a:pt x="3144679" y="2560796"/>
                </a:cubicBezTo>
                <a:cubicBezTo>
                  <a:pt x="3166586" y="2571274"/>
                  <a:pt x="3186589" y="2580799"/>
                  <a:pt x="3213259" y="2574131"/>
                </a:cubicBezTo>
                <a:cubicBezTo>
                  <a:pt x="3222784" y="2571274"/>
                  <a:pt x="3236119" y="2580799"/>
                  <a:pt x="3247549" y="2585561"/>
                </a:cubicBezTo>
                <a:cubicBezTo>
                  <a:pt x="3253264" y="2587466"/>
                  <a:pt x="3258979" y="2591276"/>
                  <a:pt x="3264694" y="2595086"/>
                </a:cubicBezTo>
                <a:cubicBezTo>
                  <a:pt x="3271361" y="2595086"/>
                  <a:pt x="3278981" y="2594134"/>
                  <a:pt x="3287554" y="2594134"/>
                </a:cubicBezTo>
                <a:cubicBezTo>
                  <a:pt x="3286601" y="2590324"/>
                  <a:pt x="3286601" y="2585561"/>
                  <a:pt x="3285649" y="2580799"/>
                </a:cubicBezTo>
                <a:cubicBezTo>
                  <a:pt x="3286601" y="2579846"/>
                  <a:pt x="3288506" y="2578894"/>
                  <a:pt x="3289459" y="2577941"/>
                </a:cubicBezTo>
                <a:cubicBezTo>
                  <a:pt x="3295174" y="2586514"/>
                  <a:pt x="3300889" y="2595086"/>
                  <a:pt x="3306604" y="2603659"/>
                </a:cubicBezTo>
                <a:cubicBezTo>
                  <a:pt x="3307556" y="2603659"/>
                  <a:pt x="3308509" y="2602706"/>
                  <a:pt x="3309461" y="2602706"/>
                </a:cubicBezTo>
                <a:cubicBezTo>
                  <a:pt x="3306604" y="2580799"/>
                  <a:pt x="3304699" y="2558891"/>
                  <a:pt x="3301841" y="2536984"/>
                </a:cubicBezTo>
                <a:cubicBezTo>
                  <a:pt x="3302794" y="2536984"/>
                  <a:pt x="3304699" y="2536031"/>
                  <a:pt x="3305651" y="2536031"/>
                </a:cubicBezTo>
                <a:cubicBezTo>
                  <a:pt x="3307556" y="2545556"/>
                  <a:pt x="3309461" y="2554129"/>
                  <a:pt x="3312319" y="2563654"/>
                </a:cubicBezTo>
                <a:cubicBezTo>
                  <a:pt x="3313271" y="2563654"/>
                  <a:pt x="3314224" y="2563654"/>
                  <a:pt x="3315176" y="2563654"/>
                </a:cubicBezTo>
                <a:cubicBezTo>
                  <a:pt x="3313271" y="2548414"/>
                  <a:pt x="3311366" y="2532221"/>
                  <a:pt x="3309461" y="2516981"/>
                </a:cubicBezTo>
                <a:cubicBezTo>
                  <a:pt x="3310414" y="2516981"/>
                  <a:pt x="3311366" y="2516981"/>
                  <a:pt x="3311366" y="2516981"/>
                </a:cubicBezTo>
                <a:cubicBezTo>
                  <a:pt x="3318986" y="2544604"/>
                  <a:pt x="3326606" y="2572226"/>
                  <a:pt x="3334226" y="2599849"/>
                </a:cubicBezTo>
                <a:cubicBezTo>
                  <a:pt x="3335179" y="2599849"/>
                  <a:pt x="3336131" y="2599849"/>
                  <a:pt x="3338036" y="2598896"/>
                </a:cubicBezTo>
                <a:cubicBezTo>
                  <a:pt x="3338989" y="2594134"/>
                  <a:pt x="3339941" y="2589371"/>
                  <a:pt x="3340894" y="2584609"/>
                </a:cubicBezTo>
                <a:cubicBezTo>
                  <a:pt x="3342799" y="2592229"/>
                  <a:pt x="3344704" y="2599849"/>
                  <a:pt x="3346609" y="2607469"/>
                </a:cubicBezTo>
                <a:cubicBezTo>
                  <a:pt x="3350419" y="2603659"/>
                  <a:pt x="3353276" y="2599849"/>
                  <a:pt x="3358991" y="2593181"/>
                </a:cubicBezTo>
                <a:cubicBezTo>
                  <a:pt x="3359944" y="2602706"/>
                  <a:pt x="3359944" y="2607469"/>
                  <a:pt x="3360896" y="2617946"/>
                </a:cubicBezTo>
                <a:cubicBezTo>
                  <a:pt x="3364706" y="2609374"/>
                  <a:pt x="3366611" y="2604611"/>
                  <a:pt x="3368516" y="2597944"/>
                </a:cubicBezTo>
                <a:cubicBezTo>
                  <a:pt x="3370421" y="2603659"/>
                  <a:pt x="3371374" y="2607469"/>
                  <a:pt x="3374231" y="2616994"/>
                </a:cubicBezTo>
                <a:cubicBezTo>
                  <a:pt x="3378994" y="2604611"/>
                  <a:pt x="3382804" y="2596991"/>
                  <a:pt x="3384709" y="2590324"/>
                </a:cubicBezTo>
                <a:cubicBezTo>
                  <a:pt x="3385661" y="2596991"/>
                  <a:pt x="3387566" y="2605564"/>
                  <a:pt x="3388519" y="2614136"/>
                </a:cubicBezTo>
                <a:cubicBezTo>
                  <a:pt x="3389471" y="2614136"/>
                  <a:pt x="3391376" y="2614136"/>
                  <a:pt x="3392329" y="2614136"/>
                </a:cubicBezTo>
                <a:cubicBezTo>
                  <a:pt x="3393281" y="2607469"/>
                  <a:pt x="3394234" y="2600801"/>
                  <a:pt x="3394234" y="2596991"/>
                </a:cubicBezTo>
                <a:cubicBezTo>
                  <a:pt x="3397091" y="2602706"/>
                  <a:pt x="3401854" y="2610326"/>
                  <a:pt x="3406616" y="2617946"/>
                </a:cubicBezTo>
                <a:cubicBezTo>
                  <a:pt x="3408521" y="2616994"/>
                  <a:pt x="3410426" y="2616041"/>
                  <a:pt x="3413284" y="2615089"/>
                </a:cubicBezTo>
                <a:cubicBezTo>
                  <a:pt x="3408521" y="2592229"/>
                  <a:pt x="3404711" y="2569369"/>
                  <a:pt x="3399949" y="2545556"/>
                </a:cubicBezTo>
                <a:cubicBezTo>
                  <a:pt x="3400901" y="2545556"/>
                  <a:pt x="3402806" y="2544604"/>
                  <a:pt x="3403759" y="2544604"/>
                </a:cubicBezTo>
                <a:cubicBezTo>
                  <a:pt x="3409474" y="2568416"/>
                  <a:pt x="3415189" y="2592229"/>
                  <a:pt x="3419951" y="2616994"/>
                </a:cubicBezTo>
                <a:cubicBezTo>
                  <a:pt x="3420904" y="2616994"/>
                  <a:pt x="3421856" y="2616994"/>
                  <a:pt x="3422809" y="2616994"/>
                </a:cubicBezTo>
                <a:cubicBezTo>
                  <a:pt x="3423761" y="2611279"/>
                  <a:pt x="3424714" y="2606516"/>
                  <a:pt x="3425666" y="2599849"/>
                </a:cubicBezTo>
                <a:cubicBezTo>
                  <a:pt x="3433286" y="2605564"/>
                  <a:pt x="3420904" y="2620804"/>
                  <a:pt x="3438049" y="2622709"/>
                </a:cubicBezTo>
                <a:cubicBezTo>
                  <a:pt x="3446621" y="2623661"/>
                  <a:pt x="3455194" y="2630329"/>
                  <a:pt x="3465671" y="2636044"/>
                </a:cubicBezTo>
                <a:cubicBezTo>
                  <a:pt x="3465671" y="2613184"/>
                  <a:pt x="3465671" y="2595086"/>
                  <a:pt x="3465671" y="2576989"/>
                </a:cubicBezTo>
                <a:cubicBezTo>
                  <a:pt x="3466624" y="2576989"/>
                  <a:pt x="3467576" y="2576989"/>
                  <a:pt x="3468529" y="2576989"/>
                </a:cubicBezTo>
                <a:cubicBezTo>
                  <a:pt x="3469481" y="2594134"/>
                  <a:pt x="3472339" y="2612231"/>
                  <a:pt x="3472339" y="2629376"/>
                </a:cubicBezTo>
                <a:cubicBezTo>
                  <a:pt x="3472339" y="2639854"/>
                  <a:pt x="3476149" y="2645569"/>
                  <a:pt x="3485674" y="2644616"/>
                </a:cubicBezTo>
                <a:cubicBezTo>
                  <a:pt x="3512344" y="2640806"/>
                  <a:pt x="3530441" y="2655094"/>
                  <a:pt x="3548539" y="2670334"/>
                </a:cubicBezTo>
                <a:cubicBezTo>
                  <a:pt x="3552349" y="2673191"/>
                  <a:pt x="3557111" y="2675096"/>
                  <a:pt x="3561874" y="2677954"/>
                </a:cubicBezTo>
                <a:cubicBezTo>
                  <a:pt x="3563779" y="2672239"/>
                  <a:pt x="3565684" y="2667476"/>
                  <a:pt x="3566636" y="2662714"/>
                </a:cubicBezTo>
                <a:cubicBezTo>
                  <a:pt x="3567589" y="2662714"/>
                  <a:pt x="3568541" y="2662714"/>
                  <a:pt x="3569494" y="2662714"/>
                </a:cubicBezTo>
                <a:cubicBezTo>
                  <a:pt x="3570446" y="2668429"/>
                  <a:pt x="3571399" y="2674144"/>
                  <a:pt x="3573304" y="2680811"/>
                </a:cubicBezTo>
                <a:cubicBezTo>
                  <a:pt x="3579971" y="2682716"/>
                  <a:pt x="3587591" y="2684621"/>
                  <a:pt x="3598069" y="2686526"/>
                </a:cubicBezTo>
                <a:cubicBezTo>
                  <a:pt x="3598069" y="2658904"/>
                  <a:pt x="3598069" y="2633186"/>
                  <a:pt x="3598069" y="2607469"/>
                </a:cubicBezTo>
                <a:cubicBezTo>
                  <a:pt x="3599021" y="2607469"/>
                  <a:pt x="3599974" y="2607469"/>
                  <a:pt x="3601879" y="2607469"/>
                </a:cubicBezTo>
                <a:cubicBezTo>
                  <a:pt x="3601879" y="2634139"/>
                  <a:pt x="3601879" y="2660809"/>
                  <a:pt x="3601879" y="2685574"/>
                </a:cubicBezTo>
                <a:cubicBezTo>
                  <a:pt x="3612356" y="2679859"/>
                  <a:pt x="3624739" y="2669381"/>
                  <a:pt x="3634264" y="2671286"/>
                </a:cubicBezTo>
                <a:cubicBezTo>
                  <a:pt x="3644741" y="2673191"/>
                  <a:pt x="3654266" y="2685574"/>
                  <a:pt x="3661886" y="2695099"/>
                </a:cubicBezTo>
                <a:cubicBezTo>
                  <a:pt x="3670459" y="2705576"/>
                  <a:pt x="3679984" y="2710339"/>
                  <a:pt x="3693319" y="2709386"/>
                </a:cubicBezTo>
                <a:cubicBezTo>
                  <a:pt x="3742849" y="2704624"/>
                  <a:pt x="3788569" y="2714149"/>
                  <a:pt x="3827621" y="2745581"/>
                </a:cubicBezTo>
                <a:cubicBezTo>
                  <a:pt x="3832384" y="2749391"/>
                  <a:pt x="3839051" y="2754154"/>
                  <a:pt x="3843814" y="2752249"/>
                </a:cubicBezTo>
                <a:cubicBezTo>
                  <a:pt x="3876199" y="2739866"/>
                  <a:pt x="3905726" y="2766536"/>
                  <a:pt x="3937159" y="2758916"/>
                </a:cubicBezTo>
                <a:cubicBezTo>
                  <a:pt x="3940969" y="2757964"/>
                  <a:pt x="3946684" y="2763679"/>
                  <a:pt x="3951446" y="2766536"/>
                </a:cubicBezTo>
                <a:cubicBezTo>
                  <a:pt x="3978116" y="2789396"/>
                  <a:pt x="4010501" y="2792254"/>
                  <a:pt x="4042886" y="2788444"/>
                </a:cubicBezTo>
                <a:cubicBezTo>
                  <a:pt x="4053364" y="2787491"/>
                  <a:pt x="4062889" y="2777014"/>
                  <a:pt x="4073366" y="2771299"/>
                </a:cubicBezTo>
                <a:cubicBezTo>
                  <a:pt x="4088606" y="2816066"/>
                  <a:pt x="4113371" y="2810351"/>
                  <a:pt x="4151471" y="2797969"/>
                </a:cubicBezTo>
                <a:cubicBezTo>
                  <a:pt x="4165759" y="2793206"/>
                  <a:pt x="4161949" y="2779871"/>
                  <a:pt x="4157186" y="2770346"/>
                </a:cubicBezTo>
                <a:cubicBezTo>
                  <a:pt x="4145756" y="2743676"/>
                  <a:pt x="4151471" y="2725579"/>
                  <a:pt x="4178141" y="2711291"/>
                </a:cubicBezTo>
                <a:cubicBezTo>
                  <a:pt x="4200049" y="2699861"/>
                  <a:pt x="4232434" y="2706529"/>
                  <a:pt x="4244817" y="2724626"/>
                </a:cubicBezTo>
                <a:cubicBezTo>
                  <a:pt x="4256246" y="2742724"/>
                  <a:pt x="4253389" y="2760821"/>
                  <a:pt x="4237196" y="2775109"/>
                </a:cubicBezTo>
                <a:cubicBezTo>
                  <a:pt x="4232434" y="2779871"/>
                  <a:pt x="4228624" y="2785586"/>
                  <a:pt x="4224814" y="2791301"/>
                </a:cubicBezTo>
                <a:cubicBezTo>
                  <a:pt x="4231482" y="2793206"/>
                  <a:pt x="4237196" y="2797016"/>
                  <a:pt x="4243864" y="2797969"/>
                </a:cubicBezTo>
                <a:cubicBezTo>
                  <a:pt x="4263867" y="2800826"/>
                  <a:pt x="4283869" y="2802731"/>
                  <a:pt x="4303871" y="2802731"/>
                </a:cubicBezTo>
                <a:cubicBezTo>
                  <a:pt x="4306729" y="2802731"/>
                  <a:pt x="4312444" y="2795111"/>
                  <a:pt x="4313396" y="2790349"/>
                </a:cubicBezTo>
                <a:cubicBezTo>
                  <a:pt x="4315302" y="2779871"/>
                  <a:pt x="4313396" y="2768441"/>
                  <a:pt x="4315302" y="2757964"/>
                </a:cubicBezTo>
                <a:cubicBezTo>
                  <a:pt x="4320064" y="2735104"/>
                  <a:pt x="4341971" y="2716054"/>
                  <a:pt x="4365784" y="2713196"/>
                </a:cubicBezTo>
                <a:cubicBezTo>
                  <a:pt x="4381024" y="2711291"/>
                  <a:pt x="4387692" y="2718911"/>
                  <a:pt x="4391502" y="2733199"/>
                </a:cubicBezTo>
                <a:cubicBezTo>
                  <a:pt x="4396264" y="2751296"/>
                  <a:pt x="4401027" y="2769394"/>
                  <a:pt x="4409599" y="2785586"/>
                </a:cubicBezTo>
                <a:cubicBezTo>
                  <a:pt x="4421982" y="2807494"/>
                  <a:pt x="4451509" y="2812256"/>
                  <a:pt x="4474369" y="2801779"/>
                </a:cubicBezTo>
                <a:cubicBezTo>
                  <a:pt x="4502944" y="2787491"/>
                  <a:pt x="4533424" y="2776061"/>
                  <a:pt x="4562952" y="2763679"/>
                </a:cubicBezTo>
                <a:cubicBezTo>
                  <a:pt x="4565809" y="2762726"/>
                  <a:pt x="4569619" y="2761774"/>
                  <a:pt x="4571524" y="2762726"/>
                </a:cubicBezTo>
                <a:cubicBezTo>
                  <a:pt x="4600099" y="2777014"/>
                  <a:pt x="4629627" y="2766536"/>
                  <a:pt x="4658202" y="2767489"/>
                </a:cubicBezTo>
                <a:cubicBezTo>
                  <a:pt x="4663917" y="2767489"/>
                  <a:pt x="4669632" y="2768441"/>
                  <a:pt x="4676299" y="2768441"/>
                </a:cubicBezTo>
                <a:cubicBezTo>
                  <a:pt x="4669632" y="2704624"/>
                  <a:pt x="4669632" y="2642711"/>
                  <a:pt x="4715352" y="2593181"/>
                </a:cubicBezTo>
                <a:cubicBezTo>
                  <a:pt x="4703921" y="2572226"/>
                  <a:pt x="4693444" y="2554129"/>
                  <a:pt x="4682014" y="2535079"/>
                </a:cubicBezTo>
                <a:cubicBezTo>
                  <a:pt x="4675346" y="2536031"/>
                  <a:pt x="4666774" y="2537936"/>
                  <a:pt x="4657249" y="2539841"/>
                </a:cubicBezTo>
                <a:cubicBezTo>
                  <a:pt x="4672489" y="2491264"/>
                  <a:pt x="4686777" y="2443639"/>
                  <a:pt x="4702969" y="2396014"/>
                </a:cubicBezTo>
                <a:cubicBezTo>
                  <a:pt x="4707732" y="2382679"/>
                  <a:pt x="4716304" y="2371249"/>
                  <a:pt x="4724877" y="2359819"/>
                </a:cubicBezTo>
                <a:cubicBezTo>
                  <a:pt x="4741069" y="2338864"/>
                  <a:pt x="4747736" y="2316004"/>
                  <a:pt x="4742021" y="2289334"/>
                </a:cubicBezTo>
                <a:cubicBezTo>
                  <a:pt x="4741069" y="2284571"/>
                  <a:pt x="4743927" y="2277904"/>
                  <a:pt x="4743927" y="2272189"/>
                </a:cubicBezTo>
                <a:cubicBezTo>
                  <a:pt x="4744879" y="2260759"/>
                  <a:pt x="4746784" y="2249329"/>
                  <a:pt x="4746784" y="2236946"/>
                </a:cubicBezTo>
                <a:cubicBezTo>
                  <a:pt x="4746784" y="2227421"/>
                  <a:pt x="4742974" y="2216944"/>
                  <a:pt x="4745832" y="2208371"/>
                </a:cubicBezTo>
                <a:cubicBezTo>
                  <a:pt x="4758214" y="2175034"/>
                  <a:pt x="4772502" y="2142649"/>
                  <a:pt x="4786789" y="2110264"/>
                </a:cubicBezTo>
                <a:cubicBezTo>
                  <a:pt x="4791552" y="2099786"/>
                  <a:pt x="4800124" y="2089309"/>
                  <a:pt x="4791552" y="2080736"/>
                </a:cubicBezTo>
                <a:cubicBezTo>
                  <a:pt x="4785836" y="2074069"/>
                  <a:pt x="4773454" y="2073116"/>
                  <a:pt x="4763929" y="2071211"/>
                </a:cubicBezTo>
                <a:cubicBezTo>
                  <a:pt x="4755357" y="2069306"/>
                  <a:pt x="4746784" y="2070259"/>
                  <a:pt x="4739164" y="2070259"/>
                </a:cubicBezTo>
                <a:cubicBezTo>
                  <a:pt x="4720114" y="2068354"/>
                  <a:pt x="4722019" y="2087404"/>
                  <a:pt x="4715352" y="2095976"/>
                </a:cubicBezTo>
                <a:cubicBezTo>
                  <a:pt x="4701064" y="2114074"/>
                  <a:pt x="4691539" y="2135981"/>
                  <a:pt x="4676299" y="2154079"/>
                </a:cubicBezTo>
                <a:cubicBezTo>
                  <a:pt x="4667727" y="2164556"/>
                  <a:pt x="4668679" y="2173129"/>
                  <a:pt x="4677252" y="2178844"/>
                </a:cubicBezTo>
                <a:cubicBezTo>
                  <a:pt x="4687729" y="2186464"/>
                  <a:pt x="4693444" y="2195036"/>
                  <a:pt x="4686777" y="2204561"/>
                </a:cubicBezTo>
                <a:cubicBezTo>
                  <a:pt x="4682967" y="2210276"/>
                  <a:pt x="4670584" y="2210276"/>
                  <a:pt x="4658202" y="2213134"/>
                </a:cubicBezTo>
                <a:cubicBezTo>
                  <a:pt x="4658202" y="2212181"/>
                  <a:pt x="4656296" y="2216944"/>
                  <a:pt x="4654392" y="2222659"/>
                </a:cubicBezTo>
                <a:cubicBezTo>
                  <a:pt x="4652486" y="2218849"/>
                  <a:pt x="4650582" y="2216944"/>
                  <a:pt x="4646771" y="2210276"/>
                </a:cubicBezTo>
                <a:cubicBezTo>
                  <a:pt x="4643914" y="2216944"/>
                  <a:pt x="4642009" y="2222659"/>
                  <a:pt x="4639152" y="2229326"/>
                </a:cubicBezTo>
                <a:cubicBezTo>
                  <a:pt x="4637246" y="2228374"/>
                  <a:pt x="4635342" y="2227421"/>
                  <a:pt x="4633436" y="2225516"/>
                </a:cubicBezTo>
                <a:cubicBezTo>
                  <a:pt x="4624864" y="2209324"/>
                  <a:pt x="4617244" y="2192179"/>
                  <a:pt x="4607719" y="2175034"/>
                </a:cubicBezTo>
                <a:cubicBezTo>
                  <a:pt x="4593432" y="2178844"/>
                  <a:pt x="4581049" y="2177891"/>
                  <a:pt x="4575334" y="2158841"/>
                </a:cubicBezTo>
                <a:cubicBezTo>
                  <a:pt x="4573429" y="2153126"/>
                  <a:pt x="4562952" y="2150269"/>
                  <a:pt x="4554379" y="2145506"/>
                </a:cubicBezTo>
                <a:cubicBezTo>
                  <a:pt x="4555332" y="2155984"/>
                  <a:pt x="4557236" y="2163604"/>
                  <a:pt x="4558189" y="2172176"/>
                </a:cubicBezTo>
                <a:cubicBezTo>
                  <a:pt x="4558189" y="2175986"/>
                  <a:pt x="4560094" y="2180749"/>
                  <a:pt x="4558189" y="2182654"/>
                </a:cubicBezTo>
                <a:cubicBezTo>
                  <a:pt x="4535329" y="2213134"/>
                  <a:pt x="4544854" y="2250281"/>
                  <a:pt x="4541044" y="2283619"/>
                </a:cubicBezTo>
                <a:cubicBezTo>
                  <a:pt x="4539139" y="2296954"/>
                  <a:pt x="4540092" y="2311241"/>
                  <a:pt x="4536282" y="2323624"/>
                </a:cubicBezTo>
                <a:cubicBezTo>
                  <a:pt x="4534377" y="2328386"/>
                  <a:pt x="4523899" y="2333149"/>
                  <a:pt x="4518184" y="2333149"/>
                </a:cubicBezTo>
                <a:cubicBezTo>
                  <a:pt x="4507707" y="2333149"/>
                  <a:pt x="4503896" y="2325529"/>
                  <a:pt x="4505802" y="2315051"/>
                </a:cubicBezTo>
                <a:cubicBezTo>
                  <a:pt x="4509611" y="2285524"/>
                  <a:pt x="4511517" y="2255044"/>
                  <a:pt x="4519136" y="2226469"/>
                </a:cubicBezTo>
                <a:cubicBezTo>
                  <a:pt x="4530567" y="2180749"/>
                  <a:pt x="4521042" y="2140744"/>
                  <a:pt x="4495324" y="2103596"/>
                </a:cubicBezTo>
                <a:cubicBezTo>
                  <a:pt x="4469607" y="2104549"/>
                  <a:pt x="4450557" y="2082641"/>
                  <a:pt x="4455319" y="2055971"/>
                </a:cubicBezTo>
                <a:cubicBezTo>
                  <a:pt x="4455319" y="2055019"/>
                  <a:pt x="4456271" y="2053114"/>
                  <a:pt x="4456271" y="2052161"/>
                </a:cubicBezTo>
                <a:cubicBezTo>
                  <a:pt x="4454367" y="2015966"/>
                  <a:pt x="4468654" y="1981676"/>
                  <a:pt x="4468654" y="1945481"/>
                </a:cubicBezTo>
                <a:cubicBezTo>
                  <a:pt x="4468654" y="1930241"/>
                  <a:pt x="4474369" y="1920716"/>
                  <a:pt x="4491514" y="1917859"/>
                </a:cubicBezTo>
                <a:cubicBezTo>
                  <a:pt x="4505802" y="1915954"/>
                  <a:pt x="4519136" y="1909286"/>
                  <a:pt x="4532471" y="1905476"/>
                </a:cubicBezTo>
                <a:cubicBezTo>
                  <a:pt x="4532471" y="1902619"/>
                  <a:pt x="4532471" y="1900714"/>
                  <a:pt x="4532471" y="1897856"/>
                </a:cubicBezTo>
                <a:cubicBezTo>
                  <a:pt x="4525804" y="1897856"/>
                  <a:pt x="4516279" y="1899761"/>
                  <a:pt x="4512469" y="1896904"/>
                </a:cubicBezTo>
                <a:cubicBezTo>
                  <a:pt x="4506754" y="1892141"/>
                  <a:pt x="4504849" y="1883569"/>
                  <a:pt x="4501039" y="1875949"/>
                </a:cubicBezTo>
                <a:cubicBezTo>
                  <a:pt x="4525804" y="1867376"/>
                  <a:pt x="4525804" y="1867376"/>
                  <a:pt x="4525804" y="1849279"/>
                </a:cubicBezTo>
                <a:cubicBezTo>
                  <a:pt x="4493419" y="1838801"/>
                  <a:pt x="4490561" y="1832134"/>
                  <a:pt x="4504849" y="1789271"/>
                </a:cubicBezTo>
                <a:cubicBezTo>
                  <a:pt x="4495324" y="1778794"/>
                  <a:pt x="4484846" y="1768316"/>
                  <a:pt x="4499134" y="1754029"/>
                </a:cubicBezTo>
                <a:cubicBezTo>
                  <a:pt x="4501039" y="1752124"/>
                  <a:pt x="4501992" y="1748314"/>
                  <a:pt x="4501039" y="1745456"/>
                </a:cubicBezTo>
                <a:cubicBezTo>
                  <a:pt x="4496277" y="1723549"/>
                  <a:pt x="4518184" y="1714024"/>
                  <a:pt x="4523899" y="1695926"/>
                </a:cubicBezTo>
                <a:cubicBezTo>
                  <a:pt x="4527709" y="1682591"/>
                  <a:pt x="4547711" y="1685449"/>
                  <a:pt x="4563904" y="1699736"/>
                </a:cubicBezTo>
                <a:cubicBezTo>
                  <a:pt x="4563904" y="1659731"/>
                  <a:pt x="4563904" y="1620679"/>
                  <a:pt x="4563904" y="1580674"/>
                </a:cubicBezTo>
                <a:cubicBezTo>
                  <a:pt x="4560094" y="1589246"/>
                  <a:pt x="4557236" y="1595914"/>
                  <a:pt x="4554379" y="1603534"/>
                </a:cubicBezTo>
                <a:cubicBezTo>
                  <a:pt x="4552474" y="1603534"/>
                  <a:pt x="4551521" y="1602581"/>
                  <a:pt x="4549617" y="1602581"/>
                </a:cubicBezTo>
                <a:cubicBezTo>
                  <a:pt x="4550569" y="1594961"/>
                  <a:pt x="4550569" y="1586389"/>
                  <a:pt x="4553427" y="1580674"/>
                </a:cubicBezTo>
                <a:cubicBezTo>
                  <a:pt x="4565809" y="1560671"/>
                  <a:pt x="4579144" y="1540669"/>
                  <a:pt x="4592479" y="1520666"/>
                </a:cubicBezTo>
                <a:cubicBezTo>
                  <a:pt x="4593432" y="1518761"/>
                  <a:pt x="4595336" y="1516856"/>
                  <a:pt x="4596289" y="1516856"/>
                </a:cubicBezTo>
                <a:cubicBezTo>
                  <a:pt x="4616292" y="1517809"/>
                  <a:pt x="4626769" y="1503521"/>
                  <a:pt x="4639152" y="1489234"/>
                </a:cubicBezTo>
                <a:cubicBezTo>
                  <a:pt x="4646771" y="1498759"/>
                  <a:pt x="4653439" y="1506379"/>
                  <a:pt x="4660107" y="1514951"/>
                </a:cubicBezTo>
                <a:cubicBezTo>
                  <a:pt x="4668679" y="1501616"/>
                  <a:pt x="4669632" y="1474946"/>
                  <a:pt x="4696302" y="1494949"/>
                </a:cubicBezTo>
                <a:cubicBezTo>
                  <a:pt x="4712494" y="1475899"/>
                  <a:pt x="4728686" y="1457801"/>
                  <a:pt x="4743927" y="1438751"/>
                </a:cubicBezTo>
                <a:cubicBezTo>
                  <a:pt x="4742021" y="1438751"/>
                  <a:pt x="4739164" y="1438751"/>
                  <a:pt x="4737259" y="1437799"/>
                </a:cubicBezTo>
                <a:cubicBezTo>
                  <a:pt x="4733449" y="1426369"/>
                  <a:pt x="4725829" y="1414939"/>
                  <a:pt x="4725829" y="1403509"/>
                </a:cubicBezTo>
                <a:cubicBezTo>
                  <a:pt x="4725829" y="1377791"/>
                  <a:pt x="4727734" y="1352074"/>
                  <a:pt x="4731544" y="1327309"/>
                </a:cubicBezTo>
                <a:cubicBezTo>
                  <a:pt x="4733449" y="1309211"/>
                  <a:pt x="4717257" y="1285399"/>
                  <a:pt x="4699159" y="1282541"/>
                </a:cubicBezTo>
                <a:cubicBezTo>
                  <a:pt x="4668679" y="1277779"/>
                  <a:pt x="4666774" y="1275874"/>
                  <a:pt x="4661059" y="1245394"/>
                </a:cubicBezTo>
                <a:cubicBezTo>
                  <a:pt x="4659154" y="1235869"/>
                  <a:pt x="4658202" y="1226344"/>
                  <a:pt x="4656296" y="1215866"/>
                </a:cubicBezTo>
                <a:cubicBezTo>
                  <a:pt x="4655344" y="1209199"/>
                  <a:pt x="4652486" y="1201579"/>
                  <a:pt x="4650582" y="1194911"/>
                </a:cubicBezTo>
                <a:cubicBezTo>
                  <a:pt x="4642009" y="1199674"/>
                  <a:pt x="4633436" y="1203484"/>
                  <a:pt x="4624864" y="1208246"/>
                </a:cubicBezTo>
                <a:cubicBezTo>
                  <a:pt x="4623911" y="1206341"/>
                  <a:pt x="4622959" y="1204436"/>
                  <a:pt x="4621054" y="1202531"/>
                </a:cubicBezTo>
                <a:cubicBezTo>
                  <a:pt x="4623911" y="1199674"/>
                  <a:pt x="4626769" y="1195864"/>
                  <a:pt x="4630579" y="1193959"/>
                </a:cubicBezTo>
                <a:cubicBezTo>
                  <a:pt x="4645819" y="1187291"/>
                  <a:pt x="4646771" y="1179671"/>
                  <a:pt x="4639152" y="1166336"/>
                </a:cubicBezTo>
                <a:cubicBezTo>
                  <a:pt x="4630579" y="1152049"/>
                  <a:pt x="4624864" y="1135856"/>
                  <a:pt x="4620102" y="1118711"/>
                </a:cubicBezTo>
                <a:cubicBezTo>
                  <a:pt x="4617244" y="1106329"/>
                  <a:pt x="4617244" y="1094899"/>
                  <a:pt x="4604861" y="1085374"/>
                </a:cubicBezTo>
                <a:cubicBezTo>
                  <a:pt x="4599146" y="1080611"/>
                  <a:pt x="4601052" y="1064419"/>
                  <a:pt x="4602004" y="1053941"/>
                </a:cubicBezTo>
                <a:cubicBezTo>
                  <a:pt x="4604861" y="1032034"/>
                  <a:pt x="4606767" y="1009174"/>
                  <a:pt x="4616292" y="990124"/>
                </a:cubicBezTo>
                <a:cubicBezTo>
                  <a:pt x="4626769" y="969169"/>
                  <a:pt x="4635342" y="942499"/>
                  <a:pt x="4665821" y="935831"/>
                </a:cubicBezTo>
                <a:cubicBezTo>
                  <a:pt x="4686777" y="931069"/>
                  <a:pt x="4705827" y="919639"/>
                  <a:pt x="4725829" y="913924"/>
                </a:cubicBezTo>
                <a:cubicBezTo>
                  <a:pt x="4764882" y="904399"/>
                  <a:pt x="4804886" y="906304"/>
                  <a:pt x="4843939" y="917734"/>
                </a:cubicBezTo>
                <a:cubicBezTo>
                  <a:pt x="4867752" y="924401"/>
                  <a:pt x="4888707" y="935831"/>
                  <a:pt x="4905852" y="953929"/>
                </a:cubicBezTo>
                <a:cubicBezTo>
                  <a:pt x="4933474" y="982504"/>
                  <a:pt x="4948714" y="1017746"/>
                  <a:pt x="4950619" y="1057751"/>
                </a:cubicBezTo>
                <a:cubicBezTo>
                  <a:pt x="4950619" y="1071086"/>
                  <a:pt x="4950619" y="1083469"/>
                  <a:pt x="4962049" y="1092041"/>
                </a:cubicBezTo>
                <a:cubicBezTo>
                  <a:pt x="4963954" y="1093946"/>
                  <a:pt x="4964907" y="1097756"/>
                  <a:pt x="4964907" y="1101566"/>
                </a:cubicBezTo>
                <a:cubicBezTo>
                  <a:pt x="4965859" y="1110139"/>
                  <a:pt x="4965859" y="1117759"/>
                  <a:pt x="4966812" y="1130141"/>
                </a:cubicBezTo>
                <a:cubicBezTo>
                  <a:pt x="4961096" y="1134904"/>
                  <a:pt x="4960144" y="1140619"/>
                  <a:pt x="4963954" y="1153001"/>
                </a:cubicBezTo>
                <a:cubicBezTo>
                  <a:pt x="4969669" y="1168241"/>
                  <a:pt x="4950619" y="1173004"/>
                  <a:pt x="4940141" y="1179671"/>
                </a:cubicBezTo>
                <a:cubicBezTo>
                  <a:pt x="4935379" y="1182529"/>
                  <a:pt x="4928712" y="1182529"/>
                  <a:pt x="4920139" y="1184434"/>
                </a:cubicBezTo>
                <a:cubicBezTo>
                  <a:pt x="4925854" y="1188244"/>
                  <a:pt x="4928712" y="1190149"/>
                  <a:pt x="4936332" y="1195864"/>
                </a:cubicBezTo>
                <a:cubicBezTo>
                  <a:pt x="4924902" y="1208246"/>
                  <a:pt x="4915377" y="1219676"/>
                  <a:pt x="4903946" y="1229201"/>
                </a:cubicBezTo>
                <a:cubicBezTo>
                  <a:pt x="4892516" y="1239679"/>
                  <a:pt x="4891564" y="1248251"/>
                  <a:pt x="4903946" y="1265396"/>
                </a:cubicBezTo>
                <a:cubicBezTo>
                  <a:pt x="4930616" y="1254919"/>
                  <a:pt x="4955382" y="1258729"/>
                  <a:pt x="4980146" y="1273016"/>
                </a:cubicBezTo>
                <a:cubicBezTo>
                  <a:pt x="4988719" y="1269206"/>
                  <a:pt x="4998244" y="1266349"/>
                  <a:pt x="5006816" y="1262539"/>
                </a:cubicBezTo>
                <a:cubicBezTo>
                  <a:pt x="5016341" y="1257776"/>
                  <a:pt x="5023962" y="1257776"/>
                  <a:pt x="5033487" y="1265396"/>
                </a:cubicBezTo>
                <a:cubicBezTo>
                  <a:pt x="5037296" y="1269206"/>
                  <a:pt x="5049679" y="1270159"/>
                  <a:pt x="5051584" y="1267301"/>
                </a:cubicBezTo>
                <a:cubicBezTo>
                  <a:pt x="5065871" y="1250156"/>
                  <a:pt x="5080159" y="1252061"/>
                  <a:pt x="5097304" y="1261586"/>
                </a:cubicBezTo>
                <a:cubicBezTo>
                  <a:pt x="5099209" y="1262539"/>
                  <a:pt x="5103019" y="1261586"/>
                  <a:pt x="5107782" y="1262539"/>
                </a:cubicBezTo>
                <a:cubicBezTo>
                  <a:pt x="5105877" y="1256824"/>
                  <a:pt x="5104924" y="1253014"/>
                  <a:pt x="5103019" y="1245394"/>
                </a:cubicBezTo>
                <a:cubicBezTo>
                  <a:pt x="5111591" y="1247299"/>
                  <a:pt x="5118259" y="1249204"/>
                  <a:pt x="5123974" y="1250156"/>
                </a:cubicBezTo>
                <a:cubicBezTo>
                  <a:pt x="5127784" y="1224439"/>
                  <a:pt x="5129689" y="1223486"/>
                  <a:pt x="5159216" y="1226344"/>
                </a:cubicBezTo>
                <a:cubicBezTo>
                  <a:pt x="5143024" y="1188244"/>
                  <a:pt x="5127784" y="1152049"/>
                  <a:pt x="5113496" y="1118711"/>
                </a:cubicBezTo>
                <a:cubicBezTo>
                  <a:pt x="5103971" y="1122521"/>
                  <a:pt x="5096352" y="1128236"/>
                  <a:pt x="5089684" y="1127284"/>
                </a:cubicBezTo>
                <a:cubicBezTo>
                  <a:pt x="5084921" y="1126331"/>
                  <a:pt x="5079207" y="1117759"/>
                  <a:pt x="5078254" y="1112044"/>
                </a:cubicBezTo>
                <a:cubicBezTo>
                  <a:pt x="5069682" y="1079659"/>
                  <a:pt x="5065871" y="1045369"/>
                  <a:pt x="5054441" y="1013936"/>
                </a:cubicBezTo>
                <a:cubicBezTo>
                  <a:pt x="5033487" y="959644"/>
                  <a:pt x="5010627" y="906304"/>
                  <a:pt x="4983004" y="854869"/>
                </a:cubicBezTo>
                <a:cubicBezTo>
                  <a:pt x="4886802" y="676751"/>
                  <a:pt x="4790599" y="498634"/>
                  <a:pt x="4690586" y="322421"/>
                </a:cubicBezTo>
                <a:cubicBezTo>
                  <a:pt x="4637246" y="228124"/>
                  <a:pt x="4577239" y="138589"/>
                  <a:pt x="4520089" y="47149"/>
                </a:cubicBezTo>
                <a:cubicBezTo>
                  <a:pt x="4504849" y="23336"/>
                  <a:pt x="4503896" y="23336"/>
                  <a:pt x="4513421" y="7144"/>
                </a:cubicBezTo>
                <a:cubicBezTo>
                  <a:pt x="4685824" y="288131"/>
                  <a:pt x="4859179" y="566261"/>
                  <a:pt x="5007769" y="863441"/>
                </a:cubicBezTo>
                <a:cubicBezTo>
                  <a:pt x="5007769" y="857726"/>
                  <a:pt x="5008721" y="855821"/>
                  <a:pt x="5007769" y="853916"/>
                </a:cubicBezTo>
                <a:cubicBezTo>
                  <a:pt x="5007769" y="851059"/>
                  <a:pt x="5006816" y="849154"/>
                  <a:pt x="5005864" y="847249"/>
                </a:cubicBezTo>
                <a:cubicBezTo>
                  <a:pt x="4992529" y="809149"/>
                  <a:pt x="4978241" y="772001"/>
                  <a:pt x="4965859" y="733901"/>
                </a:cubicBezTo>
                <a:cubicBezTo>
                  <a:pt x="4944904" y="669131"/>
                  <a:pt x="4924902" y="603409"/>
                  <a:pt x="4904899" y="538639"/>
                </a:cubicBezTo>
                <a:cubicBezTo>
                  <a:pt x="4895374" y="509111"/>
                  <a:pt x="4885849" y="479584"/>
                  <a:pt x="4874419" y="450056"/>
                </a:cubicBezTo>
                <a:cubicBezTo>
                  <a:pt x="4868704" y="433864"/>
                  <a:pt x="4871561" y="425291"/>
                  <a:pt x="4891564" y="424339"/>
                </a:cubicBezTo>
                <a:cubicBezTo>
                  <a:pt x="4901089" y="450056"/>
                  <a:pt x="4909662" y="477679"/>
                  <a:pt x="4919187" y="504349"/>
                </a:cubicBezTo>
                <a:cubicBezTo>
                  <a:pt x="4941094" y="566261"/>
                  <a:pt x="4962049" y="628174"/>
                  <a:pt x="4983957" y="690086"/>
                </a:cubicBezTo>
                <a:cubicBezTo>
                  <a:pt x="4987766" y="699611"/>
                  <a:pt x="4994434" y="708184"/>
                  <a:pt x="5000149" y="716756"/>
                </a:cubicBezTo>
                <a:cubicBezTo>
                  <a:pt x="5002054" y="719614"/>
                  <a:pt x="5003007" y="722471"/>
                  <a:pt x="5003007" y="725329"/>
                </a:cubicBezTo>
                <a:cubicBezTo>
                  <a:pt x="5007769" y="778669"/>
                  <a:pt x="5033487" y="825341"/>
                  <a:pt x="5049679" y="874871"/>
                </a:cubicBezTo>
                <a:cubicBezTo>
                  <a:pt x="5075396" y="952976"/>
                  <a:pt x="5103019" y="1031081"/>
                  <a:pt x="5131594" y="1108234"/>
                </a:cubicBezTo>
                <a:cubicBezTo>
                  <a:pt x="5140166" y="1132046"/>
                  <a:pt x="5150644" y="1154906"/>
                  <a:pt x="5161121" y="1177766"/>
                </a:cubicBezTo>
                <a:cubicBezTo>
                  <a:pt x="5163979" y="1184434"/>
                  <a:pt x="5173504" y="1188244"/>
                  <a:pt x="5179219" y="1193959"/>
                </a:cubicBezTo>
                <a:cubicBezTo>
                  <a:pt x="5180171" y="1193006"/>
                  <a:pt x="5182077" y="1192054"/>
                  <a:pt x="5183029" y="1190149"/>
                </a:cubicBezTo>
                <a:cubicBezTo>
                  <a:pt x="5184934" y="1196816"/>
                  <a:pt x="5186839" y="1204436"/>
                  <a:pt x="5189696" y="1212056"/>
                </a:cubicBezTo>
                <a:cubicBezTo>
                  <a:pt x="5191602" y="1206341"/>
                  <a:pt x="5193507" y="1201579"/>
                  <a:pt x="5194459" y="1196816"/>
                </a:cubicBezTo>
                <a:cubicBezTo>
                  <a:pt x="5197316" y="1216819"/>
                  <a:pt x="5207794" y="1223486"/>
                  <a:pt x="5226844" y="1227296"/>
                </a:cubicBezTo>
                <a:cubicBezTo>
                  <a:pt x="5265896" y="1234916"/>
                  <a:pt x="5303996" y="1245394"/>
                  <a:pt x="5343049" y="1255871"/>
                </a:cubicBezTo>
                <a:cubicBezTo>
                  <a:pt x="5365909" y="1261586"/>
                  <a:pt x="5388769" y="1268254"/>
                  <a:pt x="5411629" y="1274921"/>
                </a:cubicBezTo>
                <a:cubicBezTo>
                  <a:pt x="5417344" y="1276826"/>
                  <a:pt x="5422107" y="1281589"/>
                  <a:pt x="5426869" y="1285399"/>
                </a:cubicBezTo>
                <a:cubicBezTo>
                  <a:pt x="5444014" y="1300639"/>
                  <a:pt x="5461159" y="1316831"/>
                  <a:pt x="5478304" y="1332071"/>
                </a:cubicBezTo>
                <a:cubicBezTo>
                  <a:pt x="5489734" y="1342549"/>
                  <a:pt x="5487829" y="1353026"/>
                  <a:pt x="5472589" y="1362551"/>
                </a:cubicBezTo>
                <a:cubicBezTo>
                  <a:pt x="5463064" y="1369219"/>
                  <a:pt x="5452587" y="1375886"/>
                  <a:pt x="5442109" y="1382554"/>
                </a:cubicBezTo>
                <a:cubicBezTo>
                  <a:pt x="5443062" y="1384459"/>
                  <a:pt x="5444014" y="1385411"/>
                  <a:pt x="5444014" y="1385411"/>
                </a:cubicBezTo>
                <a:cubicBezTo>
                  <a:pt x="5482114" y="1384459"/>
                  <a:pt x="5485924" y="1386364"/>
                  <a:pt x="5497354" y="1426369"/>
                </a:cubicBezTo>
                <a:cubicBezTo>
                  <a:pt x="5501164" y="1440656"/>
                  <a:pt x="5508784" y="1449229"/>
                  <a:pt x="5523071" y="1453039"/>
                </a:cubicBezTo>
                <a:cubicBezTo>
                  <a:pt x="5534502" y="1455896"/>
                  <a:pt x="5545932" y="1462564"/>
                  <a:pt x="5557362" y="1465421"/>
                </a:cubicBezTo>
                <a:cubicBezTo>
                  <a:pt x="5564029" y="1467326"/>
                  <a:pt x="5572602" y="1464469"/>
                  <a:pt x="5580221" y="1462564"/>
                </a:cubicBezTo>
                <a:cubicBezTo>
                  <a:pt x="5603082" y="1473994"/>
                  <a:pt x="5607844" y="1488281"/>
                  <a:pt x="5604987" y="1514951"/>
                </a:cubicBezTo>
                <a:cubicBezTo>
                  <a:pt x="5602129" y="1536859"/>
                  <a:pt x="5605939" y="1559719"/>
                  <a:pt x="5601177" y="1581626"/>
                </a:cubicBezTo>
                <a:cubicBezTo>
                  <a:pt x="5592604" y="1622584"/>
                  <a:pt x="5581174" y="1662589"/>
                  <a:pt x="5568791" y="1701641"/>
                </a:cubicBezTo>
                <a:cubicBezTo>
                  <a:pt x="5564982" y="1713071"/>
                  <a:pt x="5555457" y="1723549"/>
                  <a:pt x="5547837" y="1735931"/>
                </a:cubicBezTo>
                <a:cubicBezTo>
                  <a:pt x="5559266" y="1745456"/>
                  <a:pt x="5574507" y="1754981"/>
                  <a:pt x="5584984" y="1768316"/>
                </a:cubicBezTo>
                <a:cubicBezTo>
                  <a:pt x="5589746" y="1774031"/>
                  <a:pt x="5586889" y="1789271"/>
                  <a:pt x="5582127" y="1796891"/>
                </a:cubicBezTo>
                <a:cubicBezTo>
                  <a:pt x="5569744" y="1817846"/>
                  <a:pt x="5564982" y="1839754"/>
                  <a:pt x="5563077" y="1862614"/>
                </a:cubicBezTo>
                <a:cubicBezTo>
                  <a:pt x="5558314" y="1909286"/>
                  <a:pt x="5552599" y="1955959"/>
                  <a:pt x="5546884" y="2001679"/>
                </a:cubicBezTo>
                <a:cubicBezTo>
                  <a:pt x="5545932" y="2012156"/>
                  <a:pt x="5544979" y="2022634"/>
                  <a:pt x="5544027" y="2032159"/>
                </a:cubicBezTo>
                <a:cubicBezTo>
                  <a:pt x="5541169" y="2070259"/>
                  <a:pt x="5513546" y="2092166"/>
                  <a:pt x="5488782" y="2115026"/>
                </a:cubicBezTo>
                <a:cubicBezTo>
                  <a:pt x="5455444" y="2145506"/>
                  <a:pt x="5415439" y="2142649"/>
                  <a:pt x="5374482" y="2136934"/>
                </a:cubicBezTo>
                <a:cubicBezTo>
                  <a:pt x="5361146" y="2135029"/>
                  <a:pt x="5346859" y="2135981"/>
                  <a:pt x="5333524" y="2137886"/>
                </a:cubicBezTo>
                <a:cubicBezTo>
                  <a:pt x="5277327" y="2143601"/>
                  <a:pt x="5222082" y="2142649"/>
                  <a:pt x="5175409" y="2103596"/>
                </a:cubicBezTo>
                <a:cubicBezTo>
                  <a:pt x="5188744" y="2117884"/>
                  <a:pt x="5186839" y="2144554"/>
                  <a:pt x="5213509" y="2150269"/>
                </a:cubicBezTo>
                <a:cubicBezTo>
                  <a:pt x="5219224" y="2151221"/>
                  <a:pt x="5223034" y="2160746"/>
                  <a:pt x="5226844" y="2166461"/>
                </a:cubicBezTo>
                <a:cubicBezTo>
                  <a:pt x="5234464" y="2180749"/>
                  <a:pt x="5240179" y="2195989"/>
                  <a:pt x="5248752" y="2213134"/>
                </a:cubicBezTo>
                <a:cubicBezTo>
                  <a:pt x="5224939" y="2215991"/>
                  <a:pt x="5223987" y="2228374"/>
                  <a:pt x="5225891" y="2245519"/>
                </a:cubicBezTo>
                <a:cubicBezTo>
                  <a:pt x="5226844" y="2256949"/>
                  <a:pt x="5220177" y="2270284"/>
                  <a:pt x="5216366" y="2281714"/>
                </a:cubicBezTo>
                <a:cubicBezTo>
                  <a:pt x="5212557" y="2292191"/>
                  <a:pt x="5205889" y="2302669"/>
                  <a:pt x="5202079" y="2313146"/>
                </a:cubicBezTo>
                <a:cubicBezTo>
                  <a:pt x="5195412" y="2332196"/>
                  <a:pt x="5186839" y="2351246"/>
                  <a:pt x="5204937" y="2370296"/>
                </a:cubicBezTo>
                <a:cubicBezTo>
                  <a:pt x="5221129" y="2373154"/>
                  <a:pt x="5240179" y="2376011"/>
                  <a:pt x="5258277" y="2378869"/>
                </a:cubicBezTo>
                <a:cubicBezTo>
                  <a:pt x="5261134" y="2388394"/>
                  <a:pt x="5263991" y="2396014"/>
                  <a:pt x="5265896" y="2403634"/>
                </a:cubicBezTo>
                <a:cubicBezTo>
                  <a:pt x="5252562" y="2379821"/>
                  <a:pt x="5231607" y="2376011"/>
                  <a:pt x="5211604" y="2376964"/>
                </a:cubicBezTo>
                <a:cubicBezTo>
                  <a:pt x="5215414" y="2402681"/>
                  <a:pt x="5219224" y="2428399"/>
                  <a:pt x="5223034" y="2454116"/>
                </a:cubicBezTo>
                <a:cubicBezTo>
                  <a:pt x="5223987" y="2456974"/>
                  <a:pt x="5226844" y="2460784"/>
                  <a:pt x="5229702" y="2462689"/>
                </a:cubicBezTo>
                <a:cubicBezTo>
                  <a:pt x="5278279" y="2504599"/>
                  <a:pt x="5290662" y="2554129"/>
                  <a:pt x="5264944" y="2611279"/>
                </a:cubicBezTo>
                <a:cubicBezTo>
                  <a:pt x="5263039" y="2616041"/>
                  <a:pt x="5262087" y="2623661"/>
                  <a:pt x="5263991" y="2628424"/>
                </a:cubicBezTo>
                <a:cubicBezTo>
                  <a:pt x="5270659" y="2644616"/>
                  <a:pt x="5267802" y="2656999"/>
                  <a:pt x="5253514" y="2666524"/>
                </a:cubicBezTo>
                <a:cubicBezTo>
                  <a:pt x="5256371" y="2679859"/>
                  <a:pt x="5260182" y="2687479"/>
                  <a:pt x="5276374" y="2691289"/>
                </a:cubicBezTo>
                <a:cubicBezTo>
                  <a:pt x="5295424" y="2696051"/>
                  <a:pt x="5319237" y="2701766"/>
                  <a:pt x="5323999" y="2727484"/>
                </a:cubicBezTo>
                <a:cubicBezTo>
                  <a:pt x="5324952" y="2730341"/>
                  <a:pt x="5332571" y="2733199"/>
                  <a:pt x="5337334" y="2734151"/>
                </a:cubicBezTo>
                <a:cubicBezTo>
                  <a:pt x="5362099" y="2740819"/>
                  <a:pt x="5369719" y="2752249"/>
                  <a:pt x="5363052" y="2777014"/>
                </a:cubicBezTo>
                <a:cubicBezTo>
                  <a:pt x="5359241" y="2793206"/>
                  <a:pt x="5359241" y="2804636"/>
                  <a:pt x="5379244" y="2811304"/>
                </a:cubicBezTo>
                <a:cubicBezTo>
                  <a:pt x="5388769" y="2814161"/>
                  <a:pt x="5394484" y="2828449"/>
                  <a:pt x="5402104" y="2836069"/>
                </a:cubicBezTo>
                <a:cubicBezTo>
                  <a:pt x="5405914" y="2839879"/>
                  <a:pt x="5410677" y="2843689"/>
                  <a:pt x="5415439" y="2843689"/>
                </a:cubicBezTo>
                <a:cubicBezTo>
                  <a:pt x="5435441" y="2846546"/>
                  <a:pt x="5455444" y="2846546"/>
                  <a:pt x="5475446" y="2849404"/>
                </a:cubicBezTo>
                <a:cubicBezTo>
                  <a:pt x="5497354" y="2853214"/>
                  <a:pt x="5506879" y="2844641"/>
                  <a:pt x="5502116" y="2824639"/>
                </a:cubicBezTo>
                <a:cubicBezTo>
                  <a:pt x="5509737" y="2817019"/>
                  <a:pt x="5516404" y="2812256"/>
                  <a:pt x="5522119" y="2804636"/>
                </a:cubicBezTo>
                <a:cubicBezTo>
                  <a:pt x="5532596" y="2790349"/>
                  <a:pt x="5542121" y="2777014"/>
                  <a:pt x="5560219" y="2772251"/>
                </a:cubicBezTo>
                <a:cubicBezTo>
                  <a:pt x="5565934" y="2770346"/>
                  <a:pt x="5571649" y="2762726"/>
                  <a:pt x="5573554" y="2757011"/>
                </a:cubicBezTo>
                <a:cubicBezTo>
                  <a:pt x="5584032" y="2734151"/>
                  <a:pt x="5598319" y="2731294"/>
                  <a:pt x="5620227" y="2741771"/>
                </a:cubicBezTo>
                <a:cubicBezTo>
                  <a:pt x="5637371" y="2750344"/>
                  <a:pt x="5644991" y="2763679"/>
                  <a:pt x="5648802" y="2779871"/>
                </a:cubicBezTo>
                <a:cubicBezTo>
                  <a:pt x="5657374" y="2772251"/>
                  <a:pt x="5664994" y="2765584"/>
                  <a:pt x="5672614" y="2757964"/>
                </a:cubicBezTo>
                <a:cubicBezTo>
                  <a:pt x="5673566" y="2758916"/>
                  <a:pt x="5675471" y="2760821"/>
                  <a:pt x="5676424" y="2761774"/>
                </a:cubicBezTo>
                <a:cubicBezTo>
                  <a:pt x="5678329" y="2754154"/>
                  <a:pt x="5681187" y="2745581"/>
                  <a:pt x="5683091" y="2737009"/>
                </a:cubicBezTo>
                <a:cubicBezTo>
                  <a:pt x="5692616" y="2754154"/>
                  <a:pt x="5702141" y="2771299"/>
                  <a:pt x="5712619" y="2788444"/>
                </a:cubicBezTo>
                <a:cubicBezTo>
                  <a:pt x="5716429" y="2778919"/>
                  <a:pt x="5720239" y="2768441"/>
                  <a:pt x="5725002" y="2756059"/>
                </a:cubicBezTo>
                <a:cubicBezTo>
                  <a:pt x="5728812" y="2757011"/>
                  <a:pt x="5733574" y="2758916"/>
                  <a:pt x="5739289" y="2760821"/>
                </a:cubicBezTo>
                <a:cubicBezTo>
                  <a:pt x="5738337" y="2753201"/>
                  <a:pt x="5738337" y="2746534"/>
                  <a:pt x="5737384" y="2738914"/>
                </a:cubicBezTo>
                <a:cubicBezTo>
                  <a:pt x="5738337" y="2738914"/>
                  <a:pt x="5740241" y="2737961"/>
                  <a:pt x="5741194" y="2737961"/>
                </a:cubicBezTo>
                <a:cubicBezTo>
                  <a:pt x="5745004" y="2748439"/>
                  <a:pt x="5747862" y="2757964"/>
                  <a:pt x="5751671" y="2768441"/>
                </a:cubicBezTo>
                <a:cubicBezTo>
                  <a:pt x="5763102" y="2759869"/>
                  <a:pt x="5774532" y="2751296"/>
                  <a:pt x="5786914" y="2740819"/>
                </a:cubicBezTo>
                <a:cubicBezTo>
                  <a:pt x="5790724" y="2749391"/>
                  <a:pt x="5794534" y="2758916"/>
                  <a:pt x="5799296" y="2772251"/>
                </a:cubicBezTo>
                <a:cubicBezTo>
                  <a:pt x="5796439" y="2757011"/>
                  <a:pt x="5794534" y="2744629"/>
                  <a:pt x="5792629" y="2731294"/>
                </a:cubicBezTo>
                <a:cubicBezTo>
                  <a:pt x="5797391" y="2733199"/>
                  <a:pt x="5800249" y="2735104"/>
                  <a:pt x="5804059" y="2737009"/>
                </a:cubicBezTo>
                <a:cubicBezTo>
                  <a:pt x="5804059" y="2719864"/>
                  <a:pt x="5804059" y="2703671"/>
                  <a:pt x="5804059" y="2687479"/>
                </a:cubicBezTo>
                <a:cubicBezTo>
                  <a:pt x="5805012" y="2686526"/>
                  <a:pt x="5806916" y="2686526"/>
                  <a:pt x="5807869" y="2685574"/>
                </a:cubicBezTo>
                <a:cubicBezTo>
                  <a:pt x="5815489" y="2701766"/>
                  <a:pt x="5823109" y="2717006"/>
                  <a:pt x="5832634" y="2737961"/>
                </a:cubicBezTo>
                <a:cubicBezTo>
                  <a:pt x="5834539" y="2717959"/>
                  <a:pt x="5835491" y="2702719"/>
                  <a:pt x="5836444" y="2687479"/>
                </a:cubicBezTo>
                <a:cubicBezTo>
                  <a:pt x="5837396" y="2687479"/>
                  <a:pt x="5839302" y="2687479"/>
                  <a:pt x="5840254" y="2687479"/>
                </a:cubicBezTo>
                <a:cubicBezTo>
                  <a:pt x="5841207" y="2701766"/>
                  <a:pt x="5843112" y="2716054"/>
                  <a:pt x="5844064" y="2734151"/>
                </a:cubicBezTo>
                <a:cubicBezTo>
                  <a:pt x="5850732" y="2724626"/>
                  <a:pt x="5854541" y="2719864"/>
                  <a:pt x="5857399" y="2715101"/>
                </a:cubicBezTo>
                <a:cubicBezTo>
                  <a:pt x="5861209" y="2735104"/>
                  <a:pt x="5864066" y="2755106"/>
                  <a:pt x="5867877" y="2776061"/>
                </a:cubicBezTo>
                <a:cubicBezTo>
                  <a:pt x="5869782" y="2776061"/>
                  <a:pt x="5871687" y="2776061"/>
                  <a:pt x="5873591" y="2776061"/>
                </a:cubicBezTo>
                <a:cubicBezTo>
                  <a:pt x="5877402" y="2764631"/>
                  <a:pt x="5881212" y="2754154"/>
                  <a:pt x="5885021" y="2740819"/>
                </a:cubicBezTo>
                <a:cubicBezTo>
                  <a:pt x="5886927" y="2756059"/>
                  <a:pt x="5888832" y="2768441"/>
                  <a:pt x="5890737" y="2781776"/>
                </a:cubicBezTo>
                <a:cubicBezTo>
                  <a:pt x="5892641" y="2781776"/>
                  <a:pt x="5894546" y="2781776"/>
                  <a:pt x="5895499" y="2781776"/>
                </a:cubicBezTo>
                <a:cubicBezTo>
                  <a:pt x="5897404" y="2776061"/>
                  <a:pt x="5898357" y="2770346"/>
                  <a:pt x="5900262" y="2765584"/>
                </a:cubicBezTo>
                <a:cubicBezTo>
                  <a:pt x="5901214" y="2765584"/>
                  <a:pt x="5902166" y="2765584"/>
                  <a:pt x="5903119" y="2765584"/>
                </a:cubicBezTo>
                <a:cubicBezTo>
                  <a:pt x="5904071" y="2772251"/>
                  <a:pt x="5905024" y="2777966"/>
                  <a:pt x="5905977" y="2781776"/>
                </a:cubicBezTo>
                <a:cubicBezTo>
                  <a:pt x="5912644" y="2775109"/>
                  <a:pt x="5920264" y="2767489"/>
                  <a:pt x="5929789" y="2757011"/>
                </a:cubicBezTo>
                <a:cubicBezTo>
                  <a:pt x="5930741" y="2771299"/>
                  <a:pt x="5931694" y="2780824"/>
                  <a:pt x="5931694" y="2789396"/>
                </a:cubicBezTo>
                <a:cubicBezTo>
                  <a:pt x="5931694" y="2789396"/>
                  <a:pt x="5932646" y="2789396"/>
                  <a:pt x="5932646" y="2789396"/>
                </a:cubicBezTo>
                <a:cubicBezTo>
                  <a:pt x="5933599" y="2781776"/>
                  <a:pt x="5934552" y="2774156"/>
                  <a:pt x="5935504" y="2762726"/>
                </a:cubicBezTo>
                <a:cubicBezTo>
                  <a:pt x="5940266" y="2770346"/>
                  <a:pt x="5942171" y="2774156"/>
                  <a:pt x="5945029" y="2777966"/>
                </a:cubicBezTo>
                <a:cubicBezTo>
                  <a:pt x="5945982" y="2776061"/>
                  <a:pt x="5946934" y="2775109"/>
                  <a:pt x="5946934" y="2773204"/>
                </a:cubicBezTo>
                <a:cubicBezTo>
                  <a:pt x="5948839" y="2779871"/>
                  <a:pt x="5950744" y="2786539"/>
                  <a:pt x="5953602" y="2797016"/>
                </a:cubicBezTo>
                <a:cubicBezTo>
                  <a:pt x="5955507" y="2790349"/>
                  <a:pt x="5957412" y="2786539"/>
                  <a:pt x="5958364" y="2782729"/>
                </a:cubicBezTo>
                <a:cubicBezTo>
                  <a:pt x="5960269" y="2784634"/>
                  <a:pt x="5962174" y="2787491"/>
                  <a:pt x="5964079" y="2789396"/>
                </a:cubicBezTo>
                <a:cubicBezTo>
                  <a:pt x="5976462" y="2764631"/>
                  <a:pt x="5952649" y="2754154"/>
                  <a:pt x="5943124" y="2737009"/>
                </a:cubicBezTo>
                <a:cubicBezTo>
                  <a:pt x="5946934" y="2737961"/>
                  <a:pt x="5950744" y="2738914"/>
                  <a:pt x="5955507" y="2739866"/>
                </a:cubicBezTo>
                <a:cubicBezTo>
                  <a:pt x="5955507" y="2737009"/>
                  <a:pt x="5955507" y="2734151"/>
                  <a:pt x="5955507" y="2736056"/>
                </a:cubicBezTo>
                <a:cubicBezTo>
                  <a:pt x="5967889" y="2750344"/>
                  <a:pt x="5982177" y="2766536"/>
                  <a:pt x="5997416" y="2783681"/>
                </a:cubicBezTo>
                <a:cubicBezTo>
                  <a:pt x="6002179" y="2778919"/>
                  <a:pt x="6004084" y="2776061"/>
                  <a:pt x="6005989" y="2774156"/>
                </a:cubicBezTo>
                <a:cubicBezTo>
                  <a:pt x="6008846" y="2782729"/>
                  <a:pt x="6011704" y="2790349"/>
                  <a:pt x="6014562" y="2797969"/>
                </a:cubicBezTo>
                <a:cubicBezTo>
                  <a:pt x="6016466" y="2797016"/>
                  <a:pt x="6018371" y="2797016"/>
                  <a:pt x="6021229" y="2796064"/>
                </a:cubicBezTo>
                <a:cubicBezTo>
                  <a:pt x="6016466" y="2771299"/>
                  <a:pt x="6011704" y="2745581"/>
                  <a:pt x="6007894" y="2720816"/>
                </a:cubicBezTo>
                <a:cubicBezTo>
                  <a:pt x="6009799" y="2719864"/>
                  <a:pt x="6011704" y="2719864"/>
                  <a:pt x="6012657" y="2718911"/>
                </a:cubicBezTo>
                <a:cubicBezTo>
                  <a:pt x="6022182" y="2746534"/>
                  <a:pt x="6031707" y="2775109"/>
                  <a:pt x="6040279" y="2802731"/>
                </a:cubicBezTo>
                <a:cubicBezTo>
                  <a:pt x="6042184" y="2802731"/>
                  <a:pt x="6043137" y="2801779"/>
                  <a:pt x="6045041" y="2801779"/>
                </a:cubicBezTo>
                <a:cubicBezTo>
                  <a:pt x="6043137" y="2783681"/>
                  <a:pt x="6041232" y="2765584"/>
                  <a:pt x="6039327" y="2747486"/>
                </a:cubicBezTo>
                <a:cubicBezTo>
                  <a:pt x="6039327" y="2741771"/>
                  <a:pt x="6041232" y="2735104"/>
                  <a:pt x="6042184" y="2729389"/>
                </a:cubicBezTo>
                <a:cubicBezTo>
                  <a:pt x="6045994" y="2734151"/>
                  <a:pt x="6049804" y="2737961"/>
                  <a:pt x="6053614" y="2742724"/>
                </a:cubicBezTo>
                <a:cubicBezTo>
                  <a:pt x="6055519" y="2745581"/>
                  <a:pt x="6056471" y="2749391"/>
                  <a:pt x="6059329" y="2757011"/>
                </a:cubicBezTo>
                <a:cubicBezTo>
                  <a:pt x="6064091" y="2735104"/>
                  <a:pt x="6067902" y="2718911"/>
                  <a:pt x="6058377" y="2701766"/>
                </a:cubicBezTo>
                <a:cubicBezTo>
                  <a:pt x="6049804" y="2685574"/>
                  <a:pt x="6042184" y="2668429"/>
                  <a:pt x="6033612" y="2652236"/>
                </a:cubicBezTo>
                <a:cubicBezTo>
                  <a:pt x="6031707" y="2647474"/>
                  <a:pt x="6029802" y="2641759"/>
                  <a:pt x="6025991" y="2639854"/>
                </a:cubicBezTo>
                <a:cubicBezTo>
                  <a:pt x="6003132" y="2628424"/>
                  <a:pt x="6008846" y="2600801"/>
                  <a:pt x="5994559" y="2585561"/>
                </a:cubicBezTo>
                <a:cubicBezTo>
                  <a:pt x="5993607" y="2584609"/>
                  <a:pt x="5995512" y="2582704"/>
                  <a:pt x="5997416" y="2574131"/>
                </a:cubicBezTo>
                <a:cubicBezTo>
                  <a:pt x="6027896" y="2618899"/>
                  <a:pt x="6054566" y="2661761"/>
                  <a:pt x="6102191" y="2686526"/>
                </a:cubicBezTo>
                <a:cubicBezTo>
                  <a:pt x="6101239" y="2679859"/>
                  <a:pt x="6101239" y="2675096"/>
                  <a:pt x="6099334" y="2664619"/>
                </a:cubicBezTo>
                <a:cubicBezTo>
                  <a:pt x="6110764" y="2678906"/>
                  <a:pt x="6119337" y="2689384"/>
                  <a:pt x="6131719" y="2702719"/>
                </a:cubicBezTo>
                <a:cubicBezTo>
                  <a:pt x="6139339" y="2673191"/>
                  <a:pt x="6106954" y="2670334"/>
                  <a:pt x="6104096" y="2645569"/>
                </a:cubicBezTo>
                <a:cubicBezTo>
                  <a:pt x="6122194" y="2661761"/>
                  <a:pt x="6136482" y="2674144"/>
                  <a:pt x="6153627" y="2689384"/>
                </a:cubicBezTo>
                <a:cubicBezTo>
                  <a:pt x="6152674" y="2669381"/>
                  <a:pt x="6151721" y="2654141"/>
                  <a:pt x="6149816" y="2632234"/>
                </a:cubicBezTo>
                <a:cubicBezTo>
                  <a:pt x="6161246" y="2639854"/>
                  <a:pt x="6168866" y="2644616"/>
                  <a:pt x="6180296" y="2651284"/>
                </a:cubicBezTo>
                <a:cubicBezTo>
                  <a:pt x="6176487" y="2626519"/>
                  <a:pt x="6173629" y="2603659"/>
                  <a:pt x="6170771" y="2580799"/>
                </a:cubicBezTo>
                <a:cubicBezTo>
                  <a:pt x="6171724" y="2580799"/>
                  <a:pt x="6172677" y="2579846"/>
                  <a:pt x="6172677" y="2579846"/>
                </a:cubicBezTo>
                <a:cubicBezTo>
                  <a:pt x="6174582" y="2586514"/>
                  <a:pt x="6177439" y="2592229"/>
                  <a:pt x="6179344" y="2598896"/>
                </a:cubicBezTo>
                <a:cubicBezTo>
                  <a:pt x="6180296" y="2598896"/>
                  <a:pt x="6181249" y="2598896"/>
                  <a:pt x="6182202" y="2598896"/>
                </a:cubicBezTo>
                <a:cubicBezTo>
                  <a:pt x="6181249" y="2587466"/>
                  <a:pt x="6180296" y="2576036"/>
                  <a:pt x="6179344" y="2564606"/>
                </a:cubicBezTo>
                <a:cubicBezTo>
                  <a:pt x="6181249" y="2564606"/>
                  <a:pt x="6182202" y="2563654"/>
                  <a:pt x="6184107" y="2563654"/>
                </a:cubicBezTo>
                <a:cubicBezTo>
                  <a:pt x="6186012" y="2574131"/>
                  <a:pt x="6188869" y="2585561"/>
                  <a:pt x="6190774" y="2598896"/>
                </a:cubicBezTo>
                <a:cubicBezTo>
                  <a:pt x="6193632" y="2594134"/>
                  <a:pt x="6194584" y="2591276"/>
                  <a:pt x="6196489" y="2588419"/>
                </a:cubicBezTo>
                <a:cubicBezTo>
                  <a:pt x="6199346" y="2609374"/>
                  <a:pt x="6202204" y="2628424"/>
                  <a:pt x="6205062" y="2648426"/>
                </a:cubicBezTo>
                <a:cubicBezTo>
                  <a:pt x="6206966" y="2648426"/>
                  <a:pt x="6208871" y="2648426"/>
                  <a:pt x="6210777" y="2648426"/>
                </a:cubicBezTo>
                <a:cubicBezTo>
                  <a:pt x="6216491" y="2616994"/>
                  <a:pt x="6221254" y="2586514"/>
                  <a:pt x="6226969" y="2555081"/>
                </a:cubicBezTo>
                <a:cubicBezTo>
                  <a:pt x="6227921" y="2555081"/>
                  <a:pt x="6229827" y="2556034"/>
                  <a:pt x="6230779" y="2556034"/>
                </a:cubicBezTo>
                <a:cubicBezTo>
                  <a:pt x="6236494" y="2572226"/>
                  <a:pt x="6242209" y="2589371"/>
                  <a:pt x="6248877" y="2605564"/>
                </a:cubicBezTo>
                <a:cubicBezTo>
                  <a:pt x="6250782" y="2604611"/>
                  <a:pt x="6251734" y="2604611"/>
                  <a:pt x="6253639" y="2603659"/>
                </a:cubicBezTo>
                <a:cubicBezTo>
                  <a:pt x="6251734" y="2593181"/>
                  <a:pt x="6249829" y="2581751"/>
                  <a:pt x="6246971" y="2565559"/>
                </a:cubicBezTo>
                <a:cubicBezTo>
                  <a:pt x="6253639" y="2572226"/>
                  <a:pt x="6256496" y="2574131"/>
                  <a:pt x="6259354" y="2576989"/>
                </a:cubicBezTo>
                <a:cubicBezTo>
                  <a:pt x="6259354" y="2569369"/>
                  <a:pt x="6258402" y="2563654"/>
                  <a:pt x="6258402" y="2556986"/>
                </a:cubicBezTo>
                <a:cubicBezTo>
                  <a:pt x="6260307" y="2556986"/>
                  <a:pt x="6262212" y="2556034"/>
                  <a:pt x="6263164" y="2556034"/>
                </a:cubicBezTo>
                <a:cubicBezTo>
                  <a:pt x="6268879" y="2575084"/>
                  <a:pt x="6274594" y="2594134"/>
                  <a:pt x="6280309" y="2614136"/>
                </a:cubicBezTo>
                <a:cubicBezTo>
                  <a:pt x="6281262" y="2614136"/>
                  <a:pt x="6281262" y="2614136"/>
                  <a:pt x="6282214" y="2613184"/>
                </a:cubicBezTo>
                <a:cubicBezTo>
                  <a:pt x="6282214" y="2596991"/>
                  <a:pt x="6282214" y="2581751"/>
                  <a:pt x="6282214" y="2564606"/>
                </a:cubicBezTo>
                <a:cubicBezTo>
                  <a:pt x="6285071" y="2567464"/>
                  <a:pt x="6288882" y="2570321"/>
                  <a:pt x="6291739" y="2573179"/>
                </a:cubicBezTo>
                <a:cubicBezTo>
                  <a:pt x="6297454" y="2563654"/>
                  <a:pt x="6303169" y="2555081"/>
                  <a:pt x="6307932" y="2545556"/>
                </a:cubicBezTo>
                <a:cubicBezTo>
                  <a:pt x="6311741" y="2536984"/>
                  <a:pt x="6314599" y="2528411"/>
                  <a:pt x="6317457" y="2520791"/>
                </a:cubicBezTo>
                <a:cubicBezTo>
                  <a:pt x="6326029" y="2540794"/>
                  <a:pt x="6335554" y="2564606"/>
                  <a:pt x="6346032" y="2588419"/>
                </a:cubicBezTo>
                <a:cubicBezTo>
                  <a:pt x="6346984" y="2588419"/>
                  <a:pt x="6347937" y="2588419"/>
                  <a:pt x="6348889" y="2587466"/>
                </a:cubicBezTo>
                <a:cubicBezTo>
                  <a:pt x="6347937" y="2578894"/>
                  <a:pt x="6346984" y="2569369"/>
                  <a:pt x="6346032" y="2560796"/>
                </a:cubicBezTo>
                <a:cubicBezTo>
                  <a:pt x="6346984" y="2560796"/>
                  <a:pt x="6348889" y="2559844"/>
                  <a:pt x="6349841" y="2559844"/>
                </a:cubicBezTo>
                <a:cubicBezTo>
                  <a:pt x="6357462" y="2584609"/>
                  <a:pt x="6366034" y="2609374"/>
                  <a:pt x="6373654" y="2634139"/>
                </a:cubicBezTo>
                <a:cubicBezTo>
                  <a:pt x="6374607" y="2634139"/>
                  <a:pt x="6376512" y="2634139"/>
                  <a:pt x="6377464" y="2635091"/>
                </a:cubicBezTo>
                <a:cubicBezTo>
                  <a:pt x="6381274" y="2618899"/>
                  <a:pt x="6385084" y="2601754"/>
                  <a:pt x="6389846" y="2583656"/>
                </a:cubicBezTo>
                <a:cubicBezTo>
                  <a:pt x="6393657" y="2602706"/>
                  <a:pt x="6398419" y="2620804"/>
                  <a:pt x="6402229" y="2638901"/>
                </a:cubicBezTo>
                <a:cubicBezTo>
                  <a:pt x="6403182" y="2638901"/>
                  <a:pt x="6405087" y="2637949"/>
                  <a:pt x="6406039" y="2637949"/>
                </a:cubicBezTo>
                <a:cubicBezTo>
                  <a:pt x="6406039" y="2631281"/>
                  <a:pt x="6405087" y="2623661"/>
                  <a:pt x="6405087" y="2616994"/>
                </a:cubicBezTo>
                <a:cubicBezTo>
                  <a:pt x="6406039" y="2616994"/>
                  <a:pt x="6406039" y="2616994"/>
                  <a:pt x="6406991" y="2616041"/>
                </a:cubicBezTo>
                <a:cubicBezTo>
                  <a:pt x="6410802" y="2627471"/>
                  <a:pt x="6414612" y="2638901"/>
                  <a:pt x="6419374" y="2654141"/>
                </a:cubicBezTo>
                <a:cubicBezTo>
                  <a:pt x="6422232" y="2648426"/>
                  <a:pt x="6423184" y="2645569"/>
                  <a:pt x="6424137" y="2642711"/>
                </a:cubicBezTo>
                <a:cubicBezTo>
                  <a:pt x="6429852" y="2616994"/>
                  <a:pt x="6436519" y="2591276"/>
                  <a:pt x="6426994" y="2565559"/>
                </a:cubicBezTo>
                <a:cubicBezTo>
                  <a:pt x="6426041" y="2563654"/>
                  <a:pt x="6427946" y="2559844"/>
                  <a:pt x="6433662" y="2556986"/>
                </a:cubicBezTo>
                <a:cubicBezTo>
                  <a:pt x="6440329" y="2590324"/>
                  <a:pt x="6446996" y="2623661"/>
                  <a:pt x="6454616" y="2659856"/>
                </a:cubicBezTo>
                <a:cubicBezTo>
                  <a:pt x="6465094" y="2651284"/>
                  <a:pt x="6475571" y="2636996"/>
                  <a:pt x="6480334" y="2665571"/>
                </a:cubicBezTo>
                <a:cubicBezTo>
                  <a:pt x="6484144" y="2652236"/>
                  <a:pt x="6487002" y="2643664"/>
                  <a:pt x="6489859" y="2635091"/>
                </a:cubicBezTo>
                <a:cubicBezTo>
                  <a:pt x="6492716" y="2652236"/>
                  <a:pt x="6481287" y="2670334"/>
                  <a:pt x="6497479" y="2690336"/>
                </a:cubicBezTo>
                <a:cubicBezTo>
                  <a:pt x="6503194" y="2672239"/>
                  <a:pt x="6506052" y="2658904"/>
                  <a:pt x="6511766" y="2645569"/>
                </a:cubicBezTo>
                <a:cubicBezTo>
                  <a:pt x="6513671" y="2640806"/>
                  <a:pt x="6521291" y="2638901"/>
                  <a:pt x="6526054" y="2636044"/>
                </a:cubicBezTo>
                <a:cubicBezTo>
                  <a:pt x="6527007" y="2637949"/>
                  <a:pt x="6527959" y="2639854"/>
                  <a:pt x="6527959" y="2640806"/>
                </a:cubicBezTo>
                <a:cubicBezTo>
                  <a:pt x="6529864" y="2634139"/>
                  <a:pt x="6531769" y="2626519"/>
                  <a:pt x="6534627" y="2616994"/>
                </a:cubicBezTo>
                <a:cubicBezTo>
                  <a:pt x="6539389" y="2632234"/>
                  <a:pt x="6543199" y="2643664"/>
                  <a:pt x="6548914" y="2657951"/>
                </a:cubicBezTo>
                <a:cubicBezTo>
                  <a:pt x="6558439" y="2652236"/>
                  <a:pt x="6566059" y="2647474"/>
                  <a:pt x="6573679" y="2641759"/>
                </a:cubicBezTo>
                <a:cubicBezTo>
                  <a:pt x="6574632" y="2644616"/>
                  <a:pt x="6575584" y="2650331"/>
                  <a:pt x="6576537" y="2656046"/>
                </a:cubicBezTo>
                <a:cubicBezTo>
                  <a:pt x="6587014" y="2651284"/>
                  <a:pt x="6597491" y="2647474"/>
                  <a:pt x="6608921" y="2642711"/>
                </a:cubicBezTo>
                <a:cubicBezTo>
                  <a:pt x="6614637" y="2661761"/>
                  <a:pt x="6621304" y="2682716"/>
                  <a:pt x="6627971" y="2701766"/>
                </a:cubicBezTo>
                <a:cubicBezTo>
                  <a:pt x="6628924" y="2697956"/>
                  <a:pt x="6630829" y="2691289"/>
                  <a:pt x="6632734" y="2685574"/>
                </a:cubicBezTo>
                <a:cubicBezTo>
                  <a:pt x="6633687" y="2685574"/>
                  <a:pt x="6634639" y="2685574"/>
                  <a:pt x="6635591" y="2686526"/>
                </a:cubicBezTo>
                <a:cubicBezTo>
                  <a:pt x="6634639" y="2694146"/>
                  <a:pt x="6634639" y="2701766"/>
                  <a:pt x="6633687" y="2709386"/>
                </a:cubicBezTo>
                <a:cubicBezTo>
                  <a:pt x="6634639" y="2709386"/>
                  <a:pt x="6635591" y="2709386"/>
                  <a:pt x="6636544" y="2710339"/>
                </a:cubicBezTo>
                <a:cubicBezTo>
                  <a:pt x="6640354" y="2697004"/>
                  <a:pt x="6644164" y="2683669"/>
                  <a:pt x="6648927" y="2669381"/>
                </a:cubicBezTo>
                <a:cubicBezTo>
                  <a:pt x="6649879" y="2669381"/>
                  <a:pt x="6651784" y="2670334"/>
                  <a:pt x="6652737" y="2670334"/>
                </a:cubicBezTo>
                <a:cubicBezTo>
                  <a:pt x="6650832" y="2680811"/>
                  <a:pt x="6647974" y="2692241"/>
                  <a:pt x="6646069" y="2700814"/>
                </a:cubicBezTo>
                <a:cubicBezTo>
                  <a:pt x="6662262" y="2696051"/>
                  <a:pt x="6680359" y="2685574"/>
                  <a:pt x="6693694" y="2689384"/>
                </a:cubicBezTo>
                <a:cubicBezTo>
                  <a:pt x="6709887" y="2694146"/>
                  <a:pt x="6722269" y="2711291"/>
                  <a:pt x="6738462" y="2724626"/>
                </a:cubicBezTo>
                <a:cubicBezTo>
                  <a:pt x="6749891" y="2717006"/>
                  <a:pt x="6770846" y="2715101"/>
                  <a:pt x="6776562" y="2692241"/>
                </a:cubicBezTo>
                <a:cubicBezTo>
                  <a:pt x="6776562" y="2691289"/>
                  <a:pt x="6777514" y="2691289"/>
                  <a:pt x="6777514" y="2690336"/>
                </a:cubicBezTo>
                <a:cubicBezTo>
                  <a:pt x="6807994" y="2678906"/>
                  <a:pt x="6827044" y="2641759"/>
                  <a:pt x="6868002" y="2652236"/>
                </a:cubicBezTo>
                <a:cubicBezTo>
                  <a:pt x="6884194" y="2656046"/>
                  <a:pt x="6889909" y="2662714"/>
                  <a:pt x="6890862" y="2677954"/>
                </a:cubicBezTo>
                <a:cubicBezTo>
                  <a:pt x="6891814" y="2687479"/>
                  <a:pt x="6894671" y="2697004"/>
                  <a:pt x="6896577" y="2707481"/>
                </a:cubicBezTo>
                <a:cubicBezTo>
                  <a:pt x="6909912" y="2704624"/>
                  <a:pt x="6923246" y="2702719"/>
                  <a:pt x="6936582" y="2698909"/>
                </a:cubicBezTo>
                <a:cubicBezTo>
                  <a:pt x="6942296" y="2697004"/>
                  <a:pt x="6948012" y="2693194"/>
                  <a:pt x="6954679" y="2689384"/>
                </a:cubicBezTo>
                <a:cubicBezTo>
                  <a:pt x="6944202" y="2628424"/>
                  <a:pt x="6895624" y="2585561"/>
                  <a:pt x="6832759" y="2579846"/>
                </a:cubicBezTo>
                <a:cubicBezTo>
                  <a:pt x="6798469" y="2576989"/>
                  <a:pt x="6765132" y="2566511"/>
                  <a:pt x="6731794" y="2563654"/>
                </a:cubicBezTo>
                <a:cubicBezTo>
                  <a:pt x="6711791" y="2561749"/>
                  <a:pt x="6689884" y="2566511"/>
                  <a:pt x="6669882" y="2571274"/>
                </a:cubicBezTo>
                <a:cubicBezTo>
                  <a:pt x="6639402" y="2578894"/>
                  <a:pt x="6609874" y="2589371"/>
                  <a:pt x="6580346" y="2597944"/>
                </a:cubicBezTo>
                <a:cubicBezTo>
                  <a:pt x="6573679" y="2599849"/>
                  <a:pt x="6567964" y="2601754"/>
                  <a:pt x="6561296" y="2603659"/>
                </a:cubicBezTo>
                <a:cubicBezTo>
                  <a:pt x="6560344" y="2601754"/>
                  <a:pt x="6559391" y="2598896"/>
                  <a:pt x="6558439" y="2596991"/>
                </a:cubicBezTo>
                <a:cubicBezTo>
                  <a:pt x="6590824" y="2585561"/>
                  <a:pt x="6622257" y="2575084"/>
                  <a:pt x="6657499" y="2562701"/>
                </a:cubicBezTo>
                <a:cubicBezTo>
                  <a:pt x="6649879" y="2558891"/>
                  <a:pt x="6646069" y="2556986"/>
                  <a:pt x="6641307" y="2555081"/>
                </a:cubicBezTo>
                <a:cubicBezTo>
                  <a:pt x="6659404" y="2532221"/>
                  <a:pt x="6685121" y="2536031"/>
                  <a:pt x="6708934" y="2535079"/>
                </a:cubicBezTo>
                <a:cubicBezTo>
                  <a:pt x="6560344" y="2491264"/>
                  <a:pt x="6407944" y="2462689"/>
                  <a:pt x="6260307" y="2415064"/>
                </a:cubicBezTo>
                <a:cubicBezTo>
                  <a:pt x="6261259" y="2413159"/>
                  <a:pt x="6261259" y="2410301"/>
                  <a:pt x="6262212" y="2408396"/>
                </a:cubicBezTo>
                <a:cubicBezTo>
                  <a:pt x="6466046" y="2458879"/>
                  <a:pt x="6669882" y="2509361"/>
                  <a:pt x="6874669" y="2559844"/>
                </a:cubicBezTo>
                <a:cubicBezTo>
                  <a:pt x="6869907" y="2549366"/>
                  <a:pt x="6865144" y="2539841"/>
                  <a:pt x="6860382" y="2529364"/>
                </a:cubicBezTo>
                <a:cubicBezTo>
                  <a:pt x="6862287" y="2528411"/>
                  <a:pt x="6863239" y="2527459"/>
                  <a:pt x="6865144" y="2526506"/>
                </a:cubicBezTo>
                <a:cubicBezTo>
                  <a:pt x="6871812" y="2534126"/>
                  <a:pt x="6880384" y="2540794"/>
                  <a:pt x="6885146" y="2550319"/>
                </a:cubicBezTo>
                <a:cubicBezTo>
                  <a:pt x="6894671" y="2567464"/>
                  <a:pt x="6908007" y="2575084"/>
                  <a:pt x="6926104" y="2576989"/>
                </a:cubicBezTo>
                <a:cubicBezTo>
                  <a:pt x="6945154" y="2578894"/>
                  <a:pt x="6965157" y="2581751"/>
                  <a:pt x="6989921" y="2584609"/>
                </a:cubicBezTo>
                <a:cubicBezTo>
                  <a:pt x="6980396" y="2565559"/>
                  <a:pt x="6975634" y="2548414"/>
                  <a:pt x="6966109" y="2535079"/>
                </a:cubicBezTo>
                <a:cubicBezTo>
                  <a:pt x="6948964" y="2509361"/>
                  <a:pt x="6928962" y="2486501"/>
                  <a:pt x="6910864" y="2461736"/>
                </a:cubicBezTo>
                <a:cubicBezTo>
                  <a:pt x="6906102" y="2455069"/>
                  <a:pt x="6903244" y="2445544"/>
                  <a:pt x="6898482" y="2437924"/>
                </a:cubicBezTo>
                <a:cubicBezTo>
                  <a:pt x="6900387" y="2436971"/>
                  <a:pt x="6902291" y="2435066"/>
                  <a:pt x="6904196" y="2434114"/>
                </a:cubicBezTo>
                <a:cubicBezTo>
                  <a:pt x="6908007" y="2437924"/>
                  <a:pt x="6912769" y="2440781"/>
                  <a:pt x="6915627" y="2444591"/>
                </a:cubicBezTo>
                <a:cubicBezTo>
                  <a:pt x="6931819" y="2466499"/>
                  <a:pt x="6947059" y="2488406"/>
                  <a:pt x="6964204" y="2509361"/>
                </a:cubicBezTo>
                <a:cubicBezTo>
                  <a:pt x="6970871" y="2518886"/>
                  <a:pt x="6980396" y="2526506"/>
                  <a:pt x="6988969" y="2534126"/>
                </a:cubicBezTo>
                <a:cubicBezTo>
                  <a:pt x="6997541" y="2541746"/>
                  <a:pt x="7004209" y="2542699"/>
                  <a:pt x="7014687" y="2535079"/>
                </a:cubicBezTo>
                <a:cubicBezTo>
                  <a:pt x="7029927" y="2522696"/>
                  <a:pt x="7037546" y="2527459"/>
                  <a:pt x="7048024" y="2542699"/>
                </a:cubicBezTo>
                <a:cubicBezTo>
                  <a:pt x="7059454" y="2559844"/>
                  <a:pt x="7075646" y="2573179"/>
                  <a:pt x="7088982" y="2588419"/>
                </a:cubicBezTo>
                <a:cubicBezTo>
                  <a:pt x="7088982" y="3198019"/>
                  <a:pt x="7088982" y="3807619"/>
                  <a:pt x="7088982" y="4418172"/>
                </a:cubicBezTo>
                <a:cubicBezTo>
                  <a:pt x="4728686" y="4418172"/>
                  <a:pt x="2367439" y="4418172"/>
                  <a:pt x="7144" y="4418172"/>
                </a:cubicBezTo>
                <a:cubicBezTo>
                  <a:pt x="10001" y="3498056"/>
                  <a:pt x="10001" y="2581751"/>
                  <a:pt x="10001" y="1664494"/>
                </a:cubicBezTo>
                <a:close/>
                <a:moveTo>
                  <a:pt x="1066324" y="2493169"/>
                </a:moveTo>
                <a:cubicBezTo>
                  <a:pt x="1080611" y="2457926"/>
                  <a:pt x="1092994" y="2428399"/>
                  <a:pt x="1122521" y="2408396"/>
                </a:cubicBezTo>
                <a:cubicBezTo>
                  <a:pt x="1110139" y="2400776"/>
                  <a:pt x="1103471" y="2396014"/>
                  <a:pt x="1095851" y="2391251"/>
                </a:cubicBezTo>
                <a:cubicBezTo>
                  <a:pt x="1092041" y="2388394"/>
                  <a:pt x="1086326" y="2385536"/>
                  <a:pt x="1086326" y="2382679"/>
                </a:cubicBezTo>
                <a:cubicBezTo>
                  <a:pt x="1086326" y="2378869"/>
                  <a:pt x="1091089" y="2374106"/>
                  <a:pt x="1094899" y="2372201"/>
                </a:cubicBezTo>
                <a:cubicBezTo>
                  <a:pt x="1114901" y="2358866"/>
                  <a:pt x="1120616" y="2342674"/>
                  <a:pt x="1114901" y="2318861"/>
                </a:cubicBezTo>
                <a:cubicBezTo>
                  <a:pt x="1113949" y="2314099"/>
                  <a:pt x="1116806" y="2304574"/>
                  <a:pt x="1121569" y="2300764"/>
                </a:cubicBezTo>
                <a:cubicBezTo>
                  <a:pt x="1138714" y="2288381"/>
                  <a:pt x="1139666" y="2282666"/>
                  <a:pt x="1120616" y="2269331"/>
                </a:cubicBezTo>
                <a:cubicBezTo>
                  <a:pt x="1105376" y="2258854"/>
                  <a:pt x="1103471" y="2247424"/>
                  <a:pt x="1113949" y="2232184"/>
                </a:cubicBezTo>
                <a:cubicBezTo>
                  <a:pt x="1115854" y="2230279"/>
                  <a:pt x="1116806" y="2227421"/>
                  <a:pt x="1116806" y="2227421"/>
                </a:cubicBezTo>
                <a:cubicBezTo>
                  <a:pt x="1110139" y="2224564"/>
                  <a:pt x="1102519" y="2223611"/>
                  <a:pt x="1100614" y="2219801"/>
                </a:cubicBezTo>
                <a:cubicBezTo>
                  <a:pt x="1098709" y="2215991"/>
                  <a:pt x="1099661" y="2205514"/>
                  <a:pt x="1103471" y="2203609"/>
                </a:cubicBezTo>
                <a:cubicBezTo>
                  <a:pt x="1108234" y="2200751"/>
                  <a:pt x="1115854" y="2202656"/>
                  <a:pt x="1121569" y="2204561"/>
                </a:cubicBezTo>
                <a:cubicBezTo>
                  <a:pt x="1131094" y="2208371"/>
                  <a:pt x="1140619" y="2213134"/>
                  <a:pt x="1149191" y="2217896"/>
                </a:cubicBezTo>
                <a:cubicBezTo>
                  <a:pt x="1164431" y="2226469"/>
                  <a:pt x="1167289" y="2224564"/>
                  <a:pt x="1173004" y="2207419"/>
                </a:cubicBezTo>
                <a:cubicBezTo>
                  <a:pt x="1174909" y="2201704"/>
                  <a:pt x="1183481" y="2192179"/>
                  <a:pt x="1186339" y="2193131"/>
                </a:cubicBezTo>
                <a:cubicBezTo>
                  <a:pt x="1197769" y="2196941"/>
                  <a:pt x="1209199" y="2202656"/>
                  <a:pt x="1219676" y="2210276"/>
                </a:cubicBezTo>
                <a:cubicBezTo>
                  <a:pt x="1232059" y="2218849"/>
                  <a:pt x="1233964" y="2232184"/>
                  <a:pt x="1240631" y="2245519"/>
                </a:cubicBezTo>
                <a:cubicBezTo>
                  <a:pt x="1248251" y="2260759"/>
                  <a:pt x="1262539" y="2273141"/>
                  <a:pt x="1273969" y="2286476"/>
                </a:cubicBezTo>
                <a:cubicBezTo>
                  <a:pt x="1277779" y="2291239"/>
                  <a:pt x="1283494" y="2299811"/>
                  <a:pt x="1281589" y="2302669"/>
                </a:cubicBezTo>
                <a:cubicBezTo>
                  <a:pt x="1267301" y="2323624"/>
                  <a:pt x="1279684" y="2323624"/>
                  <a:pt x="1297781" y="2321719"/>
                </a:cubicBezTo>
                <a:cubicBezTo>
                  <a:pt x="1295876" y="2333149"/>
                  <a:pt x="1294924" y="2341721"/>
                  <a:pt x="1292066" y="2356009"/>
                </a:cubicBezTo>
                <a:cubicBezTo>
                  <a:pt x="1301591" y="2345531"/>
                  <a:pt x="1307306" y="2338864"/>
                  <a:pt x="1313021" y="2331244"/>
                </a:cubicBezTo>
                <a:cubicBezTo>
                  <a:pt x="1314926" y="2332196"/>
                  <a:pt x="1316831" y="2333149"/>
                  <a:pt x="1318736" y="2334101"/>
                </a:cubicBezTo>
                <a:cubicBezTo>
                  <a:pt x="1316831" y="2339816"/>
                  <a:pt x="1315879" y="2346484"/>
                  <a:pt x="1313974" y="2352199"/>
                </a:cubicBezTo>
                <a:cubicBezTo>
                  <a:pt x="1310164" y="2365534"/>
                  <a:pt x="1315879" y="2378869"/>
                  <a:pt x="1324451" y="2375059"/>
                </a:cubicBezTo>
                <a:cubicBezTo>
                  <a:pt x="1336834" y="2369344"/>
                  <a:pt x="1347311" y="2358866"/>
                  <a:pt x="1358741" y="2349341"/>
                </a:cubicBezTo>
                <a:cubicBezTo>
                  <a:pt x="1359694" y="2348389"/>
                  <a:pt x="1356836" y="2341721"/>
                  <a:pt x="1354931" y="2338864"/>
                </a:cubicBezTo>
                <a:cubicBezTo>
                  <a:pt x="1351121" y="2335054"/>
                  <a:pt x="1346359" y="2333149"/>
                  <a:pt x="1340644" y="2329339"/>
                </a:cubicBezTo>
                <a:cubicBezTo>
                  <a:pt x="1350169" y="2317909"/>
                  <a:pt x="1350169" y="2308384"/>
                  <a:pt x="1335881" y="2300764"/>
                </a:cubicBezTo>
                <a:cubicBezTo>
                  <a:pt x="1330166" y="2307431"/>
                  <a:pt x="1324451" y="2314099"/>
                  <a:pt x="1319689" y="2320766"/>
                </a:cubicBezTo>
                <a:cubicBezTo>
                  <a:pt x="1317784" y="2319814"/>
                  <a:pt x="1316831" y="2318861"/>
                  <a:pt x="1314926" y="2318861"/>
                </a:cubicBezTo>
                <a:cubicBezTo>
                  <a:pt x="1317784" y="2309336"/>
                  <a:pt x="1316831" y="2298859"/>
                  <a:pt x="1322546" y="2291239"/>
                </a:cubicBezTo>
                <a:cubicBezTo>
                  <a:pt x="1340644" y="2268379"/>
                  <a:pt x="1321594" y="2248376"/>
                  <a:pt x="1322546" y="2230279"/>
                </a:cubicBezTo>
                <a:cubicBezTo>
                  <a:pt x="1308259" y="2233136"/>
                  <a:pt x="1297781" y="2235041"/>
                  <a:pt x="1287304" y="2236946"/>
                </a:cubicBezTo>
                <a:cubicBezTo>
                  <a:pt x="1264444" y="2240756"/>
                  <a:pt x="1272064" y="2221706"/>
                  <a:pt x="1268254" y="2211229"/>
                </a:cubicBezTo>
                <a:cubicBezTo>
                  <a:pt x="1266349" y="2204561"/>
                  <a:pt x="1263491" y="2197894"/>
                  <a:pt x="1263491" y="2191226"/>
                </a:cubicBezTo>
                <a:cubicBezTo>
                  <a:pt x="1262539" y="2171224"/>
                  <a:pt x="1261586" y="2152174"/>
                  <a:pt x="1263491" y="2132171"/>
                </a:cubicBezTo>
                <a:cubicBezTo>
                  <a:pt x="1263491" y="2127409"/>
                  <a:pt x="1276826" y="2120741"/>
                  <a:pt x="1282541" y="2120741"/>
                </a:cubicBezTo>
                <a:cubicBezTo>
                  <a:pt x="1291114" y="2121694"/>
                  <a:pt x="1300639" y="2126456"/>
                  <a:pt x="1306354" y="2133124"/>
                </a:cubicBezTo>
                <a:cubicBezTo>
                  <a:pt x="1314926" y="2144554"/>
                  <a:pt x="1320641" y="2157889"/>
                  <a:pt x="1328261" y="2170271"/>
                </a:cubicBezTo>
                <a:cubicBezTo>
                  <a:pt x="1332071" y="2176939"/>
                  <a:pt x="1336834" y="2185511"/>
                  <a:pt x="1342549" y="2187416"/>
                </a:cubicBezTo>
                <a:cubicBezTo>
                  <a:pt x="1348264" y="2188369"/>
                  <a:pt x="1355884" y="2182654"/>
                  <a:pt x="1362551" y="2177891"/>
                </a:cubicBezTo>
                <a:cubicBezTo>
                  <a:pt x="1367314" y="2174081"/>
                  <a:pt x="1370171" y="2169319"/>
                  <a:pt x="1372076" y="2167414"/>
                </a:cubicBezTo>
                <a:cubicBezTo>
                  <a:pt x="1384459" y="2168366"/>
                  <a:pt x="1393984" y="2168366"/>
                  <a:pt x="1403509" y="2169319"/>
                </a:cubicBezTo>
                <a:cubicBezTo>
                  <a:pt x="1407319" y="2169319"/>
                  <a:pt x="1413034" y="2172176"/>
                  <a:pt x="1413986" y="2174081"/>
                </a:cubicBezTo>
                <a:cubicBezTo>
                  <a:pt x="1416844" y="2184559"/>
                  <a:pt x="1419701" y="2195989"/>
                  <a:pt x="1418749" y="2206466"/>
                </a:cubicBezTo>
                <a:cubicBezTo>
                  <a:pt x="1416844" y="2232184"/>
                  <a:pt x="1415891" y="2257901"/>
                  <a:pt x="1425416" y="2282666"/>
                </a:cubicBezTo>
                <a:cubicBezTo>
                  <a:pt x="1431131" y="2297906"/>
                  <a:pt x="1449229" y="2309336"/>
                  <a:pt x="1465421" y="2307431"/>
                </a:cubicBezTo>
                <a:cubicBezTo>
                  <a:pt x="1485424" y="2305526"/>
                  <a:pt x="1505426" y="2302669"/>
                  <a:pt x="1528286" y="2299811"/>
                </a:cubicBezTo>
                <a:cubicBezTo>
                  <a:pt x="1529239" y="2293144"/>
                  <a:pt x="1532096" y="2281714"/>
                  <a:pt x="1534001" y="2270284"/>
                </a:cubicBezTo>
                <a:cubicBezTo>
                  <a:pt x="1525429" y="2275046"/>
                  <a:pt x="1518761" y="2284571"/>
                  <a:pt x="1514951" y="2283619"/>
                </a:cubicBezTo>
                <a:cubicBezTo>
                  <a:pt x="1505426" y="2280761"/>
                  <a:pt x="1488281" y="2273141"/>
                  <a:pt x="1489234" y="2269331"/>
                </a:cubicBezTo>
                <a:cubicBezTo>
                  <a:pt x="1491139" y="2255044"/>
                  <a:pt x="1498759" y="2241709"/>
                  <a:pt x="1505426" y="2228374"/>
                </a:cubicBezTo>
                <a:cubicBezTo>
                  <a:pt x="1505426" y="2228374"/>
                  <a:pt x="1510189" y="2229326"/>
                  <a:pt x="1512094" y="2230279"/>
                </a:cubicBezTo>
                <a:cubicBezTo>
                  <a:pt x="1534954" y="2238851"/>
                  <a:pt x="1539716" y="2235994"/>
                  <a:pt x="1539716" y="2212181"/>
                </a:cubicBezTo>
                <a:cubicBezTo>
                  <a:pt x="1540669" y="2165509"/>
                  <a:pt x="1540669" y="2118836"/>
                  <a:pt x="1541621" y="2073116"/>
                </a:cubicBezTo>
                <a:cubicBezTo>
                  <a:pt x="1541621" y="2071211"/>
                  <a:pt x="1539716" y="2070259"/>
                  <a:pt x="1538764" y="2068354"/>
                </a:cubicBezTo>
                <a:cubicBezTo>
                  <a:pt x="1536859" y="2068354"/>
                  <a:pt x="1534001" y="2068354"/>
                  <a:pt x="1533049" y="2069306"/>
                </a:cubicBezTo>
                <a:cubicBezTo>
                  <a:pt x="1518761" y="2080736"/>
                  <a:pt x="1509236" y="2077879"/>
                  <a:pt x="1503521" y="2060734"/>
                </a:cubicBezTo>
                <a:cubicBezTo>
                  <a:pt x="1502569" y="2056924"/>
                  <a:pt x="1498759" y="2053114"/>
                  <a:pt x="1497806" y="2049304"/>
                </a:cubicBezTo>
                <a:cubicBezTo>
                  <a:pt x="1481614" y="2010251"/>
                  <a:pt x="1481614" y="2010251"/>
                  <a:pt x="1442561" y="2027396"/>
                </a:cubicBezTo>
                <a:cubicBezTo>
                  <a:pt x="1441609" y="2028349"/>
                  <a:pt x="1440656" y="2028349"/>
                  <a:pt x="1438751" y="2029301"/>
                </a:cubicBezTo>
                <a:cubicBezTo>
                  <a:pt x="1416844" y="2039779"/>
                  <a:pt x="1396841" y="2038826"/>
                  <a:pt x="1377791" y="2021681"/>
                </a:cubicBezTo>
                <a:cubicBezTo>
                  <a:pt x="1373029" y="2017871"/>
                  <a:pt x="1364456" y="2015966"/>
                  <a:pt x="1357789" y="2015966"/>
                </a:cubicBezTo>
                <a:cubicBezTo>
                  <a:pt x="1339691" y="2015966"/>
                  <a:pt x="1321594" y="2015966"/>
                  <a:pt x="1302544" y="2017871"/>
                </a:cubicBezTo>
                <a:cubicBezTo>
                  <a:pt x="1288256" y="2019776"/>
                  <a:pt x="1273969" y="2023586"/>
                  <a:pt x="1259681" y="2025491"/>
                </a:cubicBezTo>
                <a:cubicBezTo>
                  <a:pt x="1251109" y="2026444"/>
                  <a:pt x="1240631" y="2029301"/>
                  <a:pt x="1233964" y="2025491"/>
                </a:cubicBezTo>
                <a:cubicBezTo>
                  <a:pt x="1190149" y="2000726"/>
                  <a:pt x="1150144" y="2012156"/>
                  <a:pt x="1112044" y="2037874"/>
                </a:cubicBezTo>
                <a:cubicBezTo>
                  <a:pt x="1074896" y="2061686"/>
                  <a:pt x="1035844" y="2077879"/>
                  <a:pt x="990124" y="2070259"/>
                </a:cubicBezTo>
                <a:cubicBezTo>
                  <a:pt x="970121" y="2066449"/>
                  <a:pt x="950119" y="2068354"/>
                  <a:pt x="931069" y="2079784"/>
                </a:cubicBezTo>
                <a:cubicBezTo>
                  <a:pt x="923449" y="2084546"/>
                  <a:pt x="913924" y="2087404"/>
                  <a:pt x="905351" y="2087404"/>
                </a:cubicBezTo>
                <a:cubicBezTo>
                  <a:pt x="867251" y="2089309"/>
                  <a:pt x="830104" y="2085499"/>
                  <a:pt x="792956" y="2098834"/>
                </a:cubicBezTo>
                <a:cubicBezTo>
                  <a:pt x="765334" y="2108359"/>
                  <a:pt x="733901" y="2100739"/>
                  <a:pt x="705326" y="2115979"/>
                </a:cubicBezTo>
                <a:cubicBezTo>
                  <a:pt x="685324" y="2126456"/>
                  <a:pt x="665321" y="2112169"/>
                  <a:pt x="651986" y="2085499"/>
                </a:cubicBezTo>
                <a:cubicBezTo>
                  <a:pt x="642461" y="2067401"/>
                  <a:pt x="650081" y="2055971"/>
                  <a:pt x="665321" y="2044541"/>
                </a:cubicBezTo>
                <a:cubicBezTo>
                  <a:pt x="671036" y="2040731"/>
                  <a:pt x="675799" y="2030254"/>
                  <a:pt x="674846" y="2024539"/>
                </a:cubicBezTo>
                <a:cubicBezTo>
                  <a:pt x="668179" y="1998821"/>
                  <a:pt x="681514" y="1986439"/>
                  <a:pt x="701516" y="1976914"/>
                </a:cubicBezTo>
                <a:cubicBezTo>
                  <a:pt x="719614" y="1967389"/>
                  <a:pt x="738664" y="1958816"/>
                  <a:pt x="756761" y="1947386"/>
                </a:cubicBezTo>
                <a:cubicBezTo>
                  <a:pt x="762476" y="1943576"/>
                  <a:pt x="764381" y="1935004"/>
                  <a:pt x="768191" y="1928336"/>
                </a:cubicBezTo>
                <a:cubicBezTo>
                  <a:pt x="761524" y="1925479"/>
                  <a:pt x="754856" y="1920716"/>
                  <a:pt x="748189" y="1918811"/>
                </a:cubicBezTo>
                <a:cubicBezTo>
                  <a:pt x="729139" y="1915954"/>
                  <a:pt x="712946" y="1911191"/>
                  <a:pt x="709136" y="1888331"/>
                </a:cubicBezTo>
                <a:cubicBezTo>
                  <a:pt x="708184" y="1885474"/>
                  <a:pt x="704374" y="1880711"/>
                  <a:pt x="700564" y="1880711"/>
                </a:cubicBezTo>
                <a:cubicBezTo>
                  <a:pt x="684371" y="1876901"/>
                  <a:pt x="644366" y="1898809"/>
                  <a:pt x="639604" y="1915001"/>
                </a:cubicBezTo>
                <a:cubicBezTo>
                  <a:pt x="633889" y="1931194"/>
                  <a:pt x="623411" y="1938814"/>
                  <a:pt x="608171" y="1945481"/>
                </a:cubicBezTo>
                <a:cubicBezTo>
                  <a:pt x="593884" y="1951196"/>
                  <a:pt x="576739" y="1957864"/>
                  <a:pt x="568166" y="1970246"/>
                </a:cubicBezTo>
                <a:cubicBezTo>
                  <a:pt x="552926" y="1990249"/>
                  <a:pt x="536734" y="2003584"/>
                  <a:pt x="511016" y="2005489"/>
                </a:cubicBezTo>
                <a:cubicBezTo>
                  <a:pt x="506254" y="2005489"/>
                  <a:pt x="499586" y="2010251"/>
                  <a:pt x="498634" y="2014061"/>
                </a:cubicBezTo>
                <a:cubicBezTo>
                  <a:pt x="497681" y="2017871"/>
                  <a:pt x="500539" y="2026444"/>
                  <a:pt x="504349" y="2028349"/>
                </a:cubicBezTo>
                <a:cubicBezTo>
                  <a:pt x="514826" y="2034064"/>
                  <a:pt x="526256" y="2039779"/>
                  <a:pt x="537686" y="2041684"/>
                </a:cubicBezTo>
                <a:cubicBezTo>
                  <a:pt x="552926" y="2044541"/>
                  <a:pt x="560546" y="2052161"/>
                  <a:pt x="563404" y="2066449"/>
                </a:cubicBezTo>
                <a:cubicBezTo>
                  <a:pt x="569119" y="2089309"/>
                  <a:pt x="562451" y="2105501"/>
                  <a:pt x="539591" y="2113121"/>
                </a:cubicBezTo>
                <a:cubicBezTo>
                  <a:pt x="524351" y="2118836"/>
                  <a:pt x="508159" y="2121694"/>
                  <a:pt x="491966" y="2126456"/>
                </a:cubicBezTo>
                <a:cubicBezTo>
                  <a:pt x="469106" y="2133124"/>
                  <a:pt x="446246" y="2144554"/>
                  <a:pt x="422434" y="2147411"/>
                </a:cubicBezTo>
                <a:cubicBezTo>
                  <a:pt x="371951" y="2153126"/>
                  <a:pt x="320516" y="2154079"/>
                  <a:pt x="270034" y="2155984"/>
                </a:cubicBezTo>
                <a:cubicBezTo>
                  <a:pt x="261461" y="2155984"/>
                  <a:pt x="250984" y="2154079"/>
                  <a:pt x="244316" y="2149316"/>
                </a:cubicBezTo>
                <a:cubicBezTo>
                  <a:pt x="222409" y="2133124"/>
                  <a:pt x="200501" y="2145506"/>
                  <a:pt x="178594" y="2148364"/>
                </a:cubicBezTo>
                <a:cubicBezTo>
                  <a:pt x="175736" y="2148364"/>
                  <a:pt x="171926" y="2154079"/>
                  <a:pt x="170974" y="2157889"/>
                </a:cubicBezTo>
                <a:cubicBezTo>
                  <a:pt x="164306" y="2184559"/>
                  <a:pt x="148114" y="2202656"/>
                  <a:pt x="124301" y="2216944"/>
                </a:cubicBezTo>
                <a:cubicBezTo>
                  <a:pt x="109061" y="2226469"/>
                  <a:pt x="106204" y="2248376"/>
                  <a:pt x="116681" y="2259806"/>
                </a:cubicBezTo>
                <a:cubicBezTo>
                  <a:pt x="126206" y="2270284"/>
                  <a:pt x="135731" y="2281714"/>
                  <a:pt x="144304" y="2293144"/>
                </a:cubicBezTo>
                <a:cubicBezTo>
                  <a:pt x="150971" y="2302669"/>
                  <a:pt x="157639" y="2304574"/>
                  <a:pt x="167164" y="2296954"/>
                </a:cubicBezTo>
                <a:cubicBezTo>
                  <a:pt x="170974" y="2294096"/>
                  <a:pt x="177641" y="2293144"/>
                  <a:pt x="183356" y="2292191"/>
                </a:cubicBezTo>
                <a:cubicBezTo>
                  <a:pt x="184309" y="2296954"/>
                  <a:pt x="187166" y="2302669"/>
                  <a:pt x="186214" y="2307431"/>
                </a:cubicBezTo>
                <a:cubicBezTo>
                  <a:pt x="181451" y="2326481"/>
                  <a:pt x="187166" y="2343626"/>
                  <a:pt x="194786" y="2360771"/>
                </a:cubicBezTo>
                <a:cubicBezTo>
                  <a:pt x="197644" y="2368391"/>
                  <a:pt x="194786" y="2377916"/>
                  <a:pt x="195739" y="2386489"/>
                </a:cubicBezTo>
                <a:cubicBezTo>
                  <a:pt x="196691" y="2392204"/>
                  <a:pt x="197644" y="2400776"/>
                  <a:pt x="201454" y="2401729"/>
                </a:cubicBezTo>
                <a:cubicBezTo>
                  <a:pt x="217646" y="2408396"/>
                  <a:pt x="234791" y="2413159"/>
                  <a:pt x="251936" y="2417921"/>
                </a:cubicBezTo>
                <a:cubicBezTo>
                  <a:pt x="261461" y="2420779"/>
                  <a:pt x="266224" y="2423636"/>
                  <a:pt x="266224" y="2435066"/>
                </a:cubicBezTo>
                <a:cubicBezTo>
                  <a:pt x="266224" y="2440781"/>
                  <a:pt x="273844" y="2450306"/>
                  <a:pt x="278606" y="2450306"/>
                </a:cubicBezTo>
                <a:cubicBezTo>
                  <a:pt x="303371" y="2450306"/>
                  <a:pt x="329089" y="2450306"/>
                  <a:pt x="352901" y="2446496"/>
                </a:cubicBezTo>
                <a:cubicBezTo>
                  <a:pt x="376714" y="2443639"/>
                  <a:pt x="399574" y="2438876"/>
                  <a:pt x="422434" y="2451259"/>
                </a:cubicBezTo>
                <a:cubicBezTo>
                  <a:pt x="428149" y="2454116"/>
                  <a:pt x="437674" y="2450306"/>
                  <a:pt x="444341" y="2450306"/>
                </a:cubicBezTo>
                <a:cubicBezTo>
                  <a:pt x="453866" y="2450306"/>
                  <a:pt x="464344" y="2448401"/>
                  <a:pt x="472916" y="2451259"/>
                </a:cubicBezTo>
                <a:cubicBezTo>
                  <a:pt x="509111" y="2466499"/>
                  <a:pt x="542449" y="2491264"/>
                  <a:pt x="584359" y="2475071"/>
                </a:cubicBezTo>
                <a:cubicBezTo>
                  <a:pt x="587216" y="2474119"/>
                  <a:pt x="591979" y="2476024"/>
                  <a:pt x="594836" y="2477929"/>
                </a:cubicBezTo>
                <a:cubicBezTo>
                  <a:pt x="608171" y="2487454"/>
                  <a:pt x="621506" y="2486501"/>
                  <a:pt x="636746" y="2483644"/>
                </a:cubicBezTo>
                <a:cubicBezTo>
                  <a:pt x="651034" y="2481739"/>
                  <a:pt x="667226" y="2484596"/>
                  <a:pt x="680561" y="2489359"/>
                </a:cubicBezTo>
                <a:cubicBezTo>
                  <a:pt x="687229" y="2492216"/>
                  <a:pt x="691039" y="2503646"/>
                  <a:pt x="695801" y="2511266"/>
                </a:cubicBezTo>
                <a:cubicBezTo>
                  <a:pt x="697706" y="2514124"/>
                  <a:pt x="698659" y="2516981"/>
                  <a:pt x="701516" y="2517934"/>
                </a:cubicBezTo>
                <a:cubicBezTo>
                  <a:pt x="714851" y="2522696"/>
                  <a:pt x="728186" y="2527459"/>
                  <a:pt x="745331" y="2533174"/>
                </a:cubicBezTo>
                <a:cubicBezTo>
                  <a:pt x="741521" y="2507456"/>
                  <a:pt x="762476" y="2500789"/>
                  <a:pt x="777716" y="2489359"/>
                </a:cubicBezTo>
                <a:cubicBezTo>
                  <a:pt x="780574" y="2487454"/>
                  <a:pt x="791051" y="2489359"/>
                  <a:pt x="792004" y="2491264"/>
                </a:cubicBezTo>
                <a:cubicBezTo>
                  <a:pt x="798671" y="2516029"/>
                  <a:pt x="822484" y="2513171"/>
                  <a:pt x="839629" y="2522696"/>
                </a:cubicBezTo>
                <a:cubicBezTo>
                  <a:pt x="840581" y="2516029"/>
                  <a:pt x="839629" y="2510314"/>
                  <a:pt x="837724" y="2506504"/>
                </a:cubicBezTo>
                <a:cubicBezTo>
                  <a:pt x="822484" y="2482691"/>
                  <a:pt x="807244" y="2459831"/>
                  <a:pt x="790099" y="2436971"/>
                </a:cubicBezTo>
                <a:cubicBezTo>
                  <a:pt x="787241" y="2433161"/>
                  <a:pt x="777716" y="2431256"/>
                  <a:pt x="772001" y="2432209"/>
                </a:cubicBezTo>
                <a:cubicBezTo>
                  <a:pt x="720566" y="2448401"/>
                  <a:pt x="669131" y="2432209"/>
                  <a:pt x="617696" y="2429351"/>
                </a:cubicBezTo>
                <a:cubicBezTo>
                  <a:pt x="603409" y="2428399"/>
                  <a:pt x="599599" y="2417921"/>
                  <a:pt x="607219" y="2405539"/>
                </a:cubicBezTo>
                <a:cubicBezTo>
                  <a:pt x="618649" y="2387441"/>
                  <a:pt x="635794" y="2378869"/>
                  <a:pt x="656749" y="2377916"/>
                </a:cubicBezTo>
                <a:cubicBezTo>
                  <a:pt x="665321" y="2377916"/>
                  <a:pt x="673894" y="2376964"/>
                  <a:pt x="682466" y="2374106"/>
                </a:cubicBezTo>
                <a:cubicBezTo>
                  <a:pt x="691991" y="2371249"/>
                  <a:pt x="694849" y="2361724"/>
                  <a:pt x="686276" y="2356009"/>
                </a:cubicBezTo>
                <a:cubicBezTo>
                  <a:pt x="676751" y="2347436"/>
                  <a:pt x="664369" y="2342674"/>
                  <a:pt x="651034" y="2334101"/>
                </a:cubicBezTo>
                <a:cubicBezTo>
                  <a:pt x="645319" y="2341721"/>
                  <a:pt x="640556" y="2350294"/>
                  <a:pt x="633889" y="2356009"/>
                </a:cubicBezTo>
                <a:cubicBezTo>
                  <a:pt x="625316" y="2362676"/>
                  <a:pt x="615791" y="2367439"/>
                  <a:pt x="605314" y="2369344"/>
                </a:cubicBezTo>
                <a:cubicBezTo>
                  <a:pt x="603409" y="2370296"/>
                  <a:pt x="597694" y="2356961"/>
                  <a:pt x="593884" y="2349341"/>
                </a:cubicBezTo>
                <a:cubicBezTo>
                  <a:pt x="591979" y="2345531"/>
                  <a:pt x="591026" y="2341721"/>
                  <a:pt x="589121" y="2336959"/>
                </a:cubicBezTo>
                <a:cubicBezTo>
                  <a:pt x="583406" y="2339816"/>
                  <a:pt x="577691" y="2342674"/>
                  <a:pt x="571976" y="2345531"/>
                </a:cubicBezTo>
                <a:cubicBezTo>
                  <a:pt x="564356" y="2331244"/>
                  <a:pt x="551021" y="2318861"/>
                  <a:pt x="564356" y="2301716"/>
                </a:cubicBezTo>
                <a:cubicBezTo>
                  <a:pt x="565309" y="2299811"/>
                  <a:pt x="564356" y="2296954"/>
                  <a:pt x="565309" y="2294096"/>
                </a:cubicBezTo>
                <a:cubicBezTo>
                  <a:pt x="567214" y="2279809"/>
                  <a:pt x="572929" y="2277904"/>
                  <a:pt x="584359" y="2286476"/>
                </a:cubicBezTo>
                <a:cubicBezTo>
                  <a:pt x="611981" y="2305526"/>
                  <a:pt x="651986" y="2303621"/>
                  <a:pt x="678656" y="2282666"/>
                </a:cubicBezTo>
                <a:cubicBezTo>
                  <a:pt x="682466" y="2279809"/>
                  <a:pt x="695801" y="2279809"/>
                  <a:pt x="697706" y="2283619"/>
                </a:cubicBezTo>
                <a:cubicBezTo>
                  <a:pt x="705326" y="2295049"/>
                  <a:pt x="720566" y="2301716"/>
                  <a:pt x="720566" y="2319814"/>
                </a:cubicBezTo>
                <a:cubicBezTo>
                  <a:pt x="720566" y="2325529"/>
                  <a:pt x="731996" y="2331244"/>
                  <a:pt x="739616" y="2336006"/>
                </a:cubicBezTo>
                <a:cubicBezTo>
                  <a:pt x="744379" y="2338864"/>
                  <a:pt x="753904" y="2340769"/>
                  <a:pt x="753904" y="2341721"/>
                </a:cubicBezTo>
                <a:cubicBezTo>
                  <a:pt x="751046" y="2362676"/>
                  <a:pt x="772001" y="2367439"/>
                  <a:pt x="780574" y="2381726"/>
                </a:cubicBezTo>
                <a:cubicBezTo>
                  <a:pt x="800576" y="2416969"/>
                  <a:pt x="820579" y="2451259"/>
                  <a:pt x="841534" y="2486501"/>
                </a:cubicBezTo>
                <a:cubicBezTo>
                  <a:pt x="850106" y="2501741"/>
                  <a:pt x="858679" y="2516981"/>
                  <a:pt x="870109" y="2536984"/>
                </a:cubicBezTo>
                <a:cubicBezTo>
                  <a:pt x="876776" y="2525554"/>
                  <a:pt x="884396" y="2517934"/>
                  <a:pt x="886301" y="2509361"/>
                </a:cubicBezTo>
                <a:cubicBezTo>
                  <a:pt x="889159" y="2495074"/>
                  <a:pt x="894874" y="2490311"/>
                  <a:pt x="909161" y="2492216"/>
                </a:cubicBezTo>
                <a:cubicBezTo>
                  <a:pt x="912971" y="2493169"/>
                  <a:pt x="917734" y="2487454"/>
                  <a:pt x="922496" y="2484596"/>
                </a:cubicBezTo>
                <a:cubicBezTo>
                  <a:pt x="918686" y="2480786"/>
                  <a:pt x="915829" y="2476024"/>
                  <a:pt x="912019" y="2472214"/>
                </a:cubicBezTo>
                <a:cubicBezTo>
                  <a:pt x="900589" y="2458879"/>
                  <a:pt x="884396" y="2446496"/>
                  <a:pt x="877729" y="2431256"/>
                </a:cubicBezTo>
                <a:cubicBezTo>
                  <a:pt x="869156" y="2410301"/>
                  <a:pt x="888206" y="2394109"/>
                  <a:pt x="896779" y="2376011"/>
                </a:cubicBezTo>
                <a:cubicBezTo>
                  <a:pt x="898684" y="2373154"/>
                  <a:pt x="904399" y="2371249"/>
                  <a:pt x="908209" y="2371249"/>
                </a:cubicBezTo>
                <a:cubicBezTo>
                  <a:pt x="929164" y="2370296"/>
                  <a:pt x="950119" y="2369344"/>
                  <a:pt x="970121" y="2369344"/>
                </a:cubicBezTo>
                <a:cubicBezTo>
                  <a:pt x="975836" y="2369344"/>
                  <a:pt x="981551" y="2375059"/>
                  <a:pt x="987266" y="2376964"/>
                </a:cubicBezTo>
                <a:cubicBezTo>
                  <a:pt x="984409" y="2381726"/>
                  <a:pt x="981551" y="2387441"/>
                  <a:pt x="977741" y="2390299"/>
                </a:cubicBezTo>
                <a:cubicBezTo>
                  <a:pt x="965359" y="2398871"/>
                  <a:pt x="962501" y="2409349"/>
                  <a:pt x="967264" y="2423636"/>
                </a:cubicBezTo>
                <a:cubicBezTo>
                  <a:pt x="969169" y="2430304"/>
                  <a:pt x="967264" y="2439829"/>
                  <a:pt x="965359" y="2447449"/>
                </a:cubicBezTo>
                <a:cubicBezTo>
                  <a:pt x="961549" y="2460784"/>
                  <a:pt x="981551" y="2489359"/>
                  <a:pt x="993934" y="2483644"/>
                </a:cubicBezTo>
                <a:cubicBezTo>
                  <a:pt x="1008221" y="2476976"/>
                  <a:pt x="1012984" y="2484596"/>
                  <a:pt x="1021556" y="2492216"/>
                </a:cubicBezTo>
                <a:cubicBezTo>
                  <a:pt x="1030129" y="2500789"/>
                  <a:pt x="1041559" y="2505551"/>
                  <a:pt x="1052036" y="2513171"/>
                </a:cubicBezTo>
                <a:cubicBezTo>
                  <a:pt x="1054894" y="2515076"/>
                  <a:pt x="1057751" y="2518886"/>
                  <a:pt x="1059656" y="2522696"/>
                </a:cubicBezTo>
                <a:cubicBezTo>
                  <a:pt x="1066324" y="2535079"/>
                  <a:pt x="1073944" y="2547461"/>
                  <a:pt x="1080611" y="2559844"/>
                </a:cubicBezTo>
                <a:cubicBezTo>
                  <a:pt x="1083469" y="2559844"/>
                  <a:pt x="1085374" y="2559844"/>
                  <a:pt x="1088231" y="2558891"/>
                </a:cubicBezTo>
                <a:cubicBezTo>
                  <a:pt x="1091089" y="2541746"/>
                  <a:pt x="1093946" y="2523649"/>
                  <a:pt x="1096804" y="2503646"/>
                </a:cubicBezTo>
                <a:cubicBezTo>
                  <a:pt x="1086326" y="2504599"/>
                  <a:pt x="1079659" y="2505551"/>
                  <a:pt x="1072991" y="2505551"/>
                </a:cubicBezTo>
                <a:cubicBezTo>
                  <a:pt x="1070134" y="2500789"/>
                  <a:pt x="1067276" y="2494121"/>
                  <a:pt x="1066324" y="2493169"/>
                </a:cubicBezTo>
                <a:close/>
                <a:moveTo>
                  <a:pt x="751046" y="2553176"/>
                </a:moveTo>
                <a:cubicBezTo>
                  <a:pt x="736759" y="2553176"/>
                  <a:pt x="724376" y="2554129"/>
                  <a:pt x="712946" y="2553176"/>
                </a:cubicBezTo>
                <a:cubicBezTo>
                  <a:pt x="696754" y="2551271"/>
                  <a:pt x="680561" y="2550319"/>
                  <a:pt x="666274" y="2545556"/>
                </a:cubicBezTo>
                <a:cubicBezTo>
                  <a:pt x="646271" y="2538889"/>
                  <a:pt x="629126" y="2529364"/>
                  <a:pt x="607219" y="2538889"/>
                </a:cubicBezTo>
                <a:cubicBezTo>
                  <a:pt x="596741" y="2543651"/>
                  <a:pt x="581501" y="2539841"/>
                  <a:pt x="568166" y="2539841"/>
                </a:cubicBezTo>
                <a:cubicBezTo>
                  <a:pt x="561499" y="2539841"/>
                  <a:pt x="552926" y="2536984"/>
                  <a:pt x="549116" y="2539841"/>
                </a:cubicBezTo>
                <a:cubicBezTo>
                  <a:pt x="531971" y="2554129"/>
                  <a:pt x="512921" y="2553176"/>
                  <a:pt x="492919" y="2555081"/>
                </a:cubicBezTo>
                <a:cubicBezTo>
                  <a:pt x="478631" y="2556034"/>
                  <a:pt x="467201" y="2557939"/>
                  <a:pt x="454819" y="2547461"/>
                </a:cubicBezTo>
                <a:cubicBezTo>
                  <a:pt x="447199" y="2540794"/>
                  <a:pt x="439579" y="2543651"/>
                  <a:pt x="436721" y="2553176"/>
                </a:cubicBezTo>
                <a:cubicBezTo>
                  <a:pt x="431959" y="2570321"/>
                  <a:pt x="427196" y="2587466"/>
                  <a:pt x="423386" y="2604611"/>
                </a:cubicBezTo>
                <a:cubicBezTo>
                  <a:pt x="420529" y="2614136"/>
                  <a:pt x="420529" y="2624614"/>
                  <a:pt x="432911" y="2625566"/>
                </a:cubicBezTo>
                <a:cubicBezTo>
                  <a:pt x="436721" y="2625566"/>
                  <a:pt x="442436" y="2616994"/>
                  <a:pt x="447199" y="2612231"/>
                </a:cubicBezTo>
                <a:cubicBezTo>
                  <a:pt x="450056" y="2609374"/>
                  <a:pt x="453866" y="2605564"/>
                  <a:pt x="457676" y="2603659"/>
                </a:cubicBezTo>
                <a:cubicBezTo>
                  <a:pt x="459581" y="2602706"/>
                  <a:pt x="465296" y="2606516"/>
                  <a:pt x="466249" y="2609374"/>
                </a:cubicBezTo>
                <a:cubicBezTo>
                  <a:pt x="471011" y="2623661"/>
                  <a:pt x="475774" y="2636996"/>
                  <a:pt x="479584" y="2651284"/>
                </a:cubicBezTo>
                <a:cubicBezTo>
                  <a:pt x="485299" y="2677001"/>
                  <a:pt x="472916" y="2702719"/>
                  <a:pt x="448151" y="2719864"/>
                </a:cubicBezTo>
                <a:cubicBezTo>
                  <a:pt x="442436" y="2723674"/>
                  <a:pt x="439579" y="2733199"/>
                  <a:pt x="434816" y="2738914"/>
                </a:cubicBezTo>
                <a:cubicBezTo>
                  <a:pt x="442436" y="2741771"/>
                  <a:pt x="451009" y="2747486"/>
                  <a:pt x="458629" y="2747486"/>
                </a:cubicBezTo>
                <a:cubicBezTo>
                  <a:pt x="474821" y="2746534"/>
                  <a:pt x="490061" y="2741771"/>
                  <a:pt x="505301" y="2740819"/>
                </a:cubicBezTo>
                <a:cubicBezTo>
                  <a:pt x="531019" y="2740819"/>
                  <a:pt x="556736" y="2733199"/>
                  <a:pt x="583406" y="2744629"/>
                </a:cubicBezTo>
                <a:cubicBezTo>
                  <a:pt x="602456" y="2752249"/>
                  <a:pt x="625316" y="2752249"/>
                  <a:pt x="646271" y="2755106"/>
                </a:cubicBezTo>
                <a:cubicBezTo>
                  <a:pt x="649129" y="2755106"/>
                  <a:pt x="653891" y="2753201"/>
                  <a:pt x="655796" y="2751296"/>
                </a:cubicBezTo>
                <a:cubicBezTo>
                  <a:pt x="669131" y="2739866"/>
                  <a:pt x="682466" y="2728436"/>
                  <a:pt x="694849" y="2716054"/>
                </a:cubicBezTo>
                <a:cubicBezTo>
                  <a:pt x="702469" y="2708434"/>
                  <a:pt x="712946" y="2696051"/>
                  <a:pt x="711994" y="2688431"/>
                </a:cubicBezTo>
                <a:cubicBezTo>
                  <a:pt x="709136" y="2672239"/>
                  <a:pt x="698659" y="2657951"/>
                  <a:pt x="690086" y="2637949"/>
                </a:cubicBezTo>
                <a:cubicBezTo>
                  <a:pt x="681514" y="2663666"/>
                  <a:pt x="669131" y="2645569"/>
                  <a:pt x="659606" y="2644616"/>
                </a:cubicBezTo>
                <a:cubicBezTo>
                  <a:pt x="655796" y="2652236"/>
                  <a:pt x="654844" y="2660809"/>
                  <a:pt x="650081" y="2666524"/>
                </a:cubicBezTo>
                <a:cubicBezTo>
                  <a:pt x="631031" y="2685574"/>
                  <a:pt x="609124" y="2698909"/>
                  <a:pt x="580549" y="2693194"/>
                </a:cubicBezTo>
                <a:cubicBezTo>
                  <a:pt x="574834" y="2692241"/>
                  <a:pt x="565309" y="2697004"/>
                  <a:pt x="561499" y="2702719"/>
                </a:cubicBezTo>
                <a:cubicBezTo>
                  <a:pt x="551021" y="2717959"/>
                  <a:pt x="538639" y="2711291"/>
                  <a:pt x="529114" y="2705576"/>
                </a:cubicBezTo>
                <a:cubicBezTo>
                  <a:pt x="516731" y="2697956"/>
                  <a:pt x="499586" y="2685574"/>
                  <a:pt x="508159" y="2671286"/>
                </a:cubicBezTo>
                <a:cubicBezTo>
                  <a:pt x="520541" y="2651284"/>
                  <a:pt x="537686" y="2627471"/>
                  <a:pt x="557689" y="2620804"/>
                </a:cubicBezTo>
                <a:cubicBezTo>
                  <a:pt x="584359" y="2612231"/>
                  <a:pt x="615791" y="2613184"/>
                  <a:pt x="644366" y="2629376"/>
                </a:cubicBezTo>
                <a:cubicBezTo>
                  <a:pt x="648176" y="2608421"/>
                  <a:pt x="661511" y="2602706"/>
                  <a:pt x="681514" y="2607469"/>
                </a:cubicBezTo>
                <a:cubicBezTo>
                  <a:pt x="689134" y="2609374"/>
                  <a:pt x="695801" y="2608421"/>
                  <a:pt x="703421" y="2610326"/>
                </a:cubicBezTo>
                <a:cubicBezTo>
                  <a:pt x="720566" y="2614136"/>
                  <a:pt x="731044" y="2605564"/>
                  <a:pt x="737711" y="2592229"/>
                </a:cubicBezTo>
                <a:cubicBezTo>
                  <a:pt x="742474" y="2579846"/>
                  <a:pt x="745331" y="2568416"/>
                  <a:pt x="751046" y="2553176"/>
                </a:cubicBezTo>
                <a:close/>
                <a:moveTo>
                  <a:pt x="4902041" y="2702719"/>
                </a:moveTo>
                <a:cubicBezTo>
                  <a:pt x="4892516" y="2712244"/>
                  <a:pt x="4890612" y="2758916"/>
                  <a:pt x="4901089" y="2777014"/>
                </a:cubicBezTo>
                <a:cubicBezTo>
                  <a:pt x="4917282" y="2803684"/>
                  <a:pt x="4964907" y="2818924"/>
                  <a:pt x="5003007" y="2809399"/>
                </a:cubicBezTo>
                <a:cubicBezTo>
                  <a:pt x="4993482" y="2779871"/>
                  <a:pt x="4983957" y="2750344"/>
                  <a:pt x="4976337" y="2726531"/>
                </a:cubicBezTo>
                <a:cubicBezTo>
                  <a:pt x="4950619" y="2717006"/>
                  <a:pt x="4927759" y="2710339"/>
                  <a:pt x="4902041" y="2702719"/>
                </a:cubicBezTo>
                <a:close/>
                <a:moveTo>
                  <a:pt x="1459706" y="2573179"/>
                </a:moveTo>
                <a:cubicBezTo>
                  <a:pt x="1461611" y="2576036"/>
                  <a:pt x="1463516" y="2577941"/>
                  <a:pt x="1464469" y="2580799"/>
                </a:cubicBezTo>
                <a:cubicBezTo>
                  <a:pt x="1476851" y="2573179"/>
                  <a:pt x="1493044" y="2577941"/>
                  <a:pt x="1501616" y="2561749"/>
                </a:cubicBezTo>
                <a:cubicBezTo>
                  <a:pt x="1511141" y="2543651"/>
                  <a:pt x="1518761" y="2525554"/>
                  <a:pt x="1528286" y="2507456"/>
                </a:cubicBezTo>
                <a:cubicBezTo>
                  <a:pt x="1541621" y="2481739"/>
                  <a:pt x="1556861" y="2457926"/>
                  <a:pt x="1570196" y="2432209"/>
                </a:cubicBezTo>
                <a:cubicBezTo>
                  <a:pt x="1576864" y="2420779"/>
                  <a:pt x="1570196" y="2393156"/>
                  <a:pt x="1559719" y="2392204"/>
                </a:cubicBezTo>
                <a:cubicBezTo>
                  <a:pt x="1545431" y="2391251"/>
                  <a:pt x="1531144" y="2397919"/>
                  <a:pt x="1516856" y="2401729"/>
                </a:cubicBezTo>
                <a:cubicBezTo>
                  <a:pt x="1515904" y="2401729"/>
                  <a:pt x="1514951" y="2405539"/>
                  <a:pt x="1515904" y="2406491"/>
                </a:cubicBezTo>
                <a:cubicBezTo>
                  <a:pt x="1529239" y="2420779"/>
                  <a:pt x="1520666" y="2430304"/>
                  <a:pt x="1510189" y="2440781"/>
                </a:cubicBezTo>
                <a:cubicBezTo>
                  <a:pt x="1508284" y="2442686"/>
                  <a:pt x="1509236" y="2448401"/>
                  <a:pt x="1511141" y="2451259"/>
                </a:cubicBezTo>
                <a:cubicBezTo>
                  <a:pt x="1520666" y="2476024"/>
                  <a:pt x="1509236" y="2497931"/>
                  <a:pt x="1504474" y="2520791"/>
                </a:cubicBezTo>
                <a:cubicBezTo>
                  <a:pt x="1478756" y="2517934"/>
                  <a:pt x="1477804" y="2519839"/>
                  <a:pt x="1480661" y="2545556"/>
                </a:cubicBezTo>
                <a:cubicBezTo>
                  <a:pt x="1480661" y="2549366"/>
                  <a:pt x="1477804" y="2554129"/>
                  <a:pt x="1474946" y="2556986"/>
                </a:cubicBezTo>
                <a:cubicBezTo>
                  <a:pt x="1470184" y="2563654"/>
                  <a:pt x="1464469" y="2568416"/>
                  <a:pt x="1459706" y="2573179"/>
                </a:cubicBezTo>
                <a:close/>
                <a:moveTo>
                  <a:pt x="1123474" y="2540794"/>
                </a:moveTo>
                <a:cubicBezTo>
                  <a:pt x="1125379" y="2542699"/>
                  <a:pt x="1127284" y="2544604"/>
                  <a:pt x="1128236" y="2546509"/>
                </a:cubicBezTo>
                <a:cubicBezTo>
                  <a:pt x="1136809" y="2541746"/>
                  <a:pt x="1146334" y="2536984"/>
                  <a:pt x="1153954" y="2531269"/>
                </a:cubicBezTo>
                <a:cubicBezTo>
                  <a:pt x="1162526" y="2524601"/>
                  <a:pt x="1168241" y="2512219"/>
                  <a:pt x="1177766" y="2508409"/>
                </a:cubicBezTo>
                <a:cubicBezTo>
                  <a:pt x="1187291" y="2503646"/>
                  <a:pt x="1188244" y="2500789"/>
                  <a:pt x="1185386" y="2492216"/>
                </a:cubicBezTo>
                <a:cubicBezTo>
                  <a:pt x="1173956" y="2457926"/>
                  <a:pt x="1163479" y="2422684"/>
                  <a:pt x="1151096" y="2388394"/>
                </a:cubicBezTo>
                <a:cubicBezTo>
                  <a:pt x="1149191" y="2383631"/>
                  <a:pt x="1141571" y="2379821"/>
                  <a:pt x="1135856" y="2378869"/>
                </a:cubicBezTo>
                <a:cubicBezTo>
                  <a:pt x="1132046" y="2378869"/>
                  <a:pt x="1123474" y="2385536"/>
                  <a:pt x="1124426" y="2388394"/>
                </a:cubicBezTo>
                <a:cubicBezTo>
                  <a:pt x="1126331" y="2398871"/>
                  <a:pt x="1128236" y="2411254"/>
                  <a:pt x="1135856" y="2417921"/>
                </a:cubicBezTo>
                <a:cubicBezTo>
                  <a:pt x="1160621" y="2443639"/>
                  <a:pt x="1158716" y="2460784"/>
                  <a:pt x="1126331" y="2473166"/>
                </a:cubicBezTo>
                <a:cubicBezTo>
                  <a:pt x="1116806" y="2476976"/>
                  <a:pt x="1112044" y="2484596"/>
                  <a:pt x="1121569" y="2490311"/>
                </a:cubicBezTo>
                <a:cubicBezTo>
                  <a:pt x="1134904" y="2497931"/>
                  <a:pt x="1131094" y="2507456"/>
                  <a:pt x="1129189" y="2516981"/>
                </a:cubicBezTo>
                <a:cubicBezTo>
                  <a:pt x="1129189" y="2526506"/>
                  <a:pt x="1125379" y="2533174"/>
                  <a:pt x="1123474" y="2540794"/>
                </a:cubicBezTo>
                <a:close/>
                <a:moveTo>
                  <a:pt x="1173956" y="2668429"/>
                </a:moveTo>
                <a:cubicBezTo>
                  <a:pt x="1184434" y="2662714"/>
                  <a:pt x="1193959" y="2656999"/>
                  <a:pt x="1203484" y="2653189"/>
                </a:cubicBezTo>
                <a:cubicBezTo>
                  <a:pt x="1213009" y="2649379"/>
                  <a:pt x="1214914" y="2645569"/>
                  <a:pt x="1206341" y="2637949"/>
                </a:cubicBezTo>
                <a:cubicBezTo>
                  <a:pt x="1202531" y="2634139"/>
                  <a:pt x="1202531" y="2627471"/>
                  <a:pt x="1201579" y="2621756"/>
                </a:cubicBezTo>
                <a:cubicBezTo>
                  <a:pt x="1200626" y="2616041"/>
                  <a:pt x="1202531" y="2610326"/>
                  <a:pt x="1201579" y="2604611"/>
                </a:cubicBezTo>
                <a:cubicBezTo>
                  <a:pt x="1199674" y="2590324"/>
                  <a:pt x="1205389" y="2573179"/>
                  <a:pt x="1187291" y="2564606"/>
                </a:cubicBezTo>
                <a:cubicBezTo>
                  <a:pt x="1186339" y="2564606"/>
                  <a:pt x="1188244" y="2557939"/>
                  <a:pt x="1189196" y="2554129"/>
                </a:cubicBezTo>
                <a:cubicBezTo>
                  <a:pt x="1190149" y="2548414"/>
                  <a:pt x="1191101" y="2542699"/>
                  <a:pt x="1193006" y="2536031"/>
                </a:cubicBezTo>
                <a:cubicBezTo>
                  <a:pt x="1172051" y="2536984"/>
                  <a:pt x="1163479" y="2554129"/>
                  <a:pt x="1174909" y="2570321"/>
                </a:cubicBezTo>
                <a:cubicBezTo>
                  <a:pt x="1180624" y="2578894"/>
                  <a:pt x="1182529" y="2585561"/>
                  <a:pt x="1171099" y="2590324"/>
                </a:cubicBezTo>
                <a:cubicBezTo>
                  <a:pt x="1165384" y="2593181"/>
                  <a:pt x="1160621" y="2597944"/>
                  <a:pt x="1154906" y="2600801"/>
                </a:cubicBezTo>
                <a:cubicBezTo>
                  <a:pt x="1145381" y="2606516"/>
                  <a:pt x="1140619" y="2630329"/>
                  <a:pt x="1147286" y="2638901"/>
                </a:cubicBezTo>
                <a:cubicBezTo>
                  <a:pt x="1156811" y="2649379"/>
                  <a:pt x="1166336" y="2659856"/>
                  <a:pt x="1173956" y="2668429"/>
                </a:cubicBezTo>
                <a:close/>
                <a:moveTo>
                  <a:pt x="731996" y="2631281"/>
                </a:moveTo>
                <a:cubicBezTo>
                  <a:pt x="733901" y="2639854"/>
                  <a:pt x="733901" y="2644616"/>
                  <a:pt x="734854" y="2650331"/>
                </a:cubicBezTo>
                <a:cubicBezTo>
                  <a:pt x="736759" y="2657951"/>
                  <a:pt x="736759" y="2671286"/>
                  <a:pt x="740569" y="2672239"/>
                </a:cubicBezTo>
                <a:cubicBezTo>
                  <a:pt x="758666" y="2677001"/>
                  <a:pt x="777716" y="2678906"/>
                  <a:pt x="796766" y="2678906"/>
                </a:cubicBezTo>
                <a:cubicBezTo>
                  <a:pt x="798671" y="2678906"/>
                  <a:pt x="803434" y="2659856"/>
                  <a:pt x="802481" y="2658904"/>
                </a:cubicBezTo>
                <a:cubicBezTo>
                  <a:pt x="780574" y="2649379"/>
                  <a:pt x="761524" y="2630329"/>
                  <a:pt x="731996" y="2631281"/>
                </a:cubicBezTo>
                <a:close/>
                <a:moveTo>
                  <a:pt x="784384" y="2625566"/>
                </a:moveTo>
                <a:cubicBezTo>
                  <a:pt x="791051" y="2628424"/>
                  <a:pt x="797719" y="2633186"/>
                  <a:pt x="805339" y="2634139"/>
                </a:cubicBezTo>
                <a:cubicBezTo>
                  <a:pt x="808196" y="2635091"/>
                  <a:pt x="816769" y="2627471"/>
                  <a:pt x="816769" y="2627471"/>
                </a:cubicBezTo>
                <a:cubicBezTo>
                  <a:pt x="809149" y="2610326"/>
                  <a:pt x="801529" y="2592229"/>
                  <a:pt x="792004" y="2576989"/>
                </a:cubicBezTo>
                <a:cubicBezTo>
                  <a:pt x="784384" y="2565559"/>
                  <a:pt x="771049" y="2570321"/>
                  <a:pt x="762476" y="2576036"/>
                </a:cubicBezTo>
                <a:cubicBezTo>
                  <a:pt x="758666" y="2578894"/>
                  <a:pt x="762476" y="2591276"/>
                  <a:pt x="763429" y="2599849"/>
                </a:cubicBezTo>
                <a:cubicBezTo>
                  <a:pt x="764381" y="2604611"/>
                  <a:pt x="769144" y="2610326"/>
                  <a:pt x="768191" y="2614136"/>
                </a:cubicBezTo>
                <a:cubicBezTo>
                  <a:pt x="764381" y="2628424"/>
                  <a:pt x="772001" y="2629376"/>
                  <a:pt x="784384" y="2625566"/>
                </a:cubicBezTo>
                <a:close/>
                <a:moveTo>
                  <a:pt x="883444" y="2715101"/>
                </a:moveTo>
                <a:cubicBezTo>
                  <a:pt x="882491" y="2717006"/>
                  <a:pt x="880586" y="2718911"/>
                  <a:pt x="879634" y="2719864"/>
                </a:cubicBezTo>
                <a:cubicBezTo>
                  <a:pt x="890111" y="2740819"/>
                  <a:pt x="900589" y="2760821"/>
                  <a:pt x="911066" y="2781776"/>
                </a:cubicBezTo>
                <a:cubicBezTo>
                  <a:pt x="911066" y="2782729"/>
                  <a:pt x="912019" y="2782729"/>
                  <a:pt x="912019" y="2782729"/>
                </a:cubicBezTo>
                <a:cubicBezTo>
                  <a:pt x="932021" y="2786539"/>
                  <a:pt x="952976" y="2790349"/>
                  <a:pt x="974884" y="2794159"/>
                </a:cubicBezTo>
                <a:cubicBezTo>
                  <a:pt x="942499" y="2765584"/>
                  <a:pt x="912971" y="2739866"/>
                  <a:pt x="883444" y="2715101"/>
                </a:cubicBezTo>
                <a:close/>
                <a:moveTo>
                  <a:pt x="413861" y="1930241"/>
                </a:moveTo>
                <a:cubicBezTo>
                  <a:pt x="396716" y="1930241"/>
                  <a:pt x="383381" y="1940719"/>
                  <a:pt x="383381" y="1952149"/>
                </a:cubicBezTo>
                <a:cubicBezTo>
                  <a:pt x="383381" y="1963579"/>
                  <a:pt x="398621" y="1975961"/>
                  <a:pt x="411956" y="1975961"/>
                </a:cubicBezTo>
                <a:cubicBezTo>
                  <a:pt x="422434" y="1975961"/>
                  <a:pt x="436721" y="1961674"/>
                  <a:pt x="435769" y="1950244"/>
                </a:cubicBezTo>
                <a:cubicBezTo>
                  <a:pt x="434816" y="1935956"/>
                  <a:pt x="425291" y="1930241"/>
                  <a:pt x="413861" y="1930241"/>
                </a:cubicBezTo>
                <a:close/>
                <a:moveTo>
                  <a:pt x="1263491" y="2647474"/>
                </a:moveTo>
                <a:cubicBezTo>
                  <a:pt x="1264444" y="2651284"/>
                  <a:pt x="1265396" y="2654141"/>
                  <a:pt x="1266349" y="2656046"/>
                </a:cubicBezTo>
                <a:cubicBezTo>
                  <a:pt x="1274921" y="2665571"/>
                  <a:pt x="1272064" y="2688431"/>
                  <a:pt x="1292066" y="2682716"/>
                </a:cubicBezTo>
                <a:cubicBezTo>
                  <a:pt x="1313021" y="2676049"/>
                  <a:pt x="1302544" y="2657951"/>
                  <a:pt x="1299686" y="2642711"/>
                </a:cubicBezTo>
                <a:cubicBezTo>
                  <a:pt x="1309211" y="2637949"/>
                  <a:pt x="1320641" y="2633186"/>
                  <a:pt x="1310164" y="2616994"/>
                </a:cubicBezTo>
                <a:cubicBezTo>
                  <a:pt x="1294924" y="2627471"/>
                  <a:pt x="1279684" y="2636996"/>
                  <a:pt x="1263491" y="2647474"/>
                </a:cubicBezTo>
                <a:close/>
                <a:moveTo>
                  <a:pt x="1297781" y="2533174"/>
                </a:moveTo>
                <a:cubicBezTo>
                  <a:pt x="1306354" y="2518886"/>
                  <a:pt x="1317784" y="2508409"/>
                  <a:pt x="1317784" y="2497931"/>
                </a:cubicBezTo>
                <a:cubicBezTo>
                  <a:pt x="1317784" y="2492216"/>
                  <a:pt x="1299686" y="2479834"/>
                  <a:pt x="1291114" y="2480786"/>
                </a:cubicBezTo>
                <a:cubicBezTo>
                  <a:pt x="1281589" y="2481739"/>
                  <a:pt x="1273016" y="2495074"/>
                  <a:pt x="1264444" y="2502694"/>
                </a:cubicBezTo>
                <a:cubicBezTo>
                  <a:pt x="1265396" y="2504599"/>
                  <a:pt x="1266349" y="2505551"/>
                  <a:pt x="1267301" y="2507456"/>
                </a:cubicBezTo>
                <a:cubicBezTo>
                  <a:pt x="1291114" y="2496026"/>
                  <a:pt x="1292066" y="2515076"/>
                  <a:pt x="1297781" y="2533174"/>
                </a:cubicBezTo>
                <a:close/>
                <a:moveTo>
                  <a:pt x="7020402" y="2656999"/>
                </a:moveTo>
                <a:cubicBezTo>
                  <a:pt x="7016591" y="2619851"/>
                  <a:pt x="7004209" y="2607469"/>
                  <a:pt x="6972777" y="2607469"/>
                </a:cubicBezTo>
                <a:cubicBezTo>
                  <a:pt x="6988016" y="2624614"/>
                  <a:pt x="6991827" y="2651284"/>
                  <a:pt x="7020402" y="2656999"/>
                </a:cubicBezTo>
                <a:close/>
                <a:moveTo>
                  <a:pt x="5011579" y="1292066"/>
                </a:moveTo>
                <a:cubicBezTo>
                  <a:pt x="5014437" y="1299686"/>
                  <a:pt x="5017294" y="1305401"/>
                  <a:pt x="5021104" y="1314926"/>
                </a:cubicBezTo>
                <a:cubicBezTo>
                  <a:pt x="5030629" y="1308259"/>
                  <a:pt x="5040154" y="1304449"/>
                  <a:pt x="5046821" y="1297781"/>
                </a:cubicBezTo>
                <a:cubicBezTo>
                  <a:pt x="5054441" y="1290161"/>
                  <a:pt x="5058252" y="1276826"/>
                  <a:pt x="5073491" y="1279684"/>
                </a:cubicBezTo>
                <a:cubicBezTo>
                  <a:pt x="5075396" y="1279684"/>
                  <a:pt x="5078254" y="1272064"/>
                  <a:pt x="5083016" y="1265396"/>
                </a:cubicBezTo>
                <a:cubicBezTo>
                  <a:pt x="5058252" y="1274921"/>
                  <a:pt x="5035391" y="1283494"/>
                  <a:pt x="5011579" y="1292066"/>
                </a:cubicBezTo>
                <a:close/>
                <a:moveTo>
                  <a:pt x="1278731" y="2386489"/>
                </a:moveTo>
                <a:cubicBezTo>
                  <a:pt x="1275874" y="2374106"/>
                  <a:pt x="1274921" y="2364581"/>
                  <a:pt x="1271111" y="2355056"/>
                </a:cubicBezTo>
                <a:cubicBezTo>
                  <a:pt x="1269206" y="2349341"/>
                  <a:pt x="1263491" y="2345531"/>
                  <a:pt x="1258729" y="2341721"/>
                </a:cubicBezTo>
                <a:cubicBezTo>
                  <a:pt x="1256824" y="2340769"/>
                  <a:pt x="1253014" y="2343626"/>
                  <a:pt x="1249204" y="2344579"/>
                </a:cubicBezTo>
                <a:cubicBezTo>
                  <a:pt x="1251109" y="2348389"/>
                  <a:pt x="1253966" y="2352199"/>
                  <a:pt x="1255871" y="2356009"/>
                </a:cubicBezTo>
                <a:cubicBezTo>
                  <a:pt x="1257776" y="2362676"/>
                  <a:pt x="1259681" y="2369344"/>
                  <a:pt x="1260634" y="2376011"/>
                </a:cubicBezTo>
                <a:cubicBezTo>
                  <a:pt x="1262539" y="2389346"/>
                  <a:pt x="1263491" y="2402681"/>
                  <a:pt x="1265396" y="2418874"/>
                </a:cubicBezTo>
                <a:cubicBezTo>
                  <a:pt x="1270159" y="2404586"/>
                  <a:pt x="1274921" y="2395061"/>
                  <a:pt x="1278731" y="2386489"/>
                </a:cubicBezTo>
                <a:close/>
                <a:moveTo>
                  <a:pt x="1498759" y="2395061"/>
                </a:moveTo>
                <a:cubicBezTo>
                  <a:pt x="1492091" y="2389346"/>
                  <a:pt x="1487329" y="2384584"/>
                  <a:pt x="1481614" y="2382679"/>
                </a:cubicBezTo>
                <a:cubicBezTo>
                  <a:pt x="1476851" y="2380774"/>
                  <a:pt x="1467326" y="2382679"/>
                  <a:pt x="1467326" y="2383631"/>
                </a:cubicBezTo>
                <a:cubicBezTo>
                  <a:pt x="1466374" y="2393156"/>
                  <a:pt x="1466374" y="2402681"/>
                  <a:pt x="1467326" y="2412206"/>
                </a:cubicBezTo>
                <a:cubicBezTo>
                  <a:pt x="1467326" y="2415064"/>
                  <a:pt x="1474946" y="2419826"/>
                  <a:pt x="1475899" y="2418874"/>
                </a:cubicBezTo>
                <a:cubicBezTo>
                  <a:pt x="1482566" y="2416016"/>
                  <a:pt x="1489234" y="2411254"/>
                  <a:pt x="1493996" y="2406491"/>
                </a:cubicBezTo>
                <a:cubicBezTo>
                  <a:pt x="1497806" y="2403634"/>
                  <a:pt x="1497806" y="2397919"/>
                  <a:pt x="1498759" y="2395061"/>
                </a:cubicBezTo>
                <a:close/>
                <a:moveTo>
                  <a:pt x="1423511" y="2390299"/>
                </a:moveTo>
                <a:cubicBezTo>
                  <a:pt x="1422559" y="2392204"/>
                  <a:pt x="1421606" y="2393156"/>
                  <a:pt x="1420654" y="2395061"/>
                </a:cubicBezTo>
                <a:cubicBezTo>
                  <a:pt x="1430179" y="2406491"/>
                  <a:pt x="1439704" y="2418874"/>
                  <a:pt x="1450181" y="2430304"/>
                </a:cubicBezTo>
                <a:cubicBezTo>
                  <a:pt x="1452086" y="2429351"/>
                  <a:pt x="1454944" y="2429351"/>
                  <a:pt x="1456849" y="2428399"/>
                </a:cubicBezTo>
                <a:cubicBezTo>
                  <a:pt x="1455896" y="2416969"/>
                  <a:pt x="1456849" y="2402681"/>
                  <a:pt x="1452086" y="2393156"/>
                </a:cubicBezTo>
                <a:cubicBezTo>
                  <a:pt x="1448276" y="2388394"/>
                  <a:pt x="1433036" y="2391251"/>
                  <a:pt x="1423511" y="2390299"/>
                </a:cubicBezTo>
                <a:close/>
                <a:moveTo>
                  <a:pt x="6935629" y="2620804"/>
                </a:moveTo>
                <a:cubicBezTo>
                  <a:pt x="6948964" y="2634139"/>
                  <a:pt x="6947059" y="2663666"/>
                  <a:pt x="6977539" y="2661761"/>
                </a:cubicBezTo>
                <a:cubicBezTo>
                  <a:pt x="6976587" y="2633186"/>
                  <a:pt x="6953727" y="2629376"/>
                  <a:pt x="6935629" y="2620804"/>
                </a:cubicBezTo>
                <a:close/>
                <a:moveTo>
                  <a:pt x="1395889" y="2501741"/>
                </a:moveTo>
                <a:cubicBezTo>
                  <a:pt x="1406366" y="2496979"/>
                  <a:pt x="1413986" y="2496026"/>
                  <a:pt x="1417796" y="2491264"/>
                </a:cubicBezTo>
                <a:cubicBezTo>
                  <a:pt x="1421606" y="2486501"/>
                  <a:pt x="1421606" y="2477929"/>
                  <a:pt x="1421606" y="2471261"/>
                </a:cubicBezTo>
                <a:cubicBezTo>
                  <a:pt x="1421606" y="2468404"/>
                  <a:pt x="1415891" y="2464594"/>
                  <a:pt x="1413986" y="2464594"/>
                </a:cubicBezTo>
                <a:cubicBezTo>
                  <a:pt x="1410176" y="2464594"/>
                  <a:pt x="1402556" y="2467451"/>
                  <a:pt x="1401604" y="2470309"/>
                </a:cubicBezTo>
                <a:cubicBezTo>
                  <a:pt x="1398746" y="2478881"/>
                  <a:pt x="1398746" y="2488406"/>
                  <a:pt x="1395889" y="2501741"/>
                </a:cubicBezTo>
                <a:close/>
                <a:moveTo>
                  <a:pt x="6917532" y="2589371"/>
                </a:moveTo>
                <a:cubicBezTo>
                  <a:pt x="6916579" y="2591276"/>
                  <a:pt x="6915627" y="2593181"/>
                  <a:pt x="6914674" y="2595086"/>
                </a:cubicBezTo>
                <a:cubicBezTo>
                  <a:pt x="6928009" y="2600801"/>
                  <a:pt x="6941344" y="2607469"/>
                  <a:pt x="6955632" y="2613184"/>
                </a:cubicBezTo>
                <a:cubicBezTo>
                  <a:pt x="6961346" y="2597944"/>
                  <a:pt x="6957537" y="2596039"/>
                  <a:pt x="6917532" y="2589371"/>
                </a:cubicBezTo>
                <a:close/>
                <a:moveTo>
                  <a:pt x="952976" y="2473166"/>
                </a:moveTo>
                <a:cubicBezTo>
                  <a:pt x="946309" y="2486501"/>
                  <a:pt x="943451" y="2494121"/>
                  <a:pt x="939641" y="2501741"/>
                </a:cubicBezTo>
                <a:cubicBezTo>
                  <a:pt x="940594" y="2503646"/>
                  <a:pt x="941546" y="2505551"/>
                  <a:pt x="942499" y="2506504"/>
                </a:cubicBezTo>
                <a:cubicBezTo>
                  <a:pt x="950119" y="2502694"/>
                  <a:pt x="957739" y="2498884"/>
                  <a:pt x="965359" y="2495074"/>
                </a:cubicBezTo>
                <a:cubicBezTo>
                  <a:pt x="961549" y="2489359"/>
                  <a:pt x="958691" y="2482691"/>
                  <a:pt x="952976" y="2473166"/>
                </a:cubicBezTo>
                <a:close/>
                <a:moveTo>
                  <a:pt x="1602581" y="2402681"/>
                </a:moveTo>
                <a:cubicBezTo>
                  <a:pt x="1602581" y="2400776"/>
                  <a:pt x="1601629" y="2398871"/>
                  <a:pt x="1601629" y="2396014"/>
                </a:cubicBezTo>
                <a:cubicBezTo>
                  <a:pt x="1595914" y="2391251"/>
                  <a:pt x="1589246" y="2386489"/>
                  <a:pt x="1583531" y="2381726"/>
                </a:cubicBezTo>
                <a:cubicBezTo>
                  <a:pt x="1581626" y="2382679"/>
                  <a:pt x="1579721" y="2382679"/>
                  <a:pt x="1577816" y="2383631"/>
                </a:cubicBezTo>
                <a:cubicBezTo>
                  <a:pt x="1579721" y="2391251"/>
                  <a:pt x="1580674" y="2398871"/>
                  <a:pt x="1584484" y="2405539"/>
                </a:cubicBezTo>
                <a:cubicBezTo>
                  <a:pt x="1586389" y="2408396"/>
                  <a:pt x="1595914" y="2404586"/>
                  <a:pt x="1602581" y="2402681"/>
                </a:cubicBezTo>
                <a:close/>
                <a:moveTo>
                  <a:pt x="951071" y="2753201"/>
                </a:moveTo>
                <a:cubicBezTo>
                  <a:pt x="950119" y="2755106"/>
                  <a:pt x="949166" y="2757011"/>
                  <a:pt x="948214" y="2758916"/>
                </a:cubicBezTo>
                <a:cubicBezTo>
                  <a:pt x="957739" y="2770346"/>
                  <a:pt x="968216" y="2780824"/>
                  <a:pt x="984409" y="2778919"/>
                </a:cubicBezTo>
                <a:cubicBezTo>
                  <a:pt x="985361" y="2777014"/>
                  <a:pt x="986314" y="2775109"/>
                  <a:pt x="987266" y="2773204"/>
                </a:cubicBezTo>
                <a:cubicBezTo>
                  <a:pt x="975836" y="2765584"/>
                  <a:pt x="963454" y="2758916"/>
                  <a:pt x="951071" y="2753201"/>
                </a:cubicBezTo>
                <a:close/>
                <a:moveTo>
                  <a:pt x="1341596" y="2375059"/>
                </a:moveTo>
                <a:cubicBezTo>
                  <a:pt x="1344454" y="2380774"/>
                  <a:pt x="1347311" y="2384584"/>
                  <a:pt x="1350169" y="2389346"/>
                </a:cubicBezTo>
                <a:cubicBezTo>
                  <a:pt x="1357789" y="2384584"/>
                  <a:pt x="1365409" y="2378869"/>
                  <a:pt x="1373029" y="2374106"/>
                </a:cubicBezTo>
                <a:cubicBezTo>
                  <a:pt x="1372076" y="2373154"/>
                  <a:pt x="1371124" y="2371249"/>
                  <a:pt x="1371124" y="2370296"/>
                </a:cubicBezTo>
                <a:cubicBezTo>
                  <a:pt x="1362551" y="2371249"/>
                  <a:pt x="1353979" y="2373154"/>
                  <a:pt x="1341596" y="2375059"/>
                </a:cubicBezTo>
                <a:close/>
                <a:moveTo>
                  <a:pt x="1301591" y="2401729"/>
                </a:moveTo>
                <a:cubicBezTo>
                  <a:pt x="1299686" y="2401729"/>
                  <a:pt x="1298734" y="2400776"/>
                  <a:pt x="1296829" y="2400776"/>
                </a:cubicBezTo>
                <a:cubicBezTo>
                  <a:pt x="1293971" y="2410301"/>
                  <a:pt x="1291114" y="2418874"/>
                  <a:pt x="1288256" y="2428399"/>
                </a:cubicBezTo>
                <a:cubicBezTo>
                  <a:pt x="1291114" y="2429351"/>
                  <a:pt x="1293971" y="2429351"/>
                  <a:pt x="1296829" y="2430304"/>
                </a:cubicBezTo>
                <a:cubicBezTo>
                  <a:pt x="1298734" y="2420779"/>
                  <a:pt x="1300639" y="2411254"/>
                  <a:pt x="1301591" y="2401729"/>
                </a:cubicBezTo>
                <a:close/>
                <a:moveTo>
                  <a:pt x="1356836" y="2232184"/>
                </a:moveTo>
                <a:cubicBezTo>
                  <a:pt x="1355884" y="2231231"/>
                  <a:pt x="1355884" y="2229326"/>
                  <a:pt x="1354931" y="2228374"/>
                </a:cubicBezTo>
                <a:cubicBezTo>
                  <a:pt x="1347311" y="2227421"/>
                  <a:pt x="1339691" y="2226469"/>
                  <a:pt x="1327309" y="2224564"/>
                </a:cubicBezTo>
                <a:cubicBezTo>
                  <a:pt x="1331119" y="2232184"/>
                  <a:pt x="1333024" y="2236946"/>
                  <a:pt x="1335881" y="2242661"/>
                </a:cubicBezTo>
                <a:cubicBezTo>
                  <a:pt x="1342549" y="2238851"/>
                  <a:pt x="1350169" y="2235994"/>
                  <a:pt x="1356836" y="2232184"/>
                </a:cubicBezTo>
                <a:close/>
                <a:moveTo>
                  <a:pt x="6707029" y="2700814"/>
                </a:moveTo>
                <a:cubicBezTo>
                  <a:pt x="6705124" y="2701766"/>
                  <a:pt x="6704171" y="2702719"/>
                  <a:pt x="6702266" y="2703671"/>
                </a:cubicBezTo>
                <a:cubicBezTo>
                  <a:pt x="6703219" y="2721769"/>
                  <a:pt x="6705124" y="2723674"/>
                  <a:pt x="6722269" y="2723674"/>
                </a:cubicBezTo>
                <a:cubicBezTo>
                  <a:pt x="6724174" y="2721769"/>
                  <a:pt x="6727032" y="2718911"/>
                  <a:pt x="6728937" y="2717006"/>
                </a:cubicBezTo>
                <a:cubicBezTo>
                  <a:pt x="6722269" y="2711291"/>
                  <a:pt x="6714649" y="2705576"/>
                  <a:pt x="6707029" y="2700814"/>
                </a:cubicBezTo>
                <a:close/>
                <a:moveTo>
                  <a:pt x="1202531" y="2463641"/>
                </a:moveTo>
                <a:cubicBezTo>
                  <a:pt x="1203484" y="2436971"/>
                  <a:pt x="1201579" y="2435066"/>
                  <a:pt x="1183481" y="2434114"/>
                </a:cubicBezTo>
                <a:cubicBezTo>
                  <a:pt x="1189196" y="2443639"/>
                  <a:pt x="1194911" y="2451259"/>
                  <a:pt x="1202531" y="2463641"/>
                </a:cubicBezTo>
                <a:close/>
                <a:moveTo>
                  <a:pt x="787241" y="2776061"/>
                </a:moveTo>
                <a:cubicBezTo>
                  <a:pt x="791051" y="2773204"/>
                  <a:pt x="793909" y="2770346"/>
                  <a:pt x="797719" y="2768441"/>
                </a:cubicBezTo>
                <a:cubicBezTo>
                  <a:pt x="793909" y="2765584"/>
                  <a:pt x="790099" y="2760821"/>
                  <a:pt x="786289" y="2760821"/>
                </a:cubicBezTo>
                <a:cubicBezTo>
                  <a:pt x="783431" y="2760821"/>
                  <a:pt x="779621" y="2765584"/>
                  <a:pt x="776764" y="2767489"/>
                </a:cubicBezTo>
                <a:cubicBezTo>
                  <a:pt x="779621" y="2770346"/>
                  <a:pt x="783431" y="2773204"/>
                  <a:pt x="787241" y="277606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Graphic 35">
            <a:extLst>
              <a:ext uri="{FF2B5EF4-FFF2-40B4-BE49-F238E27FC236}">
                <a16:creationId xmlns:a16="http://schemas.microsoft.com/office/drawing/2014/main" id="{33889B60-42BE-4D09-9256-3E1FBDC3E18F}"/>
              </a:ext>
            </a:extLst>
          </p:cNvPr>
          <p:cNvSpPr/>
          <p:nvPr/>
        </p:nvSpPr>
        <p:spPr>
          <a:xfrm>
            <a:off x="6619199" y="2554739"/>
            <a:ext cx="4841666" cy="2739121"/>
          </a:xfrm>
          <a:custGeom>
            <a:avLst/>
            <a:gdLst>
              <a:gd name="connsiteX0" fmla="*/ 5679192 w 12133894"/>
              <a:gd name="connsiteY0" fmla="*/ 3421050 h 6864619"/>
              <a:gd name="connsiteX1" fmla="*/ 5773192 w 12133894"/>
              <a:gd name="connsiteY1" fmla="*/ 3336980 h 6864619"/>
              <a:gd name="connsiteX2" fmla="*/ 5767897 w 12133894"/>
              <a:gd name="connsiteY2" fmla="*/ 3408473 h 6864619"/>
              <a:gd name="connsiteX3" fmla="*/ 5699714 w 12133894"/>
              <a:gd name="connsiteY3" fmla="*/ 3470698 h 6864619"/>
              <a:gd name="connsiteX4" fmla="*/ 5739432 w 12133894"/>
              <a:gd name="connsiteY4" fmla="*/ 3482614 h 6864619"/>
              <a:gd name="connsiteX5" fmla="*/ 6668836 w 12133894"/>
              <a:gd name="connsiteY5" fmla="*/ 3509754 h 6864619"/>
              <a:gd name="connsiteX6" fmla="*/ 7091835 w 12133894"/>
              <a:gd name="connsiteY6" fmla="*/ 3528951 h 6864619"/>
              <a:gd name="connsiteX7" fmla="*/ 7271228 w 12133894"/>
              <a:gd name="connsiteY7" fmla="*/ 3555430 h 6864619"/>
              <a:gd name="connsiteX8" fmla="*/ 7279172 w 12133894"/>
              <a:gd name="connsiteY8" fmla="*/ 3562050 h 6864619"/>
              <a:gd name="connsiteX9" fmla="*/ 7367214 w 12133894"/>
              <a:gd name="connsiteY9" fmla="*/ 3569331 h 6864619"/>
              <a:gd name="connsiteX10" fmla="*/ 7384425 w 12133894"/>
              <a:gd name="connsiteY10" fmla="*/ 3582571 h 6864619"/>
              <a:gd name="connsiteX11" fmla="*/ 7381115 w 12133894"/>
              <a:gd name="connsiteY11" fmla="*/ 3676570 h 6864619"/>
              <a:gd name="connsiteX12" fmla="*/ 7275200 w 12133894"/>
              <a:gd name="connsiteY12" fmla="*/ 3851992 h 6864619"/>
              <a:gd name="connsiteX13" fmla="*/ 7355961 w 12133894"/>
              <a:gd name="connsiteY13" fmla="*/ 3844710 h 6864619"/>
              <a:gd name="connsiteX14" fmla="*/ 7440692 w 12133894"/>
              <a:gd name="connsiteY14" fmla="*/ 3851992 h 6864619"/>
              <a:gd name="connsiteX15" fmla="*/ 7667086 w 12133894"/>
              <a:gd name="connsiteY15" fmla="*/ 3869866 h 6864619"/>
              <a:gd name="connsiteX16" fmla="*/ 7681649 w 12133894"/>
              <a:gd name="connsiteY16" fmla="*/ 3865232 h 6864619"/>
              <a:gd name="connsiteX17" fmla="*/ 7759100 w 12133894"/>
              <a:gd name="connsiteY17" fmla="*/ 3841401 h 6864619"/>
              <a:gd name="connsiteX18" fmla="*/ 7802128 w 12133894"/>
              <a:gd name="connsiteY18" fmla="*/ 3827499 h 6864619"/>
              <a:gd name="connsiteX19" fmla="*/ 7870972 w 12133894"/>
              <a:gd name="connsiteY19" fmla="*/ 3806978 h 6864619"/>
              <a:gd name="connsiteX20" fmla="*/ 8546180 w 12133894"/>
              <a:gd name="connsiteY20" fmla="*/ 3916865 h 6864619"/>
              <a:gd name="connsiteX21" fmla="*/ 8554786 w 12133894"/>
              <a:gd name="connsiteY21" fmla="*/ 3914217 h 6864619"/>
              <a:gd name="connsiteX22" fmla="*/ 8578617 w 12133894"/>
              <a:gd name="connsiteY22" fmla="*/ 3615007 h 6864619"/>
              <a:gd name="connsiteX23" fmla="*/ 8570012 w 12133894"/>
              <a:gd name="connsiteY23" fmla="*/ 3614345 h 6864619"/>
              <a:gd name="connsiteX24" fmla="*/ 8551476 w 12133894"/>
              <a:gd name="connsiteY24" fmla="*/ 3692457 h 6864619"/>
              <a:gd name="connsiteX25" fmla="*/ 8527646 w 12133894"/>
              <a:gd name="connsiteY25" fmla="*/ 3730852 h 6864619"/>
              <a:gd name="connsiteX26" fmla="*/ 8479322 w 12133894"/>
              <a:gd name="connsiteY26" fmla="*/ 3741443 h 6864619"/>
              <a:gd name="connsiteX27" fmla="*/ 8458139 w 12133894"/>
              <a:gd name="connsiteY27" fmla="*/ 3707021 h 6864619"/>
              <a:gd name="connsiteX28" fmla="*/ 8464097 w 12133894"/>
              <a:gd name="connsiteY28" fmla="*/ 3601106 h 6864619"/>
              <a:gd name="connsiteX29" fmla="*/ 8466744 w 12133894"/>
              <a:gd name="connsiteY29" fmla="*/ 3487247 h 6864619"/>
              <a:gd name="connsiteX30" fmla="*/ 8519702 w 12133894"/>
              <a:gd name="connsiteY30" fmla="*/ 3439586 h 6864619"/>
              <a:gd name="connsiteX31" fmla="*/ 8569349 w 12133894"/>
              <a:gd name="connsiteY31" fmla="*/ 3486585 h 6864619"/>
              <a:gd name="connsiteX32" fmla="*/ 8566702 w 12133894"/>
              <a:gd name="connsiteY32" fmla="*/ 3562712 h 6864619"/>
              <a:gd name="connsiteX33" fmla="*/ 8576632 w 12133894"/>
              <a:gd name="connsiteY33" fmla="*/ 3583895 h 6864619"/>
              <a:gd name="connsiteX34" fmla="*/ 8595166 w 12133894"/>
              <a:gd name="connsiteY34" fmla="*/ 3553444 h 6864619"/>
              <a:gd name="connsiteX35" fmla="*/ 8603772 w 12133894"/>
              <a:gd name="connsiteY35" fmla="*/ 3554768 h 6864619"/>
              <a:gd name="connsiteX36" fmla="*/ 8594504 w 12133894"/>
              <a:gd name="connsiteY36" fmla="*/ 3689810 h 6864619"/>
              <a:gd name="connsiteX37" fmla="*/ 8570012 w 12133894"/>
              <a:gd name="connsiteY37" fmla="*/ 3933414 h 6864619"/>
              <a:gd name="connsiteX38" fmla="*/ 8599800 w 12133894"/>
              <a:gd name="connsiteY38" fmla="*/ 3974457 h 6864619"/>
              <a:gd name="connsiteX39" fmla="*/ 8952630 w 12133894"/>
              <a:gd name="connsiteY39" fmla="*/ 4045287 h 6864619"/>
              <a:gd name="connsiteX40" fmla="*/ 8992348 w 12133894"/>
              <a:gd name="connsiteY40" fmla="*/ 4069118 h 6864619"/>
              <a:gd name="connsiteX41" fmla="*/ 9043320 w 12133894"/>
              <a:gd name="connsiteY41" fmla="*/ 4133991 h 6864619"/>
              <a:gd name="connsiteX42" fmla="*/ 9094953 w 12133894"/>
              <a:gd name="connsiteY42" fmla="*/ 4167089 h 6864619"/>
              <a:gd name="connsiteX43" fmla="*/ 9147249 w 12133894"/>
              <a:gd name="connsiteY43" fmla="*/ 4244540 h 6864619"/>
              <a:gd name="connsiteX44" fmla="*/ 9159164 w 12133894"/>
              <a:gd name="connsiteY44" fmla="*/ 4273005 h 6864619"/>
              <a:gd name="connsiteX45" fmla="*/ 9347826 w 12133894"/>
              <a:gd name="connsiteY45" fmla="*/ 4507342 h 6864619"/>
              <a:gd name="connsiteX46" fmla="*/ 9374304 w 12133894"/>
              <a:gd name="connsiteY46" fmla="*/ 4539778 h 6864619"/>
              <a:gd name="connsiteX47" fmla="*/ 9193586 w 12133894"/>
              <a:gd name="connsiteY47" fmla="*/ 4539778 h 6864619"/>
              <a:gd name="connsiteX48" fmla="*/ 9123418 w 12133894"/>
              <a:gd name="connsiteY48" fmla="*/ 4650989 h 6864619"/>
              <a:gd name="connsiteX49" fmla="*/ 9194248 w 12133894"/>
              <a:gd name="connsiteY49" fmla="*/ 4650327 h 6864619"/>
              <a:gd name="connsiteX50" fmla="*/ 9244558 w 12133894"/>
              <a:gd name="connsiteY50" fmla="*/ 4682764 h 6864619"/>
              <a:gd name="connsiteX51" fmla="*/ 9272361 w 12133894"/>
              <a:gd name="connsiteY51" fmla="*/ 4844946 h 6864619"/>
              <a:gd name="connsiteX52" fmla="*/ 9256474 w 12133894"/>
              <a:gd name="connsiteY52" fmla="*/ 4870101 h 6864619"/>
              <a:gd name="connsiteX53" fmla="*/ 9163798 w 12133894"/>
              <a:gd name="connsiteY53" fmla="*/ 4904523 h 6864619"/>
              <a:gd name="connsiteX54" fmla="*/ 9152545 w 12133894"/>
              <a:gd name="connsiteY54" fmla="*/ 4911143 h 6864619"/>
              <a:gd name="connsiteX55" fmla="*/ 9161812 w 12133894"/>
              <a:gd name="connsiteY55" fmla="*/ 4950199 h 6864619"/>
              <a:gd name="connsiteX56" fmla="*/ 9251840 w 12133894"/>
              <a:gd name="connsiteY56" fmla="*/ 4937622 h 6864619"/>
              <a:gd name="connsiteX57" fmla="*/ 9247206 w 12133894"/>
              <a:gd name="connsiteY57" fmla="*/ 5140184 h 6864619"/>
              <a:gd name="connsiteX58" fmla="*/ 9202854 w 12133894"/>
              <a:gd name="connsiteY58" fmla="*/ 5175931 h 6864619"/>
              <a:gd name="connsiteX59" fmla="*/ 9106869 w 12133894"/>
              <a:gd name="connsiteY59" fmla="*/ 5186522 h 6864619"/>
              <a:gd name="connsiteX60" fmla="*/ 9106869 w 12133894"/>
              <a:gd name="connsiteY60" fmla="*/ 5227564 h 6864619"/>
              <a:gd name="connsiteX61" fmla="*/ 9185643 w 12133894"/>
              <a:gd name="connsiteY61" fmla="*/ 5217635 h 6864619"/>
              <a:gd name="connsiteX62" fmla="*/ 9118122 w 12133894"/>
              <a:gd name="connsiteY62" fmla="*/ 5401000 h 6864619"/>
              <a:gd name="connsiteX63" fmla="*/ 9050601 w 12133894"/>
              <a:gd name="connsiteY63" fmla="*/ 5439394 h 6864619"/>
              <a:gd name="connsiteX64" fmla="*/ 9045305 w 12133894"/>
              <a:gd name="connsiteY64" fmla="*/ 5431451 h 6864619"/>
              <a:gd name="connsiteX65" fmla="*/ 9034714 w 12133894"/>
              <a:gd name="connsiteY65" fmla="*/ 5457267 h 6864619"/>
              <a:gd name="connsiteX66" fmla="*/ 8973150 w 12133894"/>
              <a:gd name="connsiteY66" fmla="*/ 5544647 h 6864619"/>
              <a:gd name="connsiteX67" fmla="*/ 8856644 w 12133894"/>
              <a:gd name="connsiteY67" fmla="*/ 5594295 h 6864619"/>
              <a:gd name="connsiteX68" fmla="*/ 8836123 w 12133894"/>
              <a:gd name="connsiteY68" fmla="*/ 5606872 h 6864619"/>
              <a:gd name="connsiteX69" fmla="*/ 8795081 w 12133894"/>
              <a:gd name="connsiteY69" fmla="*/ 5648576 h 6864619"/>
              <a:gd name="connsiteX70" fmla="*/ 8705053 w 12133894"/>
              <a:gd name="connsiteY70" fmla="*/ 5689618 h 6864619"/>
              <a:gd name="connsiteX71" fmla="*/ 8586561 w 12133894"/>
              <a:gd name="connsiteY71" fmla="*/ 5745224 h 6864619"/>
              <a:gd name="connsiteX72" fmla="*/ 8583913 w 12133894"/>
              <a:gd name="connsiteY72" fmla="*/ 5746548 h 6864619"/>
              <a:gd name="connsiteX73" fmla="*/ 8364802 w 12133894"/>
              <a:gd name="connsiteY73" fmla="*/ 5843857 h 6864619"/>
              <a:gd name="connsiteX74" fmla="*/ 8077507 w 12133894"/>
              <a:gd name="connsiteY74" fmla="*/ 5945801 h 6864619"/>
              <a:gd name="connsiteX75" fmla="*/ 7889508 w 12133894"/>
              <a:gd name="connsiteY75" fmla="*/ 6015969 h 6864619"/>
              <a:gd name="connsiteX76" fmla="*/ 7518143 w 12133894"/>
              <a:gd name="connsiteY76" fmla="*/ 6119898 h 6864619"/>
              <a:gd name="connsiteX77" fmla="*/ 7147440 w 12133894"/>
              <a:gd name="connsiteY77" fmla="*/ 6201983 h 6864619"/>
              <a:gd name="connsiteX78" fmla="*/ 6981948 w 12133894"/>
              <a:gd name="connsiteY78" fmla="*/ 6214560 h 6864619"/>
              <a:gd name="connsiteX79" fmla="*/ 6723118 w 12133894"/>
              <a:gd name="connsiteY79" fmla="*/ 6199997 h 6864619"/>
              <a:gd name="connsiteX80" fmla="*/ 6494739 w 12133894"/>
              <a:gd name="connsiteY80" fmla="*/ 6127842 h 6864619"/>
              <a:gd name="connsiteX81" fmla="*/ 6291514 w 12133894"/>
              <a:gd name="connsiteY81" fmla="*/ 6055687 h 6864619"/>
              <a:gd name="connsiteX82" fmla="*/ 5918164 w 12133894"/>
              <a:gd name="connsiteY82" fmla="*/ 5931237 h 6864619"/>
              <a:gd name="connsiteX83" fmla="*/ 5526278 w 12133894"/>
              <a:gd name="connsiteY83" fmla="*/ 5800167 h 6864619"/>
              <a:gd name="connsiteX84" fmla="*/ 5334969 w 12133894"/>
              <a:gd name="connsiteY84" fmla="*/ 5734632 h 6864619"/>
              <a:gd name="connsiteX85" fmla="*/ 5205223 w 12133894"/>
              <a:gd name="connsiteY85" fmla="*/ 5740590 h 6864619"/>
              <a:gd name="connsiteX86" fmla="*/ 5191983 w 12133894"/>
              <a:gd name="connsiteY86" fmla="*/ 5761111 h 6864619"/>
              <a:gd name="connsiteX87" fmla="*/ 5282011 w 12133894"/>
              <a:gd name="connsiteY87" fmla="*/ 5751182 h 6864619"/>
              <a:gd name="connsiteX88" fmla="*/ 5314448 w 12133894"/>
              <a:gd name="connsiteY88" fmla="*/ 5792886 h 6864619"/>
              <a:gd name="connsiteX89" fmla="*/ 5236335 w 12133894"/>
              <a:gd name="connsiteY89" fmla="*/ 5936533 h 6864619"/>
              <a:gd name="connsiteX90" fmla="*/ 5170138 w 12133894"/>
              <a:gd name="connsiteY90" fmla="*/ 5993462 h 6864619"/>
              <a:gd name="connsiteX91" fmla="*/ 5123138 w 12133894"/>
              <a:gd name="connsiteY91" fmla="*/ 6077533 h 6864619"/>
              <a:gd name="connsiteX92" fmla="*/ 4986773 w 12133894"/>
              <a:gd name="connsiteY92" fmla="*/ 6167560 h 6864619"/>
              <a:gd name="connsiteX93" fmla="*/ 4974858 w 12133894"/>
              <a:gd name="connsiteY93" fmla="*/ 6172194 h 6864619"/>
              <a:gd name="connsiteX94" fmla="*/ 4760379 w 12133894"/>
              <a:gd name="connsiteY94" fmla="*/ 6327757 h 6864619"/>
              <a:gd name="connsiteX95" fmla="*/ 4332085 w 12133894"/>
              <a:gd name="connsiteY95" fmla="*/ 6540249 h 6864619"/>
              <a:gd name="connsiteX96" fmla="*/ 3478145 w 12133894"/>
              <a:gd name="connsiteY96" fmla="*/ 6758037 h 6864619"/>
              <a:gd name="connsiteX97" fmla="*/ 3114062 w 12133894"/>
              <a:gd name="connsiteY97" fmla="*/ 6837473 h 6864619"/>
              <a:gd name="connsiteX98" fmla="*/ 2881711 w 12133894"/>
              <a:gd name="connsiteY98" fmla="*/ 6861304 h 6864619"/>
              <a:gd name="connsiteX99" fmla="*/ 2779106 w 12133894"/>
              <a:gd name="connsiteY99" fmla="*/ 6815628 h 6864619"/>
              <a:gd name="connsiteX100" fmla="*/ 2761233 w 12133894"/>
              <a:gd name="connsiteY100" fmla="*/ 6803712 h 6864619"/>
              <a:gd name="connsiteX101" fmla="*/ 2652670 w 12133894"/>
              <a:gd name="connsiteY101" fmla="*/ 6736854 h 6864619"/>
              <a:gd name="connsiteX102" fmla="*/ 2635458 w 12133894"/>
              <a:gd name="connsiteY102" fmla="*/ 6724276 h 6864619"/>
              <a:gd name="connsiteX103" fmla="*/ 2569262 w 12133894"/>
              <a:gd name="connsiteY103" fmla="*/ 6688530 h 6864619"/>
              <a:gd name="connsiteX104" fmla="*/ 2499093 w 12133894"/>
              <a:gd name="connsiteY104" fmla="*/ 6642192 h 6864619"/>
              <a:gd name="connsiteX105" fmla="*/ 2377290 w 12133894"/>
              <a:gd name="connsiteY105" fmla="*/ 6561432 h 6864619"/>
              <a:gd name="connsiteX106" fmla="*/ 2321685 w 12133894"/>
              <a:gd name="connsiteY106" fmla="*/ 6521052 h 6864619"/>
              <a:gd name="connsiteX107" fmla="*/ 2263432 w 12133894"/>
              <a:gd name="connsiteY107" fmla="*/ 6492587 h 6864619"/>
              <a:gd name="connsiteX108" fmla="*/ 2158179 w 12133894"/>
              <a:gd name="connsiteY108" fmla="*/ 6428376 h 6864619"/>
              <a:gd name="connsiteX109" fmla="*/ 2066827 w 12133894"/>
              <a:gd name="connsiteY109" fmla="*/ 6378729 h 6864619"/>
              <a:gd name="connsiteX110" fmla="*/ 2044320 w 12133894"/>
              <a:gd name="connsiteY110" fmla="*/ 6365489 h 6864619"/>
              <a:gd name="connsiteX111" fmla="*/ 1927151 w 12133894"/>
              <a:gd name="connsiteY111" fmla="*/ 6266856 h 6864619"/>
              <a:gd name="connsiteX112" fmla="*/ 1825870 w 12133894"/>
              <a:gd name="connsiteY112" fmla="*/ 6209926 h 6864619"/>
              <a:gd name="connsiteX113" fmla="*/ 1802701 w 12133894"/>
              <a:gd name="connsiteY113" fmla="*/ 6198011 h 6864619"/>
              <a:gd name="connsiteX114" fmla="*/ 1632575 w 12133894"/>
              <a:gd name="connsiteY114" fmla="*/ 6089448 h 6864619"/>
              <a:gd name="connsiteX115" fmla="*/ 1351238 w 12133894"/>
              <a:gd name="connsiteY115" fmla="*/ 5904758 h 6864619"/>
              <a:gd name="connsiteX116" fmla="*/ 1252605 w 12133894"/>
              <a:gd name="connsiteY116" fmla="*/ 5826646 h 6864619"/>
              <a:gd name="connsiteX117" fmla="*/ 1214873 w 12133894"/>
              <a:gd name="connsiteY117" fmla="*/ 5813407 h 6864619"/>
              <a:gd name="connsiteX118" fmla="*/ 1054014 w 12133894"/>
              <a:gd name="connsiteY118" fmla="*/ 5705506 h 6864619"/>
              <a:gd name="connsiteX119" fmla="*/ 934198 w 12133894"/>
              <a:gd name="connsiteY119" fmla="*/ 5630041 h 6864619"/>
              <a:gd name="connsiteX120" fmla="*/ 743551 w 12133894"/>
              <a:gd name="connsiteY120" fmla="*/ 5518831 h 6864619"/>
              <a:gd name="connsiteX121" fmla="*/ 634988 w 12133894"/>
              <a:gd name="connsiteY121" fmla="*/ 5442042 h 6864619"/>
              <a:gd name="connsiteX122" fmla="*/ 482735 w 12133894"/>
              <a:gd name="connsiteY122" fmla="*/ 5342747 h 6864619"/>
              <a:gd name="connsiteX123" fmla="*/ 426467 w 12133894"/>
              <a:gd name="connsiteY123" fmla="*/ 5310972 h 6864619"/>
              <a:gd name="connsiteX124" fmla="*/ 417200 w 12133894"/>
              <a:gd name="connsiteY124" fmla="*/ 5291775 h 6864619"/>
              <a:gd name="connsiteX125" fmla="*/ 411242 w 12133894"/>
              <a:gd name="connsiteY125" fmla="*/ 5273902 h 6864619"/>
              <a:gd name="connsiteX126" fmla="*/ 356961 w 12133894"/>
              <a:gd name="connsiteY126" fmla="*/ 5179240 h 6864619"/>
              <a:gd name="connsiteX127" fmla="*/ 141159 w 12133894"/>
              <a:gd name="connsiteY127" fmla="*/ 4584130 h 6864619"/>
              <a:gd name="connsiteX128" fmla="*/ 127919 w 12133894"/>
              <a:gd name="connsiteY128" fmla="*/ 4506018 h 6864619"/>
              <a:gd name="connsiteX129" fmla="*/ 135863 w 12133894"/>
              <a:gd name="connsiteY129" fmla="*/ 4468948 h 6864619"/>
              <a:gd name="connsiteX130" fmla="*/ 114018 w 12133894"/>
              <a:gd name="connsiteY130" fmla="*/ 4372962 h 6864619"/>
              <a:gd name="connsiteX131" fmla="*/ 181539 w 12133894"/>
              <a:gd name="connsiteY131" fmla="*/ 4312061 h 6864619"/>
              <a:gd name="connsiteX132" fmla="*/ 176905 w 12133894"/>
              <a:gd name="connsiteY132" fmla="*/ 4303455 h 6864619"/>
              <a:gd name="connsiteX133" fmla="*/ 111370 w 12133894"/>
              <a:gd name="connsiteY133" fmla="*/ 4303455 h 6864619"/>
              <a:gd name="connsiteX134" fmla="*/ 112694 w 12133894"/>
              <a:gd name="connsiteY134" fmla="*/ 4174371 h 6864619"/>
              <a:gd name="connsiteX135" fmla="*/ 134539 w 12133894"/>
              <a:gd name="connsiteY135" fmla="*/ 4159146 h 6864619"/>
              <a:gd name="connsiteX136" fmla="*/ 183525 w 12133894"/>
              <a:gd name="connsiteY136" fmla="*/ 4162456 h 6864619"/>
              <a:gd name="connsiteX137" fmla="*/ 151750 w 12133894"/>
              <a:gd name="connsiteY137" fmla="*/ 4128695 h 6864619"/>
              <a:gd name="connsiteX138" fmla="*/ 119314 w 12133894"/>
              <a:gd name="connsiteY138" fmla="*/ 4090963 h 6864619"/>
              <a:gd name="connsiteX139" fmla="*/ 124610 w 12133894"/>
              <a:gd name="connsiteY139" fmla="*/ 4041315 h 6864619"/>
              <a:gd name="connsiteX140" fmla="*/ 12737 w 12133894"/>
              <a:gd name="connsiteY140" fmla="*/ 4041315 h 6864619"/>
              <a:gd name="connsiteX141" fmla="*/ 12737 w 12133894"/>
              <a:gd name="connsiteY141" fmla="*/ 3923485 h 6864619"/>
              <a:gd name="connsiteX142" fmla="*/ 4793 w 12133894"/>
              <a:gd name="connsiteY142" fmla="*/ 3735485 h 6864619"/>
              <a:gd name="connsiteX143" fmla="*/ 57089 w 12133894"/>
              <a:gd name="connsiteY143" fmla="*/ 3605078 h 6864619"/>
              <a:gd name="connsiteX144" fmla="*/ 79596 w 12133894"/>
              <a:gd name="connsiteY144" fmla="*/ 3554768 h 6864619"/>
              <a:gd name="connsiteX145" fmla="*/ 83567 w 12133894"/>
              <a:gd name="connsiteY145" fmla="*/ 3542853 h 6864619"/>
              <a:gd name="connsiteX146" fmla="*/ 106736 w 12133894"/>
              <a:gd name="connsiteY146" fmla="*/ 3483275 h 6864619"/>
              <a:gd name="connsiteX147" fmla="*/ 164990 w 12133894"/>
              <a:gd name="connsiteY147" fmla="*/ 3403177 h 6864619"/>
              <a:gd name="connsiteX148" fmla="*/ 198088 w 12133894"/>
              <a:gd name="connsiteY148" fmla="*/ 3366107 h 6864619"/>
              <a:gd name="connsiteX149" fmla="*/ 226553 w 12133894"/>
              <a:gd name="connsiteY149" fmla="*/ 3343600 h 6864619"/>
              <a:gd name="connsiteX150" fmla="*/ 327834 w 12133894"/>
              <a:gd name="connsiteY150" fmla="*/ 3333008 h 6864619"/>
              <a:gd name="connsiteX151" fmla="*/ 350341 w 12133894"/>
              <a:gd name="connsiteY151" fmla="*/ 3328375 h 6864619"/>
              <a:gd name="connsiteX152" fmla="*/ 460890 w 12133894"/>
              <a:gd name="connsiteY152" fmla="*/ 3274755 h 6864619"/>
              <a:gd name="connsiteX153" fmla="*/ 527087 w 12133894"/>
              <a:gd name="connsiteY153" fmla="*/ 3243642 h 6864619"/>
              <a:gd name="connsiteX154" fmla="*/ 665438 w 12133894"/>
              <a:gd name="connsiteY154" fmla="*/ 3232389 h 6864619"/>
              <a:gd name="connsiteX155" fmla="*/ 709128 w 12133894"/>
              <a:gd name="connsiteY155" fmla="*/ 3212530 h 6864619"/>
              <a:gd name="connsiteX156" fmla="*/ 736269 w 12133894"/>
              <a:gd name="connsiteY156" fmla="*/ 3209220 h 6864619"/>
              <a:gd name="connsiteX157" fmla="*/ 787903 w 12133894"/>
              <a:gd name="connsiteY157" fmla="*/ 3146995 h 6864619"/>
              <a:gd name="connsiteX158" fmla="*/ 783269 w 12133894"/>
              <a:gd name="connsiteY158" fmla="*/ 3134418 h 6864619"/>
              <a:gd name="connsiteX159" fmla="*/ 832916 w 12133894"/>
              <a:gd name="connsiteY159" fmla="*/ 3068883 h 6864619"/>
              <a:gd name="connsiteX160" fmla="*/ 895804 w 12133894"/>
              <a:gd name="connsiteY160" fmla="*/ 3064249 h 6864619"/>
              <a:gd name="connsiteX161" fmla="*/ 1030183 w 12133894"/>
              <a:gd name="connsiteY161" fmla="*/ 3077488 h 6864619"/>
              <a:gd name="connsiteX162" fmla="*/ 1065930 w 12133894"/>
              <a:gd name="connsiteY162" fmla="*/ 3082784 h 6864619"/>
              <a:gd name="connsiteX163" fmla="*/ 1223478 w 12133894"/>
              <a:gd name="connsiteY163" fmla="*/ 3082784 h 6864619"/>
              <a:gd name="connsiteX164" fmla="*/ 1224802 w 12133894"/>
              <a:gd name="connsiteY164" fmla="*/ 3067559 h 6864619"/>
              <a:gd name="connsiteX165" fmla="*/ 1292985 w 12133894"/>
              <a:gd name="connsiteY165" fmla="*/ 3012615 h 6864619"/>
              <a:gd name="connsiteX166" fmla="*/ 1503491 w 12133894"/>
              <a:gd name="connsiteY166" fmla="*/ 3068221 h 6864619"/>
              <a:gd name="connsiteX167" fmla="*/ 1802039 w 12133894"/>
              <a:gd name="connsiteY167" fmla="*/ 3120516 h 6864619"/>
              <a:gd name="connsiteX168" fmla="*/ 1848377 w 12133894"/>
              <a:gd name="connsiteY168" fmla="*/ 3120516 h 6864619"/>
              <a:gd name="connsiteX169" fmla="*/ 1847715 w 12133894"/>
              <a:gd name="connsiteY169" fmla="*/ 2960982 h 6864619"/>
              <a:gd name="connsiteX170" fmla="*/ 1804025 w 12133894"/>
              <a:gd name="connsiteY170" fmla="*/ 2929207 h 6864619"/>
              <a:gd name="connsiteX171" fmla="*/ 1302253 w 12133894"/>
              <a:gd name="connsiteY171" fmla="*/ 2898095 h 6864619"/>
              <a:gd name="connsiteX172" fmla="*/ 1008338 w 12133894"/>
              <a:gd name="connsiteY172" fmla="*/ 2851757 h 6864619"/>
              <a:gd name="connsiteX173" fmla="*/ 887198 w 12133894"/>
              <a:gd name="connsiteY173" fmla="*/ 2755771 h 6864619"/>
              <a:gd name="connsiteX174" fmla="*/ 854761 w 12133894"/>
              <a:gd name="connsiteY174" fmla="*/ 2755771 h 6864619"/>
              <a:gd name="connsiteX175" fmla="*/ 854761 w 12133894"/>
              <a:gd name="connsiteY175" fmla="*/ 2718701 h 6864619"/>
              <a:gd name="connsiteX176" fmla="*/ 855423 w 12133894"/>
              <a:gd name="connsiteY176" fmla="*/ 2185816 h 6864619"/>
              <a:gd name="connsiteX177" fmla="*/ 889184 w 12133894"/>
              <a:gd name="connsiteY177" fmla="*/ 2040845 h 6864619"/>
              <a:gd name="connsiteX178" fmla="*/ 1005690 w 12133894"/>
              <a:gd name="connsiteY178" fmla="*/ 1972662 h 6864619"/>
              <a:gd name="connsiteX179" fmla="*/ 1538576 w 12133894"/>
              <a:gd name="connsiteY179" fmla="*/ 1972662 h 6864619"/>
              <a:gd name="connsiteX180" fmla="*/ 1698772 w 12133894"/>
              <a:gd name="connsiteY180" fmla="*/ 2118295 h 6864619"/>
              <a:gd name="connsiteX181" fmla="*/ 1737166 w 12133894"/>
              <a:gd name="connsiteY181" fmla="*/ 2071295 h 6864619"/>
              <a:gd name="connsiteX182" fmla="*/ 1768279 w 12133894"/>
              <a:gd name="connsiteY182" fmla="*/ 2069309 h 6864619"/>
              <a:gd name="connsiteX183" fmla="*/ 1789462 w 12133894"/>
              <a:gd name="connsiteY183" fmla="*/ 2081887 h 6864619"/>
              <a:gd name="connsiteX184" fmla="*/ 1874194 w 12133894"/>
              <a:gd name="connsiteY184" fmla="*/ 2089830 h 6864619"/>
              <a:gd name="connsiteX185" fmla="*/ 1963560 w 12133894"/>
              <a:gd name="connsiteY185" fmla="*/ 1997155 h 6864619"/>
              <a:gd name="connsiteX186" fmla="*/ 2017841 w 12133894"/>
              <a:gd name="connsiteY186" fmla="*/ 1927648 h 6864619"/>
              <a:gd name="connsiteX187" fmla="*/ 2017841 w 12133894"/>
              <a:gd name="connsiteY187" fmla="*/ 1921028 h 6864619"/>
              <a:gd name="connsiteX188" fmla="*/ 2097278 w 12133894"/>
              <a:gd name="connsiteY188" fmla="*/ 1804522 h 6864619"/>
              <a:gd name="connsiteX189" fmla="*/ 2040348 w 12133894"/>
              <a:gd name="connsiteY189" fmla="*/ 1778043 h 6864619"/>
              <a:gd name="connsiteX190" fmla="*/ 2023799 w 12133894"/>
              <a:gd name="connsiteY190" fmla="*/ 1735677 h 6864619"/>
              <a:gd name="connsiteX191" fmla="*/ 2077418 w 12133894"/>
              <a:gd name="connsiteY191" fmla="*/ 1681395 h 6864619"/>
              <a:gd name="connsiteX192" fmla="*/ 2284615 w 12133894"/>
              <a:gd name="connsiteY192" fmla="*/ 1641677 h 6864619"/>
              <a:gd name="connsiteX193" fmla="*/ 2284615 w 12133894"/>
              <a:gd name="connsiteY193" fmla="*/ 1591368 h 6864619"/>
              <a:gd name="connsiteX194" fmla="*/ 2360079 w 12133894"/>
              <a:gd name="connsiteY194" fmla="*/ 1513255 h 6864619"/>
              <a:gd name="connsiteX195" fmla="*/ 2562642 w 12133894"/>
              <a:gd name="connsiteY195" fmla="*/ 1521199 h 6864619"/>
              <a:gd name="connsiteX196" fmla="*/ 2615599 w 12133894"/>
              <a:gd name="connsiteY196" fmla="*/ 1590706 h 6864619"/>
              <a:gd name="connsiteX197" fmla="*/ 2614938 w 12133894"/>
              <a:gd name="connsiteY197" fmla="*/ 1640353 h 6864619"/>
              <a:gd name="connsiteX198" fmla="*/ 2622219 w 12133894"/>
              <a:gd name="connsiteY198" fmla="*/ 1663522 h 6864619"/>
              <a:gd name="connsiteX199" fmla="*/ 2706289 w 12133894"/>
              <a:gd name="connsiteY199" fmla="*/ 1627114 h 6864619"/>
              <a:gd name="connsiteX200" fmla="*/ 2688416 w 12133894"/>
              <a:gd name="connsiteY200" fmla="*/ 1558931 h 6864619"/>
              <a:gd name="connsiteX201" fmla="*/ 2685768 w 12133894"/>
              <a:gd name="connsiteY201" fmla="*/ 1531790 h 6864619"/>
              <a:gd name="connsiteX202" fmla="*/ 2685768 w 12133894"/>
              <a:gd name="connsiteY202" fmla="*/ 1482143 h 6864619"/>
              <a:gd name="connsiteX203" fmla="*/ 2706951 w 12133894"/>
              <a:gd name="connsiteY203" fmla="*/ 1447058 h 6864619"/>
              <a:gd name="connsiteX204" fmla="*/ 2760571 w 12133894"/>
              <a:gd name="connsiteY204" fmla="*/ 1450368 h 6864619"/>
              <a:gd name="connsiteX205" fmla="*/ 2741373 w 12133894"/>
              <a:gd name="connsiteY205" fmla="*/ 1611889 h 6864619"/>
              <a:gd name="connsiteX206" fmla="*/ 2771824 w 12133894"/>
              <a:gd name="connsiteY206" fmla="*/ 1643001 h 6864619"/>
              <a:gd name="connsiteX207" fmla="*/ 2886345 w 12133894"/>
              <a:gd name="connsiteY207" fmla="*/ 1649621 h 6864619"/>
              <a:gd name="connsiteX208" fmla="*/ 2973063 w 12133894"/>
              <a:gd name="connsiteY208" fmla="*/ 1588720 h 6864619"/>
              <a:gd name="connsiteX209" fmla="*/ 3071034 w 12133894"/>
              <a:gd name="connsiteY209" fmla="*/ 1601959 h 6864619"/>
              <a:gd name="connsiteX210" fmla="*/ 3100161 w 12133894"/>
              <a:gd name="connsiteY210" fmla="*/ 1600635 h 6864619"/>
              <a:gd name="connsiteX211" fmla="*/ 3151133 w 12133894"/>
              <a:gd name="connsiteY211" fmla="*/ 1626452 h 6864619"/>
              <a:gd name="connsiteX212" fmla="*/ 3224611 w 12133894"/>
              <a:gd name="connsiteY212" fmla="*/ 1705888 h 6864619"/>
              <a:gd name="connsiteX213" fmla="*/ 3312653 w 12133894"/>
              <a:gd name="connsiteY213" fmla="*/ 1741635 h 6864619"/>
              <a:gd name="connsiteX214" fmla="*/ 3323245 w 12133894"/>
              <a:gd name="connsiteY214" fmla="*/ 1748916 h 6864619"/>
              <a:gd name="connsiteX215" fmla="*/ 3391427 w 12133894"/>
              <a:gd name="connsiteY215" fmla="*/ 1803198 h 6864619"/>
              <a:gd name="connsiteX216" fmla="*/ 3396061 w 12133894"/>
              <a:gd name="connsiteY216" fmla="*/ 1837620 h 6864619"/>
              <a:gd name="connsiteX217" fmla="*/ 3385470 w 12133894"/>
              <a:gd name="connsiteY217" fmla="*/ 1867409 h 6864619"/>
              <a:gd name="connsiteX218" fmla="*/ 3476821 w 12133894"/>
              <a:gd name="connsiteY218" fmla="*/ 1918380 h 6864619"/>
              <a:gd name="connsiteX219" fmla="*/ 3557581 w 12133894"/>
              <a:gd name="connsiteY219" fmla="*/ 1929634 h 6864619"/>
              <a:gd name="connsiteX220" fmla="*/ 3586046 w 12133894"/>
              <a:gd name="connsiteY220" fmla="*/ 1900507 h 6864619"/>
              <a:gd name="connsiteX221" fmla="*/ 3614511 w 12133894"/>
              <a:gd name="connsiteY221" fmla="*/ 1880648 h 6864619"/>
              <a:gd name="connsiteX222" fmla="*/ 3693947 w 12133894"/>
              <a:gd name="connsiteY222" fmla="*/ 1881310 h 6864619"/>
              <a:gd name="connsiteX223" fmla="*/ 3727046 w 12133894"/>
              <a:gd name="connsiteY223" fmla="*/ 1910437 h 6864619"/>
              <a:gd name="connsiteX224" fmla="*/ 3748891 w 12133894"/>
              <a:gd name="connsiteY224" fmla="*/ 1928310 h 6864619"/>
              <a:gd name="connsiteX225" fmla="*/ 3966016 w 12133894"/>
              <a:gd name="connsiteY225" fmla="*/ 1957437 h 6864619"/>
              <a:gd name="connsiteX226" fmla="*/ 3969326 w 12133894"/>
              <a:gd name="connsiteY226" fmla="*/ 1934268 h 6864619"/>
              <a:gd name="connsiteX227" fmla="*/ 4024270 w 12133894"/>
              <a:gd name="connsiteY227" fmla="*/ 1868733 h 6864619"/>
              <a:gd name="connsiteX228" fmla="*/ 4164607 w 12133894"/>
              <a:gd name="connsiteY228" fmla="*/ 1861451 h 6864619"/>
              <a:gd name="connsiteX229" fmla="*/ 4239410 w 12133894"/>
              <a:gd name="connsiteY229" fmla="*/ 1956112 h 6864619"/>
              <a:gd name="connsiteX230" fmla="*/ 4305607 w 12133894"/>
              <a:gd name="connsiteY230" fmla="*/ 2003774 h 6864619"/>
              <a:gd name="connsiteX231" fmla="*/ 4385043 w 12133894"/>
              <a:gd name="connsiteY231" fmla="*/ 2001789 h 6864619"/>
              <a:gd name="connsiteX232" fmla="*/ 4428733 w 12133894"/>
              <a:gd name="connsiteY232" fmla="*/ 2042830 h 6864619"/>
              <a:gd name="connsiteX233" fmla="*/ 4786196 w 12133894"/>
              <a:gd name="connsiteY233" fmla="*/ 2077253 h 6864619"/>
              <a:gd name="connsiteX234" fmla="*/ 5151603 w 12133894"/>
              <a:gd name="connsiteY234" fmla="*/ 2114323 h 6864619"/>
              <a:gd name="connsiteX235" fmla="*/ 5193307 w 12133894"/>
              <a:gd name="connsiteY235" fmla="*/ 2130211 h 6864619"/>
              <a:gd name="connsiteX236" fmla="*/ 5179406 w 12133894"/>
              <a:gd name="connsiteY236" fmla="*/ 2195083 h 6864619"/>
              <a:gd name="connsiteX237" fmla="*/ 5166829 w 12133894"/>
              <a:gd name="connsiteY237" fmla="*/ 2216267 h 6864619"/>
              <a:gd name="connsiteX238" fmla="*/ 5387926 w 12133894"/>
              <a:gd name="connsiteY238" fmla="*/ 2267900 h 6864619"/>
              <a:gd name="connsiteX239" fmla="*/ 5462729 w 12133894"/>
              <a:gd name="connsiteY239" fmla="*/ 2277168 h 6864619"/>
              <a:gd name="connsiteX240" fmla="*/ 5524292 w 12133894"/>
              <a:gd name="connsiteY240" fmla="*/ 2305632 h 6864619"/>
              <a:gd name="connsiteX241" fmla="*/ 5582545 w 12133894"/>
              <a:gd name="connsiteY241" fmla="*/ 2283787 h 6864619"/>
              <a:gd name="connsiteX242" fmla="*/ 5596446 w 12133894"/>
              <a:gd name="connsiteY242" fmla="*/ 2271872 h 6864619"/>
              <a:gd name="connsiteX243" fmla="*/ 5632193 w 12133894"/>
              <a:gd name="connsiteY243" fmla="*/ 2237449 h 6864619"/>
              <a:gd name="connsiteX244" fmla="*/ 5766573 w 12133894"/>
              <a:gd name="connsiteY244" fmla="*/ 2187140 h 6864619"/>
              <a:gd name="connsiteX245" fmla="*/ 5765911 w 12133894"/>
              <a:gd name="connsiteY245" fmla="*/ 2071295 h 6864619"/>
              <a:gd name="connsiteX246" fmla="*/ 5795699 w 12133894"/>
              <a:gd name="connsiteY246" fmla="*/ 2031577 h 6864619"/>
              <a:gd name="connsiteX247" fmla="*/ 6339176 w 12133894"/>
              <a:gd name="connsiteY247" fmla="*/ 1889254 h 6864619"/>
              <a:gd name="connsiteX248" fmla="*/ 6547696 w 12133894"/>
              <a:gd name="connsiteY248" fmla="*/ 1887930 h 6864619"/>
              <a:gd name="connsiteX249" fmla="*/ 6596020 w 12133894"/>
              <a:gd name="connsiteY249" fmla="*/ 1868733 h 6864619"/>
              <a:gd name="connsiteX250" fmla="*/ 6717160 w 12133894"/>
              <a:gd name="connsiteY250" fmla="*/ 1807831 h 6864619"/>
              <a:gd name="connsiteX251" fmla="*/ 6762174 w 12133894"/>
              <a:gd name="connsiteY251" fmla="*/ 1801212 h 6864619"/>
              <a:gd name="connsiteX252" fmla="*/ 7399650 w 12133894"/>
              <a:gd name="connsiteY252" fmla="*/ 1561579 h 6864619"/>
              <a:gd name="connsiteX253" fmla="*/ 7432749 w 12133894"/>
              <a:gd name="connsiteY253" fmla="*/ 1541720 h 6864619"/>
              <a:gd name="connsiteX254" fmla="*/ 7600889 w 12133894"/>
              <a:gd name="connsiteY254" fmla="*/ 1535762 h 6864619"/>
              <a:gd name="connsiteX255" fmla="*/ 7654509 w 12133894"/>
              <a:gd name="connsiteY255" fmla="*/ 1547678 h 6864619"/>
              <a:gd name="connsiteX256" fmla="*/ 7946437 w 12133894"/>
              <a:gd name="connsiteY256" fmla="*/ 1476185 h 6864619"/>
              <a:gd name="connsiteX257" fmla="*/ 7982845 w 12133894"/>
              <a:gd name="connsiteY257" fmla="*/ 1460960 h 6864619"/>
              <a:gd name="connsiteX258" fmla="*/ 8098028 w 12133894"/>
              <a:gd name="connsiteY258" fmla="*/ 1420580 h 6864619"/>
              <a:gd name="connsiteX259" fmla="*/ 8221154 w 12133894"/>
              <a:gd name="connsiteY259" fmla="*/ 1376890 h 6864619"/>
              <a:gd name="connsiteX260" fmla="*/ 8255577 w 12133894"/>
              <a:gd name="connsiteY260" fmla="*/ 1366298 h 6864619"/>
              <a:gd name="connsiteX261" fmla="*/ 8497857 w 12133894"/>
              <a:gd name="connsiteY261" fmla="*/ 1282228 h 6864619"/>
              <a:gd name="connsiteX262" fmla="*/ 8848039 w 12133894"/>
              <a:gd name="connsiteY262" fmla="*/ 1155792 h 6864619"/>
              <a:gd name="connsiteX263" fmla="*/ 8911588 w 12133894"/>
              <a:gd name="connsiteY263" fmla="*/ 1153806 h 6864619"/>
              <a:gd name="connsiteX264" fmla="*/ 8987052 w 12133894"/>
              <a:gd name="connsiteY264" fmla="*/ 1151820 h 6864619"/>
              <a:gd name="connsiteX265" fmla="*/ 10167343 w 12133894"/>
              <a:gd name="connsiteY265" fmla="*/ 741399 h 6864619"/>
              <a:gd name="connsiteX266" fmla="*/ 10200441 w 12133894"/>
              <a:gd name="connsiteY266" fmla="*/ 701681 h 6864619"/>
              <a:gd name="connsiteX267" fmla="*/ 10233540 w 12133894"/>
              <a:gd name="connsiteY267" fmla="*/ 571273 h 6864619"/>
              <a:gd name="connsiteX268" fmla="*/ 10369243 w 12133894"/>
              <a:gd name="connsiteY268" fmla="*/ 444837 h 6864619"/>
              <a:gd name="connsiteX269" fmla="*/ 10774369 w 12133894"/>
              <a:gd name="connsiteY269" fmla="*/ 310457 h 6864619"/>
              <a:gd name="connsiteX270" fmla="*/ 10795552 w 12133894"/>
              <a:gd name="connsiteY270" fmla="*/ 301852 h 6864619"/>
              <a:gd name="connsiteX271" fmla="*/ 11044452 w 12133894"/>
              <a:gd name="connsiteY271" fmla="*/ 336936 h 6864619"/>
              <a:gd name="connsiteX272" fmla="*/ 11077550 w 12133894"/>
              <a:gd name="connsiteY272" fmla="*/ 344218 h 6864619"/>
              <a:gd name="connsiteX273" fmla="*/ 11213916 w 12133894"/>
              <a:gd name="connsiteY273" fmla="*/ 303838 h 6864619"/>
              <a:gd name="connsiteX274" fmla="*/ 11261578 w 12133894"/>
              <a:gd name="connsiteY274" fmla="*/ 275373 h 6864619"/>
              <a:gd name="connsiteX275" fmla="*/ 11399267 w 12133894"/>
              <a:gd name="connsiteY275" fmla="*/ 141655 h 6864619"/>
              <a:gd name="connsiteX276" fmla="*/ 11499887 w 12133894"/>
              <a:gd name="connsiteY276" fmla="*/ 87374 h 6864619"/>
              <a:gd name="connsiteX277" fmla="*/ 11686562 w 12133894"/>
              <a:gd name="connsiteY277" fmla="*/ 21177 h 6864619"/>
              <a:gd name="connsiteX278" fmla="*/ 11995039 w 12133894"/>
              <a:gd name="connsiteY278" fmla="*/ 70824 h 6864619"/>
              <a:gd name="connsiteX279" fmla="*/ 12129420 w 12133894"/>
              <a:gd name="connsiteY279" fmla="*/ 408429 h 6864619"/>
              <a:gd name="connsiteX280" fmla="*/ 11870590 w 12133894"/>
              <a:gd name="connsiteY280" fmla="*/ 703667 h 6864619"/>
              <a:gd name="connsiteX281" fmla="*/ 11646182 w 12133894"/>
              <a:gd name="connsiteY281" fmla="*/ 772512 h 6864619"/>
              <a:gd name="connsiteX282" fmla="*/ 11483338 w 12133894"/>
              <a:gd name="connsiteY282" fmla="*/ 773836 h 6864619"/>
              <a:gd name="connsiteX283" fmla="*/ 11295338 w 12133894"/>
              <a:gd name="connsiteY283" fmla="*/ 781117 h 6864619"/>
              <a:gd name="connsiteX284" fmla="*/ 11167578 w 12133894"/>
              <a:gd name="connsiteY284" fmla="*/ 896300 h 6864619"/>
              <a:gd name="connsiteX285" fmla="*/ 11033861 w 12133894"/>
              <a:gd name="connsiteY285" fmla="*/ 1012145 h 6864619"/>
              <a:gd name="connsiteX286" fmla="*/ 10592989 w 12133894"/>
              <a:gd name="connsiteY286" fmla="*/ 1152482 h 6864619"/>
              <a:gd name="connsiteX287" fmla="*/ 10327540 w 12133894"/>
              <a:gd name="connsiteY287" fmla="*/ 1073046 h 6864619"/>
              <a:gd name="connsiteX288" fmla="*/ 10269286 w 12133894"/>
              <a:gd name="connsiteY288" fmla="*/ 1057821 h 6864619"/>
              <a:gd name="connsiteX289" fmla="*/ 9059206 w 12133894"/>
              <a:gd name="connsiteY289" fmla="*/ 1502664 h 6864619"/>
              <a:gd name="connsiteX290" fmla="*/ 9016841 w 12133894"/>
              <a:gd name="connsiteY290" fmla="*/ 1541058 h 6864619"/>
              <a:gd name="connsiteX291" fmla="*/ 8922179 w 12133894"/>
              <a:gd name="connsiteY291" fmla="*/ 1613875 h 6864619"/>
              <a:gd name="connsiteX292" fmla="*/ 8832813 w 12133894"/>
              <a:gd name="connsiteY292" fmla="*/ 1646311 h 6864619"/>
              <a:gd name="connsiteX293" fmla="*/ 8775222 w 12133894"/>
              <a:gd name="connsiteY293" fmla="*/ 1659550 h 6864619"/>
              <a:gd name="connsiteX294" fmla="*/ 8552138 w 12133894"/>
              <a:gd name="connsiteY294" fmla="*/ 1738325 h 6864619"/>
              <a:gd name="connsiteX295" fmla="*/ 8560744 w 12133894"/>
              <a:gd name="connsiteY295" fmla="*/ 1776057 h 6864619"/>
              <a:gd name="connsiteX296" fmla="*/ 8472702 w 12133894"/>
              <a:gd name="connsiteY296" fmla="*/ 1785987 h 6864619"/>
              <a:gd name="connsiteX297" fmla="*/ 8422392 w 12133894"/>
              <a:gd name="connsiteY297" fmla="*/ 1787972 h 6864619"/>
              <a:gd name="connsiteX298" fmla="*/ 8116563 w 12133894"/>
              <a:gd name="connsiteY298" fmla="*/ 1904479 h 6864619"/>
              <a:gd name="connsiteX299" fmla="*/ 8089422 w 12133894"/>
              <a:gd name="connsiteY299" fmla="*/ 1920366 h 6864619"/>
              <a:gd name="connsiteX300" fmla="*/ 8030507 w 12133894"/>
              <a:gd name="connsiteY300" fmla="*/ 1947507 h 6864619"/>
              <a:gd name="connsiteX301" fmla="*/ 7980860 w 12133894"/>
              <a:gd name="connsiteY301" fmla="*/ 1953465 h 6864619"/>
              <a:gd name="connsiteX302" fmla="*/ 7874945 w 12133894"/>
              <a:gd name="connsiteY302" fmla="*/ 1970676 h 6864619"/>
              <a:gd name="connsiteX303" fmla="*/ 7826620 w 12133894"/>
              <a:gd name="connsiteY303" fmla="*/ 1983253 h 6864619"/>
              <a:gd name="connsiteX304" fmla="*/ 7670396 w 12133894"/>
              <a:gd name="connsiteY304" fmla="*/ 2071295 h 6864619"/>
              <a:gd name="connsiteX305" fmla="*/ 7601551 w 12133894"/>
              <a:gd name="connsiteY305" fmla="*/ 2103070 h 6864619"/>
              <a:gd name="connsiteX306" fmla="*/ 7594269 w 12133894"/>
              <a:gd name="connsiteY306" fmla="*/ 2093140 h 6864619"/>
              <a:gd name="connsiteX307" fmla="*/ 7616114 w 12133894"/>
              <a:gd name="connsiteY307" fmla="*/ 2053422 h 6864619"/>
              <a:gd name="connsiteX308" fmla="*/ 7551903 w 12133894"/>
              <a:gd name="connsiteY308" fmla="*/ 2054084 h 6864619"/>
              <a:gd name="connsiteX309" fmla="*/ 6895892 w 12133894"/>
              <a:gd name="connsiteY309" fmla="*/ 2259295 h 6864619"/>
              <a:gd name="connsiteX310" fmla="*/ 6869413 w 12133894"/>
              <a:gd name="connsiteY310" fmla="*/ 2277168 h 6864619"/>
              <a:gd name="connsiteX311" fmla="*/ 6838963 w 12133894"/>
              <a:gd name="connsiteY311" fmla="*/ 2300999 h 6864619"/>
              <a:gd name="connsiteX312" fmla="*/ 6801230 w 12133894"/>
              <a:gd name="connsiteY312" fmla="*/ 2364548 h 6864619"/>
              <a:gd name="connsiteX313" fmla="*/ 6803878 w 12133894"/>
              <a:gd name="connsiteY313" fmla="*/ 2460533 h 6864619"/>
              <a:gd name="connsiteX314" fmla="*/ 6778061 w 12133894"/>
              <a:gd name="connsiteY314" fmla="*/ 2490984 h 6864619"/>
              <a:gd name="connsiteX315" fmla="*/ 6725766 w 12133894"/>
              <a:gd name="connsiteY315" fmla="*/ 2497603 h 6864619"/>
              <a:gd name="connsiteX316" fmla="*/ 6516583 w 12133894"/>
              <a:gd name="connsiteY316" fmla="*/ 2544603 h 6864619"/>
              <a:gd name="connsiteX317" fmla="*/ 6527837 w 12133894"/>
              <a:gd name="connsiteY317" fmla="*/ 2573730 h 6864619"/>
              <a:gd name="connsiteX318" fmla="*/ 6531809 w 12133894"/>
              <a:gd name="connsiteY318" fmla="*/ 2602856 h 6864619"/>
              <a:gd name="connsiteX319" fmla="*/ 6473555 w 12133894"/>
              <a:gd name="connsiteY319" fmla="*/ 2743856 h 6864619"/>
              <a:gd name="connsiteX320" fmla="*/ 6468922 w 12133894"/>
              <a:gd name="connsiteY320" fmla="*/ 2804757 h 6864619"/>
              <a:gd name="connsiteX321" fmla="*/ 6474879 w 12133894"/>
              <a:gd name="connsiteY321" fmla="*/ 2848447 h 6864619"/>
              <a:gd name="connsiteX322" fmla="*/ 6502020 w 12133894"/>
              <a:gd name="connsiteY322" fmla="*/ 2870292 h 6864619"/>
              <a:gd name="connsiteX323" fmla="*/ 6500696 w 12133894"/>
              <a:gd name="connsiteY323" fmla="*/ 2880221 h 6864619"/>
              <a:gd name="connsiteX324" fmla="*/ 6445091 w 12133894"/>
              <a:gd name="connsiteY324" fmla="*/ 2880221 h 6864619"/>
              <a:gd name="connsiteX325" fmla="*/ 6341824 w 12133894"/>
              <a:gd name="connsiteY325" fmla="*/ 2847785 h 6864619"/>
              <a:gd name="connsiteX326" fmla="*/ 6214726 w 12133894"/>
              <a:gd name="connsiteY326" fmla="*/ 2851095 h 6864619"/>
              <a:gd name="connsiteX327" fmla="*/ 6158458 w 12133894"/>
              <a:gd name="connsiteY327" fmla="*/ 2856391 h 6864619"/>
              <a:gd name="connsiteX328" fmla="*/ 6169712 w 12133894"/>
              <a:gd name="connsiteY328" fmla="*/ 2929869 h 6864619"/>
              <a:gd name="connsiteX329" fmla="*/ 6116092 w 12133894"/>
              <a:gd name="connsiteY329" fmla="*/ 2998052 h 6864619"/>
              <a:gd name="connsiteX330" fmla="*/ 5967811 w 12133894"/>
              <a:gd name="connsiteY330" fmla="*/ 3026517 h 6864619"/>
              <a:gd name="connsiteX331" fmla="*/ 5920811 w 12133894"/>
              <a:gd name="connsiteY331" fmla="*/ 3066897 h 6864619"/>
              <a:gd name="connsiteX332" fmla="*/ 5879107 w 12133894"/>
              <a:gd name="connsiteY332" fmla="*/ 3141037 h 6864619"/>
              <a:gd name="connsiteX333" fmla="*/ 5724207 w 12133894"/>
              <a:gd name="connsiteY333" fmla="*/ 3171488 h 6864619"/>
              <a:gd name="connsiteX334" fmla="*/ 5660657 w 12133894"/>
              <a:gd name="connsiteY334" fmla="*/ 3329037 h 6864619"/>
              <a:gd name="connsiteX335" fmla="*/ 5699714 w 12133894"/>
              <a:gd name="connsiteY335" fmla="*/ 3387290 h 6864619"/>
              <a:gd name="connsiteX336" fmla="*/ 5669263 w 12133894"/>
              <a:gd name="connsiteY336" fmla="*/ 3395234 h 6864619"/>
              <a:gd name="connsiteX337" fmla="*/ 5679192 w 12133894"/>
              <a:gd name="connsiteY337" fmla="*/ 3421050 h 6864619"/>
              <a:gd name="connsiteX338" fmla="*/ 7665762 w 12133894"/>
              <a:gd name="connsiteY338" fmla="*/ 5353338 h 6864619"/>
              <a:gd name="connsiteX339" fmla="*/ 7613467 w 12133894"/>
              <a:gd name="connsiteY339" fmla="*/ 5724703 h 6864619"/>
              <a:gd name="connsiteX340" fmla="*/ 7679001 w 12133894"/>
              <a:gd name="connsiteY340" fmla="*/ 5814069 h 6864619"/>
              <a:gd name="connsiteX341" fmla="*/ 7729973 w 12133894"/>
              <a:gd name="connsiteY341" fmla="*/ 5736619 h 6864619"/>
              <a:gd name="connsiteX342" fmla="*/ 7729311 w 12133894"/>
              <a:gd name="connsiteY342" fmla="*/ 5726689 h 6864619"/>
              <a:gd name="connsiteX343" fmla="*/ 7765057 w 12133894"/>
              <a:gd name="connsiteY343" fmla="*/ 5669759 h 6864619"/>
              <a:gd name="connsiteX344" fmla="*/ 7825959 w 12133894"/>
              <a:gd name="connsiteY344" fmla="*/ 5694252 h 6864619"/>
              <a:gd name="connsiteX345" fmla="*/ 7845818 w 12133894"/>
              <a:gd name="connsiteY345" fmla="*/ 5735295 h 6864619"/>
              <a:gd name="connsiteX346" fmla="*/ 7902085 w 12133894"/>
              <a:gd name="connsiteY346" fmla="*/ 5659168 h 6864619"/>
              <a:gd name="connsiteX347" fmla="*/ 7941803 w 12133894"/>
              <a:gd name="connsiteY347" fmla="*/ 5592971 h 6864619"/>
              <a:gd name="connsiteX348" fmla="*/ 8005352 w 12133894"/>
              <a:gd name="connsiteY348" fmla="*/ 5620774 h 6864619"/>
              <a:gd name="connsiteX349" fmla="*/ 8023888 w 12133894"/>
              <a:gd name="connsiteY349" fmla="*/ 5649239 h 6864619"/>
              <a:gd name="connsiteX350" fmla="*/ 8094056 w 12133894"/>
              <a:gd name="connsiteY350" fmla="*/ 5620112 h 6864619"/>
              <a:gd name="connsiteX351" fmla="*/ 8104648 w 12133894"/>
              <a:gd name="connsiteY351" fmla="*/ 5514859 h 6864619"/>
              <a:gd name="connsiteX352" fmla="*/ 7938493 w 12133894"/>
              <a:gd name="connsiteY352" fmla="*/ 5408944 h 6864619"/>
              <a:gd name="connsiteX353" fmla="*/ 7894141 w 12133894"/>
              <a:gd name="connsiteY353" fmla="*/ 5370549 h 6864619"/>
              <a:gd name="connsiteX354" fmla="*/ 7745198 w 12133894"/>
              <a:gd name="connsiteY354" fmla="*/ 5349367 h 6864619"/>
              <a:gd name="connsiteX355" fmla="*/ 7665762 w 12133894"/>
              <a:gd name="connsiteY355" fmla="*/ 5353338 h 6864619"/>
              <a:gd name="connsiteX356" fmla="*/ 11899717 w 12133894"/>
              <a:gd name="connsiteY356" fmla="*/ 249556 h 6864619"/>
              <a:gd name="connsiteX357" fmla="*/ 11983125 w 12133894"/>
              <a:gd name="connsiteY357" fmla="*/ 422330 h 6864619"/>
              <a:gd name="connsiteX358" fmla="*/ 12066532 w 12133894"/>
              <a:gd name="connsiteY358" fmla="*/ 400485 h 6864619"/>
              <a:gd name="connsiteX359" fmla="*/ 12079110 w 12133894"/>
              <a:gd name="connsiteY359" fmla="*/ 359443 h 6864619"/>
              <a:gd name="connsiteX360" fmla="*/ 11987096 w 12133894"/>
              <a:gd name="connsiteY360" fmla="*/ 172106 h 6864619"/>
              <a:gd name="connsiteX361" fmla="*/ 11899717 w 12133894"/>
              <a:gd name="connsiteY361" fmla="*/ 249556 h 6864619"/>
              <a:gd name="connsiteX362" fmla="*/ 11697153 w 12133894"/>
              <a:gd name="connsiteY362" fmla="*/ 426302 h 6864619"/>
              <a:gd name="connsiteX363" fmla="*/ 11705759 w 12133894"/>
              <a:gd name="connsiteY363" fmla="*/ 424978 h 6864619"/>
              <a:gd name="connsiteX364" fmla="*/ 11671999 w 12133894"/>
              <a:gd name="connsiteY364" fmla="*/ 317077 h 6864619"/>
              <a:gd name="connsiteX365" fmla="*/ 11594548 w 12133894"/>
              <a:gd name="connsiteY365" fmla="*/ 293246 h 6864619"/>
              <a:gd name="connsiteX366" fmla="*/ 11525041 w 12133894"/>
              <a:gd name="connsiteY366" fmla="*/ 354809 h 6864619"/>
              <a:gd name="connsiteX367" fmla="*/ 11567408 w 12133894"/>
              <a:gd name="connsiteY367" fmla="*/ 512358 h 6864619"/>
              <a:gd name="connsiteX368" fmla="*/ 11663393 w 12133894"/>
              <a:gd name="connsiteY368" fmla="*/ 524935 h 6864619"/>
              <a:gd name="connsiteX369" fmla="*/ 11697153 w 12133894"/>
              <a:gd name="connsiteY369" fmla="*/ 426302 h 6864619"/>
              <a:gd name="connsiteX370" fmla="*/ 6449063 w 12133894"/>
              <a:gd name="connsiteY370" fmla="*/ 2579026 h 6864619"/>
              <a:gd name="connsiteX371" fmla="*/ 6285556 w 12133894"/>
              <a:gd name="connsiteY371" fmla="*/ 2604842 h 6864619"/>
              <a:gd name="connsiteX372" fmla="*/ 6296148 w 12133894"/>
              <a:gd name="connsiteY372" fmla="*/ 2673687 h 6864619"/>
              <a:gd name="connsiteX373" fmla="*/ 6301443 w 12133894"/>
              <a:gd name="connsiteY373" fmla="*/ 2691560 h 6864619"/>
              <a:gd name="connsiteX374" fmla="*/ 6357049 w 12133894"/>
              <a:gd name="connsiteY374" fmla="*/ 2743194 h 6864619"/>
              <a:gd name="connsiteX375" fmla="*/ 6439795 w 12133894"/>
              <a:gd name="connsiteY375" fmla="*/ 2708772 h 6864619"/>
              <a:gd name="connsiteX376" fmla="*/ 6468922 w 12133894"/>
              <a:gd name="connsiteY376" fmla="*/ 2626687 h 6864619"/>
              <a:gd name="connsiteX377" fmla="*/ 6449063 w 12133894"/>
              <a:gd name="connsiteY377" fmla="*/ 2579026 h 6864619"/>
              <a:gd name="connsiteX378" fmla="*/ 325186 w 12133894"/>
              <a:gd name="connsiteY378" fmla="*/ 3474008 h 6864619"/>
              <a:gd name="connsiteX379" fmla="*/ 460228 w 12133894"/>
              <a:gd name="connsiteY379" fmla="*/ 3465402 h 6864619"/>
              <a:gd name="connsiteX380" fmla="*/ 460228 w 12133894"/>
              <a:gd name="connsiteY380" fmla="*/ 3458121 h 6864619"/>
              <a:gd name="connsiteX381" fmla="*/ 414552 w 12133894"/>
              <a:gd name="connsiteY381" fmla="*/ 3450177 h 6864619"/>
              <a:gd name="connsiteX382" fmla="*/ 414552 w 12133894"/>
              <a:gd name="connsiteY382" fmla="*/ 3345586 h 6864619"/>
              <a:gd name="connsiteX383" fmla="*/ 221919 w 12133894"/>
              <a:gd name="connsiteY383" fmla="*/ 3398543 h 6864619"/>
              <a:gd name="connsiteX384" fmla="*/ 218609 w 12133894"/>
              <a:gd name="connsiteY384" fmla="*/ 3414430 h 6864619"/>
              <a:gd name="connsiteX385" fmla="*/ 272229 w 12133894"/>
              <a:gd name="connsiteY385" fmla="*/ 3460106 h 6864619"/>
              <a:gd name="connsiteX386" fmla="*/ 290102 w 12133894"/>
              <a:gd name="connsiteY386" fmla="*/ 3403839 h 6864619"/>
              <a:gd name="connsiteX387" fmla="*/ 325186 w 12133894"/>
              <a:gd name="connsiteY387" fmla="*/ 3474008 h 6864619"/>
              <a:gd name="connsiteX388" fmla="*/ 8371421 w 12133894"/>
              <a:gd name="connsiteY388" fmla="*/ 5438732 h 6864619"/>
              <a:gd name="connsiteX389" fmla="*/ 8535589 w 12133894"/>
              <a:gd name="connsiteY389" fmla="*/ 5313620 h 6864619"/>
              <a:gd name="connsiteX390" fmla="*/ 8446885 w 12133894"/>
              <a:gd name="connsiteY390" fmla="*/ 5286480 h 6864619"/>
              <a:gd name="connsiteX391" fmla="*/ 8398562 w 12133894"/>
              <a:gd name="connsiteY391" fmla="*/ 5307000 h 6864619"/>
              <a:gd name="connsiteX392" fmla="*/ 8365464 w 12133894"/>
              <a:gd name="connsiteY392" fmla="*/ 5346719 h 6864619"/>
              <a:gd name="connsiteX393" fmla="*/ 8371421 w 12133894"/>
              <a:gd name="connsiteY393" fmla="*/ 5438732 h 6864619"/>
              <a:gd name="connsiteX394" fmla="*/ 1650448 w 12133894"/>
              <a:gd name="connsiteY394" fmla="*/ 2135506 h 6864619"/>
              <a:gd name="connsiteX395" fmla="*/ 1543209 w 12133894"/>
              <a:gd name="connsiteY395" fmla="*/ 2016352 h 6864619"/>
              <a:gd name="connsiteX396" fmla="*/ 1650448 w 12133894"/>
              <a:gd name="connsiteY396" fmla="*/ 2135506 h 6864619"/>
              <a:gd name="connsiteX397" fmla="*/ 8262858 w 12133894"/>
              <a:gd name="connsiteY397" fmla="*/ 5408282 h 6864619"/>
              <a:gd name="connsiteX398" fmla="*/ 8274111 w 12133894"/>
              <a:gd name="connsiteY398" fmla="*/ 5400338 h 6864619"/>
              <a:gd name="connsiteX399" fmla="*/ 8239689 w 12133894"/>
              <a:gd name="connsiteY399" fmla="*/ 5324211 h 6864619"/>
              <a:gd name="connsiteX400" fmla="*/ 8167535 w 12133894"/>
              <a:gd name="connsiteY400" fmla="*/ 5348704 h 6864619"/>
              <a:gd name="connsiteX401" fmla="*/ 8168858 w 12133894"/>
              <a:gd name="connsiteY401" fmla="*/ 5359958 h 6864619"/>
              <a:gd name="connsiteX402" fmla="*/ 8262858 w 12133894"/>
              <a:gd name="connsiteY402" fmla="*/ 5408282 h 6864619"/>
              <a:gd name="connsiteX403" fmla="*/ 199412 w 12133894"/>
              <a:gd name="connsiteY403" fmla="*/ 3423036 h 6864619"/>
              <a:gd name="connsiteX404" fmla="*/ 147116 w 12133894"/>
              <a:gd name="connsiteY404" fmla="*/ 3492543 h 6864619"/>
              <a:gd name="connsiteX405" fmla="*/ 224567 w 12133894"/>
              <a:gd name="connsiteY405" fmla="*/ 3482614 h 6864619"/>
              <a:gd name="connsiteX406" fmla="*/ 199412 w 12133894"/>
              <a:gd name="connsiteY406" fmla="*/ 3423036 h 6864619"/>
              <a:gd name="connsiteX407" fmla="*/ 8207253 w 12133894"/>
              <a:gd name="connsiteY407" fmla="*/ 5566492 h 6864619"/>
              <a:gd name="connsiteX408" fmla="*/ 8259548 w 12133894"/>
              <a:gd name="connsiteY408" fmla="*/ 5533394 h 6864619"/>
              <a:gd name="connsiteX409" fmla="*/ 8187394 w 12133894"/>
              <a:gd name="connsiteY409" fmla="*/ 5527436 h 6864619"/>
              <a:gd name="connsiteX410" fmla="*/ 8207253 w 12133894"/>
              <a:gd name="connsiteY410" fmla="*/ 5566492 h 68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</a:cxnLst>
            <a:rect l="l" t="t" r="r" b="b"/>
            <a:pathLst>
              <a:path w="12133894" h="6864619">
                <a:moveTo>
                  <a:pt x="5679192" y="3421050"/>
                </a:moveTo>
                <a:cubicBezTo>
                  <a:pt x="5713615" y="3390600"/>
                  <a:pt x="5743404" y="3363459"/>
                  <a:pt x="5773192" y="3336980"/>
                </a:cubicBezTo>
                <a:cubicBezTo>
                  <a:pt x="5791065" y="3362135"/>
                  <a:pt x="5791065" y="3385966"/>
                  <a:pt x="5767897" y="3408473"/>
                </a:cubicBezTo>
                <a:cubicBezTo>
                  <a:pt x="5748037" y="3427670"/>
                  <a:pt x="5727517" y="3445543"/>
                  <a:pt x="5699714" y="3470698"/>
                </a:cubicBezTo>
                <a:cubicBezTo>
                  <a:pt x="5716263" y="3475994"/>
                  <a:pt x="5727517" y="3481951"/>
                  <a:pt x="5739432" y="3482614"/>
                </a:cubicBezTo>
                <a:cubicBezTo>
                  <a:pt x="6049233" y="3491881"/>
                  <a:pt x="6359035" y="3500486"/>
                  <a:pt x="6668836" y="3509754"/>
                </a:cubicBezTo>
                <a:cubicBezTo>
                  <a:pt x="6809836" y="3514388"/>
                  <a:pt x="6950835" y="3519684"/>
                  <a:pt x="7091835" y="3528951"/>
                </a:cubicBezTo>
                <a:cubicBezTo>
                  <a:pt x="7152074" y="3532923"/>
                  <a:pt x="7211651" y="3545501"/>
                  <a:pt x="7271228" y="3555430"/>
                </a:cubicBezTo>
                <a:cubicBezTo>
                  <a:pt x="7277186" y="3556092"/>
                  <a:pt x="7281158" y="3564036"/>
                  <a:pt x="7279172" y="3562050"/>
                </a:cubicBezTo>
                <a:cubicBezTo>
                  <a:pt x="7312271" y="3564698"/>
                  <a:pt x="7340073" y="3566022"/>
                  <a:pt x="7367214" y="3569331"/>
                </a:cubicBezTo>
                <a:cubicBezTo>
                  <a:pt x="7373833" y="3569993"/>
                  <a:pt x="7385087" y="3578599"/>
                  <a:pt x="7384425" y="3582571"/>
                </a:cubicBezTo>
                <a:cubicBezTo>
                  <a:pt x="7381778" y="3613683"/>
                  <a:pt x="7402960" y="3644796"/>
                  <a:pt x="7381115" y="3676570"/>
                </a:cubicBezTo>
                <a:cubicBezTo>
                  <a:pt x="7343383" y="3730852"/>
                  <a:pt x="7308961" y="3787119"/>
                  <a:pt x="7275200" y="3851992"/>
                </a:cubicBezTo>
                <a:cubicBezTo>
                  <a:pt x="7302341" y="3849344"/>
                  <a:pt x="7328820" y="3844710"/>
                  <a:pt x="7355961" y="3844710"/>
                </a:cubicBezTo>
                <a:cubicBezTo>
                  <a:pt x="7384425" y="3844710"/>
                  <a:pt x="7412228" y="3850006"/>
                  <a:pt x="7440692" y="3851992"/>
                </a:cubicBezTo>
                <a:cubicBezTo>
                  <a:pt x="7516157" y="3857950"/>
                  <a:pt x="7591621" y="3863908"/>
                  <a:pt x="7667086" y="3869866"/>
                </a:cubicBezTo>
                <a:cubicBezTo>
                  <a:pt x="7671720" y="3870527"/>
                  <a:pt x="7679664" y="3867879"/>
                  <a:pt x="7681649" y="3865232"/>
                </a:cubicBezTo>
                <a:cubicBezTo>
                  <a:pt x="7698860" y="3827499"/>
                  <a:pt x="7730635" y="3838091"/>
                  <a:pt x="7759100" y="3841401"/>
                </a:cubicBezTo>
                <a:cubicBezTo>
                  <a:pt x="7776973" y="3843387"/>
                  <a:pt x="7789550" y="3843387"/>
                  <a:pt x="7802128" y="3827499"/>
                </a:cubicBezTo>
                <a:cubicBezTo>
                  <a:pt x="7819339" y="3804992"/>
                  <a:pt x="7844493" y="3802345"/>
                  <a:pt x="7870972" y="3806978"/>
                </a:cubicBezTo>
                <a:cubicBezTo>
                  <a:pt x="8096042" y="3844049"/>
                  <a:pt x="8321111" y="3880457"/>
                  <a:pt x="8546180" y="3916865"/>
                </a:cubicBezTo>
                <a:cubicBezTo>
                  <a:pt x="8546843" y="3916865"/>
                  <a:pt x="8548167" y="3916203"/>
                  <a:pt x="8554786" y="3914217"/>
                </a:cubicBezTo>
                <a:cubicBezTo>
                  <a:pt x="8562730" y="3815584"/>
                  <a:pt x="8570674" y="3715626"/>
                  <a:pt x="8578617" y="3615007"/>
                </a:cubicBezTo>
                <a:cubicBezTo>
                  <a:pt x="8575969" y="3615007"/>
                  <a:pt x="8573322" y="3614345"/>
                  <a:pt x="8570012" y="3614345"/>
                </a:cubicBezTo>
                <a:cubicBezTo>
                  <a:pt x="8564054" y="3640162"/>
                  <a:pt x="8559420" y="3666641"/>
                  <a:pt x="8551476" y="3692457"/>
                </a:cubicBezTo>
                <a:cubicBezTo>
                  <a:pt x="8546843" y="3706359"/>
                  <a:pt x="8539561" y="3722908"/>
                  <a:pt x="8527646" y="3730852"/>
                </a:cubicBezTo>
                <a:cubicBezTo>
                  <a:pt x="8514406" y="3739458"/>
                  <a:pt x="8494547" y="3744753"/>
                  <a:pt x="8479322" y="3741443"/>
                </a:cubicBezTo>
                <a:cubicBezTo>
                  <a:pt x="8469392" y="3739458"/>
                  <a:pt x="8458139" y="3718936"/>
                  <a:pt x="8458139" y="3707021"/>
                </a:cubicBezTo>
                <a:cubicBezTo>
                  <a:pt x="8457477" y="3671937"/>
                  <a:pt x="8462772" y="3636190"/>
                  <a:pt x="8464097" y="3601106"/>
                </a:cubicBezTo>
                <a:cubicBezTo>
                  <a:pt x="8465420" y="3563373"/>
                  <a:pt x="8464097" y="3524979"/>
                  <a:pt x="8466744" y="3487247"/>
                </a:cubicBezTo>
                <a:cubicBezTo>
                  <a:pt x="8468730" y="3455473"/>
                  <a:pt x="8489251" y="3440247"/>
                  <a:pt x="8519702" y="3439586"/>
                </a:cubicBezTo>
                <a:cubicBezTo>
                  <a:pt x="8550153" y="3438923"/>
                  <a:pt x="8566702" y="3458782"/>
                  <a:pt x="8569349" y="3486585"/>
                </a:cubicBezTo>
                <a:cubicBezTo>
                  <a:pt x="8571335" y="3511740"/>
                  <a:pt x="8566702" y="3536895"/>
                  <a:pt x="8566702" y="3562712"/>
                </a:cubicBezTo>
                <a:cubicBezTo>
                  <a:pt x="8566702" y="3568670"/>
                  <a:pt x="8571997" y="3573965"/>
                  <a:pt x="8576632" y="3583895"/>
                </a:cubicBezTo>
                <a:cubicBezTo>
                  <a:pt x="8585237" y="3569993"/>
                  <a:pt x="8589871" y="3561388"/>
                  <a:pt x="8595166" y="3553444"/>
                </a:cubicBezTo>
                <a:cubicBezTo>
                  <a:pt x="8597814" y="3554106"/>
                  <a:pt x="8601124" y="3554768"/>
                  <a:pt x="8603772" y="3554768"/>
                </a:cubicBezTo>
                <a:cubicBezTo>
                  <a:pt x="8600462" y="3599782"/>
                  <a:pt x="8598476" y="3644796"/>
                  <a:pt x="8594504" y="3689810"/>
                </a:cubicBezTo>
                <a:cubicBezTo>
                  <a:pt x="8587223" y="3771232"/>
                  <a:pt x="8579941" y="3852654"/>
                  <a:pt x="8570012" y="3933414"/>
                </a:cubicBezTo>
                <a:cubicBezTo>
                  <a:pt x="8566702" y="3959231"/>
                  <a:pt x="8577955" y="3965851"/>
                  <a:pt x="8599800" y="3974457"/>
                </a:cubicBezTo>
                <a:cubicBezTo>
                  <a:pt x="8713659" y="4018146"/>
                  <a:pt x="8834800" y="4022780"/>
                  <a:pt x="8952630" y="4045287"/>
                </a:cubicBezTo>
                <a:cubicBezTo>
                  <a:pt x="8967193" y="4047935"/>
                  <a:pt x="8982418" y="4057864"/>
                  <a:pt x="8992348" y="4069118"/>
                </a:cubicBezTo>
                <a:cubicBezTo>
                  <a:pt x="9010883" y="4088977"/>
                  <a:pt x="9026108" y="4112146"/>
                  <a:pt x="9043320" y="4133991"/>
                </a:cubicBezTo>
                <a:cubicBezTo>
                  <a:pt x="9056559" y="4150540"/>
                  <a:pt x="9065826" y="4170399"/>
                  <a:pt x="9094953" y="4167089"/>
                </a:cubicBezTo>
                <a:cubicBezTo>
                  <a:pt x="9113488" y="4165104"/>
                  <a:pt x="9147249" y="4222695"/>
                  <a:pt x="9147249" y="4244540"/>
                </a:cubicBezTo>
                <a:cubicBezTo>
                  <a:pt x="9147249" y="4254470"/>
                  <a:pt x="9153207" y="4265061"/>
                  <a:pt x="9159164" y="4273005"/>
                </a:cubicBezTo>
                <a:cubicBezTo>
                  <a:pt x="9221389" y="4351779"/>
                  <a:pt x="9284939" y="4429230"/>
                  <a:pt x="9347826" y="4507342"/>
                </a:cubicBezTo>
                <a:cubicBezTo>
                  <a:pt x="9355107" y="4516609"/>
                  <a:pt x="9362389" y="4525877"/>
                  <a:pt x="9374304" y="4539778"/>
                </a:cubicBezTo>
                <a:cubicBezTo>
                  <a:pt x="9310093" y="4539778"/>
                  <a:pt x="9252502" y="4539778"/>
                  <a:pt x="9193586" y="4539778"/>
                </a:cubicBezTo>
                <a:cubicBezTo>
                  <a:pt x="9192263" y="4592736"/>
                  <a:pt x="9173066" y="4631792"/>
                  <a:pt x="9123418" y="4650989"/>
                </a:cubicBezTo>
                <a:cubicBezTo>
                  <a:pt x="9147249" y="4650989"/>
                  <a:pt x="9171079" y="4652313"/>
                  <a:pt x="9194248" y="4650327"/>
                </a:cubicBezTo>
                <a:cubicBezTo>
                  <a:pt x="9220727" y="4648341"/>
                  <a:pt x="9239263" y="4659595"/>
                  <a:pt x="9244558" y="4682764"/>
                </a:cubicBezTo>
                <a:cubicBezTo>
                  <a:pt x="9256474" y="4736383"/>
                  <a:pt x="9264417" y="4790665"/>
                  <a:pt x="9272361" y="4844946"/>
                </a:cubicBezTo>
                <a:cubicBezTo>
                  <a:pt x="9273685" y="4852890"/>
                  <a:pt x="9264417" y="4866791"/>
                  <a:pt x="9256474" y="4870101"/>
                </a:cubicBezTo>
                <a:cubicBezTo>
                  <a:pt x="9226685" y="4883340"/>
                  <a:pt x="9194910" y="4893270"/>
                  <a:pt x="9163798" y="4904523"/>
                </a:cubicBezTo>
                <a:cubicBezTo>
                  <a:pt x="9160488" y="4905847"/>
                  <a:pt x="9157840" y="4907833"/>
                  <a:pt x="9152545" y="4911143"/>
                </a:cubicBezTo>
                <a:cubicBezTo>
                  <a:pt x="9155192" y="4923058"/>
                  <a:pt x="9158502" y="4934974"/>
                  <a:pt x="9161812" y="4950199"/>
                </a:cubicBezTo>
                <a:cubicBezTo>
                  <a:pt x="9194910" y="4945565"/>
                  <a:pt x="9226023" y="4940932"/>
                  <a:pt x="9251840" y="4937622"/>
                </a:cubicBezTo>
                <a:cubicBezTo>
                  <a:pt x="9294205" y="5009114"/>
                  <a:pt x="9263755" y="5073987"/>
                  <a:pt x="9247206" y="5140184"/>
                </a:cubicBezTo>
                <a:cubicBezTo>
                  <a:pt x="9241248" y="5164677"/>
                  <a:pt x="9227347" y="5174607"/>
                  <a:pt x="9202854" y="5175931"/>
                </a:cubicBezTo>
                <a:cubicBezTo>
                  <a:pt x="9171079" y="5177916"/>
                  <a:pt x="9139967" y="5182550"/>
                  <a:pt x="9106869" y="5186522"/>
                </a:cubicBezTo>
                <a:cubicBezTo>
                  <a:pt x="9106869" y="5200424"/>
                  <a:pt x="9106869" y="5213001"/>
                  <a:pt x="9106869" y="5227564"/>
                </a:cubicBezTo>
                <a:cubicBezTo>
                  <a:pt x="9135995" y="5223592"/>
                  <a:pt x="9163136" y="5220283"/>
                  <a:pt x="9185643" y="5217635"/>
                </a:cubicBezTo>
                <a:cubicBezTo>
                  <a:pt x="9212122" y="5300381"/>
                  <a:pt x="9155192" y="5347380"/>
                  <a:pt x="9118122" y="5401000"/>
                </a:cubicBezTo>
                <a:cubicBezTo>
                  <a:pt x="9104882" y="5420197"/>
                  <a:pt x="9073770" y="5426817"/>
                  <a:pt x="9050601" y="5439394"/>
                </a:cubicBezTo>
                <a:cubicBezTo>
                  <a:pt x="9048615" y="5436746"/>
                  <a:pt x="9047291" y="5434099"/>
                  <a:pt x="9045305" y="5431451"/>
                </a:cubicBezTo>
                <a:cubicBezTo>
                  <a:pt x="9041334" y="5440056"/>
                  <a:pt x="9033390" y="5449324"/>
                  <a:pt x="9034714" y="5457267"/>
                </a:cubicBezTo>
                <a:cubicBezTo>
                  <a:pt x="9041334" y="5506253"/>
                  <a:pt x="9006249" y="5524126"/>
                  <a:pt x="8973150" y="5544647"/>
                </a:cubicBezTo>
                <a:cubicBezTo>
                  <a:pt x="8936742" y="5567816"/>
                  <a:pt x="8902320" y="5593633"/>
                  <a:pt x="8856644" y="5594295"/>
                </a:cubicBezTo>
                <a:cubicBezTo>
                  <a:pt x="8850024" y="5594295"/>
                  <a:pt x="8842081" y="5601577"/>
                  <a:pt x="8836123" y="5606872"/>
                </a:cubicBezTo>
                <a:cubicBezTo>
                  <a:pt x="8822222" y="5620774"/>
                  <a:pt x="8810968" y="5639309"/>
                  <a:pt x="8795081" y="5648576"/>
                </a:cubicBezTo>
                <a:cubicBezTo>
                  <a:pt x="8766616" y="5665126"/>
                  <a:pt x="8734842" y="5675717"/>
                  <a:pt x="8705053" y="5689618"/>
                </a:cubicBezTo>
                <a:cubicBezTo>
                  <a:pt x="8665335" y="5708154"/>
                  <a:pt x="8626279" y="5726689"/>
                  <a:pt x="8586561" y="5745224"/>
                </a:cubicBezTo>
                <a:cubicBezTo>
                  <a:pt x="8585237" y="5745886"/>
                  <a:pt x="8584575" y="5746548"/>
                  <a:pt x="8583913" y="5746548"/>
                </a:cubicBezTo>
                <a:cubicBezTo>
                  <a:pt x="8511096" y="5778984"/>
                  <a:pt x="8438942" y="5814731"/>
                  <a:pt x="8364802" y="5843857"/>
                </a:cubicBezTo>
                <a:cubicBezTo>
                  <a:pt x="8270140" y="5880928"/>
                  <a:pt x="8172831" y="5911378"/>
                  <a:pt x="8077507" y="5945801"/>
                </a:cubicBezTo>
                <a:cubicBezTo>
                  <a:pt x="8014620" y="5968308"/>
                  <a:pt x="7952395" y="5992800"/>
                  <a:pt x="7889508" y="6015969"/>
                </a:cubicBezTo>
                <a:cubicBezTo>
                  <a:pt x="7768367" y="6060983"/>
                  <a:pt x="7645241" y="6095405"/>
                  <a:pt x="7518143" y="6119898"/>
                </a:cubicBezTo>
                <a:cubicBezTo>
                  <a:pt x="7393693" y="6143730"/>
                  <a:pt x="7271228" y="6177490"/>
                  <a:pt x="7147440" y="6201983"/>
                </a:cubicBezTo>
                <a:cubicBezTo>
                  <a:pt x="7093158" y="6212574"/>
                  <a:pt x="7036891" y="6209264"/>
                  <a:pt x="6981948" y="6214560"/>
                </a:cubicBezTo>
                <a:cubicBezTo>
                  <a:pt x="6894568" y="6223166"/>
                  <a:pt x="6807850" y="6222504"/>
                  <a:pt x="6723118" y="6199997"/>
                </a:cubicBezTo>
                <a:cubicBezTo>
                  <a:pt x="6645667" y="6180138"/>
                  <a:pt x="6570203" y="6153659"/>
                  <a:pt x="6494739" y="6127842"/>
                </a:cubicBezTo>
                <a:cubicBezTo>
                  <a:pt x="6426556" y="6104673"/>
                  <a:pt x="6359697" y="6078856"/>
                  <a:pt x="6291514" y="6055687"/>
                </a:cubicBezTo>
                <a:cubicBezTo>
                  <a:pt x="6167064" y="6013322"/>
                  <a:pt x="6042614" y="5972279"/>
                  <a:pt x="5918164" y="5931237"/>
                </a:cubicBezTo>
                <a:cubicBezTo>
                  <a:pt x="5787756" y="5887547"/>
                  <a:pt x="5656686" y="5843857"/>
                  <a:pt x="5526278" y="5800167"/>
                </a:cubicBezTo>
                <a:cubicBezTo>
                  <a:pt x="5462067" y="5778322"/>
                  <a:pt x="5400504" y="5749196"/>
                  <a:pt x="5334969" y="5734632"/>
                </a:cubicBezTo>
                <a:cubicBezTo>
                  <a:pt x="5293927" y="5725365"/>
                  <a:pt x="5248913" y="5737280"/>
                  <a:pt x="5205223" y="5740590"/>
                </a:cubicBezTo>
                <a:cubicBezTo>
                  <a:pt x="5201913" y="5740590"/>
                  <a:pt x="5199927" y="5748534"/>
                  <a:pt x="5191983" y="5761111"/>
                </a:cubicBezTo>
                <a:cubicBezTo>
                  <a:pt x="5227068" y="5757139"/>
                  <a:pt x="5254209" y="5753830"/>
                  <a:pt x="5282011" y="5751182"/>
                </a:cubicBezTo>
                <a:cubicBezTo>
                  <a:pt x="5321729" y="5747872"/>
                  <a:pt x="5323053" y="5753830"/>
                  <a:pt x="5314448" y="5792886"/>
                </a:cubicBezTo>
                <a:cubicBezTo>
                  <a:pt x="5301870" y="5849153"/>
                  <a:pt x="5268772" y="5892843"/>
                  <a:pt x="5236335" y="5936533"/>
                </a:cubicBezTo>
                <a:cubicBezTo>
                  <a:pt x="5221110" y="5956392"/>
                  <a:pt x="5197279" y="5970294"/>
                  <a:pt x="5170138" y="5993462"/>
                </a:cubicBezTo>
                <a:cubicBezTo>
                  <a:pt x="5167490" y="6018617"/>
                  <a:pt x="5152927" y="6054364"/>
                  <a:pt x="5123138" y="6077533"/>
                </a:cubicBezTo>
                <a:cubicBezTo>
                  <a:pt x="5080110" y="6110631"/>
                  <a:pt x="5032449" y="6137772"/>
                  <a:pt x="4986773" y="6167560"/>
                </a:cubicBezTo>
                <a:cubicBezTo>
                  <a:pt x="4983463" y="6169546"/>
                  <a:pt x="4976843" y="6169546"/>
                  <a:pt x="4974858" y="6172194"/>
                </a:cubicBezTo>
                <a:cubicBezTo>
                  <a:pt x="4919252" y="6245673"/>
                  <a:pt x="4834520" y="6280095"/>
                  <a:pt x="4760379" y="6327757"/>
                </a:cubicBezTo>
                <a:cubicBezTo>
                  <a:pt x="4626000" y="6414475"/>
                  <a:pt x="4485000" y="6493911"/>
                  <a:pt x="4332085" y="6540249"/>
                </a:cubicBezTo>
                <a:cubicBezTo>
                  <a:pt x="4050748" y="6624981"/>
                  <a:pt x="3770735" y="6717656"/>
                  <a:pt x="3478145" y="6758037"/>
                </a:cubicBezTo>
                <a:cubicBezTo>
                  <a:pt x="3353695" y="6775248"/>
                  <a:pt x="3234540" y="6806360"/>
                  <a:pt x="3114062" y="6837473"/>
                </a:cubicBezTo>
                <a:cubicBezTo>
                  <a:pt x="3039260" y="6856670"/>
                  <a:pt x="2959161" y="6861966"/>
                  <a:pt x="2881711" y="6861304"/>
                </a:cubicBezTo>
                <a:cubicBezTo>
                  <a:pt x="2847289" y="6861304"/>
                  <a:pt x="2812866" y="6832177"/>
                  <a:pt x="2779106" y="6815628"/>
                </a:cubicBezTo>
                <a:cubicBezTo>
                  <a:pt x="2772486" y="6812318"/>
                  <a:pt x="2767190" y="6803712"/>
                  <a:pt x="2761233" y="6803712"/>
                </a:cubicBezTo>
                <a:cubicBezTo>
                  <a:pt x="2711585" y="6802389"/>
                  <a:pt x="2683120" y="6768628"/>
                  <a:pt x="2652670" y="6736854"/>
                </a:cubicBezTo>
                <a:cubicBezTo>
                  <a:pt x="2648036" y="6731558"/>
                  <a:pt x="2641416" y="6727586"/>
                  <a:pt x="2635458" y="6724276"/>
                </a:cubicBezTo>
                <a:cubicBezTo>
                  <a:pt x="2613614" y="6712361"/>
                  <a:pt x="2590445" y="6701769"/>
                  <a:pt x="2569262" y="6688530"/>
                </a:cubicBezTo>
                <a:cubicBezTo>
                  <a:pt x="2545431" y="6673967"/>
                  <a:pt x="2523586" y="6656093"/>
                  <a:pt x="2499093" y="6642192"/>
                </a:cubicBezTo>
                <a:cubicBezTo>
                  <a:pt x="2456727" y="6617699"/>
                  <a:pt x="2425614" y="6577319"/>
                  <a:pt x="2377290" y="6561432"/>
                </a:cubicBezTo>
                <a:cubicBezTo>
                  <a:pt x="2356770" y="6554812"/>
                  <a:pt x="2340882" y="6532967"/>
                  <a:pt x="2321685" y="6521052"/>
                </a:cubicBezTo>
                <a:cubicBezTo>
                  <a:pt x="2303150" y="6509798"/>
                  <a:pt x="2281967" y="6503179"/>
                  <a:pt x="2263432" y="6492587"/>
                </a:cubicBezTo>
                <a:cubicBezTo>
                  <a:pt x="2227686" y="6472066"/>
                  <a:pt x="2193263" y="6448897"/>
                  <a:pt x="2158179" y="6428376"/>
                </a:cubicBezTo>
                <a:cubicBezTo>
                  <a:pt x="2128390" y="6410503"/>
                  <a:pt x="2104559" y="6382700"/>
                  <a:pt x="2066827" y="6378729"/>
                </a:cubicBezTo>
                <a:cubicBezTo>
                  <a:pt x="2058883" y="6378066"/>
                  <a:pt x="2048292" y="6372109"/>
                  <a:pt x="2044320" y="6365489"/>
                </a:cubicBezTo>
                <a:cubicBezTo>
                  <a:pt x="2018503" y="6317165"/>
                  <a:pt x="1960912" y="6307898"/>
                  <a:pt x="1927151" y="6266856"/>
                </a:cubicBezTo>
                <a:cubicBezTo>
                  <a:pt x="1903982" y="6239053"/>
                  <a:pt x="1860293" y="6228461"/>
                  <a:pt x="1825870" y="6209926"/>
                </a:cubicBezTo>
                <a:cubicBezTo>
                  <a:pt x="1817927" y="6205954"/>
                  <a:pt x="1809983" y="6202645"/>
                  <a:pt x="1802701" y="6198011"/>
                </a:cubicBezTo>
                <a:cubicBezTo>
                  <a:pt x="1745772" y="6161602"/>
                  <a:pt x="1688843" y="6125856"/>
                  <a:pt x="1632575" y="6089448"/>
                </a:cubicBezTo>
                <a:cubicBezTo>
                  <a:pt x="1538576" y="6028547"/>
                  <a:pt x="1444576" y="5967646"/>
                  <a:pt x="1351238" y="5904758"/>
                </a:cubicBezTo>
                <a:cubicBezTo>
                  <a:pt x="1316816" y="5881590"/>
                  <a:pt x="1286365" y="5851139"/>
                  <a:pt x="1252605" y="5826646"/>
                </a:cubicBezTo>
                <a:cubicBezTo>
                  <a:pt x="1242675" y="5819365"/>
                  <a:pt x="1226126" y="5820688"/>
                  <a:pt x="1214873" y="5813407"/>
                </a:cubicBezTo>
                <a:cubicBezTo>
                  <a:pt x="1160591" y="5778322"/>
                  <a:pt x="1107634" y="5741252"/>
                  <a:pt x="1054014" y="5705506"/>
                </a:cubicBezTo>
                <a:cubicBezTo>
                  <a:pt x="1014296" y="5679689"/>
                  <a:pt x="974578" y="5653872"/>
                  <a:pt x="934198" y="5630041"/>
                </a:cubicBezTo>
                <a:cubicBezTo>
                  <a:pt x="871311" y="5592309"/>
                  <a:pt x="806438" y="5557887"/>
                  <a:pt x="743551" y="5518831"/>
                </a:cubicBezTo>
                <a:cubicBezTo>
                  <a:pt x="705818" y="5495662"/>
                  <a:pt x="672058" y="5466535"/>
                  <a:pt x="634988" y="5442042"/>
                </a:cubicBezTo>
                <a:cubicBezTo>
                  <a:pt x="584678" y="5408282"/>
                  <a:pt x="534368" y="5375183"/>
                  <a:pt x="482735" y="5342747"/>
                </a:cubicBezTo>
                <a:cubicBezTo>
                  <a:pt x="464862" y="5330831"/>
                  <a:pt x="444341" y="5322226"/>
                  <a:pt x="426467" y="5310972"/>
                </a:cubicBezTo>
                <a:cubicBezTo>
                  <a:pt x="421172" y="5307662"/>
                  <a:pt x="419848" y="5298395"/>
                  <a:pt x="417200" y="5291775"/>
                </a:cubicBezTo>
                <a:cubicBezTo>
                  <a:pt x="414552" y="5285817"/>
                  <a:pt x="414552" y="5275226"/>
                  <a:pt x="411242" y="5273902"/>
                </a:cubicBezTo>
                <a:cubicBezTo>
                  <a:pt x="366228" y="5258015"/>
                  <a:pt x="372848" y="5211015"/>
                  <a:pt x="356961" y="5179240"/>
                </a:cubicBezTo>
                <a:cubicBezTo>
                  <a:pt x="261637" y="4989917"/>
                  <a:pt x="200736" y="4787355"/>
                  <a:pt x="141159" y="4584130"/>
                </a:cubicBezTo>
                <a:cubicBezTo>
                  <a:pt x="133877" y="4558975"/>
                  <a:pt x="130567" y="4532497"/>
                  <a:pt x="127919" y="4506018"/>
                </a:cubicBezTo>
                <a:cubicBezTo>
                  <a:pt x="126595" y="4494102"/>
                  <a:pt x="133215" y="4482187"/>
                  <a:pt x="135863" y="4468948"/>
                </a:cubicBezTo>
                <a:cubicBezTo>
                  <a:pt x="104750" y="4445117"/>
                  <a:pt x="119976" y="4406061"/>
                  <a:pt x="114018" y="4372962"/>
                </a:cubicBezTo>
                <a:cubicBezTo>
                  <a:pt x="106074" y="4327286"/>
                  <a:pt x="140497" y="4314709"/>
                  <a:pt x="181539" y="4312061"/>
                </a:cubicBezTo>
                <a:cubicBezTo>
                  <a:pt x="180215" y="4309413"/>
                  <a:pt x="178229" y="4306103"/>
                  <a:pt x="176905" y="4303455"/>
                </a:cubicBezTo>
                <a:cubicBezTo>
                  <a:pt x="156384" y="4303455"/>
                  <a:pt x="135863" y="4303455"/>
                  <a:pt x="111370" y="4303455"/>
                </a:cubicBezTo>
                <a:cubicBezTo>
                  <a:pt x="111370" y="4259765"/>
                  <a:pt x="110708" y="4216737"/>
                  <a:pt x="112694" y="4174371"/>
                </a:cubicBezTo>
                <a:cubicBezTo>
                  <a:pt x="112694" y="4168413"/>
                  <a:pt x="126595" y="4159808"/>
                  <a:pt x="134539" y="4159146"/>
                </a:cubicBezTo>
                <a:cubicBezTo>
                  <a:pt x="150426" y="4157822"/>
                  <a:pt x="166314" y="4161132"/>
                  <a:pt x="183525" y="4162456"/>
                </a:cubicBezTo>
                <a:cubicBezTo>
                  <a:pt x="184849" y="4135315"/>
                  <a:pt x="172271" y="4126047"/>
                  <a:pt x="151750" y="4128695"/>
                </a:cubicBezTo>
                <a:cubicBezTo>
                  <a:pt x="121300" y="4132005"/>
                  <a:pt x="116004" y="4116118"/>
                  <a:pt x="119314" y="4090963"/>
                </a:cubicBezTo>
                <a:cubicBezTo>
                  <a:pt x="121962" y="4075076"/>
                  <a:pt x="123286" y="4058527"/>
                  <a:pt x="124610" y="4041315"/>
                </a:cubicBezTo>
                <a:cubicBezTo>
                  <a:pt x="88201" y="4041315"/>
                  <a:pt x="54441" y="4041315"/>
                  <a:pt x="12737" y="4041315"/>
                </a:cubicBezTo>
                <a:cubicBezTo>
                  <a:pt x="12737" y="4002259"/>
                  <a:pt x="13399" y="3963203"/>
                  <a:pt x="12737" y="3923485"/>
                </a:cubicBezTo>
                <a:cubicBezTo>
                  <a:pt x="10751" y="3860598"/>
                  <a:pt x="12075" y="3797711"/>
                  <a:pt x="4793" y="3735485"/>
                </a:cubicBezTo>
                <a:cubicBezTo>
                  <a:pt x="-1827" y="3679880"/>
                  <a:pt x="16047" y="3639500"/>
                  <a:pt x="57089" y="3605078"/>
                </a:cubicBezTo>
                <a:cubicBezTo>
                  <a:pt x="70990" y="3593162"/>
                  <a:pt x="94821" y="3581909"/>
                  <a:pt x="79596" y="3554768"/>
                </a:cubicBezTo>
                <a:cubicBezTo>
                  <a:pt x="78272" y="3552120"/>
                  <a:pt x="80920" y="3544177"/>
                  <a:pt x="83567" y="3542853"/>
                </a:cubicBezTo>
                <a:cubicBezTo>
                  <a:pt x="114680" y="3531599"/>
                  <a:pt x="104750" y="3505120"/>
                  <a:pt x="106736" y="3483275"/>
                </a:cubicBezTo>
                <a:cubicBezTo>
                  <a:pt x="110046" y="3444881"/>
                  <a:pt x="136525" y="3424360"/>
                  <a:pt x="164990" y="3403177"/>
                </a:cubicBezTo>
                <a:cubicBezTo>
                  <a:pt x="178229" y="3393910"/>
                  <a:pt x="186173" y="3378022"/>
                  <a:pt x="198088" y="3366107"/>
                </a:cubicBezTo>
                <a:cubicBezTo>
                  <a:pt x="206694" y="3357501"/>
                  <a:pt x="221919" y="3340952"/>
                  <a:pt x="226553" y="3343600"/>
                </a:cubicBezTo>
                <a:cubicBezTo>
                  <a:pt x="263623" y="3362797"/>
                  <a:pt x="294074" y="3332347"/>
                  <a:pt x="327834" y="3333008"/>
                </a:cubicBezTo>
                <a:cubicBezTo>
                  <a:pt x="335116" y="3333008"/>
                  <a:pt x="343059" y="3328375"/>
                  <a:pt x="350341" y="3328375"/>
                </a:cubicBezTo>
                <a:cubicBezTo>
                  <a:pt x="396017" y="3327713"/>
                  <a:pt x="431763" y="3313811"/>
                  <a:pt x="460890" y="3274755"/>
                </a:cubicBezTo>
                <a:cubicBezTo>
                  <a:pt x="474129" y="3257544"/>
                  <a:pt x="503256" y="3247614"/>
                  <a:pt x="527087" y="3243642"/>
                </a:cubicBezTo>
                <a:cubicBezTo>
                  <a:pt x="572763" y="3236361"/>
                  <a:pt x="619100" y="3236361"/>
                  <a:pt x="665438" y="3232389"/>
                </a:cubicBezTo>
                <a:cubicBezTo>
                  <a:pt x="681326" y="3231065"/>
                  <a:pt x="705156" y="3244304"/>
                  <a:pt x="709128" y="3212530"/>
                </a:cubicBezTo>
                <a:cubicBezTo>
                  <a:pt x="709128" y="3210544"/>
                  <a:pt x="727001" y="3209220"/>
                  <a:pt x="736269" y="3209220"/>
                </a:cubicBezTo>
                <a:cubicBezTo>
                  <a:pt x="795184" y="3209882"/>
                  <a:pt x="791874" y="3203924"/>
                  <a:pt x="787903" y="3146995"/>
                </a:cubicBezTo>
                <a:cubicBezTo>
                  <a:pt x="787903" y="3143023"/>
                  <a:pt x="783931" y="3139051"/>
                  <a:pt x="783269" y="3134418"/>
                </a:cubicBezTo>
                <a:cubicBezTo>
                  <a:pt x="773339" y="3085432"/>
                  <a:pt x="783269" y="3072193"/>
                  <a:pt x="832916" y="3068883"/>
                </a:cubicBezTo>
                <a:cubicBezTo>
                  <a:pt x="854099" y="3067559"/>
                  <a:pt x="874621" y="3064911"/>
                  <a:pt x="895804" y="3064249"/>
                </a:cubicBezTo>
                <a:cubicBezTo>
                  <a:pt x="941479" y="3062263"/>
                  <a:pt x="987155" y="3051010"/>
                  <a:pt x="1030183" y="3077488"/>
                </a:cubicBezTo>
                <a:cubicBezTo>
                  <a:pt x="1039451" y="3083446"/>
                  <a:pt x="1054014" y="3082784"/>
                  <a:pt x="1065930" y="3082784"/>
                </a:cubicBezTo>
                <a:cubicBezTo>
                  <a:pt x="1117563" y="3083446"/>
                  <a:pt x="1169197" y="3082784"/>
                  <a:pt x="1223478" y="3082784"/>
                </a:cubicBezTo>
                <a:cubicBezTo>
                  <a:pt x="1223478" y="3080136"/>
                  <a:pt x="1224140" y="3074179"/>
                  <a:pt x="1224802" y="3067559"/>
                </a:cubicBezTo>
                <a:cubicBezTo>
                  <a:pt x="1228774" y="3025855"/>
                  <a:pt x="1253267" y="3003348"/>
                  <a:pt x="1292985" y="3012615"/>
                </a:cubicBezTo>
                <a:cubicBezTo>
                  <a:pt x="1363816" y="3028503"/>
                  <a:pt x="1433985" y="3047700"/>
                  <a:pt x="1503491" y="3068221"/>
                </a:cubicBezTo>
                <a:cubicBezTo>
                  <a:pt x="1601463" y="3097347"/>
                  <a:pt x="1699434" y="3120516"/>
                  <a:pt x="1802039" y="3120516"/>
                </a:cubicBezTo>
                <a:cubicBezTo>
                  <a:pt x="1815279" y="3120516"/>
                  <a:pt x="1827856" y="3120516"/>
                  <a:pt x="1848377" y="3120516"/>
                </a:cubicBezTo>
                <a:cubicBezTo>
                  <a:pt x="1848377" y="3065573"/>
                  <a:pt x="1849701" y="3013277"/>
                  <a:pt x="1847715" y="2960982"/>
                </a:cubicBezTo>
                <a:cubicBezTo>
                  <a:pt x="1847053" y="2934503"/>
                  <a:pt x="1828518" y="2930531"/>
                  <a:pt x="1804025" y="2929207"/>
                </a:cubicBezTo>
                <a:cubicBezTo>
                  <a:pt x="1636547" y="2920602"/>
                  <a:pt x="1469069" y="2912658"/>
                  <a:pt x="1302253" y="2898095"/>
                </a:cubicBezTo>
                <a:cubicBezTo>
                  <a:pt x="1203619" y="2889489"/>
                  <a:pt x="1106310" y="2868968"/>
                  <a:pt x="1008338" y="2851757"/>
                </a:cubicBezTo>
                <a:cubicBezTo>
                  <a:pt x="952071" y="2841827"/>
                  <a:pt x="907057" y="2815349"/>
                  <a:pt x="887198" y="2755771"/>
                </a:cubicBezTo>
                <a:cubicBezTo>
                  <a:pt x="877930" y="2755771"/>
                  <a:pt x="868663" y="2755771"/>
                  <a:pt x="854761" y="2755771"/>
                </a:cubicBezTo>
                <a:cubicBezTo>
                  <a:pt x="854761" y="2741870"/>
                  <a:pt x="854761" y="2730616"/>
                  <a:pt x="854761" y="2718701"/>
                </a:cubicBezTo>
                <a:cubicBezTo>
                  <a:pt x="854761" y="2541293"/>
                  <a:pt x="852114" y="2363224"/>
                  <a:pt x="855423" y="2185816"/>
                </a:cubicBezTo>
                <a:cubicBezTo>
                  <a:pt x="856747" y="2136830"/>
                  <a:pt x="870649" y="2085858"/>
                  <a:pt x="889184" y="2040845"/>
                </a:cubicBezTo>
                <a:cubicBezTo>
                  <a:pt x="909043" y="1993845"/>
                  <a:pt x="954719" y="1973324"/>
                  <a:pt x="1005690" y="1972662"/>
                </a:cubicBezTo>
                <a:cubicBezTo>
                  <a:pt x="1183098" y="1972000"/>
                  <a:pt x="1361168" y="1970676"/>
                  <a:pt x="1538576" y="1972662"/>
                </a:cubicBezTo>
                <a:cubicBezTo>
                  <a:pt x="1625956" y="1973324"/>
                  <a:pt x="1685533" y="2015028"/>
                  <a:pt x="1698772" y="2118295"/>
                </a:cubicBezTo>
                <a:cubicBezTo>
                  <a:pt x="1715321" y="2097774"/>
                  <a:pt x="1725913" y="2083873"/>
                  <a:pt x="1737166" y="2071295"/>
                </a:cubicBezTo>
                <a:cubicBezTo>
                  <a:pt x="1746434" y="2061366"/>
                  <a:pt x="1755701" y="2050774"/>
                  <a:pt x="1768279" y="2069309"/>
                </a:cubicBezTo>
                <a:cubicBezTo>
                  <a:pt x="1772251" y="2075267"/>
                  <a:pt x="1781518" y="2080563"/>
                  <a:pt x="1789462" y="2081887"/>
                </a:cubicBezTo>
                <a:cubicBezTo>
                  <a:pt x="1815941" y="2085858"/>
                  <a:pt x="1843081" y="2087183"/>
                  <a:pt x="1874194" y="2089830"/>
                </a:cubicBezTo>
                <a:cubicBezTo>
                  <a:pt x="1857645" y="2015028"/>
                  <a:pt x="1912588" y="2009070"/>
                  <a:pt x="1963560" y="1997155"/>
                </a:cubicBezTo>
                <a:cubicBezTo>
                  <a:pt x="2017841" y="1984577"/>
                  <a:pt x="2017179" y="1983915"/>
                  <a:pt x="2017841" y="1927648"/>
                </a:cubicBezTo>
                <a:cubicBezTo>
                  <a:pt x="2017841" y="1925662"/>
                  <a:pt x="2017841" y="1923014"/>
                  <a:pt x="2017841" y="1921028"/>
                </a:cubicBezTo>
                <a:cubicBezTo>
                  <a:pt x="2012546" y="1864099"/>
                  <a:pt x="2021813" y="1815775"/>
                  <a:pt x="2097278" y="1804522"/>
                </a:cubicBezTo>
                <a:cubicBezTo>
                  <a:pt x="2072785" y="1793930"/>
                  <a:pt x="2052926" y="1789958"/>
                  <a:pt x="2040348" y="1778043"/>
                </a:cubicBezTo>
                <a:cubicBezTo>
                  <a:pt x="2029757" y="1768113"/>
                  <a:pt x="2019165" y="1743621"/>
                  <a:pt x="2023799" y="1735677"/>
                </a:cubicBezTo>
                <a:cubicBezTo>
                  <a:pt x="2037038" y="1713832"/>
                  <a:pt x="2056235" y="1687353"/>
                  <a:pt x="2077418" y="1681395"/>
                </a:cubicBezTo>
                <a:cubicBezTo>
                  <a:pt x="2143615" y="1663522"/>
                  <a:pt x="2212460" y="1654917"/>
                  <a:pt x="2284615" y="1641677"/>
                </a:cubicBezTo>
                <a:cubicBezTo>
                  <a:pt x="2284615" y="1629762"/>
                  <a:pt x="2283291" y="1610565"/>
                  <a:pt x="2284615" y="1591368"/>
                </a:cubicBezTo>
                <a:cubicBezTo>
                  <a:pt x="2287925" y="1542382"/>
                  <a:pt x="2311756" y="1517227"/>
                  <a:pt x="2360079" y="1513255"/>
                </a:cubicBezTo>
                <a:cubicBezTo>
                  <a:pt x="2427600" y="1507960"/>
                  <a:pt x="2495783" y="1495382"/>
                  <a:pt x="2562642" y="1521199"/>
                </a:cubicBezTo>
                <a:cubicBezTo>
                  <a:pt x="2601036" y="1535762"/>
                  <a:pt x="2614276" y="1549664"/>
                  <a:pt x="2615599" y="1590706"/>
                </a:cubicBezTo>
                <a:cubicBezTo>
                  <a:pt x="2616261" y="1607255"/>
                  <a:pt x="2613614" y="1623804"/>
                  <a:pt x="2614938" y="1640353"/>
                </a:cubicBezTo>
                <a:cubicBezTo>
                  <a:pt x="2615599" y="1650283"/>
                  <a:pt x="2620895" y="1659550"/>
                  <a:pt x="2622219" y="1663522"/>
                </a:cubicBezTo>
                <a:cubicBezTo>
                  <a:pt x="2652008" y="1650945"/>
                  <a:pt x="2675177" y="1640353"/>
                  <a:pt x="2706289" y="1627114"/>
                </a:cubicBezTo>
                <a:cubicBezTo>
                  <a:pt x="2700994" y="1607917"/>
                  <a:pt x="2694374" y="1583424"/>
                  <a:pt x="2688416" y="1558931"/>
                </a:cubicBezTo>
                <a:cubicBezTo>
                  <a:pt x="2686430" y="1550326"/>
                  <a:pt x="2685768" y="1541058"/>
                  <a:pt x="2685768" y="1531790"/>
                </a:cubicBezTo>
                <a:cubicBezTo>
                  <a:pt x="2685768" y="1515241"/>
                  <a:pt x="2693050" y="1494720"/>
                  <a:pt x="2685768" y="1482143"/>
                </a:cubicBezTo>
                <a:cubicBezTo>
                  <a:pt x="2671205" y="1453678"/>
                  <a:pt x="2685106" y="1448382"/>
                  <a:pt x="2706951" y="1447058"/>
                </a:cubicBezTo>
                <a:cubicBezTo>
                  <a:pt x="2721514" y="1446396"/>
                  <a:pt x="2736740" y="1448382"/>
                  <a:pt x="2760571" y="1450368"/>
                </a:cubicBezTo>
                <a:cubicBezTo>
                  <a:pt x="2702317" y="1503326"/>
                  <a:pt x="2747331" y="1559593"/>
                  <a:pt x="2741373" y="1611889"/>
                </a:cubicBezTo>
                <a:cubicBezTo>
                  <a:pt x="2739388" y="1630424"/>
                  <a:pt x="2751303" y="1642339"/>
                  <a:pt x="2771824" y="1643001"/>
                </a:cubicBezTo>
                <a:cubicBezTo>
                  <a:pt x="2810218" y="1644987"/>
                  <a:pt x="2848613" y="1646973"/>
                  <a:pt x="2886345" y="1649621"/>
                </a:cubicBezTo>
                <a:cubicBezTo>
                  <a:pt x="2900246" y="1593354"/>
                  <a:pt x="2914147" y="1583424"/>
                  <a:pt x="2973063" y="1588720"/>
                </a:cubicBezTo>
                <a:cubicBezTo>
                  <a:pt x="3006161" y="1592030"/>
                  <a:pt x="3038598" y="1597987"/>
                  <a:pt x="3071034" y="1601959"/>
                </a:cubicBezTo>
                <a:cubicBezTo>
                  <a:pt x="3080302" y="1603283"/>
                  <a:pt x="3091555" y="1603945"/>
                  <a:pt x="3100161" y="1600635"/>
                </a:cubicBezTo>
                <a:cubicBezTo>
                  <a:pt x="3124654" y="1592030"/>
                  <a:pt x="3153118" y="1603283"/>
                  <a:pt x="3151133" y="1626452"/>
                </a:cubicBezTo>
                <a:cubicBezTo>
                  <a:pt x="3147823" y="1681395"/>
                  <a:pt x="3178273" y="1696621"/>
                  <a:pt x="3224611" y="1705888"/>
                </a:cubicBezTo>
                <a:cubicBezTo>
                  <a:pt x="3255062" y="1711846"/>
                  <a:pt x="3283526" y="1729057"/>
                  <a:pt x="3312653" y="1741635"/>
                </a:cubicBezTo>
                <a:cubicBezTo>
                  <a:pt x="3316625" y="1743621"/>
                  <a:pt x="3322582" y="1745606"/>
                  <a:pt x="3323245" y="1748916"/>
                </a:cubicBezTo>
                <a:cubicBezTo>
                  <a:pt x="3331850" y="1785325"/>
                  <a:pt x="3353695" y="1802536"/>
                  <a:pt x="3391427" y="1803198"/>
                </a:cubicBezTo>
                <a:cubicBezTo>
                  <a:pt x="3393413" y="1803198"/>
                  <a:pt x="3397385" y="1826367"/>
                  <a:pt x="3396061" y="1837620"/>
                </a:cubicBezTo>
                <a:cubicBezTo>
                  <a:pt x="3394737" y="1850197"/>
                  <a:pt x="3387455" y="1861451"/>
                  <a:pt x="3385470" y="1867409"/>
                </a:cubicBezTo>
                <a:cubicBezTo>
                  <a:pt x="3418568" y="1886606"/>
                  <a:pt x="3445709" y="1906465"/>
                  <a:pt x="3476821" y="1918380"/>
                </a:cubicBezTo>
                <a:cubicBezTo>
                  <a:pt x="3501314" y="1927648"/>
                  <a:pt x="3530441" y="1930296"/>
                  <a:pt x="3557581" y="1929634"/>
                </a:cubicBezTo>
                <a:cubicBezTo>
                  <a:pt x="3567511" y="1929634"/>
                  <a:pt x="3576117" y="1909775"/>
                  <a:pt x="3586046" y="1900507"/>
                </a:cubicBezTo>
                <a:cubicBezTo>
                  <a:pt x="3594652" y="1892564"/>
                  <a:pt x="3604581" y="1881310"/>
                  <a:pt x="3614511" y="1880648"/>
                </a:cubicBezTo>
                <a:cubicBezTo>
                  <a:pt x="3640327" y="1878000"/>
                  <a:pt x="3667468" y="1879324"/>
                  <a:pt x="3693947" y="1881310"/>
                </a:cubicBezTo>
                <a:cubicBezTo>
                  <a:pt x="3709834" y="1882634"/>
                  <a:pt x="3726383" y="1886606"/>
                  <a:pt x="3727046" y="1910437"/>
                </a:cubicBezTo>
                <a:cubicBezTo>
                  <a:pt x="3727046" y="1917056"/>
                  <a:pt x="3740285" y="1927648"/>
                  <a:pt x="3748891" y="1928310"/>
                </a:cubicBezTo>
                <a:cubicBezTo>
                  <a:pt x="3820383" y="1938901"/>
                  <a:pt x="3892538" y="1948169"/>
                  <a:pt x="3966016" y="1957437"/>
                </a:cubicBezTo>
                <a:cubicBezTo>
                  <a:pt x="3967340" y="1949493"/>
                  <a:pt x="3968664" y="1942211"/>
                  <a:pt x="3969326" y="1934268"/>
                </a:cubicBezTo>
                <a:cubicBezTo>
                  <a:pt x="3972636" y="1899845"/>
                  <a:pt x="3989847" y="1880648"/>
                  <a:pt x="4024270" y="1868733"/>
                </a:cubicBezTo>
                <a:cubicBezTo>
                  <a:pt x="4071270" y="1852845"/>
                  <a:pt x="4117607" y="1853507"/>
                  <a:pt x="4164607" y="1861451"/>
                </a:cubicBezTo>
                <a:cubicBezTo>
                  <a:pt x="4216903" y="1870057"/>
                  <a:pt x="4228157" y="1914409"/>
                  <a:pt x="4239410" y="1956112"/>
                </a:cubicBezTo>
                <a:cubicBezTo>
                  <a:pt x="4250663" y="1997817"/>
                  <a:pt x="4262579" y="2006422"/>
                  <a:pt x="4305607" y="2003774"/>
                </a:cubicBezTo>
                <a:cubicBezTo>
                  <a:pt x="4332085" y="2002450"/>
                  <a:pt x="4358564" y="2001789"/>
                  <a:pt x="4385043" y="2001789"/>
                </a:cubicBezTo>
                <a:cubicBezTo>
                  <a:pt x="4411522" y="2001789"/>
                  <a:pt x="4430057" y="2011056"/>
                  <a:pt x="4428733" y="2042830"/>
                </a:cubicBezTo>
                <a:cubicBezTo>
                  <a:pt x="4549212" y="2054084"/>
                  <a:pt x="4667704" y="2065337"/>
                  <a:pt x="4786196" y="2077253"/>
                </a:cubicBezTo>
                <a:cubicBezTo>
                  <a:pt x="4907998" y="2089168"/>
                  <a:pt x="5029801" y="2101084"/>
                  <a:pt x="5151603" y="2114323"/>
                </a:cubicBezTo>
                <a:cubicBezTo>
                  <a:pt x="5166829" y="2115647"/>
                  <a:pt x="5193307" y="2124915"/>
                  <a:pt x="5193307" y="2130211"/>
                </a:cubicBezTo>
                <a:cubicBezTo>
                  <a:pt x="5193307" y="2152055"/>
                  <a:pt x="5185364" y="2173901"/>
                  <a:pt x="5179406" y="2195083"/>
                </a:cubicBezTo>
                <a:cubicBezTo>
                  <a:pt x="5177420" y="2202365"/>
                  <a:pt x="5171463" y="2208985"/>
                  <a:pt x="5166829" y="2216267"/>
                </a:cubicBezTo>
                <a:cubicBezTo>
                  <a:pt x="5240969" y="2244069"/>
                  <a:pt x="5310476" y="2271872"/>
                  <a:pt x="5387926" y="2267900"/>
                </a:cubicBezTo>
                <a:cubicBezTo>
                  <a:pt x="5413081" y="2266576"/>
                  <a:pt x="5438898" y="2269886"/>
                  <a:pt x="5462729" y="2277168"/>
                </a:cubicBezTo>
                <a:cubicBezTo>
                  <a:pt x="5485898" y="2283787"/>
                  <a:pt x="5506419" y="2297027"/>
                  <a:pt x="5524292" y="2305632"/>
                </a:cubicBezTo>
                <a:cubicBezTo>
                  <a:pt x="5545475" y="2297689"/>
                  <a:pt x="5564010" y="2291069"/>
                  <a:pt x="5582545" y="2283787"/>
                </a:cubicBezTo>
                <a:cubicBezTo>
                  <a:pt x="5587841" y="2281801"/>
                  <a:pt x="5592475" y="2276506"/>
                  <a:pt x="5596446" y="2271872"/>
                </a:cubicBezTo>
                <a:cubicBezTo>
                  <a:pt x="5608362" y="2259957"/>
                  <a:pt x="5618292" y="2243407"/>
                  <a:pt x="5632193" y="2237449"/>
                </a:cubicBezTo>
                <a:cubicBezTo>
                  <a:pt x="5675221" y="2218914"/>
                  <a:pt x="5720235" y="2204351"/>
                  <a:pt x="5766573" y="2187140"/>
                </a:cubicBezTo>
                <a:cubicBezTo>
                  <a:pt x="5766573" y="2152717"/>
                  <a:pt x="5767897" y="2112337"/>
                  <a:pt x="5765911" y="2071295"/>
                </a:cubicBezTo>
                <a:cubicBezTo>
                  <a:pt x="5765248" y="2048788"/>
                  <a:pt x="5773192" y="2037535"/>
                  <a:pt x="5795699" y="2031577"/>
                </a:cubicBezTo>
                <a:cubicBezTo>
                  <a:pt x="5977079" y="1985239"/>
                  <a:pt x="6159120" y="1940887"/>
                  <a:pt x="6339176" y="1889254"/>
                </a:cubicBezTo>
                <a:cubicBezTo>
                  <a:pt x="6410668" y="1868733"/>
                  <a:pt x="6478189" y="1871381"/>
                  <a:pt x="6547696" y="1887930"/>
                </a:cubicBezTo>
                <a:cubicBezTo>
                  <a:pt x="6572189" y="1893887"/>
                  <a:pt x="6584104" y="1887268"/>
                  <a:pt x="6596020" y="1868733"/>
                </a:cubicBezTo>
                <a:cubicBezTo>
                  <a:pt x="6624485" y="1825043"/>
                  <a:pt x="6665526" y="1807169"/>
                  <a:pt x="6717160" y="1807831"/>
                </a:cubicBezTo>
                <a:cubicBezTo>
                  <a:pt x="6732386" y="1807831"/>
                  <a:pt x="6748273" y="1806508"/>
                  <a:pt x="6762174" y="1801212"/>
                </a:cubicBezTo>
                <a:cubicBezTo>
                  <a:pt x="6974667" y="1721775"/>
                  <a:pt x="7187158" y="1641677"/>
                  <a:pt x="7399650" y="1561579"/>
                </a:cubicBezTo>
                <a:cubicBezTo>
                  <a:pt x="7411566" y="1556945"/>
                  <a:pt x="7423481" y="1550326"/>
                  <a:pt x="7432749" y="1541720"/>
                </a:cubicBezTo>
                <a:cubicBezTo>
                  <a:pt x="7483720" y="1496044"/>
                  <a:pt x="7547270" y="1492072"/>
                  <a:pt x="7600889" y="1535762"/>
                </a:cubicBezTo>
                <a:cubicBezTo>
                  <a:pt x="7618762" y="1550326"/>
                  <a:pt x="7633988" y="1552973"/>
                  <a:pt x="7654509" y="1547678"/>
                </a:cubicBezTo>
                <a:cubicBezTo>
                  <a:pt x="7751818" y="1523185"/>
                  <a:pt x="7849128" y="1500016"/>
                  <a:pt x="7946437" y="1476185"/>
                </a:cubicBezTo>
                <a:cubicBezTo>
                  <a:pt x="7959014" y="1472875"/>
                  <a:pt x="7970267" y="1465593"/>
                  <a:pt x="7982845" y="1460960"/>
                </a:cubicBezTo>
                <a:cubicBezTo>
                  <a:pt x="8021240" y="1447058"/>
                  <a:pt x="8059633" y="1433819"/>
                  <a:pt x="8098028" y="1420580"/>
                </a:cubicBezTo>
                <a:cubicBezTo>
                  <a:pt x="8139070" y="1406016"/>
                  <a:pt x="8180112" y="1390791"/>
                  <a:pt x="8221154" y="1376890"/>
                </a:cubicBezTo>
                <a:cubicBezTo>
                  <a:pt x="8232408" y="1372918"/>
                  <a:pt x="8244323" y="1370270"/>
                  <a:pt x="8255577" y="1366298"/>
                </a:cubicBezTo>
                <a:cubicBezTo>
                  <a:pt x="8336337" y="1338495"/>
                  <a:pt x="8417759" y="1311355"/>
                  <a:pt x="8497857" y="1282228"/>
                </a:cubicBezTo>
                <a:cubicBezTo>
                  <a:pt x="8615025" y="1240524"/>
                  <a:pt x="8730870" y="1196172"/>
                  <a:pt x="8848039" y="1155792"/>
                </a:cubicBezTo>
                <a:cubicBezTo>
                  <a:pt x="8867898" y="1149172"/>
                  <a:pt x="8893714" y="1145862"/>
                  <a:pt x="8911588" y="1153806"/>
                </a:cubicBezTo>
                <a:cubicBezTo>
                  <a:pt x="8939390" y="1165721"/>
                  <a:pt x="8961897" y="1160426"/>
                  <a:pt x="8987052" y="1151820"/>
                </a:cubicBezTo>
                <a:cubicBezTo>
                  <a:pt x="9380261" y="1014793"/>
                  <a:pt x="9773471" y="877765"/>
                  <a:pt x="10167343" y="741399"/>
                </a:cubicBezTo>
                <a:cubicBezTo>
                  <a:pt x="10187864" y="734118"/>
                  <a:pt x="10197793" y="726836"/>
                  <a:pt x="10200441" y="701681"/>
                </a:cubicBezTo>
                <a:cubicBezTo>
                  <a:pt x="10205737" y="657329"/>
                  <a:pt x="10216991" y="612315"/>
                  <a:pt x="10233540" y="571273"/>
                </a:cubicBezTo>
                <a:cubicBezTo>
                  <a:pt x="10258695" y="509710"/>
                  <a:pt x="10305695" y="466682"/>
                  <a:pt x="10369243" y="444837"/>
                </a:cubicBezTo>
                <a:cubicBezTo>
                  <a:pt x="10503624" y="399161"/>
                  <a:pt x="10639327" y="355471"/>
                  <a:pt x="10774369" y="310457"/>
                </a:cubicBezTo>
                <a:cubicBezTo>
                  <a:pt x="10781651" y="307809"/>
                  <a:pt x="10789594" y="305824"/>
                  <a:pt x="10795552" y="301852"/>
                </a:cubicBezTo>
                <a:cubicBezTo>
                  <a:pt x="10887566" y="248232"/>
                  <a:pt x="10968326" y="272063"/>
                  <a:pt x="11044452" y="336936"/>
                </a:cubicBezTo>
                <a:cubicBezTo>
                  <a:pt x="11052396" y="343556"/>
                  <a:pt x="11067621" y="346866"/>
                  <a:pt x="11077550" y="344218"/>
                </a:cubicBezTo>
                <a:cubicBezTo>
                  <a:pt x="11123226" y="332302"/>
                  <a:pt x="11168902" y="319063"/>
                  <a:pt x="11213916" y="303838"/>
                </a:cubicBezTo>
                <a:cubicBezTo>
                  <a:pt x="11231128" y="297880"/>
                  <a:pt x="11248339" y="287950"/>
                  <a:pt x="11261578" y="275373"/>
                </a:cubicBezTo>
                <a:cubicBezTo>
                  <a:pt x="11307916" y="231683"/>
                  <a:pt x="11350282" y="182697"/>
                  <a:pt x="11399267" y="141655"/>
                </a:cubicBezTo>
                <a:cubicBezTo>
                  <a:pt x="11427732" y="117824"/>
                  <a:pt x="11464141" y="101275"/>
                  <a:pt x="11499887" y="87374"/>
                </a:cubicBezTo>
                <a:cubicBezTo>
                  <a:pt x="11561450" y="62881"/>
                  <a:pt x="11623675" y="41036"/>
                  <a:pt x="11686562" y="21177"/>
                </a:cubicBezTo>
                <a:cubicBezTo>
                  <a:pt x="11797773" y="-15232"/>
                  <a:pt x="11902364" y="5952"/>
                  <a:pt x="11995039" y="70824"/>
                </a:cubicBezTo>
                <a:cubicBezTo>
                  <a:pt x="12112208" y="152247"/>
                  <a:pt x="12154575" y="268753"/>
                  <a:pt x="12129420" y="408429"/>
                </a:cubicBezTo>
                <a:cubicBezTo>
                  <a:pt x="12102941" y="558034"/>
                  <a:pt x="12018871" y="659315"/>
                  <a:pt x="11870590" y="703667"/>
                </a:cubicBezTo>
                <a:cubicBezTo>
                  <a:pt x="11795787" y="726174"/>
                  <a:pt x="11721647" y="751329"/>
                  <a:pt x="11646182" y="772512"/>
                </a:cubicBezTo>
                <a:cubicBezTo>
                  <a:pt x="11592563" y="787737"/>
                  <a:pt x="11538943" y="791047"/>
                  <a:pt x="11483338" y="773836"/>
                </a:cubicBezTo>
                <a:cubicBezTo>
                  <a:pt x="11420451" y="754639"/>
                  <a:pt x="11358887" y="761920"/>
                  <a:pt x="11295338" y="781117"/>
                </a:cubicBezTo>
                <a:cubicBezTo>
                  <a:pt x="11231790" y="800314"/>
                  <a:pt x="11188100" y="829441"/>
                  <a:pt x="11167578" y="896300"/>
                </a:cubicBezTo>
                <a:cubicBezTo>
                  <a:pt x="11148382" y="959849"/>
                  <a:pt x="11097410" y="992948"/>
                  <a:pt x="11033861" y="1012145"/>
                </a:cubicBezTo>
                <a:cubicBezTo>
                  <a:pt x="10886241" y="1056497"/>
                  <a:pt x="10737961" y="1100849"/>
                  <a:pt x="10592989" y="1152482"/>
                </a:cubicBezTo>
                <a:cubicBezTo>
                  <a:pt x="10481778" y="1191538"/>
                  <a:pt x="10399694" y="1151158"/>
                  <a:pt x="10327540" y="1073046"/>
                </a:cubicBezTo>
                <a:cubicBezTo>
                  <a:pt x="10308343" y="1051863"/>
                  <a:pt x="10293779" y="1048553"/>
                  <a:pt x="10269286" y="1057821"/>
                </a:cubicBezTo>
                <a:cubicBezTo>
                  <a:pt x="9866147" y="1206102"/>
                  <a:pt x="9462346" y="1353721"/>
                  <a:pt x="9059206" y="1502664"/>
                </a:cubicBezTo>
                <a:cubicBezTo>
                  <a:pt x="9042657" y="1508621"/>
                  <a:pt x="9023461" y="1524509"/>
                  <a:pt x="9016841" y="1541058"/>
                </a:cubicBezTo>
                <a:cubicBezTo>
                  <a:pt x="8998967" y="1586072"/>
                  <a:pt x="8963884" y="1601959"/>
                  <a:pt x="8922179" y="1613875"/>
                </a:cubicBezTo>
                <a:cubicBezTo>
                  <a:pt x="8891729" y="1622480"/>
                  <a:pt x="8863264" y="1636381"/>
                  <a:pt x="8832813" y="1646311"/>
                </a:cubicBezTo>
                <a:cubicBezTo>
                  <a:pt x="8814278" y="1652269"/>
                  <a:pt x="8793757" y="1652931"/>
                  <a:pt x="8775222" y="1659550"/>
                </a:cubicBezTo>
                <a:cubicBezTo>
                  <a:pt x="8701081" y="1684705"/>
                  <a:pt x="8627603" y="1711184"/>
                  <a:pt x="8552138" y="1738325"/>
                </a:cubicBezTo>
                <a:cubicBezTo>
                  <a:pt x="8555448" y="1752226"/>
                  <a:pt x="8558096" y="1764141"/>
                  <a:pt x="8560744" y="1776057"/>
                </a:cubicBezTo>
                <a:cubicBezTo>
                  <a:pt x="8532941" y="1801874"/>
                  <a:pt x="8503152" y="1790620"/>
                  <a:pt x="8472702" y="1785987"/>
                </a:cubicBezTo>
                <a:cubicBezTo>
                  <a:pt x="8456153" y="1783339"/>
                  <a:pt x="8437618" y="1782015"/>
                  <a:pt x="8422392" y="1787972"/>
                </a:cubicBezTo>
                <a:cubicBezTo>
                  <a:pt x="8319787" y="1825705"/>
                  <a:pt x="8218506" y="1865423"/>
                  <a:pt x="8116563" y="1904479"/>
                </a:cubicBezTo>
                <a:cubicBezTo>
                  <a:pt x="8106634" y="1908451"/>
                  <a:pt x="8092070" y="1913085"/>
                  <a:pt x="8089422" y="1920366"/>
                </a:cubicBezTo>
                <a:cubicBezTo>
                  <a:pt x="8078831" y="1953465"/>
                  <a:pt x="8057648" y="1951479"/>
                  <a:pt x="8030507" y="1947507"/>
                </a:cubicBezTo>
                <a:cubicBezTo>
                  <a:pt x="8014620" y="1944859"/>
                  <a:pt x="7996084" y="1947507"/>
                  <a:pt x="7980860" y="1953465"/>
                </a:cubicBezTo>
                <a:cubicBezTo>
                  <a:pt x="7946437" y="1968028"/>
                  <a:pt x="7912676" y="1975972"/>
                  <a:pt x="7874945" y="1970676"/>
                </a:cubicBezTo>
                <a:cubicBezTo>
                  <a:pt x="7859719" y="1968690"/>
                  <a:pt x="7842508" y="1977958"/>
                  <a:pt x="7826620" y="1983253"/>
                </a:cubicBezTo>
                <a:cubicBezTo>
                  <a:pt x="7769029" y="2002450"/>
                  <a:pt x="7714086" y="2026281"/>
                  <a:pt x="7670396" y="2071295"/>
                </a:cubicBezTo>
                <a:cubicBezTo>
                  <a:pt x="7653847" y="2088506"/>
                  <a:pt x="7624720" y="2093140"/>
                  <a:pt x="7601551" y="2103070"/>
                </a:cubicBezTo>
                <a:cubicBezTo>
                  <a:pt x="7598903" y="2099760"/>
                  <a:pt x="7596918" y="2096450"/>
                  <a:pt x="7594269" y="2093140"/>
                </a:cubicBezTo>
                <a:cubicBezTo>
                  <a:pt x="7600227" y="2081887"/>
                  <a:pt x="7606847" y="2070633"/>
                  <a:pt x="7616114" y="2053422"/>
                </a:cubicBezTo>
                <a:cubicBezTo>
                  <a:pt x="7592945" y="2053422"/>
                  <a:pt x="7570439" y="2048126"/>
                  <a:pt x="7551903" y="2054084"/>
                </a:cubicBezTo>
                <a:cubicBezTo>
                  <a:pt x="7332792" y="2121605"/>
                  <a:pt x="7114342" y="2190450"/>
                  <a:pt x="6895892" y="2259295"/>
                </a:cubicBezTo>
                <a:cubicBezTo>
                  <a:pt x="6885963" y="2262604"/>
                  <a:pt x="6877357" y="2270548"/>
                  <a:pt x="6869413" y="2277168"/>
                </a:cubicBezTo>
                <a:cubicBezTo>
                  <a:pt x="6858822" y="2285111"/>
                  <a:pt x="6849554" y="2299675"/>
                  <a:pt x="6838963" y="2300999"/>
                </a:cubicBezTo>
                <a:cubicBezTo>
                  <a:pt x="6794610" y="2305632"/>
                  <a:pt x="6798582" y="2333435"/>
                  <a:pt x="6801230" y="2364548"/>
                </a:cubicBezTo>
                <a:cubicBezTo>
                  <a:pt x="6803878" y="2396322"/>
                  <a:pt x="6801892" y="2428759"/>
                  <a:pt x="6803878" y="2460533"/>
                </a:cubicBezTo>
                <a:cubicBezTo>
                  <a:pt x="6805202" y="2481054"/>
                  <a:pt x="6795272" y="2488998"/>
                  <a:pt x="6778061" y="2490984"/>
                </a:cubicBezTo>
                <a:cubicBezTo>
                  <a:pt x="6760850" y="2493632"/>
                  <a:pt x="6742977" y="2493632"/>
                  <a:pt x="6725766" y="2497603"/>
                </a:cubicBezTo>
                <a:cubicBezTo>
                  <a:pt x="6657583" y="2512167"/>
                  <a:pt x="6589400" y="2528054"/>
                  <a:pt x="6516583" y="2544603"/>
                </a:cubicBezTo>
                <a:cubicBezTo>
                  <a:pt x="6520555" y="2555195"/>
                  <a:pt x="6525189" y="2564462"/>
                  <a:pt x="6527837" y="2573730"/>
                </a:cubicBezTo>
                <a:cubicBezTo>
                  <a:pt x="6530485" y="2582997"/>
                  <a:pt x="6536443" y="2597561"/>
                  <a:pt x="6531809" y="2602856"/>
                </a:cubicBezTo>
                <a:cubicBezTo>
                  <a:pt x="6496063" y="2643237"/>
                  <a:pt x="6507978" y="2706124"/>
                  <a:pt x="6473555" y="2743856"/>
                </a:cubicBezTo>
                <a:cubicBezTo>
                  <a:pt x="6472232" y="2764377"/>
                  <a:pt x="6470246" y="2784236"/>
                  <a:pt x="6468922" y="2804757"/>
                </a:cubicBezTo>
                <a:cubicBezTo>
                  <a:pt x="6472232" y="2817996"/>
                  <a:pt x="6505330" y="2823292"/>
                  <a:pt x="6474879" y="2848447"/>
                </a:cubicBezTo>
                <a:cubicBezTo>
                  <a:pt x="6485471" y="2857053"/>
                  <a:pt x="6494077" y="2863672"/>
                  <a:pt x="6502020" y="2870292"/>
                </a:cubicBezTo>
                <a:cubicBezTo>
                  <a:pt x="6501358" y="2873602"/>
                  <a:pt x="6501358" y="2876912"/>
                  <a:pt x="6500696" y="2880221"/>
                </a:cubicBezTo>
                <a:cubicBezTo>
                  <a:pt x="6482161" y="2880221"/>
                  <a:pt x="6463626" y="2881545"/>
                  <a:pt x="6445091" y="2880221"/>
                </a:cubicBezTo>
                <a:cubicBezTo>
                  <a:pt x="6408683" y="2876912"/>
                  <a:pt x="6372274" y="2876912"/>
                  <a:pt x="6341824" y="2847785"/>
                </a:cubicBezTo>
                <a:cubicBezTo>
                  <a:pt x="6316007" y="2823292"/>
                  <a:pt x="6248486" y="2831898"/>
                  <a:pt x="6214726" y="2851095"/>
                </a:cubicBezTo>
                <a:cubicBezTo>
                  <a:pt x="6200162" y="2859039"/>
                  <a:pt x="6178979" y="2855067"/>
                  <a:pt x="6158458" y="2856391"/>
                </a:cubicBezTo>
                <a:cubicBezTo>
                  <a:pt x="6162430" y="2880883"/>
                  <a:pt x="6167726" y="2905376"/>
                  <a:pt x="6169712" y="2929869"/>
                </a:cubicBezTo>
                <a:cubicBezTo>
                  <a:pt x="6174346" y="2976869"/>
                  <a:pt x="6160444" y="2991432"/>
                  <a:pt x="6116092" y="2998052"/>
                </a:cubicBezTo>
                <a:cubicBezTo>
                  <a:pt x="6066444" y="3005334"/>
                  <a:pt x="6017459" y="3017249"/>
                  <a:pt x="5967811" y="3026517"/>
                </a:cubicBezTo>
                <a:cubicBezTo>
                  <a:pt x="5943980" y="3031151"/>
                  <a:pt x="5930079" y="3043728"/>
                  <a:pt x="5920811" y="3066897"/>
                </a:cubicBezTo>
                <a:cubicBezTo>
                  <a:pt x="5910220" y="3093376"/>
                  <a:pt x="5897642" y="3120516"/>
                  <a:pt x="5879107" y="3141037"/>
                </a:cubicBezTo>
                <a:cubicBezTo>
                  <a:pt x="5838065" y="3187375"/>
                  <a:pt x="5787756" y="3205248"/>
                  <a:pt x="5724207" y="3171488"/>
                </a:cubicBezTo>
                <a:cubicBezTo>
                  <a:pt x="5710305" y="3228417"/>
                  <a:pt x="5658672" y="3263502"/>
                  <a:pt x="5660657" y="3329037"/>
                </a:cubicBezTo>
                <a:cubicBezTo>
                  <a:pt x="5661981" y="3362135"/>
                  <a:pt x="5683165" y="3367431"/>
                  <a:pt x="5699714" y="3387290"/>
                </a:cubicBezTo>
                <a:cubicBezTo>
                  <a:pt x="5689122" y="3389938"/>
                  <a:pt x="5680517" y="3392586"/>
                  <a:pt x="5669263" y="3395234"/>
                </a:cubicBezTo>
                <a:cubicBezTo>
                  <a:pt x="5672573" y="3399867"/>
                  <a:pt x="5674559" y="3407149"/>
                  <a:pt x="5679192" y="3421050"/>
                </a:cubicBezTo>
                <a:close/>
                <a:moveTo>
                  <a:pt x="7665762" y="5353338"/>
                </a:moveTo>
                <a:cubicBezTo>
                  <a:pt x="7684297" y="5483746"/>
                  <a:pt x="7662452" y="5610844"/>
                  <a:pt x="7613467" y="5724703"/>
                </a:cubicBezTo>
                <a:cubicBezTo>
                  <a:pt x="7637959" y="5757801"/>
                  <a:pt x="7657818" y="5785604"/>
                  <a:pt x="7679001" y="5814069"/>
                </a:cubicBezTo>
                <a:cubicBezTo>
                  <a:pt x="7735268" y="5797519"/>
                  <a:pt x="7735268" y="5797519"/>
                  <a:pt x="7729973" y="5736619"/>
                </a:cubicBezTo>
                <a:cubicBezTo>
                  <a:pt x="7729973" y="5733309"/>
                  <a:pt x="7729973" y="5729999"/>
                  <a:pt x="7729311" y="5726689"/>
                </a:cubicBezTo>
                <a:cubicBezTo>
                  <a:pt x="7721367" y="5695576"/>
                  <a:pt x="7737916" y="5679027"/>
                  <a:pt x="7765057" y="5669759"/>
                </a:cubicBezTo>
                <a:cubicBezTo>
                  <a:pt x="7792198" y="5660492"/>
                  <a:pt x="7812719" y="5670422"/>
                  <a:pt x="7825959" y="5694252"/>
                </a:cubicBezTo>
                <a:cubicBezTo>
                  <a:pt x="7833902" y="5707492"/>
                  <a:pt x="7839198" y="5722055"/>
                  <a:pt x="7845818" y="5735295"/>
                </a:cubicBezTo>
                <a:cubicBezTo>
                  <a:pt x="7908705" y="5712126"/>
                  <a:pt x="7908705" y="5712126"/>
                  <a:pt x="7902085" y="5659168"/>
                </a:cubicBezTo>
                <a:cubicBezTo>
                  <a:pt x="7898113" y="5625407"/>
                  <a:pt x="7910028" y="5604225"/>
                  <a:pt x="7941803" y="5592971"/>
                </a:cubicBezTo>
                <a:cubicBezTo>
                  <a:pt x="7970930" y="5582379"/>
                  <a:pt x="7990127" y="5597605"/>
                  <a:pt x="8005352" y="5620774"/>
                </a:cubicBezTo>
                <a:cubicBezTo>
                  <a:pt x="8011972" y="5630703"/>
                  <a:pt x="8017930" y="5640633"/>
                  <a:pt x="8023888" y="5649239"/>
                </a:cubicBezTo>
                <a:cubicBezTo>
                  <a:pt x="8049042" y="5639309"/>
                  <a:pt x="8071549" y="5629379"/>
                  <a:pt x="8094056" y="5620112"/>
                </a:cubicBezTo>
                <a:cubicBezTo>
                  <a:pt x="8076845" y="5538690"/>
                  <a:pt x="8076845" y="5538690"/>
                  <a:pt x="8104648" y="5514859"/>
                </a:cubicBezTo>
                <a:cubicBezTo>
                  <a:pt x="8050366" y="5480436"/>
                  <a:pt x="7994099" y="5445352"/>
                  <a:pt x="7938493" y="5408944"/>
                </a:cubicBezTo>
                <a:cubicBezTo>
                  <a:pt x="7921944" y="5398352"/>
                  <a:pt x="7910690" y="5374521"/>
                  <a:pt x="7894141" y="5370549"/>
                </a:cubicBezTo>
                <a:cubicBezTo>
                  <a:pt x="7845156" y="5359296"/>
                  <a:pt x="7794846" y="5354000"/>
                  <a:pt x="7745198" y="5349367"/>
                </a:cubicBezTo>
                <a:cubicBezTo>
                  <a:pt x="7720044" y="5346719"/>
                  <a:pt x="7694227" y="5351352"/>
                  <a:pt x="7665762" y="5353338"/>
                </a:cubicBezTo>
                <a:close/>
                <a:moveTo>
                  <a:pt x="11899717" y="249556"/>
                </a:moveTo>
                <a:cubicBezTo>
                  <a:pt x="11907660" y="303176"/>
                  <a:pt x="11931491" y="369373"/>
                  <a:pt x="11983125" y="422330"/>
                </a:cubicBezTo>
                <a:cubicBezTo>
                  <a:pt x="12014899" y="454767"/>
                  <a:pt x="12055279" y="443513"/>
                  <a:pt x="12066532" y="400485"/>
                </a:cubicBezTo>
                <a:cubicBezTo>
                  <a:pt x="12070504" y="386584"/>
                  <a:pt x="12075138" y="373344"/>
                  <a:pt x="12079110" y="359443"/>
                </a:cubicBezTo>
                <a:cubicBezTo>
                  <a:pt x="12100293" y="285964"/>
                  <a:pt x="12057265" y="199908"/>
                  <a:pt x="11987096" y="172106"/>
                </a:cubicBezTo>
                <a:cubicBezTo>
                  <a:pt x="11928181" y="148937"/>
                  <a:pt x="11899717" y="168134"/>
                  <a:pt x="11899717" y="249556"/>
                </a:cubicBezTo>
                <a:close/>
                <a:moveTo>
                  <a:pt x="11697153" y="426302"/>
                </a:moveTo>
                <a:cubicBezTo>
                  <a:pt x="11699801" y="425640"/>
                  <a:pt x="11703111" y="425640"/>
                  <a:pt x="11705759" y="424978"/>
                </a:cubicBezTo>
                <a:cubicBezTo>
                  <a:pt x="11694506" y="388570"/>
                  <a:pt x="11687224" y="351499"/>
                  <a:pt x="11671999" y="317077"/>
                </a:cubicBezTo>
                <a:cubicBezTo>
                  <a:pt x="11657435" y="284641"/>
                  <a:pt x="11624337" y="283317"/>
                  <a:pt x="11594548" y="293246"/>
                </a:cubicBezTo>
                <a:cubicBezTo>
                  <a:pt x="11563436" y="303838"/>
                  <a:pt x="11519084" y="311781"/>
                  <a:pt x="11525041" y="354809"/>
                </a:cubicBezTo>
                <a:cubicBezTo>
                  <a:pt x="11531661" y="408429"/>
                  <a:pt x="11546225" y="462710"/>
                  <a:pt x="11567408" y="512358"/>
                </a:cubicBezTo>
                <a:cubicBezTo>
                  <a:pt x="11587267" y="558034"/>
                  <a:pt x="11624999" y="557372"/>
                  <a:pt x="11663393" y="524935"/>
                </a:cubicBezTo>
                <a:cubicBezTo>
                  <a:pt x="11695830" y="497795"/>
                  <a:pt x="11710393" y="468006"/>
                  <a:pt x="11697153" y="426302"/>
                </a:cubicBezTo>
                <a:close/>
                <a:moveTo>
                  <a:pt x="6449063" y="2579026"/>
                </a:moveTo>
                <a:cubicBezTo>
                  <a:pt x="6392133" y="2587631"/>
                  <a:pt x="6335204" y="2596899"/>
                  <a:pt x="6285556" y="2604842"/>
                </a:cubicBezTo>
                <a:cubicBezTo>
                  <a:pt x="6289528" y="2631321"/>
                  <a:pt x="6292176" y="2652504"/>
                  <a:pt x="6296148" y="2673687"/>
                </a:cubicBezTo>
                <a:cubicBezTo>
                  <a:pt x="6297472" y="2679645"/>
                  <a:pt x="6298134" y="2687588"/>
                  <a:pt x="6301443" y="2691560"/>
                </a:cubicBezTo>
                <a:cubicBezTo>
                  <a:pt x="6319317" y="2709434"/>
                  <a:pt x="6335866" y="2729293"/>
                  <a:pt x="6357049" y="2743194"/>
                </a:cubicBezTo>
                <a:cubicBezTo>
                  <a:pt x="6393457" y="2767687"/>
                  <a:pt x="6429866" y="2750475"/>
                  <a:pt x="6439795" y="2708772"/>
                </a:cubicBezTo>
                <a:cubicBezTo>
                  <a:pt x="6446415" y="2681631"/>
                  <a:pt x="6458330" y="2655814"/>
                  <a:pt x="6468922" y="2626687"/>
                </a:cubicBezTo>
                <a:cubicBezTo>
                  <a:pt x="6464288" y="2615434"/>
                  <a:pt x="6457668" y="2599547"/>
                  <a:pt x="6449063" y="2579026"/>
                </a:cubicBezTo>
                <a:close/>
                <a:moveTo>
                  <a:pt x="325186" y="3474008"/>
                </a:moveTo>
                <a:cubicBezTo>
                  <a:pt x="371524" y="3470698"/>
                  <a:pt x="415876" y="3468050"/>
                  <a:pt x="460228" y="3465402"/>
                </a:cubicBezTo>
                <a:cubicBezTo>
                  <a:pt x="460228" y="3462755"/>
                  <a:pt x="460228" y="3460768"/>
                  <a:pt x="460228" y="3458121"/>
                </a:cubicBezTo>
                <a:cubicBezTo>
                  <a:pt x="445665" y="3455473"/>
                  <a:pt x="431101" y="3452825"/>
                  <a:pt x="414552" y="3450177"/>
                </a:cubicBezTo>
                <a:cubicBezTo>
                  <a:pt x="414552" y="3417078"/>
                  <a:pt x="414552" y="3385966"/>
                  <a:pt x="414552" y="3345586"/>
                </a:cubicBezTo>
                <a:cubicBezTo>
                  <a:pt x="347031" y="3364121"/>
                  <a:pt x="284144" y="3381332"/>
                  <a:pt x="221919" y="3398543"/>
                </a:cubicBezTo>
                <a:cubicBezTo>
                  <a:pt x="220595" y="3403839"/>
                  <a:pt x="219271" y="3409135"/>
                  <a:pt x="218609" y="3414430"/>
                </a:cubicBezTo>
                <a:cubicBezTo>
                  <a:pt x="236482" y="3429656"/>
                  <a:pt x="254355" y="3444881"/>
                  <a:pt x="272229" y="3460106"/>
                </a:cubicBezTo>
                <a:cubicBezTo>
                  <a:pt x="278186" y="3441571"/>
                  <a:pt x="284144" y="3423698"/>
                  <a:pt x="290102" y="3403839"/>
                </a:cubicBezTo>
                <a:cubicBezTo>
                  <a:pt x="314595" y="3401853"/>
                  <a:pt x="316581" y="3405825"/>
                  <a:pt x="325186" y="3474008"/>
                </a:cubicBezTo>
                <a:close/>
                <a:moveTo>
                  <a:pt x="8371421" y="5438732"/>
                </a:moveTo>
                <a:cubicBezTo>
                  <a:pt x="8440265" y="5404310"/>
                  <a:pt x="8485941" y="5356648"/>
                  <a:pt x="8535589" y="5313620"/>
                </a:cubicBezTo>
                <a:cubicBezTo>
                  <a:pt x="8497857" y="5265958"/>
                  <a:pt x="8494547" y="5265296"/>
                  <a:pt x="8446885" y="5286480"/>
                </a:cubicBezTo>
                <a:cubicBezTo>
                  <a:pt x="8430998" y="5293761"/>
                  <a:pt x="8412463" y="5297071"/>
                  <a:pt x="8398562" y="5307000"/>
                </a:cubicBezTo>
                <a:cubicBezTo>
                  <a:pt x="8384661" y="5316930"/>
                  <a:pt x="8367449" y="5332155"/>
                  <a:pt x="8365464" y="5346719"/>
                </a:cubicBezTo>
                <a:cubicBezTo>
                  <a:pt x="8361492" y="5371873"/>
                  <a:pt x="8368112" y="5399676"/>
                  <a:pt x="8371421" y="5438732"/>
                </a:cubicBezTo>
                <a:close/>
                <a:moveTo>
                  <a:pt x="1650448" y="2135506"/>
                </a:moveTo>
                <a:cubicBezTo>
                  <a:pt x="1664350" y="2058056"/>
                  <a:pt x="1618674" y="2007084"/>
                  <a:pt x="1543209" y="2016352"/>
                </a:cubicBezTo>
                <a:cubicBezTo>
                  <a:pt x="1579618" y="2056732"/>
                  <a:pt x="1612716" y="2093140"/>
                  <a:pt x="1650448" y="2135506"/>
                </a:cubicBezTo>
                <a:close/>
                <a:moveTo>
                  <a:pt x="8262858" y="5408282"/>
                </a:moveTo>
                <a:cubicBezTo>
                  <a:pt x="8266830" y="5405634"/>
                  <a:pt x="8270802" y="5402986"/>
                  <a:pt x="8274111" y="5400338"/>
                </a:cubicBezTo>
                <a:cubicBezTo>
                  <a:pt x="8263520" y="5373859"/>
                  <a:pt x="8258887" y="5338775"/>
                  <a:pt x="8239689" y="5324211"/>
                </a:cubicBezTo>
                <a:cubicBezTo>
                  <a:pt x="8228435" y="5315606"/>
                  <a:pt x="8192690" y="5339437"/>
                  <a:pt x="8167535" y="5348704"/>
                </a:cubicBezTo>
                <a:cubicBezTo>
                  <a:pt x="8168196" y="5352676"/>
                  <a:pt x="8168858" y="5355986"/>
                  <a:pt x="8168858" y="5359958"/>
                </a:cubicBezTo>
                <a:cubicBezTo>
                  <a:pt x="8199971" y="5375845"/>
                  <a:pt x="8231745" y="5392395"/>
                  <a:pt x="8262858" y="5408282"/>
                </a:cubicBezTo>
                <a:close/>
                <a:moveTo>
                  <a:pt x="199412" y="3423036"/>
                </a:moveTo>
                <a:cubicBezTo>
                  <a:pt x="155722" y="3437599"/>
                  <a:pt x="139835" y="3458121"/>
                  <a:pt x="147116" y="3492543"/>
                </a:cubicBezTo>
                <a:cubicBezTo>
                  <a:pt x="172271" y="3489233"/>
                  <a:pt x="198088" y="3485923"/>
                  <a:pt x="224567" y="3482614"/>
                </a:cubicBezTo>
                <a:cubicBezTo>
                  <a:pt x="215299" y="3460768"/>
                  <a:pt x="207356" y="3441571"/>
                  <a:pt x="199412" y="3423036"/>
                </a:cubicBezTo>
                <a:close/>
                <a:moveTo>
                  <a:pt x="8207253" y="5566492"/>
                </a:moveTo>
                <a:cubicBezTo>
                  <a:pt x="8223802" y="5555901"/>
                  <a:pt x="8239028" y="5546633"/>
                  <a:pt x="8259548" y="5533394"/>
                </a:cubicBezTo>
                <a:cubicBezTo>
                  <a:pt x="8231083" y="5530746"/>
                  <a:pt x="8210563" y="5529422"/>
                  <a:pt x="8187394" y="5527436"/>
                </a:cubicBezTo>
                <a:cubicBezTo>
                  <a:pt x="8194675" y="5541338"/>
                  <a:pt x="8199971" y="5552591"/>
                  <a:pt x="8207253" y="5566492"/>
                </a:cubicBezTo>
                <a:close/>
              </a:path>
            </a:pathLst>
          </a:custGeom>
          <a:solidFill>
            <a:schemeClr val="accent1"/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Graphic 37">
            <a:extLst>
              <a:ext uri="{FF2B5EF4-FFF2-40B4-BE49-F238E27FC236}">
                <a16:creationId xmlns:a16="http://schemas.microsoft.com/office/drawing/2014/main" id="{2B367B5E-EDC3-421E-826C-E31CBCC2CFD3}"/>
              </a:ext>
            </a:extLst>
          </p:cNvPr>
          <p:cNvSpPr/>
          <p:nvPr/>
        </p:nvSpPr>
        <p:spPr>
          <a:xfrm rot="20401313">
            <a:off x="2536655" y="220899"/>
            <a:ext cx="2129104" cy="936805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2" name="Freeform 44">
            <a:extLst>
              <a:ext uri="{FF2B5EF4-FFF2-40B4-BE49-F238E27FC236}">
                <a16:creationId xmlns:a16="http://schemas.microsoft.com/office/drawing/2014/main" id="{92781CC8-CB34-44A2-8997-20AC017D4F81}"/>
              </a:ext>
            </a:extLst>
          </p:cNvPr>
          <p:cNvSpPr>
            <a:spLocks noEditPoints="1"/>
          </p:cNvSpPr>
          <p:nvPr/>
        </p:nvSpPr>
        <p:spPr bwMode="auto">
          <a:xfrm>
            <a:off x="2711307" y="3996997"/>
            <a:ext cx="798856" cy="1009384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Freeform 50">
            <a:extLst>
              <a:ext uri="{FF2B5EF4-FFF2-40B4-BE49-F238E27FC236}">
                <a16:creationId xmlns:a16="http://schemas.microsoft.com/office/drawing/2014/main" id="{17631119-A3DB-424B-A337-6CB5AF2205A1}"/>
              </a:ext>
            </a:extLst>
          </p:cNvPr>
          <p:cNvSpPr>
            <a:spLocks/>
          </p:cNvSpPr>
          <p:nvPr/>
        </p:nvSpPr>
        <p:spPr bwMode="auto">
          <a:xfrm>
            <a:off x="2958678" y="4093536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" name="Isosceles Triangle 15">
            <a:extLst>
              <a:ext uri="{FF2B5EF4-FFF2-40B4-BE49-F238E27FC236}">
                <a16:creationId xmlns:a16="http://schemas.microsoft.com/office/drawing/2014/main" id="{F303D5C5-EDE1-493A-A225-C3E6F6092A84}"/>
              </a:ext>
            </a:extLst>
          </p:cNvPr>
          <p:cNvSpPr/>
          <p:nvPr/>
        </p:nvSpPr>
        <p:spPr>
          <a:xfrm rot="9991112">
            <a:off x="9617648" y="569100"/>
            <a:ext cx="1985679" cy="611958"/>
          </a:xfrm>
          <a:custGeom>
            <a:avLst/>
            <a:gdLst/>
            <a:ahLst/>
            <a:cxnLst/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5DCD570-97AE-44E5-A804-01CC153AD7CD}"/>
              </a:ext>
            </a:extLst>
          </p:cNvPr>
          <p:cNvSpPr>
            <a:spLocks/>
          </p:cNvSpPr>
          <p:nvPr/>
        </p:nvSpPr>
        <p:spPr>
          <a:xfrm>
            <a:off x="820375" y="1896079"/>
            <a:ext cx="894108" cy="440597"/>
          </a:xfrm>
          <a:custGeom>
            <a:avLst/>
            <a:gdLst>
              <a:gd name="connsiteX0" fmla="*/ 947996 w 1105177"/>
              <a:gd name="connsiteY0" fmla="*/ 33731 h 544607"/>
              <a:gd name="connsiteX1" fmla="*/ 901613 w 1105177"/>
              <a:gd name="connsiteY1" fmla="*/ 57984 h 544607"/>
              <a:gd name="connsiteX2" fmla="*/ 912530 w 1105177"/>
              <a:gd name="connsiteY2" fmla="*/ 70656 h 544607"/>
              <a:gd name="connsiteX3" fmla="*/ 958913 w 1105177"/>
              <a:gd name="connsiteY3" fmla="*/ 46404 h 544607"/>
              <a:gd name="connsiteX4" fmla="*/ 1033870 w 1105177"/>
              <a:gd name="connsiteY4" fmla="*/ 143 h 544607"/>
              <a:gd name="connsiteX5" fmla="*/ 1103247 w 1105177"/>
              <a:gd name="connsiteY5" fmla="*/ 15235 h 544607"/>
              <a:gd name="connsiteX6" fmla="*/ 747579 w 1105177"/>
              <a:gd name="connsiteY6" fmla="*/ 290925 h 544607"/>
              <a:gd name="connsiteX7" fmla="*/ 643132 w 1105177"/>
              <a:gd name="connsiteY7" fmla="*/ 453876 h 544607"/>
              <a:gd name="connsiteX8" fmla="*/ 509189 w 1105177"/>
              <a:gd name="connsiteY8" fmla="*/ 395157 h 544607"/>
              <a:gd name="connsiteX9" fmla="*/ 132716 w 1105177"/>
              <a:gd name="connsiteY9" fmla="*/ 544607 h 544607"/>
              <a:gd name="connsiteX10" fmla="*/ 140107 w 1105177"/>
              <a:gd name="connsiteY10" fmla="*/ 519588 h 544607"/>
              <a:gd name="connsiteX11" fmla="*/ 0 w 1105177"/>
              <a:gd name="connsiteY11" fmla="*/ 344337 h 544607"/>
              <a:gd name="connsiteX12" fmla="*/ 185757 w 1105177"/>
              <a:gd name="connsiteY12" fmla="*/ 414991 h 544607"/>
              <a:gd name="connsiteX13" fmla="*/ 386758 w 1105177"/>
              <a:gd name="connsiteY13" fmla="*/ 310029 h 544607"/>
              <a:gd name="connsiteX14" fmla="*/ 207074 w 1105177"/>
              <a:gd name="connsiteY14" fmla="*/ 127663 h 544607"/>
              <a:gd name="connsiteX15" fmla="*/ 285092 w 1105177"/>
              <a:gd name="connsiteY15" fmla="*/ 88238 h 544607"/>
              <a:gd name="connsiteX16" fmla="*/ 656781 w 1105177"/>
              <a:gd name="connsiteY16" fmla="*/ 163118 h 544607"/>
              <a:gd name="connsiteX17" fmla="*/ 934696 w 1105177"/>
              <a:gd name="connsiteY17" fmla="*/ 13547 h 544607"/>
              <a:gd name="connsiteX18" fmla="*/ 1033870 w 1105177"/>
              <a:gd name="connsiteY18" fmla="*/ 143 h 54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5177" h="544607">
                <a:moveTo>
                  <a:pt x="947996" y="33731"/>
                </a:moveTo>
                <a:lnTo>
                  <a:pt x="901613" y="57984"/>
                </a:lnTo>
                <a:lnTo>
                  <a:pt x="912530" y="70656"/>
                </a:lnTo>
                <a:lnTo>
                  <a:pt x="958913" y="46404"/>
                </a:lnTo>
                <a:close/>
                <a:moveTo>
                  <a:pt x="1033870" y="143"/>
                </a:moveTo>
                <a:cubicBezTo>
                  <a:pt x="1068812" y="1103"/>
                  <a:pt x="1098788" y="6812"/>
                  <a:pt x="1103247" y="15235"/>
                </a:cubicBezTo>
                <a:cubicBezTo>
                  <a:pt x="1128769" y="95070"/>
                  <a:pt x="895362" y="201139"/>
                  <a:pt x="747579" y="290925"/>
                </a:cubicBezTo>
                <a:lnTo>
                  <a:pt x="643132" y="453876"/>
                </a:lnTo>
                <a:lnTo>
                  <a:pt x="509189" y="395157"/>
                </a:lnTo>
                <a:cubicBezTo>
                  <a:pt x="382328" y="453417"/>
                  <a:pt x="299307" y="503535"/>
                  <a:pt x="132716" y="544607"/>
                </a:cubicBezTo>
                <a:cubicBezTo>
                  <a:pt x="142486" y="532347"/>
                  <a:pt x="137871" y="525515"/>
                  <a:pt x="140107" y="519588"/>
                </a:cubicBezTo>
                <a:cubicBezTo>
                  <a:pt x="96830" y="461472"/>
                  <a:pt x="49442" y="408785"/>
                  <a:pt x="0" y="344337"/>
                </a:cubicBezTo>
                <a:cubicBezTo>
                  <a:pt x="45936" y="314215"/>
                  <a:pt x="97351" y="328419"/>
                  <a:pt x="185757" y="414991"/>
                </a:cubicBezTo>
                <a:cubicBezTo>
                  <a:pt x="267912" y="391935"/>
                  <a:pt x="331831" y="343443"/>
                  <a:pt x="386758" y="310029"/>
                </a:cubicBezTo>
                <a:lnTo>
                  <a:pt x="207074" y="127663"/>
                </a:lnTo>
                <a:lnTo>
                  <a:pt x="285092" y="88238"/>
                </a:lnTo>
                <a:lnTo>
                  <a:pt x="656781" y="163118"/>
                </a:lnTo>
                <a:lnTo>
                  <a:pt x="934696" y="13547"/>
                </a:lnTo>
                <a:cubicBezTo>
                  <a:pt x="959020" y="2973"/>
                  <a:pt x="998928" y="-817"/>
                  <a:pt x="1033870" y="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8" name="Freeform 31">
            <a:extLst>
              <a:ext uri="{FF2B5EF4-FFF2-40B4-BE49-F238E27FC236}">
                <a16:creationId xmlns:a16="http://schemas.microsoft.com/office/drawing/2014/main" id="{D33627AB-8B3A-4A71-9BD8-9FA76C40956D}"/>
              </a:ext>
            </a:extLst>
          </p:cNvPr>
          <p:cNvSpPr>
            <a:spLocks noChangeAspect="1"/>
          </p:cNvSpPr>
          <p:nvPr/>
        </p:nvSpPr>
        <p:spPr>
          <a:xfrm flipH="1">
            <a:off x="2083317" y="1587601"/>
            <a:ext cx="1353225" cy="923509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Freeform 33">
            <a:extLst>
              <a:ext uri="{FF2B5EF4-FFF2-40B4-BE49-F238E27FC236}">
                <a16:creationId xmlns:a16="http://schemas.microsoft.com/office/drawing/2014/main" id="{B8B9C3A5-D24E-4D6D-A149-E127F66121A0}"/>
              </a:ext>
            </a:extLst>
          </p:cNvPr>
          <p:cNvSpPr>
            <a:spLocks noChangeAspect="1"/>
          </p:cNvSpPr>
          <p:nvPr/>
        </p:nvSpPr>
        <p:spPr>
          <a:xfrm>
            <a:off x="304865" y="2961023"/>
            <a:ext cx="1235017" cy="57864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Freeform 33">
            <a:extLst>
              <a:ext uri="{FF2B5EF4-FFF2-40B4-BE49-F238E27FC236}">
                <a16:creationId xmlns:a16="http://schemas.microsoft.com/office/drawing/2014/main" id="{68A296FB-EEF9-4D1B-8899-E41E5BE1B49C}"/>
              </a:ext>
            </a:extLst>
          </p:cNvPr>
          <p:cNvSpPr>
            <a:spLocks noChangeAspect="1"/>
          </p:cNvSpPr>
          <p:nvPr/>
        </p:nvSpPr>
        <p:spPr>
          <a:xfrm>
            <a:off x="9302322" y="1910210"/>
            <a:ext cx="1308166" cy="71730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453E8E1-B5FA-48B8-91BC-22CC1F3C6440}"/>
              </a:ext>
            </a:extLst>
          </p:cNvPr>
          <p:cNvSpPr txBox="1"/>
          <p:nvPr/>
        </p:nvSpPr>
        <p:spPr>
          <a:xfrm>
            <a:off x="4606792" y="1811505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BF487C7-8D0C-4642-BDA9-296EDFA6F017}"/>
              </a:ext>
            </a:extLst>
          </p:cNvPr>
          <p:cNvGrpSpPr/>
          <p:nvPr/>
        </p:nvGrpSpPr>
        <p:grpSpPr>
          <a:xfrm>
            <a:off x="3783852" y="664472"/>
            <a:ext cx="4625599" cy="1166461"/>
            <a:chOff x="3862980" y="5108508"/>
            <a:chExt cx="4625599" cy="116646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5F51804-F5D1-4765-9312-8C680E7568BC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04812AD-53BC-4EAC-9795-36F20E18A42E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5" name="Graphic 3">
              <a:extLst>
                <a:ext uri="{FF2B5EF4-FFF2-40B4-BE49-F238E27FC236}">
                  <a16:creationId xmlns:a16="http://schemas.microsoft.com/office/drawing/2014/main" id="{04C443F7-0E6C-4DE1-8E07-860E114F46A6}"/>
                </a:ext>
              </a:extLst>
            </p:cNvPr>
            <p:cNvSpPr/>
            <p:nvPr/>
          </p:nvSpPr>
          <p:spPr>
            <a:xfrm flipH="1">
              <a:off x="7243850" y="5216544"/>
              <a:ext cx="752341" cy="975257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6" name="Graphic 3">
              <a:extLst>
                <a:ext uri="{FF2B5EF4-FFF2-40B4-BE49-F238E27FC236}">
                  <a16:creationId xmlns:a16="http://schemas.microsoft.com/office/drawing/2014/main" id="{4E8310B1-2E15-412A-AB4A-F9B7C602789F}"/>
                </a:ext>
              </a:extLst>
            </p:cNvPr>
            <p:cNvSpPr/>
            <p:nvPr/>
          </p:nvSpPr>
          <p:spPr>
            <a:xfrm flipH="1">
              <a:off x="7643618" y="5553569"/>
              <a:ext cx="844961" cy="647204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F66F2B7-5985-40CC-96F3-FC5CEB090039}"/>
              </a:ext>
            </a:extLst>
          </p:cNvPr>
          <p:cNvGrpSpPr/>
          <p:nvPr/>
        </p:nvGrpSpPr>
        <p:grpSpPr>
          <a:xfrm>
            <a:off x="861766" y="5421267"/>
            <a:ext cx="2715078" cy="1107996"/>
            <a:chOff x="5889060" y="3872747"/>
            <a:chExt cx="2527679" cy="1107996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D551BB7-FEA2-4E1E-B348-00F8160FCE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63A6D89-883F-469D-99BF-6EF33559C30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22618B6-3640-48A7-B970-A2D08F97D9D3}"/>
              </a:ext>
            </a:extLst>
          </p:cNvPr>
          <p:cNvGrpSpPr/>
          <p:nvPr/>
        </p:nvGrpSpPr>
        <p:grpSpPr>
          <a:xfrm>
            <a:off x="4736614" y="5421267"/>
            <a:ext cx="2715078" cy="1107996"/>
            <a:chOff x="5889060" y="3872747"/>
            <a:chExt cx="2527679" cy="1107996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643F69E-DB9C-4EB7-B0C9-191AEEC5482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6FF25C7-9347-46EE-BEE6-2F798A2DC1E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C61B23-5178-4F63-87A0-AB927952EC2B}"/>
              </a:ext>
            </a:extLst>
          </p:cNvPr>
          <p:cNvGrpSpPr/>
          <p:nvPr/>
        </p:nvGrpSpPr>
        <p:grpSpPr>
          <a:xfrm>
            <a:off x="8611462" y="5421267"/>
            <a:ext cx="2715078" cy="1107996"/>
            <a:chOff x="5889060" y="3872747"/>
            <a:chExt cx="2527679" cy="110799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6329374-A0C0-48F3-9066-7FF469F5B6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552678E-8988-4437-B939-7A3C481E78D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04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B9F634-3122-4ED5-A877-E504E5960DA3}"/>
              </a:ext>
            </a:extLst>
          </p:cNvPr>
          <p:cNvGrpSpPr/>
          <p:nvPr/>
        </p:nvGrpSpPr>
        <p:grpSpPr>
          <a:xfrm>
            <a:off x="1273067" y="2088664"/>
            <a:ext cx="1800000" cy="1008000"/>
            <a:chOff x="827584" y="2315185"/>
            <a:chExt cx="1800000" cy="1008000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B18DBAF8-5E95-47CE-92D2-E0AE7E36A194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9430D-AEE2-4FF9-AEEC-C94EE3771A05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03E3C1-331F-4404-B55A-73B191DE0E50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B3D01169-61F6-4964-B64C-E48901220A84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3253C9-D7F4-4466-9B4B-78A82D253AA0}"/>
              </a:ext>
            </a:extLst>
          </p:cNvPr>
          <p:cNvGrpSpPr/>
          <p:nvPr/>
        </p:nvGrpSpPr>
        <p:grpSpPr>
          <a:xfrm>
            <a:off x="3253702" y="2088664"/>
            <a:ext cx="1800000" cy="1008000"/>
            <a:chOff x="827584" y="2315185"/>
            <a:chExt cx="1800000" cy="1008000"/>
          </a:xfrm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8B569A2D-9C26-45B9-8454-83DEF6B203ED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07B30B-1F78-4373-B451-6E732E3DAEFE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320D75-E74C-4273-8E0B-7DDFF70CD067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DA35372A-4E15-48D9-A112-B67022581122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78E1E-543E-4E66-84D1-C494E451CB97}"/>
              </a:ext>
            </a:extLst>
          </p:cNvPr>
          <p:cNvGrpSpPr/>
          <p:nvPr/>
        </p:nvGrpSpPr>
        <p:grpSpPr>
          <a:xfrm>
            <a:off x="5234337" y="2088664"/>
            <a:ext cx="1800000" cy="1008000"/>
            <a:chOff x="827584" y="2315185"/>
            <a:chExt cx="1800000" cy="1008000"/>
          </a:xfrm>
        </p:grpSpPr>
        <p:sp>
          <p:nvSpPr>
            <p:cNvPr id="14" name="Right Arrow 17">
              <a:extLst>
                <a:ext uri="{FF2B5EF4-FFF2-40B4-BE49-F238E27FC236}">
                  <a16:creationId xmlns:a16="http://schemas.microsoft.com/office/drawing/2014/main" id="{94B3A9CC-3B6E-4FE2-B092-9DD5C37FE04B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E2E8C7-CFDB-4AD6-8439-38096034E183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55EDCF-1B90-49D8-B09A-755BA5493F8D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37FBF431-2505-43EB-A814-B08B5B51F0F0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86A8B1-BAA2-4CCA-AB21-E063798A8154}"/>
              </a:ext>
            </a:extLst>
          </p:cNvPr>
          <p:cNvGrpSpPr/>
          <p:nvPr/>
        </p:nvGrpSpPr>
        <p:grpSpPr>
          <a:xfrm>
            <a:off x="7214972" y="2088664"/>
            <a:ext cx="1800000" cy="1008000"/>
            <a:chOff x="827584" y="2315185"/>
            <a:chExt cx="1800000" cy="1008000"/>
          </a:xfrm>
        </p:grpSpPr>
        <p:sp>
          <p:nvSpPr>
            <p:cNvPr id="19" name="Right Arrow 22">
              <a:extLst>
                <a:ext uri="{FF2B5EF4-FFF2-40B4-BE49-F238E27FC236}">
                  <a16:creationId xmlns:a16="http://schemas.microsoft.com/office/drawing/2014/main" id="{C4DBDAC0-51FC-4CFE-A5E4-F98E68023FE8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A5705D-350D-4585-B48F-9805C88700ED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57D483-FA62-42F8-9C23-DA6C5A32211E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20E06496-C69D-442A-A7AD-0F0B44840C55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A12C567-F5AF-451B-B36E-C94F28A25E21}"/>
              </a:ext>
            </a:extLst>
          </p:cNvPr>
          <p:cNvSpPr/>
          <p:nvPr/>
        </p:nvSpPr>
        <p:spPr>
          <a:xfrm>
            <a:off x="1202956" y="3250028"/>
            <a:ext cx="1850440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633148-3195-4240-A21B-1EB368FB56EC}"/>
              </a:ext>
            </a:extLst>
          </p:cNvPr>
          <p:cNvSpPr/>
          <p:nvPr/>
        </p:nvSpPr>
        <p:spPr>
          <a:xfrm>
            <a:off x="3190148" y="3250028"/>
            <a:ext cx="1850440" cy="259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7EC499-5D5E-4FF7-9BE5-67149D9D319C}"/>
              </a:ext>
            </a:extLst>
          </p:cNvPr>
          <p:cNvSpPr/>
          <p:nvPr/>
        </p:nvSpPr>
        <p:spPr>
          <a:xfrm>
            <a:off x="5177340" y="3250028"/>
            <a:ext cx="1850440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0DF583-98B3-4FED-9D35-DE0D86797612}"/>
              </a:ext>
            </a:extLst>
          </p:cNvPr>
          <p:cNvSpPr/>
          <p:nvPr/>
        </p:nvSpPr>
        <p:spPr>
          <a:xfrm>
            <a:off x="7164532" y="3250028"/>
            <a:ext cx="185044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344C78-B58D-4072-8DBD-ECD71CA4C813}"/>
              </a:ext>
            </a:extLst>
          </p:cNvPr>
          <p:cNvGrpSpPr/>
          <p:nvPr/>
        </p:nvGrpSpPr>
        <p:grpSpPr>
          <a:xfrm>
            <a:off x="1407415" y="3330454"/>
            <a:ext cx="1441527" cy="2431436"/>
            <a:chOff x="852873" y="3067505"/>
            <a:chExt cx="1441527" cy="24314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0C19E6-3B1F-4FDD-88E2-EBD573C68D95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822BB7-5234-4EA1-A917-FBD887CF1EBE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564CE5-AE8F-4176-AD2A-49EDF970259F}"/>
              </a:ext>
            </a:extLst>
          </p:cNvPr>
          <p:cNvGrpSpPr/>
          <p:nvPr/>
        </p:nvGrpSpPr>
        <p:grpSpPr>
          <a:xfrm>
            <a:off x="3394607" y="3330454"/>
            <a:ext cx="1441527" cy="2431436"/>
            <a:chOff x="852873" y="3067505"/>
            <a:chExt cx="1441527" cy="243143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D49E23-4F16-49EE-8DBF-9237C42AE8C5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4E11D9-16BA-4177-A22E-B2C14B845286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A357F1-7F3B-4BF4-A3AE-53BB7AE0C63B}"/>
              </a:ext>
            </a:extLst>
          </p:cNvPr>
          <p:cNvGrpSpPr/>
          <p:nvPr/>
        </p:nvGrpSpPr>
        <p:grpSpPr>
          <a:xfrm>
            <a:off x="5381799" y="3330454"/>
            <a:ext cx="1441527" cy="2431436"/>
            <a:chOff x="852873" y="3067505"/>
            <a:chExt cx="1441527" cy="243143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3442F8-E9F5-495E-850B-29146573593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84589-6C98-40C7-9F23-A86C6D477A4B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07207F-6315-4496-96B7-506BBC6127FD}"/>
              </a:ext>
            </a:extLst>
          </p:cNvPr>
          <p:cNvGrpSpPr/>
          <p:nvPr/>
        </p:nvGrpSpPr>
        <p:grpSpPr>
          <a:xfrm>
            <a:off x="7368991" y="3330454"/>
            <a:ext cx="1441527" cy="2431436"/>
            <a:chOff x="852873" y="3067505"/>
            <a:chExt cx="1441527" cy="24314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E9019F-F5C0-4973-AF84-368E196D50BF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9792F4-E130-41A2-A7E6-6C535DF21907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">
            <a:extLst>
              <a:ext uri="{FF2B5EF4-FFF2-40B4-BE49-F238E27FC236}">
                <a16:creationId xmlns:a16="http://schemas.microsoft.com/office/drawing/2014/main" id="{1D764468-628F-42B3-9EA5-FCB8281C7337}"/>
              </a:ext>
            </a:extLst>
          </p:cNvPr>
          <p:cNvGrpSpPr/>
          <p:nvPr/>
        </p:nvGrpSpPr>
        <p:grpSpPr>
          <a:xfrm>
            <a:off x="9219431" y="2089572"/>
            <a:ext cx="1800000" cy="1008000"/>
            <a:chOff x="827584" y="2315185"/>
            <a:chExt cx="1800000" cy="1008000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7B5B4B94-DA65-47EC-A762-A54974B5B1C4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1AD56014-AF36-4DE0-8503-68DC979D9BB6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93C4EDA3-878D-42A8-BAEF-FC1100D05311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9E483B00-8DC9-472F-B041-A2241FA35ABD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sp>
        <p:nvSpPr>
          <p:cNvPr id="44" name="Rectangle 26">
            <a:extLst>
              <a:ext uri="{FF2B5EF4-FFF2-40B4-BE49-F238E27FC236}">
                <a16:creationId xmlns:a16="http://schemas.microsoft.com/office/drawing/2014/main" id="{7185927C-4D25-4EEC-829B-95F10AEA6D88}"/>
              </a:ext>
            </a:extLst>
          </p:cNvPr>
          <p:cNvSpPr/>
          <p:nvPr/>
        </p:nvSpPr>
        <p:spPr>
          <a:xfrm>
            <a:off x="9149320" y="3250936"/>
            <a:ext cx="1850440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5" name="Group 30">
            <a:extLst>
              <a:ext uri="{FF2B5EF4-FFF2-40B4-BE49-F238E27FC236}">
                <a16:creationId xmlns:a16="http://schemas.microsoft.com/office/drawing/2014/main" id="{0AAA352C-7D1D-4826-B8FD-91A9F1E49A93}"/>
              </a:ext>
            </a:extLst>
          </p:cNvPr>
          <p:cNvGrpSpPr/>
          <p:nvPr/>
        </p:nvGrpSpPr>
        <p:grpSpPr>
          <a:xfrm>
            <a:off x="9353779" y="3331362"/>
            <a:ext cx="1441527" cy="2431436"/>
            <a:chOff x="852873" y="3067505"/>
            <a:chExt cx="1441527" cy="24314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4F20CF-963A-4219-811B-B1FDABA3BDAE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776A797-5323-4A4C-9EF5-1033DD20C40D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586085" y="1654076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791308" y="4935753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4ADB1-D846-41A8-97E2-4C09C6D6DC87}"/>
              </a:ext>
            </a:extLst>
          </p:cNvPr>
          <p:cNvSpPr/>
          <p:nvPr/>
        </p:nvSpPr>
        <p:spPr>
          <a:xfrm>
            <a:off x="791308" y="1157676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6A87BB-1EC2-4097-97D4-AECBBB480C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0C0C0C"/>
      </a:hlink>
      <a:folHlink>
        <a:srgbClr val="0C0C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4286</Words>
  <Application>Microsoft Office PowerPoint</Application>
  <PresentationFormat>宽屏</PresentationFormat>
  <Paragraphs>478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47</vt:i4>
      </vt:variant>
    </vt:vector>
  </HeadingPairs>
  <TitlesOfParts>
    <vt:vector size="52" baseType="lpstr">
      <vt:lpstr>Arial</vt:lpstr>
      <vt:lpstr>Brush Script MT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Our Team Style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Portfolio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https://www.freeppt7.com;freeppt7.com</dc:creator>
  <cp:lastModifiedBy>之灵 宇</cp:lastModifiedBy>
  <cp:revision>91</cp:revision>
  <dcterms:created xsi:type="dcterms:W3CDTF">2018-04-24T17:14:44Z</dcterms:created>
  <dcterms:modified xsi:type="dcterms:W3CDTF">2019-07-11T02:39:20Z</dcterms:modified>
</cp:coreProperties>
</file>