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49"/>
  </p:handoutMasterIdLst>
  <p:sldIdLst>
    <p:sldId id="271" r:id="rId4"/>
    <p:sldId id="272" r:id="rId5"/>
    <p:sldId id="364" r:id="rId6"/>
    <p:sldId id="365" r:id="rId7"/>
    <p:sldId id="273" r:id="rId8"/>
    <p:sldId id="372" r:id="rId9"/>
    <p:sldId id="276" r:id="rId10"/>
    <p:sldId id="279" r:id="rId11"/>
    <p:sldId id="366" r:id="rId12"/>
    <p:sldId id="280" r:id="rId13"/>
    <p:sldId id="373" r:id="rId14"/>
    <p:sldId id="284" r:id="rId15"/>
    <p:sldId id="370" r:id="rId16"/>
    <p:sldId id="275" r:id="rId17"/>
    <p:sldId id="282" r:id="rId18"/>
    <p:sldId id="371" r:id="rId19"/>
    <p:sldId id="278" r:id="rId20"/>
    <p:sldId id="274" r:id="rId21"/>
    <p:sldId id="368" r:id="rId22"/>
    <p:sldId id="374" r:id="rId23"/>
    <p:sldId id="277" r:id="rId24"/>
    <p:sldId id="283" r:id="rId25"/>
    <p:sldId id="266" r:id="rId26"/>
    <p:sldId id="281" r:id="rId27"/>
    <p:sldId id="381" r:id="rId28"/>
    <p:sldId id="375" r:id="rId29"/>
    <p:sldId id="285" r:id="rId30"/>
    <p:sldId id="287" r:id="rId31"/>
    <p:sldId id="378" r:id="rId32"/>
    <p:sldId id="288" r:id="rId33"/>
    <p:sldId id="369" r:id="rId34"/>
    <p:sldId id="363" r:id="rId35"/>
    <p:sldId id="291" r:id="rId36"/>
    <p:sldId id="289" r:id="rId37"/>
    <p:sldId id="290" r:id="rId38"/>
    <p:sldId id="383" r:id="rId39"/>
    <p:sldId id="376" r:id="rId40"/>
    <p:sldId id="382" r:id="rId41"/>
    <p:sldId id="386" r:id="rId42"/>
    <p:sldId id="286" r:id="rId43"/>
    <p:sldId id="379" r:id="rId44"/>
    <p:sldId id="385" r:id="rId45"/>
    <p:sldId id="387" r:id="rId46"/>
    <p:sldId id="362" r:id="rId47"/>
    <p:sldId id="37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09-4D82-AB45-6A8BA9F543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09-4D82-AB45-6A8BA9F543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09-4D82-AB45-6A8BA9F543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09-4D82-AB45-6A8BA9F54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D239DE-5B87-4584-A2CB-2F80BA75F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D34A6-5143-421A-9256-84C76A56A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ABA4-C065-4865-B736-7D3D66BB7BD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CF214-9A81-4A9C-90A0-1279837121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901DE-2022-4064-8E5F-F3F0F8C0EE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00F3-AEE5-4D79-B3C5-0F7FEA0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95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37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00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7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13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813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489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52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1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947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6326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7246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70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12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810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5583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75" r:id="rId3"/>
    <p:sldLayoutId id="2147483662" r:id="rId4"/>
    <p:sldLayoutId id="2147483671" r:id="rId5"/>
    <p:sldLayoutId id="2147483661" r:id="rId6"/>
    <p:sldLayoutId id="2147483658" r:id="rId7"/>
    <p:sldLayoutId id="2147483663" r:id="rId8"/>
    <p:sldLayoutId id="2147483664" r:id="rId9"/>
    <p:sldLayoutId id="2147483665" r:id="rId10"/>
    <p:sldLayoutId id="2147483666" r:id="rId11"/>
    <p:sldLayoutId id="2147483672" r:id="rId12"/>
    <p:sldLayoutId id="2147483674" r:id="rId13"/>
    <p:sldLayoutId id="2147483668" r:id="rId14"/>
    <p:sldLayoutId id="2147483669" r:id="rId15"/>
    <p:sldLayoutId id="2147483670" r:id="rId16"/>
    <p:sldLayoutId id="2147483676" r:id="rId17"/>
    <p:sldLayoutId id="2147483659" r:id="rId18"/>
    <p:sldLayoutId id="2147483673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5970343" y="763833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023662" y="1467304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89" name="TextBox 388">
            <a:hlinkClick r:id="rId2"/>
            <a:extLst>
              <a:ext uri="{FF2B5EF4-FFF2-40B4-BE49-F238E27FC236}">
                <a16:creationId xmlns:a16="http://schemas.microsoft.com/office/drawing/2014/main" id="{37B42493-C84E-46E1-8725-7B279E6A1AFD}"/>
              </a:ext>
            </a:extLst>
          </p:cNvPr>
          <p:cNvSpPr txBox="1"/>
          <p:nvPr/>
        </p:nvSpPr>
        <p:spPr>
          <a:xfrm>
            <a:off x="559560" y="65354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45A88E09-D87A-4322-A09E-2A9A55BFACD0}"/>
              </a:ext>
            </a:extLst>
          </p:cNvPr>
          <p:cNvSpPr txBox="1"/>
          <p:nvPr/>
        </p:nvSpPr>
        <p:spPr>
          <a:xfrm>
            <a:off x="627801" y="1089283"/>
            <a:ext cx="5169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cs typeface="Arial" pitchFamily="34" charset="0"/>
              </a:rPr>
              <a:t>PPT Templates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28BDA4EA-0C65-4CFD-8878-E0A530ED5307}"/>
              </a:ext>
            </a:extLst>
          </p:cNvPr>
          <p:cNvSpPr txBox="1"/>
          <p:nvPr/>
        </p:nvSpPr>
        <p:spPr>
          <a:xfrm>
            <a:off x="627800" y="2786650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Sub Title of Your Presentation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7199735" y="587625"/>
            <a:ext cx="2544566" cy="4087609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9349865" y="4018957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6935116" y="3572713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" name="Teardrop 2">
            <a:extLst>
              <a:ext uri="{FF2B5EF4-FFF2-40B4-BE49-F238E27FC236}">
                <a16:creationId xmlns:a16="http://schemas.microsoft.com/office/drawing/2014/main" id="{64626E6C-31D2-476A-8767-060F74047A58}"/>
              </a:ext>
            </a:extLst>
          </p:cNvPr>
          <p:cNvSpPr/>
          <p:nvPr/>
        </p:nvSpPr>
        <p:spPr>
          <a:xfrm rot="8100000">
            <a:off x="1146946" y="4298205"/>
            <a:ext cx="999044" cy="999044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ardrop 102">
            <a:extLst>
              <a:ext uri="{FF2B5EF4-FFF2-40B4-BE49-F238E27FC236}">
                <a16:creationId xmlns:a16="http://schemas.microsoft.com/office/drawing/2014/main" id="{89705493-B255-478E-830C-92AD4666A866}"/>
              </a:ext>
            </a:extLst>
          </p:cNvPr>
          <p:cNvSpPr/>
          <p:nvPr/>
        </p:nvSpPr>
        <p:spPr>
          <a:xfrm rot="8100000">
            <a:off x="1929915" y="2861266"/>
            <a:ext cx="1431281" cy="143128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ardrop 103">
            <a:extLst>
              <a:ext uri="{FF2B5EF4-FFF2-40B4-BE49-F238E27FC236}">
                <a16:creationId xmlns:a16="http://schemas.microsoft.com/office/drawing/2014/main" id="{58DB5467-0492-477E-A650-54C922F2CD4F}"/>
              </a:ext>
            </a:extLst>
          </p:cNvPr>
          <p:cNvSpPr/>
          <p:nvPr/>
        </p:nvSpPr>
        <p:spPr>
          <a:xfrm rot="8100000">
            <a:off x="3673268" y="3138447"/>
            <a:ext cx="1541052" cy="154105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ardrop 104">
            <a:extLst>
              <a:ext uri="{FF2B5EF4-FFF2-40B4-BE49-F238E27FC236}">
                <a16:creationId xmlns:a16="http://schemas.microsoft.com/office/drawing/2014/main" id="{CAF05E60-C8CA-4DED-829B-A3B9DF5890D6}"/>
              </a:ext>
            </a:extLst>
          </p:cNvPr>
          <p:cNvSpPr/>
          <p:nvPr/>
        </p:nvSpPr>
        <p:spPr>
          <a:xfrm rot="8100000">
            <a:off x="4894432" y="1406363"/>
            <a:ext cx="1784491" cy="1784491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82FD15A-9265-4EC2-A133-EEA561C2F3F8}"/>
              </a:ext>
            </a:extLst>
          </p:cNvPr>
          <p:cNvSpPr txBox="1"/>
          <p:nvPr/>
        </p:nvSpPr>
        <p:spPr>
          <a:xfrm>
            <a:off x="1065966" y="4601361"/>
            <a:ext cx="11157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PPT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ectangle 18">
            <a:extLst>
              <a:ext uri="{FF2B5EF4-FFF2-40B4-BE49-F238E27FC236}">
                <a16:creationId xmlns:a16="http://schemas.microsoft.com/office/drawing/2014/main" id="{C7EFFA7A-8D97-4233-AD04-77779AC16C89}"/>
              </a:ext>
            </a:extLst>
          </p:cNvPr>
          <p:cNvSpPr/>
          <p:nvPr/>
        </p:nvSpPr>
        <p:spPr>
          <a:xfrm>
            <a:off x="1985314" y="3301238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08" name="Rectangle 18">
            <a:extLst>
              <a:ext uri="{FF2B5EF4-FFF2-40B4-BE49-F238E27FC236}">
                <a16:creationId xmlns:a16="http://schemas.microsoft.com/office/drawing/2014/main" id="{DAD86AF4-81FC-4E3D-A16E-02582CF29ACC}"/>
              </a:ext>
            </a:extLst>
          </p:cNvPr>
          <p:cNvSpPr/>
          <p:nvPr/>
        </p:nvSpPr>
        <p:spPr>
          <a:xfrm>
            <a:off x="3790555" y="3689056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7D4F99-36BA-4071-B99A-362C08067754}"/>
              </a:ext>
            </a:extLst>
          </p:cNvPr>
          <p:cNvSpPr txBox="1"/>
          <p:nvPr/>
        </p:nvSpPr>
        <p:spPr>
          <a:xfrm>
            <a:off x="4946280" y="1872019"/>
            <a:ext cx="175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1" name="그룹 93">
            <a:extLst>
              <a:ext uri="{FF2B5EF4-FFF2-40B4-BE49-F238E27FC236}">
                <a16:creationId xmlns:a16="http://schemas.microsoft.com/office/drawing/2014/main" id="{33AB9E90-48AA-4007-BDBC-EF26F0315C94}"/>
              </a:ext>
            </a:extLst>
          </p:cNvPr>
          <p:cNvGrpSpPr/>
          <p:nvPr/>
        </p:nvGrpSpPr>
        <p:grpSpPr>
          <a:xfrm>
            <a:off x="7326454" y="819829"/>
            <a:ext cx="4159392" cy="3008090"/>
            <a:chOff x="3944163" y="940693"/>
            <a:chExt cx="2236571" cy="300809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E65D1B6-9774-4032-A051-70C8CB3C6443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37641DC-5367-41E9-B66E-8AEBEA2AD01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629825" y="843041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C664676E-C2AE-44AD-8C4A-0157D9C3A662}"/>
              </a:ext>
            </a:extLst>
          </p:cNvPr>
          <p:cNvSpPr txBox="1">
            <a:spLocks/>
          </p:cNvSpPr>
          <p:nvPr/>
        </p:nvSpPr>
        <p:spPr>
          <a:xfrm>
            <a:off x="629825" y="521567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cs typeface="Arial" pitchFamily="34" charset="0"/>
              </a:rPr>
              <a:t>Modern PowerPoint Presentation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28EFDF8-D722-4DD6-B3DD-28A3E15538E3}"/>
              </a:ext>
            </a:extLst>
          </p:cNvPr>
          <p:cNvSpPr txBox="1"/>
          <p:nvPr/>
        </p:nvSpPr>
        <p:spPr>
          <a:xfrm>
            <a:off x="7426090" y="4017048"/>
            <a:ext cx="190711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490EB-35D2-4872-8889-A351656B76D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5823865" y="889726"/>
            <a:ext cx="72631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5726781" y="65532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5722330" y="181360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5722330" y="297188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257175" y="464902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EB515-2BA8-4C78-8D83-2B5D10EF3A4A}"/>
              </a:ext>
            </a:extLst>
          </p:cNvPr>
          <p:cNvGrpSpPr/>
          <p:nvPr/>
        </p:nvGrpSpPr>
        <p:grpSpPr>
          <a:xfrm>
            <a:off x="6077470" y="664266"/>
            <a:ext cx="5212080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08F61B-1221-4E17-9374-461119F1BABC}"/>
              </a:ext>
            </a:extLst>
          </p:cNvPr>
          <p:cNvGrpSpPr/>
          <p:nvPr/>
        </p:nvGrpSpPr>
        <p:grpSpPr>
          <a:xfrm>
            <a:off x="6077470" y="1819028"/>
            <a:ext cx="5212080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4F6435-9762-496F-86CB-D69FCB0D1131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3703B-B987-45F9-B5F5-78433C194407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CC58E-5FE2-4446-B20B-09A6E45AE159}"/>
              </a:ext>
            </a:extLst>
          </p:cNvPr>
          <p:cNvGrpSpPr/>
          <p:nvPr/>
        </p:nvGrpSpPr>
        <p:grpSpPr>
          <a:xfrm>
            <a:off x="6077470" y="2973789"/>
            <a:ext cx="5212080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7BD60A-87F2-404B-AB02-7789114EED0B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C253F4-FB12-4E22-8C32-8EDB53C61546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4644428" y="5852213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0D4556C-0B5D-475D-B9FE-D8DE576B0147}"/>
              </a:ext>
            </a:extLst>
          </p:cNvPr>
          <p:cNvSpPr txBox="1">
            <a:spLocks/>
          </p:cNvSpPr>
          <p:nvPr/>
        </p:nvSpPr>
        <p:spPr>
          <a:xfrm>
            <a:off x="7397562" y="5564181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30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050DD-436E-4D43-8BA9-DA339BB2CFFC}"/>
              </a:ext>
            </a:extLst>
          </p:cNvPr>
          <p:cNvGrpSpPr/>
          <p:nvPr/>
        </p:nvGrpSpPr>
        <p:grpSpPr>
          <a:xfrm>
            <a:off x="916910" y="4266801"/>
            <a:ext cx="2762299" cy="1324468"/>
            <a:chOff x="8424427" y="4266739"/>
            <a:chExt cx="2762299" cy="1324468"/>
          </a:xfrm>
        </p:grpSpPr>
        <p:sp>
          <p:nvSpPr>
            <p:cNvPr id="17" name="AutoShape 92">
              <a:extLst>
                <a:ext uri="{FF2B5EF4-FFF2-40B4-BE49-F238E27FC236}">
                  <a16:creationId xmlns:a16="http://schemas.microsoft.com/office/drawing/2014/main" id="{B8A010CC-6ACA-440E-9F99-90A50AC4D5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775087" y="4266801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AutoShape 92">
              <a:extLst>
                <a:ext uri="{FF2B5EF4-FFF2-40B4-BE49-F238E27FC236}">
                  <a16:creationId xmlns:a16="http://schemas.microsoft.com/office/drawing/2014/main" id="{AC7E3F50-1219-4FAC-A934-06C08C087E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81027" y="4266739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299B9611-4F9F-4666-A116-FD97CB3DAF6E}"/>
                </a:ext>
              </a:extLst>
            </p:cNvPr>
            <p:cNvSpPr/>
            <p:nvPr/>
          </p:nvSpPr>
          <p:spPr>
            <a:xfrm>
              <a:off x="10415811" y="4323784"/>
              <a:ext cx="308516" cy="405255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ed Rectangle 1">
              <a:extLst>
                <a:ext uri="{FF2B5EF4-FFF2-40B4-BE49-F238E27FC236}">
                  <a16:creationId xmlns:a16="http://schemas.microsoft.com/office/drawing/2014/main" id="{FDC361C5-8346-409C-AB93-965CF4E939D2}"/>
                </a:ext>
              </a:extLst>
            </p:cNvPr>
            <p:cNvSpPr>
              <a:spLocks/>
            </p:cNvSpPr>
            <p:nvPr/>
          </p:nvSpPr>
          <p:spPr>
            <a:xfrm>
              <a:off x="8891158" y="4383215"/>
              <a:ext cx="327776" cy="327776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AEC7AC-A8BC-441C-AA11-875F91C49641}"/>
                </a:ext>
              </a:extLst>
            </p:cNvPr>
            <p:cNvSpPr txBox="1"/>
            <p:nvPr/>
          </p:nvSpPr>
          <p:spPr>
            <a:xfrm>
              <a:off x="8424427" y="4944876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732823-50A8-4932-842B-40C6CE91D018}"/>
                </a:ext>
              </a:extLst>
            </p:cNvPr>
            <p:cNvSpPr txBox="1"/>
            <p:nvPr/>
          </p:nvSpPr>
          <p:spPr>
            <a:xfrm>
              <a:off x="9935994" y="4944876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91BC5F71-D610-49B7-A076-D86676C091B2}"/>
              </a:ext>
            </a:extLst>
          </p:cNvPr>
          <p:cNvSpPr/>
          <p:nvPr/>
        </p:nvSpPr>
        <p:spPr>
          <a:xfrm>
            <a:off x="4247069" y="2007223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6FA81674-26A4-4E6B-9462-30913BDBE723}"/>
              </a:ext>
            </a:extLst>
          </p:cNvPr>
          <p:cNvSpPr/>
          <p:nvPr/>
        </p:nvSpPr>
        <p:spPr>
          <a:xfrm>
            <a:off x="6104792" y="2272696"/>
            <a:ext cx="1152966" cy="2846007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1">
            <a:extLst>
              <a:ext uri="{FF2B5EF4-FFF2-40B4-BE49-F238E27FC236}">
                <a16:creationId xmlns:a16="http://schemas.microsoft.com/office/drawing/2014/main" id="{2439ACF1-AE9D-48E7-AA90-65D59D5888EE}"/>
              </a:ext>
            </a:extLst>
          </p:cNvPr>
          <p:cNvSpPr/>
          <p:nvPr/>
        </p:nvSpPr>
        <p:spPr>
          <a:xfrm>
            <a:off x="4994303" y="2263594"/>
            <a:ext cx="1110489" cy="28642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A67CC-31C0-4A72-913D-4FC6E070FC7B}"/>
              </a:ext>
            </a:extLst>
          </p:cNvPr>
          <p:cNvSpPr txBox="1"/>
          <p:nvPr/>
        </p:nvSpPr>
        <p:spPr>
          <a:xfrm>
            <a:off x="8208412" y="352642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2A722-BDA4-42AD-9EBC-266FB0ECA375}"/>
              </a:ext>
            </a:extLst>
          </p:cNvPr>
          <p:cNvSpPr txBox="1"/>
          <p:nvPr/>
        </p:nvSpPr>
        <p:spPr>
          <a:xfrm>
            <a:off x="612530" y="352610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826BBA-7EFB-4B16-BFC8-0B4E12FC0755}"/>
              </a:ext>
            </a:extLst>
          </p:cNvPr>
          <p:cNvGrpSpPr/>
          <p:nvPr/>
        </p:nvGrpSpPr>
        <p:grpSpPr>
          <a:xfrm>
            <a:off x="8512792" y="4266801"/>
            <a:ext cx="2762299" cy="1324468"/>
            <a:chOff x="8161373" y="4149392"/>
            <a:chExt cx="2762299" cy="1324468"/>
          </a:xfrm>
        </p:grpSpPr>
        <p:sp>
          <p:nvSpPr>
            <p:cNvPr id="11" name="AutoShape 92">
              <a:extLst>
                <a:ext uri="{FF2B5EF4-FFF2-40B4-BE49-F238E27FC236}">
                  <a16:creationId xmlns:a16="http://schemas.microsoft.com/office/drawing/2014/main" id="{4E66CC11-C762-4C80-8AEE-1685C21192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23285" y="4149454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AutoShape 92">
              <a:extLst>
                <a:ext uri="{FF2B5EF4-FFF2-40B4-BE49-F238E27FC236}">
                  <a16:creationId xmlns:a16="http://schemas.microsoft.com/office/drawing/2014/main" id="{A4380710-1CDA-471E-82D5-D2880CB6D4E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29226" y="4149392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rapezoid 10">
              <a:extLst>
                <a:ext uri="{FF2B5EF4-FFF2-40B4-BE49-F238E27FC236}">
                  <a16:creationId xmlns:a16="http://schemas.microsoft.com/office/drawing/2014/main" id="{86E0CAB2-3912-4719-9E74-47A2DAD271E0}"/>
                </a:ext>
              </a:extLst>
            </p:cNvPr>
            <p:cNvSpPr/>
            <p:nvPr/>
          </p:nvSpPr>
          <p:spPr>
            <a:xfrm>
              <a:off x="10129655" y="4243873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056AF234-5E3F-444A-A828-4AF298F4AC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8333" y="4224211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579CC7-A334-449E-88A6-49CE6F524D8B}"/>
                </a:ext>
              </a:extLst>
            </p:cNvPr>
            <p:cNvSpPr txBox="1"/>
            <p:nvPr/>
          </p:nvSpPr>
          <p:spPr>
            <a:xfrm>
              <a:off x="8161373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CFC2D8-4FE4-4A78-B386-C09A99E677A1}"/>
                </a:ext>
              </a:extLst>
            </p:cNvPr>
            <p:cNvSpPr txBox="1"/>
            <p:nvPr/>
          </p:nvSpPr>
          <p:spPr>
            <a:xfrm>
              <a:off x="9672940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FEC42999-F09E-4FE0-B06F-DA393C9DEBD0}"/>
              </a:ext>
            </a:extLst>
          </p:cNvPr>
          <p:cNvGrpSpPr/>
          <p:nvPr/>
        </p:nvGrpSpPr>
        <p:grpSpPr>
          <a:xfrm>
            <a:off x="8208412" y="2494556"/>
            <a:ext cx="3371058" cy="909259"/>
            <a:chOff x="395534" y="3667819"/>
            <a:chExt cx="3972999" cy="1132252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8ED2D4-C44B-4E5D-B385-A868F304F63C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14D410-9F68-4580-81A3-0006223032A1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198D317-8313-4480-B91F-7F1F39E005DB}"/>
              </a:ext>
            </a:extLst>
          </p:cNvPr>
          <p:cNvSpPr txBox="1"/>
          <p:nvPr/>
        </p:nvSpPr>
        <p:spPr>
          <a:xfrm>
            <a:off x="8208413" y="194819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C7726C-29B0-4776-BD53-7FD6E996E6D0}"/>
              </a:ext>
            </a:extLst>
          </p:cNvPr>
          <p:cNvSpPr txBox="1"/>
          <p:nvPr/>
        </p:nvSpPr>
        <p:spPr>
          <a:xfrm>
            <a:off x="8208413" y="161727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30" name="Group 33">
            <a:extLst>
              <a:ext uri="{FF2B5EF4-FFF2-40B4-BE49-F238E27FC236}">
                <a16:creationId xmlns:a16="http://schemas.microsoft.com/office/drawing/2014/main" id="{EE31D9B4-8DAC-4B88-B905-10D4682C0B0A}"/>
              </a:ext>
            </a:extLst>
          </p:cNvPr>
          <p:cNvGrpSpPr/>
          <p:nvPr/>
        </p:nvGrpSpPr>
        <p:grpSpPr>
          <a:xfrm>
            <a:off x="612528" y="2528822"/>
            <a:ext cx="3371058" cy="909259"/>
            <a:chOff x="395534" y="3667819"/>
            <a:chExt cx="3972999" cy="1132252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FC8086-B505-4648-BBDD-7E07FB18BABE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176D26-8CCC-468A-857B-54B824227A8F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5B02F21-E901-4EA7-9BEC-0A6049C7A46F}"/>
              </a:ext>
            </a:extLst>
          </p:cNvPr>
          <p:cNvSpPr txBox="1"/>
          <p:nvPr/>
        </p:nvSpPr>
        <p:spPr>
          <a:xfrm>
            <a:off x="612529" y="198246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56F419-D68F-47FE-A191-56B5D0F0C44D}"/>
              </a:ext>
            </a:extLst>
          </p:cNvPr>
          <p:cNvSpPr txBox="1"/>
          <p:nvPr/>
        </p:nvSpPr>
        <p:spPr>
          <a:xfrm>
            <a:off x="612529" y="165154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5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8" name="Oval 3">
            <a:extLst>
              <a:ext uri="{FF2B5EF4-FFF2-40B4-BE49-F238E27FC236}">
                <a16:creationId xmlns:a16="http://schemas.microsoft.com/office/drawing/2014/main" id="{E3D3423E-6BBA-40FB-82E0-F69780E69F6C}"/>
              </a:ext>
            </a:extLst>
          </p:cNvPr>
          <p:cNvSpPr/>
          <p:nvPr/>
        </p:nvSpPr>
        <p:spPr>
          <a:xfrm rot="16200000">
            <a:off x="3642213" y="4093194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3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  <a:softEdge rad="190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02" name="Oval 3">
            <a:extLst>
              <a:ext uri="{FF2B5EF4-FFF2-40B4-BE49-F238E27FC236}">
                <a16:creationId xmlns:a16="http://schemas.microsoft.com/office/drawing/2014/main" id="{9D7A5B2A-DB56-439C-8C0B-BA9A717327A5}"/>
              </a:ext>
            </a:extLst>
          </p:cNvPr>
          <p:cNvSpPr/>
          <p:nvPr/>
        </p:nvSpPr>
        <p:spPr>
          <a:xfrm rot="10800000">
            <a:off x="6086477" y="4110244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3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  <a:softEdge rad="190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04" name="Oval 3">
            <a:extLst>
              <a:ext uri="{FF2B5EF4-FFF2-40B4-BE49-F238E27FC236}">
                <a16:creationId xmlns:a16="http://schemas.microsoft.com/office/drawing/2014/main" id="{F95E9545-9F42-4074-BFDA-A721E2476E5D}"/>
              </a:ext>
            </a:extLst>
          </p:cNvPr>
          <p:cNvSpPr/>
          <p:nvPr/>
        </p:nvSpPr>
        <p:spPr>
          <a:xfrm>
            <a:off x="3659265" y="1880613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3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  <a:softEdge rad="190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07" name="Oval 3">
            <a:extLst>
              <a:ext uri="{FF2B5EF4-FFF2-40B4-BE49-F238E27FC236}">
                <a16:creationId xmlns:a16="http://schemas.microsoft.com/office/drawing/2014/main" id="{48C8A4FD-48A1-4428-9E18-149283E82392}"/>
              </a:ext>
            </a:extLst>
          </p:cNvPr>
          <p:cNvSpPr/>
          <p:nvPr/>
        </p:nvSpPr>
        <p:spPr>
          <a:xfrm rot="5400000">
            <a:off x="6069425" y="1863561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3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  <a:softEdge rad="190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08" name="Oval 3">
            <a:extLst>
              <a:ext uri="{FF2B5EF4-FFF2-40B4-BE49-F238E27FC236}">
                <a16:creationId xmlns:a16="http://schemas.microsoft.com/office/drawing/2014/main" id="{43E41F94-A7D8-499D-8923-C847CA0A8637}"/>
              </a:ext>
            </a:extLst>
          </p:cNvPr>
          <p:cNvSpPr/>
          <p:nvPr/>
        </p:nvSpPr>
        <p:spPr>
          <a:xfrm>
            <a:off x="3854227" y="1548885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3A3A8E5-D48C-483D-B0D5-D517A8592A5C}"/>
              </a:ext>
            </a:extLst>
          </p:cNvPr>
          <p:cNvGrpSpPr/>
          <p:nvPr/>
        </p:nvGrpSpPr>
        <p:grpSpPr>
          <a:xfrm>
            <a:off x="922462" y="1953132"/>
            <a:ext cx="2703411" cy="1331933"/>
            <a:chOff x="244291" y="1730675"/>
            <a:chExt cx="1937441" cy="133193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2DC059F-B63A-4F85-90A5-C3854D440BA1}"/>
                </a:ext>
              </a:extLst>
            </p:cNvPr>
            <p:cNvSpPr txBox="1"/>
            <p:nvPr/>
          </p:nvSpPr>
          <p:spPr>
            <a:xfrm>
              <a:off x="244291" y="1730675"/>
              <a:ext cx="1937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B98DB2E-D8A1-4744-BF82-070602E1AA8B}"/>
                </a:ext>
              </a:extLst>
            </p:cNvPr>
            <p:cNvSpPr txBox="1"/>
            <p:nvPr/>
          </p:nvSpPr>
          <p:spPr>
            <a:xfrm>
              <a:off x="244291" y="2046945"/>
              <a:ext cx="1937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362F0B-79CC-4724-84A5-FC290319F3CF}"/>
              </a:ext>
            </a:extLst>
          </p:cNvPr>
          <p:cNvGrpSpPr/>
          <p:nvPr/>
        </p:nvGrpSpPr>
        <p:grpSpPr>
          <a:xfrm>
            <a:off x="922460" y="4235783"/>
            <a:ext cx="2703412" cy="1331933"/>
            <a:chOff x="244291" y="1730675"/>
            <a:chExt cx="1937442" cy="1331933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377B7FA-DE0F-4E36-9AA5-C4D91D207556}"/>
                </a:ext>
              </a:extLst>
            </p:cNvPr>
            <p:cNvSpPr txBox="1"/>
            <p:nvPr/>
          </p:nvSpPr>
          <p:spPr>
            <a:xfrm>
              <a:off x="244291" y="1730675"/>
              <a:ext cx="1937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9CA8961-9EBC-43E9-8000-43464DFF9E1B}"/>
                </a:ext>
              </a:extLst>
            </p:cNvPr>
            <p:cNvSpPr txBox="1"/>
            <p:nvPr/>
          </p:nvSpPr>
          <p:spPr>
            <a:xfrm>
              <a:off x="244292" y="2046945"/>
              <a:ext cx="1937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1C60BB0-F1E8-4F24-B274-350FEB6A0874}"/>
              </a:ext>
            </a:extLst>
          </p:cNvPr>
          <p:cNvGrpSpPr/>
          <p:nvPr/>
        </p:nvGrpSpPr>
        <p:grpSpPr>
          <a:xfrm>
            <a:off x="8539852" y="1938199"/>
            <a:ext cx="2863039" cy="1331933"/>
            <a:chOff x="244291" y="1730675"/>
            <a:chExt cx="1937441" cy="133193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40FC58A-0979-42CA-AB66-1C6A3D73F8DC}"/>
                </a:ext>
              </a:extLst>
            </p:cNvPr>
            <p:cNvSpPr txBox="1"/>
            <p:nvPr/>
          </p:nvSpPr>
          <p:spPr>
            <a:xfrm>
              <a:off x="244291" y="1730675"/>
              <a:ext cx="1937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AB362AE-2FAB-421D-AC1C-B7BEEE6C546D}"/>
                </a:ext>
              </a:extLst>
            </p:cNvPr>
            <p:cNvSpPr txBox="1"/>
            <p:nvPr/>
          </p:nvSpPr>
          <p:spPr>
            <a:xfrm>
              <a:off x="244291" y="2046945"/>
              <a:ext cx="1937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DCE106C-7C49-4D0C-B62F-327E4427233E}"/>
              </a:ext>
            </a:extLst>
          </p:cNvPr>
          <p:cNvGrpSpPr/>
          <p:nvPr/>
        </p:nvGrpSpPr>
        <p:grpSpPr>
          <a:xfrm>
            <a:off x="8539852" y="4235783"/>
            <a:ext cx="2863039" cy="1331933"/>
            <a:chOff x="244291" y="1730675"/>
            <a:chExt cx="1937441" cy="1331933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65F19AB-A59B-40F1-AA6A-BD194BC3A094}"/>
                </a:ext>
              </a:extLst>
            </p:cNvPr>
            <p:cNvSpPr txBox="1"/>
            <p:nvPr/>
          </p:nvSpPr>
          <p:spPr>
            <a:xfrm>
              <a:off x="244291" y="1730675"/>
              <a:ext cx="1937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46DF2FF-CF0E-4791-97FD-3033B7D3E8F4}"/>
                </a:ext>
              </a:extLst>
            </p:cNvPr>
            <p:cNvSpPr txBox="1"/>
            <p:nvPr/>
          </p:nvSpPr>
          <p:spPr>
            <a:xfrm>
              <a:off x="244291" y="2046945"/>
              <a:ext cx="1937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Oval 3">
            <a:extLst>
              <a:ext uri="{FF2B5EF4-FFF2-40B4-BE49-F238E27FC236}">
                <a16:creationId xmlns:a16="http://schemas.microsoft.com/office/drawing/2014/main" id="{7B565B9E-8A74-4F54-9697-3BFC719ADF5E}"/>
              </a:ext>
            </a:extLst>
          </p:cNvPr>
          <p:cNvSpPr/>
          <p:nvPr/>
        </p:nvSpPr>
        <p:spPr>
          <a:xfrm rot="5400000">
            <a:off x="6287569" y="1533952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30" name="Oval 3">
            <a:extLst>
              <a:ext uri="{FF2B5EF4-FFF2-40B4-BE49-F238E27FC236}">
                <a16:creationId xmlns:a16="http://schemas.microsoft.com/office/drawing/2014/main" id="{EAA4FCD0-EAD1-4EE9-8167-FA7A68F975C0}"/>
              </a:ext>
            </a:extLst>
          </p:cNvPr>
          <p:cNvSpPr/>
          <p:nvPr/>
        </p:nvSpPr>
        <p:spPr>
          <a:xfrm rot="10800000">
            <a:off x="6304621" y="3823279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31" name="Oval 3">
            <a:extLst>
              <a:ext uri="{FF2B5EF4-FFF2-40B4-BE49-F238E27FC236}">
                <a16:creationId xmlns:a16="http://schemas.microsoft.com/office/drawing/2014/main" id="{1B1CBBA8-967D-4F93-9FB1-99567C661135}"/>
              </a:ext>
            </a:extLst>
          </p:cNvPr>
          <p:cNvSpPr/>
          <p:nvPr/>
        </p:nvSpPr>
        <p:spPr>
          <a:xfrm rot="16200000">
            <a:off x="3871277" y="3840330"/>
            <a:ext cx="2014102" cy="198000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B008231-A1DB-4D9B-9869-096465D55938}"/>
              </a:ext>
            </a:extLst>
          </p:cNvPr>
          <p:cNvGrpSpPr/>
          <p:nvPr/>
        </p:nvGrpSpPr>
        <p:grpSpPr>
          <a:xfrm>
            <a:off x="4239298" y="2336210"/>
            <a:ext cx="1243965" cy="911398"/>
            <a:chOff x="1475656" y="1868392"/>
            <a:chExt cx="1657674" cy="911398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5FFA430-1A97-40A8-9FAE-2142E3888208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F230262-3469-4701-9289-295637B8BF66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93FA0E7-3BE4-4ABC-BCEF-32B7FAEF049A}"/>
              </a:ext>
            </a:extLst>
          </p:cNvPr>
          <p:cNvGrpSpPr/>
          <p:nvPr/>
        </p:nvGrpSpPr>
        <p:grpSpPr>
          <a:xfrm>
            <a:off x="6672640" y="2336210"/>
            <a:ext cx="1243965" cy="911398"/>
            <a:chOff x="1475656" y="1868392"/>
            <a:chExt cx="1657674" cy="911398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1FB4E91-7F77-478B-8030-62581A6C02E7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88F9341-A1F1-458C-9CDC-71DE9739FFF4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A101A15-1FE2-49B5-8F8A-0F5278251772}"/>
              </a:ext>
            </a:extLst>
          </p:cNvPr>
          <p:cNvGrpSpPr/>
          <p:nvPr/>
        </p:nvGrpSpPr>
        <p:grpSpPr>
          <a:xfrm>
            <a:off x="4256348" y="4709971"/>
            <a:ext cx="1243965" cy="911398"/>
            <a:chOff x="1475656" y="1868392"/>
            <a:chExt cx="1657674" cy="91139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6FCE297-5F56-4ADB-AA67-4D5032691E0E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A236666-2F97-4397-8F38-316A14766F62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50B8795-1DBB-4122-900C-B1F1F351323E}"/>
              </a:ext>
            </a:extLst>
          </p:cNvPr>
          <p:cNvGrpSpPr/>
          <p:nvPr/>
        </p:nvGrpSpPr>
        <p:grpSpPr>
          <a:xfrm>
            <a:off x="6689691" y="4709971"/>
            <a:ext cx="1243965" cy="911398"/>
            <a:chOff x="1475656" y="1868392"/>
            <a:chExt cx="1657674" cy="911398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C7D36BA-4B39-4D04-B5A3-CC74A9557212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E8C78CB-AC6D-4718-B72C-6511BE6A104B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sp>
        <p:nvSpPr>
          <p:cNvPr id="144" name="Rectangle 16">
            <a:extLst>
              <a:ext uri="{FF2B5EF4-FFF2-40B4-BE49-F238E27FC236}">
                <a16:creationId xmlns:a16="http://schemas.microsoft.com/office/drawing/2014/main" id="{17DCBA52-B56A-4E4F-957F-087BC2DDFB9A}"/>
              </a:ext>
            </a:extLst>
          </p:cNvPr>
          <p:cNvSpPr/>
          <p:nvPr/>
        </p:nvSpPr>
        <p:spPr>
          <a:xfrm rot="2700000">
            <a:off x="7161660" y="18080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ectangle 9">
            <a:extLst>
              <a:ext uri="{FF2B5EF4-FFF2-40B4-BE49-F238E27FC236}">
                <a16:creationId xmlns:a16="http://schemas.microsoft.com/office/drawing/2014/main" id="{9875366C-6CA2-4154-9C48-220993FF20B3}"/>
              </a:ext>
            </a:extLst>
          </p:cNvPr>
          <p:cNvSpPr/>
          <p:nvPr/>
        </p:nvSpPr>
        <p:spPr>
          <a:xfrm>
            <a:off x="4696547" y="192003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6" name="Rounded Rectangle 5">
            <a:extLst>
              <a:ext uri="{FF2B5EF4-FFF2-40B4-BE49-F238E27FC236}">
                <a16:creationId xmlns:a16="http://schemas.microsoft.com/office/drawing/2014/main" id="{DBFFFFD5-84ED-4945-BAF4-0CECF19C2018}"/>
              </a:ext>
            </a:extLst>
          </p:cNvPr>
          <p:cNvSpPr/>
          <p:nvPr/>
        </p:nvSpPr>
        <p:spPr>
          <a:xfrm flipH="1">
            <a:off x="7115831" y="42857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7" name="Round Same Side Corner Rectangle 11">
            <a:extLst>
              <a:ext uri="{FF2B5EF4-FFF2-40B4-BE49-F238E27FC236}">
                <a16:creationId xmlns:a16="http://schemas.microsoft.com/office/drawing/2014/main" id="{83E4E805-54A0-489B-B45D-E6C55F84B5B3}"/>
              </a:ext>
            </a:extLst>
          </p:cNvPr>
          <p:cNvSpPr>
            <a:spLocks noChangeAspect="1"/>
          </p:cNvSpPr>
          <p:nvPr/>
        </p:nvSpPr>
        <p:spPr>
          <a:xfrm rot="9900000">
            <a:off x="4663277" y="429820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6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538FF3B-068F-4DCB-BB48-470593015C20}"/>
              </a:ext>
            </a:extLst>
          </p:cNvPr>
          <p:cNvSpPr txBox="1">
            <a:spLocks/>
          </p:cNvSpPr>
          <p:nvPr/>
        </p:nvSpPr>
        <p:spPr>
          <a:xfrm>
            <a:off x="4275006" y="1969526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6F1A27E-EBC3-4799-8788-A39D680228EE}"/>
              </a:ext>
            </a:extLst>
          </p:cNvPr>
          <p:cNvSpPr txBox="1">
            <a:spLocks/>
          </p:cNvSpPr>
          <p:nvPr/>
        </p:nvSpPr>
        <p:spPr>
          <a:xfrm>
            <a:off x="3024876" y="162436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BD8D4F3-52CF-4C24-86C8-643189F313E7}"/>
              </a:ext>
            </a:extLst>
          </p:cNvPr>
          <p:cNvSpPr txBox="1">
            <a:spLocks/>
          </p:cNvSpPr>
          <p:nvPr/>
        </p:nvSpPr>
        <p:spPr>
          <a:xfrm>
            <a:off x="1883974" y="75980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80CEA-D90C-427E-854F-D53ECDED2DE6}"/>
              </a:ext>
            </a:extLst>
          </p:cNvPr>
          <p:cNvSpPr txBox="1">
            <a:spLocks/>
          </p:cNvSpPr>
          <p:nvPr/>
        </p:nvSpPr>
        <p:spPr>
          <a:xfrm>
            <a:off x="1970536" y="4856598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6D9C88-DFDB-477C-A418-40BD6F9CDFB6}"/>
              </a:ext>
            </a:extLst>
          </p:cNvPr>
          <p:cNvSpPr txBox="1">
            <a:spLocks/>
          </p:cNvSpPr>
          <p:nvPr/>
        </p:nvSpPr>
        <p:spPr>
          <a:xfrm>
            <a:off x="1970536" y="520920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CEB3E157-A42C-436E-B313-01437D72B824}"/>
              </a:ext>
            </a:extLst>
          </p:cNvPr>
          <p:cNvSpPr txBox="1">
            <a:spLocks/>
          </p:cNvSpPr>
          <p:nvPr/>
        </p:nvSpPr>
        <p:spPr>
          <a:xfrm>
            <a:off x="2541416" y="555436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5FDA3-9090-42D5-A6D4-7586A08421E3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B3D0D-64AF-4841-9B4D-0E4E43D593A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47514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Up Arrow 3">
            <a:extLst>
              <a:ext uri="{FF2B5EF4-FFF2-40B4-BE49-F238E27FC236}">
                <a16:creationId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72C14-C29E-434B-A50A-FE4FFB80AB32}"/>
              </a:ext>
            </a:extLst>
          </p:cNvPr>
          <p:cNvSpPr/>
          <p:nvPr/>
        </p:nvSpPr>
        <p:spPr>
          <a:xfrm>
            <a:off x="1748989" y="5149396"/>
            <a:ext cx="4347011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748989" y="2557474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748989" y="3427999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85149-95F6-439B-B29A-CF997CC77CB0}"/>
              </a:ext>
            </a:extLst>
          </p:cNvPr>
          <p:cNvSpPr/>
          <p:nvPr/>
        </p:nvSpPr>
        <p:spPr>
          <a:xfrm>
            <a:off x="1748989" y="4293747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F6FDC-1E64-4432-A296-FF53FFC857E7}"/>
              </a:ext>
            </a:extLst>
          </p:cNvPr>
          <p:cNvGrpSpPr/>
          <p:nvPr/>
        </p:nvGrpSpPr>
        <p:grpSpPr>
          <a:xfrm>
            <a:off x="1273804" y="4939038"/>
            <a:ext cx="1493509" cy="756162"/>
            <a:chOff x="4333508" y="1848856"/>
            <a:chExt cx="1493509" cy="756162"/>
          </a:xfrm>
        </p:grpSpPr>
        <p:pic>
          <p:nvPicPr>
            <p:cNvPr id="1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4246E6C-D4AD-4CAE-950D-CD1EDB1E9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0A60446-2479-4414-A3E4-3D6242D4B1E1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1273804" y="2351535"/>
            <a:ext cx="1493509" cy="75616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1273804" y="3228201"/>
            <a:ext cx="1493509" cy="756162"/>
            <a:chOff x="4333508" y="1848856"/>
            <a:chExt cx="1493509" cy="756162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96AE3A-1D32-4A20-9227-089079067B2E}"/>
              </a:ext>
            </a:extLst>
          </p:cNvPr>
          <p:cNvGrpSpPr/>
          <p:nvPr/>
        </p:nvGrpSpPr>
        <p:grpSpPr>
          <a:xfrm>
            <a:off x="1273804" y="4104869"/>
            <a:ext cx="1493509" cy="756162"/>
            <a:chOff x="4333508" y="1848856"/>
            <a:chExt cx="1493509" cy="756162"/>
          </a:xfrm>
        </p:grpSpPr>
        <p:pic>
          <p:nvPicPr>
            <p:cNvPr id="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1F0A271-711F-4C32-9DE2-785654CEF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6CFE575-098D-4665-A596-9FF0C91475B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780C86-8F6C-4FBF-A35E-6FA0277DD7B9}"/>
              </a:ext>
            </a:extLst>
          </p:cNvPr>
          <p:cNvGrpSpPr/>
          <p:nvPr/>
        </p:nvGrpSpPr>
        <p:grpSpPr>
          <a:xfrm>
            <a:off x="6410913" y="3415158"/>
            <a:ext cx="4895263" cy="738664"/>
            <a:chOff x="2551706" y="4283314"/>
            <a:chExt cx="1480091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EE82DE-2ED5-4DF1-AD3F-F2DA19A0073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68F880-21B7-40FD-B6CC-662E155C598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681938-E2F3-4C23-A94C-DD325FFE2C97}"/>
              </a:ext>
            </a:extLst>
          </p:cNvPr>
          <p:cNvGrpSpPr/>
          <p:nvPr/>
        </p:nvGrpSpPr>
        <p:grpSpPr>
          <a:xfrm>
            <a:off x="6410913" y="2545651"/>
            <a:ext cx="4895263" cy="738664"/>
            <a:chOff x="2551706" y="4283314"/>
            <a:chExt cx="1480091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78ADE1-A743-40BA-BD2B-8C0068811E8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0BBD93-AC4A-482D-BBC5-3C9AC62CD1A4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051853-1BF8-40B7-82D0-0BFCEDC2A468}"/>
              </a:ext>
            </a:extLst>
          </p:cNvPr>
          <p:cNvGrpSpPr/>
          <p:nvPr/>
        </p:nvGrpSpPr>
        <p:grpSpPr>
          <a:xfrm>
            <a:off x="6410913" y="4284665"/>
            <a:ext cx="4895263" cy="738664"/>
            <a:chOff x="2551706" y="4283314"/>
            <a:chExt cx="1480091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FFFA82-28DB-41D2-ADD7-DF5EE211605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B76919-95E2-4CF4-A3BC-115CB4ACF248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C62439-9F3D-4E73-A3DC-98193B38AF38}"/>
              </a:ext>
            </a:extLst>
          </p:cNvPr>
          <p:cNvGrpSpPr/>
          <p:nvPr/>
        </p:nvGrpSpPr>
        <p:grpSpPr>
          <a:xfrm>
            <a:off x="6410913" y="5154173"/>
            <a:ext cx="4895263" cy="738664"/>
            <a:chOff x="2551706" y="4283314"/>
            <a:chExt cx="1480091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4293BA-1C2A-4EA4-ABAB-1C62AD453E3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0BE000-58C4-41A9-A5F8-39DD43BBF5D6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35EC0034-2724-48C0-B55D-344B5723849E}"/>
              </a:ext>
            </a:extLst>
          </p:cNvPr>
          <p:cNvSpPr txBox="1">
            <a:spLocks/>
          </p:cNvSpPr>
          <p:nvPr/>
        </p:nvSpPr>
        <p:spPr>
          <a:xfrm>
            <a:off x="3430741" y="527443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3430741" y="2683901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3430741" y="3557535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E3BCABD-1983-4006-A2D0-0D9E8B4F0A15}"/>
              </a:ext>
            </a:extLst>
          </p:cNvPr>
          <p:cNvSpPr txBox="1">
            <a:spLocks/>
          </p:cNvSpPr>
          <p:nvPr/>
        </p:nvSpPr>
        <p:spPr>
          <a:xfrm>
            <a:off x="3430741" y="4431169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FDEA017B-B594-4256-97F3-5C17720CD3A0}"/>
              </a:ext>
            </a:extLst>
          </p:cNvPr>
          <p:cNvSpPr/>
          <p:nvPr/>
        </p:nvSpPr>
        <p:spPr>
          <a:xfrm>
            <a:off x="5562132" y="36176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611C0FDF-1D93-4E2A-8FCE-0122925973D5}"/>
              </a:ext>
            </a:extLst>
          </p:cNvPr>
          <p:cNvSpPr/>
          <p:nvPr/>
        </p:nvSpPr>
        <p:spPr>
          <a:xfrm>
            <a:off x="5516214" y="280019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6DFB35A4-0EAD-4BEF-AA2B-E5D2535B73F6}"/>
              </a:ext>
            </a:extLst>
          </p:cNvPr>
          <p:cNvSpPr/>
          <p:nvPr/>
        </p:nvSpPr>
        <p:spPr>
          <a:xfrm rot="2700000">
            <a:off x="5556252" y="440837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997594F4-3CFE-422E-A4C7-F42F2F5DFA91}"/>
              </a:ext>
            </a:extLst>
          </p:cNvPr>
          <p:cNvSpPr/>
          <p:nvPr/>
        </p:nvSpPr>
        <p:spPr>
          <a:xfrm>
            <a:off x="5516213" y="539879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944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ound Same Side Corner Rectangle 2">
            <a:extLst>
              <a:ext uri="{FF2B5EF4-FFF2-40B4-BE49-F238E27FC236}">
                <a16:creationId xmlns:a16="http://schemas.microsoft.com/office/drawing/2014/main" id="{3FA709D6-1DB8-4B8B-9862-1C0303DEF921}"/>
              </a:ext>
            </a:extLst>
          </p:cNvPr>
          <p:cNvSpPr/>
          <p:nvPr/>
        </p:nvSpPr>
        <p:spPr>
          <a:xfrm rot="5400000">
            <a:off x="8316170" y="3029409"/>
            <a:ext cx="720000" cy="515746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68B58A-EC1D-4DD0-87DC-9D416117D7E9}"/>
              </a:ext>
            </a:extLst>
          </p:cNvPr>
          <p:cNvGrpSpPr/>
          <p:nvPr/>
        </p:nvGrpSpPr>
        <p:grpSpPr>
          <a:xfrm>
            <a:off x="4063438" y="1885721"/>
            <a:ext cx="4068000" cy="4068000"/>
            <a:chOff x="2514579" y="1730962"/>
            <a:chExt cx="4068000" cy="406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21EC56-99B1-4F2B-A026-DFB5BA21CB7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Pie 5">
              <a:extLst>
                <a:ext uri="{FF2B5EF4-FFF2-40B4-BE49-F238E27FC236}">
                  <a16:creationId xmlns:a16="http://schemas.microsoft.com/office/drawing/2014/main" id="{8A6A69D9-CD52-4B57-A16D-876D4972C14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39137"/>
                <a:gd name="adj2" fmla="val 54131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 Same Side Corner Rectangle 6">
            <a:extLst>
              <a:ext uri="{FF2B5EF4-FFF2-40B4-BE49-F238E27FC236}">
                <a16:creationId xmlns:a16="http://schemas.microsoft.com/office/drawing/2014/main" id="{DFC52528-2243-4E74-87C2-36BC90C60257}"/>
              </a:ext>
            </a:extLst>
          </p:cNvPr>
          <p:cNvSpPr/>
          <p:nvPr/>
        </p:nvSpPr>
        <p:spPr>
          <a:xfrm rot="16200000">
            <a:off x="3630245" y="500783"/>
            <a:ext cx="720000" cy="4212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80BC-C4E4-442C-81D7-0C989C9D9296}"/>
              </a:ext>
            </a:extLst>
          </p:cNvPr>
          <p:cNvGrpSpPr/>
          <p:nvPr/>
        </p:nvGrpSpPr>
        <p:grpSpPr>
          <a:xfrm>
            <a:off x="4423438" y="2245721"/>
            <a:ext cx="3348000" cy="3348000"/>
            <a:chOff x="2514579" y="1730962"/>
            <a:chExt cx="4068000" cy="4068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1987F8-2BD6-4FA7-832B-75E9BB4292A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ie 9">
              <a:extLst>
                <a:ext uri="{FF2B5EF4-FFF2-40B4-BE49-F238E27FC236}">
                  <a16:creationId xmlns:a16="http://schemas.microsoft.com/office/drawing/2014/main" id="{EB35131A-4C70-4B80-B920-31625C6BDFB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16333"/>
                <a:gd name="adj2" fmla="val 16258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Round Same Side Corner Rectangle 10">
            <a:extLst>
              <a:ext uri="{FF2B5EF4-FFF2-40B4-BE49-F238E27FC236}">
                <a16:creationId xmlns:a16="http://schemas.microsoft.com/office/drawing/2014/main" id="{E55ABEA2-20DA-413A-9C41-DD4024D557ED}"/>
              </a:ext>
            </a:extLst>
          </p:cNvPr>
          <p:cNvSpPr/>
          <p:nvPr/>
        </p:nvSpPr>
        <p:spPr>
          <a:xfrm rot="16200000">
            <a:off x="3159173" y="2303131"/>
            <a:ext cx="720000" cy="5148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ED97BA-08D9-4861-A6D6-99C284431491}"/>
              </a:ext>
            </a:extLst>
          </p:cNvPr>
          <p:cNvGrpSpPr/>
          <p:nvPr/>
        </p:nvGrpSpPr>
        <p:grpSpPr>
          <a:xfrm>
            <a:off x="4783438" y="2605721"/>
            <a:ext cx="2628000" cy="2628000"/>
            <a:chOff x="2514579" y="1730962"/>
            <a:chExt cx="4068000" cy="406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831EC4-F047-4528-A5B4-03767ECDB49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Pie 13">
              <a:extLst>
                <a:ext uri="{FF2B5EF4-FFF2-40B4-BE49-F238E27FC236}">
                  <a16:creationId xmlns:a16="http://schemas.microsoft.com/office/drawing/2014/main" id="{F1913605-1145-458B-8398-EAD991E314E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25139"/>
                <a:gd name="adj2" fmla="val 60950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ound Same Side Corner Rectangle 14">
            <a:extLst>
              <a:ext uri="{FF2B5EF4-FFF2-40B4-BE49-F238E27FC236}">
                <a16:creationId xmlns:a16="http://schemas.microsoft.com/office/drawing/2014/main" id="{D6CD9812-FBAE-4CD1-8364-A22842ECC4D1}"/>
              </a:ext>
            </a:extLst>
          </p:cNvPr>
          <p:cNvSpPr/>
          <p:nvPr/>
        </p:nvSpPr>
        <p:spPr>
          <a:xfrm rot="5400000">
            <a:off x="7742524" y="1320818"/>
            <a:ext cx="720000" cy="3996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5964D4-9B85-4599-AD6D-F6E599A4027C}"/>
              </a:ext>
            </a:extLst>
          </p:cNvPr>
          <p:cNvGrpSpPr/>
          <p:nvPr/>
        </p:nvGrpSpPr>
        <p:grpSpPr>
          <a:xfrm>
            <a:off x="5143438" y="2965721"/>
            <a:ext cx="1908000" cy="1908000"/>
            <a:chOff x="2514579" y="1730962"/>
            <a:chExt cx="4068000" cy="4068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DEB7F8-A178-46DA-8AFD-93944A4C95BF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Pie 17">
              <a:extLst>
                <a:ext uri="{FF2B5EF4-FFF2-40B4-BE49-F238E27FC236}">
                  <a16:creationId xmlns:a16="http://schemas.microsoft.com/office/drawing/2014/main" id="{E49B61BD-8776-47CD-B8F5-9C9CF20B9DC7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58751"/>
                <a:gd name="adj2" fmla="val 207871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E518F4-D228-495F-8EED-25166880CD20}"/>
              </a:ext>
            </a:extLst>
          </p:cNvPr>
          <p:cNvGrpSpPr/>
          <p:nvPr/>
        </p:nvGrpSpPr>
        <p:grpSpPr>
          <a:xfrm>
            <a:off x="5503438" y="3325721"/>
            <a:ext cx="1188000" cy="1188000"/>
            <a:chOff x="3861825" y="3078865"/>
            <a:chExt cx="1188000" cy="1188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06C189-2C11-4E85-AA8D-65E8BC456D76}"/>
                </a:ext>
              </a:extLst>
            </p:cNvPr>
            <p:cNvSpPr/>
            <p:nvPr/>
          </p:nvSpPr>
          <p:spPr>
            <a:xfrm>
              <a:off x="3861825" y="3078865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B9990-B071-4382-B43E-47A938EA41F0}"/>
                </a:ext>
              </a:extLst>
            </p:cNvPr>
            <p:cNvSpPr/>
            <p:nvPr/>
          </p:nvSpPr>
          <p:spPr>
            <a:xfrm>
              <a:off x="3951825" y="3168865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ACCA091-39AE-4FBE-AB70-19816FA48310}"/>
              </a:ext>
            </a:extLst>
          </p:cNvPr>
          <p:cNvSpPr/>
          <p:nvPr/>
        </p:nvSpPr>
        <p:spPr>
          <a:xfrm>
            <a:off x="9415738" y="3002240"/>
            <a:ext cx="633158" cy="63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1540C7-4D9D-40CD-8173-1EAA76622694}"/>
              </a:ext>
            </a:extLst>
          </p:cNvPr>
          <p:cNvSpPr/>
          <p:nvPr/>
        </p:nvSpPr>
        <p:spPr>
          <a:xfrm>
            <a:off x="1002670" y="4560552"/>
            <a:ext cx="633158" cy="633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083F9-0184-4E1A-8BF5-7417F98A1BF4}"/>
              </a:ext>
            </a:extLst>
          </p:cNvPr>
          <p:cNvSpPr/>
          <p:nvPr/>
        </p:nvSpPr>
        <p:spPr>
          <a:xfrm>
            <a:off x="10579982" y="5291562"/>
            <a:ext cx="633158" cy="6331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626932-A4FC-49DC-8B92-8CCD174B05D6}"/>
              </a:ext>
            </a:extLst>
          </p:cNvPr>
          <p:cNvSpPr/>
          <p:nvPr/>
        </p:nvSpPr>
        <p:spPr>
          <a:xfrm>
            <a:off x="1936220" y="2290204"/>
            <a:ext cx="633158" cy="6331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99392C-814B-44C7-84D6-EA1F7911B195}"/>
              </a:ext>
            </a:extLst>
          </p:cNvPr>
          <p:cNvGrpSpPr/>
          <p:nvPr/>
        </p:nvGrpSpPr>
        <p:grpSpPr>
          <a:xfrm>
            <a:off x="1735341" y="4530878"/>
            <a:ext cx="3175077" cy="692510"/>
            <a:chOff x="2200565" y="4270877"/>
            <a:chExt cx="2800859" cy="692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1BAD92-57E1-40CB-8FE3-BB59001CFFE9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5742B1-AC2C-4CD5-A980-5B49FB5E5F6B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A7D486-3599-47C5-8BF3-102A00CFBABF}"/>
              </a:ext>
            </a:extLst>
          </p:cNvPr>
          <p:cNvGrpSpPr/>
          <p:nvPr/>
        </p:nvGrpSpPr>
        <p:grpSpPr>
          <a:xfrm>
            <a:off x="7315201" y="5261889"/>
            <a:ext cx="3171512" cy="692510"/>
            <a:chOff x="2200565" y="4270877"/>
            <a:chExt cx="2800859" cy="6925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1B5B56-23E8-46C8-9974-F617F7BB4DAC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D2AFCF-4D0D-4B7A-9E52-E75E73E8177D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F3C4AF-B84D-4554-B735-D02960115C40}"/>
              </a:ext>
            </a:extLst>
          </p:cNvPr>
          <p:cNvGrpSpPr/>
          <p:nvPr/>
        </p:nvGrpSpPr>
        <p:grpSpPr>
          <a:xfrm>
            <a:off x="7520946" y="2972566"/>
            <a:ext cx="1797513" cy="692510"/>
            <a:chOff x="2200565" y="4270877"/>
            <a:chExt cx="2800859" cy="6925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F40023-D22A-4C77-970C-5106080E44B0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D38584-1C82-4412-ADF3-D9CBC27BA6D0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A28C2E-E267-444C-9FC3-899DFE7884F5}"/>
              </a:ext>
            </a:extLst>
          </p:cNvPr>
          <p:cNvGrpSpPr/>
          <p:nvPr/>
        </p:nvGrpSpPr>
        <p:grpSpPr>
          <a:xfrm>
            <a:off x="2664402" y="2260530"/>
            <a:ext cx="1797513" cy="692510"/>
            <a:chOff x="2200565" y="4270877"/>
            <a:chExt cx="2800859" cy="692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A66FAB-42BE-44BD-B3FB-3A0CEE06DABA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051FA5C-5FFA-4748-A309-59B5043764CC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1E9BADB-8791-433C-800B-7509C3B4CA1C}"/>
              </a:ext>
            </a:extLst>
          </p:cNvPr>
          <p:cNvSpPr txBox="1"/>
          <p:nvPr/>
        </p:nvSpPr>
        <p:spPr>
          <a:xfrm>
            <a:off x="4012377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8D974D-A00F-45E9-AAB1-73A7B0B235DC}"/>
              </a:ext>
            </a:extLst>
          </p:cNvPr>
          <p:cNvSpPr txBox="1"/>
          <p:nvPr/>
        </p:nvSpPr>
        <p:spPr>
          <a:xfrm>
            <a:off x="4382921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04D756-6636-42DA-A1C9-D15991AD8717}"/>
              </a:ext>
            </a:extLst>
          </p:cNvPr>
          <p:cNvSpPr txBox="1"/>
          <p:nvPr/>
        </p:nvSpPr>
        <p:spPr>
          <a:xfrm>
            <a:off x="4753465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8F1A5F-E798-4294-9C52-6ADF131C79F5}"/>
              </a:ext>
            </a:extLst>
          </p:cNvPr>
          <p:cNvSpPr txBox="1"/>
          <p:nvPr/>
        </p:nvSpPr>
        <p:spPr>
          <a:xfrm>
            <a:off x="5124009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Parallelogram 30">
            <a:extLst>
              <a:ext uri="{FF2B5EF4-FFF2-40B4-BE49-F238E27FC236}">
                <a16:creationId xmlns:a16="http://schemas.microsoft.com/office/drawing/2014/main" id="{9BA335B4-20FC-432F-8507-14962D0D6FD0}"/>
              </a:ext>
            </a:extLst>
          </p:cNvPr>
          <p:cNvSpPr/>
          <p:nvPr/>
        </p:nvSpPr>
        <p:spPr>
          <a:xfrm flipH="1">
            <a:off x="10730376" y="5461020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BD359B49-FA5D-4A1F-A8EE-8C966F40CEFB}"/>
              </a:ext>
            </a:extLst>
          </p:cNvPr>
          <p:cNvSpPr/>
          <p:nvPr/>
        </p:nvSpPr>
        <p:spPr>
          <a:xfrm>
            <a:off x="9518386" y="31118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E3909CAD-FBCC-4CBA-8746-903C2E74803D}"/>
              </a:ext>
            </a:extLst>
          </p:cNvPr>
          <p:cNvSpPr/>
          <p:nvPr/>
        </p:nvSpPr>
        <p:spPr>
          <a:xfrm>
            <a:off x="2064555" y="242840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Donut 24">
            <a:extLst>
              <a:ext uri="{FF2B5EF4-FFF2-40B4-BE49-F238E27FC236}">
                <a16:creationId xmlns:a16="http://schemas.microsoft.com/office/drawing/2014/main" id="{0FF22AF5-FAB0-4081-B7AA-308A181244C4}"/>
              </a:ext>
            </a:extLst>
          </p:cNvPr>
          <p:cNvSpPr/>
          <p:nvPr/>
        </p:nvSpPr>
        <p:spPr>
          <a:xfrm>
            <a:off x="1112538" y="467450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Block Arc 14">
            <a:extLst>
              <a:ext uri="{FF2B5EF4-FFF2-40B4-BE49-F238E27FC236}">
                <a16:creationId xmlns:a16="http://schemas.microsoft.com/office/drawing/2014/main" id="{0A34D918-47A2-4432-AC5A-599D6EE42BD9}"/>
              </a:ext>
            </a:extLst>
          </p:cNvPr>
          <p:cNvSpPr/>
          <p:nvPr/>
        </p:nvSpPr>
        <p:spPr>
          <a:xfrm rot="16200000">
            <a:off x="5819260" y="3656609"/>
            <a:ext cx="543998" cy="5443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0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9B5B15-6D04-4EBE-A7A5-527439EC07EF}"/>
              </a:ext>
            </a:extLst>
          </p:cNvPr>
          <p:cNvSpPr/>
          <p:nvPr/>
        </p:nvSpPr>
        <p:spPr>
          <a:xfrm>
            <a:off x="6038850" y="-19051"/>
            <a:ext cx="6181725" cy="2505075"/>
          </a:xfrm>
          <a:custGeom>
            <a:avLst/>
            <a:gdLst>
              <a:gd name="connsiteX0" fmla="*/ 1762125 w 6162675"/>
              <a:gd name="connsiteY0" fmla="*/ 2457450 h 2647950"/>
              <a:gd name="connsiteX1" fmla="*/ 1762125 w 6162675"/>
              <a:gd name="connsiteY1" fmla="*/ 2590800 h 2647950"/>
              <a:gd name="connsiteX2" fmla="*/ 6162675 w 6162675"/>
              <a:gd name="connsiteY2" fmla="*/ 752475 h 2647950"/>
              <a:gd name="connsiteX3" fmla="*/ 6153150 w 6162675"/>
              <a:gd name="connsiteY3" fmla="*/ 47625 h 2647950"/>
              <a:gd name="connsiteX4" fmla="*/ 0 w 6162675"/>
              <a:gd name="connsiteY4" fmla="*/ 0 h 2647950"/>
              <a:gd name="connsiteX5" fmla="*/ 1647825 w 6162675"/>
              <a:gd name="connsiteY5" fmla="*/ 2609850 h 2647950"/>
              <a:gd name="connsiteX6" fmla="*/ 1562100 w 6162675"/>
              <a:gd name="connsiteY6" fmla="*/ 2638425 h 2647950"/>
              <a:gd name="connsiteX7" fmla="*/ 1457325 w 6162675"/>
              <a:gd name="connsiteY7" fmla="*/ 2647950 h 2647950"/>
              <a:gd name="connsiteX8" fmla="*/ 1438275 w 6162675"/>
              <a:gd name="connsiteY8" fmla="*/ 2647950 h 2647950"/>
              <a:gd name="connsiteX9" fmla="*/ 1762125 w 6162675"/>
              <a:gd name="connsiteY9" fmla="*/ 2457450 h 2647950"/>
              <a:gd name="connsiteX0" fmla="*/ 1438275 w 6162675"/>
              <a:gd name="connsiteY0" fmla="*/ 2647950 h 2647950"/>
              <a:gd name="connsiteX1" fmla="*/ 1762125 w 6162675"/>
              <a:gd name="connsiteY1" fmla="*/ 2590800 h 2647950"/>
              <a:gd name="connsiteX2" fmla="*/ 6162675 w 6162675"/>
              <a:gd name="connsiteY2" fmla="*/ 752475 h 2647950"/>
              <a:gd name="connsiteX3" fmla="*/ 6153150 w 6162675"/>
              <a:gd name="connsiteY3" fmla="*/ 47625 h 2647950"/>
              <a:gd name="connsiteX4" fmla="*/ 0 w 6162675"/>
              <a:gd name="connsiteY4" fmla="*/ 0 h 2647950"/>
              <a:gd name="connsiteX5" fmla="*/ 1647825 w 6162675"/>
              <a:gd name="connsiteY5" fmla="*/ 2609850 h 2647950"/>
              <a:gd name="connsiteX6" fmla="*/ 1562100 w 6162675"/>
              <a:gd name="connsiteY6" fmla="*/ 2638425 h 2647950"/>
              <a:gd name="connsiteX7" fmla="*/ 1457325 w 6162675"/>
              <a:gd name="connsiteY7" fmla="*/ 2647950 h 2647950"/>
              <a:gd name="connsiteX8" fmla="*/ 1438275 w 6162675"/>
              <a:gd name="connsiteY8" fmla="*/ 2647950 h 2647950"/>
              <a:gd name="connsiteX0" fmla="*/ 1457325 w 6162675"/>
              <a:gd name="connsiteY0" fmla="*/ 2647950 h 2647950"/>
              <a:gd name="connsiteX1" fmla="*/ 1762125 w 6162675"/>
              <a:gd name="connsiteY1" fmla="*/ 2590800 h 2647950"/>
              <a:gd name="connsiteX2" fmla="*/ 6162675 w 6162675"/>
              <a:gd name="connsiteY2" fmla="*/ 752475 h 2647950"/>
              <a:gd name="connsiteX3" fmla="*/ 6153150 w 6162675"/>
              <a:gd name="connsiteY3" fmla="*/ 47625 h 2647950"/>
              <a:gd name="connsiteX4" fmla="*/ 0 w 6162675"/>
              <a:gd name="connsiteY4" fmla="*/ 0 h 2647950"/>
              <a:gd name="connsiteX5" fmla="*/ 1647825 w 6162675"/>
              <a:gd name="connsiteY5" fmla="*/ 2609850 h 2647950"/>
              <a:gd name="connsiteX6" fmla="*/ 1562100 w 6162675"/>
              <a:gd name="connsiteY6" fmla="*/ 2638425 h 2647950"/>
              <a:gd name="connsiteX7" fmla="*/ 1457325 w 6162675"/>
              <a:gd name="connsiteY7" fmla="*/ 2647950 h 2647950"/>
              <a:gd name="connsiteX0" fmla="*/ 1457325 w 6162675"/>
              <a:gd name="connsiteY0" fmla="*/ 2647950 h 2817156"/>
              <a:gd name="connsiteX1" fmla="*/ 1762125 w 6162675"/>
              <a:gd name="connsiteY1" fmla="*/ 2590800 h 2817156"/>
              <a:gd name="connsiteX2" fmla="*/ 6162675 w 6162675"/>
              <a:gd name="connsiteY2" fmla="*/ 752475 h 2817156"/>
              <a:gd name="connsiteX3" fmla="*/ 6153150 w 6162675"/>
              <a:gd name="connsiteY3" fmla="*/ 47625 h 2817156"/>
              <a:gd name="connsiteX4" fmla="*/ 0 w 6162675"/>
              <a:gd name="connsiteY4" fmla="*/ 0 h 2817156"/>
              <a:gd name="connsiteX5" fmla="*/ 1647825 w 6162675"/>
              <a:gd name="connsiteY5" fmla="*/ 2609850 h 2817156"/>
              <a:gd name="connsiteX6" fmla="*/ 1457325 w 6162675"/>
              <a:gd name="connsiteY6" fmla="*/ 2647950 h 2817156"/>
              <a:gd name="connsiteX0" fmla="*/ 1647825 w 6162675"/>
              <a:gd name="connsiteY0" fmla="*/ 2609850 h 2881525"/>
              <a:gd name="connsiteX1" fmla="*/ 1762125 w 6162675"/>
              <a:gd name="connsiteY1" fmla="*/ 2590800 h 2881525"/>
              <a:gd name="connsiteX2" fmla="*/ 6162675 w 6162675"/>
              <a:gd name="connsiteY2" fmla="*/ 752475 h 2881525"/>
              <a:gd name="connsiteX3" fmla="*/ 6153150 w 6162675"/>
              <a:gd name="connsiteY3" fmla="*/ 47625 h 2881525"/>
              <a:gd name="connsiteX4" fmla="*/ 0 w 6162675"/>
              <a:gd name="connsiteY4" fmla="*/ 0 h 2881525"/>
              <a:gd name="connsiteX5" fmla="*/ 1647825 w 6162675"/>
              <a:gd name="connsiteY5" fmla="*/ 2609850 h 2881525"/>
              <a:gd name="connsiteX0" fmla="*/ 0 w 6162675"/>
              <a:gd name="connsiteY0" fmla="*/ 0 h 2590800"/>
              <a:gd name="connsiteX1" fmla="*/ 1762125 w 6162675"/>
              <a:gd name="connsiteY1" fmla="*/ 2590800 h 2590800"/>
              <a:gd name="connsiteX2" fmla="*/ 6162675 w 6162675"/>
              <a:gd name="connsiteY2" fmla="*/ 752475 h 2590800"/>
              <a:gd name="connsiteX3" fmla="*/ 6153150 w 6162675"/>
              <a:gd name="connsiteY3" fmla="*/ 47625 h 2590800"/>
              <a:gd name="connsiteX4" fmla="*/ 0 w 6162675"/>
              <a:gd name="connsiteY4" fmla="*/ 0 h 2590800"/>
              <a:gd name="connsiteX0" fmla="*/ 0 w 6162675"/>
              <a:gd name="connsiteY0" fmla="*/ 0 h 2514600"/>
              <a:gd name="connsiteX1" fmla="*/ 1657350 w 6162675"/>
              <a:gd name="connsiteY1" fmla="*/ 2514600 h 2514600"/>
              <a:gd name="connsiteX2" fmla="*/ 6162675 w 6162675"/>
              <a:gd name="connsiteY2" fmla="*/ 752475 h 2514600"/>
              <a:gd name="connsiteX3" fmla="*/ 6153150 w 6162675"/>
              <a:gd name="connsiteY3" fmla="*/ 47625 h 2514600"/>
              <a:gd name="connsiteX4" fmla="*/ 0 w 6162675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05525 w 6153150"/>
              <a:gd name="connsiteY2" fmla="*/ 533400 h 2514600"/>
              <a:gd name="connsiteX3" fmla="*/ 6153150 w 6153150"/>
              <a:gd name="connsiteY3" fmla="*/ 47625 h 2514600"/>
              <a:gd name="connsiteX4" fmla="*/ 0 w 6153150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05525 w 6153150"/>
              <a:gd name="connsiteY2" fmla="*/ 257175 h 2514600"/>
              <a:gd name="connsiteX3" fmla="*/ 6153150 w 6153150"/>
              <a:gd name="connsiteY3" fmla="*/ 47625 h 2514600"/>
              <a:gd name="connsiteX4" fmla="*/ 0 w 6153150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05525 w 6153150"/>
              <a:gd name="connsiteY2" fmla="*/ 104775 h 2514600"/>
              <a:gd name="connsiteX3" fmla="*/ 6153150 w 6153150"/>
              <a:gd name="connsiteY3" fmla="*/ 47625 h 2514600"/>
              <a:gd name="connsiteX4" fmla="*/ 0 w 6153150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53150 w 6153150"/>
              <a:gd name="connsiteY2" fmla="*/ 47625 h 2514600"/>
              <a:gd name="connsiteX3" fmla="*/ 0 w 6153150"/>
              <a:gd name="connsiteY3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53150 w 6153150"/>
              <a:gd name="connsiteY2" fmla="*/ 47625 h 2514600"/>
              <a:gd name="connsiteX3" fmla="*/ 0 w 6153150"/>
              <a:gd name="connsiteY3" fmla="*/ 0 h 2514600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81725"/>
              <a:gd name="connsiteY0" fmla="*/ 0 h 2505075"/>
              <a:gd name="connsiteX1" fmla="*/ 1657350 w 6181725"/>
              <a:gd name="connsiteY1" fmla="*/ 2505075 h 2505075"/>
              <a:gd name="connsiteX2" fmla="*/ 6181725 w 6181725"/>
              <a:gd name="connsiteY2" fmla="*/ 28575 h 2505075"/>
              <a:gd name="connsiteX3" fmla="*/ 0 w 6181725"/>
              <a:gd name="connsiteY3" fmla="*/ 0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1725" h="2505075">
                <a:moveTo>
                  <a:pt x="0" y="0"/>
                </a:moveTo>
                <a:lnTo>
                  <a:pt x="1657350" y="2505075"/>
                </a:lnTo>
                <a:cubicBezTo>
                  <a:pt x="3603625" y="1701800"/>
                  <a:pt x="4787900" y="1327150"/>
                  <a:pt x="6181725" y="285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FDB6AD-D41D-4788-9D3E-8D31F55519C8}"/>
              </a:ext>
            </a:extLst>
          </p:cNvPr>
          <p:cNvSpPr/>
          <p:nvPr/>
        </p:nvSpPr>
        <p:spPr>
          <a:xfrm>
            <a:off x="0" y="76200"/>
            <a:ext cx="12201525" cy="5638800"/>
          </a:xfrm>
          <a:custGeom>
            <a:avLst/>
            <a:gdLst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92000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648325 h 5648325"/>
              <a:gd name="connsiteX1" fmla="*/ 12172950 w 12201525"/>
              <a:gd name="connsiteY1" fmla="*/ 0 h 5648325"/>
              <a:gd name="connsiteX2" fmla="*/ 12201525 w 12201525"/>
              <a:gd name="connsiteY2" fmla="*/ 1028700 h 5648325"/>
              <a:gd name="connsiteX3" fmla="*/ 0 w 12201525"/>
              <a:gd name="connsiteY3" fmla="*/ 5648325 h 5648325"/>
              <a:gd name="connsiteX0" fmla="*/ 0 w 12201525"/>
              <a:gd name="connsiteY0" fmla="*/ 5648325 h 5648325"/>
              <a:gd name="connsiteX1" fmla="*/ 12172950 w 12201525"/>
              <a:gd name="connsiteY1" fmla="*/ 0 h 5648325"/>
              <a:gd name="connsiteX2" fmla="*/ 12201525 w 12201525"/>
              <a:gd name="connsiteY2" fmla="*/ 1028700 h 5648325"/>
              <a:gd name="connsiteX3" fmla="*/ 0 w 12201525"/>
              <a:gd name="connsiteY3" fmla="*/ 5648325 h 564832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38800 h 5638800"/>
              <a:gd name="connsiteX1" fmla="*/ 12192000 w 12220575"/>
              <a:gd name="connsiteY1" fmla="*/ 0 h 5638800"/>
              <a:gd name="connsiteX2" fmla="*/ 12220575 w 12220575"/>
              <a:gd name="connsiteY2" fmla="*/ 1038225 h 5638800"/>
              <a:gd name="connsiteX3" fmla="*/ 0 w 1222057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638800">
                <a:moveTo>
                  <a:pt x="0" y="5638800"/>
                </a:moveTo>
                <a:cubicBezTo>
                  <a:pt x="3997325" y="3009900"/>
                  <a:pt x="9594850" y="2676525"/>
                  <a:pt x="12192000" y="0"/>
                </a:cubicBezTo>
                <a:lnTo>
                  <a:pt x="12201525" y="1047750"/>
                </a:lnTo>
                <a:cubicBezTo>
                  <a:pt x="7464425" y="3289300"/>
                  <a:pt x="5184775" y="2959100"/>
                  <a:pt x="0" y="5638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C574FD-92BA-4BBF-84CB-723D7F9CEA2C}"/>
              </a:ext>
            </a:extLst>
          </p:cNvPr>
          <p:cNvSpPr/>
          <p:nvPr/>
        </p:nvSpPr>
        <p:spPr>
          <a:xfrm rot="299340">
            <a:off x="199162" y="1832148"/>
            <a:ext cx="9311421" cy="4328767"/>
          </a:xfrm>
          <a:custGeom>
            <a:avLst/>
            <a:gdLst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92000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1461169"/>
              <a:gd name="connsiteY0" fmla="*/ 5302853 h 5302853"/>
              <a:gd name="connsiteX1" fmla="*/ 11461168 w 11461169"/>
              <a:gd name="connsiteY1" fmla="*/ 0 h 5302853"/>
              <a:gd name="connsiteX2" fmla="*/ 0 w 11461169"/>
              <a:gd name="connsiteY2" fmla="*/ 5302853 h 5302853"/>
              <a:gd name="connsiteX0" fmla="*/ 0 w 11461168"/>
              <a:gd name="connsiteY0" fmla="*/ 5302853 h 5302853"/>
              <a:gd name="connsiteX1" fmla="*/ 11461168 w 11461168"/>
              <a:gd name="connsiteY1" fmla="*/ 0 h 5302853"/>
              <a:gd name="connsiteX2" fmla="*/ 0 w 11461168"/>
              <a:gd name="connsiteY2" fmla="*/ 5302853 h 5302853"/>
              <a:gd name="connsiteX0" fmla="*/ 0 w 11433817"/>
              <a:gd name="connsiteY0" fmla="*/ 5347392 h 5347392"/>
              <a:gd name="connsiteX1" fmla="*/ 11433817 w 11433817"/>
              <a:gd name="connsiteY1" fmla="*/ 0 h 5347392"/>
              <a:gd name="connsiteX2" fmla="*/ 0 w 11433817"/>
              <a:gd name="connsiteY2" fmla="*/ 5347392 h 5347392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5223" h="5311448">
                <a:moveTo>
                  <a:pt x="0" y="5311448"/>
                </a:moveTo>
                <a:cubicBezTo>
                  <a:pt x="5335293" y="2394859"/>
                  <a:pt x="6542750" y="2895277"/>
                  <a:pt x="11425223" y="0"/>
                </a:cubicBezTo>
                <a:cubicBezTo>
                  <a:pt x="6640463" y="2278056"/>
                  <a:pt x="6138500" y="1742044"/>
                  <a:pt x="0" y="53114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DE3930-9870-4A97-ABC3-E28BAB4820A2}"/>
              </a:ext>
            </a:extLst>
          </p:cNvPr>
          <p:cNvSpPr/>
          <p:nvPr/>
        </p:nvSpPr>
        <p:spPr>
          <a:xfrm rot="469007">
            <a:off x="217839" y="3002721"/>
            <a:ext cx="7018127" cy="3262642"/>
          </a:xfrm>
          <a:custGeom>
            <a:avLst/>
            <a:gdLst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92000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1461169"/>
              <a:gd name="connsiteY0" fmla="*/ 5302853 h 5302853"/>
              <a:gd name="connsiteX1" fmla="*/ 11461168 w 11461169"/>
              <a:gd name="connsiteY1" fmla="*/ 0 h 5302853"/>
              <a:gd name="connsiteX2" fmla="*/ 0 w 11461169"/>
              <a:gd name="connsiteY2" fmla="*/ 5302853 h 5302853"/>
              <a:gd name="connsiteX0" fmla="*/ 0 w 11461168"/>
              <a:gd name="connsiteY0" fmla="*/ 5302853 h 5302853"/>
              <a:gd name="connsiteX1" fmla="*/ 11461168 w 11461168"/>
              <a:gd name="connsiteY1" fmla="*/ 0 h 5302853"/>
              <a:gd name="connsiteX2" fmla="*/ 0 w 11461168"/>
              <a:gd name="connsiteY2" fmla="*/ 5302853 h 5302853"/>
              <a:gd name="connsiteX0" fmla="*/ 0 w 11433817"/>
              <a:gd name="connsiteY0" fmla="*/ 5347392 h 5347392"/>
              <a:gd name="connsiteX1" fmla="*/ 11433817 w 11433817"/>
              <a:gd name="connsiteY1" fmla="*/ 0 h 5347392"/>
              <a:gd name="connsiteX2" fmla="*/ 0 w 11433817"/>
              <a:gd name="connsiteY2" fmla="*/ 5347392 h 5347392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5223" h="5311448">
                <a:moveTo>
                  <a:pt x="0" y="5311448"/>
                </a:moveTo>
                <a:cubicBezTo>
                  <a:pt x="5335293" y="2394859"/>
                  <a:pt x="6542750" y="2895277"/>
                  <a:pt x="11425223" y="0"/>
                </a:cubicBezTo>
                <a:cubicBezTo>
                  <a:pt x="6640463" y="2278056"/>
                  <a:pt x="6138500" y="1742044"/>
                  <a:pt x="0" y="53114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4C39D71-F0F9-4801-A662-2549EA4E8A4B}"/>
              </a:ext>
            </a:extLst>
          </p:cNvPr>
          <p:cNvSpPr txBox="1">
            <a:spLocks/>
          </p:cNvSpPr>
          <p:nvPr/>
        </p:nvSpPr>
        <p:spPr>
          <a:xfrm>
            <a:off x="1432912" y="5195663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AD862-087A-4031-8D0C-6E54A49ADCDC}"/>
              </a:ext>
            </a:extLst>
          </p:cNvPr>
          <p:cNvSpPr txBox="1"/>
          <p:nvPr/>
        </p:nvSpPr>
        <p:spPr>
          <a:xfrm>
            <a:off x="7303910" y="5735565"/>
            <a:ext cx="2115133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EE4A0-CF64-409B-8A6D-20094485BFCA}"/>
              </a:ext>
            </a:extLst>
          </p:cNvPr>
          <p:cNvSpPr txBox="1"/>
          <p:nvPr/>
        </p:nvSpPr>
        <p:spPr>
          <a:xfrm>
            <a:off x="9483731" y="5735565"/>
            <a:ext cx="2115133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068D4425-85B0-4DCE-8192-EB869DC878F5}"/>
              </a:ext>
            </a:extLst>
          </p:cNvPr>
          <p:cNvSpPr/>
          <p:nvPr/>
        </p:nvSpPr>
        <p:spPr>
          <a:xfrm>
            <a:off x="8148953" y="5195663"/>
            <a:ext cx="425043" cy="3264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7C5E6486-E5B6-4EE1-B766-5C0C22EE65F4}"/>
              </a:ext>
            </a:extLst>
          </p:cNvPr>
          <p:cNvSpPr/>
          <p:nvPr/>
        </p:nvSpPr>
        <p:spPr>
          <a:xfrm>
            <a:off x="10346713" y="5172443"/>
            <a:ext cx="432136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A65DFB-516F-43C4-9DF7-853B9C88701E}"/>
              </a:ext>
            </a:extLst>
          </p:cNvPr>
          <p:cNvSpPr txBox="1"/>
          <p:nvPr/>
        </p:nvSpPr>
        <p:spPr>
          <a:xfrm>
            <a:off x="7983920" y="3713004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B057F-2F88-4BD0-83B2-2F090D88DFA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973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E400FD-7B01-4080-9FA4-A91A909723FF}"/>
              </a:ext>
            </a:extLst>
          </p:cNvPr>
          <p:cNvGrpSpPr/>
          <p:nvPr/>
        </p:nvGrpSpPr>
        <p:grpSpPr>
          <a:xfrm>
            <a:off x="8249464" y="3925300"/>
            <a:ext cx="2174274" cy="1944810"/>
            <a:chOff x="4067944" y="1729492"/>
            <a:chExt cx="2842730" cy="2542719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650A141-F822-40E3-AFC0-20DA0F7C216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FAA4021B-513F-4106-87C3-DFC2D9F41730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AFE23720-4664-461F-AFDE-12527F2199D4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Isosceles Triangle 2">
              <a:extLst>
                <a:ext uri="{FF2B5EF4-FFF2-40B4-BE49-F238E27FC236}">
                  <a16:creationId xmlns:a16="http://schemas.microsoft.com/office/drawing/2014/main" id="{6F93DD00-47B9-45CB-A5FB-06A366585E13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Isosceles Triangle 2">
              <a:extLst>
                <a:ext uri="{FF2B5EF4-FFF2-40B4-BE49-F238E27FC236}">
                  <a16:creationId xmlns:a16="http://schemas.microsoft.com/office/drawing/2014/main" id="{CD1B5C6D-0B3A-49AE-84A8-4FB5E907BBDA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0D4E69F-8296-4F45-AF62-BD3A484E041B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Rectangle 23">
            <a:extLst>
              <a:ext uri="{FF2B5EF4-FFF2-40B4-BE49-F238E27FC236}">
                <a16:creationId xmlns:a16="http://schemas.microsoft.com/office/drawing/2014/main" id="{DB9F3B77-7A60-4E25-BFB6-7ECE06CF9B8B}"/>
              </a:ext>
            </a:extLst>
          </p:cNvPr>
          <p:cNvSpPr/>
          <p:nvPr/>
        </p:nvSpPr>
        <p:spPr>
          <a:xfrm>
            <a:off x="8348712" y="1522005"/>
            <a:ext cx="1975782" cy="1035989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0">
            <a:extLst>
              <a:ext uri="{FF2B5EF4-FFF2-40B4-BE49-F238E27FC236}">
                <a16:creationId xmlns:a16="http://schemas.microsoft.com/office/drawing/2014/main" id="{0A74BAD6-04CC-4C6E-96DD-4B1AC1E536B7}"/>
              </a:ext>
            </a:extLst>
          </p:cNvPr>
          <p:cNvGrpSpPr/>
          <p:nvPr/>
        </p:nvGrpSpPr>
        <p:grpSpPr>
          <a:xfrm>
            <a:off x="8734710" y="2620024"/>
            <a:ext cx="1236301" cy="550263"/>
            <a:chOff x="8722368" y="2593258"/>
            <a:chExt cx="1236301" cy="550263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D58E4195-4E63-41A1-A9E3-A2FFEE3BADB5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180A70E4-55AE-4B08-855A-40E6C4F6FEFA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D33E8617-1C76-4D4D-852E-B1D2935ED098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04F6EC69-E1C2-476B-9E55-9DCD3DB76AC4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7F10B9FD-F441-42E6-97FF-C5B26FB1D45B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1023DA6A-AFE0-4021-BED7-89F758636DF8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180080-65D1-4122-B5A7-8F842D73AB9D}"/>
              </a:ext>
            </a:extLst>
          </p:cNvPr>
          <p:cNvGrpSpPr/>
          <p:nvPr/>
        </p:nvGrpSpPr>
        <p:grpSpPr>
          <a:xfrm>
            <a:off x="8444746" y="3371228"/>
            <a:ext cx="751653" cy="751653"/>
            <a:chOff x="5481709" y="2625984"/>
            <a:chExt cx="551606" cy="551606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890637F0-7205-4540-AC73-76813619512A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7F6957-3431-42DF-B13C-0B52EE905890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76EB67-C57B-4D30-A8D2-EE9926098B09}"/>
              </a:ext>
            </a:extLst>
          </p:cNvPr>
          <p:cNvGrpSpPr/>
          <p:nvPr/>
        </p:nvGrpSpPr>
        <p:grpSpPr>
          <a:xfrm>
            <a:off x="9457938" y="3371228"/>
            <a:ext cx="751653" cy="751653"/>
            <a:chOff x="5481709" y="2625984"/>
            <a:chExt cx="551606" cy="551606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A36609BE-6E07-4DBB-B841-B676D6C49CDD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1D99F9-C635-40CC-A539-0CF81CF7786E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B1611F-AA04-426A-B53F-156D16A1A235}"/>
              </a:ext>
            </a:extLst>
          </p:cNvPr>
          <p:cNvGrpSpPr/>
          <p:nvPr/>
        </p:nvGrpSpPr>
        <p:grpSpPr>
          <a:xfrm>
            <a:off x="10471129" y="3962240"/>
            <a:ext cx="751653" cy="751653"/>
            <a:chOff x="5481709" y="2625984"/>
            <a:chExt cx="551606" cy="551606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8F8FDD7E-85D2-46FC-AC6F-387FB389F232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7EEF31-C367-4CF7-BA86-98E7E83A5CD4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AFF328-F0BD-4838-A882-09090EA90E49}"/>
              </a:ext>
            </a:extLst>
          </p:cNvPr>
          <p:cNvGrpSpPr/>
          <p:nvPr/>
        </p:nvGrpSpPr>
        <p:grpSpPr>
          <a:xfrm>
            <a:off x="7431554" y="3976214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C162CC5D-D749-4ED8-9F1C-E3846C945950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211B19A-190A-4FD2-B286-8B125963951E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2" name="그룹 29">
            <a:extLst>
              <a:ext uri="{FF2B5EF4-FFF2-40B4-BE49-F238E27FC236}">
                <a16:creationId xmlns:a16="http://schemas.microsoft.com/office/drawing/2014/main" id="{FBB74F79-E2B6-49BB-9E54-5CDF141500AB}"/>
              </a:ext>
            </a:extLst>
          </p:cNvPr>
          <p:cNvGrpSpPr/>
          <p:nvPr/>
        </p:nvGrpSpPr>
        <p:grpSpPr>
          <a:xfrm>
            <a:off x="872680" y="1551758"/>
            <a:ext cx="6377127" cy="1360405"/>
            <a:chOff x="539552" y="1772816"/>
            <a:chExt cx="5184576" cy="136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CDC399-0F6F-46E4-AA77-B3FD55EE206C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D07D6A-DE94-41F5-9643-B990C1854749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8D5CC2-9589-4D37-A761-575FD08A5DD1}"/>
              </a:ext>
            </a:extLst>
          </p:cNvPr>
          <p:cNvGrpSpPr/>
          <p:nvPr/>
        </p:nvGrpSpPr>
        <p:grpSpPr>
          <a:xfrm>
            <a:off x="1573276" y="3197762"/>
            <a:ext cx="2241213" cy="1048024"/>
            <a:chOff x="803640" y="3362835"/>
            <a:chExt cx="2059657" cy="10480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F6EA31-E928-4119-9E4B-FB6C713F6F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542E02-9B56-4963-9FFF-3926786828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84B9EC-6F38-4EF8-A854-EC4320DE40AA}"/>
              </a:ext>
            </a:extLst>
          </p:cNvPr>
          <p:cNvGrpSpPr/>
          <p:nvPr/>
        </p:nvGrpSpPr>
        <p:grpSpPr>
          <a:xfrm>
            <a:off x="4815044" y="3197766"/>
            <a:ext cx="2191703" cy="1048025"/>
            <a:chOff x="803640" y="3362835"/>
            <a:chExt cx="2059657" cy="104802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B86F95-587B-4148-85B9-0B6A6EE45F3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E683EE-DEF3-490D-9C16-4F6013792D5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2BEDB909-359F-4D2D-A7F9-C946DA921562}"/>
              </a:ext>
            </a:extLst>
          </p:cNvPr>
          <p:cNvSpPr/>
          <p:nvPr/>
        </p:nvSpPr>
        <p:spPr>
          <a:xfrm>
            <a:off x="4164223" y="3435942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3A80BDB-8B1D-4C52-90F0-D46AC9E758F3}"/>
              </a:ext>
            </a:extLst>
          </p:cNvPr>
          <p:cNvSpPr/>
          <p:nvPr/>
        </p:nvSpPr>
        <p:spPr>
          <a:xfrm>
            <a:off x="911767" y="3435942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A9AEEC-2DEB-4E39-B3E1-E8D629E3C625}"/>
              </a:ext>
            </a:extLst>
          </p:cNvPr>
          <p:cNvGrpSpPr/>
          <p:nvPr/>
        </p:nvGrpSpPr>
        <p:grpSpPr>
          <a:xfrm>
            <a:off x="1573276" y="4826588"/>
            <a:ext cx="2241213" cy="1048024"/>
            <a:chOff x="803640" y="3362835"/>
            <a:chExt cx="2059657" cy="10480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398AC7-26F9-42AB-8E63-896F0E49DFC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F1E540E-7209-4DAD-830B-B1120DC92B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86ADCF-3F99-4070-9B74-450D924766C5}"/>
              </a:ext>
            </a:extLst>
          </p:cNvPr>
          <p:cNvGrpSpPr/>
          <p:nvPr/>
        </p:nvGrpSpPr>
        <p:grpSpPr>
          <a:xfrm>
            <a:off x="4815044" y="4826591"/>
            <a:ext cx="2191703" cy="1048025"/>
            <a:chOff x="803640" y="3362835"/>
            <a:chExt cx="2059657" cy="104802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B2B1FE-1D45-4D09-8FA3-003B98CAA9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E01696-46CF-4B1D-BA7A-9309C30E99B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99DEAE0E-B037-454C-9C9B-61D96FADB5B8}"/>
              </a:ext>
            </a:extLst>
          </p:cNvPr>
          <p:cNvSpPr/>
          <p:nvPr/>
        </p:nvSpPr>
        <p:spPr>
          <a:xfrm>
            <a:off x="4164223" y="5064767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4BD1BAF-0B11-4051-86C9-5BF0170C1989}"/>
              </a:ext>
            </a:extLst>
          </p:cNvPr>
          <p:cNvSpPr/>
          <p:nvPr/>
        </p:nvSpPr>
        <p:spPr>
          <a:xfrm>
            <a:off x="911767" y="5064767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0F766FBC-FEED-4D62-9C02-D10405EA8D3D}"/>
              </a:ext>
            </a:extLst>
          </p:cNvPr>
          <p:cNvSpPr/>
          <p:nvPr/>
        </p:nvSpPr>
        <p:spPr>
          <a:xfrm rot="20700000">
            <a:off x="4272335" y="3555066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Trapezoid 3">
            <a:extLst>
              <a:ext uri="{FF2B5EF4-FFF2-40B4-BE49-F238E27FC236}">
                <a16:creationId xmlns:a16="http://schemas.microsoft.com/office/drawing/2014/main" id="{DD72F0F7-2094-4F16-B279-D0515FE621FD}"/>
              </a:ext>
            </a:extLst>
          </p:cNvPr>
          <p:cNvSpPr/>
          <p:nvPr/>
        </p:nvSpPr>
        <p:spPr>
          <a:xfrm>
            <a:off x="4304092" y="515361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Down Arrow 1">
            <a:extLst>
              <a:ext uri="{FF2B5EF4-FFF2-40B4-BE49-F238E27FC236}">
                <a16:creationId xmlns:a16="http://schemas.microsoft.com/office/drawing/2014/main" id="{6AFE81B4-56E8-4286-992F-98D257D81A48}"/>
              </a:ext>
            </a:extLst>
          </p:cNvPr>
          <p:cNvSpPr/>
          <p:nvPr/>
        </p:nvSpPr>
        <p:spPr>
          <a:xfrm rot="10800000" flipH="1">
            <a:off x="1030684" y="5200956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09D12C0A-B196-488C-A0BC-A0769158AE79}"/>
              </a:ext>
            </a:extLst>
          </p:cNvPr>
          <p:cNvSpPr/>
          <p:nvPr/>
        </p:nvSpPr>
        <p:spPr>
          <a:xfrm rot="14270044">
            <a:off x="1039523" y="3548959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82957CC9-D724-4854-A106-AEF694D237BF}"/>
              </a:ext>
            </a:extLst>
          </p:cNvPr>
          <p:cNvSpPr/>
          <p:nvPr/>
        </p:nvSpPr>
        <p:spPr>
          <a:xfrm rot="20700000">
            <a:off x="9656039" y="3591291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Trapezoid 3">
            <a:extLst>
              <a:ext uri="{FF2B5EF4-FFF2-40B4-BE49-F238E27FC236}">
                <a16:creationId xmlns:a16="http://schemas.microsoft.com/office/drawing/2014/main" id="{A4B25D7F-893A-4D83-B7A9-BD840341566D}"/>
              </a:ext>
            </a:extLst>
          </p:cNvPr>
          <p:cNvSpPr/>
          <p:nvPr/>
        </p:nvSpPr>
        <p:spPr>
          <a:xfrm>
            <a:off x="10688783" y="4161839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Down Arrow 1">
            <a:extLst>
              <a:ext uri="{FF2B5EF4-FFF2-40B4-BE49-F238E27FC236}">
                <a16:creationId xmlns:a16="http://schemas.microsoft.com/office/drawing/2014/main" id="{3E354BD5-5512-4A08-9E70-CA2F6A0A3758}"/>
              </a:ext>
            </a:extLst>
          </p:cNvPr>
          <p:cNvSpPr/>
          <p:nvPr/>
        </p:nvSpPr>
        <p:spPr>
          <a:xfrm rot="10800000" flipH="1">
            <a:off x="7649433" y="420631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Rectangle 15">
            <a:extLst>
              <a:ext uri="{FF2B5EF4-FFF2-40B4-BE49-F238E27FC236}">
                <a16:creationId xmlns:a16="http://schemas.microsoft.com/office/drawing/2014/main" id="{C6EDE54C-BF4B-4298-9512-9B5273C24446}"/>
              </a:ext>
            </a:extLst>
          </p:cNvPr>
          <p:cNvSpPr/>
          <p:nvPr/>
        </p:nvSpPr>
        <p:spPr>
          <a:xfrm rot="14270044">
            <a:off x="8662491" y="3582388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7F2035D2-17B5-4BCC-95E5-AD43203C0F75}"/>
              </a:ext>
            </a:extLst>
          </p:cNvPr>
          <p:cNvSpPr>
            <a:spLocks noEditPoints="1"/>
          </p:cNvSpPr>
          <p:nvPr/>
        </p:nvSpPr>
        <p:spPr bwMode="auto">
          <a:xfrm>
            <a:off x="3149215" y="1353927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8020E9-0F85-46C8-9EF7-1FE9F186860D}"/>
              </a:ext>
            </a:extLst>
          </p:cNvPr>
          <p:cNvGrpSpPr/>
          <p:nvPr/>
        </p:nvGrpSpPr>
        <p:grpSpPr>
          <a:xfrm>
            <a:off x="8342453" y="1788793"/>
            <a:ext cx="3285802" cy="1107996"/>
            <a:chOff x="3017861" y="4283314"/>
            <a:chExt cx="1763002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7840F9-4D40-4941-B875-EB79E8FE27AC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FBA5B0-B36E-43EB-8536-6949F86DEC7E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FA5BBC-2481-4567-81A0-0B08887DF904}"/>
              </a:ext>
            </a:extLst>
          </p:cNvPr>
          <p:cNvSpPr txBox="1"/>
          <p:nvPr/>
        </p:nvSpPr>
        <p:spPr>
          <a:xfrm>
            <a:off x="6972143" y="1927294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793AA4-34A3-4B87-8E77-BB93E1365426}"/>
              </a:ext>
            </a:extLst>
          </p:cNvPr>
          <p:cNvGrpSpPr/>
          <p:nvPr/>
        </p:nvGrpSpPr>
        <p:grpSpPr>
          <a:xfrm>
            <a:off x="8342453" y="4162705"/>
            <a:ext cx="3285802" cy="1107996"/>
            <a:chOff x="3017861" y="4283314"/>
            <a:chExt cx="1763002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50685-7826-4DBF-A54C-369A929699EB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410EA7-F241-4E06-9BF2-50752B5246BD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68B9EFB-1E2C-4AC7-ADE5-ACA1A9441349}"/>
              </a:ext>
            </a:extLst>
          </p:cNvPr>
          <p:cNvSpPr txBox="1"/>
          <p:nvPr/>
        </p:nvSpPr>
        <p:spPr>
          <a:xfrm>
            <a:off x="6972143" y="430120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C589A00-9A2B-4B1A-A0D6-04BE1F608345}"/>
              </a:ext>
            </a:extLst>
          </p:cNvPr>
          <p:cNvSpPr txBox="1">
            <a:spLocks/>
          </p:cNvSpPr>
          <p:nvPr/>
        </p:nvSpPr>
        <p:spPr>
          <a:xfrm>
            <a:off x="8439166" y="3120716"/>
            <a:ext cx="2821597" cy="38458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F27B72B-5E9A-468D-A146-0E4582F03F80}"/>
              </a:ext>
            </a:extLst>
          </p:cNvPr>
          <p:cNvSpPr txBox="1">
            <a:spLocks/>
          </p:cNvSpPr>
          <p:nvPr/>
        </p:nvSpPr>
        <p:spPr>
          <a:xfrm>
            <a:off x="8444503" y="5424982"/>
            <a:ext cx="2821597" cy="38458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F8288C-72EB-4D3A-95F1-2DE4ED8E2620}"/>
              </a:ext>
            </a:extLst>
          </p:cNvPr>
          <p:cNvGrpSpPr/>
          <p:nvPr/>
        </p:nvGrpSpPr>
        <p:grpSpPr>
          <a:xfrm>
            <a:off x="5070845" y="3079211"/>
            <a:ext cx="2518334" cy="865010"/>
            <a:chOff x="4125227" y="1991835"/>
            <a:chExt cx="2518334" cy="86501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D64E2CD5-E28E-48FF-B2CA-2A6AB4240EF9}"/>
                </a:ext>
              </a:extLst>
            </p:cNvPr>
            <p:cNvSpPr/>
            <p:nvPr/>
          </p:nvSpPr>
          <p:spPr>
            <a:xfrm>
              <a:off x="4539856" y="1991835"/>
              <a:ext cx="2103705" cy="86501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E0C87CEC-FE5D-4DD8-8F9E-7F286CC2B139}"/>
                </a:ext>
              </a:extLst>
            </p:cNvPr>
            <p:cNvSpPr/>
            <p:nvPr/>
          </p:nvSpPr>
          <p:spPr>
            <a:xfrm>
              <a:off x="4125227" y="1991835"/>
              <a:ext cx="1003412" cy="8650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1">
            <a:extLst>
              <a:ext uri="{FF2B5EF4-FFF2-40B4-BE49-F238E27FC236}">
                <a16:creationId xmlns:a16="http://schemas.microsoft.com/office/drawing/2014/main" id="{24E11923-E461-4A77-86B5-E33E68997698}"/>
              </a:ext>
            </a:extLst>
          </p:cNvPr>
          <p:cNvSpPr>
            <a:spLocks noChangeAspect="1"/>
          </p:cNvSpPr>
          <p:nvPr/>
        </p:nvSpPr>
        <p:spPr>
          <a:xfrm>
            <a:off x="5381195" y="3318761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FF1DE9-4338-4795-A5AF-CC88C4B1C13F}"/>
              </a:ext>
            </a:extLst>
          </p:cNvPr>
          <p:cNvGrpSpPr/>
          <p:nvPr/>
        </p:nvGrpSpPr>
        <p:grpSpPr>
          <a:xfrm flipH="1">
            <a:off x="2419106" y="4729053"/>
            <a:ext cx="2612017" cy="865010"/>
            <a:chOff x="4539445" y="2428541"/>
            <a:chExt cx="2612017" cy="86501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8DEC69-A732-4F22-BC56-D5526F2A3E08}"/>
                </a:ext>
              </a:extLst>
            </p:cNvPr>
            <p:cNvSpPr/>
            <p:nvPr/>
          </p:nvSpPr>
          <p:spPr>
            <a:xfrm>
              <a:off x="4954075" y="2428541"/>
              <a:ext cx="2197387" cy="86501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F60BCEF-19A6-4036-8623-B419426070EC}"/>
                </a:ext>
              </a:extLst>
            </p:cNvPr>
            <p:cNvSpPr/>
            <p:nvPr/>
          </p:nvSpPr>
          <p:spPr>
            <a:xfrm>
              <a:off x="4539445" y="2428541"/>
              <a:ext cx="1003412" cy="8650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CCE912A4-8F44-440B-AF26-0B9278124ECB}"/>
              </a:ext>
            </a:extLst>
          </p:cNvPr>
          <p:cNvSpPr/>
          <p:nvPr/>
        </p:nvSpPr>
        <p:spPr>
          <a:xfrm>
            <a:off x="4397388" y="498293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B73DA7-2504-4DC5-BC01-9D9E16525B28}"/>
              </a:ext>
            </a:extLst>
          </p:cNvPr>
          <p:cNvSpPr txBox="1"/>
          <p:nvPr/>
        </p:nvSpPr>
        <p:spPr>
          <a:xfrm>
            <a:off x="2670265" y="4838392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4908D5-93E3-4A4C-AF68-CA1B37F7D0D9}"/>
              </a:ext>
            </a:extLst>
          </p:cNvPr>
          <p:cNvSpPr txBox="1"/>
          <p:nvPr/>
        </p:nvSpPr>
        <p:spPr>
          <a:xfrm>
            <a:off x="6119488" y="3188550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ABB83F-A252-4097-8FAD-18E1421DF43B}"/>
              </a:ext>
            </a:extLst>
          </p:cNvPr>
          <p:cNvSpPr txBox="1"/>
          <p:nvPr/>
        </p:nvSpPr>
        <p:spPr>
          <a:xfrm>
            <a:off x="646784" y="143592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3B79DE-7BDE-49DD-B142-BBCC62B057CA}"/>
              </a:ext>
            </a:extLst>
          </p:cNvPr>
          <p:cNvSpPr txBox="1"/>
          <p:nvPr/>
        </p:nvSpPr>
        <p:spPr>
          <a:xfrm>
            <a:off x="646784" y="298510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$250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B90215-1012-495E-A42C-DAA16135F9BC}"/>
              </a:ext>
            </a:extLst>
          </p:cNvPr>
          <p:cNvSpPr txBox="1"/>
          <p:nvPr/>
        </p:nvSpPr>
        <p:spPr>
          <a:xfrm>
            <a:off x="646784" y="453427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9A3269-AEF0-46A5-A66E-715A7DC6F6F6}"/>
              </a:ext>
            </a:extLst>
          </p:cNvPr>
          <p:cNvGrpSpPr/>
          <p:nvPr/>
        </p:nvGrpSpPr>
        <p:grpSpPr>
          <a:xfrm>
            <a:off x="646784" y="2065829"/>
            <a:ext cx="1956955" cy="935700"/>
            <a:chOff x="803640" y="3362835"/>
            <a:chExt cx="2059657" cy="7017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55CC35-023A-4671-98FC-A01D8F0F30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E593DE-1587-4275-8897-1E07A81640A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AB3577-5F82-4213-A3A2-708734E1DEB0}"/>
              </a:ext>
            </a:extLst>
          </p:cNvPr>
          <p:cNvGrpSpPr/>
          <p:nvPr/>
        </p:nvGrpSpPr>
        <p:grpSpPr>
          <a:xfrm>
            <a:off x="646784" y="3615004"/>
            <a:ext cx="1956955" cy="935700"/>
            <a:chOff x="803640" y="3362835"/>
            <a:chExt cx="2059657" cy="70177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F1A215-C394-45C0-AF2B-DC4A25B9B77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05C67D-CB1C-48B0-9E2E-AE113D39E4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154DE4-84F8-44AF-BBDD-42234855435B}"/>
              </a:ext>
            </a:extLst>
          </p:cNvPr>
          <p:cNvGrpSpPr/>
          <p:nvPr/>
        </p:nvGrpSpPr>
        <p:grpSpPr>
          <a:xfrm>
            <a:off x="646784" y="5164180"/>
            <a:ext cx="1956955" cy="935700"/>
            <a:chOff x="803640" y="3362835"/>
            <a:chExt cx="2059657" cy="7017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128451-30EB-4C80-BE3B-DEF50E84F4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A1F9CE1-62DD-4E2A-981E-45F64A9F529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44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4">
            <a:extLst>
              <a:ext uri="{FF2B5EF4-FFF2-40B4-BE49-F238E27FC236}">
                <a16:creationId xmlns:a16="http://schemas.microsoft.com/office/drawing/2014/main" id="{0A094D9A-0CA1-4FA3-937E-5B14C1EA02B3}"/>
              </a:ext>
            </a:extLst>
          </p:cNvPr>
          <p:cNvGrpSpPr/>
          <p:nvPr/>
        </p:nvGrpSpPr>
        <p:grpSpPr>
          <a:xfrm>
            <a:off x="6018836" y="141219"/>
            <a:ext cx="385602" cy="712500"/>
            <a:chOff x="13270818" y="5348004"/>
            <a:chExt cx="540861" cy="999381"/>
          </a:xfrm>
        </p:grpSpPr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530A7E67-25D0-42C9-8DA9-1C693E92E0DA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E81E6D02-107A-45FD-8D6D-16BD891CD8A5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2839090-38A1-4AC5-B98F-9C9A2D804E73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8109EBC3-CB81-4EB1-9AE0-0C0D11D33310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D11CD831-3C95-4D09-BF44-A0F574FF3B86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41BD772C-5D71-4419-B71F-3255106E2BB1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5CEC64A3-011D-4774-B910-EAE45CA14ED2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50BFBC88-8402-4FB4-AB87-7CA2ED5EB15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A24F299F-5539-4D1B-8E14-7CAD6032B03D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D49BF22D-B0D0-4364-9FB8-CE4981584D4C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86EE9303-8D71-4724-9B65-158C035724AE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30B8A04D-D6E8-4166-9024-7C357015F2AD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BA92E3C-0DCF-4EEB-9F29-5B0F70C7F091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F2C03274-DA0E-4E87-B171-4FB46F35BE6C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404FE74-04FC-48B7-ACE7-B7A4430F7766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74B7A48D-7E61-4A29-B33D-DDE3A81664FC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03BA7782-2360-45E9-B4A5-BC9C56F74E9C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F17986F0-E732-4DD8-B730-519116ED6C9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19B465B-29EE-4EB1-A0FF-66F37A5DACE8}"/>
              </a:ext>
            </a:extLst>
          </p:cNvPr>
          <p:cNvGrpSpPr/>
          <p:nvPr/>
        </p:nvGrpSpPr>
        <p:grpSpPr>
          <a:xfrm>
            <a:off x="219067" y="5848246"/>
            <a:ext cx="489553" cy="904576"/>
            <a:chOff x="13270818" y="5348004"/>
            <a:chExt cx="540861" cy="999381"/>
          </a:xfrm>
        </p:grpSpPr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6EB319B8-F180-47EF-B9AA-D2E50E804714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C509B0C3-BB08-49A1-AC19-77AA2858A0CD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6C175DAA-0AA2-4831-BCE7-18BBACC057E4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D6C2EE0F-3ACF-405D-898D-3569A5DB530A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40BA010E-C4EB-49A8-8DC9-B04BC6C2CFCD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0DD2386F-DBDA-4F75-B892-9DD8A0F65EA5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67BF3630-8B78-4D7F-99B8-E6B31F9FE1B4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FE3D17C3-118F-4BD2-80E1-7F6C98DA3717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40993A-AA73-4BFE-9894-5643DF0204EE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05023DB1-9CB3-43BB-B28F-DCADDFF6FFE3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2DA43C60-78FE-4997-89CB-6FE429F60AA5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7BE5F3D0-3026-4899-B032-D758CEDE494C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B23CFCC-FF69-44F3-9618-9F91B4D6F86E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13B97CC0-15A1-4DCD-8CA2-6F05E75A2984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76B98A68-501B-4BB2-8C07-D212D56DA4B3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3C345875-6B9F-44F1-9444-5FA0372E1098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12F33D6-F940-4463-BC0A-449B6BC8547F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A248548A-0FFA-4FD0-8DE6-8EE1A0A7B4D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57F9D7F-8BC5-4D53-AE28-30E8D8634C6A}"/>
              </a:ext>
            </a:extLst>
          </p:cNvPr>
          <p:cNvGrpSpPr/>
          <p:nvPr/>
        </p:nvGrpSpPr>
        <p:grpSpPr>
          <a:xfrm>
            <a:off x="2149998" y="1798912"/>
            <a:ext cx="548276" cy="1013081"/>
            <a:chOff x="13270818" y="5348004"/>
            <a:chExt cx="540861" cy="999381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863262E-A72F-488C-8D26-E98C5987366F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37309AB-B5EF-464D-BB04-8F03127B1210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761074-C842-47FA-B8FB-7CFA2178C6D1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4FE129B-52C6-4786-8AA1-88A40136D2E9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8CB83A6-F8E9-4BA3-BEB4-F0B9DBA2C30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5A79AC3-567B-470C-9230-41F57CDC9CCF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32C1DA28-0BEE-4EA4-A23B-4AD4C7BFA4D4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B832412C-BB56-4902-A1C4-4778806F49E8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D8C8582-3CCD-45D5-BB20-6F430A39C059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0EE5C80-4407-4D01-99B0-DFD73414E5B5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6272A43-EF28-4C18-93CB-DDBC1B8259A0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E7C48F7-5450-4EF6-827E-7C23750B8C65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D9CA756-7103-4B44-9C50-E2F2761D5F23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36ED5E3-4BDE-43EC-A1C0-86B22D61F347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B2973F0-BB79-4813-B6A9-9F2C7BD6FF35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BC8C43A-E3E1-4953-BF46-5BE6EB531AC9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3CFCD1D-BDD3-4376-B365-35C047D25AB6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F23162C-8FA7-4426-9434-5A41FF67AF28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7C1193F6-398C-4D69-9CA8-012D87A179F7}"/>
              </a:ext>
            </a:extLst>
          </p:cNvPr>
          <p:cNvGrpSpPr/>
          <p:nvPr/>
        </p:nvGrpSpPr>
        <p:grpSpPr>
          <a:xfrm>
            <a:off x="3646900" y="578892"/>
            <a:ext cx="690204" cy="1275331"/>
            <a:chOff x="13270818" y="5348004"/>
            <a:chExt cx="540861" cy="999381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D9D7D52F-25C0-41DC-B23D-940A09C1F95D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1F0F1101-B4F9-4185-8552-B7DE10BBB348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8C6D412C-3677-4E56-AA73-7C606808D64C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0E45E843-49CD-4839-B362-D6BE02213588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596F5E63-A42B-4C28-A525-8FE8A957A108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34DF6C0E-357C-485D-87D7-7AEA6D6683D6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EF944683-D962-4C62-8F92-E8C5104EF7DD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F360DEE-7A57-46B3-9A9A-AD42BD460C4A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E02E5A-0D20-49D5-8382-AFE090DC6F72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E2EF5B1F-952C-4E88-8E58-6A8C9AE8CF73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BBEEFE94-293A-457C-9EC8-70E04F71E947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BAEF0852-8549-4A24-8086-F454C13B6D62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D8DCBC-457D-440C-B8B3-C2D9F18EBB60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45AA9726-A6FC-4640-863A-7CFBDFD3D311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2BDDDAAA-8384-4CB9-B2B5-9B8A9485B764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579324DC-AB37-4411-B26E-FD4D11645044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9581A4ED-6C7B-4FEE-B768-1F1F24C8B854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FE34CB9F-99F9-40E0-88FE-40356F08E4FD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76EDC1B-362B-4371-A88D-C010B1F8191B}"/>
              </a:ext>
            </a:extLst>
          </p:cNvPr>
          <p:cNvGrpSpPr/>
          <p:nvPr/>
        </p:nvGrpSpPr>
        <p:grpSpPr>
          <a:xfrm>
            <a:off x="2763034" y="1293717"/>
            <a:ext cx="690204" cy="1275331"/>
            <a:chOff x="13270818" y="5348004"/>
            <a:chExt cx="540861" cy="999381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8E495952-41E7-4C59-9EB7-08482F6AF814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2FC55062-93D3-479A-AE59-923CD2F0A391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4186F59B-2B3D-4390-8AEF-20C8F52D725E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CFC6BD5D-6551-4E37-A646-7AAF7C44329D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B0D8008A-BDD3-4AE0-BA01-364C03658ED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575BD286-B429-4AC5-AD80-C83EFABE08FE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97E5D69E-5CCC-4ADF-9F6A-1753F69BFFE2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79D030FF-ED96-4D41-8ECF-0B3AD676E47F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8FEBFEDC-69CB-46CE-BF89-8C04B00181CD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14B969BA-B125-44E6-B898-7F21D77EA3A9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DFD0E96-5B48-4B59-91E1-28446DB45EB7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42FBCA71-4242-4DAB-8134-974E23B7DDEE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5C5B942-71A8-443B-8C66-DA724AE0C9E7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33CB4327-6FDC-43BD-B9EE-8D489D236E0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8AAB718F-B68C-46E3-B558-DD5C58801F3B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A91E9B17-4556-488E-ABED-36CE98CF6115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17009C14-B353-4961-B778-D2CB08410B5C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50A4BA9-26C6-41AB-9BFB-EE3597EB44C8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684B59CB-C928-4C5F-9418-DA3109E37523}"/>
              </a:ext>
            </a:extLst>
          </p:cNvPr>
          <p:cNvGrpSpPr/>
          <p:nvPr/>
        </p:nvGrpSpPr>
        <p:grpSpPr>
          <a:xfrm>
            <a:off x="5430731" y="24963"/>
            <a:ext cx="631427" cy="1166725"/>
            <a:chOff x="13270818" y="5348004"/>
            <a:chExt cx="540861" cy="999381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FCCB4710-396A-4A8F-950E-FDD18063B02F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23697BC-0FA8-4955-9AC6-19272F092214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31A99BF-67E3-4B96-8D78-99FBD62AF87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648418B-29AD-4603-8A5F-9DBC03E706C1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4C8F62D-C9D2-44A3-A03D-ED389082D209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BF642A5-E216-4086-987C-738AB8D79EE3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6C6DA8AB-1879-4145-B3F4-20B858CA992E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B269F4C6-DE66-4795-82C7-A3A3770C32D8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668CD088-308D-4370-BC88-94F7495783FB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1A81D1B3-301A-48CC-90C8-D35E4E520922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E4D8FD9-87BD-41D3-B0A8-50877DF4D8D1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82EEC9D8-B854-485D-B1F4-6DC501D8064D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FE30D19B-346B-4F4E-8C61-C8EF4BFD7D6C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E65AA48A-C89F-4F44-B691-3F4CB6EBB806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C6DBCDD-2900-4724-8284-A75141D92C57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321570E-6B6E-462C-AA7A-A06001D99B68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E8C6417-7FCC-474C-98F5-8AFDB26B67D7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18C6943-DC97-4DC8-B66F-E3134261959D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031E576-5D18-4510-BE0E-195A313648D0}"/>
              </a:ext>
            </a:extLst>
          </p:cNvPr>
          <p:cNvGrpSpPr/>
          <p:nvPr/>
        </p:nvGrpSpPr>
        <p:grpSpPr>
          <a:xfrm>
            <a:off x="5000407" y="637720"/>
            <a:ext cx="725413" cy="1340388"/>
            <a:chOff x="13270818" y="5348004"/>
            <a:chExt cx="540861" cy="999381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9ED6E361-6C87-4DD3-84B3-4C98013EA55E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FF62A16-71AB-47CF-BE71-A66C52E4738C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10C388D-E550-473F-86DF-ACB66F267E3A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E6CBEC8D-7E75-4DCB-8178-5786E63A2473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7BB0DD83-ECA6-4E23-9363-D8FDDE62A87E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BFC894B6-F0D0-4313-B76F-F61346F85906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4226144-47B0-4F6D-AF6A-B8ED7ADD78C5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361225E-14C1-4822-8F1C-1DB62431035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65F33E6-8958-4CD1-98B2-59A29BD21920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65B28C9-8DC8-43EA-B6AA-063426127B8E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291B8AB-FA49-4645-97E8-3AFC9D81F0A9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205A0B3-98A5-48EA-8261-92AD47D5C6BD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2520E677-5569-4329-B232-A066DA763D83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BA96309-E44C-44AC-BA54-2530ABCFE362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0B78EB69-8DEF-4BD0-BEAD-E2718C30A0BB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BB3BF35-C421-4C4D-BD3D-FA887453C50D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641D9FA-EAD7-414A-8006-7F24D8255180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D9D1F3FF-B13C-4F7E-A314-B16A1DA8E118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3F175C1D-4F09-4419-BDC3-0E51CBFB5D02}"/>
              </a:ext>
            </a:extLst>
          </p:cNvPr>
          <p:cNvSpPr/>
          <p:nvPr/>
        </p:nvSpPr>
        <p:spPr>
          <a:xfrm>
            <a:off x="4948675" y="2645625"/>
            <a:ext cx="7243326" cy="16513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B6F09A-70ED-41E9-94E9-27FB3F1C0316}"/>
              </a:ext>
            </a:extLst>
          </p:cNvPr>
          <p:cNvSpPr txBox="1"/>
          <p:nvPr/>
        </p:nvSpPr>
        <p:spPr>
          <a:xfrm>
            <a:off x="5877355" y="2857775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EB214A-7349-46A1-99AE-CA9B9F3154DE}"/>
              </a:ext>
            </a:extLst>
          </p:cNvPr>
          <p:cNvSpPr txBox="1"/>
          <p:nvPr/>
        </p:nvSpPr>
        <p:spPr>
          <a:xfrm>
            <a:off x="5877264" y="3562824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C02D5C-D32C-472F-B70C-E28DC0712C44}"/>
              </a:ext>
            </a:extLst>
          </p:cNvPr>
          <p:cNvGrpSpPr/>
          <p:nvPr/>
        </p:nvGrpSpPr>
        <p:grpSpPr>
          <a:xfrm>
            <a:off x="579020" y="5168765"/>
            <a:ext cx="744139" cy="1374990"/>
            <a:chOff x="13270818" y="5348004"/>
            <a:chExt cx="540861" cy="99938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491C7D1-DC5E-4338-BFF6-1F87EC411F48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D8FE536-B16D-4D5F-A458-12A0AEF7961E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D372189-2757-4416-9637-C1A3CF7E86B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4960105-0EFA-4015-90E3-FCEDFE939775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EA9FD18-679C-4AF1-81F8-B14FCC475F36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EA02BC1-499B-4D09-8780-43EB62197DCB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BD03DD7-7EA9-4E30-82BB-1DB9ED5A8D36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9E215CF-67B4-4D56-ADAB-23072399C6DE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4C507F2-4094-4310-9C70-D5D644B2F3F8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7E052D-03EB-4074-A93E-05255C98A660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012FB0F-E4A6-4D3E-B56E-BA1BDA7EC20F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B399CE6-4B62-40CF-9E69-1D9F7D93F471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6AF9171-0C99-4391-80E3-9C75230C2684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46E2CD1-A70B-46EC-AC7A-33EC7049766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A6F4DE1-AF92-4A60-AAC9-0BA8AF6AA6C4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F3789C2-CDEE-4DBE-923D-163888C5AC4A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6FD7329-F97B-4718-BB3D-2FF151FF44C2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DF17924-1E7F-48D8-94C2-734C6CB0EA5E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1AD3E21-C745-4D39-90E1-1746ABD16155}"/>
              </a:ext>
            </a:extLst>
          </p:cNvPr>
          <p:cNvGrpSpPr/>
          <p:nvPr/>
        </p:nvGrpSpPr>
        <p:grpSpPr>
          <a:xfrm>
            <a:off x="1103054" y="4644762"/>
            <a:ext cx="744139" cy="1374990"/>
            <a:chOff x="13270818" y="5348004"/>
            <a:chExt cx="540861" cy="999381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336A017-D62E-4AA4-9D19-CC42CCE360CB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A73C7CF-9773-4B2D-8492-EB52677B3B16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22554EB-7A35-41CB-B599-3314A51EF3ED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1A3213F-4D9D-47F6-BA80-B5CDD3ACAE65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2B23A9D-D4A2-430A-82B9-B49CB6344DC7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BD99689-A5C5-40D0-9967-ACC74BB241B8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C1AAD75-428B-4D2F-837C-43A7102404B0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E07391A-A08A-46AA-9745-B9BC20054D3D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16301DC-2EA1-483B-BBF8-2C26B3805D38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66ECAB6-9204-47F9-99C6-0B1D889E9CE5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44A6EF4A-8B3E-4F05-9031-43CAAE4727EF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5D93D9D-CEB1-4AA3-BFA1-28AEEF7A4F92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8A8411D-4774-44ED-9904-ED24D5A7ACCF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29EB5699-CFA8-41BF-8F98-1E92AEB589B3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83FBF36-550F-443E-8F36-31E6A3D47030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A255AC9-AB90-4D86-978B-A84BC83573C5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B3933C4-EFFC-401E-88C0-D151FC52DFC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63E1F96-8AB7-4F92-9413-7FAED3568547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EAA5723-4624-4CA8-8C54-693F299F5134}"/>
              </a:ext>
            </a:extLst>
          </p:cNvPr>
          <p:cNvGrpSpPr/>
          <p:nvPr/>
        </p:nvGrpSpPr>
        <p:grpSpPr>
          <a:xfrm>
            <a:off x="1712474" y="3773384"/>
            <a:ext cx="877728" cy="1621830"/>
            <a:chOff x="13270818" y="5348004"/>
            <a:chExt cx="540861" cy="999381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10B333CC-487E-428D-8114-AF5F88D637B3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8E67B571-880B-428D-B594-57BFC3D95F61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7155A66-933C-41F3-B1E0-3984DC8D0D6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8C983C87-932A-406F-8717-C79DA4DFDBD2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D6756A1-43EA-46D1-A865-CD04F8C11572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1B5A7D7-8729-4DF3-AA73-F3191B38D8F5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01A1D85-9F93-4C9B-BE62-3D35D9F121D6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0F2BBBF-33EB-4A57-BCA8-508316508644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753318AC-6AF8-402B-BA8C-565BA149376B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9F7C578-BE93-48F6-87F0-17D3FF9F9E80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9A3EA85-18A2-43DD-8FB9-7866F51CD4B5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7696A6E-0908-436C-AEFA-88AE986E4DF0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6C8F0E-8F69-4FAA-B3A0-DAA36F0F5565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B3E5915-8126-43C5-878F-7F40F66AB60B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DDAFFC2-A47C-4C02-8A90-96E1F26595C2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F0DAD0C-694C-4B30-8DAB-094C15410DE3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EE128C5-7C9A-4E7F-92AC-32DBD80F607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5109383-AE11-4021-8F48-79C840D16466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BCD832A-7056-486C-8CFB-B3DF307A4554}"/>
              </a:ext>
            </a:extLst>
          </p:cNvPr>
          <p:cNvGrpSpPr/>
          <p:nvPr/>
        </p:nvGrpSpPr>
        <p:grpSpPr>
          <a:xfrm>
            <a:off x="921259" y="3375090"/>
            <a:ext cx="729592" cy="1348110"/>
            <a:chOff x="13270818" y="5348004"/>
            <a:chExt cx="540861" cy="999381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FD99F9D-D0CF-487F-9571-5F977CC53067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3419B70-405E-40D2-8CC0-965B37D72600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50FD5E7-42F0-40C3-BBE4-87BFBF77C31E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BB8B7FB-E846-4F50-BB59-8102F725924E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E5873EB-9F33-4357-8575-6648E52B1D48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37FCF8A7-4F04-4911-9FC8-ACB205566600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E7B91FE-AF7D-48C1-86F4-BACD28AA0869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578931F-DD09-4F46-82C5-259D4FCD7D4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D624F7E-DC36-4F45-A1B6-A8B45290FE85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8033DEF-2DF0-46C7-816C-870E2428C576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1AAB1BB-3CB1-40F7-8A68-02B798950D5E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E5D51459-2202-4A48-9528-11DAE5FFC907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3287DFE-BCD2-4616-95BF-8A43E236C999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43EBF3F-4EDC-4522-AD37-F7874E35B8C9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9E9333A-3FC9-4E62-84CF-76B6D2837EDB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185D1F05-98BB-4C26-9DA1-CB33FCCE84FB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08661AD-7923-4848-9B7F-115ED1AB940B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DF029B8-D1BE-427B-919B-5DCDC22B02E0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9E24EA4-691F-4A98-B469-C51847418923}"/>
              </a:ext>
            </a:extLst>
          </p:cNvPr>
          <p:cNvGrpSpPr/>
          <p:nvPr/>
        </p:nvGrpSpPr>
        <p:grpSpPr>
          <a:xfrm>
            <a:off x="1425395" y="2126986"/>
            <a:ext cx="968619" cy="1789774"/>
            <a:chOff x="13270818" y="5348004"/>
            <a:chExt cx="540861" cy="999381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5BEB44FE-522D-4124-85A8-49B8AF607610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9B6F31F-965C-47C2-A7CB-5EFF12F65E7A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6CAAAB8-4CA3-48E9-89A6-5BADBAB8D62A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016E08AA-D234-4919-BDA9-F3622A035E88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133B59D-E730-48E5-8153-53BD61AF1DE8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53E5A2B-D253-436D-8448-81B794BA7918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DDBB39-A0F7-420B-A636-D89564A9BBB7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81EED3B-35DF-4602-A0FE-E01F697D0D1D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C6684EA-4444-43F2-A876-BDC88B28E761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65592E4-3DB6-4F02-96AD-333C8FD157E4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7FF142C-9E40-4E71-A0BB-E1E98B0286F7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7F39071-7E3B-4B86-BB55-BF1058DF1BD0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BDA1656-DE92-400F-9449-83A1A41331F4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25E4B383-09B7-4294-9A44-763E7E3C9CE2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D44FB6D-1963-4AE6-9DE0-0C3F384D86A2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6064E5C-B48A-40D1-9B0B-7EE1B13C9711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642EBC5-215F-48B1-AB28-0D2EE49EC6FE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8042C607-9C83-42BD-AF0C-22BA4994AE3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8B2A869-AF62-4586-95BD-46D61D3AA6D6}"/>
              </a:ext>
            </a:extLst>
          </p:cNvPr>
          <p:cNvGrpSpPr/>
          <p:nvPr/>
        </p:nvGrpSpPr>
        <p:grpSpPr>
          <a:xfrm>
            <a:off x="3267282" y="1508548"/>
            <a:ext cx="1016636" cy="1878498"/>
            <a:chOff x="13270818" y="5348004"/>
            <a:chExt cx="540861" cy="999381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06157A43-C9C3-471E-B35B-662632BEF4E1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46AA1C5-A01D-432C-AF2D-C6807F858A22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5015DD3-AAF7-4882-8B26-48B811CE3ABC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667890A5-A949-49A5-A1EA-ACCA34CB7766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A9EFB52-6FAE-4DEE-B962-45EC753FB56F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416404E0-1C74-4880-BC0D-D6AA6C80DED7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5576786-F3AD-4E09-9100-1C13B1B867E8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B3BD374-14E4-467E-B2D2-064AE941B70F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976C8D42-77B2-40DF-BC2E-E50E52170889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667CDFF-8872-46A6-A760-5442AEEB9032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324F062-276B-4ECE-9A87-D61FF1CAE784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2F3F8DCF-3E1B-4DFA-8AE3-B296EFC8D305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319E822-E321-4280-A5CB-52FED90A612A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5A58010-EEB7-48AF-AE98-AE85C6FF6DD4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989ACD15-F303-4E78-A10C-B46E8A0B4C86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A2F964CE-B815-4938-B79C-D9BA90366148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5DA1024-EB1D-49F4-9DD6-30D67F538C7F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4242CB61-4A93-435A-9E43-EE01D1830BA3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3FBBEEA-680F-4255-B399-112EAA7D5CAF}"/>
              </a:ext>
            </a:extLst>
          </p:cNvPr>
          <p:cNvGrpSpPr/>
          <p:nvPr/>
        </p:nvGrpSpPr>
        <p:grpSpPr>
          <a:xfrm>
            <a:off x="4119084" y="827498"/>
            <a:ext cx="979115" cy="1809168"/>
            <a:chOff x="13270818" y="5348004"/>
            <a:chExt cx="540861" cy="999381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56718850-6901-4253-9A99-DBB2EF2E53E0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8AC3D1B-2074-4658-91F4-3CDDF4112E4E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EEF4255-4199-49BD-BF9F-D1EEB320CBE0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F7F1334-271C-473E-B45F-077391705D7E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DE0B166-1CFF-4ADA-8075-E1CEA14EFC60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B4DF6E21-0332-4E30-B9E8-4285303F3858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A39F821C-2371-4BC2-BAB3-0BF0EACDB5C9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1024F81-2505-4ED4-9844-27FD43F67E1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63442DD-DC6F-4B9B-9270-FA5738CDC2DF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5B186ED-5D02-4977-BB1D-A8AF5D07B841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6BCC9A22-B000-410A-9D7A-763C68558742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9D79A0C-C6A5-46B7-9EA7-D9608028F9C1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A0C7FC7-9047-4B82-97D1-EF778142C969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401F1DE8-DDB6-4667-AEFF-32BE7361A81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A8965654-3686-4812-9B13-AA4132E7DE82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3F3CEE3-0CC1-4987-8D6F-376A8454F791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012A622B-30FC-4063-8C3C-F5B5077AFC8B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450E977-98B2-48A3-A223-4B68591CA07E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0BA7382-1BC2-43B3-8D60-8E80615C7DEA}"/>
              </a:ext>
            </a:extLst>
          </p:cNvPr>
          <p:cNvGrpSpPr/>
          <p:nvPr/>
        </p:nvGrpSpPr>
        <p:grpSpPr>
          <a:xfrm>
            <a:off x="2570508" y="4079543"/>
            <a:ext cx="729592" cy="1348110"/>
            <a:chOff x="13270818" y="5348004"/>
            <a:chExt cx="540861" cy="999381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07F5D253-CAE7-493C-8295-375820AEAB9E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1E869EE-AF05-44E5-823B-3EFE2F94EAED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4FB29CD9-BCA3-4E6A-BB63-7D057C6F4F30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88BC85E-AC17-4383-B8E5-94190AD3502F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00768426-1EE5-4067-854F-1FFB5C8D133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E7D6D58D-1F26-4195-A888-598D8E6C44A7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25D81A8D-5132-4C5B-AACB-FDB1BF08DB6C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BCD4CABD-21FB-4036-89F2-21C7F68A660D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177BA7F-5F87-414B-8509-2F41672475E6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B34F9AA-D0A6-4098-9948-BDF148599981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2F69534D-E059-497B-A847-F484E424AC1A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15E16D8C-B338-4C2E-B1CA-42E67241BD52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5AFAFC7-956C-47AC-A135-AAF7855CD6DD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32D10398-94E5-45F3-B420-A23758406C6A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1691000D-B543-42F4-B54B-F35353EA5B41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AD950FB2-396F-4D26-880C-567D093E721F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107372AF-ADA0-41FD-AA3B-60055FBD73A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7C8198C4-A5ED-4CE6-88B7-0F5D0BCA50D9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730AD88-3F6C-48E1-9164-E00F50B5C38C}"/>
              </a:ext>
            </a:extLst>
          </p:cNvPr>
          <p:cNvGrpSpPr/>
          <p:nvPr/>
        </p:nvGrpSpPr>
        <p:grpSpPr>
          <a:xfrm>
            <a:off x="3419663" y="3209768"/>
            <a:ext cx="690204" cy="1275331"/>
            <a:chOff x="13270818" y="5348004"/>
            <a:chExt cx="540861" cy="999381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0D43CD17-398A-4FC7-B479-52AEE5CC2043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F440052-2B95-4591-BB84-5719BFA05718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BAC1388A-5CA1-4CF9-B0B1-90B6007F205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5CCA2A06-EFC4-4A2C-8010-1D4B32FC368D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7A07B005-E77A-4962-90FD-0AA0944C2496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843F41FB-8A79-4FDE-8C65-6188B324A40B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ADBF7F01-04A2-4DC4-86F4-68EF083B7D6A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DED12AB-5FF0-4D34-9BC6-4790625B38A6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45B9A0C-EF2F-4B5A-8989-8200D655B5FD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97E8C3CB-17CF-4DA3-A3D7-16C1D856FA6F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236BE839-31B0-4E0F-9A78-B390D6647086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DFA32A1-BFC0-427B-9436-1BB04A74693B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D52097-8889-4339-A025-0C10BC155277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7537E070-B289-49F0-B90F-F5C31F1FC8E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1EEC1308-3658-478E-9AC6-70FAC0A79F09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8598CA6-B8EC-4388-B437-2CD10BD0AFF6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FA872B9-1C92-4151-A3A0-2F212FFA8D2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5CC68A0-1182-4FB5-9F31-C3958F809EAF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5000D98-0745-4D58-944A-F04C062DC96A}"/>
              </a:ext>
            </a:extLst>
          </p:cNvPr>
          <p:cNvGrpSpPr/>
          <p:nvPr/>
        </p:nvGrpSpPr>
        <p:grpSpPr>
          <a:xfrm>
            <a:off x="4105949" y="2684178"/>
            <a:ext cx="690204" cy="1275331"/>
            <a:chOff x="13270818" y="5348004"/>
            <a:chExt cx="540861" cy="999381"/>
          </a:xfrm>
        </p:grpSpPr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D4ACDA1E-5A55-4D8B-B245-53DD39CDDD4B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C4C27F2C-0064-4E92-A904-F0A2B85CDE93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0E42EF6B-07C7-441B-B9B8-E5138CDA3D99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FD901ABB-6C9D-4A05-8A47-3B6ABBE1CD55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3C0F4AD-D6B0-4483-9B84-EF6DE132841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23DD8529-A889-4F91-98D0-BB6CA035C594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0AFC30ED-0818-4F6F-AF34-CDE80ED0795C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F666D68E-E2CB-4BA5-8F3F-4EDFC8393A02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2EF8394D-56F8-4A5F-B36C-879C4C508358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5F7C6EEF-CDC7-4BC7-B501-A8A969A27CEA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4C4F7E65-3F2B-4A67-927D-834A205375BF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EB98D15B-ED24-4954-B415-A46B58C06586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C05D0FD-1601-4D8A-B99F-59CCDC18C672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E90D2CF2-0702-41C7-958B-3E13F2D4C31A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1E9643ED-A472-469D-8512-78E11D8CDFD7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9D75E26-865E-4198-AE0B-83ED28B2CB2D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829B40BC-F2B1-4805-9C05-AC07CE6EFC78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C8359C8F-9C70-43EC-A91F-EDB5D56C950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4737091-7C6F-4EFD-9238-157A7009DC40}"/>
              </a:ext>
            </a:extLst>
          </p:cNvPr>
          <p:cNvGrpSpPr/>
          <p:nvPr/>
        </p:nvGrpSpPr>
        <p:grpSpPr>
          <a:xfrm>
            <a:off x="2409038" y="2266509"/>
            <a:ext cx="1075384" cy="1985268"/>
            <a:chOff x="10815796" y="5263538"/>
            <a:chExt cx="840348" cy="155136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A9711E3-6CE0-4028-A2ED-23FD9F763A71}"/>
                </a:ext>
              </a:extLst>
            </p:cNvPr>
            <p:cNvGrpSpPr/>
            <p:nvPr/>
          </p:nvGrpSpPr>
          <p:grpSpPr>
            <a:xfrm>
              <a:off x="11056835" y="5263538"/>
              <a:ext cx="471272" cy="1550152"/>
              <a:chOff x="2541356" y="1772713"/>
              <a:chExt cx="1106207" cy="363863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E52F799-ACFB-48DD-8580-B8DB63B1CC99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F89742-6670-4E1D-8D67-680F07F0901D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1169CB5-FB00-48D8-8C0F-A00B42722497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990DCC4-6002-43D5-89E2-76C5294C6D4A}"/>
                  </a:ext>
                </a:extLst>
              </p:cNvPr>
              <p:cNvSpPr/>
              <p:nvPr/>
            </p:nvSpPr>
            <p:spPr>
              <a:xfrm>
                <a:off x="2986527" y="3640650"/>
                <a:ext cx="661036" cy="1099185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099185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60985" y="1099185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64478B2-D07C-4B19-B85B-3CD71DB61EE3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B090E8F-FD7F-4067-8FF3-0A82A055FE48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B431C45-F42E-4876-A9B9-E7D213A16185}"/>
                  </a:ext>
                </a:extLst>
              </p:cNvPr>
              <p:cNvSpPr/>
              <p:nvPr/>
            </p:nvSpPr>
            <p:spPr>
              <a:xfrm>
                <a:off x="3102280" y="2270955"/>
                <a:ext cx="457200" cy="495300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03A32AC-792C-410E-9F74-8833296030C3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96A28F1-6C5F-4256-9BEE-D3F1F96EFE99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3F64554-20BD-467C-8EDA-2FE4484D8F53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6AC957C-67B5-4369-971B-379AC6E46A9B}"/>
                  </a:ext>
                </a:extLst>
              </p:cNvPr>
              <p:cNvSpPr/>
              <p:nvPr/>
            </p:nvSpPr>
            <p:spPr>
              <a:xfrm>
                <a:off x="2708898" y="1772713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1B462AB-917E-488E-9EC8-645233EC0E8F}"/>
                </a:ext>
              </a:extLst>
            </p:cNvPr>
            <p:cNvSpPr/>
            <p:nvPr/>
          </p:nvSpPr>
          <p:spPr>
            <a:xfrm>
              <a:off x="10925723" y="5321602"/>
              <a:ext cx="730421" cy="1493305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CA9C18F-393F-48BA-A1FB-CD1CCBEA2F87}"/>
                </a:ext>
              </a:extLst>
            </p:cNvPr>
            <p:cNvGrpSpPr/>
            <p:nvPr/>
          </p:nvGrpSpPr>
          <p:grpSpPr>
            <a:xfrm>
              <a:off x="10815796" y="5279364"/>
              <a:ext cx="424862" cy="1352937"/>
              <a:chOff x="1975571" y="1809862"/>
              <a:chExt cx="997268" cy="317571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8C69675-E4ED-42FD-AABF-9DDABAF192A2}"/>
                  </a:ext>
                </a:extLst>
              </p:cNvPr>
              <p:cNvSpPr/>
              <p:nvPr/>
            </p:nvSpPr>
            <p:spPr>
              <a:xfrm>
                <a:off x="1982155" y="4195005"/>
                <a:ext cx="600074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58388E7-40B3-44AD-A392-5AC89B7F13E6}"/>
                  </a:ext>
                </a:extLst>
              </p:cNvPr>
              <p:cNvSpPr/>
              <p:nvPr/>
            </p:nvSpPr>
            <p:spPr>
              <a:xfrm>
                <a:off x="1975571" y="4089376"/>
                <a:ext cx="581025" cy="247650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AD0486D-4563-4E9B-AB67-5C9A339FD1ED}"/>
                  </a:ext>
                </a:extLst>
              </p:cNvPr>
              <p:cNvSpPr/>
              <p:nvPr/>
            </p:nvSpPr>
            <p:spPr>
              <a:xfrm>
                <a:off x="2032721" y="1973775"/>
                <a:ext cx="940118" cy="1580197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ADDB1E7-36ED-47F4-8219-C08FCEBAAC9A}"/>
                  </a:ext>
                </a:extLst>
              </p:cNvPr>
              <p:cNvSpPr/>
              <p:nvPr/>
            </p:nvSpPr>
            <p:spPr>
              <a:xfrm>
                <a:off x="2707947" y="1809862"/>
                <a:ext cx="257175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1D4E2A3-2FC2-4D97-89C6-46E9B63910BF}"/>
              </a:ext>
            </a:extLst>
          </p:cNvPr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6AA8D9-558E-4907-8262-B34875DE4C9C}"/>
              </a:ext>
            </a:extLst>
          </p:cNvPr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2EAF9-A181-4F91-8552-1A566BBF224C}"/>
              </a:ext>
            </a:extLst>
          </p:cNvPr>
          <p:cNvSpPr txBox="1"/>
          <p:nvPr/>
        </p:nvSpPr>
        <p:spPr>
          <a:xfrm>
            <a:off x="2043955" y="558023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5FD6E0-550C-41F3-AC44-3EEA9EE7C261}"/>
              </a:ext>
            </a:extLst>
          </p:cNvPr>
          <p:cNvSpPr txBox="1"/>
          <p:nvPr/>
        </p:nvSpPr>
        <p:spPr>
          <a:xfrm>
            <a:off x="6448426" y="2756629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355A9C-4AB3-4FBE-AF5E-CE030FC14141}"/>
              </a:ext>
            </a:extLst>
          </p:cNvPr>
          <p:cNvSpPr txBox="1"/>
          <p:nvPr/>
        </p:nvSpPr>
        <p:spPr>
          <a:xfrm>
            <a:off x="8262904" y="4004583"/>
            <a:ext cx="13716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4A42B1-3309-489F-82FA-37A19EB3B139}"/>
              </a:ext>
            </a:extLst>
          </p:cNvPr>
          <p:cNvSpPr txBox="1"/>
          <p:nvPr/>
        </p:nvSpPr>
        <p:spPr>
          <a:xfrm>
            <a:off x="6528564" y="3405688"/>
            <a:ext cx="520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4B38F8-F32B-4EBA-8F81-E627515EA4DE}"/>
              </a:ext>
            </a:extLst>
          </p:cNvPr>
          <p:cNvSpPr txBox="1"/>
          <p:nvPr/>
        </p:nvSpPr>
        <p:spPr>
          <a:xfrm>
            <a:off x="6609496" y="4004583"/>
            <a:ext cx="13716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CHRISTMAS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51A24F-6E51-4C4A-8E07-428F2B3CAF26}"/>
              </a:ext>
            </a:extLst>
          </p:cNvPr>
          <p:cNvSpPr txBox="1"/>
          <p:nvPr/>
        </p:nvSpPr>
        <p:spPr>
          <a:xfrm>
            <a:off x="9916312" y="4004583"/>
            <a:ext cx="13716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BIG SALE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2468938-7109-4C3F-B0F8-6ACD6A38DA15}"/>
              </a:ext>
            </a:extLst>
          </p:cNvPr>
          <p:cNvSpPr/>
          <p:nvPr/>
        </p:nvSpPr>
        <p:spPr>
          <a:xfrm>
            <a:off x="6604391" y="4716164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9F83E3-7875-4E43-89FE-B7BF9C6571A1}"/>
              </a:ext>
            </a:extLst>
          </p:cNvPr>
          <p:cNvSpPr txBox="1"/>
          <p:nvPr/>
        </p:nvSpPr>
        <p:spPr>
          <a:xfrm>
            <a:off x="7359299" y="4681033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DF76762-24DE-487C-9F41-463E38726869}"/>
              </a:ext>
            </a:extLst>
          </p:cNvPr>
          <p:cNvSpPr/>
          <p:nvPr/>
        </p:nvSpPr>
        <p:spPr>
          <a:xfrm>
            <a:off x="6604495" y="5722925"/>
            <a:ext cx="576064" cy="5760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21FC26-B31A-4396-B75B-ECC0F10C6CA5}"/>
              </a:ext>
            </a:extLst>
          </p:cNvPr>
          <p:cNvSpPr txBox="1"/>
          <p:nvPr/>
        </p:nvSpPr>
        <p:spPr>
          <a:xfrm>
            <a:off x="7359299" y="568779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6447BFCC-C5B1-4547-9BA0-6FF74764DE77}"/>
              </a:ext>
            </a:extLst>
          </p:cNvPr>
          <p:cNvSpPr/>
          <p:nvPr/>
        </p:nvSpPr>
        <p:spPr>
          <a:xfrm>
            <a:off x="6784155" y="5859827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10">
            <a:extLst>
              <a:ext uri="{FF2B5EF4-FFF2-40B4-BE49-F238E27FC236}">
                <a16:creationId xmlns:a16="http://schemas.microsoft.com/office/drawing/2014/main" id="{7FF8B9D7-075B-416E-B39A-FC9A782A41F6}"/>
              </a:ext>
            </a:extLst>
          </p:cNvPr>
          <p:cNvSpPr/>
          <p:nvPr/>
        </p:nvSpPr>
        <p:spPr>
          <a:xfrm>
            <a:off x="6687162" y="4876689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CCB18-1E20-4929-9E04-0592C8DDC4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8868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CE4B43-38CA-40DC-906D-30151900078E}"/>
              </a:ext>
            </a:extLst>
          </p:cNvPr>
          <p:cNvSpPr/>
          <p:nvPr/>
        </p:nvSpPr>
        <p:spPr>
          <a:xfrm>
            <a:off x="785713" y="2682912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4B4AF4-0185-4405-9352-931120440DFF}"/>
              </a:ext>
            </a:extLst>
          </p:cNvPr>
          <p:cNvSpPr/>
          <p:nvPr/>
        </p:nvSpPr>
        <p:spPr>
          <a:xfrm>
            <a:off x="1003585" y="182388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EEDDF4D3-827F-4598-A2B8-F76B9D0E4902}"/>
              </a:ext>
            </a:extLst>
          </p:cNvPr>
          <p:cNvSpPr/>
          <p:nvPr/>
        </p:nvSpPr>
        <p:spPr>
          <a:xfrm rot="20700000">
            <a:off x="2352139" y="492252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F25D2-F441-4262-9DF3-36606CBE0B7F}"/>
              </a:ext>
            </a:extLst>
          </p:cNvPr>
          <p:cNvSpPr txBox="1"/>
          <p:nvPr/>
        </p:nvSpPr>
        <p:spPr>
          <a:xfrm>
            <a:off x="831880" y="499090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242311-2668-4BCD-9B41-C515C56F7052}"/>
              </a:ext>
            </a:extLst>
          </p:cNvPr>
          <p:cNvGrpSpPr/>
          <p:nvPr/>
        </p:nvGrpSpPr>
        <p:grpSpPr>
          <a:xfrm>
            <a:off x="1231828" y="2543671"/>
            <a:ext cx="1438988" cy="1598453"/>
            <a:chOff x="1586278" y="1610533"/>
            <a:chExt cx="1992330" cy="1598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FA9AF8-0F04-4A1C-BF30-6A9A653A3337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1F1D28-F4EC-4545-8830-3062F9835F03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894097-1844-42B1-9031-72DA71253E56}"/>
              </a:ext>
            </a:extLst>
          </p:cNvPr>
          <p:cNvSpPr/>
          <p:nvPr/>
        </p:nvSpPr>
        <p:spPr>
          <a:xfrm>
            <a:off x="3549169" y="268291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969443C-8460-428D-B350-D2B00AF34A04}"/>
              </a:ext>
            </a:extLst>
          </p:cNvPr>
          <p:cNvSpPr/>
          <p:nvPr/>
        </p:nvSpPr>
        <p:spPr>
          <a:xfrm>
            <a:off x="3767041" y="182388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F12B3A-5DD7-4777-8E11-7C7A15E48C43}"/>
              </a:ext>
            </a:extLst>
          </p:cNvPr>
          <p:cNvSpPr txBox="1"/>
          <p:nvPr/>
        </p:nvSpPr>
        <p:spPr>
          <a:xfrm>
            <a:off x="3595336" y="499090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94AE6B-71FA-4FD0-B76D-3D013086A4B7}"/>
              </a:ext>
            </a:extLst>
          </p:cNvPr>
          <p:cNvGrpSpPr/>
          <p:nvPr/>
        </p:nvGrpSpPr>
        <p:grpSpPr>
          <a:xfrm>
            <a:off x="3995284" y="2543671"/>
            <a:ext cx="1438988" cy="1598453"/>
            <a:chOff x="1586278" y="1610533"/>
            <a:chExt cx="1992330" cy="15984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2E8EBD-B3EE-4FB6-B431-195257BE99F9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CB5B7E-5D77-45AE-AF08-1511B88DB0AE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C56FB7-F7C2-401D-A0DA-10D39D054259}"/>
              </a:ext>
            </a:extLst>
          </p:cNvPr>
          <p:cNvSpPr/>
          <p:nvPr/>
        </p:nvSpPr>
        <p:spPr>
          <a:xfrm>
            <a:off x="6312625" y="268291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8074B8-9698-467F-99BB-17EE5C879A88}"/>
              </a:ext>
            </a:extLst>
          </p:cNvPr>
          <p:cNvSpPr/>
          <p:nvPr/>
        </p:nvSpPr>
        <p:spPr>
          <a:xfrm>
            <a:off x="6530497" y="182388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93D2AC-C725-408F-BC2A-D29936CC7BE0}"/>
              </a:ext>
            </a:extLst>
          </p:cNvPr>
          <p:cNvSpPr txBox="1"/>
          <p:nvPr/>
        </p:nvSpPr>
        <p:spPr>
          <a:xfrm>
            <a:off x="6358792" y="499090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F9B8EE-CA67-42D9-B86F-E6722312CCA2}"/>
              </a:ext>
            </a:extLst>
          </p:cNvPr>
          <p:cNvGrpSpPr/>
          <p:nvPr/>
        </p:nvGrpSpPr>
        <p:grpSpPr>
          <a:xfrm>
            <a:off x="6758740" y="2543671"/>
            <a:ext cx="1438988" cy="1598453"/>
            <a:chOff x="1586278" y="1610533"/>
            <a:chExt cx="1992330" cy="15984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94BC84-B8F1-435A-8D37-C105B7B67A64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69DA7-038E-4AD0-9631-4101F7B84784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FA9E41-9F95-4376-B6E4-EB0F8E75FEC3}"/>
              </a:ext>
            </a:extLst>
          </p:cNvPr>
          <p:cNvSpPr/>
          <p:nvPr/>
        </p:nvSpPr>
        <p:spPr>
          <a:xfrm>
            <a:off x="9076080" y="268291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CAAAB27-37B8-40CB-934E-13955C8850C6}"/>
              </a:ext>
            </a:extLst>
          </p:cNvPr>
          <p:cNvSpPr/>
          <p:nvPr/>
        </p:nvSpPr>
        <p:spPr>
          <a:xfrm>
            <a:off x="9293952" y="182388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9C83CE-F6A9-4A22-9D47-26D9864F5F71}"/>
              </a:ext>
            </a:extLst>
          </p:cNvPr>
          <p:cNvSpPr txBox="1"/>
          <p:nvPr/>
        </p:nvSpPr>
        <p:spPr>
          <a:xfrm>
            <a:off x="9122247" y="499090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CF3BD3-1A20-4E5A-8596-4A87B4659DBF}"/>
              </a:ext>
            </a:extLst>
          </p:cNvPr>
          <p:cNvGrpSpPr/>
          <p:nvPr/>
        </p:nvGrpSpPr>
        <p:grpSpPr>
          <a:xfrm>
            <a:off x="9522195" y="2543671"/>
            <a:ext cx="1438988" cy="1598453"/>
            <a:chOff x="1586278" y="1610533"/>
            <a:chExt cx="1992330" cy="159845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02E231-F953-4097-8E2A-078E44D15A76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16A3F1-6664-4260-848B-9F2C5CC1C748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47" name="Isosceles Triangle 22">
            <a:extLst>
              <a:ext uri="{FF2B5EF4-FFF2-40B4-BE49-F238E27FC236}">
                <a16:creationId xmlns:a16="http://schemas.microsoft.com/office/drawing/2014/main" id="{F5262A77-2297-4FDE-843F-FE0042A03CBD}"/>
              </a:ext>
            </a:extLst>
          </p:cNvPr>
          <p:cNvSpPr/>
          <p:nvPr/>
        </p:nvSpPr>
        <p:spPr>
          <a:xfrm rot="19800000">
            <a:off x="5196968" y="487627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Donut 15">
            <a:extLst>
              <a:ext uri="{FF2B5EF4-FFF2-40B4-BE49-F238E27FC236}">
                <a16:creationId xmlns:a16="http://schemas.microsoft.com/office/drawing/2014/main" id="{29B1B9A6-FA6C-4698-A802-976210310250}"/>
              </a:ext>
            </a:extLst>
          </p:cNvPr>
          <p:cNvSpPr/>
          <p:nvPr/>
        </p:nvSpPr>
        <p:spPr>
          <a:xfrm>
            <a:off x="7946483" y="490374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ounded Rectangle 6">
            <a:extLst>
              <a:ext uri="{FF2B5EF4-FFF2-40B4-BE49-F238E27FC236}">
                <a16:creationId xmlns:a16="http://schemas.microsoft.com/office/drawing/2014/main" id="{A1DF15EA-6AFE-437D-AFD1-48F15F6D57E6}"/>
              </a:ext>
            </a:extLst>
          </p:cNvPr>
          <p:cNvSpPr/>
          <p:nvPr/>
        </p:nvSpPr>
        <p:spPr>
          <a:xfrm>
            <a:off x="10746129" y="493116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73952DA7-6A42-40F8-A085-76135F54ADE7}"/>
              </a:ext>
            </a:extLst>
          </p:cNvPr>
          <p:cNvSpPr/>
          <p:nvPr/>
        </p:nvSpPr>
        <p:spPr>
          <a:xfrm rot="20700000">
            <a:off x="1630332" y="206923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Isosceles Triangle 22">
            <a:extLst>
              <a:ext uri="{FF2B5EF4-FFF2-40B4-BE49-F238E27FC236}">
                <a16:creationId xmlns:a16="http://schemas.microsoft.com/office/drawing/2014/main" id="{0C5EC67F-F401-4B88-9472-C487375B3B0B}"/>
              </a:ext>
            </a:extLst>
          </p:cNvPr>
          <p:cNvSpPr/>
          <p:nvPr/>
        </p:nvSpPr>
        <p:spPr>
          <a:xfrm rot="19800000">
            <a:off x="4475161" y="202298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F92FB021-715C-49D6-A6AC-34D4A22EC0AC}"/>
              </a:ext>
            </a:extLst>
          </p:cNvPr>
          <p:cNvSpPr/>
          <p:nvPr/>
        </p:nvSpPr>
        <p:spPr>
          <a:xfrm>
            <a:off x="7224676" y="205045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25990BCB-FD4F-4DE2-8E7A-A121411E82E0}"/>
              </a:ext>
            </a:extLst>
          </p:cNvPr>
          <p:cNvSpPr/>
          <p:nvPr/>
        </p:nvSpPr>
        <p:spPr>
          <a:xfrm>
            <a:off x="10024322" y="207787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2445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자유형: 도형 19">
            <a:extLst>
              <a:ext uri="{FF2B5EF4-FFF2-40B4-BE49-F238E27FC236}">
                <a16:creationId xmlns:a16="http://schemas.microsoft.com/office/drawing/2014/main" id="{466B0B28-EE3E-40CD-8541-E84AD6B48F4C}"/>
              </a:ext>
            </a:extLst>
          </p:cNvPr>
          <p:cNvSpPr/>
          <p:nvPr/>
        </p:nvSpPr>
        <p:spPr>
          <a:xfrm rot="18805991">
            <a:off x="-77476" y="1817077"/>
            <a:ext cx="3993118" cy="3951452"/>
          </a:xfrm>
          <a:custGeom>
            <a:avLst/>
            <a:gdLst>
              <a:gd name="connsiteX0" fmla="*/ 1582868 w 3378518"/>
              <a:gd name="connsiteY0" fmla="*/ 2514775 h 3343265"/>
              <a:gd name="connsiteX1" fmla="*/ 1585140 w 3378518"/>
              <a:gd name="connsiteY1" fmla="*/ 2520032 h 3343265"/>
              <a:gd name="connsiteX2" fmla="*/ 1571007 w 3378518"/>
              <a:gd name="connsiteY2" fmla="*/ 2543617 h 3343265"/>
              <a:gd name="connsiteX3" fmla="*/ 890036 w 3378518"/>
              <a:gd name="connsiteY3" fmla="*/ 1777279 h 3343265"/>
              <a:gd name="connsiteX4" fmla="*/ 867690 w 3378518"/>
              <a:gd name="connsiteY4" fmla="*/ 1772294 h 3343265"/>
              <a:gd name="connsiteX5" fmla="*/ 874046 w 3378518"/>
              <a:gd name="connsiteY5" fmla="*/ 1768943 h 3343265"/>
              <a:gd name="connsiteX6" fmla="*/ 910377 w 3378518"/>
              <a:gd name="connsiteY6" fmla="*/ 1787884 h 3343265"/>
              <a:gd name="connsiteX7" fmla="*/ 909725 w 3378518"/>
              <a:gd name="connsiteY7" fmla="*/ 1788361 h 3343265"/>
              <a:gd name="connsiteX8" fmla="*/ 905259 w 3378518"/>
              <a:gd name="connsiteY8" fmla="*/ 1785216 h 3343265"/>
              <a:gd name="connsiteX9" fmla="*/ 1540529 w 3378518"/>
              <a:gd name="connsiteY9" fmla="*/ 2416784 h 3343265"/>
              <a:gd name="connsiteX10" fmla="*/ 1544133 w 3378518"/>
              <a:gd name="connsiteY10" fmla="*/ 2425125 h 3343265"/>
              <a:gd name="connsiteX11" fmla="*/ 1537828 w 3378518"/>
              <a:gd name="connsiteY11" fmla="*/ 2422532 h 3343265"/>
              <a:gd name="connsiteX12" fmla="*/ 2052499 w 3378518"/>
              <a:gd name="connsiteY12" fmla="*/ 409197 h 3343265"/>
              <a:gd name="connsiteX13" fmla="*/ 1721848 w 3378518"/>
              <a:gd name="connsiteY13" fmla="*/ 978193 h 3343265"/>
              <a:gd name="connsiteX14" fmla="*/ 1718264 w 3378518"/>
              <a:gd name="connsiteY14" fmla="*/ 1549318 h 3343265"/>
              <a:gd name="connsiteX15" fmla="*/ 1553358 w 3378518"/>
              <a:gd name="connsiteY15" fmla="*/ 1712169 h 3343265"/>
              <a:gd name="connsiteX16" fmla="*/ 982233 w 3378518"/>
              <a:gd name="connsiteY16" fmla="*/ 1708585 h 3343265"/>
              <a:gd name="connsiteX17" fmla="*/ 438132 w 3378518"/>
              <a:gd name="connsiteY17" fmla="*/ 1996240 h 3343265"/>
              <a:gd name="connsiteX18" fmla="*/ 1327831 w 3378518"/>
              <a:gd name="connsiteY18" fmla="*/ 2935982 h 3343265"/>
              <a:gd name="connsiteX19" fmla="*/ 1644360 w 3378518"/>
              <a:gd name="connsiteY19" fmla="*/ 2379076 h 3343265"/>
              <a:gd name="connsiteX20" fmla="*/ 1647944 w 3378518"/>
              <a:gd name="connsiteY20" fmla="*/ 1807951 h 3343265"/>
              <a:gd name="connsiteX21" fmla="*/ 1812850 w 3378518"/>
              <a:gd name="connsiteY21" fmla="*/ 1645100 h 3343265"/>
              <a:gd name="connsiteX22" fmla="*/ 2383975 w 3378518"/>
              <a:gd name="connsiteY22" fmla="*/ 1648684 h 3343265"/>
              <a:gd name="connsiteX23" fmla="*/ 2775160 w 3378518"/>
              <a:gd name="connsiteY23" fmla="*/ 1524061 h 3343265"/>
              <a:gd name="connsiteX24" fmla="*/ 2793741 w 3378518"/>
              <a:gd name="connsiteY24" fmla="*/ 1508778 h 3343265"/>
              <a:gd name="connsiteX25" fmla="*/ 2816322 w 3378518"/>
              <a:gd name="connsiteY25" fmla="*/ 1508471 h 3343265"/>
              <a:gd name="connsiteX26" fmla="*/ 2806599 w 3378518"/>
              <a:gd name="connsiteY26" fmla="*/ 1498202 h 3343265"/>
              <a:gd name="connsiteX27" fmla="*/ 2837773 w 3378518"/>
              <a:gd name="connsiteY27" fmla="*/ 1472561 h 3343265"/>
              <a:gd name="connsiteX28" fmla="*/ 2941609 w 3378518"/>
              <a:gd name="connsiteY28" fmla="*/ 1348315 h 3343265"/>
              <a:gd name="connsiteX29" fmla="*/ 2174049 w 3378518"/>
              <a:gd name="connsiteY29" fmla="*/ 52146 h 3343265"/>
              <a:gd name="connsiteX30" fmla="*/ 3332823 w 3378518"/>
              <a:gd name="connsiteY30" fmla="*/ 1276097 h 3343265"/>
              <a:gd name="connsiteX31" fmla="*/ 3326372 w 3378518"/>
              <a:gd name="connsiteY31" fmla="*/ 1512000 h 3343265"/>
              <a:gd name="connsiteX32" fmla="*/ 3090468 w 3378518"/>
              <a:gd name="connsiteY32" fmla="*/ 1505547 h 3343265"/>
              <a:gd name="connsiteX33" fmla="*/ 3073378 w 3378518"/>
              <a:gd name="connsiteY33" fmla="*/ 1487496 h 3343265"/>
              <a:gd name="connsiteX34" fmla="*/ 2382792 w 3378518"/>
              <a:gd name="connsiteY34" fmla="*/ 1837062 h 3343265"/>
              <a:gd name="connsiteX35" fmla="*/ 1832752 w 3378518"/>
              <a:gd name="connsiteY35" fmla="*/ 1833609 h 3343265"/>
              <a:gd name="connsiteX36" fmla="*/ 1832752 w 3378518"/>
              <a:gd name="connsiteY36" fmla="*/ 2374892 h 3343265"/>
              <a:gd name="connsiteX37" fmla="*/ 1457702 w 3378518"/>
              <a:gd name="connsiteY37" fmla="*/ 3079064 h 3343265"/>
              <a:gd name="connsiteX38" fmla="*/ 1440373 w 3378518"/>
              <a:gd name="connsiteY38" fmla="*/ 3297572 h 3343265"/>
              <a:gd name="connsiteX39" fmla="*/ 1204469 w 3378518"/>
              <a:gd name="connsiteY39" fmla="*/ 3291119 h 3343265"/>
              <a:gd name="connsiteX40" fmla="*/ 45693 w 3378518"/>
              <a:gd name="connsiteY40" fmla="*/ 2067168 h 3343265"/>
              <a:gd name="connsiteX41" fmla="*/ 52146 w 3378518"/>
              <a:gd name="connsiteY41" fmla="*/ 1831267 h 3343265"/>
              <a:gd name="connsiteX42" fmla="*/ 288050 w 3378518"/>
              <a:gd name="connsiteY42" fmla="*/ 1837718 h 3343265"/>
              <a:gd name="connsiteX43" fmla="*/ 305161 w 3378518"/>
              <a:gd name="connsiteY43" fmla="*/ 1855791 h 3343265"/>
              <a:gd name="connsiteX44" fmla="*/ 978047 w 3378518"/>
              <a:gd name="connsiteY44" fmla="*/ 1520187 h 3343265"/>
              <a:gd name="connsiteX45" fmla="*/ 1530057 w 3378518"/>
              <a:gd name="connsiteY45" fmla="*/ 1520187 h 3343265"/>
              <a:gd name="connsiteX46" fmla="*/ 1533467 w 3378518"/>
              <a:gd name="connsiteY46" fmla="*/ 977008 h 3343265"/>
              <a:gd name="connsiteX47" fmla="*/ 1923558 w 3378518"/>
              <a:gd name="connsiteY47" fmla="*/ 268587 h 3343265"/>
              <a:gd name="connsiteX48" fmla="*/ 1938145 w 3378518"/>
              <a:gd name="connsiteY48" fmla="*/ 45695 h 3343265"/>
              <a:gd name="connsiteX49" fmla="*/ 2174049 w 3378518"/>
              <a:gd name="connsiteY49" fmla="*/ 52146 h 3343265"/>
              <a:gd name="connsiteX0" fmla="*/ 1582868 w 3378518"/>
              <a:gd name="connsiteY0" fmla="*/ 2514775 h 3343265"/>
              <a:gd name="connsiteX1" fmla="*/ 1585140 w 3378518"/>
              <a:gd name="connsiteY1" fmla="*/ 2520032 h 3343265"/>
              <a:gd name="connsiteX2" fmla="*/ 1571007 w 3378518"/>
              <a:gd name="connsiteY2" fmla="*/ 2543617 h 3343265"/>
              <a:gd name="connsiteX3" fmla="*/ 1582868 w 3378518"/>
              <a:gd name="connsiteY3" fmla="*/ 2514775 h 3343265"/>
              <a:gd name="connsiteX4" fmla="*/ 890036 w 3378518"/>
              <a:gd name="connsiteY4" fmla="*/ 1777279 h 3343265"/>
              <a:gd name="connsiteX5" fmla="*/ 867690 w 3378518"/>
              <a:gd name="connsiteY5" fmla="*/ 1772294 h 3343265"/>
              <a:gd name="connsiteX6" fmla="*/ 874046 w 3378518"/>
              <a:gd name="connsiteY6" fmla="*/ 1768943 h 3343265"/>
              <a:gd name="connsiteX7" fmla="*/ 890036 w 3378518"/>
              <a:gd name="connsiteY7" fmla="*/ 1777279 h 3343265"/>
              <a:gd name="connsiteX8" fmla="*/ 910377 w 3378518"/>
              <a:gd name="connsiteY8" fmla="*/ 1787884 h 3343265"/>
              <a:gd name="connsiteX9" fmla="*/ 909725 w 3378518"/>
              <a:gd name="connsiteY9" fmla="*/ 1788361 h 3343265"/>
              <a:gd name="connsiteX10" fmla="*/ 905259 w 3378518"/>
              <a:gd name="connsiteY10" fmla="*/ 1785216 h 3343265"/>
              <a:gd name="connsiteX11" fmla="*/ 910377 w 3378518"/>
              <a:gd name="connsiteY11" fmla="*/ 1787884 h 3343265"/>
              <a:gd name="connsiteX12" fmla="*/ 1540529 w 3378518"/>
              <a:gd name="connsiteY12" fmla="*/ 2416784 h 3343265"/>
              <a:gd name="connsiteX13" fmla="*/ 1544133 w 3378518"/>
              <a:gd name="connsiteY13" fmla="*/ 2425125 h 3343265"/>
              <a:gd name="connsiteX14" fmla="*/ 1537828 w 3378518"/>
              <a:gd name="connsiteY14" fmla="*/ 2422532 h 3343265"/>
              <a:gd name="connsiteX15" fmla="*/ 1540529 w 3378518"/>
              <a:gd name="connsiteY15" fmla="*/ 2416784 h 3343265"/>
              <a:gd name="connsiteX16" fmla="*/ 2052499 w 3378518"/>
              <a:gd name="connsiteY16" fmla="*/ 409197 h 3343265"/>
              <a:gd name="connsiteX17" fmla="*/ 1721848 w 3378518"/>
              <a:gd name="connsiteY17" fmla="*/ 978193 h 3343265"/>
              <a:gd name="connsiteX18" fmla="*/ 1718264 w 3378518"/>
              <a:gd name="connsiteY18" fmla="*/ 1549318 h 3343265"/>
              <a:gd name="connsiteX19" fmla="*/ 1553358 w 3378518"/>
              <a:gd name="connsiteY19" fmla="*/ 1712169 h 3343265"/>
              <a:gd name="connsiteX20" fmla="*/ 982233 w 3378518"/>
              <a:gd name="connsiteY20" fmla="*/ 1708585 h 3343265"/>
              <a:gd name="connsiteX21" fmla="*/ 438132 w 3378518"/>
              <a:gd name="connsiteY21" fmla="*/ 1996240 h 3343265"/>
              <a:gd name="connsiteX22" fmla="*/ 1327831 w 3378518"/>
              <a:gd name="connsiteY22" fmla="*/ 2935982 h 3343265"/>
              <a:gd name="connsiteX23" fmla="*/ 1644360 w 3378518"/>
              <a:gd name="connsiteY23" fmla="*/ 2379076 h 3343265"/>
              <a:gd name="connsiteX24" fmla="*/ 1647944 w 3378518"/>
              <a:gd name="connsiteY24" fmla="*/ 1807951 h 3343265"/>
              <a:gd name="connsiteX25" fmla="*/ 1812850 w 3378518"/>
              <a:gd name="connsiteY25" fmla="*/ 1645100 h 3343265"/>
              <a:gd name="connsiteX26" fmla="*/ 2383975 w 3378518"/>
              <a:gd name="connsiteY26" fmla="*/ 1648684 h 3343265"/>
              <a:gd name="connsiteX27" fmla="*/ 2775160 w 3378518"/>
              <a:gd name="connsiteY27" fmla="*/ 1524061 h 3343265"/>
              <a:gd name="connsiteX28" fmla="*/ 2793741 w 3378518"/>
              <a:gd name="connsiteY28" fmla="*/ 1508778 h 3343265"/>
              <a:gd name="connsiteX29" fmla="*/ 2816322 w 3378518"/>
              <a:gd name="connsiteY29" fmla="*/ 1508471 h 3343265"/>
              <a:gd name="connsiteX30" fmla="*/ 2806599 w 3378518"/>
              <a:gd name="connsiteY30" fmla="*/ 1498202 h 3343265"/>
              <a:gd name="connsiteX31" fmla="*/ 2837773 w 3378518"/>
              <a:gd name="connsiteY31" fmla="*/ 1472561 h 3343265"/>
              <a:gd name="connsiteX32" fmla="*/ 2941609 w 3378518"/>
              <a:gd name="connsiteY32" fmla="*/ 1348315 h 3343265"/>
              <a:gd name="connsiteX33" fmla="*/ 2052499 w 3378518"/>
              <a:gd name="connsiteY33" fmla="*/ 409197 h 3343265"/>
              <a:gd name="connsiteX34" fmla="*/ 2174049 w 3378518"/>
              <a:gd name="connsiteY34" fmla="*/ 52146 h 3343265"/>
              <a:gd name="connsiteX35" fmla="*/ 3332823 w 3378518"/>
              <a:gd name="connsiteY35" fmla="*/ 1276097 h 3343265"/>
              <a:gd name="connsiteX36" fmla="*/ 3326372 w 3378518"/>
              <a:gd name="connsiteY36" fmla="*/ 1512000 h 3343265"/>
              <a:gd name="connsiteX37" fmla="*/ 3090468 w 3378518"/>
              <a:gd name="connsiteY37" fmla="*/ 1505547 h 3343265"/>
              <a:gd name="connsiteX38" fmla="*/ 3073378 w 3378518"/>
              <a:gd name="connsiteY38" fmla="*/ 1487496 h 3343265"/>
              <a:gd name="connsiteX39" fmla="*/ 2382792 w 3378518"/>
              <a:gd name="connsiteY39" fmla="*/ 1837062 h 3343265"/>
              <a:gd name="connsiteX40" fmla="*/ 1832752 w 3378518"/>
              <a:gd name="connsiteY40" fmla="*/ 1833609 h 3343265"/>
              <a:gd name="connsiteX41" fmla="*/ 1832752 w 3378518"/>
              <a:gd name="connsiteY41" fmla="*/ 2374892 h 3343265"/>
              <a:gd name="connsiteX42" fmla="*/ 1457702 w 3378518"/>
              <a:gd name="connsiteY42" fmla="*/ 3079064 h 3343265"/>
              <a:gd name="connsiteX43" fmla="*/ 1440373 w 3378518"/>
              <a:gd name="connsiteY43" fmla="*/ 3297572 h 3343265"/>
              <a:gd name="connsiteX44" fmla="*/ 1204469 w 3378518"/>
              <a:gd name="connsiteY44" fmla="*/ 3291119 h 3343265"/>
              <a:gd name="connsiteX45" fmla="*/ 45693 w 3378518"/>
              <a:gd name="connsiteY45" fmla="*/ 2067168 h 3343265"/>
              <a:gd name="connsiteX46" fmla="*/ 52146 w 3378518"/>
              <a:gd name="connsiteY46" fmla="*/ 1831267 h 3343265"/>
              <a:gd name="connsiteX47" fmla="*/ 288050 w 3378518"/>
              <a:gd name="connsiteY47" fmla="*/ 1837718 h 3343265"/>
              <a:gd name="connsiteX48" fmla="*/ 305161 w 3378518"/>
              <a:gd name="connsiteY48" fmla="*/ 1855791 h 3343265"/>
              <a:gd name="connsiteX49" fmla="*/ 978047 w 3378518"/>
              <a:gd name="connsiteY49" fmla="*/ 1520187 h 3343265"/>
              <a:gd name="connsiteX50" fmla="*/ 1530057 w 3378518"/>
              <a:gd name="connsiteY50" fmla="*/ 1520187 h 3343265"/>
              <a:gd name="connsiteX51" fmla="*/ 1533467 w 3378518"/>
              <a:gd name="connsiteY51" fmla="*/ 977008 h 3343265"/>
              <a:gd name="connsiteX52" fmla="*/ 1923558 w 3378518"/>
              <a:gd name="connsiteY52" fmla="*/ 268587 h 3343265"/>
              <a:gd name="connsiteX53" fmla="*/ 1938145 w 3378518"/>
              <a:gd name="connsiteY53" fmla="*/ 45695 h 3343265"/>
              <a:gd name="connsiteX54" fmla="*/ 2174049 w 3378518"/>
              <a:gd name="connsiteY54" fmla="*/ 52146 h 3343265"/>
              <a:gd name="connsiteX0" fmla="*/ 1571007 w 3378518"/>
              <a:gd name="connsiteY0" fmla="*/ 2543617 h 3343265"/>
              <a:gd name="connsiteX1" fmla="*/ 1585140 w 3378518"/>
              <a:gd name="connsiteY1" fmla="*/ 2520032 h 3343265"/>
              <a:gd name="connsiteX2" fmla="*/ 1571007 w 3378518"/>
              <a:gd name="connsiteY2" fmla="*/ 2543617 h 3343265"/>
              <a:gd name="connsiteX3" fmla="*/ 890036 w 3378518"/>
              <a:gd name="connsiteY3" fmla="*/ 1777279 h 3343265"/>
              <a:gd name="connsiteX4" fmla="*/ 867690 w 3378518"/>
              <a:gd name="connsiteY4" fmla="*/ 1772294 h 3343265"/>
              <a:gd name="connsiteX5" fmla="*/ 874046 w 3378518"/>
              <a:gd name="connsiteY5" fmla="*/ 1768943 h 3343265"/>
              <a:gd name="connsiteX6" fmla="*/ 890036 w 3378518"/>
              <a:gd name="connsiteY6" fmla="*/ 1777279 h 3343265"/>
              <a:gd name="connsiteX7" fmla="*/ 910377 w 3378518"/>
              <a:gd name="connsiteY7" fmla="*/ 1787884 h 3343265"/>
              <a:gd name="connsiteX8" fmla="*/ 909725 w 3378518"/>
              <a:gd name="connsiteY8" fmla="*/ 1788361 h 3343265"/>
              <a:gd name="connsiteX9" fmla="*/ 905259 w 3378518"/>
              <a:gd name="connsiteY9" fmla="*/ 1785216 h 3343265"/>
              <a:gd name="connsiteX10" fmla="*/ 910377 w 3378518"/>
              <a:gd name="connsiteY10" fmla="*/ 1787884 h 3343265"/>
              <a:gd name="connsiteX11" fmla="*/ 1540529 w 3378518"/>
              <a:gd name="connsiteY11" fmla="*/ 2416784 h 3343265"/>
              <a:gd name="connsiteX12" fmla="*/ 1544133 w 3378518"/>
              <a:gd name="connsiteY12" fmla="*/ 2425125 h 3343265"/>
              <a:gd name="connsiteX13" fmla="*/ 1537828 w 3378518"/>
              <a:gd name="connsiteY13" fmla="*/ 2422532 h 3343265"/>
              <a:gd name="connsiteX14" fmla="*/ 1540529 w 3378518"/>
              <a:gd name="connsiteY14" fmla="*/ 2416784 h 3343265"/>
              <a:gd name="connsiteX15" fmla="*/ 2052499 w 3378518"/>
              <a:gd name="connsiteY15" fmla="*/ 409197 h 3343265"/>
              <a:gd name="connsiteX16" fmla="*/ 1721848 w 3378518"/>
              <a:gd name="connsiteY16" fmla="*/ 978193 h 3343265"/>
              <a:gd name="connsiteX17" fmla="*/ 1718264 w 3378518"/>
              <a:gd name="connsiteY17" fmla="*/ 1549318 h 3343265"/>
              <a:gd name="connsiteX18" fmla="*/ 1553358 w 3378518"/>
              <a:gd name="connsiteY18" fmla="*/ 1712169 h 3343265"/>
              <a:gd name="connsiteX19" fmla="*/ 982233 w 3378518"/>
              <a:gd name="connsiteY19" fmla="*/ 1708585 h 3343265"/>
              <a:gd name="connsiteX20" fmla="*/ 438132 w 3378518"/>
              <a:gd name="connsiteY20" fmla="*/ 1996240 h 3343265"/>
              <a:gd name="connsiteX21" fmla="*/ 1327831 w 3378518"/>
              <a:gd name="connsiteY21" fmla="*/ 2935982 h 3343265"/>
              <a:gd name="connsiteX22" fmla="*/ 1644360 w 3378518"/>
              <a:gd name="connsiteY22" fmla="*/ 2379076 h 3343265"/>
              <a:gd name="connsiteX23" fmla="*/ 1647944 w 3378518"/>
              <a:gd name="connsiteY23" fmla="*/ 1807951 h 3343265"/>
              <a:gd name="connsiteX24" fmla="*/ 1812850 w 3378518"/>
              <a:gd name="connsiteY24" fmla="*/ 1645100 h 3343265"/>
              <a:gd name="connsiteX25" fmla="*/ 2383975 w 3378518"/>
              <a:gd name="connsiteY25" fmla="*/ 1648684 h 3343265"/>
              <a:gd name="connsiteX26" fmla="*/ 2775160 w 3378518"/>
              <a:gd name="connsiteY26" fmla="*/ 1524061 h 3343265"/>
              <a:gd name="connsiteX27" fmla="*/ 2793741 w 3378518"/>
              <a:gd name="connsiteY27" fmla="*/ 1508778 h 3343265"/>
              <a:gd name="connsiteX28" fmla="*/ 2816322 w 3378518"/>
              <a:gd name="connsiteY28" fmla="*/ 1508471 h 3343265"/>
              <a:gd name="connsiteX29" fmla="*/ 2806599 w 3378518"/>
              <a:gd name="connsiteY29" fmla="*/ 1498202 h 3343265"/>
              <a:gd name="connsiteX30" fmla="*/ 2837773 w 3378518"/>
              <a:gd name="connsiteY30" fmla="*/ 1472561 h 3343265"/>
              <a:gd name="connsiteX31" fmla="*/ 2941609 w 3378518"/>
              <a:gd name="connsiteY31" fmla="*/ 1348315 h 3343265"/>
              <a:gd name="connsiteX32" fmla="*/ 2052499 w 3378518"/>
              <a:gd name="connsiteY32" fmla="*/ 409197 h 3343265"/>
              <a:gd name="connsiteX33" fmla="*/ 2174049 w 3378518"/>
              <a:gd name="connsiteY33" fmla="*/ 52146 h 3343265"/>
              <a:gd name="connsiteX34" fmla="*/ 3332823 w 3378518"/>
              <a:gd name="connsiteY34" fmla="*/ 1276097 h 3343265"/>
              <a:gd name="connsiteX35" fmla="*/ 3326372 w 3378518"/>
              <a:gd name="connsiteY35" fmla="*/ 1512000 h 3343265"/>
              <a:gd name="connsiteX36" fmla="*/ 3090468 w 3378518"/>
              <a:gd name="connsiteY36" fmla="*/ 1505547 h 3343265"/>
              <a:gd name="connsiteX37" fmla="*/ 3073378 w 3378518"/>
              <a:gd name="connsiteY37" fmla="*/ 1487496 h 3343265"/>
              <a:gd name="connsiteX38" fmla="*/ 2382792 w 3378518"/>
              <a:gd name="connsiteY38" fmla="*/ 1837062 h 3343265"/>
              <a:gd name="connsiteX39" fmla="*/ 1832752 w 3378518"/>
              <a:gd name="connsiteY39" fmla="*/ 1833609 h 3343265"/>
              <a:gd name="connsiteX40" fmla="*/ 1832752 w 3378518"/>
              <a:gd name="connsiteY40" fmla="*/ 2374892 h 3343265"/>
              <a:gd name="connsiteX41" fmla="*/ 1457702 w 3378518"/>
              <a:gd name="connsiteY41" fmla="*/ 3079064 h 3343265"/>
              <a:gd name="connsiteX42" fmla="*/ 1440373 w 3378518"/>
              <a:gd name="connsiteY42" fmla="*/ 3297572 h 3343265"/>
              <a:gd name="connsiteX43" fmla="*/ 1204469 w 3378518"/>
              <a:gd name="connsiteY43" fmla="*/ 3291119 h 3343265"/>
              <a:gd name="connsiteX44" fmla="*/ 45693 w 3378518"/>
              <a:gd name="connsiteY44" fmla="*/ 2067168 h 3343265"/>
              <a:gd name="connsiteX45" fmla="*/ 52146 w 3378518"/>
              <a:gd name="connsiteY45" fmla="*/ 1831267 h 3343265"/>
              <a:gd name="connsiteX46" fmla="*/ 288050 w 3378518"/>
              <a:gd name="connsiteY46" fmla="*/ 1837718 h 3343265"/>
              <a:gd name="connsiteX47" fmla="*/ 305161 w 3378518"/>
              <a:gd name="connsiteY47" fmla="*/ 1855791 h 3343265"/>
              <a:gd name="connsiteX48" fmla="*/ 978047 w 3378518"/>
              <a:gd name="connsiteY48" fmla="*/ 1520187 h 3343265"/>
              <a:gd name="connsiteX49" fmla="*/ 1530057 w 3378518"/>
              <a:gd name="connsiteY49" fmla="*/ 1520187 h 3343265"/>
              <a:gd name="connsiteX50" fmla="*/ 1533467 w 3378518"/>
              <a:gd name="connsiteY50" fmla="*/ 977008 h 3343265"/>
              <a:gd name="connsiteX51" fmla="*/ 1923558 w 3378518"/>
              <a:gd name="connsiteY51" fmla="*/ 268587 h 3343265"/>
              <a:gd name="connsiteX52" fmla="*/ 1938145 w 3378518"/>
              <a:gd name="connsiteY52" fmla="*/ 45695 h 3343265"/>
              <a:gd name="connsiteX53" fmla="*/ 2174049 w 3378518"/>
              <a:gd name="connsiteY53" fmla="*/ 52146 h 3343265"/>
              <a:gd name="connsiteX0" fmla="*/ 890036 w 3378518"/>
              <a:gd name="connsiteY0" fmla="*/ 1777279 h 3343265"/>
              <a:gd name="connsiteX1" fmla="*/ 867690 w 3378518"/>
              <a:gd name="connsiteY1" fmla="*/ 1772294 h 3343265"/>
              <a:gd name="connsiteX2" fmla="*/ 874046 w 3378518"/>
              <a:gd name="connsiteY2" fmla="*/ 1768943 h 3343265"/>
              <a:gd name="connsiteX3" fmla="*/ 890036 w 3378518"/>
              <a:gd name="connsiteY3" fmla="*/ 1777279 h 3343265"/>
              <a:gd name="connsiteX4" fmla="*/ 910377 w 3378518"/>
              <a:gd name="connsiteY4" fmla="*/ 1787884 h 3343265"/>
              <a:gd name="connsiteX5" fmla="*/ 909725 w 3378518"/>
              <a:gd name="connsiteY5" fmla="*/ 1788361 h 3343265"/>
              <a:gd name="connsiteX6" fmla="*/ 905259 w 3378518"/>
              <a:gd name="connsiteY6" fmla="*/ 1785216 h 3343265"/>
              <a:gd name="connsiteX7" fmla="*/ 910377 w 3378518"/>
              <a:gd name="connsiteY7" fmla="*/ 1787884 h 3343265"/>
              <a:gd name="connsiteX8" fmla="*/ 1540529 w 3378518"/>
              <a:gd name="connsiteY8" fmla="*/ 2416784 h 3343265"/>
              <a:gd name="connsiteX9" fmla="*/ 1544133 w 3378518"/>
              <a:gd name="connsiteY9" fmla="*/ 2425125 h 3343265"/>
              <a:gd name="connsiteX10" fmla="*/ 1537828 w 3378518"/>
              <a:gd name="connsiteY10" fmla="*/ 2422532 h 3343265"/>
              <a:gd name="connsiteX11" fmla="*/ 1540529 w 3378518"/>
              <a:gd name="connsiteY11" fmla="*/ 2416784 h 3343265"/>
              <a:gd name="connsiteX12" fmla="*/ 2052499 w 3378518"/>
              <a:gd name="connsiteY12" fmla="*/ 409197 h 3343265"/>
              <a:gd name="connsiteX13" fmla="*/ 1721848 w 3378518"/>
              <a:gd name="connsiteY13" fmla="*/ 978193 h 3343265"/>
              <a:gd name="connsiteX14" fmla="*/ 1718264 w 3378518"/>
              <a:gd name="connsiteY14" fmla="*/ 1549318 h 3343265"/>
              <a:gd name="connsiteX15" fmla="*/ 1553358 w 3378518"/>
              <a:gd name="connsiteY15" fmla="*/ 1712169 h 3343265"/>
              <a:gd name="connsiteX16" fmla="*/ 982233 w 3378518"/>
              <a:gd name="connsiteY16" fmla="*/ 1708585 h 3343265"/>
              <a:gd name="connsiteX17" fmla="*/ 438132 w 3378518"/>
              <a:gd name="connsiteY17" fmla="*/ 1996240 h 3343265"/>
              <a:gd name="connsiteX18" fmla="*/ 1327831 w 3378518"/>
              <a:gd name="connsiteY18" fmla="*/ 2935982 h 3343265"/>
              <a:gd name="connsiteX19" fmla="*/ 1644360 w 3378518"/>
              <a:gd name="connsiteY19" fmla="*/ 2379076 h 3343265"/>
              <a:gd name="connsiteX20" fmla="*/ 1647944 w 3378518"/>
              <a:gd name="connsiteY20" fmla="*/ 1807951 h 3343265"/>
              <a:gd name="connsiteX21" fmla="*/ 1812850 w 3378518"/>
              <a:gd name="connsiteY21" fmla="*/ 1645100 h 3343265"/>
              <a:gd name="connsiteX22" fmla="*/ 2383975 w 3378518"/>
              <a:gd name="connsiteY22" fmla="*/ 1648684 h 3343265"/>
              <a:gd name="connsiteX23" fmla="*/ 2775160 w 3378518"/>
              <a:gd name="connsiteY23" fmla="*/ 1524061 h 3343265"/>
              <a:gd name="connsiteX24" fmla="*/ 2793741 w 3378518"/>
              <a:gd name="connsiteY24" fmla="*/ 1508778 h 3343265"/>
              <a:gd name="connsiteX25" fmla="*/ 2816322 w 3378518"/>
              <a:gd name="connsiteY25" fmla="*/ 1508471 h 3343265"/>
              <a:gd name="connsiteX26" fmla="*/ 2806599 w 3378518"/>
              <a:gd name="connsiteY26" fmla="*/ 1498202 h 3343265"/>
              <a:gd name="connsiteX27" fmla="*/ 2837773 w 3378518"/>
              <a:gd name="connsiteY27" fmla="*/ 1472561 h 3343265"/>
              <a:gd name="connsiteX28" fmla="*/ 2941609 w 3378518"/>
              <a:gd name="connsiteY28" fmla="*/ 1348315 h 3343265"/>
              <a:gd name="connsiteX29" fmla="*/ 2052499 w 3378518"/>
              <a:gd name="connsiteY29" fmla="*/ 409197 h 3343265"/>
              <a:gd name="connsiteX30" fmla="*/ 2174049 w 3378518"/>
              <a:gd name="connsiteY30" fmla="*/ 52146 h 3343265"/>
              <a:gd name="connsiteX31" fmla="*/ 3332823 w 3378518"/>
              <a:gd name="connsiteY31" fmla="*/ 1276097 h 3343265"/>
              <a:gd name="connsiteX32" fmla="*/ 3326372 w 3378518"/>
              <a:gd name="connsiteY32" fmla="*/ 1512000 h 3343265"/>
              <a:gd name="connsiteX33" fmla="*/ 3090468 w 3378518"/>
              <a:gd name="connsiteY33" fmla="*/ 1505547 h 3343265"/>
              <a:gd name="connsiteX34" fmla="*/ 3073378 w 3378518"/>
              <a:gd name="connsiteY34" fmla="*/ 1487496 h 3343265"/>
              <a:gd name="connsiteX35" fmla="*/ 2382792 w 3378518"/>
              <a:gd name="connsiteY35" fmla="*/ 1837062 h 3343265"/>
              <a:gd name="connsiteX36" fmla="*/ 1832752 w 3378518"/>
              <a:gd name="connsiteY36" fmla="*/ 1833609 h 3343265"/>
              <a:gd name="connsiteX37" fmla="*/ 1832752 w 3378518"/>
              <a:gd name="connsiteY37" fmla="*/ 2374892 h 3343265"/>
              <a:gd name="connsiteX38" fmla="*/ 1457702 w 3378518"/>
              <a:gd name="connsiteY38" fmla="*/ 3079064 h 3343265"/>
              <a:gd name="connsiteX39" fmla="*/ 1440373 w 3378518"/>
              <a:gd name="connsiteY39" fmla="*/ 3297572 h 3343265"/>
              <a:gd name="connsiteX40" fmla="*/ 1204469 w 3378518"/>
              <a:gd name="connsiteY40" fmla="*/ 3291119 h 3343265"/>
              <a:gd name="connsiteX41" fmla="*/ 45693 w 3378518"/>
              <a:gd name="connsiteY41" fmla="*/ 2067168 h 3343265"/>
              <a:gd name="connsiteX42" fmla="*/ 52146 w 3378518"/>
              <a:gd name="connsiteY42" fmla="*/ 1831267 h 3343265"/>
              <a:gd name="connsiteX43" fmla="*/ 288050 w 3378518"/>
              <a:gd name="connsiteY43" fmla="*/ 1837718 h 3343265"/>
              <a:gd name="connsiteX44" fmla="*/ 305161 w 3378518"/>
              <a:gd name="connsiteY44" fmla="*/ 1855791 h 3343265"/>
              <a:gd name="connsiteX45" fmla="*/ 978047 w 3378518"/>
              <a:gd name="connsiteY45" fmla="*/ 1520187 h 3343265"/>
              <a:gd name="connsiteX46" fmla="*/ 1530057 w 3378518"/>
              <a:gd name="connsiteY46" fmla="*/ 1520187 h 3343265"/>
              <a:gd name="connsiteX47" fmla="*/ 1533467 w 3378518"/>
              <a:gd name="connsiteY47" fmla="*/ 977008 h 3343265"/>
              <a:gd name="connsiteX48" fmla="*/ 1923558 w 3378518"/>
              <a:gd name="connsiteY48" fmla="*/ 268587 h 3343265"/>
              <a:gd name="connsiteX49" fmla="*/ 1938145 w 3378518"/>
              <a:gd name="connsiteY49" fmla="*/ 45695 h 3343265"/>
              <a:gd name="connsiteX50" fmla="*/ 2174049 w 3378518"/>
              <a:gd name="connsiteY50" fmla="*/ 52146 h 3343265"/>
              <a:gd name="connsiteX0" fmla="*/ 890036 w 3378518"/>
              <a:gd name="connsiteY0" fmla="*/ 1777279 h 3343265"/>
              <a:gd name="connsiteX1" fmla="*/ 867690 w 3378518"/>
              <a:gd name="connsiteY1" fmla="*/ 1772294 h 3343265"/>
              <a:gd name="connsiteX2" fmla="*/ 874046 w 3378518"/>
              <a:gd name="connsiteY2" fmla="*/ 1768943 h 3343265"/>
              <a:gd name="connsiteX3" fmla="*/ 890036 w 3378518"/>
              <a:gd name="connsiteY3" fmla="*/ 1777279 h 3343265"/>
              <a:gd name="connsiteX4" fmla="*/ 910377 w 3378518"/>
              <a:gd name="connsiteY4" fmla="*/ 1787884 h 3343265"/>
              <a:gd name="connsiteX5" fmla="*/ 909725 w 3378518"/>
              <a:gd name="connsiteY5" fmla="*/ 1788361 h 3343265"/>
              <a:gd name="connsiteX6" fmla="*/ 905259 w 3378518"/>
              <a:gd name="connsiteY6" fmla="*/ 1785216 h 3343265"/>
              <a:gd name="connsiteX7" fmla="*/ 910377 w 3378518"/>
              <a:gd name="connsiteY7" fmla="*/ 1787884 h 3343265"/>
              <a:gd name="connsiteX8" fmla="*/ 1537828 w 3378518"/>
              <a:gd name="connsiteY8" fmla="*/ 2422532 h 3343265"/>
              <a:gd name="connsiteX9" fmla="*/ 1544133 w 3378518"/>
              <a:gd name="connsiteY9" fmla="*/ 2425125 h 3343265"/>
              <a:gd name="connsiteX10" fmla="*/ 1537828 w 3378518"/>
              <a:gd name="connsiteY10" fmla="*/ 2422532 h 3343265"/>
              <a:gd name="connsiteX11" fmla="*/ 2052499 w 3378518"/>
              <a:gd name="connsiteY11" fmla="*/ 409197 h 3343265"/>
              <a:gd name="connsiteX12" fmla="*/ 1721848 w 3378518"/>
              <a:gd name="connsiteY12" fmla="*/ 978193 h 3343265"/>
              <a:gd name="connsiteX13" fmla="*/ 1718264 w 3378518"/>
              <a:gd name="connsiteY13" fmla="*/ 1549318 h 3343265"/>
              <a:gd name="connsiteX14" fmla="*/ 1553358 w 3378518"/>
              <a:gd name="connsiteY14" fmla="*/ 1712169 h 3343265"/>
              <a:gd name="connsiteX15" fmla="*/ 982233 w 3378518"/>
              <a:gd name="connsiteY15" fmla="*/ 1708585 h 3343265"/>
              <a:gd name="connsiteX16" fmla="*/ 438132 w 3378518"/>
              <a:gd name="connsiteY16" fmla="*/ 1996240 h 3343265"/>
              <a:gd name="connsiteX17" fmla="*/ 1327831 w 3378518"/>
              <a:gd name="connsiteY17" fmla="*/ 2935982 h 3343265"/>
              <a:gd name="connsiteX18" fmla="*/ 1644360 w 3378518"/>
              <a:gd name="connsiteY18" fmla="*/ 2379076 h 3343265"/>
              <a:gd name="connsiteX19" fmla="*/ 1647944 w 3378518"/>
              <a:gd name="connsiteY19" fmla="*/ 1807951 h 3343265"/>
              <a:gd name="connsiteX20" fmla="*/ 1812850 w 3378518"/>
              <a:gd name="connsiteY20" fmla="*/ 1645100 h 3343265"/>
              <a:gd name="connsiteX21" fmla="*/ 2383975 w 3378518"/>
              <a:gd name="connsiteY21" fmla="*/ 1648684 h 3343265"/>
              <a:gd name="connsiteX22" fmla="*/ 2775160 w 3378518"/>
              <a:gd name="connsiteY22" fmla="*/ 1524061 h 3343265"/>
              <a:gd name="connsiteX23" fmla="*/ 2793741 w 3378518"/>
              <a:gd name="connsiteY23" fmla="*/ 1508778 h 3343265"/>
              <a:gd name="connsiteX24" fmla="*/ 2816322 w 3378518"/>
              <a:gd name="connsiteY24" fmla="*/ 1508471 h 3343265"/>
              <a:gd name="connsiteX25" fmla="*/ 2806599 w 3378518"/>
              <a:gd name="connsiteY25" fmla="*/ 1498202 h 3343265"/>
              <a:gd name="connsiteX26" fmla="*/ 2837773 w 3378518"/>
              <a:gd name="connsiteY26" fmla="*/ 1472561 h 3343265"/>
              <a:gd name="connsiteX27" fmla="*/ 2941609 w 3378518"/>
              <a:gd name="connsiteY27" fmla="*/ 1348315 h 3343265"/>
              <a:gd name="connsiteX28" fmla="*/ 2052499 w 3378518"/>
              <a:gd name="connsiteY28" fmla="*/ 409197 h 3343265"/>
              <a:gd name="connsiteX29" fmla="*/ 2174049 w 3378518"/>
              <a:gd name="connsiteY29" fmla="*/ 52146 h 3343265"/>
              <a:gd name="connsiteX30" fmla="*/ 3332823 w 3378518"/>
              <a:gd name="connsiteY30" fmla="*/ 1276097 h 3343265"/>
              <a:gd name="connsiteX31" fmla="*/ 3326372 w 3378518"/>
              <a:gd name="connsiteY31" fmla="*/ 1512000 h 3343265"/>
              <a:gd name="connsiteX32" fmla="*/ 3090468 w 3378518"/>
              <a:gd name="connsiteY32" fmla="*/ 1505547 h 3343265"/>
              <a:gd name="connsiteX33" fmla="*/ 3073378 w 3378518"/>
              <a:gd name="connsiteY33" fmla="*/ 1487496 h 3343265"/>
              <a:gd name="connsiteX34" fmla="*/ 2382792 w 3378518"/>
              <a:gd name="connsiteY34" fmla="*/ 1837062 h 3343265"/>
              <a:gd name="connsiteX35" fmla="*/ 1832752 w 3378518"/>
              <a:gd name="connsiteY35" fmla="*/ 1833609 h 3343265"/>
              <a:gd name="connsiteX36" fmla="*/ 1832752 w 3378518"/>
              <a:gd name="connsiteY36" fmla="*/ 2374892 h 3343265"/>
              <a:gd name="connsiteX37" fmla="*/ 1457702 w 3378518"/>
              <a:gd name="connsiteY37" fmla="*/ 3079064 h 3343265"/>
              <a:gd name="connsiteX38" fmla="*/ 1440373 w 3378518"/>
              <a:gd name="connsiteY38" fmla="*/ 3297572 h 3343265"/>
              <a:gd name="connsiteX39" fmla="*/ 1204469 w 3378518"/>
              <a:gd name="connsiteY39" fmla="*/ 3291119 h 3343265"/>
              <a:gd name="connsiteX40" fmla="*/ 45693 w 3378518"/>
              <a:gd name="connsiteY40" fmla="*/ 2067168 h 3343265"/>
              <a:gd name="connsiteX41" fmla="*/ 52146 w 3378518"/>
              <a:gd name="connsiteY41" fmla="*/ 1831267 h 3343265"/>
              <a:gd name="connsiteX42" fmla="*/ 288050 w 3378518"/>
              <a:gd name="connsiteY42" fmla="*/ 1837718 h 3343265"/>
              <a:gd name="connsiteX43" fmla="*/ 305161 w 3378518"/>
              <a:gd name="connsiteY43" fmla="*/ 1855791 h 3343265"/>
              <a:gd name="connsiteX44" fmla="*/ 978047 w 3378518"/>
              <a:gd name="connsiteY44" fmla="*/ 1520187 h 3343265"/>
              <a:gd name="connsiteX45" fmla="*/ 1530057 w 3378518"/>
              <a:gd name="connsiteY45" fmla="*/ 1520187 h 3343265"/>
              <a:gd name="connsiteX46" fmla="*/ 1533467 w 3378518"/>
              <a:gd name="connsiteY46" fmla="*/ 977008 h 3343265"/>
              <a:gd name="connsiteX47" fmla="*/ 1923558 w 3378518"/>
              <a:gd name="connsiteY47" fmla="*/ 268587 h 3343265"/>
              <a:gd name="connsiteX48" fmla="*/ 1938145 w 3378518"/>
              <a:gd name="connsiteY48" fmla="*/ 45695 h 3343265"/>
              <a:gd name="connsiteX49" fmla="*/ 2174049 w 3378518"/>
              <a:gd name="connsiteY49" fmla="*/ 52146 h 3343265"/>
              <a:gd name="connsiteX0" fmla="*/ 890036 w 3378518"/>
              <a:gd name="connsiteY0" fmla="*/ 1777279 h 3343265"/>
              <a:gd name="connsiteX1" fmla="*/ 867690 w 3378518"/>
              <a:gd name="connsiteY1" fmla="*/ 1772294 h 3343265"/>
              <a:gd name="connsiteX2" fmla="*/ 874046 w 3378518"/>
              <a:gd name="connsiteY2" fmla="*/ 1768943 h 3343265"/>
              <a:gd name="connsiteX3" fmla="*/ 890036 w 3378518"/>
              <a:gd name="connsiteY3" fmla="*/ 1777279 h 3343265"/>
              <a:gd name="connsiteX4" fmla="*/ 910377 w 3378518"/>
              <a:gd name="connsiteY4" fmla="*/ 1787884 h 3343265"/>
              <a:gd name="connsiteX5" fmla="*/ 909725 w 3378518"/>
              <a:gd name="connsiteY5" fmla="*/ 1788361 h 3343265"/>
              <a:gd name="connsiteX6" fmla="*/ 905259 w 3378518"/>
              <a:gd name="connsiteY6" fmla="*/ 1785216 h 3343265"/>
              <a:gd name="connsiteX7" fmla="*/ 910377 w 3378518"/>
              <a:gd name="connsiteY7" fmla="*/ 1787884 h 3343265"/>
              <a:gd name="connsiteX8" fmla="*/ 2052499 w 3378518"/>
              <a:gd name="connsiteY8" fmla="*/ 409197 h 3343265"/>
              <a:gd name="connsiteX9" fmla="*/ 1721848 w 3378518"/>
              <a:gd name="connsiteY9" fmla="*/ 978193 h 3343265"/>
              <a:gd name="connsiteX10" fmla="*/ 1718264 w 3378518"/>
              <a:gd name="connsiteY10" fmla="*/ 1549318 h 3343265"/>
              <a:gd name="connsiteX11" fmla="*/ 1553358 w 3378518"/>
              <a:gd name="connsiteY11" fmla="*/ 1712169 h 3343265"/>
              <a:gd name="connsiteX12" fmla="*/ 982233 w 3378518"/>
              <a:gd name="connsiteY12" fmla="*/ 1708585 h 3343265"/>
              <a:gd name="connsiteX13" fmla="*/ 438132 w 3378518"/>
              <a:gd name="connsiteY13" fmla="*/ 1996240 h 3343265"/>
              <a:gd name="connsiteX14" fmla="*/ 1327831 w 3378518"/>
              <a:gd name="connsiteY14" fmla="*/ 2935982 h 3343265"/>
              <a:gd name="connsiteX15" fmla="*/ 1644360 w 3378518"/>
              <a:gd name="connsiteY15" fmla="*/ 2379076 h 3343265"/>
              <a:gd name="connsiteX16" fmla="*/ 1647944 w 3378518"/>
              <a:gd name="connsiteY16" fmla="*/ 1807951 h 3343265"/>
              <a:gd name="connsiteX17" fmla="*/ 1812850 w 3378518"/>
              <a:gd name="connsiteY17" fmla="*/ 1645100 h 3343265"/>
              <a:gd name="connsiteX18" fmla="*/ 2383975 w 3378518"/>
              <a:gd name="connsiteY18" fmla="*/ 1648684 h 3343265"/>
              <a:gd name="connsiteX19" fmla="*/ 2775160 w 3378518"/>
              <a:gd name="connsiteY19" fmla="*/ 1524061 h 3343265"/>
              <a:gd name="connsiteX20" fmla="*/ 2793741 w 3378518"/>
              <a:gd name="connsiteY20" fmla="*/ 1508778 h 3343265"/>
              <a:gd name="connsiteX21" fmla="*/ 2816322 w 3378518"/>
              <a:gd name="connsiteY21" fmla="*/ 1508471 h 3343265"/>
              <a:gd name="connsiteX22" fmla="*/ 2806599 w 3378518"/>
              <a:gd name="connsiteY22" fmla="*/ 1498202 h 3343265"/>
              <a:gd name="connsiteX23" fmla="*/ 2837773 w 3378518"/>
              <a:gd name="connsiteY23" fmla="*/ 1472561 h 3343265"/>
              <a:gd name="connsiteX24" fmla="*/ 2941609 w 3378518"/>
              <a:gd name="connsiteY24" fmla="*/ 1348315 h 3343265"/>
              <a:gd name="connsiteX25" fmla="*/ 2052499 w 3378518"/>
              <a:gd name="connsiteY25" fmla="*/ 409197 h 3343265"/>
              <a:gd name="connsiteX26" fmla="*/ 2174049 w 3378518"/>
              <a:gd name="connsiteY26" fmla="*/ 52146 h 3343265"/>
              <a:gd name="connsiteX27" fmla="*/ 3332823 w 3378518"/>
              <a:gd name="connsiteY27" fmla="*/ 1276097 h 3343265"/>
              <a:gd name="connsiteX28" fmla="*/ 3326372 w 3378518"/>
              <a:gd name="connsiteY28" fmla="*/ 1512000 h 3343265"/>
              <a:gd name="connsiteX29" fmla="*/ 3090468 w 3378518"/>
              <a:gd name="connsiteY29" fmla="*/ 1505547 h 3343265"/>
              <a:gd name="connsiteX30" fmla="*/ 3073378 w 3378518"/>
              <a:gd name="connsiteY30" fmla="*/ 1487496 h 3343265"/>
              <a:gd name="connsiteX31" fmla="*/ 2382792 w 3378518"/>
              <a:gd name="connsiteY31" fmla="*/ 1837062 h 3343265"/>
              <a:gd name="connsiteX32" fmla="*/ 1832752 w 3378518"/>
              <a:gd name="connsiteY32" fmla="*/ 1833609 h 3343265"/>
              <a:gd name="connsiteX33" fmla="*/ 1832752 w 3378518"/>
              <a:gd name="connsiteY33" fmla="*/ 2374892 h 3343265"/>
              <a:gd name="connsiteX34" fmla="*/ 1457702 w 3378518"/>
              <a:gd name="connsiteY34" fmla="*/ 3079064 h 3343265"/>
              <a:gd name="connsiteX35" fmla="*/ 1440373 w 3378518"/>
              <a:gd name="connsiteY35" fmla="*/ 3297572 h 3343265"/>
              <a:gd name="connsiteX36" fmla="*/ 1204469 w 3378518"/>
              <a:gd name="connsiteY36" fmla="*/ 3291119 h 3343265"/>
              <a:gd name="connsiteX37" fmla="*/ 45693 w 3378518"/>
              <a:gd name="connsiteY37" fmla="*/ 2067168 h 3343265"/>
              <a:gd name="connsiteX38" fmla="*/ 52146 w 3378518"/>
              <a:gd name="connsiteY38" fmla="*/ 1831267 h 3343265"/>
              <a:gd name="connsiteX39" fmla="*/ 288050 w 3378518"/>
              <a:gd name="connsiteY39" fmla="*/ 1837718 h 3343265"/>
              <a:gd name="connsiteX40" fmla="*/ 305161 w 3378518"/>
              <a:gd name="connsiteY40" fmla="*/ 1855791 h 3343265"/>
              <a:gd name="connsiteX41" fmla="*/ 978047 w 3378518"/>
              <a:gd name="connsiteY41" fmla="*/ 1520187 h 3343265"/>
              <a:gd name="connsiteX42" fmla="*/ 1530057 w 3378518"/>
              <a:gd name="connsiteY42" fmla="*/ 1520187 h 3343265"/>
              <a:gd name="connsiteX43" fmla="*/ 1533467 w 3378518"/>
              <a:gd name="connsiteY43" fmla="*/ 977008 h 3343265"/>
              <a:gd name="connsiteX44" fmla="*/ 1923558 w 3378518"/>
              <a:gd name="connsiteY44" fmla="*/ 268587 h 3343265"/>
              <a:gd name="connsiteX45" fmla="*/ 1938145 w 3378518"/>
              <a:gd name="connsiteY45" fmla="*/ 45695 h 3343265"/>
              <a:gd name="connsiteX46" fmla="*/ 2174049 w 3378518"/>
              <a:gd name="connsiteY46" fmla="*/ 52146 h 33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78518" h="3343265">
                <a:moveTo>
                  <a:pt x="890036" y="1777279"/>
                </a:moveTo>
                <a:lnTo>
                  <a:pt x="867690" y="1772294"/>
                </a:lnTo>
                <a:lnTo>
                  <a:pt x="874046" y="1768943"/>
                </a:lnTo>
                <a:lnTo>
                  <a:pt x="890036" y="1777279"/>
                </a:lnTo>
                <a:close/>
                <a:moveTo>
                  <a:pt x="910377" y="1787884"/>
                </a:moveTo>
                <a:lnTo>
                  <a:pt x="909725" y="1788361"/>
                </a:lnTo>
                <a:lnTo>
                  <a:pt x="905259" y="1785216"/>
                </a:lnTo>
                <a:lnTo>
                  <a:pt x="910377" y="1787884"/>
                </a:lnTo>
                <a:close/>
                <a:moveTo>
                  <a:pt x="2052499" y="409197"/>
                </a:moveTo>
                <a:cubicBezTo>
                  <a:pt x="1855567" y="522139"/>
                  <a:pt x="1723377" y="734475"/>
                  <a:pt x="1721848" y="978193"/>
                </a:cubicBezTo>
                <a:cubicBezTo>
                  <a:pt x="1720653" y="1168568"/>
                  <a:pt x="1719459" y="1358943"/>
                  <a:pt x="1718264" y="1549318"/>
                </a:cubicBezTo>
                <a:lnTo>
                  <a:pt x="1553358" y="1712169"/>
                </a:lnTo>
                <a:lnTo>
                  <a:pt x="982233" y="1708585"/>
                </a:lnTo>
                <a:cubicBezTo>
                  <a:pt x="755048" y="1707160"/>
                  <a:pt x="553704" y="1819601"/>
                  <a:pt x="438132" y="1996240"/>
                </a:cubicBezTo>
                <a:lnTo>
                  <a:pt x="1327831" y="2935982"/>
                </a:lnTo>
                <a:cubicBezTo>
                  <a:pt x="1517741" y="2823547"/>
                  <a:pt x="1642874" y="2616160"/>
                  <a:pt x="1644360" y="2379076"/>
                </a:cubicBezTo>
                <a:cubicBezTo>
                  <a:pt x="1645555" y="2188701"/>
                  <a:pt x="1646749" y="1998326"/>
                  <a:pt x="1647944" y="1807951"/>
                </a:cubicBezTo>
                <a:lnTo>
                  <a:pt x="1812850" y="1645100"/>
                </a:lnTo>
                <a:lnTo>
                  <a:pt x="2383975" y="1648684"/>
                </a:lnTo>
                <a:cubicBezTo>
                  <a:pt x="2530062" y="1649601"/>
                  <a:pt x="2665464" y="1603436"/>
                  <a:pt x="2775160" y="1524061"/>
                </a:cubicBezTo>
                <a:lnTo>
                  <a:pt x="2793741" y="1508778"/>
                </a:lnTo>
                <a:lnTo>
                  <a:pt x="2816322" y="1508471"/>
                </a:lnTo>
                <a:lnTo>
                  <a:pt x="2806599" y="1498202"/>
                </a:lnTo>
                <a:lnTo>
                  <a:pt x="2837773" y="1472561"/>
                </a:lnTo>
                <a:cubicBezTo>
                  <a:pt x="2877299" y="1435719"/>
                  <a:pt x="2912231" y="1394008"/>
                  <a:pt x="2941609" y="1348315"/>
                </a:cubicBezTo>
                <a:lnTo>
                  <a:pt x="2052499" y="409197"/>
                </a:lnTo>
                <a:close/>
                <a:moveTo>
                  <a:pt x="2174049" y="52146"/>
                </a:moveTo>
                <a:lnTo>
                  <a:pt x="3332823" y="1276097"/>
                </a:lnTo>
                <a:cubicBezTo>
                  <a:pt x="3396186" y="1343023"/>
                  <a:pt x="3393298" y="1448638"/>
                  <a:pt x="3326372" y="1512000"/>
                </a:cubicBezTo>
                <a:cubicBezTo>
                  <a:pt x="3259446" y="1575361"/>
                  <a:pt x="3153829" y="1572473"/>
                  <a:pt x="3090468" y="1505547"/>
                </a:cubicBezTo>
                <a:lnTo>
                  <a:pt x="3073378" y="1487496"/>
                </a:lnTo>
                <a:cubicBezTo>
                  <a:pt x="2919662" y="1701713"/>
                  <a:pt x="2666991" y="1838843"/>
                  <a:pt x="2382792" y="1837062"/>
                </a:cubicBezTo>
                <a:lnTo>
                  <a:pt x="1832752" y="1833609"/>
                </a:lnTo>
                <a:lnTo>
                  <a:pt x="1832752" y="2374892"/>
                </a:lnTo>
                <a:cubicBezTo>
                  <a:pt x="1832752" y="2668478"/>
                  <a:pt x="1684730" y="2927490"/>
                  <a:pt x="1457702" y="3079064"/>
                </a:cubicBezTo>
                <a:cubicBezTo>
                  <a:pt x="1509390" y="3144226"/>
                  <a:pt x="1502268" y="3238971"/>
                  <a:pt x="1440373" y="3297572"/>
                </a:cubicBezTo>
                <a:cubicBezTo>
                  <a:pt x="1373447" y="3360933"/>
                  <a:pt x="1267830" y="3358045"/>
                  <a:pt x="1204469" y="3291119"/>
                </a:cubicBezTo>
                <a:lnTo>
                  <a:pt x="45693" y="2067168"/>
                </a:lnTo>
                <a:cubicBezTo>
                  <a:pt x="-17668" y="2000245"/>
                  <a:pt x="-14779" y="1894627"/>
                  <a:pt x="52146" y="1831267"/>
                </a:cubicBezTo>
                <a:cubicBezTo>
                  <a:pt x="119072" y="1767904"/>
                  <a:pt x="224687" y="1770794"/>
                  <a:pt x="288050" y="1837718"/>
                </a:cubicBezTo>
                <a:lnTo>
                  <a:pt x="305161" y="1855791"/>
                </a:lnTo>
                <a:cubicBezTo>
                  <a:pt x="457589" y="1650481"/>
                  <a:pt x="702601" y="1520187"/>
                  <a:pt x="978047" y="1520187"/>
                </a:cubicBezTo>
                <a:lnTo>
                  <a:pt x="1530057" y="1520187"/>
                </a:lnTo>
                <a:cubicBezTo>
                  <a:pt x="1531194" y="1339127"/>
                  <a:pt x="1532330" y="1158068"/>
                  <a:pt x="1533467" y="977008"/>
                </a:cubicBezTo>
                <a:cubicBezTo>
                  <a:pt x="1535338" y="678827"/>
                  <a:pt x="1689679" y="417271"/>
                  <a:pt x="1923558" y="268587"/>
                </a:cubicBezTo>
                <a:cubicBezTo>
                  <a:pt x="1868853" y="203019"/>
                  <a:pt x="1874955" y="105520"/>
                  <a:pt x="1938145" y="45695"/>
                </a:cubicBezTo>
                <a:cubicBezTo>
                  <a:pt x="2005071" y="-17668"/>
                  <a:pt x="2110688" y="-14780"/>
                  <a:pt x="2174049" y="521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EB18941-2F48-4628-8D6A-93B91E294B96}"/>
              </a:ext>
            </a:extLst>
          </p:cNvPr>
          <p:cNvGrpSpPr/>
          <p:nvPr/>
        </p:nvGrpSpPr>
        <p:grpSpPr>
          <a:xfrm>
            <a:off x="1264768" y="3081543"/>
            <a:ext cx="1287667" cy="1993003"/>
            <a:chOff x="1321412" y="3081543"/>
            <a:chExt cx="1287667" cy="199300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530ECF-1878-438A-9479-B9ED2E183F13}"/>
                </a:ext>
              </a:extLst>
            </p:cNvPr>
            <p:cNvGrpSpPr/>
            <p:nvPr/>
          </p:nvGrpSpPr>
          <p:grpSpPr>
            <a:xfrm>
              <a:off x="1321412" y="4299009"/>
              <a:ext cx="1287667" cy="775537"/>
              <a:chOff x="1321412" y="4201905"/>
              <a:chExt cx="1287667" cy="775537"/>
            </a:xfrm>
          </p:grpSpPr>
          <p:sp>
            <p:nvSpPr>
              <p:cNvPr id="39" name="타원 50">
                <a:extLst>
                  <a:ext uri="{FF2B5EF4-FFF2-40B4-BE49-F238E27FC236}">
                    <a16:creationId xmlns:a16="http://schemas.microsoft.com/office/drawing/2014/main" id="{CAAB9BF5-7F10-43A1-9ADA-0FCA2A8660AA}"/>
                  </a:ext>
                </a:extLst>
              </p:cNvPr>
              <p:cNvSpPr/>
              <p:nvPr/>
            </p:nvSpPr>
            <p:spPr>
              <a:xfrm>
                <a:off x="1390918" y="4616726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51">
                <a:extLst>
                  <a:ext uri="{FF2B5EF4-FFF2-40B4-BE49-F238E27FC236}">
                    <a16:creationId xmlns:a16="http://schemas.microsoft.com/office/drawing/2014/main" id="{D4E440F1-4F4B-4AE9-BD9A-81D0AB8F7AB2}"/>
                  </a:ext>
                </a:extLst>
              </p:cNvPr>
              <p:cNvSpPr/>
              <p:nvPr/>
            </p:nvSpPr>
            <p:spPr>
              <a:xfrm>
                <a:off x="1417772" y="4643580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22">
                <a:extLst>
                  <a:ext uri="{FF2B5EF4-FFF2-40B4-BE49-F238E27FC236}">
                    <a16:creationId xmlns:a16="http://schemas.microsoft.com/office/drawing/2014/main" id="{3EDAA9C6-D614-4691-80C4-4C0BDF40EF9C}"/>
                  </a:ext>
                </a:extLst>
              </p:cNvPr>
              <p:cNvSpPr/>
              <p:nvPr/>
            </p:nvSpPr>
            <p:spPr>
              <a:xfrm>
                <a:off x="1620404" y="4201905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23">
                <a:extLst>
                  <a:ext uri="{FF2B5EF4-FFF2-40B4-BE49-F238E27FC236}">
                    <a16:creationId xmlns:a16="http://schemas.microsoft.com/office/drawing/2014/main" id="{09F05263-FE83-4BA2-9797-A604FB297B57}"/>
                  </a:ext>
                </a:extLst>
              </p:cNvPr>
              <p:cNvSpPr/>
              <p:nvPr/>
            </p:nvSpPr>
            <p:spPr>
              <a:xfrm>
                <a:off x="1647258" y="4228759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26">
                <a:extLst>
                  <a:ext uri="{FF2B5EF4-FFF2-40B4-BE49-F238E27FC236}">
                    <a16:creationId xmlns:a16="http://schemas.microsoft.com/office/drawing/2014/main" id="{FF2E6059-B619-46BD-BF38-2415DD26A6FC}"/>
                  </a:ext>
                </a:extLst>
              </p:cNvPr>
              <p:cNvSpPr/>
              <p:nvPr/>
            </p:nvSpPr>
            <p:spPr>
              <a:xfrm>
                <a:off x="1902506" y="4325355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27">
                <a:extLst>
                  <a:ext uri="{FF2B5EF4-FFF2-40B4-BE49-F238E27FC236}">
                    <a16:creationId xmlns:a16="http://schemas.microsoft.com/office/drawing/2014/main" id="{61E6827F-2B63-4F88-B4D8-5F5353B38CFF}"/>
                  </a:ext>
                </a:extLst>
              </p:cNvPr>
              <p:cNvSpPr/>
              <p:nvPr/>
            </p:nvSpPr>
            <p:spPr>
              <a:xfrm>
                <a:off x="1929360" y="4352209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30">
                <a:extLst>
                  <a:ext uri="{FF2B5EF4-FFF2-40B4-BE49-F238E27FC236}">
                    <a16:creationId xmlns:a16="http://schemas.microsoft.com/office/drawing/2014/main" id="{62910D2F-FECA-4DE1-AA79-4DA7802E7A5A}"/>
                  </a:ext>
                </a:extLst>
              </p:cNvPr>
              <p:cNvSpPr/>
              <p:nvPr/>
            </p:nvSpPr>
            <p:spPr>
              <a:xfrm>
                <a:off x="1612344" y="4521377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1">
                <a:extLst>
                  <a:ext uri="{FF2B5EF4-FFF2-40B4-BE49-F238E27FC236}">
                    <a16:creationId xmlns:a16="http://schemas.microsoft.com/office/drawing/2014/main" id="{096FF850-B727-439C-BA0C-DC28E6F853B5}"/>
                  </a:ext>
                </a:extLst>
              </p:cNvPr>
              <p:cNvSpPr/>
              <p:nvPr/>
            </p:nvSpPr>
            <p:spPr>
              <a:xfrm>
                <a:off x="1639198" y="4548231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34">
                <a:extLst>
                  <a:ext uri="{FF2B5EF4-FFF2-40B4-BE49-F238E27FC236}">
                    <a16:creationId xmlns:a16="http://schemas.microsoft.com/office/drawing/2014/main" id="{36351768-8AAC-4012-ACDA-9DA0F83CD941}"/>
                  </a:ext>
                </a:extLst>
              </p:cNvPr>
              <p:cNvSpPr/>
              <p:nvPr/>
            </p:nvSpPr>
            <p:spPr>
              <a:xfrm>
                <a:off x="1321412" y="4368854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35">
                <a:extLst>
                  <a:ext uri="{FF2B5EF4-FFF2-40B4-BE49-F238E27FC236}">
                    <a16:creationId xmlns:a16="http://schemas.microsoft.com/office/drawing/2014/main" id="{77C77B3F-BAFD-49D6-8190-3BA47D513C06}"/>
                  </a:ext>
                </a:extLst>
              </p:cNvPr>
              <p:cNvSpPr/>
              <p:nvPr/>
            </p:nvSpPr>
            <p:spPr>
              <a:xfrm>
                <a:off x="1348266" y="4395708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38">
                <a:extLst>
                  <a:ext uri="{FF2B5EF4-FFF2-40B4-BE49-F238E27FC236}">
                    <a16:creationId xmlns:a16="http://schemas.microsoft.com/office/drawing/2014/main" id="{1C15E0A3-4AC6-419B-9B85-835D12E8D4B3}"/>
                  </a:ext>
                </a:extLst>
              </p:cNvPr>
              <p:cNvSpPr/>
              <p:nvPr/>
            </p:nvSpPr>
            <p:spPr>
              <a:xfrm>
                <a:off x="1920298" y="4598601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39">
                <a:extLst>
                  <a:ext uri="{FF2B5EF4-FFF2-40B4-BE49-F238E27FC236}">
                    <a16:creationId xmlns:a16="http://schemas.microsoft.com/office/drawing/2014/main" id="{C6DB5C9E-80B4-40B1-8156-67811A5CAD0E}"/>
                  </a:ext>
                </a:extLst>
              </p:cNvPr>
              <p:cNvSpPr/>
              <p:nvPr/>
            </p:nvSpPr>
            <p:spPr>
              <a:xfrm>
                <a:off x="1947152" y="4625455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42">
                <a:extLst>
                  <a:ext uri="{FF2B5EF4-FFF2-40B4-BE49-F238E27FC236}">
                    <a16:creationId xmlns:a16="http://schemas.microsoft.com/office/drawing/2014/main" id="{928C3E75-2551-4D03-A9BB-A1285D20B47A}"/>
                  </a:ext>
                </a:extLst>
              </p:cNvPr>
              <p:cNvSpPr/>
              <p:nvPr/>
            </p:nvSpPr>
            <p:spPr>
              <a:xfrm>
                <a:off x="2248364" y="4590297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43">
                <a:extLst>
                  <a:ext uri="{FF2B5EF4-FFF2-40B4-BE49-F238E27FC236}">
                    <a16:creationId xmlns:a16="http://schemas.microsoft.com/office/drawing/2014/main" id="{1AC5FC7D-049C-45F0-95BF-BDDB40439E1C}"/>
                  </a:ext>
                </a:extLst>
              </p:cNvPr>
              <p:cNvSpPr/>
              <p:nvPr/>
            </p:nvSpPr>
            <p:spPr>
              <a:xfrm>
                <a:off x="2275218" y="4617151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46">
                <a:extLst>
                  <a:ext uri="{FF2B5EF4-FFF2-40B4-BE49-F238E27FC236}">
                    <a16:creationId xmlns:a16="http://schemas.microsoft.com/office/drawing/2014/main" id="{EE8D0D19-323A-44B1-B81F-8B87FB622420}"/>
                  </a:ext>
                </a:extLst>
              </p:cNvPr>
              <p:cNvSpPr/>
              <p:nvPr/>
            </p:nvSpPr>
            <p:spPr>
              <a:xfrm>
                <a:off x="2224325" y="4311927"/>
                <a:ext cx="360715" cy="3607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47">
                <a:extLst>
                  <a:ext uri="{FF2B5EF4-FFF2-40B4-BE49-F238E27FC236}">
                    <a16:creationId xmlns:a16="http://schemas.microsoft.com/office/drawing/2014/main" id="{BD1DB83A-4FB4-4D4F-858A-CB43019EF722}"/>
                  </a:ext>
                </a:extLst>
              </p:cNvPr>
              <p:cNvSpPr/>
              <p:nvPr/>
            </p:nvSpPr>
            <p:spPr>
              <a:xfrm>
                <a:off x="2251179" y="4338781"/>
                <a:ext cx="307007" cy="30700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Block Arc 11">
              <a:extLst>
                <a:ext uri="{FF2B5EF4-FFF2-40B4-BE49-F238E27FC236}">
                  <a16:creationId xmlns:a16="http://schemas.microsoft.com/office/drawing/2014/main" id="{842F3125-8160-44D5-B077-04BC9B9C7D7C}"/>
                </a:ext>
              </a:extLst>
            </p:cNvPr>
            <p:cNvSpPr/>
            <p:nvPr/>
          </p:nvSpPr>
          <p:spPr>
            <a:xfrm>
              <a:off x="1509865" y="4789692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11">
              <a:extLst>
                <a:ext uri="{FF2B5EF4-FFF2-40B4-BE49-F238E27FC236}">
                  <a16:creationId xmlns:a16="http://schemas.microsoft.com/office/drawing/2014/main" id="{D18DC9B6-7784-4C39-8322-C9F5AAC95B37}"/>
                </a:ext>
              </a:extLst>
            </p:cNvPr>
            <p:cNvSpPr/>
            <p:nvPr/>
          </p:nvSpPr>
          <p:spPr>
            <a:xfrm>
              <a:off x="1739351" y="4374871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11">
              <a:extLst>
                <a:ext uri="{FF2B5EF4-FFF2-40B4-BE49-F238E27FC236}">
                  <a16:creationId xmlns:a16="http://schemas.microsoft.com/office/drawing/2014/main" id="{F456DCED-76DD-47CC-B649-FBFDB4A3FF51}"/>
                </a:ext>
              </a:extLst>
            </p:cNvPr>
            <p:cNvSpPr/>
            <p:nvPr/>
          </p:nvSpPr>
          <p:spPr>
            <a:xfrm>
              <a:off x="2021453" y="4498321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11">
              <a:extLst>
                <a:ext uri="{FF2B5EF4-FFF2-40B4-BE49-F238E27FC236}">
                  <a16:creationId xmlns:a16="http://schemas.microsoft.com/office/drawing/2014/main" id="{421F94CF-3C8E-4052-BDF7-4C3B6104B0B3}"/>
                </a:ext>
              </a:extLst>
            </p:cNvPr>
            <p:cNvSpPr/>
            <p:nvPr/>
          </p:nvSpPr>
          <p:spPr>
            <a:xfrm>
              <a:off x="1731291" y="4694343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11">
              <a:extLst>
                <a:ext uri="{FF2B5EF4-FFF2-40B4-BE49-F238E27FC236}">
                  <a16:creationId xmlns:a16="http://schemas.microsoft.com/office/drawing/2014/main" id="{7BE389BB-ABA6-4474-AA2E-55F15196E8D9}"/>
                </a:ext>
              </a:extLst>
            </p:cNvPr>
            <p:cNvSpPr/>
            <p:nvPr/>
          </p:nvSpPr>
          <p:spPr>
            <a:xfrm>
              <a:off x="1440359" y="4541820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11">
              <a:extLst>
                <a:ext uri="{FF2B5EF4-FFF2-40B4-BE49-F238E27FC236}">
                  <a16:creationId xmlns:a16="http://schemas.microsoft.com/office/drawing/2014/main" id="{EEB40856-B7C1-4A44-82AA-272A869C9140}"/>
                </a:ext>
              </a:extLst>
            </p:cNvPr>
            <p:cNvSpPr/>
            <p:nvPr/>
          </p:nvSpPr>
          <p:spPr>
            <a:xfrm>
              <a:off x="2039245" y="4771567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11">
              <a:extLst>
                <a:ext uri="{FF2B5EF4-FFF2-40B4-BE49-F238E27FC236}">
                  <a16:creationId xmlns:a16="http://schemas.microsoft.com/office/drawing/2014/main" id="{E08F3709-AFB3-49F3-9254-5061AF355145}"/>
                </a:ext>
              </a:extLst>
            </p:cNvPr>
            <p:cNvSpPr/>
            <p:nvPr/>
          </p:nvSpPr>
          <p:spPr>
            <a:xfrm>
              <a:off x="2367311" y="4763263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1">
              <a:extLst>
                <a:ext uri="{FF2B5EF4-FFF2-40B4-BE49-F238E27FC236}">
                  <a16:creationId xmlns:a16="http://schemas.microsoft.com/office/drawing/2014/main" id="{0E2FE158-1386-4F84-8763-1C62FA2C41D3}"/>
                </a:ext>
              </a:extLst>
            </p:cNvPr>
            <p:cNvSpPr/>
            <p:nvPr/>
          </p:nvSpPr>
          <p:spPr>
            <a:xfrm>
              <a:off x="2343272" y="4484893"/>
              <a:ext cx="122821" cy="19984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이등변 삼각형 58">
              <a:extLst>
                <a:ext uri="{FF2B5EF4-FFF2-40B4-BE49-F238E27FC236}">
                  <a16:creationId xmlns:a16="http://schemas.microsoft.com/office/drawing/2014/main" id="{11E1CEBF-8721-40B1-91BF-3434D5A9BBCA}"/>
                </a:ext>
              </a:extLst>
            </p:cNvPr>
            <p:cNvSpPr/>
            <p:nvPr/>
          </p:nvSpPr>
          <p:spPr>
            <a:xfrm rot="10800000">
              <a:off x="1414145" y="3081543"/>
              <a:ext cx="1117827" cy="57797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59">
              <a:extLst>
                <a:ext uri="{FF2B5EF4-FFF2-40B4-BE49-F238E27FC236}">
                  <a16:creationId xmlns:a16="http://schemas.microsoft.com/office/drawing/2014/main" id="{B92AA252-8CEE-4A9B-A106-AA9A0D30CF4D}"/>
                </a:ext>
              </a:extLst>
            </p:cNvPr>
            <p:cNvSpPr/>
            <p:nvPr/>
          </p:nvSpPr>
          <p:spPr>
            <a:xfrm>
              <a:off x="1948025" y="3581970"/>
              <a:ext cx="42549" cy="85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094AEE3A-4225-4996-8C8B-9FF004889704}"/>
                </a:ext>
              </a:extLst>
            </p:cNvPr>
            <p:cNvSpPr/>
            <p:nvPr/>
          </p:nvSpPr>
          <p:spPr>
            <a:xfrm>
              <a:off x="2243089" y="4426649"/>
              <a:ext cx="323186" cy="323186"/>
            </a:xfrm>
            <a:prstGeom prst="donut">
              <a:avLst>
                <a:gd name="adj" fmla="val 41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2C17FE-3B8A-48FB-AB88-5C6E13E9EEE8}"/>
              </a:ext>
            </a:extLst>
          </p:cNvPr>
          <p:cNvGrpSpPr/>
          <p:nvPr/>
        </p:nvGrpSpPr>
        <p:grpSpPr>
          <a:xfrm>
            <a:off x="3504526" y="3204590"/>
            <a:ext cx="4217679" cy="1179262"/>
            <a:chOff x="3866265" y="1442486"/>
            <a:chExt cx="4217679" cy="117926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31F3CD-11BC-46E5-812C-EEBCCA489E08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A48413F-2C76-4DB5-8BE1-EC468628F5F6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63E3C2-B385-4E64-9792-7EB3E2295AF9}"/>
              </a:ext>
            </a:extLst>
          </p:cNvPr>
          <p:cNvGrpSpPr/>
          <p:nvPr/>
        </p:nvGrpSpPr>
        <p:grpSpPr>
          <a:xfrm>
            <a:off x="3504526" y="1702461"/>
            <a:ext cx="4217679" cy="1179262"/>
            <a:chOff x="3866265" y="1442486"/>
            <a:chExt cx="4217679" cy="117926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B0F5DAC-C18A-44A9-AF28-A82094961C69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72E5465-AAAD-42CC-89F1-9FF7C784B618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2CA81C-5318-4AC6-B45A-C7336781DB66}"/>
              </a:ext>
            </a:extLst>
          </p:cNvPr>
          <p:cNvGrpSpPr/>
          <p:nvPr/>
        </p:nvGrpSpPr>
        <p:grpSpPr>
          <a:xfrm>
            <a:off x="3504526" y="4706718"/>
            <a:ext cx="4217679" cy="1179262"/>
            <a:chOff x="3866265" y="1442486"/>
            <a:chExt cx="4217679" cy="117926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15FB5B-9B78-4F57-9E12-5D3A03AC949B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B04C55B-35F4-47DC-A79A-E1388B0D825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64">
            <a:extLst>
              <a:ext uri="{FF2B5EF4-FFF2-40B4-BE49-F238E27FC236}">
                <a16:creationId xmlns:a16="http://schemas.microsoft.com/office/drawing/2014/main" id="{D759A286-E1FA-49DA-8DFF-04063BDEF479}"/>
              </a:ext>
            </a:extLst>
          </p:cNvPr>
          <p:cNvGrpSpPr/>
          <p:nvPr/>
        </p:nvGrpSpPr>
        <p:grpSpPr>
          <a:xfrm>
            <a:off x="8122402" y="4682287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89" name="Round Same Side Corner Rectangle 8">
              <a:extLst>
                <a:ext uri="{FF2B5EF4-FFF2-40B4-BE49-F238E27FC236}">
                  <a16:creationId xmlns:a16="http://schemas.microsoft.com/office/drawing/2014/main" id="{8CF2B1A9-1428-4919-9ED6-36914DECDC30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" name="Round Same Side Corner Rectangle 8">
              <a:extLst>
                <a:ext uri="{FF2B5EF4-FFF2-40B4-BE49-F238E27FC236}">
                  <a16:creationId xmlns:a16="http://schemas.microsoft.com/office/drawing/2014/main" id="{644873EB-7246-41BA-BC85-2E8FEC3BCBF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:a16="http://schemas.microsoft.com/office/drawing/2014/main" id="{1F918CEC-41AB-4CC5-A756-D34E97FA2087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" name="Round Same Side Corner Rectangle 8">
              <a:extLst>
                <a:ext uri="{FF2B5EF4-FFF2-40B4-BE49-F238E27FC236}">
                  <a16:creationId xmlns:a16="http://schemas.microsoft.com/office/drawing/2014/main" id="{C5D6235C-46E6-4870-A809-9501696E33C3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" name="Round Same Side Corner Rectangle 8">
              <a:extLst>
                <a:ext uri="{FF2B5EF4-FFF2-40B4-BE49-F238E27FC236}">
                  <a16:creationId xmlns:a16="http://schemas.microsoft.com/office/drawing/2014/main" id="{4658D783-E730-441D-AF8F-E40F7461DEB0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" name="Round Same Side Corner Rectangle 8">
              <a:extLst>
                <a:ext uri="{FF2B5EF4-FFF2-40B4-BE49-F238E27FC236}">
                  <a16:creationId xmlns:a16="http://schemas.microsoft.com/office/drawing/2014/main" id="{590D1EB5-EE57-4218-9DC7-BBD449D5390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" name="Round Same Side Corner Rectangle 8">
              <a:extLst>
                <a:ext uri="{FF2B5EF4-FFF2-40B4-BE49-F238E27FC236}">
                  <a16:creationId xmlns:a16="http://schemas.microsoft.com/office/drawing/2014/main" id="{0C42AD68-5869-4AE3-A4BA-6D8C9643ECD0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" name="Round Same Side Corner Rectangle 8">
              <a:extLst>
                <a:ext uri="{FF2B5EF4-FFF2-40B4-BE49-F238E27FC236}">
                  <a16:creationId xmlns:a16="http://schemas.microsoft.com/office/drawing/2014/main" id="{752E9CCE-BC05-4F28-A13A-6E231A360327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" name="Round Same Side Corner Rectangle 8">
              <a:extLst>
                <a:ext uri="{FF2B5EF4-FFF2-40B4-BE49-F238E27FC236}">
                  <a16:creationId xmlns:a16="http://schemas.microsoft.com/office/drawing/2014/main" id="{352550E7-4EE6-4D8F-B960-5565992842F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" name="Round Same Side Corner Rectangle 8">
              <a:extLst>
                <a:ext uri="{FF2B5EF4-FFF2-40B4-BE49-F238E27FC236}">
                  <a16:creationId xmlns:a16="http://schemas.microsoft.com/office/drawing/2014/main" id="{F950DDFA-0C15-49E6-A23B-8BE293E58712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AFC01E1-2F67-4B55-B5F1-4F25A1B7EECD}"/>
              </a:ext>
            </a:extLst>
          </p:cNvPr>
          <p:cNvSpPr txBox="1"/>
          <p:nvPr/>
        </p:nvSpPr>
        <p:spPr>
          <a:xfrm>
            <a:off x="9393724" y="5571858"/>
            <a:ext cx="873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7" name="그룹 112">
            <a:extLst>
              <a:ext uri="{FF2B5EF4-FFF2-40B4-BE49-F238E27FC236}">
                <a16:creationId xmlns:a16="http://schemas.microsoft.com/office/drawing/2014/main" id="{86BEF2DD-0423-4039-9AC1-D143ED2907A5}"/>
              </a:ext>
            </a:extLst>
          </p:cNvPr>
          <p:cNvGrpSpPr/>
          <p:nvPr/>
        </p:nvGrpSpPr>
        <p:grpSpPr>
          <a:xfrm>
            <a:off x="8122402" y="3164643"/>
            <a:ext cx="3415731" cy="725786"/>
            <a:chOff x="1832149" y="1840455"/>
            <a:chExt cx="3892424" cy="827075"/>
          </a:xfrm>
          <a:solidFill>
            <a:schemeClr val="bg1">
              <a:lumMod val="75000"/>
            </a:schemeClr>
          </a:solidFill>
        </p:grpSpPr>
        <p:sp>
          <p:nvSpPr>
            <p:cNvPr id="78" name="Round Same Side Corner Rectangle 8">
              <a:extLst>
                <a:ext uri="{FF2B5EF4-FFF2-40B4-BE49-F238E27FC236}">
                  <a16:creationId xmlns:a16="http://schemas.microsoft.com/office/drawing/2014/main" id="{B85CDA3A-B05C-4CC0-9CCC-D59FD5276DD6}"/>
                </a:ext>
              </a:extLst>
            </p:cNvPr>
            <p:cNvSpPr/>
            <p:nvPr/>
          </p:nvSpPr>
          <p:spPr>
            <a:xfrm>
              <a:off x="1832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05DE7E83-8E5A-4D42-9C7A-6BE7C4D1FD28}"/>
                </a:ext>
              </a:extLst>
            </p:cNvPr>
            <p:cNvSpPr/>
            <p:nvPr/>
          </p:nvSpPr>
          <p:spPr>
            <a:xfrm>
              <a:off x="2229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Round Same Side Corner Rectangle 8">
              <a:extLst>
                <a:ext uri="{FF2B5EF4-FFF2-40B4-BE49-F238E27FC236}">
                  <a16:creationId xmlns:a16="http://schemas.microsoft.com/office/drawing/2014/main" id="{6A463B4C-72FA-441C-A1B3-DFC3E62172BE}"/>
                </a:ext>
              </a:extLst>
            </p:cNvPr>
            <p:cNvSpPr/>
            <p:nvPr/>
          </p:nvSpPr>
          <p:spPr>
            <a:xfrm>
              <a:off x="26273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ound Same Side Corner Rectangle 8">
              <a:extLst>
                <a:ext uri="{FF2B5EF4-FFF2-40B4-BE49-F238E27FC236}">
                  <a16:creationId xmlns:a16="http://schemas.microsoft.com/office/drawing/2014/main" id="{7038770B-31A7-4469-B522-324E36E41AA9}"/>
                </a:ext>
              </a:extLst>
            </p:cNvPr>
            <p:cNvSpPr/>
            <p:nvPr/>
          </p:nvSpPr>
          <p:spPr>
            <a:xfrm>
              <a:off x="30249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ound Same Side Corner Rectangle 8">
              <a:extLst>
                <a:ext uri="{FF2B5EF4-FFF2-40B4-BE49-F238E27FC236}">
                  <a16:creationId xmlns:a16="http://schemas.microsoft.com/office/drawing/2014/main" id="{B247EE30-6D07-493A-9360-E45278FED814}"/>
                </a:ext>
              </a:extLst>
            </p:cNvPr>
            <p:cNvSpPr/>
            <p:nvPr/>
          </p:nvSpPr>
          <p:spPr>
            <a:xfrm>
              <a:off x="34225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ound Same Side Corner Rectangle 8">
              <a:extLst>
                <a:ext uri="{FF2B5EF4-FFF2-40B4-BE49-F238E27FC236}">
                  <a16:creationId xmlns:a16="http://schemas.microsoft.com/office/drawing/2014/main" id="{9B331827-0D59-4C33-B14D-0C40DE6CD66B}"/>
                </a:ext>
              </a:extLst>
            </p:cNvPr>
            <p:cNvSpPr/>
            <p:nvPr/>
          </p:nvSpPr>
          <p:spPr>
            <a:xfrm>
              <a:off x="3820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ound Same Side Corner Rectangle 8">
              <a:extLst>
                <a:ext uri="{FF2B5EF4-FFF2-40B4-BE49-F238E27FC236}">
                  <a16:creationId xmlns:a16="http://schemas.microsoft.com/office/drawing/2014/main" id="{780AAA18-AB56-4E86-99E6-2C6EAF185B81}"/>
                </a:ext>
              </a:extLst>
            </p:cNvPr>
            <p:cNvSpPr/>
            <p:nvPr/>
          </p:nvSpPr>
          <p:spPr>
            <a:xfrm>
              <a:off x="4217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ound Same Side Corner Rectangle 8">
              <a:extLst>
                <a:ext uri="{FF2B5EF4-FFF2-40B4-BE49-F238E27FC236}">
                  <a16:creationId xmlns:a16="http://schemas.microsoft.com/office/drawing/2014/main" id="{91B2A586-308A-4868-B71C-C6262B5383FF}"/>
                </a:ext>
              </a:extLst>
            </p:cNvPr>
            <p:cNvSpPr/>
            <p:nvPr/>
          </p:nvSpPr>
          <p:spPr>
            <a:xfrm>
              <a:off x="461535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ound Same Side Corner Rectangle 8">
              <a:extLst>
                <a:ext uri="{FF2B5EF4-FFF2-40B4-BE49-F238E27FC236}">
                  <a16:creationId xmlns:a16="http://schemas.microsoft.com/office/drawing/2014/main" id="{FEEE6D30-8CE2-4619-8616-52DF083222DA}"/>
                </a:ext>
              </a:extLst>
            </p:cNvPr>
            <p:cNvSpPr/>
            <p:nvPr/>
          </p:nvSpPr>
          <p:spPr>
            <a:xfrm>
              <a:off x="50129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8">
              <a:extLst>
                <a:ext uri="{FF2B5EF4-FFF2-40B4-BE49-F238E27FC236}">
                  <a16:creationId xmlns:a16="http://schemas.microsoft.com/office/drawing/2014/main" id="{169C58CB-DC84-4B47-81F3-871E954C469B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8F8FC2C-A295-48EC-B632-CA9ECECA2C16}"/>
              </a:ext>
            </a:extLst>
          </p:cNvPr>
          <p:cNvSpPr txBox="1"/>
          <p:nvPr/>
        </p:nvSpPr>
        <p:spPr>
          <a:xfrm>
            <a:off x="9393724" y="4083046"/>
            <a:ext cx="87309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그룹 90">
            <a:extLst>
              <a:ext uri="{FF2B5EF4-FFF2-40B4-BE49-F238E27FC236}">
                <a16:creationId xmlns:a16="http://schemas.microsoft.com/office/drawing/2014/main" id="{9B47C386-B688-4C65-9E9C-824296BA016B}"/>
              </a:ext>
            </a:extLst>
          </p:cNvPr>
          <p:cNvGrpSpPr/>
          <p:nvPr/>
        </p:nvGrpSpPr>
        <p:grpSpPr>
          <a:xfrm>
            <a:off x="8122402" y="1680229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67" name="Round Same Side Corner Rectangle 8">
              <a:extLst>
                <a:ext uri="{FF2B5EF4-FFF2-40B4-BE49-F238E27FC236}">
                  <a16:creationId xmlns:a16="http://schemas.microsoft.com/office/drawing/2014/main" id="{8DE8E3DA-4046-4BDF-A4AE-64822638581A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545A3FD7-51BE-47FE-B4ED-42607726AD29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354363DF-62CA-49BA-8CA3-6BF372B27312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8">
              <a:extLst>
                <a:ext uri="{FF2B5EF4-FFF2-40B4-BE49-F238E27FC236}">
                  <a16:creationId xmlns:a16="http://schemas.microsoft.com/office/drawing/2014/main" id="{E473C46D-DD59-4606-A25C-9B0CDB905535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8">
              <a:extLst>
                <a:ext uri="{FF2B5EF4-FFF2-40B4-BE49-F238E27FC236}">
                  <a16:creationId xmlns:a16="http://schemas.microsoft.com/office/drawing/2014/main" id="{57B3D74D-9614-4C60-BCF8-C4A220B4EB8E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11ADDF9D-104E-40D3-9229-1CA1FD9FBE02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CA51F85F-570D-4E53-9162-FE20079CB82F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A5E8FD1D-E20B-4AAD-A7AB-B694EACB58B6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5AEE0857-6B72-4E9B-B00A-A04689BAF20A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CC9A4451-3A29-4D92-BBA7-6BA00AFA4BF7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EBFA793-A69C-4CD1-B836-DDB3E8361ABF}"/>
              </a:ext>
            </a:extLst>
          </p:cNvPr>
          <p:cNvSpPr txBox="1"/>
          <p:nvPr/>
        </p:nvSpPr>
        <p:spPr>
          <a:xfrm>
            <a:off x="9393724" y="2565401"/>
            <a:ext cx="87309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4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16C8B-2A4B-40EC-AC6C-2FFF7C7A15F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E6FF2DA6-6916-4F5B-B8B5-86315A15035A}"/>
              </a:ext>
            </a:extLst>
          </p:cNvPr>
          <p:cNvSpPr/>
          <p:nvPr/>
        </p:nvSpPr>
        <p:spPr>
          <a:xfrm flipH="1">
            <a:off x="0" y="2"/>
            <a:ext cx="7219950" cy="6791323"/>
          </a:xfrm>
          <a:custGeom>
            <a:avLst/>
            <a:gdLst>
              <a:gd name="connsiteX0" fmla="*/ 941173 w 8026415"/>
              <a:gd name="connsiteY0" fmla="*/ 5654392 h 6663713"/>
              <a:gd name="connsiteX1" fmla="*/ 900483 w 8026415"/>
              <a:gd name="connsiteY1" fmla="*/ 5688697 h 6663713"/>
              <a:gd name="connsiteX2" fmla="*/ 885658 w 8026415"/>
              <a:gd name="connsiteY2" fmla="*/ 5700223 h 6663713"/>
              <a:gd name="connsiteX3" fmla="*/ 885892 w 8026415"/>
              <a:gd name="connsiteY3" fmla="*/ 5696206 h 6663713"/>
              <a:gd name="connsiteX4" fmla="*/ 887974 w 8026415"/>
              <a:gd name="connsiteY4" fmla="*/ 5694180 h 6663713"/>
              <a:gd name="connsiteX5" fmla="*/ 892532 w 8026415"/>
              <a:gd name="connsiteY5" fmla="*/ 5687809 h 6663713"/>
              <a:gd name="connsiteX6" fmla="*/ 886195 w 8026415"/>
              <a:gd name="connsiteY6" fmla="*/ 5690989 h 6663713"/>
              <a:gd name="connsiteX7" fmla="*/ 886251 w 8026415"/>
              <a:gd name="connsiteY7" fmla="*/ 5690021 h 6663713"/>
              <a:gd name="connsiteX8" fmla="*/ 896248 w 8026415"/>
              <a:gd name="connsiteY8" fmla="*/ 5682249 h 6663713"/>
              <a:gd name="connsiteX9" fmla="*/ 941173 w 8026415"/>
              <a:gd name="connsiteY9" fmla="*/ 5654392 h 6663713"/>
              <a:gd name="connsiteX10" fmla="*/ 6314373 w 8026415"/>
              <a:gd name="connsiteY10" fmla="*/ 5423453 h 6663713"/>
              <a:gd name="connsiteX11" fmla="*/ 6293047 w 8026415"/>
              <a:gd name="connsiteY11" fmla="*/ 5427510 h 6663713"/>
              <a:gd name="connsiteX12" fmla="*/ 6279496 w 8026415"/>
              <a:gd name="connsiteY12" fmla="*/ 5429742 h 6663713"/>
              <a:gd name="connsiteX13" fmla="*/ 6302242 w 8026415"/>
              <a:gd name="connsiteY13" fmla="*/ 5439154 h 6663713"/>
              <a:gd name="connsiteX14" fmla="*/ 6333112 w 8026415"/>
              <a:gd name="connsiteY14" fmla="*/ 5442155 h 6663713"/>
              <a:gd name="connsiteX15" fmla="*/ 6348767 w 8026415"/>
              <a:gd name="connsiteY15" fmla="*/ 5438099 h 6663713"/>
              <a:gd name="connsiteX16" fmla="*/ 6333766 w 8026415"/>
              <a:gd name="connsiteY16" fmla="*/ 5425964 h 6663713"/>
              <a:gd name="connsiteX17" fmla="*/ 6314373 w 8026415"/>
              <a:gd name="connsiteY17" fmla="*/ 5423453 h 6663713"/>
              <a:gd name="connsiteX18" fmla="*/ 6420877 w 8026415"/>
              <a:gd name="connsiteY18" fmla="*/ 5398654 h 6663713"/>
              <a:gd name="connsiteX19" fmla="*/ 6419214 w 8026415"/>
              <a:gd name="connsiteY19" fmla="*/ 5401233 h 6663713"/>
              <a:gd name="connsiteX20" fmla="*/ 6422938 w 8026415"/>
              <a:gd name="connsiteY20" fmla="*/ 5401488 h 6663713"/>
              <a:gd name="connsiteX21" fmla="*/ 6793539 w 8026415"/>
              <a:gd name="connsiteY21" fmla="*/ 5298429 h 6663713"/>
              <a:gd name="connsiteX22" fmla="*/ 6775499 w 8026415"/>
              <a:gd name="connsiteY22" fmla="*/ 5307963 h 6663713"/>
              <a:gd name="connsiteX23" fmla="*/ 6721892 w 8026415"/>
              <a:gd name="connsiteY23" fmla="*/ 5312085 h 6663713"/>
              <a:gd name="connsiteX24" fmla="*/ 6573446 w 8026415"/>
              <a:gd name="connsiteY24" fmla="*/ 5336818 h 6663713"/>
              <a:gd name="connsiteX25" fmla="*/ 6544581 w 8026415"/>
              <a:gd name="connsiteY25" fmla="*/ 5398654 h 6663713"/>
              <a:gd name="connsiteX26" fmla="*/ 6531154 w 8026415"/>
              <a:gd name="connsiteY26" fmla="*/ 5418962 h 6663713"/>
              <a:gd name="connsiteX27" fmla="*/ 6548818 w 8026415"/>
              <a:gd name="connsiteY27" fmla="*/ 5419577 h 6663713"/>
              <a:gd name="connsiteX28" fmla="*/ 6585772 w 8026415"/>
              <a:gd name="connsiteY28" fmla="*/ 5425010 h 6663713"/>
              <a:gd name="connsiteX29" fmla="*/ 6598785 w 8026415"/>
              <a:gd name="connsiteY29" fmla="*/ 5424229 h 6663713"/>
              <a:gd name="connsiteX30" fmla="*/ 6613378 w 8026415"/>
              <a:gd name="connsiteY30" fmla="*/ 5408138 h 6663713"/>
              <a:gd name="connsiteX31" fmla="*/ 6614681 w 8026415"/>
              <a:gd name="connsiteY31" fmla="*/ 5402776 h 6663713"/>
              <a:gd name="connsiteX32" fmla="*/ 6626536 w 8026415"/>
              <a:gd name="connsiteY32" fmla="*/ 5398138 h 6663713"/>
              <a:gd name="connsiteX33" fmla="*/ 6628400 w 8026415"/>
              <a:gd name="connsiteY33" fmla="*/ 5399125 h 6663713"/>
              <a:gd name="connsiteX34" fmla="*/ 6632274 w 8026415"/>
              <a:gd name="connsiteY34" fmla="*/ 5397050 h 6663713"/>
              <a:gd name="connsiteX35" fmla="*/ 6668493 w 8026415"/>
              <a:gd name="connsiteY35" fmla="*/ 5397016 h 6663713"/>
              <a:gd name="connsiteX36" fmla="*/ 6688870 w 8026415"/>
              <a:gd name="connsiteY36" fmla="*/ 5403280 h 6663713"/>
              <a:gd name="connsiteX37" fmla="*/ 6693028 w 8026415"/>
              <a:gd name="connsiteY37" fmla="*/ 5398654 h 6663713"/>
              <a:gd name="connsiteX38" fmla="*/ 6742510 w 8026415"/>
              <a:gd name="connsiteY38" fmla="*/ 5390410 h 6663713"/>
              <a:gd name="connsiteX39" fmla="*/ 6816732 w 8026415"/>
              <a:gd name="connsiteY39" fmla="*/ 5328573 h 6663713"/>
              <a:gd name="connsiteX40" fmla="*/ 6793539 w 8026415"/>
              <a:gd name="connsiteY40" fmla="*/ 5298429 h 6663713"/>
              <a:gd name="connsiteX41" fmla="*/ 8026414 w 8026415"/>
              <a:gd name="connsiteY41" fmla="*/ 4939298 h 6663713"/>
              <a:gd name="connsiteX42" fmla="*/ 8026414 w 8026415"/>
              <a:gd name="connsiteY42" fmla="*/ 5146935 h 6663713"/>
              <a:gd name="connsiteX43" fmla="*/ 7975442 w 8026415"/>
              <a:gd name="connsiteY43" fmla="*/ 5167799 h 6663713"/>
              <a:gd name="connsiteX44" fmla="*/ 7777516 w 8026415"/>
              <a:gd name="connsiteY44" fmla="*/ 5233759 h 6663713"/>
              <a:gd name="connsiteX45" fmla="*/ 7633190 w 8026415"/>
              <a:gd name="connsiteY45" fmla="*/ 5250247 h 6663713"/>
              <a:gd name="connsiteX46" fmla="*/ 7682675 w 8026415"/>
              <a:gd name="connsiteY46" fmla="*/ 5192534 h 6663713"/>
              <a:gd name="connsiteX47" fmla="*/ 7942455 w 8026415"/>
              <a:gd name="connsiteY47" fmla="*/ 5052374 h 6663713"/>
              <a:gd name="connsiteX48" fmla="*/ 7996059 w 8026415"/>
              <a:gd name="connsiteY48" fmla="*/ 5002906 h 6663713"/>
              <a:gd name="connsiteX49" fmla="*/ 8003406 w 8026415"/>
              <a:gd name="connsiteY49" fmla="*/ 4956078 h 6663713"/>
              <a:gd name="connsiteX50" fmla="*/ 1335630 w 8026415"/>
              <a:gd name="connsiteY50" fmla="*/ 3756737 h 6663713"/>
              <a:gd name="connsiteX51" fmla="*/ 1324955 w 8026415"/>
              <a:gd name="connsiteY51" fmla="*/ 3767821 h 6663713"/>
              <a:gd name="connsiteX52" fmla="*/ 1291184 w 8026415"/>
              <a:gd name="connsiteY52" fmla="*/ 3784826 h 6663713"/>
              <a:gd name="connsiteX53" fmla="*/ 1281176 w 8026415"/>
              <a:gd name="connsiteY53" fmla="*/ 3790114 h 6663713"/>
              <a:gd name="connsiteX54" fmla="*/ 1250484 w 8026415"/>
              <a:gd name="connsiteY54" fmla="*/ 3811773 h 6663713"/>
              <a:gd name="connsiteX55" fmla="*/ 1205504 w 8026415"/>
              <a:gd name="connsiteY55" fmla="*/ 3845071 h 6663713"/>
              <a:gd name="connsiteX56" fmla="*/ 1218814 w 8026415"/>
              <a:gd name="connsiteY56" fmla="*/ 3826047 h 6663713"/>
              <a:gd name="connsiteX57" fmla="*/ 1288102 w 8026415"/>
              <a:gd name="connsiteY57" fmla="*/ 3780172 h 6663713"/>
              <a:gd name="connsiteX58" fmla="*/ 1335630 w 8026415"/>
              <a:gd name="connsiteY58" fmla="*/ 3756737 h 6663713"/>
              <a:gd name="connsiteX59" fmla="*/ 1447902 w 8026415"/>
              <a:gd name="connsiteY59" fmla="*/ 3305999 h 6663713"/>
              <a:gd name="connsiteX60" fmla="*/ 1433018 w 8026415"/>
              <a:gd name="connsiteY60" fmla="*/ 3316913 h 6663713"/>
              <a:gd name="connsiteX61" fmla="*/ 1428857 w 8026415"/>
              <a:gd name="connsiteY61" fmla="*/ 3319691 h 6663713"/>
              <a:gd name="connsiteX62" fmla="*/ 1430800 w 8026415"/>
              <a:gd name="connsiteY62" fmla="*/ 3317673 h 6663713"/>
              <a:gd name="connsiteX63" fmla="*/ 1339393 w 8026415"/>
              <a:gd name="connsiteY63" fmla="*/ 2806931 h 6663713"/>
              <a:gd name="connsiteX64" fmla="*/ 1336223 w 8026415"/>
              <a:gd name="connsiteY64" fmla="*/ 2809445 h 6663713"/>
              <a:gd name="connsiteX65" fmla="*/ 1332705 w 8026415"/>
              <a:gd name="connsiteY65" fmla="*/ 2811909 h 6663713"/>
              <a:gd name="connsiteX66" fmla="*/ 1332566 w 8026415"/>
              <a:gd name="connsiteY66" fmla="*/ 2811134 h 6663713"/>
              <a:gd name="connsiteX67" fmla="*/ 1333628 w 8026415"/>
              <a:gd name="connsiteY67" fmla="*/ 2810446 h 6663713"/>
              <a:gd name="connsiteX68" fmla="*/ 1576339 w 8026415"/>
              <a:gd name="connsiteY68" fmla="*/ 2639907 h 6663713"/>
              <a:gd name="connsiteX69" fmla="*/ 1575394 w 8026415"/>
              <a:gd name="connsiteY69" fmla="*/ 2641051 h 6663713"/>
              <a:gd name="connsiteX70" fmla="*/ 1575093 w 8026415"/>
              <a:gd name="connsiteY70" fmla="*/ 2641582 h 6663713"/>
              <a:gd name="connsiteX71" fmla="*/ 1572214 w 8026415"/>
              <a:gd name="connsiteY71" fmla="*/ 2643050 h 6663713"/>
              <a:gd name="connsiteX72" fmla="*/ 1575034 w 8026415"/>
              <a:gd name="connsiteY72" fmla="*/ 2640478 h 6663713"/>
              <a:gd name="connsiteX73" fmla="*/ 1576339 w 8026415"/>
              <a:gd name="connsiteY73" fmla="*/ 2639907 h 6663713"/>
              <a:gd name="connsiteX74" fmla="*/ 1675711 w 8026415"/>
              <a:gd name="connsiteY74" fmla="*/ 2594244 h 6663713"/>
              <a:gd name="connsiteX75" fmla="*/ 1675322 w 8026415"/>
              <a:gd name="connsiteY75" fmla="*/ 2594642 h 6663713"/>
              <a:gd name="connsiteX76" fmla="*/ 1671901 w 8026415"/>
              <a:gd name="connsiteY76" fmla="*/ 2596689 h 6663713"/>
              <a:gd name="connsiteX77" fmla="*/ 384100 w 8026415"/>
              <a:gd name="connsiteY77" fmla="*/ 1289449 h 6663713"/>
              <a:gd name="connsiteX78" fmla="*/ 345813 w 8026415"/>
              <a:gd name="connsiteY78" fmla="*/ 1326083 h 6663713"/>
              <a:gd name="connsiteX79" fmla="*/ 179754 w 8026415"/>
              <a:gd name="connsiteY79" fmla="*/ 1448845 h 6663713"/>
              <a:gd name="connsiteX80" fmla="*/ 129753 w 8026415"/>
              <a:gd name="connsiteY80" fmla="*/ 1488586 h 6663713"/>
              <a:gd name="connsiteX81" fmla="*/ 122023 w 8026415"/>
              <a:gd name="connsiteY81" fmla="*/ 1497078 h 6663713"/>
              <a:gd name="connsiteX82" fmla="*/ 120331 w 8026415"/>
              <a:gd name="connsiteY82" fmla="*/ 1501105 h 6663713"/>
              <a:gd name="connsiteX83" fmla="*/ 124014 w 8026415"/>
              <a:gd name="connsiteY83" fmla="*/ 1499771 h 6663713"/>
              <a:gd name="connsiteX84" fmla="*/ 136754 w 8026415"/>
              <a:gd name="connsiteY84" fmla="*/ 1491740 h 6663713"/>
              <a:gd name="connsiteX85" fmla="*/ 134398 w 8026415"/>
              <a:gd name="connsiteY85" fmla="*/ 1494869 h 6663713"/>
              <a:gd name="connsiteX86" fmla="*/ 105861 w 8026415"/>
              <a:gd name="connsiteY86" fmla="*/ 1515818 h 6663713"/>
              <a:gd name="connsiteX87" fmla="*/ 90445 w 8026415"/>
              <a:gd name="connsiteY87" fmla="*/ 1505009 h 6663713"/>
              <a:gd name="connsiteX88" fmla="*/ 87593 w 8026415"/>
              <a:gd name="connsiteY88" fmla="*/ 1500660 h 6663713"/>
              <a:gd name="connsiteX89" fmla="*/ 88172 w 8026415"/>
              <a:gd name="connsiteY89" fmla="*/ 1500238 h 6663713"/>
              <a:gd name="connsiteX90" fmla="*/ 117743 w 8026415"/>
              <a:gd name="connsiteY90" fmla="*/ 1484972 h 6663713"/>
              <a:gd name="connsiteX91" fmla="*/ 142560 w 8026415"/>
              <a:gd name="connsiteY91" fmla="*/ 1468013 h 6663713"/>
              <a:gd name="connsiteX92" fmla="*/ 175773 w 8026415"/>
              <a:gd name="connsiteY92" fmla="*/ 1443460 h 6663713"/>
              <a:gd name="connsiteX93" fmla="*/ 193887 w 8026415"/>
              <a:gd name="connsiteY93" fmla="*/ 1430068 h 6663713"/>
              <a:gd name="connsiteX94" fmla="*/ 228128 w 8026415"/>
              <a:gd name="connsiteY94" fmla="*/ 1400591 h 6663713"/>
              <a:gd name="connsiteX95" fmla="*/ 249925 w 8026415"/>
              <a:gd name="connsiteY95" fmla="*/ 1385864 h 6663713"/>
              <a:gd name="connsiteX96" fmla="*/ 303244 w 8026415"/>
              <a:gd name="connsiteY96" fmla="*/ 1350611 h 6663713"/>
              <a:gd name="connsiteX97" fmla="*/ 334100 w 8026415"/>
              <a:gd name="connsiteY97" fmla="*/ 1329188 h 6663713"/>
              <a:gd name="connsiteX98" fmla="*/ 342494 w 8026415"/>
              <a:gd name="connsiteY98" fmla="*/ 1321594 h 6663713"/>
              <a:gd name="connsiteX99" fmla="*/ 370032 w 8026415"/>
              <a:gd name="connsiteY99" fmla="*/ 1295683 h 6663713"/>
              <a:gd name="connsiteX100" fmla="*/ 384100 w 8026415"/>
              <a:gd name="connsiteY100" fmla="*/ 1289449 h 6663713"/>
              <a:gd name="connsiteX101" fmla="*/ 620567 w 8026415"/>
              <a:gd name="connsiteY101" fmla="*/ 1249292 h 6663713"/>
              <a:gd name="connsiteX102" fmla="*/ 619539 w 8026415"/>
              <a:gd name="connsiteY102" fmla="*/ 1254217 h 6663713"/>
              <a:gd name="connsiteX103" fmla="*/ 599068 w 8026415"/>
              <a:gd name="connsiteY103" fmla="*/ 1270739 h 6663713"/>
              <a:gd name="connsiteX104" fmla="*/ 583672 w 8026415"/>
              <a:gd name="connsiteY104" fmla="*/ 1275179 h 6663713"/>
              <a:gd name="connsiteX105" fmla="*/ 552816 w 8026415"/>
              <a:gd name="connsiteY105" fmla="*/ 1296601 h 6663713"/>
              <a:gd name="connsiteX106" fmla="*/ 516585 w 8026415"/>
              <a:gd name="connsiteY106" fmla="*/ 1323386 h 6663713"/>
              <a:gd name="connsiteX107" fmla="*/ 501489 w 8026415"/>
              <a:gd name="connsiteY107" fmla="*/ 1334547 h 6663713"/>
              <a:gd name="connsiteX108" fmla="*/ 481018 w 8026415"/>
              <a:gd name="connsiteY108" fmla="*/ 1351069 h 6663713"/>
              <a:gd name="connsiteX109" fmla="*/ 459219 w 8026415"/>
              <a:gd name="connsiteY109" fmla="*/ 1365796 h 6663713"/>
              <a:gd name="connsiteX110" fmla="*/ 447807 w 8026415"/>
              <a:gd name="connsiteY110" fmla="*/ 1375622 h 6663713"/>
              <a:gd name="connsiteX111" fmla="*/ 439777 w 8026415"/>
              <a:gd name="connsiteY111" fmla="*/ 1377393 h 6663713"/>
              <a:gd name="connsiteX112" fmla="*/ 424680 w 8026415"/>
              <a:gd name="connsiteY112" fmla="*/ 1388553 h 6663713"/>
              <a:gd name="connsiteX113" fmla="*/ 419969 w 8026415"/>
              <a:gd name="connsiteY113" fmla="*/ 1394812 h 6663713"/>
              <a:gd name="connsiteX114" fmla="*/ 414295 w 8026415"/>
              <a:gd name="connsiteY114" fmla="*/ 1393454 h 6663713"/>
              <a:gd name="connsiteX115" fmla="*/ 396180 w 8026415"/>
              <a:gd name="connsiteY115" fmla="*/ 1406846 h 6663713"/>
              <a:gd name="connsiteX116" fmla="*/ 391469 w 8026415"/>
              <a:gd name="connsiteY116" fmla="*/ 1413106 h 6663713"/>
              <a:gd name="connsiteX117" fmla="*/ 385795 w 8026415"/>
              <a:gd name="connsiteY117" fmla="*/ 1411748 h 6663713"/>
              <a:gd name="connsiteX118" fmla="*/ 383141 w 8026415"/>
              <a:gd name="connsiteY118" fmla="*/ 1413807 h 6663713"/>
              <a:gd name="connsiteX119" fmla="*/ 383417 w 8026415"/>
              <a:gd name="connsiteY119" fmla="*/ 1412485 h 6663713"/>
              <a:gd name="connsiteX120" fmla="*/ 384488 w 8026415"/>
              <a:gd name="connsiteY120" fmla="*/ 1401607 h 6663713"/>
              <a:gd name="connsiteX121" fmla="*/ 413697 w 8026415"/>
              <a:gd name="connsiteY121" fmla="*/ 1380013 h 6663713"/>
              <a:gd name="connsiteX122" fmla="*/ 465025 w 8026415"/>
              <a:gd name="connsiteY122" fmla="*/ 1342068 h 6663713"/>
              <a:gd name="connsiteX123" fmla="*/ 465689 w 8026415"/>
              <a:gd name="connsiteY123" fmla="*/ 1342967 h 6663713"/>
              <a:gd name="connsiteX124" fmla="*/ 415025 w 8026415"/>
              <a:gd name="connsiteY124" fmla="*/ 1381810 h 6663713"/>
              <a:gd name="connsiteX125" fmla="*/ 429093 w 8026415"/>
              <a:gd name="connsiteY125" fmla="*/ 1375574 h 6663713"/>
              <a:gd name="connsiteX126" fmla="*/ 521661 w 8026415"/>
              <a:gd name="connsiteY126" fmla="*/ 1311305 h 6663713"/>
              <a:gd name="connsiteX127" fmla="*/ 539777 w 8026415"/>
              <a:gd name="connsiteY127" fmla="*/ 1297913 h 6663713"/>
              <a:gd name="connsiteX128" fmla="*/ 583008 w 8026415"/>
              <a:gd name="connsiteY128" fmla="*/ 1274280 h 6663713"/>
              <a:gd name="connsiteX129" fmla="*/ 610181 w 8026415"/>
              <a:gd name="connsiteY129" fmla="*/ 1254193 h 6663713"/>
              <a:gd name="connsiteX130" fmla="*/ 620567 w 8026415"/>
              <a:gd name="connsiteY130" fmla="*/ 1249292 h 6663713"/>
              <a:gd name="connsiteX131" fmla="*/ 275195 w 8026415"/>
              <a:gd name="connsiteY131" fmla="*/ 0 h 6663713"/>
              <a:gd name="connsiteX132" fmla="*/ 8026415 w 8026415"/>
              <a:gd name="connsiteY132" fmla="*/ 0 h 6663713"/>
              <a:gd name="connsiteX133" fmla="*/ 8026414 w 8026415"/>
              <a:gd name="connsiteY133" fmla="*/ 4807317 h 6663713"/>
              <a:gd name="connsiteX134" fmla="*/ 8012554 w 8026415"/>
              <a:gd name="connsiteY134" fmla="*/ 4825642 h 6663713"/>
              <a:gd name="connsiteX135" fmla="*/ 7942455 w 8026415"/>
              <a:gd name="connsiteY135" fmla="*/ 4924580 h 6663713"/>
              <a:gd name="connsiteX136" fmla="*/ 7826993 w 8026415"/>
              <a:gd name="connsiteY136" fmla="*/ 5023517 h 6663713"/>
              <a:gd name="connsiteX137" fmla="*/ 7464128 w 8026415"/>
              <a:gd name="connsiteY137" fmla="*/ 5274980 h 6663713"/>
              <a:gd name="connsiteX138" fmla="*/ 7336298 w 8026415"/>
              <a:gd name="connsiteY138" fmla="*/ 5258491 h 6663713"/>
              <a:gd name="connsiteX139" fmla="*/ 7245580 w 8026415"/>
              <a:gd name="connsiteY139" fmla="*/ 5209023 h 6663713"/>
              <a:gd name="connsiteX140" fmla="*/ 7171358 w 8026415"/>
              <a:gd name="connsiteY140" fmla="*/ 5242004 h 6663713"/>
              <a:gd name="connsiteX141" fmla="*/ 7138370 w 8026415"/>
              <a:gd name="connsiteY141" fmla="*/ 5258491 h 6663713"/>
              <a:gd name="connsiteX142" fmla="*/ 7018785 w 8026415"/>
              <a:gd name="connsiteY142" fmla="*/ 5340943 h 6663713"/>
              <a:gd name="connsiteX143" fmla="*/ 6977550 w 8026415"/>
              <a:gd name="connsiteY143" fmla="*/ 5369796 h 6663713"/>
              <a:gd name="connsiteX144" fmla="*/ 6877556 w 8026415"/>
              <a:gd name="connsiteY144" fmla="*/ 5409476 h 6663713"/>
              <a:gd name="connsiteX145" fmla="*/ 6860844 w 8026415"/>
              <a:gd name="connsiteY145" fmla="*/ 5415176 h 6663713"/>
              <a:gd name="connsiteX146" fmla="*/ 7228950 w 8026415"/>
              <a:gd name="connsiteY146" fmla="*/ 5413784 h 6663713"/>
              <a:gd name="connsiteX147" fmla="*/ 7300912 w 8026415"/>
              <a:gd name="connsiteY147" fmla="*/ 5415990 h 6663713"/>
              <a:gd name="connsiteX148" fmla="*/ 7344426 w 8026415"/>
              <a:gd name="connsiteY148" fmla="*/ 5444725 h 6663713"/>
              <a:gd name="connsiteX149" fmla="*/ 7304032 w 8026415"/>
              <a:gd name="connsiteY149" fmla="*/ 5468053 h 6663713"/>
              <a:gd name="connsiteX150" fmla="*/ 6973370 w 8026415"/>
              <a:gd name="connsiteY150" fmla="*/ 5507523 h 6663713"/>
              <a:gd name="connsiteX151" fmla="*/ 6503058 w 8026415"/>
              <a:gd name="connsiteY151" fmla="*/ 5526648 h 6663713"/>
              <a:gd name="connsiteX152" fmla="*/ 6465084 w 8026415"/>
              <a:gd name="connsiteY152" fmla="*/ 5525010 h 6663713"/>
              <a:gd name="connsiteX153" fmla="*/ 6447804 w 8026415"/>
              <a:gd name="connsiteY153" fmla="*/ 5541725 h 6663713"/>
              <a:gd name="connsiteX154" fmla="*/ 6464510 w 8026415"/>
              <a:gd name="connsiteY154" fmla="*/ 5559008 h 6663713"/>
              <a:gd name="connsiteX155" fmla="*/ 6766929 w 8026415"/>
              <a:gd name="connsiteY155" fmla="*/ 5593083 h 6663713"/>
              <a:gd name="connsiteX156" fmla="*/ 6789755 w 8026415"/>
              <a:gd name="connsiteY156" fmla="*/ 5603469 h 6663713"/>
              <a:gd name="connsiteX157" fmla="*/ 6782284 w 8026415"/>
              <a:gd name="connsiteY157" fmla="*/ 5631350 h 6663713"/>
              <a:gd name="connsiteX158" fmla="*/ 6678673 w 8026415"/>
              <a:gd name="connsiteY158" fmla="*/ 5667622 h 6663713"/>
              <a:gd name="connsiteX159" fmla="*/ 6604004 w 8026415"/>
              <a:gd name="connsiteY159" fmla="*/ 5707378 h 6663713"/>
              <a:gd name="connsiteX160" fmla="*/ 6532534 w 8026415"/>
              <a:gd name="connsiteY160" fmla="*/ 5735187 h 6663713"/>
              <a:gd name="connsiteX161" fmla="*/ 6346659 w 8026415"/>
              <a:gd name="connsiteY161" fmla="*/ 5728074 h 6663713"/>
              <a:gd name="connsiteX162" fmla="*/ 6020839 w 8026415"/>
              <a:gd name="connsiteY162" fmla="*/ 5717611 h 6663713"/>
              <a:gd name="connsiteX163" fmla="*/ 6200519 w 8026415"/>
              <a:gd name="connsiteY163" fmla="*/ 5795639 h 6663713"/>
              <a:gd name="connsiteX164" fmla="*/ 6384549 w 8026415"/>
              <a:gd name="connsiteY164" fmla="*/ 5793722 h 6663713"/>
              <a:gd name="connsiteX165" fmla="*/ 6426215 w 8026415"/>
              <a:gd name="connsiteY165" fmla="*/ 5813426 h 6663713"/>
              <a:gd name="connsiteX166" fmla="*/ 6241900 w 8026415"/>
              <a:gd name="connsiteY166" fmla="*/ 5832340 h 6663713"/>
              <a:gd name="connsiteX167" fmla="*/ 6310372 w 8026415"/>
              <a:gd name="connsiteY167" fmla="*/ 5863496 h 6663713"/>
              <a:gd name="connsiteX168" fmla="*/ 6363491 w 8026415"/>
              <a:gd name="connsiteY168" fmla="*/ 5856383 h 6663713"/>
              <a:gd name="connsiteX169" fmla="*/ 6398260 w 8026415"/>
              <a:gd name="connsiteY169" fmla="*/ 5869970 h 6663713"/>
              <a:gd name="connsiteX170" fmla="*/ 6377776 w 8026415"/>
              <a:gd name="connsiteY170" fmla="*/ 5898633 h 6663713"/>
              <a:gd name="connsiteX171" fmla="*/ 6589886 w 8026415"/>
              <a:gd name="connsiteY171" fmla="*/ 5951199 h 6663713"/>
              <a:gd name="connsiteX172" fmla="*/ 6820836 w 8026415"/>
              <a:gd name="connsiteY172" fmla="*/ 6013081 h 6663713"/>
              <a:gd name="connsiteX173" fmla="*/ 6240096 w 8026415"/>
              <a:gd name="connsiteY173" fmla="*/ 5998348 h 6663713"/>
              <a:gd name="connsiteX174" fmla="*/ 6274578 w 8026415"/>
              <a:gd name="connsiteY174" fmla="*/ 6028932 h 6663713"/>
              <a:gd name="connsiteX175" fmla="*/ 6224374 w 8026415"/>
              <a:gd name="connsiteY175" fmla="*/ 6041094 h 6663713"/>
              <a:gd name="connsiteX176" fmla="*/ 5967315 w 8026415"/>
              <a:gd name="connsiteY176" fmla="*/ 6044789 h 6663713"/>
              <a:gd name="connsiteX177" fmla="*/ 5766088 w 8026415"/>
              <a:gd name="connsiteY177" fmla="*/ 5999408 h 6663713"/>
              <a:gd name="connsiteX178" fmla="*/ 5628279 w 8026415"/>
              <a:gd name="connsiteY178" fmla="*/ 5988094 h 6663713"/>
              <a:gd name="connsiteX179" fmla="*/ 5494166 w 8026415"/>
              <a:gd name="connsiteY179" fmla="*/ 5994850 h 6663713"/>
              <a:gd name="connsiteX180" fmla="*/ 5453774 w 8026415"/>
              <a:gd name="connsiteY180" fmla="*/ 6018179 h 6663713"/>
              <a:gd name="connsiteX181" fmla="*/ 5492446 w 8026415"/>
              <a:gd name="connsiteY181" fmla="*/ 6096843 h 6663713"/>
              <a:gd name="connsiteX182" fmla="*/ 5545276 w 8026415"/>
              <a:gd name="connsiteY182" fmla="*/ 6106732 h 6663713"/>
              <a:gd name="connsiteX183" fmla="*/ 5660958 w 8026415"/>
              <a:gd name="connsiteY183" fmla="*/ 6184688 h 6663713"/>
              <a:gd name="connsiteX184" fmla="*/ 5788666 w 8026415"/>
              <a:gd name="connsiteY184" fmla="*/ 6201831 h 6663713"/>
              <a:gd name="connsiteX185" fmla="*/ 5766335 w 8026415"/>
              <a:gd name="connsiteY185" fmla="*/ 6221460 h 6663713"/>
              <a:gd name="connsiteX186" fmla="*/ 5519090 w 8026415"/>
              <a:gd name="connsiteY186" fmla="*/ 6236321 h 6663713"/>
              <a:gd name="connsiteX187" fmla="*/ 5462850 w 8026415"/>
              <a:gd name="connsiteY187" fmla="*/ 6191370 h 6663713"/>
              <a:gd name="connsiteX188" fmla="*/ 5404761 w 8026415"/>
              <a:gd name="connsiteY188" fmla="*/ 6137383 h 6663713"/>
              <a:gd name="connsiteX189" fmla="*/ 5362808 w 8026415"/>
              <a:gd name="connsiteY189" fmla="*/ 6134680 h 6663713"/>
              <a:gd name="connsiteX190" fmla="*/ 5324342 w 8026415"/>
              <a:gd name="connsiteY190" fmla="*/ 6103029 h 6663713"/>
              <a:gd name="connsiteX191" fmla="*/ 5350943 w 8026415"/>
              <a:gd name="connsiteY191" fmla="*/ 6067467 h 6663713"/>
              <a:gd name="connsiteX192" fmla="*/ 5378323 w 8026415"/>
              <a:gd name="connsiteY192" fmla="*/ 6044921 h 6663713"/>
              <a:gd name="connsiteX193" fmla="*/ 5362682 w 8026415"/>
              <a:gd name="connsiteY193" fmla="*/ 6023654 h 6663713"/>
              <a:gd name="connsiteX194" fmla="*/ 5336370 w 8026415"/>
              <a:gd name="connsiteY194" fmla="*/ 6042216 h 6663713"/>
              <a:gd name="connsiteX195" fmla="*/ 5303940 w 8026415"/>
              <a:gd name="connsiteY195" fmla="*/ 6067679 h 6663713"/>
              <a:gd name="connsiteX196" fmla="*/ 5222168 w 8026415"/>
              <a:gd name="connsiteY196" fmla="*/ 6054307 h 6663713"/>
              <a:gd name="connsiteX197" fmla="*/ 5135346 w 8026415"/>
              <a:gd name="connsiteY197" fmla="*/ 6043851 h 6663713"/>
              <a:gd name="connsiteX198" fmla="*/ 5134279 w 8026415"/>
              <a:gd name="connsiteY198" fmla="*/ 6047832 h 6663713"/>
              <a:gd name="connsiteX199" fmla="*/ 4823570 w 8026415"/>
              <a:gd name="connsiteY199" fmla="*/ 6267677 h 6663713"/>
              <a:gd name="connsiteX200" fmla="*/ 4683548 w 8026415"/>
              <a:gd name="connsiteY200" fmla="*/ 6328342 h 6663713"/>
              <a:gd name="connsiteX201" fmla="*/ 4651120 w 8026415"/>
              <a:gd name="connsiteY201" fmla="*/ 6353806 h 6663713"/>
              <a:gd name="connsiteX202" fmla="*/ 4526162 w 8026415"/>
              <a:gd name="connsiteY202" fmla="*/ 6469739 h 6663713"/>
              <a:gd name="connsiteX203" fmla="*/ 4351166 w 8026415"/>
              <a:gd name="connsiteY203" fmla="*/ 6469807 h 6663713"/>
              <a:gd name="connsiteX204" fmla="*/ 4321524 w 8026415"/>
              <a:gd name="connsiteY204" fmla="*/ 6389294 h 6663713"/>
              <a:gd name="connsiteX205" fmla="*/ 4327723 w 8026415"/>
              <a:gd name="connsiteY205" fmla="*/ 6373583 h 6663713"/>
              <a:gd name="connsiteX206" fmla="*/ 4331753 w 8026415"/>
              <a:gd name="connsiteY206" fmla="*/ 6371487 h 6663713"/>
              <a:gd name="connsiteX207" fmla="*/ 4385348 w 8026415"/>
              <a:gd name="connsiteY207" fmla="*/ 6329772 h 6663713"/>
              <a:gd name="connsiteX208" fmla="*/ 4426222 w 8026415"/>
              <a:gd name="connsiteY208" fmla="*/ 6280125 h 6663713"/>
              <a:gd name="connsiteX209" fmla="*/ 4452664 w 8026415"/>
              <a:gd name="connsiteY209" fmla="*/ 6253445 h 6663713"/>
              <a:gd name="connsiteX210" fmla="*/ 4493067 w 8026415"/>
              <a:gd name="connsiteY210" fmla="*/ 6219651 h 6663713"/>
              <a:gd name="connsiteX211" fmla="*/ 4514835 w 8026415"/>
              <a:gd name="connsiteY211" fmla="*/ 6198953 h 6663713"/>
              <a:gd name="connsiteX212" fmla="*/ 4524951 w 8026415"/>
              <a:gd name="connsiteY212" fmla="*/ 6187795 h 6663713"/>
              <a:gd name="connsiteX213" fmla="*/ 4553344 w 8026415"/>
              <a:gd name="connsiteY213" fmla="*/ 6157718 h 6663713"/>
              <a:gd name="connsiteX214" fmla="*/ 4563459 w 8026415"/>
              <a:gd name="connsiteY214" fmla="*/ 6146561 h 6663713"/>
              <a:gd name="connsiteX215" fmla="*/ 4580316 w 8026415"/>
              <a:gd name="connsiteY215" fmla="*/ 6104348 h 6663713"/>
              <a:gd name="connsiteX216" fmla="*/ 4595574 w 8026415"/>
              <a:gd name="connsiteY216" fmla="*/ 6071355 h 6663713"/>
              <a:gd name="connsiteX217" fmla="*/ 4607285 w 8026415"/>
              <a:gd name="connsiteY217" fmla="*/ 6050978 h 6663713"/>
              <a:gd name="connsiteX218" fmla="*/ 4612017 w 8026415"/>
              <a:gd name="connsiteY218" fmla="*/ 6034158 h 6663713"/>
              <a:gd name="connsiteX219" fmla="*/ 4610478 w 8026415"/>
              <a:gd name="connsiteY219" fmla="*/ 6032540 h 6663713"/>
              <a:gd name="connsiteX220" fmla="*/ 4561970 w 8026415"/>
              <a:gd name="connsiteY220" fmla="*/ 6063258 h 6663713"/>
              <a:gd name="connsiteX221" fmla="*/ 4420473 w 8026415"/>
              <a:gd name="connsiteY221" fmla="*/ 6197792 h 6663713"/>
              <a:gd name="connsiteX222" fmla="*/ 4414395 w 8026415"/>
              <a:gd name="connsiteY222" fmla="*/ 6204341 h 6663713"/>
              <a:gd name="connsiteX223" fmla="*/ 4408198 w 8026415"/>
              <a:gd name="connsiteY223" fmla="*/ 6206473 h 6663713"/>
              <a:gd name="connsiteX224" fmla="*/ 4409151 w 8026415"/>
              <a:gd name="connsiteY224" fmla="*/ 6204866 h 6663713"/>
              <a:gd name="connsiteX225" fmla="*/ 4411512 w 8026415"/>
              <a:gd name="connsiteY225" fmla="*/ 6201308 h 6663713"/>
              <a:gd name="connsiteX226" fmla="*/ 4418167 w 8026415"/>
              <a:gd name="connsiteY226" fmla="*/ 6195366 h 6663713"/>
              <a:gd name="connsiteX227" fmla="*/ 4448511 w 8026415"/>
              <a:gd name="connsiteY227" fmla="*/ 6161893 h 6663713"/>
              <a:gd name="connsiteX228" fmla="*/ 4531029 w 8026415"/>
              <a:gd name="connsiteY228" fmla="*/ 6063411 h 6663713"/>
              <a:gd name="connsiteX229" fmla="*/ 4584682 w 8026415"/>
              <a:gd name="connsiteY229" fmla="*/ 6010856 h 6663713"/>
              <a:gd name="connsiteX230" fmla="*/ 4620056 w 8026415"/>
              <a:gd name="connsiteY230" fmla="*/ 5977223 h 6663713"/>
              <a:gd name="connsiteX231" fmla="*/ 4651171 w 8026415"/>
              <a:gd name="connsiteY231" fmla="*/ 5944559 h 6663713"/>
              <a:gd name="connsiteX232" fmla="*/ 4663237 w 8026415"/>
              <a:gd name="connsiteY232" fmla="*/ 5930005 h 6663713"/>
              <a:gd name="connsiteX233" fmla="*/ 4648094 w 8026415"/>
              <a:gd name="connsiteY233" fmla="*/ 5941324 h 6663713"/>
              <a:gd name="connsiteX234" fmla="*/ 4554394 w 8026415"/>
              <a:gd name="connsiteY234" fmla="*/ 6033493 h 6663713"/>
              <a:gd name="connsiteX235" fmla="*/ 4508962 w 8026415"/>
              <a:gd name="connsiteY235" fmla="*/ 6067447 h 6663713"/>
              <a:gd name="connsiteX236" fmla="*/ 4507424 w 8026415"/>
              <a:gd name="connsiteY236" fmla="*/ 6065830 h 6663713"/>
              <a:gd name="connsiteX237" fmla="*/ 4507069 w 8026415"/>
              <a:gd name="connsiteY237" fmla="*/ 6060006 h 6663713"/>
              <a:gd name="connsiteX238" fmla="*/ 4531559 w 8026415"/>
              <a:gd name="connsiteY238" fmla="*/ 6036722 h 6663713"/>
              <a:gd name="connsiteX239" fmla="*/ 4546346 w 8026415"/>
              <a:gd name="connsiteY239" fmla="*/ 6019580 h 6663713"/>
              <a:gd name="connsiteX240" fmla="*/ 4547530 w 8026415"/>
              <a:gd name="connsiteY240" fmla="*/ 6015375 h 6663713"/>
              <a:gd name="connsiteX241" fmla="*/ 4541318 w 8026415"/>
              <a:gd name="connsiteY241" fmla="*/ 6019741 h 6663713"/>
              <a:gd name="connsiteX242" fmla="*/ 4516828 w 8026415"/>
              <a:gd name="connsiteY242" fmla="*/ 6043025 h 6663713"/>
              <a:gd name="connsiteX243" fmla="*/ 4507127 w 8026415"/>
              <a:gd name="connsiteY243" fmla="*/ 6049169 h 6663713"/>
              <a:gd name="connsiteX244" fmla="*/ 4511030 w 8026415"/>
              <a:gd name="connsiteY244" fmla="*/ 6042376 h 6663713"/>
              <a:gd name="connsiteX245" fmla="*/ 4539838 w 8026415"/>
              <a:gd name="connsiteY245" fmla="*/ 6007285 h 6663713"/>
              <a:gd name="connsiteX246" fmla="*/ 4588461 w 8026415"/>
              <a:gd name="connsiteY246" fmla="*/ 5954892 h 6663713"/>
              <a:gd name="connsiteX247" fmla="*/ 4587692 w 8026415"/>
              <a:gd name="connsiteY247" fmla="*/ 5954083 h 6663713"/>
              <a:gd name="connsiteX248" fmla="*/ 4586153 w 8026415"/>
              <a:gd name="connsiteY248" fmla="*/ 5952465 h 6663713"/>
              <a:gd name="connsiteX249" fmla="*/ 4575269 w 8026415"/>
              <a:gd name="connsiteY249" fmla="*/ 5962813 h 6663713"/>
              <a:gd name="connsiteX250" fmla="*/ 4562491 w 8026415"/>
              <a:gd name="connsiteY250" fmla="*/ 5965722 h 6663713"/>
              <a:gd name="connsiteX251" fmla="*/ 4557462 w 8026415"/>
              <a:gd name="connsiteY251" fmla="*/ 5965882 h 6663713"/>
              <a:gd name="connsiteX252" fmla="*/ 4530665 w 8026415"/>
              <a:gd name="connsiteY252" fmla="*/ 5986740 h 6663713"/>
              <a:gd name="connsiteX253" fmla="*/ 4549713 w 8026415"/>
              <a:gd name="connsiteY253" fmla="*/ 5968629 h 6663713"/>
              <a:gd name="connsiteX254" fmla="*/ 4550126 w 8026415"/>
              <a:gd name="connsiteY254" fmla="*/ 5963615 h 6663713"/>
              <a:gd name="connsiteX255" fmla="*/ 4548588 w 8026415"/>
              <a:gd name="connsiteY255" fmla="*/ 5961997 h 6663713"/>
              <a:gd name="connsiteX256" fmla="*/ 4551309 w 8026415"/>
              <a:gd name="connsiteY256" fmla="*/ 5959409 h 6663713"/>
              <a:gd name="connsiteX257" fmla="*/ 4579289 w 8026415"/>
              <a:gd name="connsiteY257" fmla="*/ 5934347 h 6663713"/>
              <a:gd name="connsiteX258" fmla="*/ 4583961 w 8026415"/>
              <a:gd name="connsiteY258" fmla="*/ 5928363 h 6663713"/>
              <a:gd name="connsiteX259" fmla="*/ 4579703 w 8026415"/>
              <a:gd name="connsiteY259" fmla="*/ 5929333 h 6663713"/>
              <a:gd name="connsiteX260" fmla="*/ 4560299 w 8026415"/>
              <a:gd name="connsiteY260" fmla="*/ 5941620 h 6663713"/>
              <a:gd name="connsiteX261" fmla="*/ 4553732 w 8026415"/>
              <a:gd name="connsiteY261" fmla="*/ 5940162 h 6663713"/>
              <a:gd name="connsiteX262" fmla="*/ 4556867 w 8026415"/>
              <a:gd name="connsiteY262" fmla="*/ 5932561 h 6663713"/>
              <a:gd name="connsiteX263" fmla="*/ 4570472 w 8026415"/>
              <a:gd name="connsiteY263" fmla="*/ 5919624 h 6663713"/>
              <a:gd name="connsiteX264" fmla="*/ 4606201 w 8026415"/>
              <a:gd name="connsiteY264" fmla="*/ 5891814 h 6663713"/>
              <a:gd name="connsiteX265" fmla="*/ 4618269 w 8026415"/>
              <a:gd name="connsiteY265" fmla="*/ 5877260 h 6663713"/>
              <a:gd name="connsiteX266" fmla="*/ 4621817 w 8026415"/>
              <a:gd name="connsiteY266" fmla="*/ 5864645 h 6663713"/>
              <a:gd name="connsiteX267" fmla="*/ 4644769 w 8026415"/>
              <a:gd name="connsiteY267" fmla="*/ 5839742 h 6663713"/>
              <a:gd name="connsiteX268" fmla="*/ 4667306 w 8026415"/>
              <a:gd name="connsiteY268" fmla="*/ 5819854 h 6663713"/>
              <a:gd name="connsiteX269" fmla="*/ 4670441 w 8026415"/>
              <a:gd name="connsiteY269" fmla="*/ 5812252 h 6663713"/>
              <a:gd name="connsiteX270" fmla="*/ 4662691 w 8026415"/>
              <a:gd name="connsiteY270" fmla="*/ 5815000 h 6663713"/>
              <a:gd name="connsiteX271" fmla="*/ 4655297 w 8026415"/>
              <a:gd name="connsiteY271" fmla="*/ 5823570 h 6663713"/>
              <a:gd name="connsiteX272" fmla="*/ 4620337 w 8026415"/>
              <a:gd name="connsiteY272" fmla="*/ 5852189 h 6663713"/>
              <a:gd name="connsiteX273" fmla="*/ 4613000 w 8026415"/>
              <a:gd name="connsiteY273" fmla="*/ 5849922 h 6663713"/>
              <a:gd name="connsiteX274" fmla="*/ 4588510 w 8026415"/>
              <a:gd name="connsiteY274" fmla="*/ 5873207 h 6663713"/>
              <a:gd name="connsiteX275" fmla="*/ 4565973 w 8026415"/>
              <a:gd name="connsiteY275" fmla="*/ 5893096 h 6663713"/>
              <a:gd name="connsiteX276" fmla="*/ 4547694 w 8026415"/>
              <a:gd name="connsiteY276" fmla="*/ 5912015 h 6663713"/>
              <a:gd name="connsiteX277" fmla="*/ 4480436 w 8026415"/>
              <a:gd name="connsiteY277" fmla="*/ 5977505 h 6663713"/>
              <a:gd name="connsiteX278" fmla="*/ 4450504 w 8026415"/>
              <a:gd name="connsiteY278" fmla="*/ 6005964 h 6663713"/>
              <a:gd name="connsiteX279" fmla="*/ 4408091 w 8026415"/>
              <a:gd name="connsiteY279" fmla="*/ 6053991 h 6663713"/>
              <a:gd name="connsiteX280" fmla="*/ 4400342 w 8026415"/>
              <a:gd name="connsiteY280" fmla="*/ 6056739 h 6663713"/>
              <a:gd name="connsiteX281" fmla="*/ 4369641 w 8026415"/>
              <a:gd name="connsiteY281" fmla="*/ 6084389 h 6663713"/>
              <a:gd name="connsiteX282" fmla="*/ 4350949 w 8026415"/>
              <a:gd name="connsiteY282" fmla="*/ 6108322 h 6663713"/>
              <a:gd name="connsiteX283" fmla="*/ 4333440 w 8026415"/>
              <a:gd name="connsiteY283" fmla="*/ 6128051 h 6663713"/>
              <a:gd name="connsiteX284" fmla="*/ 4289191 w 8026415"/>
              <a:gd name="connsiteY284" fmla="*/ 6157799 h 6663713"/>
              <a:gd name="connsiteX285" fmla="*/ 4264345 w 8026415"/>
              <a:gd name="connsiteY285" fmla="*/ 6175261 h 6663713"/>
              <a:gd name="connsiteX286" fmla="*/ 4249557 w 8026415"/>
              <a:gd name="connsiteY286" fmla="*/ 6192402 h 6663713"/>
              <a:gd name="connsiteX287" fmla="*/ 4238259 w 8026415"/>
              <a:gd name="connsiteY287" fmla="*/ 6207766 h 6663713"/>
              <a:gd name="connsiteX288" fmla="*/ 4236662 w 8026415"/>
              <a:gd name="connsiteY288" fmla="*/ 6216985 h 6663713"/>
              <a:gd name="connsiteX289" fmla="*/ 4214895 w 8026415"/>
              <a:gd name="connsiteY289" fmla="*/ 6237683 h 6663713"/>
              <a:gd name="connsiteX290" fmla="*/ 4200164 w 8026415"/>
              <a:gd name="connsiteY290" fmla="*/ 6243986 h 6663713"/>
              <a:gd name="connsiteX291" fmla="*/ 4181886 w 8026415"/>
              <a:gd name="connsiteY291" fmla="*/ 6262906 h 6663713"/>
              <a:gd name="connsiteX292" fmla="*/ 4154262 w 8026415"/>
              <a:gd name="connsiteY292" fmla="*/ 6293792 h 6663713"/>
              <a:gd name="connsiteX293" fmla="*/ 4145329 w 8026415"/>
              <a:gd name="connsiteY293" fmla="*/ 6300744 h 6663713"/>
              <a:gd name="connsiteX294" fmla="*/ 4129060 w 8026415"/>
              <a:gd name="connsiteY294" fmla="*/ 6305430 h 6663713"/>
              <a:gd name="connsiteX295" fmla="*/ 4119359 w 8026415"/>
              <a:gd name="connsiteY295" fmla="*/ 6311574 h 6663713"/>
              <a:gd name="connsiteX296" fmla="*/ 4087416 w 8026415"/>
              <a:gd name="connsiteY296" fmla="*/ 6354267 h 6663713"/>
              <a:gd name="connsiteX297" fmla="*/ 4083513 w 8026415"/>
              <a:gd name="connsiteY297" fmla="*/ 6361059 h 6663713"/>
              <a:gd name="connsiteX298" fmla="*/ 4090493 w 8026415"/>
              <a:gd name="connsiteY298" fmla="*/ 6357503 h 6663713"/>
              <a:gd name="connsiteX299" fmla="*/ 4129358 w 8026415"/>
              <a:gd name="connsiteY299" fmla="*/ 6322091 h 6663713"/>
              <a:gd name="connsiteX300" fmla="*/ 4138291 w 8026415"/>
              <a:gd name="connsiteY300" fmla="*/ 6315138 h 6663713"/>
              <a:gd name="connsiteX301" fmla="*/ 4154204 w 8026415"/>
              <a:gd name="connsiteY301" fmla="*/ 6304629 h 6663713"/>
              <a:gd name="connsiteX302" fmla="*/ 4162722 w 8026415"/>
              <a:gd name="connsiteY302" fmla="*/ 6302691 h 6663713"/>
              <a:gd name="connsiteX303" fmla="*/ 4157636 w 8026415"/>
              <a:gd name="connsiteY303" fmla="*/ 6313688 h 6663713"/>
              <a:gd name="connsiteX304" fmla="*/ 4168520 w 8026415"/>
              <a:gd name="connsiteY304" fmla="*/ 6303340 h 6663713"/>
              <a:gd name="connsiteX305" fmla="*/ 4186799 w 8026415"/>
              <a:gd name="connsiteY305" fmla="*/ 6284420 h 6663713"/>
              <a:gd name="connsiteX306" fmla="*/ 4209337 w 8026415"/>
              <a:gd name="connsiteY306" fmla="*/ 6264531 h 6663713"/>
              <a:gd name="connsiteX307" fmla="*/ 4226788 w 8026415"/>
              <a:gd name="connsiteY307" fmla="*/ 6255641 h 6663713"/>
              <a:gd name="connsiteX308" fmla="*/ 4238441 w 8026415"/>
              <a:gd name="connsiteY308" fmla="*/ 6246101 h 6663713"/>
              <a:gd name="connsiteX309" fmla="*/ 4281978 w 8026415"/>
              <a:gd name="connsiteY309" fmla="*/ 6204706 h 6663713"/>
              <a:gd name="connsiteX310" fmla="*/ 4328237 w 8026415"/>
              <a:gd name="connsiteY310" fmla="*/ 6160723 h 6663713"/>
              <a:gd name="connsiteX311" fmla="*/ 4329007 w 8026415"/>
              <a:gd name="connsiteY311" fmla="*/ 6161532 h 6663713"/>
              <a:gd name="connsiteX312" fmla="*/ 4283517 w 8026415"/>
              <a:gd name="connsiteY312" fmla="*/ 6206324 h 6663713"/>
              <a:gd name="connsiteX313" fmla="*/ 4296709 w 8026415"/>
              <a:gd name="connsiteY313" fmla="*/ 6198403 h 6663713"/>
              <a:gd name="connsiteX314" fmla="*/ 4380650 w 8026415"/>
              <a:gd name="connsiteY314" fmla="*/ 6123213 h 6663713"/>
              <a:gd name="connsiteX315" fmla="*/ 4396976 w 8026415"/>
              <a:gd name="connsiteY315" fmla="*/ 6107690 h 6663713"/>
              <a:gd name="connsiteX316" fmla="*/ 4436965 w 8026415"/>
              <a:gd name="connsiteY316" fmla="*/ 6078909 h 6663713"/>
              <a:gd name="connsiteX317" fmla="*/ 4461454 w 8026415"/>
              <a:gd name="connsiteY317" fmla="*/ 6055625 h 6663713"/>
              <a:gd name="connsiteX318" fmla="*/ 4471157 w 8026415"/>
              <a:gd name="connsiteY318" fmla="*/ 6049481 h 6663713"/>
              <a:gd name="connsiteX319" fmla="*/ 4470743 w 8026415"/>
              <a:gd name="connsiteY319" fmla="*/ 6054495 h 6663713"/>
              <a:gd name="connsiteX320" fmla="*/ 4452465 w 8026415"/>
              <a:gd name="connsiteY320" fmla="*/ 6073415 h 6663713"/>
              <a:gd name="connsiteX321" fmla="*/ 4437735 w 8026415"/>
              <a:gd name="connsiteY321" fmla="*/ 6079719 h 6663713"/>
              <a:gd name="connsiteX322" fmla="*/ 4409754 w 8026415"/>
              <a:gd name="connsiteY322" fmla="*/ 6104781 h 6663713"/>
              <a:gd name="connsiteX323" fmla="*/ 4377101 w 8026415"/>
              <a:gd name="connsiteY323" fmla="*/ 6135828 h 6663713"/>
              <a:gd name="connsiteX324" fmla="*/ 4363495 w 8026415"/>
              <a:gd name="connsiteY324" fmla="*/ 6148764 h 6663713"/>
              <a:gd name="connsiteX325" fmla="*/ 4345217 w 8026415"/>
              <a:gd name="connsiteY325" fmla="*/ 6167684 h 6663713"/>
              <a:gd name="connsiteX326" fmla="*/ 4325400 w 8026415"/>
              <a:gd name="connsiteY326" fmla="*/ 6184985 h 6663713"/>
              <a:gd name="connsiteX327" fmla="*/ 4315285 w 8026415"/>
              <a:gd name="connsiteY327" fmla="*/ 6196143 h 6663713"/>
              <a:gd name="connsiteX328" fmla="*/ 4307536 w 8026415"/>
              <a:gd name="connsiteY328" fmla="*/ 6198891 h 6663713"/>
              <a:gd name="connsiteX329" fmla="*/ 4293930 w 8026415"/>
              <a:gd name="connsiteY329" fmla="*/ 6211827 h 6663713"/>
              <a:gd name="connsiteX330" fmla="*/ 4291017 w 8026415"/>
              <a:gd name="connsiteY330" fmla="*/ 6216894 h 6663713"/>
              <a:gd name="connsiteX331" fmla="*/ 4288284 w 8026415"/>
              <a:gd name="connsiteY331" fmla="*/ 6219188 h 6663713"/>
              <a:gd name="connsiteX332" fmla="*/ 4285087 w 8026415"/>
              <a:gd name="connsiteY332" fmla="*/ 6220235 h 6663713"/>
              <a:gd name="connsiteX333" fmla="*/ 4284228 w 8026415"/>
              <a:gd name="connsiteY333" fmla="*/ 6217970 h 6663713"/>
              <a:gd name="connsiteX334" fmla="*/ 4267902 w 8026415"/>
              <a:gd name="connsiteY334" fmla="*/ 6233493 h 6663713"/>
              <a:gd name="connsiteX335" fmla="*/ 4263998 w 8026415"/>
              <a:gd name="connsiteY335" fmla="*/ 6240286 h 6663713"/>
              <a:gd name="connsiteX336" fmla="*/ 4258200 w 8026415"/>
              <a:gd name="connsiteY336" fmla="*/ 6239637 h 6663713"/>
              <a:gd name="connsiteX337" fmla="*/ 4213894 w 8026415"/>
              <a:gd name="connsiteY337" fmla="*/ 6280223 h 6663713"/>
              <a:gd name="connsiteX338" fmla="*/ 4205731 w 8026415"/>
              <a:gd name="connsiteY338" fmla="*/ 6287984 h 6663713"/>
              <a:gd name="connsiteX339" fmla="*/ 4195616 w 8026415"/>
              <a:gd name="connsiteY339" fmla="*/ 6299143 h 6663713"/>
              <a:gd name="connsiteX340" fmla="*/ 4185931 w 8026415"/>
              <a:gd name="connsiteY340" fmla="*/ 6309081 h 6663713"/>
              <a:gd name="connsiteX341" fmla="*/ 4086691 w 8026415"/>
              <a:gd name="connsiteY341" fmla="*/ 6379730 h 6663713"/>
              <a:gd name="connsiteX342" fmla="*/ 3989859 w 8026415"/>
              <a:gd name="connsiteY342" fmla="*/ 6443151 h 6663713"/>
              <a:gd name="connsiteX343" fmla="*/ 3999217 w 8026415"/>
              <a:gd name="connsiteY343" fmla="*/ 6430425 h 6663713"/>
              <a:gd name="connsiteX344" fmla="*/ 3976411 w 8026415"/>
              <a:gd name="connsiteY344" fmla="*/ 6452109 h 6663713"/>
              <a:gd name="connsiteX345" fmla="*/ 3876295 w 8026415"/>
              <a:gd name="connsiteY345" fmla="*/ 6521863 h 6663713"/>
              <a:gd name="connsiteX346" fmla="*/ 3838596 w 8026415"/>
              <a:gd name="connsiteY346" fmla="*/ 6541111 h 6663713"/>
              <a:gd name="connsiteX347" fmla="*/ 3830960 w 8026415"/>
              <a:gd name="connsiteY347" fmla="*/ 6544071 h 6663713"/>
              <a:gd name="connsiteX348" fmla="*/ 3882854 w 8026415"/>
              <a:gd name="connsiteY348" fmla="*/ 6493311 h 6663713"/>
              <a:gd name="connsiteX349" fmla="*/ 3953603 w 8026415"/>
              <a:gd name="connsiteY349" fmla="*/ 6426044 h 6663713"/>
              <a:gd name="connsiteX350" fmla="*/ 4019679 w 8026415"/>
              <a:gd name="connsiteY350" fmla="*/ 6364761 h 6663713"/>
              <a:gd name="connsiteX351" fmla="*/ 4027842 w 8026415"/>
              <a:gd name="connsiteY351" fmla="*/ 6356998 h 6663713"/>
              <a:gd name="connsiteX352" fmla="*/ 4091610 w 8026415"/>
              <a:gd name="connsiteY352" fmla="*/ 6293288 h 6663713"/>
              <a:gd name="connsiteX353" fmla="*/ 4134734 w 8026415"/>
              <a:gd name="connsiteY353" fmla="*/ 6256906 h 6663713"/>
              <a:gd name="connsiteX354" fmla="*/ 4173598 w 8026415"/>
              <a:gd name="connsiteY354" fmla="*/ 6221494 h 6663713"/>
              <a:gd name="connsiteX355" fmla="*/ 4206664 w 8026415"/>
              <a:gd name="connsiteY355" fmla="*/ 6185435 h 6663713"/>
              <a:gd name="connsiteX356" fmla="*/ 4294981 w 8026415"/>
              <a:gd name="connsiteY356" fmla="*/ 6087602 h 6663713"/>
              <a:gd name="connsiteX357" fmla="*/ 4349402 w 8026415"/>
              <a:gd name="connsiteY357" fmla="*/ 6035857 h 6663713"/>
              <a:gd name="connsiteX358" fmla="*/ 4359516 w 8026415"/>
              <a:gd name="connsiteY358" fmla="*/ 6024699 h 6663713"/>
              <a:gd name="connsiteX359" fmla="*/ 4350998 w 8026415"/>
              <a:gd name="connsiteY359" fmla="*/ 6026637 h 6663713"/>
              <a:gd name="connsiteX360" fmla="*/ 4317989 w 8026415"/>
              <a:gd name="connsiteY360" fmla="*/ 6051861 h 6663713"/>
              <a:gd name="connsiteX361" fmla="*/ 4274096 w 8026415"/>
              <a:gd name="connsiteY361" fmla="*/ 6087433 h 6663713"/>
              <a:gd name="connsiteX362" fmla="*/ 4282674 w 8026415"/>
              <a:gd name="connsiteY362" fmla="*/ 6074658 h 6663713"/>
              <a:gd name="connsiteX363" fmla="*/ 4306807 w 8026415"/>
              <a:gd name="connsiteY363" fmla="*/ 6045549 h 6663713"/>
              <a:gd name="connsiteX364" fmla="*/ 4309941 w 8026415"/>
              <a:gd name="connsiteY364" fmla="*/ 6037948 h 6663713"/>
              <a:gd name="connsiteX365" fmla="*/ 4301009 w 8026415"/>
              <a:gd name="connsiteY365" fmla="*/ 6044901 h 6663713"/>
              <a:gd name="connsiteX366" fmla="*/ 4290125 w 8026415"/>
              <a:gd name="connsiteY366" fmla="*/ 6055250 h 6663713"/>
              <a:gd name="connsiteX367" fmla="*/ 4247357 w 8026415"/>
              <a:gd name="connsiteY367" fmla="*/ 6097453 h 6663713"/>
              <a:gd name="connsiteX368" fmla="*/ 4220146 w 8026415"/>
              <a:gd name="connsiteY368" fmla="*/ 6123325 h 6663713"/>
              <a:gd name="connsiteX369" fmla="*/ 4194117 w 8026415"/>
              <a:gd name="connsiteY369" fmla="*/ 6144992 h 6663713"/>
              <a:gd name="connsiteX370" fmla="*/ 4111716 w 8026415"/>
              <a:gd name="connsiteY370" fmla="*/ 6221800 h 6663713"/>
              <a:gd name="connsiteX371" fmla="*/ 4102783 w 8026415"/>
              <a:gd name="connsiteY371" fmla="*/ 6228752 h 6663713"/>
              <a:gd name="connsiteX372" fmla="*/ 4096572 w 8026415"/>
              <a:gd name="connsiteY372" fmla="*/ 6233117 h 6663713"/>
              <a:gd name="connsiteX373" fmla="*/ 4066996 w 8026415"/>
              <a:gd name="connsiteY373" fmla="*/ 6267400 h 6663713"/>
              <a:gd name="connsiteX374" fmla="*/ 4027362 w 8026415"/>
              <a:gd name="connsiteY374" fmla="*/ 6302003 h 6663713"/>
              <a:gd name="connsiteX375" fmla="*/ 4021920 w 8026415"/>
              <a:gd name="connsiteY375" fmla="*/ 6307177 h 6663713"/>
              <a:gd name="connsiteX376" fmla="*/ 3991988 w 8026415"/>
              <a:gd name="connsiteY376" fmla="*/ 6335637 h 6663713"/>
              <a:gd name="connsiteX377" fmla="*/ 3957796 w 8026415"/>
              <a:gd name="connsiteY377" fmla="*/ 6365064 h 6663713"/>
              <a:gd name="connsiteX378" fmla="*/ 3914259 w 8026415"/>
              <a:gd name="connsiteY378" fmla="*/ 6406460 h 6663713"/>
              <a:gd name="connsiteX379" fmla="*/ 3875750 w 8026415"/>
              <a:gd name="connsiteY379" fmla="*/ 6447695 h 6663713"/>
              <a:gd name="connsiteX380" fmla="*/ 3816242 w 8026415"/>
              <a:gd name="connsiteY380" fmla="*/ 6510436 h 6663713"/>
              <a:gd name="connsiteX381" fmla="*/ 3768801 w 8026415"/>
              <a:gd name="connsiteY381" fmla="*/ 6558624 h 6663713"/>
              <a:gd name="connsiteX382" fmla="*/ 3784713 w 8026415"/>
              <a:gd name="connsiteY382" fmla="*/ 6548116 h 6663713"/>
              <a:gd name="connsiteX383" fmla="*/ 3798319 w 8026415"/>
              <a:gd name="connsiteY383" fmla="*/ 6535179 h 6663713"/>
              <a:gd name="connsiteX384" fmla="*/ 3853097 w 8026415"/>
              <a:gd name="connsiteY384" fmla="*/ 6489258 h 6663713"/>
              <a:gd name="connsiteX385" fmla="*/ 3896634 w 8026415"/>
              <a:gd name="connsiteY385" fmla="*/ 6447863 h 6663713"/>
              <a:gd name="connsiteX386" fmla="*/ 3933605 w 8026415"/>
              <a:gd name="connsiteY386" fmla="*/ 6405010 h 6663713"/>
              <a:gd name="connsiteX387" fmla="*/ 3945672 w 8026415"/>
              <a:gd name="connsiteY387" fmla="*/ 6390456 h 6663713"/>
              <a:gd name="connsiteX388" fmla="*/ 4001218 w 8026415"/>
              <a:gd name="connsiteY388" fmla="*/ 6345345 h 6663713"/>
              <a:gd name="connsiteX389" fmla="*/ 4023756 w 8026415"/>
              <a:gd name="connsiteY389" fmla="*/ 6325456 h 6663713"/>
              <a:gd name="connsiteX390" fmla="*/ 4053689 w 8026415"/>
              <a:gd name="connsiteY390" fmla="*/ 6296996 h 6663713"/>
              <a:gd name="connsiteX391" fmla="*/ 4070015 w 8026415"/>
              <a:gd name="connsiteY391" fmla="*/ 6281473 h 6663713"/>
              <a:gd name="connsiteX392" fmla="*/ 4100361 w 8026415"/>
              <a:gd name="connsiteY392" fmla="*/ 6247999 h 6663713"/>
              <a:gd name="connsiteX393" fmla="*/ 4120176 w 8026415"/>
              <a:gd name="connsiteY393" fmla="*/ 6230698 h 6663713"/>
              <a:gd name="connsiteX394" fmla="*/ 4168743 w 8026415"/>
              <a:gd name="connsiteY394" fmla="*/ 6189142 h 6663713"/>
              <a:gd name="connsiteX395" fmla="*/ 4196723 w 8026415"/>
              <a:gd name="connsiteY395" fmla="*/ 6164080 h 6663713"/>
              <a:gd name="connsiteX396" fmla="*/ 4204117 w 8026415"/>
              <a:gd name="connsiteY396" fmla="*/ 6155509 h 6663713"/>
              <a:gd name="connsiteX397" fmla="*/ 4228251 w 8026415"/>
              <a:gd name="connsiteY397" fmla="*/ 6126401 h 6663713"/>
              <a:gd name="connsiteX398" fmla="*/ 4241444 w 8026415"/>
              <a:gd name="connsiteY398" fmla="*/ 6118480 h 6663713"/>
              <a:gd name="connsiteX399" fmla="*/ 4207963 w 8026415"/>
              <a:gd name="connsiteY399" fmla="*/ 6159554 h 6663713"/>
              <a:gd name="connsiteX400" fmla="*/ 4058304 w 8026415"/>
              <a:gd name="connsiteY400" fmla="*/ 6301850 h 6663713"/>
              <a:gd name="connsiteX401" fmla="*/ 4013583 w 8026415"/>
              <a:gd name="connsiteY401" fmla="*/ 6347451 h 6663713"/>
              <a:gd name="connsiteX402" fmla="*/ 4006958 w 8026415"/>
              <a:gd name="connsiteY402" fmla="*/ 6356830 h 6663713"/>
              <a:gd name="connsiteX403" fmla="*/ 4005775 w 8026415"/>
              <a:gd name="connsiteY403" fmla="*/ 6361035 h 6663713"/>
              <a:gd name="connsiteX404" fmla="*/ 4009266 w 8026415"/>
              <a:gd name="connsiteY404" fmla="*/ 6359257 h 6663713"/>
              <a:gd name="connsiteX405" fmla="*/ 4020919 w 8026415"/>
              <a:gd name="connsiteY405" fmla="*/ 6349717 h 6663713"/>
              <a:gd name="connsiteX406" fmla="*/ 4018967 w 8026415"/>
              <a:gd name="connsiteY406" fmla="*/ 6353113 h 6663713"/>
              <a:gd name="connsiteX407" fmla="*/ 3897701 w 8026415"/>
              <a:gd name="connsiteY407" fmla="*/ 6465333 h 6663713"/>
              <a:gd name="connsiteX408" fmla="*/ 3856885 w 8026415"/>
              <a:gd name="connsiteY408" fmla="*/ 6504141 h 6663713"/>
              <a:gd name="connsiteX409" fmla="*/ 3816068 w 8026415"/>
              <a:gd name="connsiteY409" fmla="*/ 6542949 h 6663713"/>
              <a:gd name="connsiteX410" fmla="*/ 3810626 w 8026415"/>
              <a:gd name="connsiteY410" fmla="*/ 6548123 h 6663713"/>
              <a:gd name="connsiteX411" fmla="*/ 3799778 w 8026415"/>
              <a:gd name="connsiteY411" fmla="*/ 6556158 h 6663713"/>
              <a:gd name="connsiteX412" fmla="*/ 3798710 w 8026415"/>
              <a:gd name="connsiteY412" fmla="*/ 6556572 h 6663713"/>
              <a:gd name="connsiteX413" fmla="*/ 3754909 w 8026415"/>
              <a:gd name="connsiteY413" fmla="*/ 6544836 h 6663713"/>
              <a:gd name="connsiteX414" fmla="*/ 3727034 w 8026415"/>
              <a:gd name="connsiteY414" fmla="*/ 6537366 h 6663713"/>
              <a:gd name="connsiteX415" fmla="*/ 3653021 w 8026415"/>
              <a:gd name="connsiteY415" fmla="*/ 6479113 h 6663713"/>
              <a:gd name="connsiteX416" fmla="*/ 3648257 w 8026415"/>
              <a:gd name="connsiteY416" fmla="*/ 6465030 h 6663713"/>
              <a:gd name="connsiteX417" fmla="*/ 3659587 w 8026415"/>
              <a:gd name="connsiteY417" fmla="*/ 6327188 h 6663713"/>
              <a:gd name="connsiteX418" fmla="*/ 3677933 w 8026415"/>
              <a:gd name="connsiteY418" fmla="*/ 6306491 h 6663713"/>
              <a:gd name="connsiteX419" fmla="*/ 3645667 w 8026415"/>
              <a:gd name="connsiteY419" fmla="*/ 6203927 h 6663713"/>
              <a:gd name="connsiteX420" fmla="*/ 3636635 w 8026415"/>
              <a:gd name="connsiteY420" fmla="*/ 6205777 h 6663713"/>
              <a:gd name="connsiteX421" fmla="*/ 3505359 w 8026415"/>
              <a:gd name="connsiteY421" fmla="*/ 6281596 h 6663713"/>
              <a:gd name="connsiteX422" fmla="*/ 3410491 w 8026415"/>
              <a:gd name="connsiteY422" fmla="*/ 6333016 h 6663713"/>
              <a:gd name="connsiteX423" fmla="*/ 3415378 w 8026415"/>
              <a:gd name="connsiteY423" fmla="*/ 6458126 h 6663713"/>
              <a:gd name="connsiteX424" fmla="*/ 3391201 w 8026415"/>
              <a:gd name="connsiteY424" fmla="*/ 6468724 h 6663713"/>
              <a:gd name="connsiteX425" fmla="*/ 3393622 w 8026415"/>
              <a:gd name="connsiteY425" fmla="*/ 6443759 h 6663713"/>
              <a:gd name="connsiteX426" fmla="*/ 3404296 w 8026415"/>
              <a:gd name="connsiteY426" fmla="*/ 6403928 h 6663713"/>
              <a:gd name="connsiteX427" fmla="*/ 3372932 w 8026415"/>
              <a:gd name="connsiteY427" fmla="*/ 6425406 h 6663713"/>
              <a:gd name="connsiteX428" fmla="*/ 3313822 w 8026415"/>
              <a:gd name="connsiteY428" fmla="*/ 6550446 h 6663713"/>
              <a:gd name="connsiteX429" fmla="*/ 3196625 w 8026415"/>
              <a:gd name="connsiteY429" fmla="*/ 6621497 h 6663713"/>
              <a:gd name="connsiteX430" fmla="*/ 3163414 w 8026415"/>
              <a:gd name="connsiteY430" fmla="*/ 6633945 h 6663713"/>
              <a:gd name="connsiteX431" fmla="*/ 3074950 w 8026415"/>
              <a:gd name="connsiteY431" fmla="*/ 6661469 h 6663713"/>
              <a:gd name="connsiteX432" fmla="*/ 3028111 w 8026415"/>
              <a:gd name="connsiteY432" fmla="*/ 6533655 h 6663713"/>
              <a:gd name="connsiteX433" fmla="*/ 3176626 w 8026415"/>
              <a:gd name="connsiteY433" fmla="*/ 6266084 h 6663713"/>
              <a:gd name="connsiteX434" fmla="*/ 3232947 w 8026415"/>
              <a:gd name="connsiteY434" fmla="*/ 6247022 h 6663713"/>
              <a:gd name="connsiteX435" fmla="*/ 3231020 w 8026415"/>
              <a:gd name="connsiteY435" fmla="*/ 6302003 h 6663713"/>
              <a:gd name="connsiteX436" fmla="*/ 3208112 w 8026415"/>
              <a:gd name="connsiteY436" fmla="*/ 6355631 h 6663713"/>
              <a:gd name="connsiteX437" fmla="*/ 3371121 w 8026415"/>
              <a:gd name="connsiteY437" fmla="*/ 6177323 h 6663713"/>
              <a:gd name="connsiteX438" fmla="*/ 3296165 w 8026415"/>
              <a:gd name="connsiteY438" fmla="*/ 6234079 h 6663713"/>
              <a:gd name="connsiteX439" fmla="*/ 3264021 w 8026415"/>
              <a:gd name="connsiteY439" fmla="*/ 6242542 h 6663713"/>
              <a:gd name="connsiteX440" fmla="*/ 3239636 w 8026415"/>
              <a:gd name="connsiteY440" fmla="*/ 6206127 h 6663713"/>
              <a:gd name="connsiteX441" fmla="*/ 3264883 w 8026415"/>
              <a:gd name="connsiteY441" fmla="*/ 6191545 h 6663713"/>
              <a:gd name="connsiteX442" fmla="*/ 3290416 w 8026415"/>
              <a:gd name="connsiteY442" fmla="*/ 6159968 h 6663713"/>
              <a:gd name="connsiteX443" fmla="*/ 3310981 w 8026415"/>
              <a:gd name="connsiteY443" fmla="*/ 6067291 h 6663713"/>
              <a:gd name="connsiteX444" fmla="*/ 3347105 w 8026415"/>
              <a:gd name="connsiteY444" fmla="*/ 6059893 h 6663713"/>
              <a:gd name="connsiteX445" fmla="*/ 3372351 w 8026415"/>
              <a:gd name="connsiteY445" fmla="*/ 6045313 h 6663713"/>
              <a:gd name="connsiteX446" fmla="*/ 3354162 w 8026415"/>
              <a:gd name="connsiteY446" fmla="*/ 5937985 h 6663713"/>
              <a:gd name="connsiteX447" fmla="*/ 3347268 w 8026415"/>
              <a:gd name="connsiteY447" fmla="*/ 5931868 h 6663713"/>
              <a:gd name="connsiteX448" fmla="*/ 3331543 w 8026415"/>
              <a:gd name="connsiteY448" fmla="*/ 5974614 h 6663713"/>
              <a:gd name="connsiteX449" fmla="*/ 3305232 w 8026415"/>
              <a:gd name="connsiteY449" fmla="*/ 5993176 h 6663713"/>
              <a:gd name="connsiteX450" fmla="*/ 3294640 w 8026415"/>
              <a:gd name="connsiteY450" fmla="*/ 5968994 h 6663713"/>
              <a:gd name="connsiteX451" fmla="*/ 3351123 w 8026415"/>
              <a:gd name="connsiteY451" fmla="*/ 5821908 h 6663713"/>
              <a:gd name="connsiteX452" fmla="*/ 3224115 w 8026415"/>
              <a:gd name="connsiteY452" fmla="*/ 5881793 h 6663713"/>
              <a:gd name="connsiteX453" fmla="*/ 3209747 w 8026415"/>
              <a:gd name="connsiteY453" fmla="*/ 5903557 h 6663713"/>
              <a:gd name="connsiteX454" fmla="*/ 3138197 w 8026415"/>
              <a:gd name="connsiteY454" fmla="*/ 5995377 h 6663713"/>
              <a:gd name="connsiteX455" fmla="*/ 2934672 w 8026415"/>
              <a:gd name="connsiteY455" fmla="*/ 6085989 h 6663713"/>
              <a:gd name="connsiteX456" fmla="*/ 2879212 w 8026415"/>
              <a:gd name="connsiteY456" fmla="*/ 6054053 h 6663713"/>
              <a:gd name="connsiteX457" fmla="*/ 2875964 w 8026415"/>
              <a:gd name="connsiteY457" fmla="*/ 5890963 h 6663713"/>
              <a:gd name="connsiteX458" fmla="*/ 2858273 w 8026415"/>
              <a:gd name="connsiteY458" fmla="*/ 5813647 h 6663713"/>
              <a:gd name="connsiteX459" fmla="*/ 2875921 w 8026415"/>
              <a:gd name="connsiteY459" fmla="*/ 5715921 h 6663713"/>
              <a:gd name="connsiteX460" fmla="*/ 2904163 w 8026415"/>
              <a:gd name="connsiteY460" fmla="*/ 5642380 h 6663713"/>
              <a:gd name="connsiteX461" fmla="*/ 2815206 w 8026415"/>
              <a:gd name="connsiteY461" fmla="*/ 5639887 h 6663713"/>
              <a:gd name="connsiteX462" fmla="*/ 2590704 w 8026415"/>
              <a:gd name="connsiteY462" fmla="*/ 5729147 h 6663713"/>
              <a:gd name="connsiteX463" fmla="*/ 2547190 w 8026415"/>
              <a:gd name="connsiteY463" fmla="*/ 5700411 h 6663713"/>
              <a:gd name="connsiteX464" fmla="*/ 2537666 w 8026415"/>
              <a:gd name="connsiteY464" fmla="*/ 5672247 h 6663713"/>
              <a:gd name="connsiteX465" fmla="*/ 2518989 w 8026415"/>
              <a:gd name="connsiteY465" fmla="*/ 5648886 h 6663713"/>
              <a:gd name="connsiteX466" fmla="*/ 2652347 w 8026415"/>
              <a:gd name="connsiteY466" fmla="*/ 5560978 h 6663713"/>
              <a:gd name="connsiteX467" fmla="*/ 2698026 w 8026415"/>
              <a:gd name="connsiteY467" fmla="*/ 5527912 h 6663713"/>
              <a:gd name="connsiteX468" fmla="*/ 2730638 w 8026415"/>
              <a:gd name="connsiteY468" fmla="*/ 5506414 h 6663713"/>
              <a:gd name="connsiteX469" fmla="*/ 2762536 w 8026415"/>
              <a:gd name="connsiteY469" fmla="*/ 5501975 h 6663713"/>
              <a:gd name="connsiteX470" fmla="*/ 2796034 w 8026415"/>
              <a:gd name="connsiteY470" fmla="*/ 5472529 h 6663713"/>
              <a:gd name="connsiteX471" fmla="*/ 2871197 w 8026415"/>
              <a:gd name="connsiteY471" fmla="*/ 5462786 h 6663713"/>
              <a:gd name="connsiteX472" fmla="*/ 2903052 w 8026415"/>
              <a:gd name="connsiteY472" fmla="*/ 5471322 h 6663713"/>
              <a:gd name="connsiteX473" fmla="*/ 2906541 w 8026415"/>
              <a:gd name="connsiteY473" fmla="*/ 5442374 h 6663713"/>
              <a:gd name="connsiteX474" fmla="*/ 2920128 w 8026415"/>
              <a:gd name="connsiteY474" fmla="*/ 5407592 h 6663713"/>
              <a:gd name="connsiteX475" fmla="*/ 2930583 w 8026415"/>
              <a:gd name="connsiteY475" fmla="*/ 5379779 h 6663713"/>
              <a:gd name="connsiteX476" fmla="*/ 2925565 w 8026415"/>
              <a:gd name="connsiteY476" fmla="*/ 5373990 h 6663713"/>
              <a:gd name="connsiteX477" fmla="*/ 2947334 w 8026415"/>
              <a:gd name="connsiteY477" fmla="*/ 5359284 h 6663713"/>
              <a:gd name="connsiteX478" fmla="*/ 2965443 w 8026415"/>
              <a:gd name="connsiteY478" fmla="*/ 5351966 h 6663713"/>
              <a:gd name="connsiteX479" fmla="*/ 3002556 w 8026415"/>
              <a:gd name="connsiteY479" fmla="*/ 5322956 h 6663713"/>
              <a:gd name="connsiteX480" fmla="*/ 3002563 w 8026415"/>
              <a:gd name="connsiteY480" fmla="*/ 5322732 h 6663713"/>
              <a:gd name="connsiteX481" fmla="*/ 3018981 w 8026415"/>
              <a:gd name="connsiteY481" fmla="*/ 5311909 h 6663713"/>
              <a:gd name="connsiteX482" fmla="*/ 3081019 w 8026415"/>
              <a:gd name="connsiteY482" fmla="*/ 5269537 h 6663713"/>
              <a:gd name="connsiteX483" fmla="*/ 3146192 w 8026415"/>
              <a:gd name="connsiteY483" fmla="*/ 5225097 h 6663713"/>
              <a:gd name="connsiteX484" fmla="*/ 3152464 w 8026415"/>
              <a:gd name="connsiteY484" fmla="*/ 5220963 h 6663713"/>
              <a:gd name="connsiteX485" fmla="*/ 3170600 w 8026415"/>
              <a:gd name="connsiteY485" fmla="*/ 5207530 h 6663713"/>
              <a:gd name="connsiteX486" fmla="*/ 3206872 w 8026415"/>
              <a:gd name="connsiteY486" fmla="*/ 5180665 h 6663713"/>
              <a:gd name="connsiteX487" fmla="*/ 3221872 w 8026415"/>
              <a:gd name="connsiteY487" fmla="*/ 5169298 h 6663713"/>
              <a:gd name="connsiteX488" fmla="*/ 3243823 w 8026415"/>
              <a:gd name="connsiteY488" fmla="*/ 5154830 h 6663713"/>
              <a:gd name="connsiteX489" fmla="*/ 3264416 w 8026415"/>
              <a:gd name="connsiteY489" fmla="*/ 5138299 h 6663713"/>
              <a:gd name="connsiteX490" fmla="*/ 3278317 w 8026415"/>
              <a:gd name="connsiteY490" fmla="*/ 5132090 h 6663713"/>
              <a:gd name="connsiteX491" fmla="*/ 3282552 w 8026415"/>
              <a:gd name="connsiteY491" fmla="*/ 5124865 h 6663713"/>
              <a:gd name="connsiteX492" fmla="*/ 3288823 w 8026415"/>
              <a:gd name="connsiteY492" fmla="*/ 5120731 h 6663713"/>
              <a:gd name="connsiteX493" fmla="*/ 3337639 w 8026415"/>
              <a:gd name="connsiteY493" fmla="*/ 5085596 h 6663713"/>
              <a:gd name="connsiteX494" fmla="*/ 3373910 w 8026415"/>
              <a:gd name="connsiteY494" fmla="*/ 5058731 h 6663713"/>
              <a:gd name="connsiteX495" fmla="*/ 3411540 w 8026415"/>
              <a:gd name="connsiteY495" fmla="*/ 5033926 h 6663713"/>
              <a:gd name="connsiteX496" fmla="*/ 3422726 w 8026415"/>
              <a:gd name="connsiteY496" fmla="*/ 5023597 h 6663713"/>
              <a:gd name="connsiteX497" fmla="*/ 3437047 w 8026415"/>
              <a:gd name="connsiteY497" fmla="*/ 5011200 h 6663713"/>
              <a:gd name="connsiteX498" fmla="*/ 3472220 w 8026415"/>
              <a:gd name="connsiteY498" fmla="*/ 4989493 h 6663713"/>
              <a:gd name="connsiteX499" fmla="*/ 3484504 w 8026415"/>
              <a:gd name="connsiteY499" fmla="*/ 4974006 h 6663713"/>
              <a:gd name="connsiteX500" fmla="*/ 3491613 w 8026415"/>
              <a:gd name="connsiteY500" fmla="*/ 4957495 h 6663713"/>
              <a:gd name="connsiteX501" fmla="*/ 3524750 w 8026415"/>
              <a:gd name="connsiteY501" fmla="*/ 4932696 h 6663713"/>
              <a:gd name="connsiteX502" fmla="*/ 3565516 w 8026415"/>
              <a:gd name="connsiteY502" fmla="*/ 4905824 h 6663713"/>
              <a:gd name="connsiteX503" fmla="*/ 3603145 w 8026415"/>
              <a:gd name="connsiteY503" fmla="*/ 4881019 h 6663713"/>
              <a:gd name="connsiteX504" fmla="*/ 3616109 w 8026415"/>
              <a:gd name="connsiteY504" fmla="*/ 4866562 h 6663713"/>
              <a:gd name="connsiteX505" fmla="*/ 3618742 w 8026415"/>
              <a:gd name="connsiteY505" fmla="*/ 4859468 h 6663713"/>
              <a:gd name="connsiteX506" fmla="*/ 3606441 w 8026415"/>
              <a:gd name="connsiteY506" fmla="*/ 4865545 h 6663713"/>
              <a:gd name="connsiteX507" fmla="*/ 3590762 w 8026415"/>
              <a:gd name="connsiteY507" fmla="*/ 4875880 h 6663713"/>
              <a:gd name="connsiteX508" fmla="*/ 3573045 w 8026415"/>
              <a:gd name="connsiteY508" fmla="*/ 4883125 h 6663713"/>
              <a:gd name="connsiteX509" fmla="*/ 3550834 w 8026415"/>
              <a:gd name="connsiteY509" fmla="*/ 4890376 h 6663713"/>
              <a:gd name="connsiteX510" fmla="*/ 3520574 w 8026415"/>
              <a:gd name="connsiteY510" fmla="*/ 4905889 h 6663713"/>
              <a:gd name="connsiteX511" fmla="*/ 3492351 w 8026415"/>
              <a:gd name="connsiteY511" fmla="*/ 4924494 h 6663713"/>
              <a:gd name="connsiteX512" fmla="*/ 3449128 w 8026415"/>
              <a:gd name="connsiteY512" fmla="*/ 4954462 h 6663713"/>
              <a:gd name="connsiteX513" fmla="*/ 3442178 w 8026415"/>
              <a:gd name="connsiteY513" fmla="*/ 4957566 h 6663713"/>
              <a:gd name="connsiteX514" fmla="*/ 3443276 w 8026415"/>
              <a:gd name="connsiteY514" fmla="*/ 4952409 h 6663713"/>
              <a:gd name="connsiteX515" fmla="*/ 3460733 w 8026415"/>
              <a:gd name="connsiteY515" fmla="*/ 4937945 h 6663713"/>
              <a:gd name="connsiteX516" fmla="*/ 3462250 w 8026415"/>
              <a:gd name="connsiteY516" fmla="*/ 4926599 h 6663713"/>
              <a:gd name="connsiteX517" fmla="*/ 3430212 w 8026415"/>
              <a:gd name="connsiteY517" fmla="*/ 4946240 h 6663713"/>
              <a:gd name="connsiteX518" fmla="*/ 3442077 w 8026415"/>
              <a:gd name="connsiteY518" fmla="*/ 4936941 h 6663713"/>
              <a:gd name="connsiteX519" fmla="*/ 3470300 w 8026415"/>
              <a:gd name="connsiteY519" fmla="*/ 4918336 h 6663713"/>
              <a:gd name="connsiteX520" fmla="*/ 3496485 w 8026415"/>
              <a:gd name="connsiteY520" fmla="*/ 4896643 h 6663713"/>
              <a:gd name="connsiteX521" fmla="*/ 3498682 w 8026415"/>
              <a:gd name="connsiteY521" fmla="*/ 4886325 h 6663713"/>
              <a:gd name="connsiteX522" fmla="*/ 3480965 w 8026415"/>
              <a:gd name="connsiteY522" fmla="*/ 4893570 h 6663713"/>
              <a:gd name="connsiteX523" fmla="*/ 3456557 w 8026415"/>
              <a:gd name="connsiteY523" fmla="*/ 4911138 h 6663713"/>
              <a:gd name="connsiteX524" fmla="*/ 3404606 w 8026415"/>
              <a:gd name="connsiteY524" fmla="*/ 4948339 h 6663713"/>
              <a:gd name="connsiteX525" fmla="*/ 3397655 w 8026415"/>
              <a:gd name="connsiteY525" fmla="*/ 4951443 h 6663713"/>
              <a:gd name="connsiteX526" fmla="*/ 3352395 w 8026415"/>
              <a:gd name="connsiteY526" fmla="*/ 4978322 h 6663713"/>
              <a:gd name="connsiteX527" fmla="*/ 3285184 w 8026415"/>
              <a:gd name="connsiteY527" fmla="*/ 5019671 h 6663713"/>
              <a:gd name="connsiteX528" fmla="*/ 3282048 w 8026415"/>
              <a:gd name="connsiteY528" fmla="*/ 5021738 h 6663713"/>
              <a:gd name="connsiteX529" fmla="*/ 3281369 w 8026415"/>
              <a:gd name="connsiteY529" fmla="*/ 5020707 h 6663713"/>
              <a:gd name="connsiteX530" fmla="*/ 3283147 w 8026415"/>
              <a:gd name="connsiteY530" fmla="*/ 5016580 h 6663713"/>
              <a:gd name="connsiteX531" fmla="*/ 3292554 w 8026415"/>
              <a:gd name="connsiteY531" fmla="*/ 5010379 h 6663713"/>
              <a:gd name="connsiteX532" fmla="*/ 3348999 w 8026415"/>
              <a:gd name="connsiteY532" fmla="*/ 4973170 h 6663713"/>
              <a:gd name="connsiteX533" fmla="*/ 3357049 w 8026415"/>
              <a:gd name="connsiteY533" fmla="*/ 4964909 h 6663713"/>
              <a:gd name="connsiteX534" fmla="*/ 3370011 w 8026415"/>
              <a:gd name="connsiteY534" fmla="*/ 4950451 h 6663713"/>
              <a:gd name="connsiteX535" fmla="*/ 3407641 w 8026415"/>
              <a:gd name="connsiteY535" fmla="*/ 4925647 h 6663713"/>
              <a:gd name="connsiteX536" fmla="*/ 3434505 w 8026415"/>
              <a:gd name="connsiteY536" fmla="*/ 4904982 h 6663713"/>
              <a:gd name="connsiteX537" fmla="*/ 3416789 w 8026415"/>
              <a:gd name="connsiteY537" fmla="*/ 4912227 h 6663713"/>
              <a:gd name="connsiteX538" fmla="*/ 3340849 w 8026415"/>
              <a:gd name="connsiteY538" fmla="*/ 4960807 h 6663713"/>
              <a:gd name="connsiteX539" fmla="*/ 3221687 w 8026415"/>
              <a:gd name="connsiteY539" fmla="*/ 5039357 h 6663713"/>
              <a:gd name="connsiteX540" fmla="*/ 3206687 w 8026415"/>
              <a:gd name="connsiteY540" fmla="*/ 5050722 h 6663713"/>
              <a:gd name="connsiteX541" fmla="*/ 3174649 w 8026415"/>
              <a:gd name="connsiteY541" fmla="*/ 5070363 h 6663713"/>
              <a:gd name="connsiteX542" fmla="*/ 3143970 w 8026415"/>
              <a:gd name="connsiteY542" fmla="*/ 5092065 h 6663713"/>
              <a:gd name="connsiteX543" fmla="*/ 3122019 w 8026415"/>
              <a:gd name="connsiteY543" fmla="*/ 5106534 h 6663713"/>
              <a:gd name="connsiteX544" fmla="*/ 3066672 w 8026415"/>
              <a:gd name="connsiteY544" fmla="*/ 5138585 h 6663713"/>
              <a:gd name="connsiteX545" fmla="*/ 3055487 w 8026415"/>
              <a:gd name="connsiteY545" fmla="*/ 5148914 h 6663713"/>
              <a:gd name="connsiteX546" fmla="*/ 3035313 w 8026415"/>
              <a:gd name="connsiteY546" fmla="*/ 5159255 h 6663713"/>
              <a:gd name="connsiteX547" fmla="*/ 2925559 w 8026415"/>
              <a:gd name="connsiteY547" fmla="*/ 5231604 h 6663713"/>
              <a:gd name="connsiteX548" fmla="*/ 2831020 w 8026415"/>
              <a:gd name="connsiteY548" fmla="*/ 5292621 h 6663713"/>
              <a:gd name="connsiteX549" fmla="*/ 2825967 w 8026415"/>
              <a:gd name="connsiteY549" fmla="*/ 5295116 h 6663713"/>
              <a:gd name="connsiteX550" fmla="*/ 2687824 w 8026415"/>
              <a:gd name="connsiteY550" fmla="*/ 5366693 h 6663713"/>
              <a:gd name="connsiteX551" fmla="*/ 2486143 w 8026415"/>
              <a:gd name="connsiteY551" fmla="*/ 5466334 h 6663713"/>
              <a:gd name="connsiteX552" fmla="*/ 2448170 w 8026415"/>
              <a:gd name="connsiteY552" fmla="*/ 5464700 h 6663713"/>
              <a:gd name="connsiteX553" fmla="*/ 2406710 w 8026415"/>
              <a:gd name="connsiteY553" fmla="*/ 5492012 h 6663713"/>
              <a:gd name="connsiteX554" fmla="*/ 2384380 w 8026415"/>
              <a:gd name="connsiteY554" fmla="*/ 5511641 h 6663713"/>
              <a:gd name="connsiteX555" fmla="*/ 2176871 w 8026415"/>
              <a:gd name="connsiteY555" fmla="*/ 5601185 h 6663713"/>
              <a:gd name="connsiteX556" fmla="*/ 1883527 w 8026415"/>
              <a:gd name="connsiteY556" fmla="*/ 5740302 h 6663713"/>
              <a:gd name="connsiteX557" fmla="*/ 1832256 w 8026415"/>
              <a:gd name="connsiteY557" fmla="*/ 5756447 h 6663713"/>
              <a:gd name="connsiteX558" fmla="*/ 1810292 w 8026415"/>
              <a:gd name="connsiteY558" fmla="*/ 5695064 h 6663713"/>
              <a:gd name="connsiteX559" fmla="*/ 1827450 w 8026415"/>
              <a:gd name="connsiteY559" fmla="*/ 5567323 h 6663713"/>
              <a:gd name="connsiteX560" fmla="*/ 1911725 w 8026415"/>
              <a:gd name="connsiteY560" fmla="*/ 5491718 h 6663713"/>
              <a:gd name="connsiteX561" fmla="*/ 1948916 w 8026415"/>
              <a:gd name="connsiteY561" fmla="*/ 5480340 h 6663713"/>
              <a:gd name="connsiteX562" fmla="*/ 2046409 w 8026415"/>
              <a:gd name="connsiteY562" fmla="*/ 5450965 h 6663713"/>
              <a:gd name="connsiteX563" fmla="*/ 2064266 w 8026415"/>
              <a:gd name="connsiteY563" fmla="*/ 5400254 h 6663713"/>
              <a:gd name="connsiteX564" fmla="*/ 2067755 w 8026415"/>
              <a:gd name="connsiteY564" fmla="*/ 5371304 h 6663713"/>
              <a:gd name="connsiteX565" fmla="*/ 2098544 w 8026415"/>
              <a:gd name="connsiteY565" fmla="*/ 5383823 h 6663713"/>
              <a:gd name="connsiteX566" fmla="*/ 2163609 w 8026415"/>
              <a:gd name="connsiteY566" fmla="*/ 5379911 h 6663713"/>
              <a:gd name="connsiteX567" fmla="*/ 2347305 w 8026415"/>
              <a:gd name="connsiteY567" fmla="*/ 5219956 h 6663713"/>
              <a:gd name="connsiteX568" fmla="*/ 2419635 w 8026415"/>
              <a:gd name="connsiteY568" fmla="*/ 5141150 h 6663713"/>
              <a:gd name="connsiteX569" fmla="*/ 2417009 w 8026415"/>
              <a:gd name="connsiteY569" fmla="*/ 5119100 h 6663713"/>
              <a:gd name="connsiteX570" fmla="*/ 2371360 w 8026415"/>
              <a:gd name="connsiteY570" fmla="*/ 5098329 h 6663713"/>
              <a:gd name="connsiteX571" fmla="*/ 2343978 w 8026415"/>
              <a:gd name="connsiteY571" fmla="*/ 5120877 h 6663713"/>
              <a:gd name="connsiteX572" fmla="*/ 2306213 w 8026415"/>
              <a:gd name="connsiteY572" fmla="*/ 5166254 h 6663713"/>
              <a:gd name="connsiteX573" fmla="*/ 2106667 w 8026415"/>
              <a:gd name="connsiteY573" fmla="*/ 5257931 h 6663713"/>
              <a:gd name="connsiteX574" fmla="*/ 2060733 w 8026415"/>
              <a:gd name="connsiteY574" fmla="*/ 5254162 h 6663713"/>
              <a:gd name="connsiteX575" fmla="*/ 1982654 w 8026415"/>
              <a:gd name="connsiteY575" fmla="*/ 5258854 h 6663713"/>
              <a:gd name="connsiteX576" fmla="*/ 1892138 w 8026415"/>
              <a:gd name="connsiteY576" fmla="*/ 5230331 h 6663713"/>
              <a:gd name="connsiteX577" fmla="*/ 1864264 w 8026415"/>
              <a:gd name="connsiteY577" fmla="*/ 5222862 h 6663713"/>
              <a:gd name="connsiteX578" fmla="*/ 1722108 w 8026415"/>
              <a:gd name="connsiteY578" fmla="*/ 5291497 h 6663713"/>
              <a:gd name="connsiteX579" fmla="*/ 1437508 w 8026415"/>
              <a:gd name="connsiteY579" fmla="*/ 5445762 h 6663713"/>
              <a:gd name="connsiteX580" fmla="*/ 1232914 w 8026415"/>
              <a:gd name="connsiteY580" fmla="*/ 5540357 h 6663713"/>
              <a:gd name="connsiteX581" fmla="*/ 1188252 w 8026415"/>
              <a:gd name="connsiteY581" fmla="*/ 5579618 h 6663713"/>
              <a:gd name="connsiteX582" fmla="*/ 1117850 w 8026415"/>
              <a:gd name="connsiteY582" fmla="*/ 5603442 h 6663713"/>
              <a:gd name="connsiteX583" fmla="*/ 1089691 w 8026415"/>
              <a:gd name="connsiteY583" fmla="*/ 5612973 h 6663713"/>
              <a:gd name="connsiteX584" fmla="*/ 1012310 w 8026415"/>
              <a:gd name="connsiteY584" fmla="*/ 5694695 h 6663713"/>
              <a:gd name="connsiteX585" fmla="*/ 938706 w 8026415"/>
              <a:gd name="connsiteY585" fmla="*/ 5730469 h 6663713"/>
              <a:gd name="connsiteX586" fmla="*/ 909951 w 8026415"/>
              <a:gd name="connsiteY586" fmla="*/ 5735505 h 6663713"/>
              <a:gd name="connsiteX587" fmla="*/ 900129 w 8026415"/>
              <a:gd name="connsiteY587" fmla="*/ 5732613 h 6663713"/>
              <a:gd name="connsiteX588" fmla="*/ 905311 w 8026415"/>
              <a:gd name="connsiteY588" fmla="*/ 5727186 h 6663713"/>
              <a:gd name="connsiteX589" fmla="*/ 897357 w 8026415"/>
              <a:gd name="connsiteY589" fmla="*/ 5730719 h 6663713"/>
              <a:gd name="connsiteX590" fmla="*/ 895587 w 8026415"/>
              <a:gd name="connsiteY590" fmla="*/ 5731276 h 6663713"/>
              <a:gd name="connsiteX591" fmla="*/ 893229 w 8026415"/>
              <a:gd name="connsiteY591" fmla="*/ 5730582 h 6663713"/>
              <a:gd name="connsiteX592" fmla="*/ 895301 w 8026415"/>
              <a:gd name="connsiteY592" fmla="*/ 5728075 h 6663713"/>
              <a:gd name="connsiteX593" fmla="*/ 898489 w 8026415"/>
              <a:gd name="connsiteY593" fmla="*/ 5719940 h 6663713"/>
              <a:gd name="connsiteX594" fmla="*/ 889543 w 8026415"/>
              <a:gd name="connsiteY594" fmla="*/ 5724325 h 6663713"/>
              <a:gd name="connsiteX595" fmla="*/ 884843 w 8026415"/>
              <a:gd name="connsiteY595" fmla="*/ 5714236 h 6663713"/>
              <a:gd name="connsiteX596" fmla="*/ 884861 w 8026415"/>
              <a:gd name="connsiteY596" fmla="*/ 5713914 h 6663713"/>
              <a:gd name="connsiteX597" fmla="*/ 912610 w 8026415"/>
              <a:gd name="connsiteY597" fmla="*/ 5689165 h 6663713"/>
              <a:gd name="connsiteX598" fmla="*/ 927432 w 8026415"/>
              <a:gd name="connsiteY598" fmla="*/ 5677642 h 6663713"/>
              <a:gd name="connsiteX599" fmla="*/ 952517 w 8026415"/>
              <a:gd name="connsiteY599" fmla="*/ 5660968 h 6663713"/>
              <a:gd name="connsiteX600" fmla="*/ 965283 w 8026415"/>
              <a:gd name="connsiteY600" fmla="*/ 5646802 h 6663713"/>
              <a:gd name="connsiteX601" fmla="*/ 953977 w 8026415"/>
              <a:gd name="connsiteY601" fmla="*/ 5650094 h 6663713"/>
              <a:gd name="connsiteX602" fmla="*/ 975150 w 8026415"/>
              <a:gd name="connsiteY602" fmla="*/ 5630803 h 6663713"/>
              <a:gd name="connsiteX603" fmla="*/ 982672 w 8026415"/>
              <a:gd name="connsiteY603" fmla="*/ 5622127 h 6663713"/>
              <a:gd name="connsiteX604" fmla="*/ 1019152 w 8026415"/>
              <a:gd name="connsiteY604" fmla="*/ 5589525 h 6663713"/>
              <a:gd name="connsiteX605" fmla="*/ 1056555 w 8026415"/>
              <a:gd name="connsiteY605" fmla="*/ 5570343 h 6663713"/>
              <a:gd name="connsiteX606" fmla="*/ 1076397 w 8026415"/>
              <a:gd name="connsiteY606" fmla="*/ 5559158 h 6663713"/>
              <a:gd name="connsiteX607" fmla="*/ 1080955 w 8026415"/>
              <a:gd name="connsiteY607" fmla="*/ 5552787 h 6663713"/>
              <a:gd name="connsiteX608" fmla="*/ 1154377 w 8026415"/>
              <a:gd name="connsiteY608" fmla="*/ 5494292 h 6663713"/>
              <a:gd name="connsiteX609" fmla="*/ 1250379 w 8026415"/>
              <a:gd name="connsiteY609" fmla="*/ 5428136 h 6663713"/>
              <a:gd name="connsiteX610" fmla="*/ 1268850 w 8026415"/>
              <a:gd name="connsiteY610" fmla="*/ 5415191 h 6663713"/>
              <a:gd name="connsiteX611" fmla="*/ 1280245 w 8026415"/>
              <a:gd name="connsiteY611" fmla="*/ 5399261 h 6663713"/>
              <a:gd name="connsiteX612" fmla="*/ 1269983 w 8026415"/>
              <a:gd name="connsiteY612" fmla="*/ 5404413 h 6663713"/>
              <a:gd name="connsiteX613" fmla="*/ 1264962 w 8026415"/>
              <a:gd name="connsiteY613" fmla="*/ 5404073 h 6663713"/>
              <a:gd name="connsiteX614" fmla="*/ 1273170 w 8026415"/>
              <a:gd name="connsiteY614" fmla="*/ 5396278 h 6663713"/>
              <a:gd name="connsiteX615" fmla="*/ 1320151 w 8026415"/>
              <a:gd name="connsiteY615" fmla="*/ 5371064 h 6663713"/>
              <a:gd name="connsiteX616" fmla="*/ 1352534 w 8026415"/>
              <a:gd name="connsiteY616" fmla="*/ 5351544 h 6663713"/>
              <a:gd name="connsiteX617" fmla="*/ 1374192 w 8026415"/>
              <a:gd name="connsiteY617" fmla="*/ 5330463 h 6663713"/>
              <a:gd name="connsiteX618" fmla="*/ 1391517 w 8026415"/>
              <a:gd name="connsiteY618" fmla="*/ 5309925 h 6663713"/>
              <a:gd name="connsiteX619" fmla="*/ 1410672 w 8026415"/>
              <a:gd name="connsiteY619" fmla="*/ 5297860 h 6663713"/>
              <a:gd name="connsiteX620" fmla="*/ 1412043 w 8026415"/>
              <a:gd name="connsiteY620" fmla="*/ 5299623 h 6663713"/>
              <a:gd name="connsiteX621" fmla="*/ 1399278 w 8026415"/>
              <a:gd name="connsiteY621" fmla="*/ 5313790 h 6663713"/>
              <a:gd name="connsiteX622" fmla="*/ 1394719 w 8026415"/>
              <a:gd name="connsiteY622" fmla="*/ 5320161 h 6663713"/>
              <a:gd name="connsiteX623" fmla="*/ 1404296 w 8026415"/>
              <a:gd name="connsiteY623" fmla="*/ 5314129 h 6663713"/>
              <a:gd name="connsiteX624" fmla="*/ 1505082 w 8026415"/>
              <a:gd name="connsiteY624" fmla="*/ 5235773 h 6663713"/>
              <a:gd name="connsiteX625" fmla="*/ 1610425 w 8026415"/>
              <a:gd name="connsiteY625" fmla="*/ 5151044 h 6663713"/>
              <a:gd name="connsiteX626" fmla="*/ 1621596 w 8026415"/>
              <a:gd name="connsiteY626" fmla="*/ 5140945 h 6663713"/>
              <a:gd name="connsiteX627" fmla="*/ 1609963 w 8026415"/>
              <a:gd name="connsiteY627" fmla="*/ 5144333 h 6663713"/>
              <a:gd name="connsiteX628" fmla="*/ 1583971 w 8026415"/>
              <a:gd name="connsiteY628" fmla="*/ 5165957 h 6663713"/>
              <a:gd name="connsiteX629" fmla="*/ 1537227 w 8026415"/>
              <a:gd name="connsiteY629" fmla="*/ 5203711 h 6663713"/>
              <a:gd name="connsiteX630" fmla="*/ 1512143 w 8026415"/>
              <a:gd name="connsiteY630" fmla="*/ 5220384 h 6663713"/>
              <a:gd name="connsiteX631" fmla="*/ 1485688 w 8026415"/>
              <a:gd name="connsiteY631" fmla="*/ 5235296 h 6663713"/>
              <a:gd name="connsiteX632" fmla="*/ 1474055 w 8026415"/>
              <a:gd name="connsiteY632" fmla="*/ 5238685 h 6663713"/>
              <a:gd name="connsiteX633" fmla="*/ 1488191 w 8026415"/>
              <a:gd name="connsiteY633" fmla="*/ 5226281 h 6663713"/>
              <a:gd name="connsiteX634" fmla="*/ 1571190 w 8026415"/>
              <a:gd name="connsiteY634" fmla="*/ 5161753 h 6663713"/>
              <a:gd name="connsiteX635" fmla="*/ 1620897 w 8026415"/>
              <a:gd name="connsiteY635" fmla="*/ 5121694 h 6663713"/>
              <a:gd name="connsiteX636" fmla="*/ 1658063 w 8026415"/>
              <a:gd name="connsiteY636" fmla="*/ 5089971 h 6663713"/>
              <a:gd name="connsiteX637" fmla="*/ 1668549 w 8026415"/>
              <a:gd name="connsiteY637" fmla="*/ 5078989 h 6663713"/>
              <a:gd name="connsiteX638" fmla="*/ 1666494 w 8026415"/>
              <a:gd name="connsiteY638" fmla="*/ 5076346 h 6663713"/>
              <a:gd name="connsiteX639" fmla="*/ 1643002 w 8026415"/>
              <a:gd name="connsiteY639" fmla="*/ 5088954 h 6663713"/>
              <a:gd name="connsiteX640" fmla="*/ 1610396 w 8026415"/>
              <a:gd name="connsiteY640" fmla="*/ 5114304 h 6663713"/>
              <a:gd name="connsiteX641" fmla="*/ 1636390 w 8026415"/>
              <a:gd name="connsiteY641" fmla="*/ 5092681 h 6663713"/>
              <a:gd name="connsiteX642" fmla="*/ 1698639 w 8026415"/>
              <a:gd name="connsiteY642" fmla="*/ 5044286 h 6663713"/>
              <a:gd name="connsiteX643" fmla="*/ 1705476 w 8026415"/>
              <a:gd name="connsiteY643" fmla="*/ 5034728 h 6663713"/>
              <a:gd name="connsiteX644" fmla="*/ 1694528 w 8026415"/>
              <a:gd name="connsiteY644" fmla="*/ 5038997 h 6663713"/>
              <a:gd name="connsiteX645" fmla="*/ 1667849 w 8026415"/>
              <a:gd name="connsiteY645" fmla="*/ 5059738 h 6663713"/>
              <a:gd name="connsiteX646" fmla="*/ 1639115 w 8026415"/>
              <a:gd name="connsiteY646" fmla="*/ 5077835 h 6663713"/>
              <a:gd name="connsiteX647" fmla="*/ 1618366 w 8026415"/>
              <a:gd name="connsiteY647" fmla="*/ 5093968 h 6663713"/>
              <a:gd name="connsiteX648" fmla="*/ 1628853 w 8026415"/>
              <a:gd name="connsiteY648" fmla="*/ 5082987 h 6663713"/>
              <a:gd name="connsiteX649" fmla="*/ 1702959 w 8026415"/>
              <a:gd name="connsiteY649" fmla="*/ 5025373 h 6663713"/>
              <a:gd name="connsiteX650" fmla="*/ 1714131 w 8026415"/>
              <a:gd name="connsiteY650" fmla="*/ 5015273 h 6663713"/>
              <a:gd name="connsiteX651" fmla="*/ 1703868 w 8026415"/>
              <a:gd name="connsiteY651" fmla="*/ 5020423 h 6663713"/>
              <a:gd name="connsiteX652" fmla="*/ 1653700 w 8026415"/>
              <a:gd name="connsiteY652" fmla="*/ 5053773 h 6663713"/>
              <a:gd name="connsiteX653" fmla="*/ 1698163 w 8026415"/>
              <a:gd name="connsiteY653" fmla="*/ 5019204 h 6663713"/>
              <a:gd name="connsiteX654" fmla="*/ 1702722 w 8026415"/>
              <a:gd name="connsiteY654" fmla="*/ 5012831 h 6663713"/>
              <a:gd name="connsiteX655" fmla="*/ 1697701 w 8026415"/>
              <a:gd name="connsiteY655" fmla="*/ 5012492 h 6663713"/>
              <a:gd name="connsiteX656" fmla="*/ 1681509 w 8026415"/>
              <a:gd name="connsiteY656" fmla="*/ 5022252 h 6663713"/>
              <a:gd name="connsiteX657" fmla="*/ 1669652 w 8026415"/>
              <a:gd name="connsiteY657" fmla="*/ 5031472 h 6663713"/>
              <a:gd name="connsiteX658" fmla="*/ 1591212 w 8026415"/>
              <a:gd name="connsiteY658" fmla="*/ 5089628 h 6663713"/>
              <a:gd name="connsiteX659" fmla="*/ 1602383 w 8026415"/>
              <a:gd name="connsiteY659" fmla="*/ 5079529 h 6663713"/>
              <a:gd name="connsiteX660" fmla="*/ 1640234 w 8026415"/>
              <a:gd name="connsiteY660" fmla="*/ 5048686 h 6663713"/>
              <a:gd name="connsiteX661" fmla="*/ 1679454 w 8026415"/>
              <a:gd name="connsiteY661" fmla="*/ 5019609 h 6663713"/>
              <a:gd name="connsiteX662" fmla="*/ 1694275 w 8026415"/>
              <a:gd name="connsiteY662" fmla="*/ 5008087 h 6663713"/>
              <a:gd name="connsiteX663" fmla="*/ 1695184 w 8026415"/>
              <a:gd name="connsiteY663" fmla="*/ 5003137 h 6663713"/>
              <a:gd name="connsiteX664" fmla="*/ 1681272 w 8026415"/>
              <a:gd name="connsiteY664" fmla="*/ 5009712 h 6663713"/>
              <a:gd name="connsiteX665" fmla="*/ 1655278 w 8026415"/>
              <a:gd name="connsiteY665" fmla="*/ 5031334 h 6663713"/>
              <a:gd name="connsiteX666" fmla="*/ 1619707 w 8026415"/>
              <a:gd name="connsiteY666" fmla="*/ 5058990 h 6663713"/>
              <a:gd name="connsiteX667" fmla="*/ 1584360 w 8026415"/>
              <a:gd name="connsiteY667" fmla="*/ 5080815 h 6663713"/>
              <a:gd name="connsiteX668" fmla="*/ 1550383 w 8026415"/>
              <a:gd name="connsiteY668" fmla="*/ 5104402 h 6663713"/>
              <a:gd name="connsiteX669" fmla="*/ 1534191 w 8026415"/>
              <a:gd name="connsiteY669" fmla="*/ 5114163 h 6663713"/>
              <a:gd name="connsiteX670" fmla="*/ 1537378 w 8026415"/>
              <a:gd name="connsiteY670" fmla="*/ 5106028 h 6663713"/>
              <a:gd name="connsiteX671" fmla="*/ 1545587 w 8026415"/>
              <a:gd name="connsiteY671" fmla="*/ 5098233 h 6663713"/>
              <a:gd name="connsiteX672" fmla="*/ 1616729 w 8026415"/>
              <a:gd name="connsiteY672" fmla="*/ 5042923 h 6663713"/>
              <a:gd name="connsiteX673" fmla="*/ 1621972 w 8026415"/>
              <a:gd name="connsiteY673" fmla="*/ 5037434 h 6663713"/>
              <a:gd name="connsiteX674" fmla="*/ 1614673 w 8026415"/>
              <a:gd name="connsiteY674" fmla="*/ 5040280 h 6663713"/>
              <a:gd name="connsiteX675" fmla="*/ 1580697 w 8026415"/>
              <a:gd name="connsiteY675" fmla="*/ 5063868 h 6663713"/>
              <a:gd name="connsiteX676" fmla="*/ 1566784 w 8026415"/>
              <a:gd name="connsiteY676" fmla="*/ 5070442 h 6663713"/>
              <a:gd name="connsiteX677" fmla="*/ 1539643 w 8026415"/>
              <a:gd name="connsiteY677" fmla="*/ 5084472 h 6663713"/>
              <a:gd name="connsiteX678" fmla="*/ 1524138 w 8026415"/>
              <a:gd name="connsiteY678" fmla="*/ 5095114 h 6663713"/>
              <a:gd name="connsiteX679" fmla="*/ 1526416 w 8026415"/>
              <a:gd name="connsiteY679" fmla="*/ 5091928 h 6663713"/>
              <a:gd name="connsiteX680" fmla="*/ 1644987 w 8026415"/>
              <a:gd name="connsiteY680" fmla="*/ 4999745 h 6663713"/>
              <a:gd name="connsiteX681" fmla="*/ 1647266 w 8026415"/>
              <a:gd name="connsiteY681" fmla="*/ 4996558 h 6663713"/>
              <a:gd name="connsiteX682" fmla="*/ 1615568 w 8026415"/>
              <a:gd name="connsiteY682" fmla="*/ 5016961 h 6663713"/>
              <a:gd name="connsiteX683" fmla="*/ 1634486 w 8026415"/>
              <a:gd name="connsiteY683" fmla="*/ 4992354 h 6663713"/>
              <a:gd name="connsiteX684" fmla="*/ 1629689 w 8026415"/>
              <a:gd name="connsiteY684" fmla="*/ 4986185 h 6663713"/>
              <a:gd name="connsiteX685" fmla="*/ 1626725 w 8026415"/>
              <a:gd name="connsiteY685" fmla="*/ 4988491 h 6663713"/>
              <a:gd name="connsiteX686" fmla="*/ 1624670 w 8026415"/>
              <a:gd name="connsiteY686" fmla="*/ 4985846 h 6663713"/>
              <a:gd name="connsiteX687" fmla="*/ 1624894 w 8026415"/>
              <a:gd name="connsiteY687" fmla="*/ 4980016 h 6663713"/>
              <a:gd name="connsiteX688" fmla="*/ 1625802 w 8026415"/>
              <a:gd name="connsiteY688" fmla="*/ 4975068 h 6663713"/>
              <a:gd name="connsiteX689" fmla="*/ 1633324 w 8026415"/>
              <a:gd name="connsiteY689" fmla="*/ 4966393 h 6663713"/>
              <a:gd name="connsiteX690" fmla="*/ 1622376 w 8026415"/>
              <a:gd name="connsiteY690" fmla="*/ 4970662 h 6663713"/>
              <a:gd name="connsiteX691" fmla="*/ 1584065 w 8026415"/>
              <a:gd name="connsiteY691" fmla="*/ 4994792 h 6663713"/>
              <a:gd name="connsiteX692" fmla="*/ 1556925 w 8026415"/>
              <a:gd name="connsiteY692" fmla="*/ 5008821 h 6663713"/>
              <a:gd name="connsiteX693" fmla="*/ 1542103 w 8026415"/>
              <a:gd name="connsiteY693" fmla="*/ 5020345 h 6663713"/>
              <a:gd name="connsiteX694" fmla="*/ 1512461 w 8026415"/>
              <a:gd name="connsiteY694" fmla="*/ 5043391 h 6663713"/>
              <a:gd name="connsiteX695" fmla="*/ 1482818 w 8026415"/>
              <a:gd name="connsiteY695" fmla="*/ 5066437 h 6663713"/>
              <a:gd name="connsiteX696" fmla="*/ 1479168 w 8026415"/>
              <a:gd name="connsiteY696" fmla="*/ 5067860 h 6663713"/>
              <a:gd name="connsiteX697" fmla="*/ 1480763 w 8026415"/>
              <a:gd name="connsiteY697" fmla="*/ 5063792 h 6663713"/>
              <a:gd name="connsiteX698" fmla="*/ 1510405 w 8026415"/>
              <a:gd name="connsiteY698" fmla="*/ 5040747 h 6663713"/>
              <a:gd name="connsiteX699" fmla="*/ 1518612 w 8026415"/>
              <a:gd name="connsiteY699" fmla="*/ 5032953 h 6663713"/>
              <a:gd name="connsiteX700" fmla="*/ 1517242 w 8026415"/>
              <a:gd name="connsiteY700" fmla="*/ 5031189 h 6663713"/>
              <a:gd name="connsiteX701" fmla="*/ 1502868 w 8026415"/>
              <a:gd name="connsiteY701" fmla="*/ 5031053 h 6663713"/>
              <a:gd name="connsiteX702" fmla="*/ 1493976 w 8026415"/>
              <a:gd name="connsiteY702" fmla="*/ 5037966 h 6663713"/>
              <a:gd name="connsiteX703" fmla="*/ 1460904 w 8026415"/>
              <a:gd name="connsiteY703" fmla="*/ 5061761 h 6663713"/>
              <a:gd name="connsiteX704" fmla="*/ 1461949 w 8026415"/>
              <a:gd name="connsiteY704" fmla="*/ 5052968 h 6663713"/>
              <a:gd name="connsiteX705" fmla="*/ 1480287 w 8026415"/>
              <a:gd name="connsiteY705" fmla="*/ 5038711 h 6663713"/>
              <a:gd name="connsiteX706" fmla="*/ 1517228 w 8026415"/>
              <a:gd name="connsiteY706" fmla="*/ 5012819 h 6663713"/>
              <a:gd name="connsiteX707" fmla="*/ 1524751 w 8026415"/>
              <a:gd name="connsiteY707" fmla="*/ 5004143 h 6663713"/>
              <a:gd name="connsiteX708" fmla="*/ 1517451 w 8026415"/>
              <a:gd name="connsiteY708" fmla="*/ 5006989 h 6663713"/>
              <a:gd name="connsiteX709" fmla="*/ 1491681 w 8026415"/>
              <a:gd name="connsiteY709" fmla="*/ 5022782 h 6663713"/>
              <a:gd name="connsiteX710" fmla="*/ 1545038 w 8026415"/>
              <a:gd name="connsiteY710" fmla="*/ 4981299 h 6663713"/>
              <a:gd name="connsiteX711" fmla="*/ 1576275 w 8026415"/>
              <a:gd name="connsiteY711" fmla="*/ 4954186 h 6663713"/>
              <a:gd name="connsiteX712" fmla="*/ 1582427 w 8026415"/>
              <a:gd name="connsiteY712" fmla="*/ 4943748 h 6663713"/>
              <a:gd name="connsiteX713" fmla="*/ 1565551 w 8026415"/>
              <a:gd name="connsiteY713" fmla="*/ 4952626 h 6663713"/>
              <a:gd name="connsiteX714" fmla="*/ 1543207 w 8026415"/>
              <a:gd name="connsiteY714" fmla="*/ 4972825 h 6663713"/>
              <a:gd name="connsiteX715" fmla="*/ 1528385 w 8026415"/>
              <a:gd name="connsiteY715" fmla="*/ 4984348 h 6663713"/>
              <a:gd name="connsiteX716" fmla="*/ 1511199 w 8026415"/>
              <a:gd name="connsiteY716" fmla="*/ 4994871 h 6663713"/>
              <a:gd name="connsiteX717" fmla="*/ 1510324 w 8026415"/>
              <a:gd name="connsiteY717" fmla="*/ 4982879 h 6663713"/>
              <a:gd name="connsiteX718" fmla="*/ 1490414 w 8026415"/>
              <a:gd name="connsiteY718" fmla="*/ 4977544 h 6663713"/>
              <a:gd name="connsiteX719" fmla="*/ 1418706 w 8026415"/>
              <a:gd name="connsiteY719" fmla="*/ 5021819 h 6663713"/>
              <a:gd name="connsiteX720" fmla="*/ 1437820 w 8026415"/>
              <a:gd name="connsiteY720" fmla="*/ 5002442 h 6663713"/>
              <a:gd name="connsiteX721" fmla="*/ 1391302 w 8026415"/>
              <a:gd name="connsiteY721" fmla="*/ 5034367 h 6663713"/>
              <a:gd name="connsiteX722" fmla="*/ 1392895 w 8026415"/>
              <a:gd name="connsiteY722" fmla="*/ 5030300 h 6663713"/>
              <a:gd name="connsiteX723" fmla="*/ 1382171 w 8026415"/>
              <a:gd name="connsiteY723" fmla="*/ 5028740 h 6663713"/>
              <a:gd name="connsiteX724" fmla="*/ 1342887 w 8026415"/>
              <a:gd name="connsiteY724" fmla="*/ 5057005 h 6663713"/>
              <a:gd name="connsiteX725" fmla="*/ 1312913 w 8026415"/>
              <a:gd name="connsiteY725" fmla="*/ 5066590 h 6663713"/>
              <a:gd name="connsiteX726" fmla="*/ 1282214 w 8026415"/>
              <a:gd name="connsiteY726" fmla="*/ 5103676 h 6663713"/>
              <a:gd name="connsiteX727" fmla="*/ 1257357 w 8026415"/>
              <a:gd name="connsiteY727" fmla="*/ 5124363 h 6663713"/>
              <a:gd name="connsiteX728" fmla="*/ 1236543 w 8026415"/>
              <a:gd name="connsiteY728" fmla="*/ 5143654 h 6663713"/>
              <a:gd name="connsiteX729" fmla="*/ 1204244 w 8026415"/>
              <a:gd name="connsiteY729" fmla="*/ 5165542 h 6663713"/>
              <a:gd name="connsiteX730" fmla="*/ 1148463 w 8026415"/>
              <a:gd name="connsiteY730" fmla="*/ 5197575 h 6663713"/>
              <a:gd name="connsiteX731" fmla="*/ 1150035 w 8026415"/>
              <a:gd name="connsiteY731" fmla="*/ 5195075 h 6663713"/>
              <a:gd name="connsiteX732" fmla="*/ 1139087 w 8026415"/>
              <a:gd name="connsiteY732" fmla="*/ 5199346 h 6663713"/>
              <a:gd name="connsiteX733" fmla="*/ 1126545 w 8026415"/>
              <a:gd name="connsiteY733" fmla="*/ 5207683 h 6663713"/>
              <a:gd name="connsiteX734" fmla="*/ 1061331 w 8026415"/>
              <a:gd name="connsiteY734" fmla="*/ 5258383 h 6663713"/>
              <a:gd name="connsiteX735" fmla="*/ 1044445 w 8026415"/>
              <a:gd name="connsiteY735" fmla="*/ 5270794 h 6663713"/>
              <a:gd name="connsiteX736" fmla="*/ 1035379 w 8026415"/>
              <a:gd name="connsiteY736" fmla="*/ 5276113 h 6663713"/>
              <a:gd name="connsiteX737" fmla="*/ 998511 w 8026415"/>
              <a:gd name="connsiteY737" fmla="*/ 5268368 h 6663713"/>
              <a:gd name="connsiteX738" fmla="*/ 1013738 w 8026415"/>
              <a:gd name="connsiteY738" fmla="*/ 5195608 h 6663713"/>
              <a:gd name="connsiteX739" fmla="*/ 1094032 w 8026415"/>
              <a:gd name="connsiteY739" fmla="*/ 5118935 h 6663713"/>
              <a:gd name="connsiteX740" fmla="*/ 1288897 w 8026415"/>
              <a:gd name="connsiteY740" fmla="*/ 4949163 h 6663713"/>
              <a:gd name="connsiteX741" fmla="*/ 1313156 w 8026415"/>
              <a:gd name="connsiteY741" fmla="*/ 4874551 h 6663713"/>
              <a:gd name="connsiteX742" fmla="*/ 1294395 w 8026415"/>
              <a:gd name="connsiteY742" fmla="*/ 4801221 h 6663713"/>
              <a:gd name="connsiteX743" fmla="*/ 1300304 w 8026415"/>
              <a:gd name="connsiteY743" fmla="*/ 4747306 h 6663713"/>
              <a:gd name="connsiteX744" fmla="*/ 1339345 w 8026415"/>
              <a:gd name="connsiteY744" fmla="*/ 4744961 h 6663713"/>
              <a:gd name="connsiteX745" fmla="*/ 1374114 w 8026415"/>
              <a:gd name="connsiteY745" fmla="*/ 4758546 h 6663713"/>
              <a:gd name="connsiteX746" fmla="*/ 1368284 w 8026415"/>
              <a:gd name="connsiteY746" fmla="*/ 4748447 h 6663713"/>
              <a:gd name="connsiteX747" fmla="*/ 1406131 w 8026415"/>
              <a:gd name="connsiteY747" fmla="*/ 4639056 h 6663713"/>
              <a:gd name="connsiteX748" fmla="*/ 1473331 w 8026415"/>
              <a:gd name="connsiteY748" fmla="*/ 4627180 h 6663713"/>
              <a:gd name="connsiteX749" fmla="*/ 1535642 w 8026415"/>
              <a:gd name="connsiteY749" fmla="*/ 4490192 h 6663713"/>
              <a:gd name="connsiteX750" fmla="*/ 1553500 w 8026415"/>
              <a:gd name="connsiteY750" fmla="*/ 4439481 h 6663713"/>
              <a:gd name="connsiteX751" fmla="*/ 1544262 w 8026415"/>
              <a:gd name="connsiteY751" fmla="*/ 4394317 h 6663713"/>
              <a:gd name="connsiteX752" fmla="*/ 1465323 w 8026415"/>
              <a:gd name="connsiteY752" fmla="*/ 4450005 h 6663713"/>
              <a:gd name="connsiteX753" fmla="*/ 1444552 w 8026415"/>
              <a:gd name="connsiteY753" fmla="*/ 4495668 h 6663713"/>
              <a:gd name="connsiteX754" fmla="*/ 1425630 w 8026415"/>
              <a:gd name="connsiteY754" fmla="*/ 4550363 h 6663713"/>
              <a:gd name="connsiteX755" fmla="*/ 1420294 w 8026415"/>
              <a:gd name="connsiteY755" fmla="*/ 4570279 h 6663713"/>
              <a:gd name="connsiteX756" fmla="*/ 1340941 w 8026415"/>
              <a:gd name="connsiteY756" fmla="*/ 4531941 h 6663713"/>
              <a:gd name="connsiteX757" fmla="*/ 1350546 w 8026415"/>
              <a:gd name="connsiteY757" fmla="*/ 4496092 h 6663713"/>
              <a:gd name="connsiteX758" fmla="*/ 1396072 w 8026415"/>
              <a:gd name="connsiteY758" fmla="*/ 4405835 h 6663713"/>
              <a:gd name="connsiteX759" fmla="*/ 1404322 w 8026415"/>
              <a:gd name="connsiteY759" fmla="*/ 4390971 h 6663713"/>
              <a:gd name="connsiteX760" fmla="*/ 1546066 w 8026415"/>
              <a:gd name="connsiteY760" fmla="*/ 4228309 h 6663713"/>
              <a:gd name="connsiteX761" fmla="*/ 1584610 w 8026415"/>
              <a:gd name="connsiteY761" fmla="*/ 4195948 h 6663713"/>
              <a:gd name="connsiteX762" fmla="*/ 1695201 w 8026415"/>
              <a:gd name="connsiteY762" fmla="*/ 4101778 h 6663713"/>
              <a:gd name="connsiteX763" fmla="*/ 1719667 w 8026415"/>
              <a:gd name="connsiteY763" fmla="*/ 4074181 h 6663713"/>
              <a:gd name="connsiteX764" fmla="*/ 1770732 w 8026415"/>
              <a:gd name="connsiteY764" fmla="*/ 4011023 h 6663713"/>
              <a:gd name="connsiteX765" fmla="*/ 1764666 w 8026415"/>
              <a:gd name="connsiteY765" fmla="*/ 3988120 h 6663713"/>
              <a:gd name="connsiteX766" fmla="*/ 1763642 w 8026415"/>
              <a:gd name="connsiteY766" fmla="*/ 3975547 h 6663713"/>
              <a:gd name="connsiteX767" fmla="*/ 1722206 w 8026415"/>
              <a:gd name="connsiteY767" fmla="*/ 4005024 h 6663713"/>
              <a:gd name="connsiteX768" fmla="*/ 1559842 w 8026415"/>
              <a:gd name="connsiteY768" fmla="*/ 4112272 h 6663713"/>
              <a:gd name="connsiteX769" fmla="*/ 1465001 w 8026415"/>
              <a:gd name="connsiteY769" fmla="*/ 4169987 h 6663713"/>
              <a:gd name="connsiteX770" fmla="*/ 1390779 w 8026415"/>
              <a:gd name="connsiteY770" fmla="*/ 4165864 h 6663713"/>
              <a:gd name="connsiteX771" fmla="*/ 1419642 w 8026415"/>
              <a:gd name="connsiteY771" fmla="*/ 4099904 h 6663713"/>
              <a:gd name="connsiteX772" fmla="*/ 1432012 w 8026415"/>
              <a:gd name="connsiteY772" fmla="*/ 4091661 h 6663713"/>
              <a:gd name="connsiteX773" fmla="*/ 1667054 w 8026415"/>
              <a:gd name="connsiteY773" fmla="*/ 3914398 h 6663713"/>
              <a:gd name="connsiteX774" fmla="*/ 1726844 w 8026415"/>
              <a:gd name="connsiteY774" fmla="*/ 3834010 h 6663713"/>
              <a:gd name="connsiteX775" fmla="*/ 1736221 w 8026415"/>
              <a:gd name="connsiteY775" fmla="*/ 3825172 h 6663713"/>
              <a:gd name="connsiteX776" fmla="*/ 1740354 w 8026415"/>
              <a:gd name="connsiteY776" fmla="*/ 3812313 h 6663713"/>
              <a:gd name="connsiteX777" fmla="*/ 1763586 w 8026415"/>
              <a:gd name="connsiteY777" fmla="*/ 3782853 h 6663713"/>
              <a:gd name="connsiteX778" fmla="*/ 1799007 w 8026415"/>
              <a:gd name="connsiteY778" fmla="*/ 3750261 h 6663713"/>
              <a:gd name="connsiteX779" fmla="*/ 1799009 w 8026415"/>
              <a:gd name="connsiteY779" fmla="*/ 3745381 h 6663713"/>
              <a:gd name="connsiteX780" fmla="*/ 1778390 w 8026415"/>
              <a:gd name="connsiteY780" fmla="*/ 3749503 h 6663713"/>
              <a:gd name="connsiteX781" fmla="*/ 1720660 w 8026415"/>
              <a:gd name="connsiteY781" fmla="*/ 3774237 h 6663713"/>
              <a:gd name="connsiteX782" fmla="*/ 1687622 w 8026415"/>
              <a:gd name="connsiteY782" fmla="*/ 3769462 h 6663713"/>
              <a:gd name="connsiteX783" fmla="*/ 1641307 w 8026415"/>
              <a:gd name="connsiteY783" fmla="*/ 3807746 h 6663713"/>
              <a:gd name="connsiteX784" fmla="*/ 1605066 w 8026415"/>
              <a:gd name="connsiteY784" fmla="*/ 3820077 h 6663713"/>
              <a:gd name="connsiteX785" fmla="*/ 1593946 w 8026415"/>
              <a:gd name="connsiteY785" fmla="*/ 3811426 h 6663713"/>
              <a:gd name="connsiteX786" fmla="*/ 1580461 w 8026415"/>
              <a:gd name="connsiteY786" fmla="*/ 3823705 h 6663713"/>
              <a:gd name="connsiteX787" fmla="*/ 1333051 w 8026415"/>
              <a:gd name="connsiteY787" fmla="*/ 4000968 h 6663713"/>
              <a:gd name="connsiteX788" fmla="*/ 1287691 w 8026415"/>
              <a:gd name="connsiteY788" fmla="*/ 4050436 h 6663713"/>
              <a:gd name="connsiteX789" fmla="*/ 1089760 w 8026415"/>
              <a:gd name="connsiteY789" fmla="*/ 4215330 h 6663713"/>
              <a:gd name="connsiteX790" fmla="*/ 986674 w 8026415"/>
              <a:gd name="connsiteY790" fmla="*/ 4178230 h 6663713"/>
              <a:gd name="connsiteX791" fmla="*/ 957809 w 8026415"/>
              <a:gd name="connsiteY791" fmla="*/ 4165863 h 6663713"/>
              <a:gd name="connsiteX792" fmla="*/ 928945 w 8026415"/>
              <a:gd name="connsiteY792" fmla="*/ 4104028 h 6663713"/>
              <a:gd name="connsiteX793" fmla="*/ 982549 w 8026415"/>
              <a:gd name="connsiteY793" fmla="*/ 4042193 h 6663713"/>
              <a:gd name="connsiteX794" fmla="*/ 1081516 w 8026415"/>
              <a:gd name="connsiteY794" fmla="*/ 3988600 h 6663713"/>
              <a:gd name="connsiteX795" fmla="*/ 1098010 w 8026415"/>
              <a:gd name="connsiteY795" fmla="*/ 3963867 h 6663713"/>
              <a:gd name="connsiteX796" fmla="*/ 1088759 w 8026415"/>
              <a:gd name="connsiteY796" fmla="*/ 3937593 h 6663713"/>
              <a:gd name="connsiteX797" fmla="*/ 1102576 w 8026415"/>
              <a:gd name="connsiteY797" fmla="*/ 3928445 h 6663713"/>
              <a:gd name="connsiteX798" fmla="*/ 1108838 w 8026415"/>
              <a:gd name="connsiteY798" fmla="*/ 3924299 h 6663713"/>
              <a:gd name="connsiteX799" fmla="*/ 1127345 w 8026415"/>
              <a:gd name="connsiteY799" fmla="*/ 3907193 h 6663713"/>
              <a:gd name="connsiteX800" fmla="*/ 1133970 w 8026415"/>
              <a:gd name="connsiteY800" fmla="*/ 3903404 h 6663713"/>
              <a:gd name="connsiteX801" fmla="*/ 1139243 w 8026415"/>
              <a:gd name="connsiteY801" fmla="*/ 3902031 h 6663713"/>
              <a:gd name="connsiteX802" fmla="*/ 1167078 w 8026415"/>
              <a:gd name="connsiteY802" fmla="*/ 3891724 h 6663713"/>
              <a:gd name="connsiteX803" fmla="*/ 1179738 w 8026415"/>
              <a:gd name="connsiteY803" fmla="*/ 3878465 h 6663713"/>
              <a:gd name="connsiteX804" fmla="*/ 1191469 w 8026415"/>
              <a:gd name="connsiteY804" fmla="*/ 3872268 h 6663713"/>
              <a:gd name="connsiteX805" fmla="*/ 1197114 w 8026415"/>
              <a:gd name="connsiteY805" fmla="*/ 3867191 h 6663713"/>
              <a:gd name="connsiteX806" fmla="*/ 1205890 w 8026415"/>
              <a:gd name="connsiteY806" fmla="*/ 3860042 h 6663713"/>
              <a:gd name="connsiteX807" fmla="*/ 1299195 w 8026415"/>
              <a:gd name="connsiteY807" fmla="*/ 3796926 h 6663713"/>
              <a:gd name="connsiteX808" fmla="*/ 1326139 w 8026415"/>
              <a:gd name="connsiteY808" fmla="*/ 3776409 h 6663713"/>
              <a:gd name="connsiteX809" fmla="*/ 1357446 w 8026415"/>
              <a:gd name="connsiteY809" fmla="*/ 3755681 h 6663713"/>
              <a:gd name="connsiteX810" fmla="*/ 1408153 w 8026415"/>
              <a:gd name="connsiteY810" fmla="*/ 3723446 h 6663713"/>
              <a:gd name="connsiteX811" fmla="*/ 1420676 w 8026415"/>
              <a:gd name="connsiteY811" fmla="*/ 3715155 h 6663713"/>
              <a:gd name="connsiteX812" fmla="*/ 1429453 w 8026415"/>
              <a:gd name="connsiteY812" fmla="*/ 3708006 h 6663713"/>
              <a:gd name="connsiteX813" fmla="*/ 1421342 w 8026415"/>
              <a:gd name="connsiteY813" fmla="*/ 3709359 h 6663713"/>
              <a:gd name="connsiteX814" fmla="*/ 1387570 w 8026415"/>
              <a:gd name="connsiteY814" fmla="*/ 3726364 h 6663713"/>
              <a:gd name="connsiteX815" fmla="*/ 1373199 w 8026415"/>
              <a:gd name="connsiteY815" fmla="*/ 3731864 h 6663713"/>
              <a:gd name="connsiteX816" fmla="*/ 1417694 w 8026415"/>
              <a:gd name="connsiteY816" fmla="*/ 3697047 h 6663713"/>
              <a:gd name="connsiteX817" fmla="*/ 1449668 w 8026415"/>
              <a:gd name="connsiteY817" fmla="*/ 3670524 h 6663713"/>
              <a:gd name="connsiteX818" fmla="*/ 1453464 w 8026415"/>
              <a:gd name="connsiteY818" fmla="*/ 3662656 h 6663713"/>
              <a:gd name="connsiteX819" fmla="*/ 1440324 w 8026415"/>
              <a:gd name="connsiteY819" fmla="*/ 3670016 h 6663713"/>
              <a:gd name="connsiteX820" fmla="*/ 1377710 w 8026415"/>
              <a:gd name="connsiteY820" fmla="*/ 3711471 h 6663713"/>
              <a:gd name="connsiteX821" fmla="*/ 1262588 w 8026415"/>
              <a:gd name="connsiteY821" fmla="*/ 3775645 h 6663713"/>
              <a:gd name="connsiteX822" fmla="*/ 1248470 w 8026415"/>
              <a:gd name="connsiteY822" fmla="*/ 3783659 h 6663713"/>
              <a:gd name="connsiteX823" fmla="*/ 1254703 w 8026415"/>
              <a:gd name="connsiteY823" fmla="*/ 3774752 h 6663713"/>
              <a:gd name="connsiteX824" fmla="*/ 1333051 w 8026415"/>
              <a:gd name="connsiteY824" fmla="*/ 3695911 h 6663713"/>
              <a:gd name="connsiteX825" fmla="*/ 1389501 w 8026415"/>
              <a:gd name="connsiteY825" fmla="*/ 3644602 h 6663713"/>
              <a:gd name="connsiteX826" fmla="*/ 1391425 w 8026415"/>
              <a:gd name="connsiteY826" fmla="*/ 3642291 h 6663713"/>
              <a:gd name="connsiteX827" fmla="*/ 1397556 w 8026415"/>
              <a:gd name="connsiteY827" fmla="*/ 3639425 h 6663713"/>
              <a:gd name="connsiteX828" fmla="*/ 1431378 w 8026415"/>
              <a:gd name="connsiteY828" fmla="*/ 3615694 h 6663713"/>
              <a:gd name="connsiteX829" fmla="*/ 1435790 w 8026415"/>
              <a:gd name="connsiteY829" fmla="*/ 3608756 h 6663713"/>
              <a:gd name="connsiteX830" fmla="*/ 1492093 w 8026415"/>
              <a:gd name="connsiteY830" fmla="*/ 3578172 h 6663713"/>
              <a:gd name="connsiteX831" fmla="*/ 1526530 w 8026415"/>
              <a:gd name="connsiteY831" fmla="*/ 3555371 h 6663713"/>
              <a:gd name="connsiteX832" fmla="*/ 1605415 w 8026415"/>
              <a:gd name="connsiteY832" fmla="*/ 3504482 h 6663713"/>
              <a:gd name="connsiteX833" fmla="*/ 1627947 w 8026415"/>
              <a:gd name="connsiteY833" fmla="*/ 3490902 h 6663713"/>
              <a:gd name="connsiteX834" fmla="*/ 1652375 w 8026415"/>
              <a:gd name="connsiteY834" fmla="*/ 3473389 h 6663713"/>
              <a:gd name="connsiteX835" fmla="*/ 1680553 w 8026415"/>
              <a:gd name="connsiteY835" fmla="*/ 3454734 h 6663713"/>
              <a:gd name="connsiteX836" fmla="*/ 1679985 w 8026415"/>
              <a:gd name="connsiteY836" fmla="*/ 3447076 h 6663713"/>
              <a:gd name="connsiteX837" fmla="*/ 1715705 w 8026415"/>
              <a:gd name="connsiteY837" fmla="*/ 3419409 h 6663713"/>
              <a:gd name="connsiteX838" fmla="*/ 1725713 w 8026415"/>
              <a:gd name="connsiteY838" fmla="*/ 3414122 h 6663713"/>
              <a:gd name="connsiteX839" fmla="*/ 1730126 w 8026415"/>
              <a:gd name="connsiteY839" fmla="*/ 3407184 h 6663713"/>
              <a:gd name="connsiteX840" fmla="*/ 1722016 w 8026415"/>
              <a:gd name="connsiteY840" fmla="*/ 3408538 h 6663713"/>
              <a:gd name="connsiteX841" fmla="*/ 1697587 w 8026415"/>
              <a:gd name="connsiteY841" fmla="*/ 3426051 h 6663713"/>
              <a:gd name="connsiteX842" fmla="*/ 1668177 w 8026415"/>
              <a:gd name="connsiteY842" fmla="*/ 3442844 h 6663713"/>
              <a:gd name="connsiteX843" fmla="*/ 1655088 w 8026415"/>
              <a:gd name="connsiteY843" fmla="*/ 3443478 h 6663713"/>
              <a:gd name="connsiteX844" fmla="*/ 1638201 w 8026415"/>
              <a:gd name="connsiteY844" fmla="*/ 3451982 h 6663713"/>
              <a:gd name="connsiteX845" fmla="*/ 1603097 w 8026415"/>
              <a:gd name="connsiteY845" fmla="*/ 3480578 h 6663713"/>
              <a:gd name="connsiteX846" fmla="*/ 1587444 w 8026415"/>
              <a:gd name="connsiteY846" fmla="*/ 3490942 h 6663713"/>
              <a:gd name="connsiteX847" fmla="*/ 1579335 w 8026415"/>
              <a:gd name="connsiteY847" fmla="*/ 3492296 h 6663713"/>
              <a:gd name="connsiteX848" fmla="*/ 1579384 w 8026415"/>
              <a:gd name="connsiteY848" fmla="*/ 3485569 h 6663713"/>
              <a:gd name="connsiteX849" fmla="*/ 1583008 w 8026415"/>
              <a:gd name="connsiteY849" fmla="*/ 3481980 h 6663713"/>
              <a:gd name="connsiteX850" fmla="*/ 1593519 w 8026415"/>
              <a:gd name="connsiteY850" fmla="*/ 3475021 h 6663713"/>
              <a:gd name="connsiteX851" fmla="*/ 1614201 w 8026415"/>
              <a:gd name="connsiteY851" fmla="*/ 3458650 h 6663713"/>
              <a:gd name="connsiteX852" fmla="*/ 1658031 w 8026415"/>
              <a:gd name="connsiteY852" fmla="*/ 3429629 h 6663713"/>
              <a:gd name="connsiteX853" fmla="*/ 1694934 w 8026415"/>
              <a:gd name="connsiteY853" fmla="*/ 3410552 h 6663713"/>
              <a:gd name="connsiteX854" fmla="*/ 1734402 w 8026415"/>
              <a:gd name="connsiteY854" fmla="*/ 3381744 h 6663713"/>
              <a:gd name="connsiteX855" fmla="*/ 1736300 w 8026415"/>
              <a:gd name="connsiteY855" fmla="*/ 3377809 h 6663713"/>
              <a:gd name="connsiteX856" fmla="*/ 1746974 w 8026415"/>
              <a:gd name="connsiteY856" fmla="*/ 3366726 h 6663713"/>
              <a:gd name="connsiteX857" fmla="*/ 1787057 w 8026415"/>
              <a:gd name="connsiteY857" fmla="*/ 3338848 h 6663713"/>
              <a:gd name="connsiteX858" fmla="*/ 1798298 w 8026415"/>
              <a:gd name="connsiteY858" fmla="*/ 3335422 h 6663713"/>
              <a:gd name="connsiteX859" fmla="*/ 1833919 w 8026415"/>
              <a:gd name="connsiteY859" fmla="*/ 3321209 h 6663713"/>
              <a:gd name="connsiteX860" fmla="*/ 1856451 w 8026415"/>
              <a:gd name="connsiteY860" fmla="*/ 3307631 h 6663713"/>
              <a:gd name="connsiteX861" fmla="*/ 1900329 w 8026415"/>
              <a:gd name="connsiteY861" fmla="*/ 3271885 h 6663713"/>
              <a:gd name="connsiteX862" fmla="*/ 1902227 w 8026415"/>
              <a:gd name="connsiteY862" fmla="*/ 3267950 h 6663713"/>
              <a:gd name="connsiteX863" fmla="*/ 1927939 w 8026415"/>
              <a:gd name="connsiteY863" fmla="*/ 3245571 h 6663713"/>
              <a:gd name="connsiteX864" fmla="*/ 1959197 w 8026415"/>
              <a:gd name="connsiteY864" fmla="*/ 3231570 h 6663713"/>
              <a:gd name="connsiteX865" fmla="*/ 2019247 w 8026415"/>
              <a:gd name="connsiteY865" fmla="*/ 3199844 h 6663713"/>
              <a:gd name="connsiteX866" fmla="*/ 2068155 w 8026415"/>
              <a:gd name="connsiteY866" fmla="*/ 3158090 h 6663713"/>
              <a:gd name="connsiteX867" fmla="*/ 2098846 w 8026415"/>
              <a:gd name="connsiteY867" fmla="*/ 3136432 h 6663713"/>
              <a:gd name="connsiteX868" fmla="*/ 2144525 w 8026415"/>
              <a:gd name="connsiteY868" fmla="*/ 3110204 h 6663713"/>
              <a:gd name="connsiteX869" fmla="*/ 2169571 w 8026415"/>
              <a:gd name="connsiteY869" fmla="*/ 3093622 h 6663713"/>
              <a:gd name="connsiteX870" fmla="*/ 2181478 w 8026415"/>
              <a:gd name="connsiteY870" fmla="*/ 3084400 h 6663713"/>
              <a:gd name="connsiteX871" fmla="*/ 2214683 w 8026415"/>
              <a:gd name="connsiteY871" fmla="*/ 3059737 h 6663713"/>
              <a:gd name="connsiteX872" fmla="*/ 2226591 w 8026415"/>
              <a:gd name="connsiteY872" fmla="*/ 3050515 h 6663713"/>
              <a:gd name="connsiteX873" fmla="*/ 2250552 w 8026415"/>
              <a:gd name="connsiteY873" fmla="*/ 3011891 h 6663713"/>
              <a:gd name="connsiteX874" fmla="*/ 2271332 w 8026415"/>
              <a:gd name="connsiteY874" fmla="*/ 2982067 h 6663713"/>
              <a:gd name="connsiteX875" fmla="*/ 2286419 w 8026415"/>
              <a:gd name="connsiteY875" fmla="*/ 2964045 h 6663713"/>
              <a:gd name="connsiteX876" fmla="*/ 2294012 w 8026415"/>
              <a:gd name="connsiteY876" fmla="*/ 2948308 h 6663713"/>
              <a:gd name="connsiteX877" fmla="*/ 2292778 w 8026415"/>
              <a:gd name="connsiteY877" fmla="*/ 2946446 h 6663713"/>
              <a:gd name="connsiteX878" fmla="*/ 2239655 w 8026415"/>
              <a:gd name="connsiteY878" fmla="*/ 2968229 h 6663713"/>
              <a:gd name="connsiteX879" fmla="*/ 2076859 w 8026415"/>
              <a:gd name="connsiteY879" fmla="*/ 3076016 h 6663713"/>
              <a:gd name="connsiteX880" fmla="*/ 2063103 w 8026415"/>
              <a:gd name="connsiteY880" fmla="*/ 3082447 h 6663713"/>
              <a:gd name="connsiteX881" fmla="*/ 2075010 w 8026415"/>
              <a:gd name="connsiteY881" fmla="*/ 3073224 h 6663713"/>
              <a:gd name="connsiteX882" fmla="*/ 2110729 w 8026415"/>
              <a:gd name="connsiteY882" fmla="*/ 3045559 h 6663713"/>
              <a:gd name="connsiteX883" fmla="*/ 2209162 w 8026415"/>
              <a:gd name="connsiteY883" fmla="*/ 2962982 h 6663713"/>
              <a:gd name="connsiteX884" fmla="*/ 2271160 w 8026415"/>
              <a:gd name="connsiteY884" fmla="*/ 2920595 h 6663713"/>
              <a:gd name="connsiteX885" fmla="*/ 2311860 w 8026415"/>
              <a:gd name="connsiteY885" fmla="*/ 2893648 h 6663713"/>
              <a:gd name="connsiteX886" fmla="*/ 2348196 w 8026415"/>
              <a:gd name="connsiteY886" fmla="*/ 2866912 h 6663713"/>
              <a:gd name="connsiteX887" fmla="*/ 2362617 w 8026415"/>
              <a:gd name="connsiteY887" fmla="*/ 2854688 h 6663713"/>
              <a:gd name="connsiteX888" fmla="*/ 2345731 w 8026415"/>
              <a:gd name="connsiteY888" fmla="*/ 2863190 h 6663713"/>
              <a:gd name="connsiteX889" fmla="*/ 2237388 w 8026415"/>
              <a:gd name="connsiteY889" fmla="*/ 2937601 h 6663713"/>
              <a:gd name="connsiteX890" fmla="*/ 2186729 w 8026415"/>
              <a:gd name="connsiteY890" fmla="*/ 2963108 h 6663713"/>
              <a:gd name="connsiteX891" fmla="*/ 2185498 w 8026415"/>
              <a:gd name="connsiteY891" fmla="*/ 2961247 h 6663713"/>
              <a:gd name="connsiteX892" fmla="*/ 2186164 w 8026415"/>
              <a:gd name="connsiteY892" fmla="*/ 2955451 h 6663713"/>
              <a:gd name="connsiteX893" fmla="*/ 2214340 w 8026415"/>
              <a:gd name="connsiteY893" fmla="*/ 2936795 h 6663713"/>
              <a:gd name="connsiteX894" fmla="*/ 2231892 w 8026415"/>
              <a:gd name="connsiteY894" fmla="*/ 2922497 h 6663713"/>
              <a:gd name="connsiteX895" fmla="*/ 2233791 w 8026415"/>
              <a:gd name="connsiteY895" fmla="*/ 2918563 h 6663713"/>
              <a:gd name="connsiteX896" fmla="*/ 2226911 w 8026415"/>
              <a:gd name="connsiteY896" fmla="*/ 2921777 h 6663713"/>
              <a:gd name="connsiteX897" fmla="*/ 2198735 w 8026415"/>
              <a:gd name="connsiteY897" fmla="*/ 2940432 h 6663713"/>
              <a:gd name="connsiteX898" fmla="*/ 2188112 w 8026415"/>
              <a:gd name="connsiteY898" fmla="*/ 2944790 h 6663713"/>
              <a:gd name="connsiteX899" fmla="*/ 2193140 w 8026415"/>
              <a:gd name="connsiteY899" fmla="*/ 2938783 h 6663713"/>
              <a:gd name="connsiteX900" fmla="*/ 2227628 w 8026415"/>
              <a:gd name="connsiteY900" fmla="*/ 2909255 h 6663713"/>
              <a:gd name="connsiteX901" fmla="*/ 2284646 w 8026415"/>
              <a:gd name="connsiteY901" fmla="*/ 2866148 h 6663713"/>
              <a:gd name="connsiteX902" fmla="*/ 2284030 w 8026415"/>
              <a:gd name="connsiteY902" fmla="*/ 2865217 h 6663713"/>
              <a:gd name="connsiteX903" fmla="*/ 2282797 w 8026415"/>
              <a:gd name="connsiteY903" fmla="*/ 2863354 h 6663713"/>
              <a:gd name="connsiteX904" fmla="*/ 2270274 w 8026415"/>
              <a:gd name="connsiteY904" fmla="*/ 2871646 h 6663713"/>
              <a:gd name="connsiteX905" fmla="*/ 2257184 w 8026415"/>
              <a:gd name="connsiteY905" fmla="*/ 2872281 h 6663713"/>
              <a:gd name="connsiteX906" fmla="*/ 2252205 w 8026415"/>
              <a:gd name="connsiteY906" fmla="*/ 2871561 h 6663713"/>
              <a:gd name="connsiteX907" fmla="*/ 2222180 w 8026415"/>
              <a:gd name="connsiteY907" fmla="*/ 2887424 h 6663713"/>
              <a:gd name="connsiteX908" fmla="*/ 2244094 w 8026415"/>
              <a:gd name="connsiteY908" fmla="*/ 2872915 h 6663713"/>
              <a:gd name="connsiteX909" fmla="*/ 2245377 w 8026415"/>
              <a:gd name="connsiteY909" fmla="*/ 2868049 h 6663713"/>
              <a:gd name="connsiteX910" fmla="*/ 2244144 w 8026415"/>
              <a:gd name="connsiteY910" fmla="*/ 2866187 h 6663713"/>
              <a:gd name="connsiteX911" fmla="*/ 2247275 w 8026415"/>
              <a:gd name="connsiteY911" fmla="*/ 2864114 h 6663713"/>
              <a:gd name="connsiteX912" fmla="*/ 2279199 w 8026415"/>
              <a:gd name="connsiteY912" fmla="*/ 2844317 h 6663713"/>
              <a:gd name="connsiteX913" fmla="*/ 2284843 w 8026415"/>
              <a:gd name="connsiteY913" fmla="*/ 2839241 h 6663713"/>
              <a:gd name="connsiteX914" fmla="*/ 2280481 w 8026415"/>
              <a:gd name="connsiteY914" fmla="*/ 2839453 h 6663713"/>
              <a:gd name="connsiteX915" fmla="*/ 2259231 w 8026415"/>
              <a:gd name="connsiteY915" fmla="*/ 2848167 h 6663713"/>
              <a:gd name="connsiteX916" fmla="*/ 2253020 w 8026415"/>
              <a:gd name="connsiteY916" fmla="*/ 2845585 h 6663713"/>
              <a:gd name="connsiteX917" fmla="*/ 2257432 w 8026415"/>
              <a:gd name="connsiteY917" fmla="*/ 2838647 h 6663713"/>
              <a:gd name="connsiteX918" fmla="*/ 2273085 w 8026415"/>
              <a:gd name="connsiteY918" fmla="*/ 2828283 h 6663713"/>
              <a:gd name="connsiteX919" fmla="*/ 2313117 w 8026415"/>
              <a:gd name="connsiteY919" fmla="*/ 2807132 h 6663713"/>
              <a:gd name="connsiteX920" fmla="*/ 2327541 w 8026415"/>
              <a:gd name="connsiteY920" fmla="*/ 2794907 h 6663713"/>
              <a:gd name="connsiteX921" fmla="*/ 2333234 w 8026415"/>
              <a:gd name="connsiteY921" fmla="*/ 2783104 h 6663713"/>
              <a:gd name="connsiteX922" fmla="*/ 2360178 w 8026415"/>
              <a:gd name="connsiteY922" fmla="*/ 2762587 h 6663713"/>
              <a:gd name="connsiteX923" fmla="*/ 2385840 w 8026415"/>
              <a:gd name="connsiteY923" fmla="*/ 2746936 h 6663713"/>
              <a:gd name="connsiteX924" fmla="*/ 2390253 w 8026415"/>
              <a:gd name="connsiteY924" fmla="*/ 2739996 h 6663713"/>
              <a:gd name="connsiteX925" fmla="*/ 2382142 w 8026415"/>
              <a:gd name="connsiteY925" fmla="*/ 2741350 h 6663713"/>
              <a:gd name="connsiteX926" fmla="*/ 2373367 w 8026415"/>
              <a:gd name="connsiteY926" fmla="*/ 2748499 h 6663713"/>
              <a:gd name="connsiteX927" fmla="*/ 2333949 w 8026415"/>
              <a:gd name="connsiteY927" fmla="*/ 2770580 h 6663713"/>
              <a:gd name="connsiteX928" fmla="*/ 2327121 w 8026415"/>
              <a:gd name="connsiteY928" fmla="*/ 2767069 h 6663713"/>
              <a:gd name="connsiteX929" fmla="*/ 2298944 w 8026415"/>
              <a:gd name="connsiteY929" fmla="*/ 2785725 h 6663713"/>
              <a:gd name="connsiteX930" fmla="*/ 2273283 w 8026415"/>
              <a:gd name="connsiteY930" fmla="*/ 2801376 h 6663713"/>
              <a:gd name="connsiteX931" fmla="*/ 2251984 w 8026415"/>
              <a:gd name="connsiteY931" fmla="*/ 2816815 h 6663713"/>
              <a:gd name="connsiteX932" fmla="*/ 2174332 w 8026415"/>
              <a:gd name="connsiteY932" fmla="*/ 2869568 h 6663713"/>
              <a:gd name="connsiteX933" fmla="*/ 2139894 w 8026415"/>
              <a:gd name="connsiteY933" fmla="*/ 2892369 h 6663713"/>
              <a:gd name="connsiteX934" fmla="*/ 2089754 w 8026415"/>
              <a:gd name="connsiteY934" fmla="*/ 2932259 h 6663713"/>
              <a:gd name="connsiteX935" fmla="*/ 2081643 w 8026415"/>
              <a:gd name="connsiteY935" fmla="*/ 2933614 h 6663713"/>
              <a:gd name="connsiteX936" fmla="*/ 2046590 w 8026415"/>
              <a:gd name="connsiteY936" fmla="*/ 2955484 h 6663713"/>
              <a:gd name="connsiteX937" fmla="*/ 2024008 w 8026415"/>
              <a:gd name="connsiteY937" fmla="*/ 2975790 h 6663713"/>
              <a:gd name="connsiteX938" fmla="*/ 2003326 w 8026415"/>
              <a:gd name="connsiteY938" fmla="*/ 2992160 h 6663713"/>
              <a:gd name="connsiteX939" fmla="*/ 1954566 w 8026415"/>
              <a:gd name="connsiteY939" fmla="*/ 3013734 h 6663713"/>
              <a:gd name="connsiteX940" fmla="*/ 1927055 w 8026415"/>
              <a:gd name="connsiteY940" fmla="*/ 3026593 h 6663713"/>
              <a:gd name="connsiteX941" fmla="*/ 1909505 w 8026415"/>
              <a:gd name="connsiteY941" fmla="*/ 3040892 h 6663713"/>
              <a:gd name="connsiteX942" fmla="*/ 1895699 w 8026415"/>
              <a:gd name="connsiteY942" fmla="*/ 3054049 h 6663713"/>
              <a:gd name="connsiteX943" fmla="*/ 1892518 w 8026415"/>
              <a:gd name="connsiteY943" fmla="*/ 3062849 h 6663713"/>
              <a:gd name="connsiteX944" fmla="*/ 1867473 w 8026415"/>
              <a:gd name="connsiteY944" fmla="*/ 3079430 h 6663713"/>
              <a:gd name="connsiteX945" fmla="*/ 1851869 w 8026415"/>
              <a:gd name="connsiteY945" fmla="*/ 3083069 h 6663713"/>
              <a:gd name="connsiteX946" fmla="*/ 1830569 w 8026415"/>
              <a:gd name="connsiteY946" fmla="*/ 3098508 h 6663713"/>
              <a:gd name="connsiteX947" fmla="*/ 1797982 w 8026415"/>
              <a:gd name="connsiteY947" fmla="*/ 3124102 h 6663713"/>
              <a:gd name="connsiteX948" fmla="*/ 1787972 w 8026415"/>
              <a:gd name="connsiteY948" fmla="*/ 3129389 h 6663713"/>
              <a:gd name="connsiteX949" fmla="*/ 1771136 w 8026415"/>
              <a:gd name="connsiteY949" fmla="*/ 3131164 h 6663713"/>
              <a:gd name="connsiteX950" fmla="*/ 1760512 w 8026415"/>
              <a:gd name="connsiteY950" fmla="*/ 3135522 h 6663713"/>
              <a:gd name="connsiteX951" fmla="*/ 1721611 w 8026415"/>
              <a:gd name="connsiteY951" fmla="*/ 3171988 h 6663713"/>
              <a:gd name="connsiteX952" fmla="*/ 1716582 w 8026415"/>
              <a:gd name="connsiteY952" fmla="*/ 3177996 h 6663713"/>
              <a:gd name="connsiteX953" fmla="*/ 1724076 w 8026415"/>
              <a:gd name="connsiteY953" fmla="*/ 3175711 h 6663713"/>
              <a:gd name="connsiteX954" fmla="*/ 1768523 w 8026415"/>
              <a:gd name="connsiteY954" fmla="*/ 3147622 h 6663713"/>
              <a:gd name="connsiteX955" fmla="*/ 1778531 w 8026415"/>
              <a:gd name="connsiteY955" fmla="*/ 3142334 h 6663713"/>
              <a:gd name="connsiteX956" fmla="*/ 1796033 w 8026415"/>
              <a:gd name="connsiteY956" fmla="*/ 3134763 h 6663713"/>
              <a:gd name="connsiteX957" fmla="*/ 1804759 w 8026415"/>
              <a:gd name="connsiteY957" fmla="*/ 3134340 h 6663713"/>
              <a:gd name="connsiteX958" fmla="*/ 1797833 w 8026415"/>
              <a:gd name="connsiteY958" fmla="*/ 3144282 h 6663713"/>
              <a:gd name="connsiteX959" fmla="*/ 1810355 w 8026415"/>
              <a:gd name="connsiteY959" fmla="*/ 3135991 h 6663713"/>
              <a:gd name="connsiteX960" fmla="*/ 1831655 w 8026415"/>
              <a:gd name="connsiteY960" fmla="*/ 3120549 h 6663713"/>
              <a:gd name="connsiteX961" fmla="*/ 1857317 w 8026415"/>
              <a:gd name="connsiteY961" fmla="*/ 3104898 h 6663713"/>
              <a:gd name="connsiteX962" fmla="*/ 1876051 w 8026415"/>
              <a:gd name="connsiteY962" fmla="*/ 3099188 h 6663713"/>
              <a:gd name="connsiteX963" fmla="*/ 1889190 w 8026415"/>
              <a:gd name="connsiteY963" fmla="*/ 3091827 h 6663713"/>
              <a:gd name="connsiteX964" fmla="*/ 1939281 w 8026415"/>
              <a:gd name="connsiteY964" fmla="*/ 3058663 h 6663713"/>
              <a:gd name="connsiteX965" fmla="*/ 1992503 w 8026415"/>
              <a:gd name="connsiteY965" fmla="*/ 3023424 h 6663713"/>
              <a:gd name="connsiteX966" fmla="*/ 1993121 w 8026415"/>
              <a:gd name="connsiteY966" fmla="*/ 3024356 h 6663713"/>
              <a:gd name="connsiteX967" fmla="*/ 1940514 w 8026415"/>
              <a:gd name="connsiteY967" fmla="*/ 3060524 h 6663713"/>
              <a:gd name="connsiteX968" fmla="*/ 1954886 w 8026415"/>
              <a:gd name="connsiteY968" fmla="*/ 3055026 h 6663713"/>
              <a:gd name="connsiteX969" fmla="*/ 2050657 w 8026415"/>
              <a:gd name="connsiteY969" fmla="*/ 2995633 h 6663713"/>
              <a:gd name="connsiteX970" fmla="*/ 2069440 w 8026415"/>
              <a:gd name="connsiteY970" fmla="*/ 2983197 h 6663713"/>
              <a:gd name="connsiteX971" fmla="*/ 2113837 w 8026415"/>
              <a:gd name="connsiteY971" fmla="*/ 2961834 h 6663713"/>
              <a:gd name="connsiteX972" fmla="*/ 2142013 w 8026415"/>
              <a:gd name="connsiteY972" fmla="*/ 2943179 h 6663713"/>
              <a:gd name="connsiteX973" fmla="*/ 2152639 w 8026415"/>
              <a:gd name="connsiteY973" fmla="*/ 2938822 h 6663713"/>
              <a:gd name="connsiteX974" fmla="*/ 2151357 w 8026415"/>
              <a:gd name="connsiteY974" fmla="*/ 2943688 h 6663713"/>
              <a:gd name="connsiteX975" fmla="*/ 2130057 w 8026415"/>
              <a:gd name="connsiteY975" fmla="*/ 2959127 h 6663713"/>
              <a:gd name="connsiteX976" fmla="*/ 2114453 w 8026415"/>
              <a:gd name="connsiteY976" fmla="*/ 2962765 h 6663713"/>
              <a:gd name="connsiteX977" fmla="*/ 2082530 w 8026415"/>
              <a:gd name="connsiteY977" fmla="*/ 2982562 h 6663713"/>
              <a:gd name="connsiteX978" fmla="*/ 2044961 w 8026415"/>
              <a:gd name="connsiteY978" fmla="*/ 3007436 h 6663713"/>
              <a:gd name="connsiteX979" fmla="*/ 2029308 w 8026415"/>
              <a:gd name="connsiteY979" fmla="*/ 3017800 h 6663713"/>
              <a:gd name="connsiteX980" fmla="*/ 2008009 w 8026415"/>
              <a:gd name="connsiteY980" fmla="*/ 3033241 h 6663713"/>
              <a:gd name="connsiteX981" fmla="*/ 1985477 w 8026415"/>
              <a:gd name="connsiteY981" fmla="*/ 3046819 h 6663713"/>
              <a:gd name="connsiteX982" fmla="*/ 1973571 w 8026415"/>
              <a:gd name="connsiteY982" fmla="*/ 3056043 h 6663713"/>
              <a:gd name="connsiteX983" fmla="*/ 1965460 w 8026415"/>
              <a:gd name="connsiteY983" fmla="*/ 3057396 h 6663713"/>
              <a:gd name="connsiteX984" fmla="*/ 1949808 w 8026415"/>
              <a:gd name="connsiteY984" fmla="*/ 3067759 h 6663713"/>
              <a:gd name="connsiteX985" fmla="*/ 1944778 w 8026415"/>
              <a:gd name="connsiteY985" fmla="*/ 3073766 h 6663713"/>
              <a:gd name="connsiteX986" fmla="*/ 1939182 w 8026415"/>
              <a:gd name="connsiteY986" fmla="*/ 3072116 h 6663713"/>
              <a:gd name="connsiteX987" fmla="*/ 1920398 w 8026415"/>
              <a:gd name="connsiteY987" fmla="*/ 3084553 h 6663713"/>
              <a:gd name="connsiteX988" fmla="*/ 1915370 w 8026415"/>
              <a:gd name="connsiteY988" fmla="*/ 3090561 h 6663713"/>
              <a:gd name="connsiteX989" fmla="*/ 1909773 w 8026415"/>
              <a:gd name="connsiteY989" fmla="*/ 3088911 h 6663713"/>
              <a:gd name="connsiteX990" fmla="*/ 1859066 w 8026415"/>
              <a:gd name="connsiteY990" fmla="*/ 3121144 h 6663713"/>
              <a:gd name="connsiteX991" fmla="*/ 1849675 w 8026415"/>
              <a:gd name="connsiteY991" fmla="*/ 3127362 h 6663713"/>
              <a:gd name="connsiteX992" fmla="*/ 1837768 w 8026415"/>
              <a:gd name="connsiteY992" fmla="*/ 3136585 h 6663713"/>
              <a:gd name="connsiteX993" fmla="*/ 1810824 w 8026415"/>
              <a:gd name="connsiteY993" fmla="*/ 3157101 h 6663713"/>
              <a:gd name="connsiteX994" fmla="*/ 1782647 w 8026415"/>
              <a:gd name="connsiteY994" fmla="*/ 3175757 h 6663713"/>
              <a:gd name="connsiteX995" fmla="*/ 1753239 w 8026415"/>
              <a:gd name="connsiteY995" fmla="*/ 3192551 h 6663713"/>
              <a:gd name="connsiteX996" fmla="*/ 1731323 w 8026415"/>
              <a:gd name="connsiteY996" fmla="*/ 3207061 h 6663713"/>
              <a:gd name="connsiteX997" fmla="*/ 1720032 w 8026415"/>
              <a:gd name="connsiteY997" fmla="*/ 3217213 h 6663713"/>
              <a:gd name="connsiteX998" fmla="*/ 1704379 w 8026415"/>
              <a:gd name="connsiteY998" fmla="*/ 3227578 h 6663713"/>
              <a:gd name="connsiteX999" fmla="*/ 1676203 w 8026415"/>
              <a:gd name="connsiteY999" fmla="*/ 3246233 h 6663713"/>
              <a:gd name="connsiteX1000" fmla="*/ 1673072 w 8026415"/>
              <a:gd name="connsiteY1000" fmla="*/ 3248305 h 6663713"/>
              <a:gd name="connsiteX1001" fmla="*/ 1634936 w 8026415"/>
              <a:gd name="connsiteY1001" fmla="*/ 3265522 h 6663713"/>
              <a:gd name="connsiteX1002" fmla="*/ 1633703 w 8026415"/>
              <a:gd name="connsiteY1002" fmla="*/ 3263661 h 6663713"/>
              <a:gd name="connsiteX1003" fmla="*/ 1639399 w 8026415"/>
              <a:gd name="connsiteY1003" fmla="*/ 3251857 h 6663713"/>
              <a:gd name="connsiteX1004" fmla="*/ 1664444 w 8026415"/>
              <a:gd name="connsiteY1004" fmla="*/ 3235275 h 6663713"/>
              <a:gd name="connsiteX1005" fmla="*/ 1672604 w 8026415"/>
              <a:gd name="connsiteY1005" fmla="*/ 3227195 h 6663713"/>
              <a:gd name="connsiteX1006" fmla="*/ 1662596 w 8026415"/>
              <a:gd name="connsiteY1006" fmla="*/ 3232482 h 6663713"/>
              <a:gd name="connsiteX1007" fmla="*/ 1650689 w 8026415"/>
              <a:gd name="connsiteY1007" fmla="*/ 3241704 h 6663713"/>
              <a:gd name="connsiteX1008" fmla="*/ 1635035 w 8026415"/>
              <a:gd name="connsiteY1008" fmla="*/ 3252069 h 6663713"/>
              <a:gd name="connsiteX1009" fmla="*/ 1623194 w 8026415"/>
              <a:gd name="connsiteY1009" fmla="*/ 3259291 h 6663713"/>
              <a:gd name="connsiteX1010" fmla="*/ 1625040 w 8026415"/>
              <a:gd name="connsiteY1010" fmla="*/ 3253946 h 6663713"/>
              <a:gd name="connsiteX1011" fmla="*/ 1588718 w 8026415"/>
              <a:gd name="connsiteY1011" fmla="*/ 3257298 h 6663713"/>
              <a:gd name="connsiteX1012" fmla="*/ 1607673 w 8026415"/>
              <a:gd name="connsiteY1012" fmla="*/ 3244749 h 6663713"/>
              <a:gd name="connsiteX1013" fmla="*/ 1621478 w 8026415"/>
              <a:gd name="connsiteY1013" fmla="*/ 3231592 h 6663713"/>
              <a:gd name="connsiteX1014" fmla="*/ 1581669 w 8026415"/>
              <a:gd name="connsiteY1014" fmla="*/ 3257949 h 6663713"/>
              <a:gd name="connsiteX1015" fmla="*/ 1575820 w 8026415"/>
              <a:gd name="connsiteY1015" fmla="*/ 3258489 h 6663713"/>
              <a:gd name="connsiteX1016" fmla="*/ 1501639 w 8026415"/>
              <a:gd name="connsiteY1016" fmla="*/ 3275555 h 6663713"/>
              <a:gd name="connsiteX1017" fmla="*/ 1471166 w 8026415"/>
              <a:gd name="connsiteY1017" fmla="*/ 3290117 h 6663713"/>
              <a:gd name="connsiteX1018" fmla="*/ 1495929 w 8026415"/>
              <a:gd name="connsiteY1018" fmla="*/ 3273213 h 6663713"/>
              <a:gd name="connsiteX1019" fmla="*/ 1577328 w 8026415"/>
              <a:gd name="connsiteY1019" fmla="*/ 3219319 h 6663713"/>
              <a:gd name="connsiteX1020" fmla="*/ 1653081 w 8026415"/>
              <a:gd name="connsiteY1020" fmla="*/ 3170504 h 6663713"/>
              <a:gd name="connsiteX1021" fmla="*/ 1662474 w 8026415"/>
              <a:gd name="connsiteY1021" fmla="*/ 3164285 h 6663713"/>
              <a:gd name="connsiteX1022" fmla="*/ 1736378 w 8026415"/>
              <a:gd name="connsiteY1022" fmla="*/ 3112675 h 6663713"/>
              <a:gd name="connsiteX1023" fmla="*/ 1785188 w 8026415"/>
              <a:gd name="connsiteY1023" fmla="*/ 3084375 h 6663713"/>
              <a:gd name="connsiteX1024" fmla="*/ 1829633 w 8026415"/>
              <a:gd name="connsiteY1024" fmla="*/ 3056286 h 6663713"/>
              <a:gd name="connsiteX1025" fmla="*/ 1868484 w 8026415"/>
              <a:gd name="connsiteY1025" fmla="*/ 3026547 h 6663713"/>
              <a:gd name="connsiteX1026" fmla="*/ 1972513 w 8026415"/>
              <a:gd name="connsiteY1026" fmla="*/ 2945622 h 6663713"/>
              <a:gd name="connsiteX1027" fmla="*/ 2035127 w 8026415"/>
              <a:gd name="connsiteY1027" fmla="*/ 2904166 h 6663713"/>
              <a:gd name="connsiteX1028" fmla="*/ 2047033 w 8026415"/>
              <a:gd name="connsiteY1028" fmla="*/ 2894943 h 6663713"/>
              <a:gd name="connsiteX1029" fmla="*/ 2038308 w 8026415"/>
              <a:gd name="connsiteY1029" fmla="*/ 2895366 h 6663713"/>
              <a:gd name="connsiteX1030" fmla="*/ 2001405 w 8026415"/>
              <a:gd name="connsiteY1030" fmla="*/ 2914444 h 6663713"/>
              <a:gd name="connsiteX1031" fmla="*/ 1951979 w 8026415"/>
              <a:gd name="connsiteY1031" fmla="*/ 2941814 h 6663713"/>
              <a:gd name="connsiteX1032" fmla="*/ 1962653 w 8026415"/>
              <a:gd name="connsiteY1032" fmla="*/ 2930729 h 6663713"/>
              <a:gd name="connsiteX1033" fmla="*/ 1991495 w 8026415"/>
              <a:gd name="connsiteY1033" fmla="*/ 2906279 h 6663713"/>
              <a:gd name="connsiteX1034" fmla="*/ 1995907 w 8026415"/>
              <a:gd name="connsiteY1034" fmla="*/ 2899341 h 6663713"/>
              <a:gd name="connsiteX1035" fmla="*/ 1985899 w 8026415"/>
              <a:gd name="connsiteY1035" fmla="*/ 2904629 h 6663713"/>
              <a:gd name="connsiteX1036" fmla="*/ 1973376 w 8026415"/>
              <a:gd name="connsiteY1036" fmla="*/ 2912919 h 6663713"/>
              <a:gd name="connsiteX1037" fmla="*/ 1923902 w 8026415"/>
              <a:gd name="connsiteY1037" fmla="*/ 2947015 h 6663713"/>
              <a:gd name="connsiteX1038" fmla="*/ 1892595 w 8026415"/>
              <a:gd name="connsiteY1038" fmla="*/ 2967744 h 6663713"/>
              <a:gd name="connsiteX1039" fmla="*/ 1863185 w 8026415"/>
              <a:gd name="connsiteY1039" fmla="*/ 2984537 h 6663713"/>
              <a:gd name="connsiteX1040" fmla="*/ 1768647 w 8026415"/>
              <a:gd name="connsiteY1040" fmla="*/ 3045791 h 6663713"/>
              <a:gd name="connsiteX1041" fmla="*/ 1758640 w 8026415"/>
              <a:gd name="connsiteY1041" fmla="*/ 3051079 h 6663713"/>
              <a:gd name="connsiteX1042" fmla="*/ 1751760 w 8026415"/>
              <a:gd name="connsiteY1042" fmla="*/ 3054293 h 6663713"/>
              <a:gd name="connsiteX1043" fmla="*/ 1716658 w 8026415"/>
              <a:gd name="connsiteY1043" fmla="*/ 3082891 h 6663713"/>
              <a:gd name="connsiteX1044" fmla="*/ 1671595 w 8026415"/>
              <a:gd name="connsiteY1044" fmla="*/ 3110048 h 6663713"/>
              <a:gd name="connsiteX1045" fmla="*/ 1665334 w 8026415"/>
              <a:gd name="connsiteY1045" fmla="*/ 3114193 h 6663713"/>
              <a:gd name="connsiteX1046" fmla="*/ 1630896 w 8026415"/>
              <a:gd name="connsiteY1046" fmla="*/ 3136995 h 6663713"/>
              <a:gd name="connsiteX1047" fmla="*/ 1592095 w 8026415"/>
              <a:gd name="connsiteY1047" fmla="*/ 3160007 h 6663713"/>
              <a:gd name="connsiteX1048" fmla="*/ 1542003 w 8026415"/>
              <a:gd name="connsiteY1048" fmla="*/ 3193172 h 6663713"/>
              <a:gd name="connsiteX1049" fmla="*/ 1496891 w 8026415"/>
              <a:gd name="connsiteY1049" fmla="*/ 3227057 h 6663713"/>
              <a:gd name="connsiteX1050" fmla="*/ 1427350 w 8026415"/>
              <a:gd name="connsiteY1050" fmla="*/ 3278454 h 6663713"/>
              <a:gd name="connsiteX1051" fmla="*/ 1372230 w 8026415"/>
              <a:gd name="connsiteY1051" fmla="*/ 3317627 h 6663713"/>
              <a:gd name="connsiteX1052" fmla="*/ 1389732 w 8026415"/>
              <a:gd name="connsiteY1052" fmla="*/ 3310056 h 6663713"/>
              <a:gd name="connsiteX1053" fmla="*/ 1405385 w 8026415"/>
              <a:gd name="connsiteY1053" fmla="*/ 3299691 h 6663713"/>
              <a:gd name="connsiteX1054" fmla="*/ 1467334 w 8026415"/>
              <a:gd name="connsiteY1054" fmla="*/ 3264030 h 6663713"/>
              <a:gd name="connsiteX1055" fmla="*/ 1517426 w 8026415"/>
              <a:gd name="connsiteY1055" fmla="*/ 3230866 h 6663713"/>
              <a:gd name="connsiteX1056" fmla="*/ 1561305 w 8026415"/>
              <a:gd name="connsiteY1056" fmla="*/ 3195120 h 6663713"/>
              <a:gd name="connsiteX1057" fmla="*/ 1575726 w 8026415"/>
              <a:gd name="connsiteY1057" fmla="*/ 3182894 h 6663713"/>
              <a:gd name="connsiteX1058" fmla="*/ 1638290 w 8026415"/>
              <a:gd name="connsiteY1058" fmla="*/ 3148165 h 6663713"/>
              <a:gd name="connsiteX1059" fmla="*/ 1663952 w 8026415"/>
              <a:gd name="connsiteY1059" fmla="*/ 3132513 h 6663713"/>
              <a:gd name="connsiteX1060" fmla="*/ 1698392 w 8026415"/>
              <a:gd name="connsiteY1060" fmla="*/ 3109711 h 6663713"/>
              <a:gd name="connsiteX1061" fmla="*/ 1717176 w 8026415"/>
              <a:gd name="connsiteY1061" fmla="*/ 3097275 h 6663713"/>
              <a:gd name="connsiteX1062" fmla="*/ 1752896 w 8026415"/>
              <a:gd name="connsiteY1062" fmla="*/ 3069608 h 6663713"/>
              <a:gd name="connsiteX1063" fmla="*/ 1775426 w 8026415"/>
              <a:gd name="connsiteY1063" fmla="*/ 3056029 h 6663713"/>
              <a:gd name="connsiteX1064" fmla="*/ 1830497 w 8026415"/>
              <a:gd name="connsiteY1064" fmla="*/ 3023583 h 6663713"/>
              <a:gd name="connsiteX1065" fmla="*/ 1862420 w 8026415"/>
              <a:gd name="connsiteY1065" fmla="*/ 3003787 h 6663713"/>
              <a:gd name="connsiteX1066" fmla="*/ 1871196 w 8026415"/>
              <a:gd name="connsiteY1066" fmla="*/ 2996638 h 6663713"/>
              <a:gd name="connsiteX1067" fmla="*/ 1900038 w 8026415"/>
              <a:gd name="connsiteY1067" fmla="*/ 2972187 h 6663713"/>
              <a:gd name="connsiteX1068" fmla="*/ 1914410 w 8026415"/>
              <a:gd name="connsiteY1068" fmla="*/ 2966687 h 6663713"/>
              <a:gd name="connsiteX1069" fmla="*/ 1874278 w 8026415"/>
              <a:gd name="connsiteY1069" fmla="*/ 3001291 h 6663713"/>
              <a:gd name="connsiteX1070" fmla="*/ 1702089 w 8026415"/>
              <a:gd name="connsiteY1070" fmla="*/ 3115297 h 6663713"/>
              <a:gd name="connsiteX1071" fmla="*/ 1650099 w 8026415"/>
              <a:gd name="connsiteY1071" fmla="*/ 3152396 h 6663713"/>
              <a:gd name="connsiteX1072" fmla="*/ 1641939 w 8026415"/>
              <a:gd name="connsiteY1072" fmla="*/ 3160476 h 6663713"/>
              <a:gd name="connsiteX1073" fmla="*/ 1640041 w 8026415"/>
              <a:gd name="connsiteY1073" fmla="*/ 3164410 h 6663713"/>
              <a:gd name="connsiteX1074" fmla="*/ 1643789 w 8026415"/>
              <a:gd name="connsiteY1074" fmla="*/ 3163268 h 6663713"/>
              <a:gd name="connsiteX1075" fmla="*/ 1656928 w 8026415"/>
              <a:gd name="connsiteY1075" fmla="*/ 3155907 h 6663713"/>
              <a:gd name="connsiteX1076" fmla="*/ 1654413 w 8026415"/>
              <a:gd name="connsiteY1076" fmla="*/ 3158911 h 6663713"/>
              <a:gd name="connsiteX1077" fmla="*/ 1515429 w 8026415"/>
              <a:gd name="connsiteY1077" fmla="*/ 3248253 h 6663713"/>
              <a:gd name="connsiteX1078" fmla="*/ 1468468 w 8026415"/>
              <a:gd name="connsiteY1078" fmla="*/ 3279346 h 6663713"/>
              <a:gd name="connsiteX1079" fmla="*/ 1421508 w 8026415"/>
              <a:gd name="connsiteY1079" fmla="*/ 3310439 h 6663713"/>
              <a:gd name="connsiteX1080" fmla="*/ 1415246 w 8026415"/>
              <a:gd name="connsiteY1080" fmla="*/ 3314583 h 6663713"/>
              <a:gd name="connsiteX1081" fmla="*/ 1379575 w 8026415"/>
              <a:gd name="connsiteY1081" fmla="*/ 3335523 h 6663713"/>
              <a:gd name="connsiteX1082" fmla="*/ 1320092 w 8026415"/>
              <a:gd name="connsiteY1082" fmla="*/ 3374907 h 6663713"/>
              <a:gd name="connsiteX1083" fmla="*/ 1314963 w 8026415"/>
              <a:gd name="connsiteY1083" fmla="*/ 3377616 h 6663713"/>
              <a:gd name="connsiteX1084" fmla="*/ 1301004 w 8026415"/>
              <a:gd name="connsiteY1084" fmla="*/ 3383431 h 6663713"/>
              <a:gd name="connsiteX1085" fmla="*/ 1320757 w 8026415"/>
              <a:gd name="connsiteY1085" fmla="*/ 3369111 h 6663713"/>
              <a:gd name="connsiteX1086" fmla="*/ 1342057 w 8026415"/>
              <a:gd name="connsiteY1086" fmla="*/ 3353671 h 6663713"/>
              <a:gd name="connsiteX1087" fmla="*/ 1348983 w 8026415"/>
              <a:gd name="connsiteY1087" fmla="*/ 3343728 h 6663713"/>
              <a:gd name="connsiteX1088" fmla="*/ 1361506 w 8026415"/>
              <a:gd name="connsiteY1088" fmla="*/ 3335437 h 6663713"/>
              <a:gd name="connsiteX1089" fmla="*/ 1359658 w 8026415"/>
              <a:gd name="connsiteY1089" fmla="*/ 3332646 h 6663713"/>
              <a:gd name="connsiteX1090" fmla="*/ 1344003 w 8026415"/>
              <a:gd name="connsiteY1090" fmla="*/ 3343009 h 6663713"/>
              <a:gd name="connsiteX1091" fmla="*/ 1331480 w 8026415"/>
              <a:gd name="connsiteY1091" fmla="*/ 3351301 h 6663713"/>
              <a:gd name="connsiteX1092" fmla="*/ 1321472 w 8026415"/>
              <a:gd name="connsiteY1092" fmla="*/ 3356588 h 6663713"/>
              <a:gd name="connsiteX1093" fmla="*/ 1329015 w 8026415"/>
              <a:gd name="connsiteY1093" fmla="*/ 3347578 h 6663713"/>
              <a:gd name="connsiteX1094" fmla="*/ 1327167 w 8026415"/>
              <a:gd name="connsiteY1094" fmla="*/ 3344785 h 6663713"/>
              <a:gd name="connsiteX1095" fmla="*/ 1299657 w 8026415"/>
              <a:gd name="connsiteY1095" fmla="*/ 3357645 h 6663713"/>
              <a:gd name="connsiteX1096" fmla="*/ 1268023 w 8026415"/>
              <a:gd name="connsiteY1096" fmla="*/ 3380429 h 6663713"/>
              <a:gd name="connsiteX1097" fmla="*/ 1245731 w 8026415"/>
              <a:gd name="connsiteY1097" fmla="*/ 3395816 h 6663713"/>
              <a:gd name="connsiteX1098" fmla="*/ 1242762 w 8026415"/>
              <a:gd name="connsiteY1098" fmla="*/ 3394313 h 6663713"/>
              <a:gd name="connsiteX1099" fmla="*/ 1244611 w 8026415"/>
              <a:gd name="connsiteY1099" fmla="*/ 3373370 h 6663713"/>
              <a:gd name="connsiteX1100" fmla="*/ 1271889 w 8026415"/>
              <a:gd name="connsiteY1100" fmla="*/ 3325238 h 6663713"/>
              <a:gd name="connsiteX1101" fmla="*/ 1280722 w 8026415"/>
              <a:gd name="connsiteY1101" fmla="*/ 3302699 h 6663713"/>
              <a:gd name="connsiteX1102" fmla="*/ 1246454 w 8026415"/>
              <a:gd name="connsiteY1102" fmla="*/ 3304286 h 6663713"/>
              <a:gd name="connsiteX1103" fmla="*/ 1188726 w 8026415"/>
              <a:gd name="connsiteY1103" fmla="*/ 3271306 h 6663713"/>
              <a:gd name="connsiteX1104" fmla="*/ 1135118 w 8026415"/>
              <a:gd name="connsiteY1104" fmla="*/ 3234204 h 6663713"/>
              <a:gd name="connsiteX1105" fmla="*/ 1163986 w 8026415"/>
              <a:gd name="connsiteY1105" fmla="*/ 3188858 h 6663713"/>
              <a:gd name="connsiteX1106" fmla="*/ 1261405 w 8026415"/>
              <a:gd name="connsiteY1106" fmla="*/ 3057459 h 6663713"/>
              <a:gd name="connsiteX1107" fmla="*/ 1263668 w 8026415"/>
              <a:gd name="connsiteY1107" fmla="*/ 3055339 h 6663713"/>
              <a:gd name="connsiteX1108" fmla="*/ 1259492 w 8026415"/>
              <a:gd name="connsiteY1108" fmla="*/ 3048522 h 6663713"/>
              <a:gd name="connsiteX1109" fmla="*/ 1255566 w 8026415"/>
              <a:gd name="connsiteY1109" fmla="*/ 3028502 h 6663713"/>
              <a:gd name="connsiteX1110" fmla="*/ 1279942 w 8026415"/>
              <a:gd name="connsiteY1110" fmla="*/ 2945411 h 6663713"/>
              <a:gd name="connsiteX1111" fmla="*/ 1327104 w 8026415"/>
              <a:gd name="connsiteY1111" fmla="*/ 2843219 h 6663713"/>
              <a:gd name="connsiteX1112" fmla="*/ 1335090 w 8026415"/>
              <a:gd name="connsiteY1112" fmla="*/ 2825149 h 6663713"/>
              <a:gd name="connsiteX1113" fmla="*/ 1333492 w 8026415"/>
              <a:gd name="connsiteY1113" fmla="*/ 2816276 h 6663713"/>
              <a:gd name="connsiteX1114" fmla="*/ 1346477 w 8026415"/>
              <a:gd name="connsiteY1114" fmla="*/ 2808114 h 6663713"/>
              <a:gd name="connsiteX1115" fmla="*/ 1378515 w 8026415"/>
              <a:gd name="connsiteY1115" fmla="*/ 2788508 h 6663713"/>
              <a:gd name="connsiteX1116" fmla="*/ 1409834 w 8026415"/>
              <a:gd name="connsiteY1116" fmla="*/ 2767759 h 6663713"/>
              <a:gd name="connsiteX1117" fmla="*/ 1438932 w 8026415"/>
              <a:gd name="connsiteY1117" fmla="*/ 2750532 h 6663713"/>
              <a:gd name="connsiteX1118" fmla="*/ 1442112 w 8026415"/>
              <a:gd name="connsiteY1118" fmla="*/ 2748534 h 6663713"/>
              <a:gd name="connsiteX1119" fmla="*/ 1444574 w 8026415"/>
              <a:gd name="connsiteY1119" fmla="*/ 2745392 h 6663713"/>
              <a:gd name="connsiteX1120" fmla="*/ 1451411 w 8026415"/>
              <a:gd name="connsiteY1120" fmla="*/ 2742157 h 6663713"/>
              <a:gd name="connsiteX1121" fmla="*/ 1464131 w 8026415"/>
              <a:gd name="connsiteY1121" fmla="*/ 2734161 h 6663713"/>
              <a:gd name="connsiteX1122" fmla="*/ 1470731 w 8026415"/>
              <a:gd name="connsiteY1122" fmla="*/ 2730545 h 6663713"/>
              <a:gd name="connsiteX1123" fmla="*/ 1495450 w 8026415"/>
              <a:gd name="connsiteY1123" fmla="*/ 2713413 h 6663713"/>
              <a:gd name="connsiteX1124" fmla="*/ 1497913 w 8026415"/>
              <a:gd name="connsiteY1124" fmla="*/ 2710271 h 6663713"/>
              <a:gd name="connsiteX1125" fmla="*/ 1510633 w 8026415"/>
              <a:gd name="connsiteY1125" fmla="*/ 2702276 h 6663713"/>
              <a:gd name="connsiteX1126" fmla="*/ 1515249 w 8026415"/>
              <a:gd name="connsiteY1126" fmla="*/ 2702562 h 6663713"/>
              <a:gd name="connsiteX1127" fmla="*/ 1522088 w 8026415"/>
              <a:gd name="connsiteY1127" fmla="*/ 2699327 h 6663713"/>
              <a:gd name="connsiteX1128" fmla="*/ 1534807 w 8026415"/>
              <a:gd name="connsiteY1128" fmla="*/ 2691332 h 6663713"/>
              <a:gd name="connsiteX1129" fmla="*/ 1547526 w 8026415"/>
              <a:gd name="connsiteY1129" fmla="*/ 2683337 h 6663713"/>
              <a:gd name="connsiteX1130" fmla="*/ 1554125 w 8026415"/>
              <a:gd name="connsiteY1130" fmla="*/ 2679720 h 6663713"/>
              <a:gd name="connsiteX1131" fmla="*/ 1574163 w 8026415"/>
              <a:gd name="connsiteY1131" fmla="*/ 2669252 h 6663713"/>
              <a:gd name="connsiteX1132" fmla="*/ 1581480 w 8026415"/>
              <a:gd name="connsiteY1132" fmla="*/ 2666778 h 6663713"/>
              <a:gd name="connsiteX1133" fmla="*/ 1603739 w 8026415"/>
              <a:gd name="connsiteY1133" fmla="*/ 2652786 h 6663713"/>
              <a:gd name="connsiteX1134" fmla="*/ 1607945 w 8026415"/>
              <a:gd name="connsiteY1134" fmla="*/ 2645361 h 6663713"/>
              <a:gd name="connsiteX1135" fmla="*/ 1610646 w 8026415"/>
              <a:gd name="connsiteY1135" fmla="*/ 2642600 h 6663713"/>
              <a:gd name="connsiteX1136" fmla="*/ 1655883 w 8026415"/>
              <a:gd name="connsiteY1136" fmla="*/ 2615761 h 6663713"/>
              <a:gd name="connsiteX1137" fmla="*/ 1678140 w 8026415"/>
              <a:gd name="connsiteY1137" fmla="*/ 2601771 h 6663713"/>
              <a:gd name="connsiteX1138" fmla="*/ 1681081 w 8026415"/>
              <a:gd name="connsiteY1138" fmla="*/ 2599392 h 6663713"/>
              <a:gd name="connsiteX1139" fmla="*/ 1704060 w 8026415"/>
              <a:gd name="connsiteY1139" fmla="*/ 2586542 h 6663713"/>
              <a:gd name="connsiteX1140" fmla="*/ 1731480 w 8026415"/>
              <a:gd name="connsiteY1140" fmla="*/ 2566649 h 6663713"/>
              <a:gd name="connsiteX1141" fmla="*/ 1737361 w 8026415"/>
              <a:gd name="connsiteY1141" fmla="*/ 2561890 h 6663713"/>
              <a:gd name="connsiteX1142" fmla="*/ 1743961 w 8026415"/>
              <a:gd name="connsiteY1142" fmla="*/ 2558274 h 6663713"/>
              <a:gd name="connsiteX1143" fmla="*/ 1771622 w 8026415"/>
              <a:gd name="connsiteY1143" fmla="*/ 2538762 h 6663713"/>
              <a:gd name="connsiteX1144" fmla="*/ 1780682 w 8026415"/>
              <a:gd name="connsiteY1144" fmla="*/ 2532004 h 6663713"/>
              <a:gd name="connsiteX1145" fmla="*/ 1818362 w 8026415"/>
              <a:gd name="connsiteY1145" fmla="*/ 2507258 h 6663713"/>
              <a:gd name="connsiteX1146" fmla="*/ 1821063 w 8026415"/>
              <a:gd name="connsiteY1146" fmla="*/ 2504497 h 6663713"/>
              <a:gd name="connsiteX1147" fmla="*/ 1817643 w 8026415"/>
              <a:gd name="connsiteY1147" fmla="*/ 2506115 h 6663713"/>
              <a:gd name="connsiteX1148" fmla="*/ 1804924 w 8026415"/>
              <a:gd name="connsiteY1148" fmla="*/ 2514110 h 6663713"/>
              <a:gd name="connsiteX1149" fmla="*/ 1795145 w 8026415"/>
              <a:gd name="connsiteY1149" fmla="*/ 2519725 h 6663713"/>
              <a:gd name="connsiteX1150" fmla="*/ 1786351 w 8026415"/>
              <a:gd name="connsiteY1150" fmla="*/ 2523713 h 6663713"/>
              <a:gd name="connsiteX1151" fmla="*/ 1814365 w 8026415"/>
              <a:gd name="connsiteY1151" fmla="*/ 2506029 h 6663713"/>
              <a:gd name="connsiteX1152" fmla="*/ 1887503 w 8026415"/>
              <a:gd name="connsiteY1152" fmla="*/ 2460057 h 6663713"/>
              <a:gd name="connsiteX1153" fmla="*/ 1915762 w 8026415"/>
              <a:gd name="connsiteY1153" fmla="*/ 2441496 h 6663713"/>
              <a:gd name="connsiteX1154" fmla="*/ 1947379 w 8026415"/>
              <a:gd name="connsiteY1154" fmla="*/ 2421223 h 6663713"/>
              <a:gd name="connsiteX1155" fmla="*/ 1988718 w 8026415"/>
              <a:gd name="connsiteY1155" fmla="*/ 2395239 h 6663713"/>
              <a:gd name="connsiteX1156" fmla="*/ 2013978 w 8026415"/>
              <a:gd name="connsiteY1156" fmla="*/ 2378963 h 6663713"/>
              <a:gd name="connsiteX1157" fmla="*/ 2023336 w 8026415"/>
              <a:gd name="connsiteY1157" fmla="*/ 2372681 h 6663713"/>
              <a:gd name="connsiteX1158" fmla="*/ 2061496 w 8026415"/>
              <a:gd name="connsiteY1158" fmla="*/ 2348696 h 6663713"/>
              <a:gd name="connsiteX1159" fmla="*/ 2102835 w 8026415"/>
              <a:gd name="connsiteY1159" fmla="*/ 2322712 h 6663713"/>
              <a:gd name="connsiteX1160" fmla="*/ 2144172 w 8026415"/>
              <a:gd name="connsiteY1160" fmla="*/ 2296729 h 6663713"/>
              <a:gd name="connsiteX1161" fmla="*/ 2162892 w 8026415"/>
              <a:gd name="connsiteY1161" fmla="*/ 2284164 h 6663713"/>
              <a:gd name="connsiteX1162" fmla="*/ 2191510 w 8026415"/>
              <a:gd name="connsiteY1162" fmla="*/ 2266175 h 6663713"/>
              <a:gd name="connsiteX1163" fmla="*/ 2204229 w 8026415"/>
              <a:gd name="connsiteY1163" fmla="*/ 2258180 h 6663713"/>
              <a:gd name="connsiteX1164" fmla="*/ 2239388 w 8026415"/>
              <a:gd name="connsiteY1164" fmla="*/ 2236481 h 6663713"/>
              <a:gd name="connsiteX1165" fmla="*/ 2251568 w 8026415"/>
              <a:gd name="connsiteY1165" fmla="*/ 2227626 h 6663713"/>
              <a:gd name="connsiteX1166" fmla="*/ 2264287 w 8026415"/>
              <a:gd name="connsiteY1166" fmla="*/ 2219632 h 6663713"/>
              <a:gd name="connsiteX1167" fmla="*/ 2267107 w 8026415"/>
              <a:gd name="connsiteY1167" fmla="*/ 2217060 h 6663713"/>
              <a:gd name="connsiteX1168" fmla="*/ 2308445 w 8026415"/>
              <a:gd name="connsiteY1168" fmla="*/ 2191077 h 6663713"/>
              <a:gd name="connsiteX1169" fmla="*/ 2308805 w 8026415"/>
              <a:gd name="connsiteY1169" fmla="*/ 2191650 h 6663713"/>
              <a:gd name="connsiteX1170" fmla="*/ 2388302 w 8026415"/>
              <a:gd name="connsiteY1170" fmla="*/ 2141682 h 6663713"/>
              <a:gd name="connsiteX1171" fmla="*/ 2407381 w 8026415"/>
              <a:gd name="connsiteY1171" fmla="*/ 2129690 h 6663713"/>
              <a:gd name="connsiteX1172" fmla="*/ 2480158 w 8026415"/>
              <a:gd name="connsiteY1172" fmla="*/ 2083145 h 6663713"/>
              <a:gd name="connsiteX1173" fmla="*/ 2479618 w 8026415"/>
              <a:gd name="connsiteY1173" fmla="*/ 2082286 h 6663713"/>
              <a:gd name="connsiteX1174" fmla="*/ 2482617 w 8026415"/>
              <a:gd name="connsiteY1174" fmla="*/ 2080002 h 6663713"/>
              <a:gd name="connsiteX1175" fmla="*/ 2489157 w 8026415"/>
              <a:gd name="connsiteY1175" fmla="*/ 2076290 h 6663713"/>
              <a:gd name="connsiteX1176" fmla="*/ 2549575 w 8026415"/>
              <a:gd name="connsiteY1176" fmla="*/ 2038314 h 6663713"/>
              <a:gd name="connsiteX1177" fmla="*/ 2562654 w 8026415"/>
              <a:gd name="connsiteY1177" fmla="*/ 2030892 h 6663713"/>
              <a:gd name="connsiteX1178" fmla="*/ 2584913 w 8026415"/>
              <a:gd name="connsiteY1178" fmla="*/ 2016901 h 6663713"/>
              <a:gd name="connsiteX1179" fmla="*/ 2606453 w 8026415"/>
              <a:gd name="connsiteY1179" fmla="*/ 2001764 h 6663713"/>
              <a:gd name="connsiteX1180" fmla="*/ 2615812 w 8026415"/>
              <a:gd name="connsiteY1180" fmla="*/ 1995482 h 6663713"/>
              <a:gd name="connsiteX1181" fmla="*/ 2628532 w 8026415"/>
              <a:gd name="connsiteY1181" fmla="*/ 1987487 h 6663713"/>
              <a:gd name="connsiteX1182" fmla="*/ 2631531 w 8026415"/>
              <a:gd name="connsiteY1182" fmla="*/ 1985201 h 6663713"/>
              <a:gd name="connsiteX1183" fmla="*/ 2627991 w 8026415"/>
              <a:gd name="connsiteY1183" fmla="*/ 1986627 h 6663713"/>
              <a:gd name="connsiteX1184" fmla="*/ 2589473 w 8026415"/>
              <a:gd name="connsiteY1184" fmla="*/ 2010039 h 6663713"/>
              <a:gd name="connsiteX1185" fmla="*/ 2579573 w 8026415"/>
              <a:gd name="connsiteY1185" fmla="*/ 2015463 h 6663713"/>
              <a:gd name="connsiteX1186" fmla="*/ 2550235 w 8026415"/>
              <a:gd name="connsiteY1186" fmla="*/ 2032305 h 6663713"/>
              <a:gd name="connsiteX1187" fmla="*/ 2544054 w 8026415"/>
              <a:gd name="connsiteY1187" fmla="*/ 2036589 h 6663713"/>
              <a:gd name="connsiteX1188" fmla="*/ 2537335 w 8026415"/>
              <a:gd name="connsiteY1188" fmla="*/ 2040014 h 6663713"/>
              <a:gd name="connsiteX1189" fmla="*/ 2507816 w 8026415"/>
              <a:gd name="connsiteY1189" fmla="*/ 2056569 h 6663713"/>
              <a:gd name="connsiteX1190" fmla="*/ 2486096 w 8026415"/>
              <a:gd name="connsiteY1190" fmla="*/ 2071421 h 6663713"/>
              <a:gd name="connsiteX1191" fmla="*/ 2482736 w 8026415"/>
              <a:gd name="connsiteY1191" fmla="*/ 2073134 h 6663713"/>
              <a:gd name="connsiteX1192" fmla="*/ 2460478 w 8026415"/>
              <a:gd name="connsiteY1192" fmla="*/ 2087124 h 6663713"/>
              <a:gd name="connsiteX1193" fmla="*/ 2416499 w 8026415"/>
              <a:gd name="connsiteY1193" fmla="*/ 2115966 h 6663713"/>
              <a:gd name="connsiteX1194" fmla="*/ 2412960 w 8026415"/>
              <a:gd name="connsiteY1194" fmla="*/ 2117390 h 6663713"/>
              <a:gd name="connsiteX1195" fmla="*/ 2404980 w 8026415"/>
              <a:gd name="connsiteY1195" fmla="*/ 2118811 h 6663713"/>
              <a:gd name="connsiteX1196" fmla="*/ 2382721 w 8026415"/>
              <a:gd name="connsiteY1196" fmla="*/ 2132802 h 6663713"/>
              <a:gd name="connsiteX1197" fmla="*/ 2377081 w 8026415"/>
              <a:gd name="connsiteY1197" fmla="*/ 2137945 h 6663713"/>
              <a:gd name="connsiteX1198" fmla="*/ 2358722 w 8026415"/>
              <a:gd name="connsiteY1198" fmla="*/ 2151084 h 6663713"/>
              <a:gd name="connsiteX1199" fmla="*/ 2352543 w 8026415"/>
              <a:gd name="connsiteY1199" fmla="*/ 2155367 h 6663713"/>
              <a:gd name="connsiteX1200" fmla="*/ 2339823 w 8026415"/>
              <a:gd name="connsiteY1200" fmla="*/ 2163362 h 6663713"/>
              <a:gd name="connsiteX1201" fmla="*/ 2327103 w 8026415"/>
              <a:gd name="connsiteY1201" fmla="*/ 2171357 h 6663713"/>
              <a:gd name="connsiteX1202" fmla="*/ 2321104 w 8026415"/>
              <a:gd name="connsiteY1202" fmla="*/ 2175927 h 6663713"/>
              <a:gd name="connsiteX1203" fmla="*/ 2319005 w 8026415"/>
              <a:gd name="connsiteY1203" fmla="*/ 2179645 h 6663713"/>
              <a:gd name="connsiteX1204" fmla="*/ 2306284 w 8026415"/>
              <a:gd name="connsiteY1204" fmla="*/ 2187640 h 6663713"/>
              <a:gd name="connsiteX1205" fmla="*/ 2302564 w 8026415"/>
              <a:gd name="connsiteY1205" fmla="*/ 2188779 h 6663713"/>
              <a:gd name="connsiteX1206" fmla="*/ 2276586 w 8026415"/>
              <a:gd name="connsiteY1206" fmla="*/ 2203909 h 6663713"/>
              <a:gd name="connsiteX1207" fmla="*/ 2270406 w 8026415"/>
              <a:gd name="connsiteY1207" fmla="*/ 2208193 h 6663713"/>
              <a:gd name="connsiteX1208" fmla="*/ 2257686 w 8026415"/>
              <a:gd name="connsiteY1208" fmla="*/ 2216189 h 6663713"/>
              <a:gd name="connsiteX1209" fmla="*/ 2251686 w 8026415"/>
              <a:gd name="connsiteY1209" fmla="*/ 2220759 h 6663713"/>
              <a:gd name="connsiteX1210" fmla="*/ 2247966 w 8026415"/>
              <a:gd name="connsiteY1210" fmla="*/ 2221898 h 6663713"/>
              <a:gd name="connsiteX1211" fmla="*/ 2244787 w 8026415"/>
              <a:gd name="connsiteY1211" fmla="*/ 2223897 h 6663713"/>
              <a:gd name="connsiteX1212" fmla="*/ 2216527 w 8026415"/>
              <a:gd name="connsiteY1212" fmla="*/ 2242458 h 6663713"/>
              <a:gd name="connsiteX1213" fmla="*/ 2184370 w 8026415"/>
              <a:gd name="connsiteY1213" fmla="*/ 2261872 h 6663713"/>
              <a:gd name="connsiteX1214" fmla="*/ 2152751 w 8026415"/>
              <a:gd name="connsiteY1214" fmla="*/ 2282146 h 6663713"/>
              <a:gd name="connsiteX1215" fmla="*/ 2114592 w 8026415"/>
              <a:gd name="connsiteY1215" fmla="*/ 2306131 h 6663713"/>
              <a:gd name="connsiteX1216" fmla="*/ 2111412 w 8026415"/>
              <a:gd name="connsiteY1216" fmla="*/ 2308130 h 6663713"/>
              <a:gd name="connsiteX1217" fmla="*/ 2111593 w 8026415"/>
              <a:gd name="connsiteY1217" fmla="*/ 2308416 h 6663713"/>
              <a:gd name="connsiteX1218" fmla="*/ 2121492 w 8026415"/>
              <a:gd name="connsiteY1218" fmla="*/ 2302993 h 6663713"/>
              <a:gd name="connsiteX1219" fmla="*/ 2128212 w 8026415"/>
              <a:gd name="connsiteY1219" fmla="*/ 2299568 h 6663713"/>
              <a:gd name="connsiteX1220" fmla="*/ 2118852 w 8026415"/>
              <a:gd name="connsiteY1220" fmla="*/ 2305850 h 6663713"/>
              <a:gd name="connsiteX1221" fmla="*/ 2141651 w 8026415"/>
              <a:gd name="connsiteY1221" fmla="*/ 2292719 h 6663713"/>
              <a:gd name="connsiteX1222" fmla="*/ 2151552 w 8026415"/>
              <a:gd name="connsiteY1222" fmla="*/ 2287296 h 6663713"/>
              <a:gd name="connsiteX1223" fmla="*/ 2142372 w 8026415"/>
              <a:gd name="connsiteY1223" fmla="*/ 2293865 h 6663713"/>
              <a:gd name="connsiteX1224" fmla="*/ 2119753 w 8026415"/>
              <a:gd name="connsiteY1224" fmla="*/ 2307282 h 6663713"/>
              <a:gd name="connsiteX1225" fmla="*/ 2113393 w 8026415"/>
              <a:gd name="connsiteY1225" fmla="*/ 2311280 h 6663713"/>
              <a:gd name="connsiteX1226" fmla="*/ 2078773 w 8026415"/>
              <a:gd name="connsiteY1226" fmla="*/ 2333840 h 6663713"/>
              <a:gd name="connsiteX1227" fmla="*/ 2056155 w 8026415"/>
              <a:gd name="connsiteY1227" fmla="*/ 2347257 h 6663713"/>
              <a:gd name="connsiteX1228" fmla="*/ 2052976 w 8026415"/>
              <a:gd name="connsiteY1228" fmla="*/ 2349256 h 6663713"/>
              <a:gd name="connsiteX1229" fmla="*/ 2027897 w 8026415"/>
              <a:gd name="connsiteY1229" fmla="*/ 2365819 h 6663713"/>
              <a:gd name="connsiteX1230" fmla="*/ 1992197 w 8026415"/>
              <a:gd name="connsiteY1230" fmla="*/ 2386659 h 6663713"/>
              <a:gd name="connsiteX1231" fmla="*/ 1988477 w 8026415"/>
              <a:gd name="connsiteY1231" fmla="*/ 2387799 h 6663713"/>
              <a:gd name="connsiteX1232" fmla="*/ 1978398 w 8026415"/>
              <a:gd name="connsiteY1232" fmla="*/ 2392935 h 6663713"/>
              <a:gd name="connsiteX1233" fmla="*/ 1930519 w 8026415"/>
              <a:gd name="connsiteY1233" fmla="*/ 2422630 h 6663713"/>
              <a:gd name="connsiteX1234" fmla="*/ 1920980 w 8026415"/>
              <a:gd name="connsiteY1234" fmla="*/ 2428626 h 6663713"/>
              <a:gd name="connsiteX1235" fmla="*/ 1892362 w 8026415"/>
              <a:gd name="connsiteY1235" fmla="*/ 2446614 h 6663713"/>
              <a:gd name="connsiteX1236" fmla="*/ 1863743 w 8026415"/>
              <a:gd name="connsiteY1236" fmla="*/ 2464603 h 6663713"/>
              <a:gd name="connsiteX1237" fmla="*/ 1828945 w 8026415"/>
              <a:gd name="connsiteY1237" fmla="*/ 2486875 h 6663713"/>
              <a:gd name="connsiteX1238" fmla="*/ 1809865 w 8026415"/>
              <a:gd name="connsiteY1238" fmla="*/ 2498868 h 6663713"/>
              <a:gd name="connsiteX1239" fmla="*/ 1793966 w 8026415"/>
              <a:gd name="connsiteY1239" fmla="*/ 2508861 h 6663713"/>
              <a:gd name="connsiteX1240" fmla="*/ 1736728 w 8026415"/>
              <a:gd name="connsiteY1240" fmla="*/ 2544838 h 6663713"/>
              <a:gd name="connsiteX1241" fmla="*/ 1708469 w 8026415"/>
              <a:gd name="connsiteY1241" fmla="*/ 2563399 h 6663713"/>
              <a:gd name="connsiteX1242" fmla="*/ 1701930 w 8026415"/>
              <a:gd name="connsiteY1242" fmla="*/ 2567111 h 6663713"/>
              <a:gd name="connsiteX1243" fmla="*/ 1663770 w 8026415"/>
              <a:gd name="connsiteY1243" fmla="*/ 2591096 h 6663713"/>
              <a:gd name="connsiteX1244" fmla="*/ 1654412 w 8026415"/>
              <a:gd name="connsiteY1244" fmla="*/ 2597378 h 6663713"/>
              <a:gd name="connsiteX1245" fmla="*/ 1619433 w 8026415"/>
              <a:gd name="connsiteY1245" fmla="*/ 2619364 h 6663713"/>
              <a:gd name="connsiteX1246" fmla="*/ 1590634 w 8026415"/>
              <a:gd name="connsiteY1246" fmla="*/ 2637066 h 6663713"/>
              <a:gd name="connsiteX1247" fmla="*/ 1561836 w 8026415"/>
              <a:gd name="connsiteY1247" fmla="*/ 2654769 h 6663713"/>
              <a:gd name="connsiteX1248" fmla="*/ 1573294 w 8026415"/>
              <a:gd name="connsiteY1248" fmla="*/ 2644768 h 6663713"/>
              <a:gd name="connsiteX1249" fmla="*/ 1575093 w 8026415"/>
              <a:gd name="connsiteY1249" fmla="*/ 2641582 h 6663713"/>
              <a:gd name="connsiteX1250" fmla="*/ 1575574 w 8026415"/>
              <a:gd name="connsiteY1250" fmla="*/ 2641338 h 6663713"/>
              <a:gd name="connsiteX1251" fmla="*/ 1576676 w 8026415"/>
              <a:gd name="connsiteY1251" fmla="*/ 2640445 h 6663713"/>
              <a:gd name="connsiteX1252" fmla="*/ 1575394 w 8026415"/>
              <a:gd name="connsiteY1252" fmla="*/ 2641051 h 6663713"/>
              <a:gd name="connsiteX1253" fmla="*/ 1600653 w 8026415"/>
              <a:gd name="connsiteY1253" fmla="*/ 2624774 h 6663713"/>
              <a:gd name="connsiteX1254" fmla="*/ 1606653 w 8026415"/>
              <a:gd name="connsiteY1254" fmla="*/ 2620204 h 6663713"/>
              <a:gd name="connsiteX1255" fmla="*/ 1605753 w 8026415"/>
              <a:gd name="connsiteY1255" fmla="*/ 2618772 h 6663713"/>
              <a:gd name="connsiteX1256" fmla="*/ 1609112 w 8026415"/>
              <a:gd name="connsiteY1256" fmla="*/ 2617060 h 6663713"/>
              <a:gd name="connsiteX1257" fmla="*/ 1613012 w 8026415"/>
              <a:gd name="connsiteY1257" fmla="*/ 2616207 h 6663713"/>
              <a:gd name="connsiteX1258" fmla="*/ 1629271 w 8026415"/>
              <a:gd name="connsiteY1258" fmla="*/ 2606786 h 6663713"/>
              <a:gd name="connsiteX1259" fmla="*/ 1635451 w 8026415"/>
              <a:gd name="connsiteY1259" fmla="*/ 2602502 h 6663713"/>
              <a:gd name="connsiteX1260" fmla="*/ 1650812 w 8026415"/>
              <a:gd name="connsiteY1260" fmla="*/ 2591650 h 6663713"/>
              <a:gd name="connsiteX1261" fmla="*/ 1668990 w 8026415"/>
              <a:gd name="connsiteY1261" fmla="*/ 2578225 h 6663713"/>
              <a:gd name="connsiteX1262" fmla="*/ 1649551 w 8026415"/>
              <a:gd name="connsiteY1262" fmla="*/ 2589644 h 6663713"/>
              <a:gd name="connsiteX1263" fmla="*/ 1639470 w 8026415"/>
              <a:gd name="connsiteY1263" fmla="*/ 2594781 h 6663713"/>
              <a:gd name="connsiteX1264" fmla="*/ 1603952 w 8026415"/>
              <a:gd name="connsiteY1264" fmla="*/ 2615908 h 6663713"/>
              <a:gd name="connsiteX1265" fmla="*/ 1594593 w 8026415"/>
              <a:gd name="connsiteY1265" fmla="*/ 2622191 h 6663713"/>
              <a:gd name="connsiteX1266" fmla="*/ 1576234 w 8026415"/>
              <a:gd name="connsiteY1266" fmla="*/ 2635329 h 6663713"/>
              <a:gd name="connsiteX1267" fmla="*/ 1563334 w 8026415"/>
              <a:gd name="connsiteY1267" fmla="*/ 2643038 h 6663713"/>
              <a:gd name="connsiteX1268" fmla="*/ 1556614 w 8026415"/>
              <a:gd name="connsiteY1268" fmla="*/ 2646462 h 6663713"/>
              <a:gd name="connsiteX1269" fmla="*/ 1530815 w 8026415"/>
              <a:gd name="connsiteY1269" fmla="*/ 2661879 h 6663713"/>
              <a:gd name="connsiteX1270" fmla="*/ 1515096 w 8026415"/>
              <a:gd name="connsiteY1270" fmla="*/ 2672159 h 6663713"/>
              <a:gd name="connsiteX1271" fmla="*/ 1480117 w 8026415"/>
              <a:gd name="connsiteY1271" fmla="*/ 2694145 h 6663713"/>
              <a:gd name="connsiteX1272" fmla="*/ 1467398 w 8026415"/>
              <a:gd name="connsiteY1272" fmla="*/ 2702140 h 6663713"/>
              <a:gd name="connsiteX1273" fmla="*/ 1454678 w 8026415"/>
              <a:gd name="connsiteY1273" fmla="*/ 2710135 h 6663713"/>
              <a:gd name="connsiteX1274" fmla="*/ 1432419 w 8026415"/>
              <a:gd name="connsiteY1274" fmla="*/ 2724126 h 6663713"/>
              <a:gd name="connsiteX1275" fmla="*/ 1423780 w 8026415"/>
              <a:gd name="connsiteY1275" fmla="*/ 2731555 h 6663713"/>
              <a:gd name="connsiteX1276" fmla="*/ 1430860 w 8026415"/>
              <a:gd name="connsiteY1276" fmla="*/ 2728702 h 6663713"/>
              <a:gd name="connsiteX1277" fmla="*/ 1437759 w 8026415"/>
              <a:gd name="connsiteY1277" fmla="*/ 2725564 h 6663713"/>
              <a:gd name="connsiteX1278" fmla="*/ 1446939 w 8026415"/>
              <a:gd name="connsiteY1278" fmla="*/ 2718996 h 6663713"/>
              <a:gd name="connsiteX1279" fmla="*/ 1446758 w 8026415"/>
              <a:gd name="connsiteY1279" fmla="*/ 2718710 h 6663713"/>
              <a:gd name="connsiteX1280" fmla="*/ 1456478 w 8026415"/>
              <a:gd name="connsiteY1280" fmla="*/ 2713000 h 6663713"/>
              <a:gd name="connsiteX1281" fmla="*/ 1470278 w 8026415"/>
              <a:gd name="connsiteY1281" fmla="*/ 2706723 h 6663713"/>
              <a:gd name="connsiteX1282" fmla="*/ 1470819 w 8026415"/>
              <a:gd name="connsiteY1282" fmla="*/ 2707582 h 6663713"/>
              <a:gd name="connsiteX1283" fmla="*/ 1461279 w 8026415"/>
              <a:gd name="connsiteY1283" fmla="*/ 2713578 h 6663713"/>
              <a:gd name="connsiteX1284" fmla="*/ 1451198 w 8026415"/>
              <a:gd name="connsiteY1284" fmla="*/ 2718715 h 6663713"/>
              <a:gd name="connsiteX1285" fmla="*/ 1419220 w 8026415"/>
              <a:gd name="connsiteY1285" fmla="*/ 2738417 h 6663713"/>
              <a:gd name="connsiteX1286" fmla="*/ 1397322 w 8026415"/>
              <a:gd name="connsiteY1286" fmla="*/ 2752980 h 6663713"/>
              <a:gd name="connsiteX1287" fmla="*/ 1381602 w 8026415"/>
              <a:gd name="connsiteY1287" fmla="*/ 2763260 h 6663713"/>
              <a:gd name="connsiteX1288" fmla="*/ 1375062 w 8026415"/>
              <a:gd name="connsiteY1288" fmla="*/ 2766970 h 6663713"/>
              <a:gd name="connsiteX1289" fmla="*/ 1355622 w 8026415"/>
              <a:gd name="connsiteY1289" fmla="*/ 2778391 h 6663713"/>
              <a:gd name="connsiteX1290" fmla="*/ 1340444 w 8026415"/>
              <a:gd name="connsiteY1290" fmla="*/ 2789529 h 6663713"/>
              <a:gd name="connsiteX1291" fmla="*/ 1327184 w 8026415"/>
              <a:gd name="connsiteY1291" fmla="*/ 2796665 h 6663713"/>
              <a:gd name="connsiteX1292" fmla="*/ 1321724 w 8026415"/>
              <a:gd name="connsiteY1292" fmla="*/ 2799448 h 6663713"/>
              <a:gd name="connsiteX1293" fmla="*/ 1314290 w 8026415"/>
              <a:gd name="connsiteY1293" fmla="*/ 2804371 h 6663713"/>
              <a:gd name="connsiteX1294" fmla="*/ 1311667 w 8026415"/>
              <a:gd name="connsiteY1294" fmla="*/ 2804313 h 6663713"/>
              <a:gd name="connsiteX1295" fmla="*/ 1308981 w 8026415"/>
              <a:gd name="connsiteY1295" fmla="*/ 2805415 h 6663713"/>
              <a:gd name="connsiteX1296" fmla="*/ 1310797 w 8026415"/>
              <a:gd name="connsiteY1296" fmla="*/ 2804119 h 6663713"/>
              <a:gd name="connsiteX1297" fmla="*/ 1315843 w 8026415"/>
              <a:gd name="connsiteY1297" fmla="*/ 2799797 h 6663713"/>
              <a:gd name="connsiteX1298" fmla="*/ 1330843 w 8026415"/>
              <a:gd name="connsiteY1298" fmla="*/ 2788371 h 6663713"/>
              <a:gd name="connsiteX1299" fmla="*/ 1336843 w 8026415"/>
              <a:gd name="connsiteY1299" fmla="*/ 2783800 h 6663713"/>
              <a:gd name="connsiteX1300" fmla="*/ 1320404 w 8026415"/>
              <a:gd name="connsiteY1300" fmla="*/ 2792936 h 6663713"/>
              <a:gd name="connsiteX1301" fmla="*/ 1303424 w 8026415"/>
              <a:gd name="connsiteY1301" fmla="*/ 2801210 h 6663713"/>
              <a:gd name="connsiteX1302" fmla="*/ 1300064 w 8026415"/>
              <a:gd name="connsiteY1302" fmla="*/ 2802923 h 6663713"/>
              <a:gd name="connsiteX1303" fmla="*/ 1281165 w 8026415"/>
              <a:gd name="connsiteY1303" fmla="*/ 2815201 h 6663713"/>
              <a:gd name="connsiteX1304" fmla="*/ 1274805 w 8026415"/>
              <a:gd name="connsiteY1304" fmla="*/ 2819199 h 6663713"/>
              <a:gd name="connsiteX1305" fmla="*/ 1258366 w 8026415"/>
              <a:gd name="connsiteY1305" fmla="*/ 2828333 h 6663713"/>
              <a:gd name="connsiteX1306" fmla="*/ 1232927 w 8026415"/>
              <a:gd name="connsiteY1306" fmla="*/ 2844323 h 6663713"/>
              <a:gd name="connsiteX1307" fmla="*/ 1226747 w 8026415"/>
              <a:gd name="connsiteY1307" fmla="*/ 2848607 h 6663713"/>
              <a:gd name="connsiteX1308" fmla="*/ 1230287 w 8026415"/>
              <a:gd name="connsiteY1308" fmla="*/ 2847182 h 6663713"/>
              <a:gd name="connsiteX1309" fmla="*/ 1236647 w 8026415"/>
              <a:gd name="connsiteY1309" fmla="*/ 2843184 h 6663713"/>
              <a:gd name="connsiteX1310" fmla="*/ 1246727 w 8026415"/>
              <a:gd name="connsiteY1310" fmla="*/ 2838047 h 6663713"/>
              <a:gd name="connsiteX1311" fmla="*/ 1231187 w 8026415"/>
              <a:gd name="connsiteY1311" fmla="*/ 2848613 h 6663713"/>
              <a:gd name="connsiteX1312" fmla="*/ 1215288 w 8026415"/>
              <a:gd name="connsiteY1312" fmla="*/ 2858607 h 6663713"/>
              <a:gd name="connsiteX1313" fmla="*/ 1209108 w 8026415"/>
              <a:gd name="connsiteY1313" fmla="*/ 2862891 h 6663713"/>
              <a:gd name="connsiteX1314" fmla="*/ 1181389 w 8026415"/>
              <a:gd name="connsiteY1314" fmla="*/ 2882311 h 6663713"/>
              <a:gd name="connsiteX1315" fmla="*/ 1162850 w 8026415"/>
              <a:gd name="connsiteY1315" fmla="*/ 2895164 h 6663713"/>
              <a:gd name="connsiteX1316" fmla="*/ 1140231 w 8026415"/>
              <a:gd name="connsiteY1316" fmla="*/ 2908581 h 6663713"/>
              <a:gd name="connsiteX1317" fmla="*/ 1101892 w 8026415"/>
              <a:gd name="connsiteY1317" fmla="*/ 2932280 h 6663713"/>
              <a:gd name="connsiteX1318" fmla="*/ 1089173 w 8026415"/>
              <a:gd name="connsiteY1318" fmla="*/ 2940275 h 6663713"/>
              <a:gd name="connsiteX1319" fmla="*/ 1053655 w 8026415"/>
              <a:gd name="connsiteY1319" fmla="*/ 2961402 h 6663713"/>
              <a:gd name="connsiteX1320" fmla="*/ 1054554 w 8026415"/>
              <a:gd name="connsiteY1320" fmla="*/ 2962833 h 6663713"/>
              <a:gd name="connsiteX1321" fmla="*/ 1048556 w 8026415"/>
              <a:gd name="connsiteY1321" fmla="*/ 2967404 h 6663713"/>
              <a:gd name="connsiteX1322" fmla="*/ 1030376 w 8026415"/>
              <a:gd name="connsiteY1322" fmla="*/ 2980828 h 6663713"/>
              <a:gd name="connsiteX1323" fmla="*/ 1021376 w 8026415"/>
              <a:gd name="connsiteY1323" fmla="*/ 2987684 h 6663713"/>
              <a:gd name="connsiteX1324" fmla="*/ 1001938 w 8026415"/>
              <a:gd name="connsiteY1324" fmla="*/ 2999103 h 6663713"/>
              <a:gd name="connsiteX1325" fmla="*/ 1001758 w 8026415"/>
              <a:gd name="connsiteY1325" fmla="*/ 2998816 h 6663713"/>
              <a:gd name="connsiteX1326" fmla="*/ 991497 w 8026415"/>
              <a:gd name="connsiteY1326" fmla="*/ 3003667 h 6663713"/>
              <a:gd name="connsiteX1327" fmla="*/ 981825 w 8026415"/>
              <a:gd name="connsiteY1327" fmla="*/ 3009747 h 6663713"/>
              <a:gd name="connsiteX1328" fmla="*/ 968296 w 8026415"/>
              <a:gd name="connsiteY1328" fmla="*/ 3011911 h 6663713"/>
              <a:gd name="connsiteX1329" fmla="*/ 912155 w 8026415"/>
              <a:gd name="connsiteY1329" fmla="*/ 2983623 h 6663713"/>
              <a:gd name="connsiteX1330" fmla="*/ 860728 w 8026415"/>
              <a:gd name="connsiteY1330" fmla="*/ 2968537 h 6663713"/>
              <a:gd name="connsiteX1331" fmla="*/ 841424 w 8026415"/>
              <a:gd name="connsiteY1331" fmla="*/ 2975765 h 6663713"/>
              <a:gd name="connsiteX1332" fmla="*/ 768116 w 8026415"/>
              <a:gd name="connsiteY1332" fmla="*/ 2932773 h 6663713"/>
              <a:gd name="connsiteX1333" fmla="*/ 810421 w 8026415"/>
              <a:gd name="connsiteY1333" fmla="*/ 2876429 h 6663713"/>
              <a:gd name="connsiteX1334" fmla="*/ 1025740 w 8026415"/>
              <a:gd name="connsiteY1334" fmla="*/ 2698945 h 6663713"/>
              <a:gd name="connsiteX1335" fmla="*/ 1028964 w 8026415"/>
              <a:gd name="connsiteY1335" fmla="*/ 2644026 h 6663713"/>
              <a:gd name="connsiteX1336" fmla="*/ 981968 w 8026415"/>
              <a:gd name="connsiteY1336" fmla="*/ 2643132 h 6663713"/>
              <a:gd name="connsiteX1337" fmla="*/ 875684 w 8026415"/>
              <a:gd name="connsiteY1337" fmla="*/ 2697897 h 6663713"/>
              <a:gd name="connsiteX1338" fmla="*/ 828216 w 8026415"/>
              <a:gd name="connsiteY1338" fmla="*/ 2683971 h 6663713"/>
              <a:gd name="connsiteX1339" fmla="*/ 865190 w 8026415"/>
              <a:gd name="connsiteY1339" fmla="*/ 2660441 h 6663713"/>
              <a:gd name="connsiteX1340" fmla="*/ 893570 w 8026415"/>
              <a:gd name="connsiteY1340" fmla="*/ 2651577 h 6663713"/>
              <a:gd name="connsiteX1341" fmla="*/ 897007 w 8026415"/>
              <a:gd name="connsiteY1341" fmla="*/ 2566638 h 6663713"/>
              <a:gd name="connsiteX1342" fmla="*/ 890469 w 8026415"/>
              <a:gd name="connsiteY1342" fmla="*/ 2530342 h 6663713"/>
              <a:gd name="connsiteX1343" fmla="*/ 1049034 w 8026415"/>
              <a:gd name="connsiteY1343" fmla="*/ 2370589 h 6663713"/>
              <a:gd name="connsiteX1344" fmla="*/ 1250423 w 8026415"/>
              <a:gd name="connsiteY1344" fmla="*/ 2240589 h 6663713"/>
              <a:gd name="connsiteX1345" fmla="*/ 1302017 w 8026415"/>
              <a:gd name="connsiteY1345" fmla="*/ 2200868 h 6663713"/>
              <a:gd name="connsiteX1346" fmla="*/ 1305276 w 8026415"/>
              <a:gd name="connsiteY1346" fmla="*/ 2198734 h 6663713"/>
              <a:gd name="connsiteX1347" fmla="*/ 1293811 w 8026415"/>
              <a:gd name="connsiteY1347" fmla="*/ 2192982 h 6663713"/>
              <a:gd name="connsiteX1348" fmla="*/ 1275318 w 8026415"/>
              <a:gd name="connsiteY1348" fmla="*/ 2191243 h 6663713"/>
              <a:gd name="connsiteX1349" fmla="*/ 1118627 w 8026415"/>
              <a:gd name="connsiteY1349" fmla="*/ 2145896 h 6663713"/>
              <a:gd name="connsiteX1350" fmla="*/ 1102133 w 8026415"/>
              <a:gd name="connsiteY1350" fmla="*/ 2084060 h 6663713"/>
              <a:gd name="connsiteX1351" fmla="*/ 1139695 w 8026415"/>
              <a:gd name="connsiteY1351" fmla="*/ 2041355 h 6663713"/>
              <a:gd name="connsiteX1352" fmla="*/ 1160634 w 8026415"/>
              <a:gd name="connsiteY1352" fmla="*/ 2004950 h 6663713"/>
              <a:gd name="connsiteX1353" fmla="*/ 1145883 w 8026415"/>
              <a:gd name="connsiteY1353" fmla="*/ 2007933 h 6663713"/>
              <a:gd name="connsiteX1354" fmla="*/ 1122592 w 8026415"/>
              <a:gd name="connsiteY1354" fmla="*/ 2018707 h 6663713"/>
              <a:gd name="connsiteX1355" fmla="*/ 1014884 w 8026415"/>
              <a:gd name="connsiteY1355" fmla="*/ 2076951 h 6663713"/>
              <a:gd name="connsiteX1356" fmla="*/ 799948 w 8026415"/>
              <a:gd name="connsiteY1356" fmla="*/ 2121328 h 6663713"/>
              <a:gd name="connsiteX1357" fmla="*/ 749471 w 8026415"/>
              <a:gd name="connsiteY1357" fmla="*/ 2132303 h 6663713"/>
              <a:gd name="connsiteX1358" fmla="*/ 535956 w 8026415"/>
              <a:gd name="connsiteY1358" fmla="*/ 2215772 h 6663713"/>
              <a:gd name="connsiteX1359" fmla="*/ 388953 w 8026415"/>
              <a:gd name="connsiteY1359" fmla="*/ 2262893 h 6663713"/>
              <a:gd name="connsiteX1360" fmla="*/ 317064 w 8026415"/>
              <a:gd name="connsiteY1360" fmla="*/ 2258992 h 6663713"/>
              <a:gd name="connsiteX1361" fmla="*/ 314698 w 8026415"/>
              <a:gd name="connsiteY1361" fmla="*/ 2193838 h 6663713"/>
              <a:gd name="connsiteX1362" fmla="*/ 473262 w 8026415"/>
              <a:gd name="connsiteY1362" fmla="*/ 2034085 h 6663713"/>
              <a:gd name="connsiteX1363" fmla="*/ 258324 w 8026415"/>
              <a:gd name="connsiteY1363" fmla="*/ 2078464 h 6663713"/>
              <a:gd name="connsiteX1364" fmla="*/ 218082 w 8026415"/>
              <a:gd name="connsiteY1364" fmla="*/ 2083846 h 6663713"/>
              <a:gd name="connsiteX1365" fmla="*/ 223412 w 8026415"/>
              <a:gd name="connsiteY1365" fmla="*/ 2051032 h 6663713"/>
              <a:gd name="connsiteX1366" fmla="*/ 210125 w 8026415"/>
              <a:gd name="connsiteY1366" fmla="*/ 2008456 h 6663713"/>
              <a:gd name="connsiteX1367" fmla="*/ 170355 w 8026415"/>
              <a:gd name="connsiteY1367" fmla="*/ 2026873 h 6663713"/>
              <a:gd name="connsiteX1368" fmla="*/ 115235 w 8026415"/>
              <a:gd name="connsiteY1368" fmla="*/ 2053675 h 6663713"/>
              <a:gd name="connsiteX1369" fmla="*/ 58435 w 8026415"/>
              <a:gd name="connsiteY1369" fmla="*/ 1998335 h 6663713"/>
              <a:gd name="connsiteX1370" fmla="*/ 121941 w 8026415"/>
              <a:gd name="connsiteY1370" fmla="*/ 1986885 h 6663713"/>
              <a:gd name="connsiteX1371" fmla="*/ 146834 w 8026415"/>
              <a:gd name="connsiteY1371" fmla="*/ 1989889 h 6663713"/>
              <a:gd name="connsiteX1372" fmla="*/ 113084 w 8026415"/>
              <a:gd name="connsiteY1372" fmla="*/ 1958504 h 6663713"/>
              <a:gd name="connsiteX1373" fmla="*/ 117938 w 8026415"/>
              <a:gd name="connsiteY1373" fmla="*/ 1912658 h 6663713"/>
              <a:gd name="connsiteX1374" fmla="*/ 136771 w 8026415"/>
              <a:gd name="connsiteY1374" fmla="*/ 1892396 h 6663713"/>
              <a:gd name="connsiteX1375" fmla="*/ 163007 w 8026415"/>
              <a:gd name="connsiteY1375" fmla="*/ 1806628 h 6663713"/>
              <a:gd name="connsiteX1376" fmla="*/ 171025 w 8026415"/>
              <a:gd name="connsiteY1376" fmla="*/ 1792483 h 6663713"/>
              <a:gd name="connsiteX1377" fmla="*/ 175813 w 8026415"/>
              <a:gd name="connsiteY1377" fmla="*/ 1788943 h 6663713"/>
              <a:gd name="connsiteX1378" fmla="*/ 176463 w 8026415"/>
              <a:gd name="connsiteY1378" fmla="*/ 1784297 h 6663713"/>
              <a:gd name="connsiteX1379" fmla="*/ 176073 w 8026415"/>
              <a:gd name="connsiteY1379" fmla="*/ 1783578 h 6663713"/>
              <a:gd name="connsiteX1380" fmla="*/ 179732 w 8026415"/>
              <a:gd name="connsiteY1380" fmla="*/ 1777122 h 6663713"/>
              <a:gd name="connsiteX1381" fmla="*/ 209090 w 8026415"/>
              <a:gd name="connsiteY1381" fmla="*/ 1751848 h 6663713"/>
              <a:gd name="connsiteX1382" fmla="*/ 218812 w 8026415"/>
              <a:gd name="connsiteY1382" fmla="*/ 1746049 h 6663713"/>
              <a:gd name="connsiteX1383" fmla="*/ 222859 w 8026415"/>
              <a:gd name="connsiteY1383" fmla="*/ 1738892 h 6663713"/>
              <a:gd name="connsiteX1384" fmla="*/ 214830 w 8026415"/>
              <a:gd name="connsiteY1384" fmla="*/ 1740664 h 6663713"/>
              <a:gd name="connsiteX1385" fmla="*/ 191340 w 8026415"/>
              <a:gd name="connsiteY1385" fmla="*/ 1759417 h 6663713"/>
              <a:gd name="connsiteX1386" fmla="*/ 188853 w 8026415"/>
              <a:gd name="connsiteY1386" fmla="*/ 1761032 h 6663713"/>
              <a:gd name="connsiteX1387" fmla="*/ 205301 w 8026415"/>
              <a:gd name="connsiteY1387" fmla="*/ 1732014 h 6663713"/>
              <a:gd name="connsiteX1388" fmla="*/ 208511 w 8026415"/>
              <a:gd name="connsiteY1388" fmla="*/ 1727321 h 6663713"/>
              <a:gd name="connsiteX1389" fmla="*/ 225812 w 8026415"/>
              <a:gd name="connsiteY1389" fmla="*/ 1713264 h 6663713"/>
              <a:gd name="connsiteX1390" fmla="*/ 227503 w 8026415"/>
              <a:gd name="connsiteY1390" fmla="*/ 1709237 h 6663713"/>
              <a:gd name="connsiteX1391" fmla="*/ 237591 w 8026415"/>
              <a:gd name="connsiteY1391" fmla="*/ 1697616 h 6663713"/>
              <a:gd name="connsiteX1392" fmla="*/ 276177 w 8026415"/>
              <a:gd name="connsiteY1392" fmla="*/ 1667701 h 6663713"/>
              <a:gd name="connsiteX1393" fmla="*/ 287225 w 8026415"/>
              <a:gd name="connsiteY1393" fmla="*/ 1663698 h 6663713"/>
              <a:gd name="connsiteX1394" fmla="*/ 322063 w 8026415"/>
              <a:gd name="connsiteY1394" fmla="*/ 1647660 h 6663713"/>
              <a:gd name="connsiteX1395" fmla="*/ 343862 w 8026415"/>
              <a:gd name="connsiteY1395" fmla="*/ 1632934 h 6663713"/>
              <a:gd name="connsiteX1396" fmla="*/ 385832 w 8026415"/>
              <a:gd name="connsiteY1396" fmla="*/ 1594966 h 6663713"/>
              <a:gd name="connsiteX1397" fmla="*/ 387524 w 8026415"/>
              <a:gd name="connsiteY1397" fmla="*/ 1590937 h 6663713"/>
              <a:gd name="connsiteX1398" fmla="*/ 412043 w 8026415"/>
              <a:gd name="connsiteY1398" fmla="*/ 1567259 h 6663713"/>
              <a:gd name="connsiteX1399" fmla="*/ 442535 w 8026415"/>
              <a:gd name="connsiteY1399" fmla="*/ 1551658 h 6663713"/>
              <a:gd name="connsiteX1400" fmla="*/ 500862 w 8026415"/>
              <a:gd name="connsiteY1400" fmla="*/ 1516868 h 6663713"/>
              <a:gd name="connsiteX1401" fmla="*/ 547545 w 8026415"/>
              <a:gd name="connsiteY1401" fmla="*/ 1472639 h 6663713"/>
              <a:gd name="connsiteX1402" fmla="*/ 577073 w 8026415"/>
              <a:gd name="connsiteY1402" fmla="*/ 1449420 h 6663713"/>
              <a:gd name="connsiteX1403" fmla="*/ 621334 w 8026415"/>
              <a:gd name="connsiteY1403" fmla="*/ 1420865 h 6663713"/>
              <a:gd name="connsiteX1404" fmla="*/ 645487 w 8026415"/>
              <a:gd name="connsiteY1404" fmla="*/ 1403008 h 6663713"/>
              <a:gd name="connsiteX1405" fmla="*/ 656902 w 8026415"/>
              <a:gd name="connsiteY1405" fmla="*/ 1393182 h 6663713"/>
              <a:gd name="connsiteX1406" fmla="*/ 688786 w 8026415"/>
              <a:gd name="connsiteY1406" fmla="*/ 1366834 h 6663713"/>
              <a:gd name="connsiteX1407" fmla="*/ 700200 w 8026415"/>
              <a:gd name="connsiteY1407" fmla="*/ 1357008 h 6663713"/>
              <a:gd name="connsiteX1408" fmla="*/ 722130 w 8026415"/>
              <a:gd name="connsiteY1408" fmla="*/ 1317196 h 6663713"/>
              <a:gd name="connsiteX1409" fmla="*/ 741339 w 8026415"/>
              <a:gd name="connsiteY1409" fmla="*/ 1286335 h 6663713"/>
              <a:gd name="connsiteX1410" fmla="*/ 755472 w 8026415"/>
              <a:gd name="connsiteY1410" fmla="*/ 1267558 h 6663713"/>
              <a:gd name="connsiteX1411" fmla="*/ 762241 w 8026415"/>
              <a:gd name="connsiteY1411" fmla="*/ 1251448 h 6663713"/>
              <a:gd name="connsiteX1412" fmla="*/ 760914 w 8026415"/>
              <a:gd name="connsiteY1412" fmla="*/ 1249653 h 6663713"/>
              <a:gd name="connsiteX1413" fmla="*/ 708990 w 8026415"/>
              <a:gd name="connsiteY1413" fmla="*/ 1274158 h 6663713"/>
              <a:gd name="connsiteX1414" fmla="*/ 551988 w 8026415"/>
              <a:gd name="connsiteY1414" fmla="*/ 1390225 h 6663713"/>
              <a:gd name="connsiteX1415" fmla="*/ 538584 w 8026415"/>
              <a:gd name="connsiteY1415" fmla="*/ 1397357 h 6663713"/>
              <a:gd name="connsiteX1416" fmla="*/ 549998 w 8026415"/>
              <a:gd name="connsiteY1416" fmla="*/ 1387532 h 6663713"/>
              <a:gd name="connsiteX1417" fmla="*/ 584237 w 8026415"/>
              <a:gd name="connsiteY1417" fmla="*/ 1358054 h 6663713"/>
              <a:gd name="connsiteX1418" fmla="*/ 678266 w 8026415"/>
              <a:gd name="connsiteY1418" fmla="*/ 1270495 h 6663713"/>
              <a:gd name="connsiteX1419" fmla="*/ 737987 w 8026415"/>
              <a:gd name="connsiteY1419" fmla="*/ 1224955 h 6663713"/>
              <a:gd name="connsiteX1420" fmla="*/ 777237 w 8026415"/>
              <a:gd name="connsiteY1420" fmla="*/ 1195939 h 6663713"/>
              <a:gd name="connsiteX1421" fmla="*/ 812142 w 8026415"/>
              <a:gd name="connsiteY1421" fmla="*/ 1167359 h 6663713"/>
              <a:gd name="connsiteX1422" fmla="*/ 825910 w 8026415"/>
              <a:gd name="connsiteY1422" fmla="*/ 1154404 h 6663713"/>
              <a:gd name="connsiteX1423" fmla="*/ 809487 w 8026415"/>
              <a:gd name="connsiteY1423" fmla="*/ 1163769 h 6663713"/>
              <a:gd name="connsiteX1424" fmla="*/ 705139 w 8026415"/>
              <a:gd name="connsiteY1424" fmla="*/ 1243686 h 6663713"/>
              <a:gd name="connsiteX1425" fmla="*/ 655869 w 8026415"/>
              <a:gd name="connsiteY1425" fmla="*/ 1271781 h 6663713"/>
              <a:gd name="connsiteX1426" fmla="*/ 654542 w 8026415"/>
              <a:gd name="connsiteY1426" fmla="*/ 1269987 h 6663713"/>
              <a:gd name="connsiteX1427" fmla="*/ 654907 w 8026415"/>
              <a:gd name="connsiteY1427" fmla="*/ 1264164 h 6663713"/>
              <a:gd name="connsiteX1428" fmla="*/ 682081 w 8026415"/>
              <a:gd name="connsiteY1428" fmla="*/ 1244074 h 6663713"/>
              <a:gd name="connsiteX1429" fmla="*/ 698869 w 8026415"/>
              <a:gd name="connsiteY1429" fmla="*/ 1228887 h 6663713"/>
              <a:gd name="connsiteX1430" fmla="*/ 700562 w 8026415"/>
              <a:gd name="connsiteY1430" fmla="*/ 1224860 h 6663713"/>
              <a:gd name="connsiteX1431" fmla="*/ 693859 w 8026415"/>
              <a:gd name="connsiteY1431" fmla="*/ 1228426 h 6663713"/>
              <a:gd name="connsiteX1432" fmla="*/ 666685 w 8026415"/>
              <a:gd name="connsiteY1432" fmla="*/ 1248514 h 6663713"/>
              <a:gd name="connsiteX1433" fmla="*/ 656301 w 8026415"/>
              <a:gd name="connsiteY1433" fmla="*/ 1253416 h 6663713"/>
              <a:gd name="connsiteX1434" fmla="*/ 661012 w 8026415"/>
              <a:gd name="connsiteY1434" fmla="*/ 1247157 h 6663713"/>
              <a:gd name="connsiteX1435" fmla="*/ 693926 w 8026415"/>
              <a:gd name="connsiteY1435" fmla="*/ 1215883 h 6663713"/>
              <a:gd name="connsiteX1436" fmla="*/ 748637 w 8026415"/>
              <a:gd name="connsiteY1436" fmla="*/ 1169883 h 6663713"/>
              <a:gd name="connsiteX1437" fmla="*/ 747973 w 8026415"/>
              <a:gd name="connsiteY1437" fmla="*/ 1168985 h 6663713"/>
              <a:gd name="connsiteX1438" fmla="*/ 746645 w 8026415"/>
              <a:gd name="connsiteY1438" fmla="*/ 1167190 h 6663713"/>
              <a:gd name="connsiteX1439" fmla="*/ 734568 w 8026415"/>
              <a:gd name="connsiteY1439" fmla="*/ 1176119 h 6663713"/>
              <a:gd name="connsiteX1440" fmla="*/ 721529 w 8026415"/>
              <a:gd name="connsiteY1440" fmla="*/ 1177430 h 6663713"/>
              <a:gd name="connsiteX1441" fmla="*/ 716520 w 8026415"/>
              <a:gd name="connsiteY1441" fmla="*/ 1176969 h 6663713"/>
              <a:gd name="connsiteX1442" fmla="*/ 687355 w 8026415"/>
              <a:gd name="connsiteY1442" fmla="*/ 1194365 h 6663713"/>
              <a:gd name="connsiteX1443" fmla="*/ 708489 w 8026415"/>
              <a:gd name="connsiteY1443" fmla="*/ 1178740 h 6663713"/>
              <a:gd name="connsiteX1444" fmla="*/ 709517 w 8026415"/>
              <a:gd name="connsiteY1444" fmla="*/ 1173815 h 6663713"/>
              <a:gd name="connsiteX1445" fmla="*/ 708191 w 8026415"/>
              <a:gd name="connsiteY1445" fmla="*/ 1172019 h 6663713"/>
              <a:gd name="connsiteX1446" fmla="*/ 711210 w 8026415"/>
              <a:gd name="connsiteY1446" fmla="*/ 1169787 h 6663713"/>
              <a:gd name="connsiteX1447" fmla="*/ 742066 w 8026415"/>
              <a:gd name="connsiteY1447" fmla="*/ 1148365 h 6663713"/>
              <a:gd name="connsiteX1448" fmla="*/ 747440 w 8026415"/>
              <a:gd name="connsiteY1448" fmla="*/ 1143003 h 6663713"/>
              <a:gd name="connsiteX1449" fmla="*/ 743095 w 8026415"/>
              <a:gd name="connsiteY1449" fmla="*/ 1143440 h 6663713"/>
              <a:gd name="connsiteX1450" fmla="*/ 722324 w 8026415"/>
              <a:gd name="connsiteY1450" fmla="*/ 1153242 h 6663713"/>
              <a:gd name="connsiteX1451" fmla="*/ 715988 w 8026415"/>
              <a:gd name="connsiteY1451" fmla="*/ 1150985 h 6663713"/>
              <a:gd name="connsiteX1452" fmla="*/ 720036 w 8026415"/>
              <a:gd name="connsiteY1452" fmla="*/ 1143828 h 6663713"/>
              <a:gd name="connsiteX1453" fmla="*/ 735132 w 8026415"/>
              <a:gd name="connsiteY1453" fmla="*/ 1132668 h 6663713"/>
              <a:gd name="connsiteX1454" fmla="*/ 774017 w 8026415"/>
              <a:gd name="connsiteY1454" fmla="*/ 1109474 h 6663713"/>
              <a:gd name="connsiteX1455" fmla="*/ 787786 w 8026415"/>
              <a:gd name="connsiteY1455" fmla="*/ 1096519 h 6663713"/>
              <a:gd name="connsiteX1456" fmla="*/ 792862 w 8026415"/>
              <a:gd name="connsiteY1456" fmla="*/ 1084436 h 6663713"/>
              <a:gd name="connsiteX1457" fmla="*/ 818709 w 8026415"/>
              <a:gd name="connsiteY1457" fmla="*/ 1062552 h 6663713"/>
              <a:gd name="connsiteX1458" fmla="*/ 843526 w 8026415"/>
              <a:gd name="connsiteY1458" fmla="*/ 1045594 h 6663713"/>
              <a:gd name="connsiteX1459" fmla="*/ 847573 w 8026415"/>
              <a:gd name="connsiteY1459" fmla="*/ 1038437 h 6663713"/>
              <a:gd name="connsiteX1460" fmla="*/ 839544 w 8026415"/>
              <a:gd name="connsiteY1460" fmla="*/ 1040209 h 6663713"/>
              <a:gd name="connsiteX1461" fmla="*/ 831150 w 8026415"/>
              <a:gd name="connsiteY1461" fmla="*/ 1047801 h 6663713"/>
              <a:gd name="connsiteX1462" fmla="*/ 792928 w 8026415"/>
              <a:gd name="connsiteY1462" fmla="*/ 1071892 h 6663713"/>
              <a:gd name="connsiteX1463" fmla="*/ 785928 w 8026415"/>
              <a:gd name="connsiteY1463" fmla="*/ 1068739 h 6663713"/>
              <a:gd name="connsiteX1464" fmla="*/ 758753 w 8026415"/>
              <a:gd name="connsiteY1464" fmla="*/ 1088828 h 6663713"/>
              <a:gd name="connsiteX1465" fmla="*/ 733937 w 8026415"/>
              <a:gd name="connsiteY1465" fmla="*/ 1105786 h 6663713"/>
              <a:gd name="connsiteX1466" fmla="*/ 713466 w 8026415"/>
              <a:gd name="connsiteY1466" fmla="*/ 1122308 h 6663713"/>
              <a:gd name="connsiteX1467" fmla="*/ 638648 w 8026415"/>
              <a:gd name="connsiteY1467" fmla="*/ 1179009 h 6663713"/>
              <a:gd name="connsiteX1468" fmla="*/ 605436 w 8026415"/>
              <a:gd name="connsiteY1468" fmla="*/ 1203561 h 6663713"/>
              <a:gd name="connsiteX1469" fmla="*/ 557426 w 8026415"/>
              <a:gd name="connsiteY1469" fmla="*/ 1245993 h 6663713"/>
              <a:gd name="connsiteX1470" fmla="*/ 549397 w 8026415"/>
              <a:gd name="connsiteY1470" fmla="*/ 1247764 h 6663713"/>
              <a:gd name="connsiteX1471" fmla="*/ 515522 w 8026415"/>
              <a:gd name="connsiteY1471" fmla="*/ 1271420 h 6663713"/>
              <a:gd name="connsiteX1472" fmla="*/ 494022 w 8026415"/>
              <a:gd name="connsiteY1472" fmla="*/ 1292867 h 6663713"/>
              <a:gd name="connsiteX1473" fmla="*/ 474215 w 8026415"/>
              <a:gd name="connsiteY1473" fmla="*/ 1310287 h 6663713"/>
              <a:gd name="connsiteX1474" fmla="*/ 426637 w 8026415"/>
              <a:gd name="connsiteY1474" fmla="*/ 1334354 h 6663713"/>
              <a:gd name="connsiteX1475" fmla="*/ 399828 w 8026415"/>
              <a:gd name="connsiteY1475" fmla="*/ 1348620 h 6663713"/>
              <a:gd name="connsiteX1476" fmla="*/ 384369 w 8026415"/>
              <a:gd name="connsiteY1476" fmla="*/ 1362606 h 6663713"/>
              <a:gd name="connsiteX1477" fmla="*/ 381872 w 8026415"/>
              <a:gd name="connsiteY1477" fmla="*/ 1349789 h 6663713"/>
              <a:gd name="connsiteX1478" fmla="*/ 378204 w 8026415"/>
              <a:gd name="connsiteY1478" fmla="*/ 1339608 h 6663713"/>
              <a:gd name="connsiteX1479" fmla="*/ 372455 w 8026415"/>
              <a:gd name="connsiteY1479" fmla="*/ 1348229 h 6663713"/>
              <a:gd name="connsiteX1480" fmla="*/ 282768 w 8026415"/>
              <a:gd name="connsiteY1480" fmla="*/ 1441499 h 6663713"/>
              <a:gd name="connsiteX1481" fmla="*/ 252016 w 8026415"/>
              <a:gd name="connsiteY1481" fmla="*/ 1461848 h 6663713"/>
              <a:gd name="connsiteX1482" fmla="*/ 249530 w 8026415"/>
              <a:gd name="connsiteY1482" fmla="*/ 1461120 h 6663713"/>
              <a:gd name="connsiteX1483" fmla="*/ 239146 w 8026415"/>
              <a:gd name="connsiteY1483" fmla="*/ 1466021 h 6663713"/>
              <a:gd name="connsiteX1484" fmla="*/ 227658 w 8026415"/>
              <a:gd name="connsiteY1484" fmla="*/ 1477965 h 6663713"/>
              <a:gd name="connsiteX1485" fmla="*/ 174524 w 8026415"/>
              <a:gd name="connsiteY1485" fmla="*/ 1513123 h 6663713"/>
              <a:gd name="connsiteX1486" fmla="*/ 115250 w 8026415"/>
              <a:gd name="connsiteY1486" fmla="*/ 1522401 h 6663713"/>
              <a:gd name="connsiteX1487" fmla="*/ 113408 w 8026415"/>
              <a:gd name="connsiteY1487" fmla="*/ 1521109 h 6663713"/>
              <a:gd name="connsiteX1488" fmla="*/ 133669 w 8026415"/>
              <a:gd name="connsiteY1488" fmla="*/ 1506515 h 6663713"/>
              <a:gd name="connsiteX1489" fmla="*/ 142727 w 8026415"/>
              <a:gd name="connsiteY1489" fmla="*/ 1499819 h 6663713"/>
              <a:gd name="connsiteX1490" fmla="*/ 213861 w 8026415"/>
              <a:gd name="connsiteY1490" fmla="*/ 1444454 h 6663713"/>
              <a:gd name="connsiteX1491" fmla="*/ 261141 w 8026415"/>
              <a:gd name="connsiteY1491" fmla="*/ 1413666 h 6663713"/>
              <a:gd name="connsiteX1492" fmla="*/ 304074 w 8026415"/>
              <a:gd name="connsiteY1492" fmla="*/ 1383315 h 6663713"/>
              <a:gd name="connsiteX1493" fmla="*/ 341332 w 8026415"/>
              <a:gd name="connsiteY1493" fmla="*/ 1351605 h 6663713"/>
              <a:gd name="connsiteX1494" fmla="*/ 441036 w 8026415"/>
              <a:gd name="connsiteY1494" fmla="*/ 1265405 h 6663713"/>
              <a:gd name="connsiteX1495" fmla="*/ 501420 w 8026415"/>
              <a:gd name="connsiteY1495" fmla="*/ 1220764 h 6663713"/>
              <a:gd name="connsiteX1496" fmla="*/ 512833 w 8026415"/>
              <a:gd name="connsiteY1496" fmla="*/ 1210937 h 6663713"/>
              <a:gd name="connsiteX1497" fmla="*/ 504140 w 8026415"/>
              <a:gd name="connsiteY1497" fmla="*/ 1211811 h 6663713"/>
              <a:gd name="connsiteX1498" fmla="*/ 468274 w 8026415"/>
              <a:gd name="connsiteY1498" fmla="*/ 1232773 h 6663713"/>
              <a:gd name="connsiteX1499" fmla="*/ 420331 w 8026415"/>
              <a:gd name="connsiteY1499" fmla="*/ 1262663 h 6663713"/>
              <a:gd name="connsiteX1500" fmla="*/ 430417 w 8026415"/>
              <a:gd name="connsiteY1500" fmla="*/ 1251042 h 6663713"/>
              <a:gd name="connsiteX1501" fmla="*/ 457956 w 8026415"/>
              <a:gd name="connsiteY1501" fmla="*/ 1225131 h 6663713"/>
              <a:gd name="connsiteX1502" fmla="*/ 462003 w 8026415"/>
              <a:gd name="connsiteY1502" fmla="*/ 1217974 h 6663713"/>
              <a:gd name="connsiteX1503" fmla="*/ 452281 w 8026415"/>
              <a:gd name="connsiteY1503" fmla="*/ 1223773 h 6663713"/>
              <a:gd name="connsiteX1504" fmla="*/ 440204 w 8026415"/>
              <a:gd name="connsiteY1504" fmla="*/ 1232702 h 6663713"/>
              <a:gd name="connsiteX1505" fmla="*/ 392560 w 8026415"/>
              <a:gd name="connsiteY1505" fmla="*/ 1269311 h 6663713"/>
              <a:gd name="connsiteX1506" fmla="*/ 362369 w 8026415"/>
              <a:gd name="connsiteY1506" fmla="*/ 1291631 h 6663713"/>
              <a:gd name="connsiteX1507" fmla="*/ 333867 w 8026415"/>
              <a:gd name="connsiteY1507" fmla="*/ 1309926 h 6663713"/>
              <a:gd name="connsiteX1508" fmla="*/ 242625 w 8026415"/>
              <a:gd name="connsiteY1508" fmla="*/ 1375989 h 6663713"/>
              <a:gd name="connsiteX1509" fmla="*/ 232904 w 8026415"/>
              <a:gd name="connsiteY1509" fmla="*/ 1381788 h 6663713"/>
              <a:gd name="connsiteX1510" fmla="*/ 226203 w 8026415"/>
              <a:gd name="connsiteY1510" fmla="*/ 1385353 h 6663713"/>
              <a:gd name="connsiteX1511" fmla="*/ 192627 w 8026415"/>
              <a:gd name="connsiteY1511" fmla="*/ 1415730 h 6663713"/>
              <a:gd name="connsiteX1512" fmla="*/ 149030 w 8026415"/>
              <a:gd name="connsiteY1512" fmla="*/ 1445183 h 6663713"/>
              <a:gd name="connsiteX1513" fmla="*/ 142991 w 8026415"/>
              <a:gd name="connsiteY1513" fmla="*/ 1449647 h 6663713"/>
              <a:gd name="connsiteX1514" fmla="*/ 109779 w 8026415"/>
              <a:gd name="connsiteY1514" fmla="*/ 1474200 h 6663713"/>
              <a:gd name="connsiteX1515" fmla="*/ 89619 w 8026415"/>
              <a:gd name="connsiteY1515" fmla="*/ 1487195 h 6663713"/>
              <a:gd name="connsiteX1516" fmla="*/ 82143 w 8026415"/>
              <a:gd name="connsiteY1516" fmla="*/ 1492349 h 6663713"/>
              <a:gd name="connsiteX1517" fmla="*/ 71437 w 8026415"/>
              <a:gd name="connsiteY1517" fmla="*/ 1476023 h 6663713"/>
              <a:gd name="connsiteX1518" fmla="*/ 42572 w 8026415"/>
              <a:gd name="connsiteY1518" fmla="*/ 1463656 h 6663713"/>
              <a:gd name="connsiteX1519" fmla="*/ 13708 w 8026415"/>
              <a:gd name="connsiteY1519" fmla="*/ 1401822 h 6663713"/>
              <a:gd name="connsiteX1520" fmla="*/ 67312 w 8026415"/>
              <a:gd name="connsiteY1520" fmla="*/ 1339986 h 6663713"/>
              <a:gd name="connsiteX1521" fmla="*/ 166278 w 8026415"/>
              <a:gd name="connsiteY1521" fmla="*/ 1286394 h 6663713"/>
              <a:gd name="connsiteX1522" fmla="*/ 182773 w 8026415"/>
              <a:gd name="connsiteY1522" fmla="*/ 1261660 h 6663713"/>
              <a:gd name="connsiteX1523" fmla="*/ 224007 w 8026415"/>
              <a:gd name="connsiteY1523" fmla="*/ 1199825 h 6663713"/>
              <a:gd name="connsiteX1524" fmla="*/ 273490 w 8026415"/>
              <a:gd name="connsiteY1524" fmla="*/ 1166845 h 6663713"/>
              <a:gd name="connsiteX1525" fmla="*/ 417812 w 8026415"/>
              <a:gd name="connsiteY1525" fmla="*/ 993705 h 6663713"/>
              <a:gd name="connsiteX1526" fmla="*/ 533786 w 8026415"/>
              <a:gd name="connsiteY1526" fmla="*/ 880854 h 6663713"/>
              <a:gd name="connsiteX1527" fmla="*/ 545315 w 8026415"/>
              <a:gd name="connsiteY1527" fmla="*/ 867658 h 6663713"/>
              <a:gd name="connsiteX1528" fmla="*/ 544228 w 8026415"/>
              <a:gd name="connsiteY1528" fmla="*/ 866090 h 6663713"/>
              <a:gd name="connsiteX1529" fmla="*/ 489592 w 8026415"/>
              <a:gd name="connsiteY1529" fmla="*/ 864545 h 6663713"/>
              <a:gd name="connsiteX1530" fmla="*/ 378256 w 8026415"/>
              <a:gd name="connsiteY1530" fmla="*/ 922259 h 6663713"/>
              <a:gd name="connsiteX1531" fmla="*/ 258675 w 8026415"/>
              <a:gd name="connsiteY1531" fmla="*/ 967603 h 6663713"/>
              <a:gd name="connsiteX1532" fmla="*/ 143217 w 8026415"/>
              <a:gd name="connsiteY1532" fmla="*/ 988217 h 6663713"/>
              <a:gd name="connsiteX1533" fmla="*/ 101983 w 8026415"/>
              <a:gd name="connsiteY1533" fmla="*/ 975850 h 6663713"/>
              <a:gd name="connsiteX1534" fmla="*/ 118477 w 8026415"/>
              <a:gd name="connsiteY1534" fmla="*/ 930503 h 6663713"/>
              <a:gd name="connsiteX1535" fmla="*/ 584435 w 8026415"/>
              <a:gd name="connsiteY1535" fmla="*/ 567735 h 6663713"/>
              <a:gd name="connsiteX1536" fmla="*/ 666904 w 8026415"/>
              <a:gd name="connsiteY1536" fmla="*/ 468797 h 6663713"/>
              <a:gd name="connsiteX1537" fmla="*/ 679274 w 8026415"/>
              <a:gd name="connsiteY1537" fmla="*/ 456429 h 6663713"/>
              <a:gd name="connsiteX1538" fmla="*/ 827720 w 8026415"/>
              <a:gd name="connsiteY1538" fmla="*/ 332757 h 6663713"/>
              <a:gd name="connsiteX1539" fmla="*/ 852098 w 8026415"/>
              <a:gd name="connsiteY1539" fmla="*/ 314972 h 6663713"/>
              <a:gd name="connsiteX1540" fmla="*/ 906350 w 8026415"/>
              <a:gd name="connsiteY1540" fmla="*/ 236085 h 6663713"/>
              <a:gd name="connsiteX1541" fmla="*/ 897820 w 8026415"/>
              <a:gd name="connsiteY1541" fmla="*/ 209088 h 6663713"/>
              <a:gd name="connsiteX1542" fmla="*/ 852462 w 8026415"/>
              <a:gd name="connsiteY1542" fmla="*/ 213208 h 6663713"/>
              <a:gd name="connsiteX1543" fmla="*/ 782061 w 8026415"/>
              <a:gd name="connsiteY1543" fmla="*/ 244705 h 6663713"/>
              <a:gd name="connsiteX1544" fmla="*/ 776559 w 8026415"/>
              <a:gd name="connsiteY1544" fmla="*/ 249099 h 6663713"/>
              <a:gd name="connsiteX1545" fmla="*/ 725963 w 8026415"/>
              <a:gd name="connsiteY1545" fmla="*/ 277552 h 6663713"/>
              <a:gd name="connsiteX1546" fmla="*/ 675150 w 8026415"/>
              <a:gd name="connsiteY1546" fmla="*/ 312147 h 6663713"/>
              <a:gd name="connsiteX1547" fmla="*/ 656956 w 8026415"/>
              <a:gd name="connsiteY1547" fmla="*/ 322258 h 6663713"/>
              <a:gd name="connsiteX1548" fmla="*/ 646196 w 8026415"/>
              <a:gd name="connsiteY1548" fmla="*/ 324429 h 6663713"/>
              <a:gd name="connsiteX1549" fmla="*/ 638937 w 8026415"/>
              <a:gd name="connsiteY1549" fmla="*/ 332577 h 6663713"/>
              <a:gd name="connsiteX1550" fmla="*/ 648731 w 8026415"/>
              <a:gd name="connsiteY1550" fmla="*/ 371225 h 6663713"/>
              <a:gd name="connsiteX1551" fmla="*/ 652855 w 8026415"/>
              <a:gd name="connsiteY1551" fmla="*/ 404204 h 6663713"/>
              <a:gd name="connsiteX1552" fmla="*/ 623988 w 8026415"/>
              <a:gd name="connsiteY1552" fmla="*/ 400082 h 6663713"/>
              <a:gd name="connsiteX1553" fmla="*/ 570382 w 8026415"/>
              <a:gd name="connsiteY1553" fmla="*/ 404204 h 6663713"/>
              <a:gd name="connsiteX1554" fmla="*/ 516778 w 8026415"/>
              <a:gd name="connsiteY1554" fmla="*/ 490775 h 6663713"/>
              <a:gd name="connsiteX1555" fmla="*/ 496160 w 8026415"/>
              <a:gd name="connsiteY1555" fmla="*/ 523752 h 6663713"/>
              <a:gd name="connsiteX1556" fmla="*/ 401319 w 8026415"/>
              <a:gd name="connsiteY1556" fmla="*/ 585588 h 6663713"/>
              <a:gd name="connsiteX1557" fmla="*/ 273489 w 8026415"/>
              <a:gd name="connsiteY1557" fmla="*/ 569100 h 6663713"/>
              <a:gd name="connsiteX1558" fmla="*/ 219883 w 8026415"/>
              <a:gd name="connsiteY1558" fmla="*/ 531998 h 6663713"/>
              <a:gd name="connsiteX1559" fmla="*/ 248751 w 8026415"/>
              <a:gd name="connsiteY1559" fmla="*/ 486651 h 6663713"/>
              <a:gd name="connsiteX1560" fmla="*/ 405893 w 8026415"/>
              <a:gd name="connsiteY1560" fmla="*/ 299406 h 6663713"/>
              <a:gd name="connsiteX1561" fmla="*/ 456196 w 8026415"/>
              <a:gd name="connsiteY1561" fmla="*/ 242532 h 6663713"/>
              <a:gd name="connsiteX1562" fmla="*/ 444749 w 8026415"/>
              <a:gd name="connsiteY1562" fmla="*/ 245672 h 6663713"/>
              <a:gd name="connsiteX1563" fmla="*/ 378256 w 8026415"/>
              <a:gd name="connsiteY1563" fmla="*/ 229700 h 6663713"/>
              <a:gd name="connsiteX1564" fmla="*/ 357640 w 8026415"/>
              <a:gd name="connsiteY1564" fmla="*/ 242065 h 6663713"/>
              <a:gd name="connsiteX1565" fmla="*/ 324652 w 8026415"/>
              <a:gd name="connsiteY1565" fmla="*/ 266798 h 6663713"/>
              <a:gd name="connsiteX1566" fmla="*/ 279293 w 8026415"/>
              <a:gd name="connsiteY1566" fmla="*/ 221453 h 6663713"/>
              <a:gd name="connsiteX1567" fmla="*/ 200947 w 8026415"/>
              <a:gd name="connsiteY1567" fmla="*/ 147250 h 6663713"/>
              <a:gd name="connsiteX1568" fmla="*/ 271046 w 8026415"/>
              <a:gd name="connsiteY1568" fmla="*/ 2968 h 666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</a:cxnLst>
            <a:rect l="l" t="t" r="r" b="b"/>
            <a:pathLst>
              <a:path w="8026415" h="6663713">
                <a:moveTo>
                  <a:pt x="941173" y="5654392"/>
                </a:moveTo>
                <a:lnTo>
                  <a:pt x="900483" y="5688697"/>
                </a:lnTo>
                <a:lnTo>
                  <a:pt x="885658" y="5700223"/>
                </a:lnTo>
                <a:lnTo>
                  <a:pt x="885892" y="5696206"/>
                </a:lnTo>
                <a:lnTo>
                  <a:pt x="887974" y="5694180"/>
                </a:lnTo>
                <a:cubicBezTo>
                  <a:pt x="887289" y="5693299"/>
                  <a:pt x="893216" y="5688690"/>
                  <a:pt x="892532" y="5687809"/>
                </a:cubicBezTo>
                <a:lnTo>
                  <a:pt x="886195" y="5690989"/>
                </a:lnTo>
                <a:lnTo>
                  <a:pt x="886251" y="5690021"/>
                </a:lnTo>
                <a:lnTo>
                  <a:pt x="896248" y="5682249"/>
                </a:lnTo>
                <a:cubicBezTo>
                  <a:pt x="908104" y="5673032"/>
                  <a:pt x="923610" y="5662389"/>
                  <a:pt x="941173" y="5654392"/>
                </a:cubicBezTo>
                <a:close/>
                <a:moveTo>
                  <a:pt x="6314373" y="5423453"/>
                </a:moveTo>
                <a:lnTo>
                  <a:pt x="6293047" y="5427510"/>
                </a:lnTo>
                <a:lnTo>
                  <a:pt x="6279496" y="5429742"/>
                </a:lnTo>
                <a:lnTo>
                  <a:pt x="6302242" y="5439154"/>
                </a:lnTo>
                <a:cubicBezTo>
                  <a:pt x="6312773" y="5441909"/>
                  <a:pt x="6323037" y="5442924"/>
                  <a:pt x="6333112" y="5442155"/>
                </a:cubicBezTo>
                <a:lnTo>
                  <a:pt x="6348767" y="5438099"/>
                </a:lnTo>
                <a:lnTo>
                  <a:pt x="6333766" y="5425964"/>
                </a:lnTo>
                <a:cubicBezTo>
                  <a:pt x="6327838" y="5423645"/>
                  <a:pt x="6321266" y="5423002"/>
                  <a:pt x="6314373" y="5423453"/>
                </a:cubicBezTo>
                <a:close/>
                <a:moveTo>
                  <a:pt x="6420877" y="5398654"/>
                </a:moveTo>
                <a:lnTo>
                  <a:pt x="6419214" y="5401233"/>
                </a:lnTo>
                <a:lnTo>
                  <a:pt x="6422938" y="5401488"/>
                </a:lnTo>
                <a:close/>
                <a:moveTo>
                  <a:pt x="6793539" y="5298429"/>
                </a:moveTo>
                <a:cubicBezTo>
                  <a:pt x="6788642" y="5298944"/>
                  <a:pt x="6782716" y="5301779"/>
                  <a:pt x="6775499" y="5307963"/>
                </a:cubicBezTo>
                <a:cubicBezTo>
                  <a:pt x="6759004" y="5324452"/>
                  <a:pt x="6742510" y="5316206"/>
                  <a:pt x="6721892" y="5312085"/>
                </a:cubicBezTo>
                <a:cubicBezTo>
                  <a:pt x="6672410" y="5303838"/>
                  <a:pt x="6622927" y="5328573"/>
                  <a:pt x="6573446" y="5336818"/>
                </a:cubicBezTo>
                <a:cubicBezTo>
                  <a:pt x="6548706" y="5340941"/>
                  <a:pt x="6556951" y="5378042"/>
                  <a:pt x="6544581" y="5398654"/>
                </a:cubicBezTo>
                <a:lnTo>
                  <a:pt x="6531154" y="5418962"/>
                </a:lnTo>
                <a:lnTo>
                  <a:pt x="6548818" y="5419577"/>
                </a:lnTo>
                <a:cubicBezTo>
                  <a:pt x="6561414" y="5420350"/>
                  <a:pt x="6573826" y="5421809"/>
                  <a:pt x="6585772" y="5425010"/>
                </a:cubicBezTo>
                <a:cubicBezTo>
                  <a:pt x="6589754" y="5426076"/>
                  <a:pt x="6593737" y="5427143"/>
                  <a:pt x="6598785" y="5424229"/>
                </a:cubicBezTo>
                <a:lnTo>
                  <a:pt x="6613378" y="5408138"/>
                </a:lnTo>
                <a:lnTo>
                  <a:pt x="6614681" y="5402776"/>
                </a:lnTo>
                <a:cubicBezTo>
                  <a:pt x="6618804" y="5400715"/>
                  <a:pt x="6622928" y="5398654"/>
                  <a:pt x="6626536" y="5398138"/>
                </a:cubicBezTo>
                <a:lnTo>
                  <a:pt x="6628400" y="5399125"/>
                </a:lnTo>
                <a:lnTo>
                  <a:pt x="6632274" y="5397050"/>
                </a:lnTo>
                <a:cubicBezTo>
                  <a:pt x="6643992" y="5393386"/>
                  <a:pt x="6656164" y="5394246"/>
                  <a:pt x="6668493" y="5397016"/>
                </a:cubicBezTo>
                <a:lnTo>
                  <a:pt x="6688870" y="5403280"/>
                </a:lnTo>
                <a:lnTo>
                  <a:pt x="6693028" y="5398654"/>
                </a:lnTo>
                <a:cubicBezTo>
                  <a:pt x="6709522" y="5382164"/>
                  <a:pt x="6721893" y="5382164"/>
                  <a:pt x="6742510" y="5390410"/>
                </a:cubicBezTo>
                <a:cubicBezTo>
                  <a:pt x="6771374" y="5398654"/>
                  <a:pt x="6824980" y="5357430"/>
                  <a:pt x="6816732" y="5328573"/>
                </a:cubicBezTo>
                <a:cubicBezTo>
                  <a:pt x="6813641" y="5316207"/>
                  <a:pt x="6808229" y="5296883"/>
                  <a:pt x="6793539" y="5298429"/>
                </a:cubicBezTo>
                <a:close/>
                <a:moveTo>
                  <a:pt x="8026414" y="4939298"/>
                </a:moveTo>
                <a:lnTo>
                  <a:pt x="8026414" y="5146935"/>
                </a:lnTo>
                <a:lnTo>
                  <a:pt x="7975442" y="5167799"/>
                </a:lnTo>
                <a:cubicBezTo>
                  <a:pt x="7909466" y="5188412"/>
                  <a:pt x="7835244" y="5196657"/>
                  <a:pt x="7777516" y="5233759"/>
                </a:cubicBezTo>
                <a:cubicBezTo>
                  <a:pt x="7728032" y="5262615"/>
                  <a:pt x="7682674" y="5274981"/>
                  <a:pt x="7633190" y="5250247"/>
                </a:cubicBezTo>
                <a:cubicBezTo>
                  <a:pt x="7633190" y="5217269"/>
                  <a:pt x="7649686" y="5200780"/>
                  <a:pt x="7682675" y="5192534"/>
                </a:cubicBezTo>
                <a:cubicBezTo>
                  <a:pt x="7785762" y="5176044"/>
                  <a:pt x="7876479" y="5134821"/>
                  <a:pt x="7942455" y="5052374"/>
                </a:cubicBezTo>
                <a:cubicBezTo>
                  <a:pt x="7958950" y="5031762"/>
                  <a:pt x="8000183" y="5027639"/>
                  <a:pt x="7996059" y="5002906"/>
                </a:cubicBezTo>
                <a:cubicBezTo>
                  <a:pt x="7992968" y="4981262"/>
                  <a:pt x="7996317" y="4966576"/>
                  <a:pt x="8003406" y="4956078"/>
                </a:cubicBezTo>
                <a:close/>
                <a:moveTo>
                  <a:pt x="1335630" y="3756737"/>
                </a:moveTo>
                <a:cubicBezTo>
                  <a:pt x="1333732" y="3760673"/>
                  <a:pt x="1327470" y="3764818"/>
                  <a:pt x="1324955" y="3767821"/>
                </a:cubicBezTo>
                <a:cubicBezTo>
                  <a:pt x="1307404" y="3782120"/>
                  <a:pt x="1301143" y="3786265"/>
                  <a:pt x="1291184" y="3784826"/>
                </a:cubicBezTo>
                <a:cubicBezTo>
                  <a:pt x="1286820" y="3785037"/>
                  <a:pt x="1283689" y="3787110"/>
                  <a:pt x="1281176" y="3790114"/>
                </a:cubicBezTo>
                <a:cubicBezTo>
                  <a:pt x="1273016" y="3798193"/>
                  <a:pt x="1259877" y="3805554"/>
                  <a:pt x="1250484" y="3811773"/>
                </a:cubicBezTo>
                <a:lnTo>
                  <a:pt x="1205504" y="3845071"/>
                </a:lnTo>
                <a:lnTo>
                  <a:pt x="1218814" y="3826047"/>
                </a:lnTo>
                <a:lnTo>
                  <a:pt x="1288102" y="3780172"/>
                </a:lnTo>
                <a:cubicBezTo>
                  <a:pt x="1306886" y="3767734"/>
                  <a:pt x="1323157" y="3758303"/>
                  <a:pt x="1335630" y="3756737"/>
                </a:cubicBezTo>
                <a:close/>
                <a:moveTo>
                  <a:pt x="1447902" y="3305999"/>
                </a:moveTo>
                <a:lnTo>
                  <a:pt x="1433018" y="3316913"/>
                </a:lnTo>
                <a:lnTo>
                  <a:pt x="1428857" y="3319691"/>
                </a:lnTo>
                <a:lnTo>
                  <a:pt x="1430800" y="3317673"/>
                </a:lnTo>
                <a:close/>
                <a:moveTo>
                  <a:pt x="1339393" y="2806931"/>
                </a:moveTo>
                <a:lnTo>
                  <a:pt x="1336223" y="2809445"/>
                </a:lnTo>
                <a:lnTo>
                  <a:pt x="1332705" y="2811909"/>
                </a:lnTo>
                <a:lnTo>
                  <a:pt x="1332566" y="2811134"/>
                </a:lnTo>
                <a:lnTo>
                  <a:pt x="1333628" y="2810446"/>
                </a:lnTo>
                <a:close/>
                <a:moveTo>
                  <a:pt x="1576339" y="2639907"/>
                </a:moveTo>
                <a:cubicBezTo>
                  <a:pt x="1576804" y="2639765"/>
                  <a:pt x="1576894" y="2639908"/>
                  <a:pt x="1575394" y="2641051"/>
                </a:cubicBezTo>
                <a:lnTo>
                  <a:pt x="1575093" y="2641582"/>
                </a:lnTo>
                <a:lnTo>
                  <a:pt x="1572214" y="2643050"/>
                </a:lnTo>
                <a:cubicBezTo>
                  <a:pt x="1572034" y="2642763"/>
                  <a:pt x="1572034" y="2642763"/>
                  <a:pt x="1575034" y="2640478"/>
                </a:cubicBezTo>
                <a:cubicBezTo>
                  <a:pt x="1575034" y="2640478"/>
                  <a:pt x="1575874" y="2640050"/>
                  <a:pt x="1576339" y="2639907"/>
                </a:cubicBezTo>
                <a:close/>
                <a:moveTo>
                  <a:pt x="1675711" y="2594244"/>
                </a:moveTo>
                <a:lnTo>
                  <a:pt x="1675322" y="2594642"/>
                </a:lnTo>
                <a:lnTo>
                  <a:pt x="1671901" y="2596689"/>
                </a:lnTo>
                <a:close/>
                <a:moveTo>
                  <a:pt x="384100" y="1289449"/>
                </a:moveTo>
                <a:cubicBezTo>
                  <a:pt x="378360" y="1300633"/>
                  <a:pt x="363928" y="1312691"/>
                  <a:pt x="345813" y="1326083"/>
                </a:cubicBezTo>
                <a:cubicBezTo>
                  <a:pt x="291466" y="1366261"/>
                  <a:pt x="234100" y="1408669"/>
                  <a:pt x="179754" y="1448845"/>
                </a:cubicBezTo>
                <a:cubicBezTo>
                  <a:pt x="161638" y="1462239"/>
                  <a:pt x="148533" y="1476092"/>
                  <a:pt x="129753" y="1488586"/>
                </a:cubicBezTo>
                <a:cubicBezTo>
                  <a:pt x="126734" y="1490818"/>
                  <a:pt x="125041" y="1494846"/>
                  <a:pt x="122023" y="1497078"/>
                </a:cubicBezTo>
                <a:cubicBezTo>
                  <a:pt x="118340" y="1498412"/>
                  <a:pt x="119667" y="1500207"/>
                  <a:pt x="120331" y="1501105"/>
                </a:cubicBezTo>
                <a:cubicBezTo>
                  <a:pt x="120331" y="1501105"/>
                  <a:pt x="120994" y="1502003"/>
                  <a:pt x="124014" y="1499771"/>
                </a:cubicBezTo>
                <a:cubicBezTo>
                  <a:pt x="130052" y="1495307"/>
                  <a:pt x="132408" y="1492176"/>
                  <a:pt x="136754" y="1491740"/>
                </a:cubicBezTo>
                <a:cubicBezTo>
                  <a:pt x="133734" y="1493972"/>
                  <a:pt x="134398" y="1494869"/>
                  <a:pt x="134398" y="1494869"/>
                </a:cubicBezTo>
                <a:lnTo>
                  <a:pt x="105861" y="1515818"/>
                </a:lnTo>
                <a:lnTo>
                  <a:pt x="90445" y="1505009"/>
                </a:lnTo>
                <a:lnTo>
                  <a:pt x="87593" y="1500660"/>
                </a:lnTo>
                <a:lnTo>
                  <a:pt x="88172" y="1500238"/>
                </a:lnTo>
                <a:cubicBezTo>
                  <a:pt x="98482" y="1493657"/>
                  <a:pt x="108535" y="1488308"/>
                  <a:pt x="117743" y="1484972"/>
                </a:cubicBezTo>
                <a:cubicBezTo>
                  <a:pt x="128127" y="1480070"/>
                  <a:pt x="134165" y="1475607"/>
                  <a:pt x="142560" y="1468013"/>
                </a:cubicBezTo>
                <a:cubicBezTo>
                  <a:pt x="153309" y="1457289"/>
                  <a:pt x="162367" y="1450593"/>
                  <a:pt x="175773" y="1443460"/>
                </a:cubicBezTo>
                <a:cubicBezTo>
                  <a:pt x="182474" y="1439893"/>
                  <a:pt x="188512" y="1435430"/>
                  <a:pt x="193887" y="1430068"/>
                </a:cubicBezTo>
                <a:cubicBezTo>
                  <a:pt x="201618" y="1421576"/>
                  <a:pt x="218040" y="1412211"/>
                  <a:pt x="228128" y="1400591"/>
                </a:cubicBezTo>
                <a:cubicBezTo>
                  <a:pt x="230483" y="1397461"/>
                  <a:pt x="243224" y="1389430"/>
                  <a:pt x="249925" y="1385864"/>
                </a:cubicBezTo>
                <a:cubicBezTo>
                  <a:pt x="270032" y="1375163"/>
                  <a:pt x="285129" y="1364003"/>
                  <a:pt x="303244" y="1350611"/>
                </a:cubicBezTo>
                <a:cubicBezTo>
                  <a:pt x="312302" y="1343915"/>
                  <a:pt x="323715" y="1334090"/>
                  <a:pt x="334100" y="1329188"/>
                </a:cubicBezTo>
                <a:cubicBezTo>
                  <a:pt x="337784" y="1327853"/>
                  <a:pt x="340802" y="1325622"/>
                  <a:pt x="342494" y="1321594"/>
                </a:cubicBezTo>
                <a:cubicBezTo>
                  <a:pt x="344552" y="1311744"/>
                  <a:pt x="350589" y="1307280"/>
                  <a:pt x="370032" y="1295683"/>
                </a:cubicBezTo>
                <a:cubicBezTo>
                  <a:pt x="373715" y="1294350"/>
                  <a:pt x="379753" y="1289884"/>
                  <a:pt x="384100" y="1289449"/>
                </a:cubicBezTo>
                <a:close/>
                <a:moveTo>
                  <a:pt x="620567" y="1249292"/>
                </a:moveTo>
                <a:cubicBezTo>
                  <a:pt x="624249" y="1247958"/>
                  <a:pt x="621894" y="1251087"/>
                  <a:pt x="619539" y="1254217"/>
                </a:cubicBezTo>
                <a:cubicBezTo>
                  <a:pt x="613135" y="1264504"/>
                  <a:pt x="613135" y="1264504"/>
                  <a:pt x="599068" y="1270739"/>
                </a:cubicBezTo>
                <a:cubicBezTo>
                  <a:pt x="595384" y="1272073"/>
                  <a:pt x="584335" y="1276077"/>
                  <a:pt x="583672" y="1275179"/>
                </a:cubicBezTo>
                <a:cubicBezTo>
                  <a:pt x="572923" y="1285902"/>
                  <a:pt x="561874" y="1289906"/>
                  <a:pt x="552816" y="1296601"/>
                </a:cubicBezTo>
                <a:cubicBezTo>
                  <a:pt x="542066" y="1307326"/>
                  <a:pt x="526969" y="1318486"/>
                  <a:pt x="516585" y="1323386"/>
                </a:cubicBezTo>
                <a:cubicBezTo>
                  <a:pt x="510547" y="1327851"/>
                  <a:pt x="506863" y="1329185"/>
                  <a:pt x="501489" y="1334547"/>
                </a:cubicBezTo>
                <a:cubicBezTo>
                  <a:pt x="495451" y="1339011"/>
                  <a:pt x="488748" y="1342577"/>
                  <a:pt x="481018" y="1351069"/>
                </a:cubicBezTo>
                <a:cubicBezTo>
                  <a:pt x="475643" y="1356431"/>
                  <a:pt x="464594" y="1360434"/>
                  <a:pt x="459219" y="1365796"/>
                </a:cubicBezTo>
                <a:cubicBezTo>
                  <a:pt x="457527" y="1369824"/>
                  <a:pt x="450825" y="1373390"/>
                  <a:pt x="447807" y="1375622"/>
                </a:cubicBezTo>
                <a:cubicBezTo>
                  <a:pt x="441767" y="1380086"/>
                  <a:pt x="443460" y="1376058"/>
                  <a:pt x="439777" y="1377393"/>
                </a:cubicBezTo>
                <a:cubicBezTo>
                  <a:pt x="436757" y="1379625"/>
                  <a:pt x="430719" y="1384089"/>
                  <a:pt x="424680" y="1388553"/>
                </a:cubicBezTo>
                <a:cubicBezTo>
                  <a:pt x="425343" y="1389451"/>
                  <a:pt x="422988" y="1392580"/>
                  <a:pt x="419969" y="1394812"/>
                </a:cubicBezTo>
                <a:cubicBezTo>
                  <a:pt x="413267" y="1398379"/>
                  <a:pt x="414960" y="1394353"/>
                  <a:pt x="414295" y="1393454"/>
                </a:cubicBezTo>
                <a:cubicBezTo>
                  <a:pt x="408257" y="1397918"/>
                  <a:pt x="402219" y="1402382"/>
                  <a:pt x="396180" y="1406846"/>
                </a:cubicBezTo>
                <a:cubicBezTo>
                  <a:pt x="400526" y="1406410"/>
                  <a:pt x="394488" y="1410874"/>
                  <a:pt x="391469" y="1413106"/>
                </a:cubicBezTo>
                <a:cubicBezTo>
                  <a:pt x="384767" y="1416672"/>
                  <a:pt x="387122" y="1413543"/>
                  <a:pt x="385795" y="1411748"/>
                </a:cubicBezTo>
                <a:lnTo>
                  <a:pt x="383141" y="1413807"/>
                </a:lnTo>
                <a:lnTo>
                  <a:pt x="383417" y="1412485"/>
                </a:lnTo>
                <a:lnTo>
                  <a:pt x="384488" y="1401607"/>
                </a:lnTo>
                <a:lnTo>
                  <a:pt x="413697" y="1380013"/>
                </a:lnTo>
                <a:cubicBezTo>
                  <a:pt x="428794" y="1368854"/>
                  <a:pt x="446910" y="1355461"/>
                  <a:pt x="465025" y="1342068"/>
                </a:cubicBezTo>
                <a:cubicBezTo>
                  <a:pt x="465025" y="1342068"/>
                  <a:pt x="465689" y="1342967"/>
                  <a:pt x="465689" y="1342967"/>
                </a:cubicBezTo>
                <a:cubicBezTo>
                  <a:pt x="450593" y="1354126"/>
                  <a:pt x="432477" y="1367519"/>
                  <a:pt x="415025" y="1381810"/>
                </a:cubicBezTo>
                <a:cubicBezTo>
                  <a:pt x="421728" y="1378242"/>
                  <a:pt x="426074" y="1377806"/>
                  <a:pt x="429093" y="1375574"/>
                </a:cubicBezTo>
                <a:cubicBezTo>
                  <a:pt x="459949" y="1354150"/>
                  <a:pt x="492132" y="1334523"/>
                  <a:pt x="521661" y="1311305"/>
                </a:cubicBezTo>
                <a:cubicBezTo>
                  <a:pt x="527699" y="1306841"/>
                  <a:pt x="533738" y="1302376"/>
                  <a:pt x="539777" y="1297913"/>
                </a:cubicBezTo>
                <a:cubicBezTo>
                  <a:pt x="557893" y="1284520"/>
                  <a:pt x="571296" y="1277387"/>
                  <a:pt x="583008" y="1274280"/>
                </a:cubicBezTo>
                <a:cubicBezTo>
                  <a:pt x="592066" y="1267585"/>
                  <a:pt x="601124" y="1260889"/>
                  <a:pt x="610181" y="1254193"/>
                </a:cubicBezTo>
                <a:cubicBezTo>
                  <a:pt x="616220" y="1249728"/>
                  <a:pt x="616884" y="1250627"/>
                  <a:pt x="620567" y="1249292"/>
                </a:cubicBezTo>
                <a:close/>
                <a:moveTo>
                  <a:pt x="275195" y="0"/>
                </a:moveTo>
                <a:lnTo>
                  <a:pt x="8026415" y="0"/>
                </a:lnTo>
                <a:lnTo>
                  <a:pt x="8026414" y="4807317"/>
                </a:lnTo>
                <a:lnTo>
                  <a:pt x="8012554" y="4825642"/>
                </a:lnTo>
                <a:cubicBezTo>
                  <a:pt x="7991938" y="4858622"/>
                  <a:pt x="7975444" y="4903969"/>
                  <a:pt x="7942455" y="4924580"/>
                </a:cubicBezTo>
                <a:cubicBezTo>
                  <a:pt x="7901220" y="4953437"/>
                  <a:pt x="7864108" y="4990538"/>
                  <a:pt x="7826993" y="5023517"/>
                </a:cubicBezTo>
                <a:cubicBezTo>
                  <a:pt x="7715658" y="5122454"/>
                  <a:pt x="7587834" y="5196657"/>
                  <a:pt x="7464128" y="5274980"/>
                </a:cubicBezTo>
                <a:cubicBezTo>
                  <a:pt x="7418768" y="5303838"/>
                  <a:pt x="7369284" y="5295594"/>
                  <a:pt x="7336298" y="5258491"/>
                </a:cubicBezTo>
                <a:cubicBezTo>
                  <a:pt x="7307432" y="5225512"/>
                  <a:pt x="7270321" y="5229636"/>
                  <a:pt x="7245580" y="5209023"/>
                </a:cubicBezTo>
                <a:cubicBezTo>
                  <a:pt x="7187852" y="5155433"/>
                  <a:pt x="7200221" y="5242002"/>
                  <a:pt x="7171358" y="5242004"/>
                </a:cubicBezTo>
                <a:cubicBezTo>
                  <a:pt x="7158985" y="5246125"/>
                  <a:pt x="7150738" y="5254369"/>
                  <a:pt x="7138370" y="5258491"/>
                </a:cubicBezTo>
                <a:cubicBezTo>
                  <a:pt x="7093010" y="5279105"/>
                  <a:pt x="7051774" y="5299716"/>
                  <a:pt x="7018785" y="5340943"/>
                </a:cubicBezTo>
                <a:cubicBezTo>
                  <a:pt x="7006414" y="5353306"/>
                  <a:pt x="6989920" y="5357430"/>
                  <a:pt x="6977550" y="5369796"/>
                </a:cubicBezTo>
                <a:cubicBezTo>
                  <a:pt x="6950748" y="5394531"/>
                  <a:pt x="6913636" y="5400715"/>
                  <a:pt x="6877556" y="5409476"/>
                </a:cubicBezTo>
                <a:lnTo>
                  <a:pt x="6860844" y="5415176"/>
                </a:lnTo>
                <a:lnTo>
                  <a:pt x="7228950" y="5413784"/>
                </a:lnTo>
                <a:cubicBezTo>
                  <a:pt x="7250994" y="5411151"/>
                  <a:pt x="7275955" y="5413572"/>
                  <a:pt x="7300912" y="5415990"/>
                </a:cubicBezTo>
                <a:cubicBezTo>
                  <a:pt x="7317906" y="5416274"/>
                  <a:pt x="7342866" y="5418694"/>
                  <a:pt x="7344426" y="5444725"/>
                </a:cubicBezTo>
                <a:cubicBezTo>
                  <a:pt x="7343072" y="5465709"/>
                  <a:pt x="7317046" y="5467272"/>
                  <a:pt x="7304032" y="5468053"/>
                </a:cubicBezTo>
                <a:lnTo>
                  <a:pt x="6973370" y="5507523"/>
                </a:lnTo>
                <a:cubicBezTo>
                  <a:pt x="6815081" y="5524875"/>
                  <a:pt x="6658145" y="5521245"/>
                  <a:pt x="6503058" y="5526648"/>
                </a:cubicBezTo>
                <a:cubicBezTo>
                  <a:pt x="6491110" y="5523447"/>
                  <a:pt x="6478097" y="5524230"/>
                  <a:pt x="6465084" y="5525010"/>
                </a:cubicBezTo>
                <a:cubicBezTo>
                  <a:pt x="6456054" y="5526861"/>
                  <a:pt x="6445956" y="5532690"/>
                  <a:pt x="6447804" y="5541725"/>
                </a:cubicBezTo>
                <a:cubicBezTo>
                  <a:pt x="6445670" y="5549690"/>
                  <a:pt x="6455479" y="5560858"/>
                  <a:pt x="6464510" y="5559008"/>
                </a:cubicBezTo>
                <a:cubicBezTo>
                  <a:pt x="6569681" y="5548770"/>
                  <a:pt x="6664675" y="5608372"/>
                  <a:pt x="6766929" y="5593083"/>
                </a:cubicBezTo>
                <a:cubicBezTo>
                  <a:pt x="6774894" y="5595217"/>
                  <a:pt x="6783926" y="5593368"/>
                  <a:pt x="6789755" y="5603469"/>
                </a:cubicBezTo>
                <a:cubicBezTo>
                  <a:pt x="6794517" y="5617552"/>
                  <a:pt x="6792384" y="5625516"/>
                  <a:pt x="6782284" y="5631350"/>
                </a:cubicBezTo>
                <a:cubicBezTo>
                  <a:pt x="6748007" y="5647777"/>
                  <a:pt x="6716646" y="5669257"/>
                  <a:pt x="6678673" y="5667622"/>
                </a:cubicBezTo>
                <a:cubicBezTo>
                  <a:pt x="6644682" y="5667051"/>
                  <a:pt x="6619437" y="5681632"/>
                  <a:pt x="6604004" y="5707378"/>
                </a:cubicBezTo>
                <a:cubicBezTo>
                  <a:pt x="6587500" y="5737109"/>
                  <a:pt x="6567304" y="5748774"/>
                  <a:pt x="6532534" y="5735187"/>
                </a:cubicBezTo>
                <a:cubicBezTo>
                  <a:pt x="6470958" y="5710151"/>
                  <a:pt x="6407452" y="5740094"/>
                  <a:pt x="6346659" y="5728074"/>
                </a:cubicBezTo>
                <a:cubicBezTo>
                  <a:pt x="6239926" y="5712281"/>
                  <a:pt x="6132828" y="5777501"/>
                  <a:pt x="6020839" y="5717611"/>
                </a:cubicBezTo>
                <a:cubicBezTo>
                  <a:pt x="6055815" y="5778212"/>
                  <a:pt x="6125356" y="5805382"/>
                  <a:pt x="6200519" y="5795639"/>
                </a:cubicBezTo>
                <a:cubicBezTo>
                  <a:pt x="6261603" y="5790662"/>
                  <a:pt x="6321618" y="5789665"/>
                  <a:pt x="6384549" y="5793722"/>
                </a:cubicBezTo>
                <a:cubicBezTo>
                  <a:pt x="6401544" y="5794006"/>
                  <a:pt x="6415624" y="5789242"/>
                  <a:pt x="6426215" y="5813426"/>
                </a:cubicBezTo>
                <a:cubicBezTo>
                  <a:pt x="6365912" y="5831419"/>
                  <a:pt x="6302982" y="5827364"/>
                  <a:pt x="6241900" y="5832340"/>
                </a:cubicBezTo>
                <a:cubicBezTo>
                  <a:pt x="6267350" y="5864775"/>
                  <a:pt x="6275314" y="5866910"/>
                  <a:pt x="6310372" y="5863496"/>
                </a:cubicBezTo>
                <a:cubicBezTo>
                  <a:pt x="6328434" y="5859797"/>
                  <a:pt x="6345430" y="5860081"/>
                  <a:pt x="6363491" y="5856383"/>
                </a:cubicBezTo>
                <a:cubicBezTo>
                  <a:pt x="6381554" y="5852684"/>
                  <a:pt x="6394563" y="5851903"/>
                  <a:pt x="6398260" y="5869970"/>
                </a:cubicBezTo>
                <a:cubicBezTo>
                  <a:pt x="6404872" y="5893084"/>
                  <a:pt x="6387875" y="5892800"/>
                  <a:pt x="6377776" y="5898633"/>
                </a:cubicBezTo>
                <a:cubicBezTo>
                  <a:pt x="6409714" y="5912172"/>
                  <a:pt x="6516043" y="5932124"/>
                  <a:pt x="6589886" y="5951199"/>
                </a:cubicBezTo>
                <a:cubicBezTo>
                  <a:pt x="6673299" y="5926589"/>
                  <a:pt x="6743908" y="5949777"/>
                  <a:pt x="6820836" y="6013081"/>
                </a:cubicBezTo>
                <a:cubicBezTo>
                  <a:pt x="6619526" y="6031712"/>
                  <a:pt x="6429872" y="6070544"/>
                  <a:pt x="6240096" y="5998348"/>
                </a:cubicBezTo>
                <a:cubicBezTo>
                  <a:pt x="6241656" y="6024378"/>
                  <a:pt x="6280981" y="6005034"/>
                  <a:pt x="6274578" y="6028932"/>
                </a:cubicBezTo>
                <a:cubicBezTo>
                  <a:pt x="6268174" y="6052830"/>
                  <a:pt x="6240300" y="6045361"/>
                  <a:pt x="6224374" y="6041094"/>
                </a:cubicBezTo>
                <a:cubicBezTo>
                  <a:pt x="6139686" y="6022672"/>
                  <a:pt x="6053356" y="6042229"/>
                  <a:pt x="5967315" y="6044789"/>
                </a:cubicBezTo>
                <a:cubicBezTo>
                  <a:pt x="5898269" y="6047631"/>
                  <a:pt x="5830577" y="6029493"/>
                  <a:pt x="5766088" y="5999408"/>
                </a:cubicBezTo>
                <a:cubicBezTo>
                  <a:pt x="5721503" y="5974654"/>
                  <a:pt x="5676636" y="5966902"/>
                  <a:pt x="5628279" y="5988094"/>
                </a:cubicBezTo>
                <a:cubicBezTo>
                  <a:pt x="5588952" y="6007441"/>
                  <a:pt x="5540102" y="5998620"/>
                  <a:pt x="5494166" y="5994850"/>
                </a:cubicBezTo>
                <a:cubicBezTo>
                  <a:pt x="5477171" y="5994566"/>
                  <a:pt x="5443468" y="5976997"/>
                  <a:pt x="5453774" y="6018179"/>
                </a:cubicBezTo>
                <a:cubicBezTo>
                  <a:pt x="5459316" y="6045278"/>
                  <a:pt x="5433496" y="6093857"/>
                  <a:pt x="5492446" y="6096843"/>
                </a:cubicBezTo>
                <a:cubicBezTo>
                  <a:pt x="5510508" y="6093146"/>
                  <a:pt x="5526434" y="6097413"/>
                  <a:pt x="5545276" y="6106732"/>
                </a:cubicBezTo>
                <a:cubicBezTo>
                  <a:pt x="5586944" y="6126433"/>
                  <a:pt x="5618224" y="6168967"/>
                  <a:pt x="5660958" y="6184688"/>
                </a:cubicBezTo>
                <a:cubicBezTo>
                  <a:pt x="5699710" y="6199338"/>
                  <a:pt x="5749133" y="6174162"/>
                  <a:pt x="5788666" y="6201831"/>
                </a:cubicBezTo>
                <a:cubicBezTo>
                  <a:pt x="5788378" y="6218830"/>
                  <a:pt x="5779350" y="6220678"/>
                  <a:pt x="5766335" y="6221460"/>
                </a:cubicBezTo>
                <a:cubicBezTo>
                  <a:pt x="5686410" y="6217120"/>
                  <a:pt x="5601148" y="6232695"/>
                  <a:pt x="5519090" y="6236321"/>
                </a:cubicBezTo>
                <a:cubicBezTo>
                  <a:pt x="5489082" y="6236821"/>
                  <a:pt x="5463054" y="6238383"/>
                  <a:pt x="5462850" y="6191370"/>
                </a:cubicBezTo>
                <a:cubicBezTo>
                  <a:pt x="5467404" y="6158437"/>
                  <a:pt x="5436616" y="6145919"/>
                  <a:pt x="5404761" y="6137383"/>
                </a:cubicBezTo>
                <a:cubicBezTo>
                  <a:pt x="5392814" y="6134182"/>
                  <a:pt x="5378736" y="6138949"/>
                  <a:pt x="5362808" y="6134680"/>
                </a:cubicBezTo>
                <a:cubicBezTo>
                  <a:pt x="5341830" y="6133330"/>
                  <a:pt x="5328036" y="6121094"/>
                  <a:pt x="5324342" y="6103029"/>
                </a:cubicBezTo>
                <a:cubicBezTo>
                  <a:pt x="5317732" y="6079914"/>
                  <a:pt x="5336862" y="6072232"/>
                  <a:pt x="5350943" y="6067467"/>
                </a:cubicBezTo>
                <a:cubicBezTo>
                  <a:pt x="5365024" y="6062701"/>
                  <a:pt x="5379102" y="6057936"/>
                  <a:pt x="5378323" y="6044921"/>
                </a:cubicBezTo>
                <a:cubicBezTo>
                  <a:pt x="5376476" y="6035887"/>
                  <a:pt x="5370646" y="6025788"/>
                  <a:pt x="5362682" y="6023654"/>
                </a:cubicBezTo>
                <a:cubicBezTo>
                  <a:pt x="5347823" y="6015403"/>
                  <a:pt x="5346468" y="6036385"/>
                  <a:pt x="5336370" y="6042216"/>
                </a:cubicBezTo>
                <a:cubicBezTo>
                  <a:pt x="5325204" y="6052031"/>
                  <a:pt x="5315106" y="6057866"/>
                  <a:pt x="5303940" y="6067679"/>
                </a:cubicBezTo>
                <a:cubicBezTo>
                  <a:pt x="5271511" y="6093142"/>
                  <a:pt x="5245485" y="6094705"/>
                  <a:pt x="5222168" y="6054307"/>
                </a:cubicBezTo>
                <a:cubicBezTo>
                  <a:pt x="5201764" y="6018956"/>
                  <a:pt x="5168842" y="6014404"/>
                  <a:pt x="5135346" y="6043851"/>
                </a:cubicBezTo>
                <a:lnTo>
                  <a:pt x="5134279" y="6047832"/>
                </a:lnTo>
                <a:cubicBezTo>
                  <a:pt x="5051562" y="6149469"/>
                  <a:pt x="4934652" y="6203522"/>
                  <a:pt x="4823570" y="6267677"/>
                </a:cubicBezTo>
                <a:cubicBezTo>
                  <a:pt x="4778130" y="6293921"/>
                  <a:pt x="4747261" y="6345414"/>
                  <a:pt x="4683548" y="6328342"/>
                </a:cubicBezTo>
                <a:cubicBezTo>
                  <a:pt x="4671604" y="6325142"/>
                  <a:pt x="4658302" y="6342924"/>
                  <a:pt x="4651120" y="6353806"/>
                </a:cubicBezTo>
                <a:cubicBezTo>
                  <a:pt x="4623164" y="6410350"/>
                  <a:pt x="4578502" y="6449611"/>
                  <a:pt x="4526162" y="6469739"/>
                </a:cubicBezTo>
                <a:cubicBezTo>
                  <a:pt x="4469842" y="6488799"/>
                  <a:pt x="4410034" y="6536809"/>
                  <a:pt x="4351166" y="6469807"/>
                </a:cubicBezTo>
                <a:cubicBezTo>
                  <a:pt x="4328628" y="6442422"/>
                  <a:pt x="4311920" y="6425138"/>
                  <a:pt x="4321524" y="6389294"/>
                </a:cubicBezTo>
                <a:lnTo>
                  <a:pt x="4327723" y="6373583"/>
                </a:lnTo>
                <a:lnTo>
                  <a:pt x="4331753" y="6371487"/>
                </a:lnTo>
                <a:cubicBezTo>
                  <a:pt x="4332522" y="6372296"/>
                  <a:pt x="4383396" y="6333167"/>
                  <a:pt x="4385348" y="6329772"/>
                </a:cubicBezTo>
                <a:cubicBezTo>
                  <a:pt x="4396646" y="6314408"/>
                  <a:pt x="4415694" y="6296298"/>
                  <a:pt x="4426222" y="6280125"/>
                </a:cubicBezTo>
                <a:cubicBezTo>
                  <a:pt x="4432078" y="6269937"/>
                  <a:pt x="4442193" y="6258779"/>
                  <a:pt x="4452664" y="6253445"/>
                </a:cubicBezTo>
                <a:cubicBezTo>
                  <a:pt x="4465856" y="6245523"/>
                  <a:pt x="4480230" y="6233396"/>
                  <a:pt x="4493067" y="6219651"/>
                </a:cubicBezTo>
                <a:cubicBezTo>
                  <a:pt x="4498508" y="6214477"/>
                  <a:pt x="4506672" y="6206715"/>
                  <a:pt x="4514835" y="6198953"/>
                </a:cubicBezTo>
                <a:cubicBezTo>
                  <a:pt x="4520277" y="6193780"/>
                  <a:pt x="4522999" y="6191192"/>
                  <a:pt x="4524951" y="6187795"/>
                </a:cubicBezTo>
                <a:cubicBezTo>
                  <a:pt x="4530806" y="6177607"/>
                  <a:pt x="4542460" y="6168067"/>
                  <a:pt x="4553344" y="6157718"/>
                </a:cubicBezTo>
                <a:cubicBezTo>
                  <a:pt x="4556065" y="6155131"/>
                  <a:pt x="4562276" y="6150765"/>
                  <a:pt x="4563459" y="6146561"/>
                </a:cubicBezTo>
                <a:cubicBezTo>
                  <a:pt x="4573218" y="6129579"/>
                  <a:pt x="4582979" y="6112598"/>
                  <a:pt x="4580316" y="6104348"/>
                </a:cubicBezTo>
                <a:cubicBezTo>
                  <a:pt x="4579190" y="6097716"/>
                  <a:pt x="4573806" y="6092053"/>
                  <a:pt x="4595574" y="6071355"/>
                </a:cubicBezTo>
                <a:cubicBezTo>
                  <a:pt x="4603738" y="6063594"/>
                  <a:pt x="4609593" y="6053406"/>
                  <a:pt x="4607285" y="6050978"/>
                </a:cubicBezTo>
                <a:cubicBezTo>
                  <a:pt x="4607700" y="6045965"/>
                  <a:pt x="4608882" y="6041759"/>
                  <a:pt x="4612017" y="6034158"/>
                </a:cubicBezTo>
                <a:cubicBezTo>
                  <a:pt x="4611248" y="6033349"/>
                  <a:pt x="4610478" y="6032540"/>
                  <a:pt x="4610478" y="6032540"/>
                </a:cubicBezTo>
                <a:cubicBezTo>
                  <a:pt x="4593027" y="6041431"/>
                  <a:pt x="4578297" y="6047734"/>
                  <a:pt x="4561970" y="6063258"/>
                </a:cubicBezTo>
                <a:cubicBezTo>
                  <a:pt x="4512990" y="6109827"/>
                  <a:pt x="4466732" y="6153810"/>
                  <a:pt x="4420473" y="6197792"/>
                </a:cubicBezTo>
                <a:cubicBezTo>
                  <a:pt x="4419113" y="6199086"/>
                  <a:pt x="4416776" y="6202078"/>
                  <a:pt x="4414395" y="6204341"/>
                </a:cubicBezTo>
                <a:lnTo>
                  <a:pt x="4408198" y="6206473"/>
                </a:lnTo>
                <a:lnTo>
                  <a:pt x="4409151" y="6204866"/>
                </a:lnTo>
                <a:lnTo>
                  <a:pt x="4411512" y="6201308"/>
                </a:lnTo>
                <a:cubicBezTo>
                  <a:pt x="4413893" y="6199045"/>
                  <a:pt x="4416806" y="6196660"/>
                  <a:pt x="4418167" y="6195366"/>
                </a:cubicBezTo>
                <a:cubicBezTo>
                  <a:pt x="4429051" y="6185017"/>
                  <a:pt x="4439935" y="6174668"/>
                  <a:pt x="4448511" y="6161893"/>
                </a:cubicBezTo>
                <a:cubicBezTo>
                  <a:pt x="4466079" y="6131326"/>
                  <a:pt x="4496424" y="6097852"/>
                  <a:pt x="4531029" y="6063411"/>
                </a:cubicBezTo>
                <a:cubicBezTo>
                  <a:pt x="4547356" y="6047887"/>
                  <a:pt x="4567172" y="6030586"/>
                  <a:pt x="4584682" y="6010856"/>
                </a:cubicBezTo>
                <a:cubicBezTo>
                  <a:pt x="4594028" y="5998891"/>
                  <a:pt x="4608402" y="5986763"/>
                  <a:pt x="4620056" y="5977223"/>
                </a:cubicBezTo>
                <a:cubicBezTo>
                  <a:pt x="4630940" y="5966874"/>
                  <a:pt x="4639518" y="5954099"/>
                  <a:pt x="4651171" y="5944559"/>
                </a:cubicBezTo>
                <a:cubicBezTo>
                  <a:pt x="4656613" y="5939385"/>
                  <a:pt x="4669035" y="5930653"/>
                  <a:pt x="4663237" y="5930005"/>
                </a:cubicBezTo>
                <a:cubicBezTo>
                  <a:pt x="4660930" y="5927578"/>
                  <a:pt x="4654305" y="5936958"/>
                  <a:pt x="4648094" y="5941324"/>
                </a:cubicBezTo>
                <a:cubicBezTo>
                  <a:pt x="4614671" y="5971560"/>
                  <a:pt x="4587047" y="6002446"/>
                  <a:pt x="4554394" y="6033493"/>
                </a:cubicBezTo>
                <a:cubicBezTo>
                  <a:pt x="4538067" y="6049016"/>
                  <a:pt x="4526059" y="6052733"/>
                  <a:pt x="4508962" y="6067447"/>
                </a:cubicBezTo>
                <a:cubicBezTo>
                  <a:pt x="4508962" y="6067447"/>
                  <a:pt x="4508193" y="6066639"/>
                  <a:pt x="4507424" y="6065830"/>
                </a:cubicBezTo>
                <a:cubicBezTo>
                  <a:pt x="4506655" y="6065021"/>
                  <a:pt x="4502396" y="6065989"/>
                  <a:pt x="4507069" y="6060006"/>
                </a:cubicBezTo>
                <a:cubicBezTo>
                  <a:pt x="4515232" y="6052245"/>
                  <a:pt x="4523396" y="6044483"/>
                  <a:pt x="4531559" y="6036722"/>
                </a:cubicBezTo>
                <a:cubicBezTo>
                  <a:pt x="4539723" y="6028961"/>
                  <a:pt x="4540905" y="6024754"/>
                  <a:pt x="4546346" y="6019580"/>
                </a:cubicBezTo>
                <a:cubicBezTo>
                  <a:pt x="4549068" y="6016993"/>
                  <a:pt x="4548299" y="6016184"/>
                  <a:pt x="4547530" y="6015375"/>
                </a:cubicBezTo>
                <a:cubicBezTo>
                  <a:pt x="4546760" y="6014566"/>
                  <a:pt x="4544039" y="6017153"/>
                  <a:pt x="4541318" y="6019741"/>
                </a:cubicBezTo>
                <a:cubicBezTo>
                  <a:pt x="4533154" y="6027502"/>
                  <a:pt x="4524991" y="6035263"/>
                  <a:pt x="4516828" y="6043025"/>
                </a:cubicBezTo>
                <a:cubicBezTo>
                  <a:pt x="4514107" y="6045613"/>
                  <a:pt x="4508665" y="6050786"/>
                  <a:pt x="4507127" y="6049169"/>
                </a:cubicBezTo>
                <a:cubicBezTo>
                  <a:pt x="4506357" y="6048359"/>
                  <a:pt x="4511799" y="6043185"/>
                  <a:pt x="4511030" y="6042376"/>
                </a:cubicBezTo>
                <a:cubicBezTo>
                  <a:pt x="4519607" y="6029600"/>
                  <a:pt x="4528953" y="6017634"/>
                  <a:pt x="4539838" y="6007285"/>
                </a:cubicBezTo>
                <a:cubicBezTo>
                  <a:pt x="4558885" y="5989175"/>
                  <a:pt x="4568644" y="5972194"/>
                  <a:pt x="4588461" y="5954892"/>
                </a:cubicBezTo>
                <a:cubicBezTo>
                  <a:pt x="4588461" y="5954892"/>
                  <a:pt x="4587692" y="5954083"/>
                  <a:pt x="4587692" y="5954083"/>
                </a:cubicBezTo>
                <a:cubicBezTo>
                  <a:pt x="4586923" y="5953274"/>
                  <a:pt x="4586923" y="5953274"/>
                  <a:pt x="4586153" y="5952465"/>
                </a:cubicBezTo>
                <a:cubicBezTo>
                  <a:pt x="4583433" y="5955052"/>
                  <a:pt x="4577990" y="5960227"/>
                  <a:pt x="4575269" y="5962813"/>
                </a:cubicBezTo>
                <a:cubicBezTo>
                  <a:pt x="4563616" y="5972353"/>
                  <a:pt x="4562847" y="5971545"/>
                  <a:pt x="4562491" y="5965722"/>
                </a:cubicBezTo>
                <a:cubicBezTo>
                  <a:pt x="4564443" y="5962325"/>
                  <a:pt x="4563674" y="5961516"/>
                  <a:pt x="4557462" y="5965882"/>
                </a:cubicBezTo>
                <a:cubicBezTo>
                  <a:pt x="4548530" y="5972834"/>
                  <a:pt x="4540366" y="5980596"/>
                  <a:pt x="4530665" y="5986740"/>
                </a:cubicBezTo>
                <a:cubicBezTo>
                  <a:pt x="4538828" y="5978978"/>
                  <a:pt x="4544271" y="5973804"/>
                  <a:pt x="4549713" y="5968629"/>
                </a:cubicBezTo>
                <a:cubicBezTo>
                  <a:pt x="4555155" y="5963455"/>
                  <a:pt x="4553616" y="5961836"/>
                  <a:pt x="4550126" y="5963615"/>
                </a:cubicBezTo>
                <a:cubicBezTo>
                  <a:pt x="4549357" y="5962806"/>
                  <a:pt x="4543915" y="5967981"/>
                  <a:pt x="4548588" y="5961997"/>
                </a:cubicBezTo>
                <a:cubicBezTo>
                  <a:pt x="4548588" y="5961997"/>
                  <a:pt x="4550540" y="5958601"/>
                  <a:pt x="4551309" y="5959409"/>
                </a:cubicBezTo>
                <a:cubicBezTo>
                  <a:pt x="4561011" y="5953267"/>
                  <a:pt x="4571126" y="5942109"/>
                  <a:pt x="4579289" y="5934347"/>
                </a:cubicBezTo>
                <a:cubicBezTo>
                  <a:pt x="4582010" y="5931760"/>
                  <a:pt x="4584731" y="5929173"/>
                  <a:pt x="4583961" y="5928363"/>
                </a:cubicBezTo>
                <a:cubicBezTo>
                  <a:pt x="4583192" y="5927555"/>
                  <a:pt x="4583192" y="5927555"/>
                  <a:pt x="4579703" y="5929333"/>
                </a:cubicBezTo>
                <a:cubicBezTo>
                  <a:pt x="4572722" y="5932889"/>
                  <a:pt x="4564558" y="5940651"/>
                  <a:pt x="4560299" y="5941620"/>
                </a:cubicBezTo>
                <a:cubicBezTo>
                  <a:pt x="4556040" y="5942589"/>
                  <a:pt x="4549828" y="5946955"/>
                  <a:pt x="4553732" y="5940162"/>
                </a:cubicBezTo>
                <a:cubicBezTo>
                  <a:pt x="4555684" y="5936766"/>
                  <a:pt x="4554145" y="5935148"/>
                  <a:pt x="4556867" y="5932561"/>
                </a:cubicBezTo>
                <a:cubicBezTo>
                  <a:pt x="4562309" y="5927386"/>
                  <a:pt x="4566982" y="5921403"/>
                  <a:pt x="4570472" y="5919624"/>
                </a:cubicBezTo>
                <a:cubicBezTo>
                  <a:pt x="4582895" y="5910894"/>
                  <a:pt x="4594548" y="5901354"/>
                  <a:pt x="4606201" y="5891814"/>
                </a:cubicBezTo>
                <a:cubicBezTo>
                  <a:pt x="4615904" y="5885670"/>
                  <a:pt x="4615135" y="5884861"/>
                  <a:pt x="4618269" y="5877260"/>
                </a:cubicBezTo>
                <a:cubicBezTo>
                  <a:pt x="4616731" y="5875642"/>
                  <a:pt x="4617144" y="5870628"/>
                  <a:pt x="4621817" y="5864645"/>
                </a:cubicBezTo>
                <a:cubicBezTo>
                  <a:pt x="4629980" y="5856883"/>
                  <a:pt x="4633884" y="5850090"/>
                  <a:pt x="4644769" y="5839742"/>
                </a:cubicBezTo>
                <a:cubicBezTo>
                  <a:pt x="4650980" y="5835377"/>
                  <a:pt x="4658374" y="5826806"/>
                  <a:pt x="4667306" y="5819854"/>
                </a:cubicBezTo>
                <a:cubicBezTo>
                  <a:pt x="4672749" y="5814679"/>
                  <a:pt x="4671210" y="5813061"/>
                  <a:pt x="4670441" y="5812252"/>
                </a:cubicBezTo>
                <a:cubicBezTo>
                  <a:pt x="4668903" y="5810634"/>
                  <a:pt x="4665412" y="5812412"/>
                  <a:pt x="4662691" y="5815000"/>
                </a:cubicBezTo>
                <a:cubicBezTo>
                  <a:pt x="4657249" y="5820174"/>
                  <a:pt x="4658018" y="5820982"/>
                  <a:pt x="4655297" y="5823570"/>
                </a:cubicBezTo>
                <a:cubicBezTo>
                  <a:pt x="4643231" y="5838124"/>
                  <a:pt x="4631577" y="5847663"/>
                  <a:pt x="4620337" y="5852189"/>
                </a:cubicBezTo>
                <a:cubicBezTo>
                  <a:pt x="4616076" y="5853159"/>
                  <a:pt x="4619981" y="5846366"/>
                  <a:pt x="4613000" y="5849922"/>
                </a:cubicBezTo>
                <a:cubicBezTo>
                  <a:pt x="4604837" y="5857684"/>
                  <a:pt x="4596674" y="5865445"/>
                  <a:pt x="4588510" y="5873207"/>
                </a:cubicBezTo>
                <a:cubicBezTo>
                  <a:pt x="4582299" y="5877573"/>
                  <a:pt x="4575675" y="5886952"/>
                  <a:pt x="4565973" y="5893096"/>
                </a:cubicBezTo>
                <a:cubicBezTo>
                  <a:pt x="4555501" y="5898431"/>
                  <a:pt x="4555857" y="5904253"/>
                  <a:pt x="4547694" y="5912015"/>
                </a:cubicBezTo>
                <a:cubicBezTo>
                  <a:pt x="4522435" y="5934492"/>
                  <a:pt x="4502974" y="5957616"/>
                  <a:pt x="4480436" y="5977505"/>
                </a:cubicBezTo>
                <a:cubicBezTo>
                  <a:pt x="4469552" y="5987853"/>
                  <a:pt x="4461389" y="5995615"/>
                  <a:pt x="4450504" y="6005964"/>
                </a:cubicBezTo>
                <a:cubicBezTo>
                  <a:pt x="4434178" y="6021487"/>
                  <a:pt x="4420572" y="6034423"/>
                  <a:pt x="4408091" y="6053991"/>
                </a:cubicBezTo>
                <a:cubicBezTo>
                  <a:pt x="4404601" y="6055770"/>
                  <a:pt x="4403062" y="6054151"/>
                  <a:pt x="4400342" y="6056739"/>
                </a:cubicBezTo>
                <a:cubicBezTo>
                  <a:pt x="4385612" y="6063042"/>
                  <a:pt x="4382891" y="6065630"/>
                  <a:pt x="4369641" y="6084389"/>
                </a:cubicBezTo>
                <a:cubicBezTo>
                  <a:pt x="4365736" y="6091181"/>
                  <a:pt x="4359112" y="6100561"/>
                  <a:pt x="4350949" y="6108322"/>
                </a:cubicBezTo>
                <a:cubicBezTo>
                  <a:pt x="4343554" y="6116892"/>
                  <a:pt x="4339651" y="6123685"/>
                  <a:pt x="4333440" y="6128051"/>
                </a:cubicBezTo>
                <a:cubicBezTo>
                  <a:pt x="4318295" y="6139369"/>
                  <a:pt x="4301969" y="6154892"/>
                  <a:pt x="4289191" y="6157799"/>
                </a:cubicBezTo>
                <a:cubicBezTo>
                  <a:pt x="4281440" y="6160547"/>
                  <a:pt x="4271739" y="6166691"/>
                  <a:pt x="4264345" y="6175261"/>
                </a:cubicBezTo>
                <a:cubicBezTo>
                  <a:pt x="4260441" y="6182054"/>
                  <a:pt x="4254999" y="6187229"/>
                  <a:pt x="4249557" y="6192402"/>
                </a:cubicBezTo>
                <a:cubicBezTo>
                  <a:pt x="4241394" y="6200165"/>
                  <a:pt x="4236721" y="6206148"/>
                  <a:pt x="4238259" y="6207766"/>
                </a:cubicBezTo>
                <a:cubicBezTo>
                  <a:pt x="4237076" y="6211971"/>
                  <a:pt x="4235123" y="6215367"/>
                  <a:pt x="4236662" y="6216985"/>
                </a:cubicBezTo>
                <a:cubicBezTo>
                  <a:pt x="4234297" y="6225395"/>
                  <a:pt x="4222644" y="6234935"/>
                  <a:pt x="4214895" y="6237683"/>
                </a:cubicBezTo>
                <a:cubicBezTo>
                  <a:pt x="4210635" y="6238651"/>
                  <a:pt x="4205606" y="6238812"/>
                  <a:pt x="4200164" y="6243986"/>
                </a:cubicBezTo>
                <a:cubicBezTo>
                  <a:pt x="4192001" y="6251748"/>
                  <a:pt x="4186559" y="6256923"/>
                  <a:pt x="4181886" y="6262906"/>
                </a:cubicBezTo>
                <a:cubicBezTo>
                  <a:pt x="4175261" y="6272285"/>
                  <a:pt x="4160117" y="6283604"/>
                  <a:pt x="4154262" y="6293792"/>
                </a:cubicBezTo>
                <a:cubicBezTo>
                  <a:pt x="4151540" y="6296379"/>
                  <a:pt x="4148820" y="6298966"/>
                  <a:pt x="4145329" y="6300744"/>
                </a:cubicBezTo>
                <a:cubicBezTo>
                  <a:pt x="4135627" y="6306889"/>
                  <a:pt x="4131368" y="6307857"/>
                  <a:pt x="4129060" y="6305430"/>
                </a:cubicBezTo>
                <a:cubicBezTo>
                  <a:pt x="4128291" y="6304621"/>
                  <a:pt x="4124031" y="6305591"/>
                  <a:pt x="4119359" y="6311574"/>
                </a:cubicBezTo>
                <a:cubicBezTo>
                  <a:pt x="4111551" y="6325159"/>
                  <a:pt x="4099484" y="6339713"/>
                  <a:pt x="4087416" y="6354267"/>
                </a:cubicBezTo>
                <a:cubicBezTo>
                  <a:pt x="4084696" y="6356854"/>
                  <a:pt x="4082743" y="6360250"/>
                  <a:pt x="4083513" y="6361059"/>
                </a:cubicBezTo>
                <a:cubicBezTo>
                  <a:pt x="4084282" y="6361868"/>
                  <a:pt x="4087003" y="6359281"/>
                  <a:pt x="4090493" y="6357503"/>
                </a:cubicBezTo>
                <a:cubicBezTo>
                  <a:pt x="4101378" y="6347153"/>
                  <a:pt x="4118060" y="6337454"/>
                  <a:pt x="4129358" y="6322091"/>
                </a:cubicBezTo>
                <a:cubicBezTo>
                  <a:pt x="4132080" y="6319503"/>
                  <a:pt x="4137522" y="6314329"/>
                  <a:pt x="4138291" y="6315138"/>
                </a:cubicBezTo>
                <a:cubicBezTo>
                  <a:pt x="4140598" y="6317565"/>
                  <a:pt x="4148761" y="6309804"/>
                  <a:pt x="4154204" y="6304629"/>
                </a:cubicBezTo>
                <a:cubicBezTo>
                  <a:pt x="4159646" y="6299455"/>
                  <a:pt x="4163905" y="6298486"/>
                  <a:pt x="4162722" y="6302691"/>
                </a:cubicBezTo>
                <a:cubicBezTo>
                  <a:pt x="4163492" y="6303500"/>
                  <a:pt x="4158819" y="6309483"/>
                  <a:pt x="4157636" y="6313688"/>
                </a:cubicBezTo>
                <a:cubicBezTo>
                  <a:pt x="4163078" y="6308514"/>
                  <a:pt x="4166569" y="6306736"/>
                  <a:pt x="4168520" y="6303340"/>
                </a:cubicBezTo>
                <a:cubicBezTo>
                  <a:pt x="4172424" y="6296547"/>
                  <a:pt x="4181356" y="6289595"/>
                  <a:pt x="4186799" y="6284420"/>
                </a:cubicBezTo>
                <a:cubicBezTo>
                  <a:pt x="4194193" y="6275850"/>
                  <a:pt x="4201943" y="6273103"/>
                  <a:pt x="4209337" y="6264531"/>
                </a:cubicBezTo>
                <a:cubicBezTo>
                  <a:pt x="4219451" y="6253374"/>
                  <a:pt x="4219807" y="6259197"/>
                  <a:pt x="4226788" y="6255641"/>
                </a:cubicBezTo>
                <a:cubicBezTo>
                  <a:pt x="4230278" y="6253863"/>
                  <a:pt x="4235721" y="6248689"/>
                  <a:pt x="4238441" y="6246101"/>
                </a:cubicBezTo>
                <a:cubicBezTo>
                  <a:pt x="4252046" y="6233165"/>
                  <a:pt x="4265652" y="6220229"/>
                  <a:pt x="4281978" y="6204706"/>
                </a:cubicBezTo>
                <a:cubicBezTo>
                  <a:pt x="4295584" y="6191769"/>
                  <a:pt x="4311910" y="6176247"/>
                  <a:pt x="4328237" y="6160723"/>
                </a:cubicBezTo>
                <a:cubicBezTo>
                  <a:pt x="4328237" y="6160723"/>
                  <a:pt x="4329007" y="6161532"/>
                  <a:pt x="4329007" y="6161532"/>
                </a:cubicBezTo>
                <a:cubicBezTo>
                  <a:pt x="4315401" y="6174469"/>
                  <a:pt x="4299075" y="6189992"/>
                  <a:pt x="4283517" y="6206324"/>
                </a:cubicBezTo>
                <a:cubicBezTo>
                  <a:pt x="4289728" y="6201958"/>
                  <a:pt x="4293988" y="6200989"/>
                  <a:pt x="4296709" y="6198403"/>
                </a:cubicBezTo>
                <a:cubicBezTo>
                  <a:pt x="4324689" y="6173338"/>
                  <a:pt x="4354208" y="6149894"/>
                  <a:pt x="4380650" y="6123213"/>
                </a:cubicBezTo>
                <a:cubicBezTo>
                  <a:pt x="4386091" y="6118039"/>
                  <a:pt x="4391534" y="6112864"/>
                  <a:pt x="4396976" y="6107690"/>
                </a:cubicBezTo>
                <a:cubicBezTo>
                  <a:pt x="4413303" y="6092166"/>
                  <a:pt x="4425725" y="6083435"/>
                  <a:pt x="4436965" y="6078909"/>
                </a:cubicBezTo>
                <a:cubicBezTo>
                  <a:pt x="4445128" y="6071148"/>
                  <a:pt x="4453291" y="6063386"/>
                  <a:pt x="4461454" y="6055625"/>
                </a:cubicBezTo>
                <a:cubicBezTo>
                  <a:pt x="4466897" y="6050450"/>
                  <a:pt x="4467667" y="6051260"/>
                  <a:pt x="4471157" y="6049481"/>
                </a:cubicBezTo>
                <a:cubicBezTo>
                  <a:pt x="4474646" y="6047703"/>
                  <a:pt x="4472696" y="6051099"/>
                  <a:pt x="4470743" y="6054495"/>
                </a:cubicBezTo>
                <a:cubicBezTo>
                  <a:pt x="4465657" y="6065493"/>
                  <a:pt x="4465657" y="6065493"/>
                  <a:pt x="4452465" y="6073415"/>
                </a:cubicBezTo>
                <a:cubicBezTo>
                  <a:pt x="4448974" y="6075193"/>
                  <a:pt x="4438504" y="6080528"/>
                  <a:pt x="4437735" y="6079719"/>
                </a:cubicBezTo>
                <a:cubicBezTo>
                  <a:pt x="4428388" y="6091685"/>
                  <a:pt x="4417917" y="6097020"/>
                  <a:pt x="4409754" y="6104781"/>
                </a:cubicBezTo>
                <a:cubicBezTo>
                  <a:pt x="4400408" y="6116748"/>
                  <a:pt x="4386803" y="6129685"/>
                  <a:pt x="4377101" y="6135828"/>
                </a:cubicBezTo>
                <a:cubicBezTo>
                  <a:pt x="4371658" y="6141003"/>
                  <a:pt x="4368169" y="6142781"/>
                  <a:pt x="4363495" y="6148764"/>
                </a:cubicBezTo>
                <a:cubicBezTo>
                  <a:pt x="4358053" y="6153938"/>
                  <a:pt x="4351842" y="6158305"/>
                  <a:pt x="4345217" y="6167684"/>
                </a:cubicBezTo>
                <a:cubicBezTo>
                  <a:pt x="4340544" y="6173667"/>
                  <a:pt x="4330074" y="6179002"/>
                  <a:pt x="4325400" y="6184985"/>
                </a:cubicBezTo>
                <a:cubicBezTo>
                  <a:pt x="4324217" y="6189191"/>
                  <a:pt x="4318007" y="6193556"/>
                  <a:pt x="4315285" y="6196143"/>
                </a:cubicBezTo>
                <a:cubicBezTo>
                  <a:pt x="4309843" y="6201317"/>
                  <a:pt x="4311026" y="6197112"/>
                  <a:pt x="4307536" y="6198891"/>
                </a:cubicBezTo>
                <a:cubicBezTo>
                  <a:pt x="4304815" y="6201478"/>
                  <a:pt x="4299373" y="6206652"/>
                  <a:pt x="4293930" y="6211827"/>
                </a:cubicBezTo>
                <a:lnTo>
                  <a:pt x="4291017" y="6216894"/>
                </a:lnTo>
                <a:lnTo>
                  <a:pt x="4288284" y="6219188"/>
                </a:lnTo>
                <a:lnTo>
                  <a:pt x="4285087" y="6220235"/>
                </a:lnTo>
                <a:cubicBezTo>
                  <a:pt x="4284510" y="6219628"/>
                  <a:pt x="4284613" y="6218375"/>
                  <a:pt x="4284228" y="6217970"/>
                </a:cubicBezTo>
                <a:cubicBezTo>
                  <a:pt x="4278786" y="6223144"/>
                  <a:pt x="4273344" y="6228319"/>
                  <a:pt x="4267902" y="6233493"/>
                </a:cubicBezTo>
                <a:cubicBezTo>
                  <a:pt x="4272161" y="6232524"/>
                  <a:pt x="4266719" y="6237699"/>
                  <a:pt x="4263998" y="6240286"/>
                </a:cubicBezTo>
                <a:cubicBezTo>
                  <a:pt x="4257787" y="6244651"/>
                  <a:pt x="4259738" y="6241255"/>
                  <a:pt x="4258200" y="6239637"/>
                </a:cubicBezTo>
                <a:cubicBezTo>
                  <a:pt x="4244595" y="6252573"/>
                  <a:pt x="4229807" y="6269715"/>
                  <a:pt x="4213894" y="6280223"/>
                </a:cubicBezTo>
                <a:cubicBezTo>
                  <a:pt x="4210403" y="6282001"/>
                  <a:pt x="4207682" y="6284589"/>
                  <a:pt x="4205731" y="6287984"/>
                </a:cubicBezTo>
                <a:cubicBezTo>
                  <a:pt x="4204548" y="6292190"/>
                  <a:pt x="4199106" y="6297364"/>
                  <a:pt x="4195616" y="6299143"/>
                </a:cubicBezTo>
                <a:lnTo>
                  <a:pt x="4185931" y="6309081"/>
                </a:lnTo>
                <a:lnTo>
                  <a:pt x="4086691" y="6379730"/>
                </a:lnTo>
                <a:lnTo>
                  <a:pt x="3989859" y="6443151"/>
                </a:lnTo>
                <a:lnTo>
                  <a:pt x="3999217" y="6430425"/>
                </a:lnTo>
                <a:lnTo>
                  <a:pt x="3976411" y="6452109"/>
                </a:lnTo>
                <a:lnTo>
                  <a:pt x="3876295" y="6521863"/>
                </a:lnTo>
                <a:cubicBezTo>
                  <a:pt x="3865663" y="6529687"/>
                  <a:pt x="3852312" y="6535715"/>
                  <a:pt x="3838596" y="6541111"/>
                </a:cubicBezTo>
                <a:lnTo>
                  <a:pt x="3830960" y="6544071"/>
                </a:lnTo>
                <a:lnTo>
                  <a:pt x="3882854" y="6493311"/>
                </a:lnTo>
                <a:cubicBezTo>
                  <a:pt x="3905807" y="6468408"/>
                  <a:pt x="3928344" y="6448520"/>
                  <a:pt x="3953603" y="6426044"/>
                </a:cubicBezTo>
                <a:cubicBezTo>
                  <a:pt x="3975372" y="6405346"/>
                  <a:pt x="3995603" y="6383031"/>
                  <a:pt x="4019679" y="6364761"/>
                </a:cubicBezTo>
                <a:cubicBezTo>
                  <a:pt x="4023169" y="6362982"/>
                  <a:pt x="4025890" y="6360395"/>
                  <a:pt x="4027842" y="6356998"/>
                </a:cubicBezTo>
                <a:cubicBezTo>
                  <a:pt x="4047304" y="6333874"/>
                  <a:pt x="4070610" y="6314793"/>
                  <a:pt x="4091610" y="6293288"/>
                </a:cubicBezTo>
                <a:cubicBezTo>
                  <a:pt x="4105215" y="6280351"/>
                  <a:pt x="4122311" y="6265637"/>
                  <a:pt x="4134734" y="6256906"/>
                </a:cubicBezTo>
                <a:cubicBezTo>
                  <a:pt x="4149108" y="6244779"/>
                  <a:pt x="4163483" y="6232653"/>
                  <a:pt x="4173598" y="6221494"/>
                </a:cubicBezTo>
                <a:cubicBezTo>
                  <a:pt x="4182944" y="6209528"/>
                  <a:pt x="4197319" y="6197401"/>
                  <a:pt x="4206664" y="6185435"/>
                </a:cubicBezTo>
                <a:cubicBezTo>
                  <a:pt x="4231981" y="6152121"/>
                  <a:pt x="4262327" y="6118648"/>
                  <a:pt x="4294981" y="6087602"/>
                </a:cubicBezTo>
                <a:cubicBezTo>
                  <a:pt x="4314028" y="6069491"/>
                  <a:pt x="4330354" y="6053968"/>
                  <a:pt x="4349402" y="6035857"/>
                </a:cubicBezTo>
                <a:cubicBezTo>
                  <a:pt x="4352123" y="6033270"/>
                  <a:pt x="4358335" y="6028904"/>
                  <a:pt x="4359516" y="6024699"/>
                </a:cubicBezTo>
                <a:cubicBezTo>
                  <a:pt x="4360699" y="6020495"/>
                  <a:pt x="4353719" y="6024050"/>
                  <a:pt x="4350998" y="6026637"/>
                </a:cubicBezTo>
                <a:cubicBezTo>
                  <a:pt x="4339345" y="6036177"/>
                  <a:pt x="4329643" y="6042320"/>
                  <a:pt x="4317989" y="6051861"/>
                </a:cubicBezTo>
                <a:cubicBezTo>
                  <a:pt x="4303615" y="6063989"/>
                  <a:pt x="4290010" y="6076924"/>
                  <a:pt x="4274096" y="6087433"/>
                </a:cubicBezTo>
                <a:cubicBezTo>
                  <a:pt x="4278769" y="6081450"/>
                  <a:pt x="4277230" y="6079832"/>
                  <a:pt x="4282674" y="6074658"/>
                </a:cubicBezTo>
                <a:cubicBezTo>
                  <a:pt x="4293557" y="6064308"/>
                  <a:pt x="4299413" y="6054120"/>
                  <a:pt x="4306807" y="6045549"/>
                </a:cubicBezTo>
                <a:cubicBezTo>
                  <a:pt x="4309528" y="6042962"/>
                  <a:pt x="4310710" y="6038757"/>
                  <a:pt x="4309941" y="6037948"/>
                </a:cubicBezTo>
                <a:cubicBezTo>
                  <a:pt x="4305682" y="6038917"/>
                  <a:pt x="4303731" y="6042313"/>
                  <a:pt x="4301009" y="6044901"/>
                </a:cubicBezTo>
                <a:cubicBezTo>
                  <a:pt x="4298289" y="6047488"/>
                  <a:pt x="4295567" y="6050075"/>
                  <a:pt x="4290125" y="6055250"/>
                </a:cubicBezTo>
                <a:cubicBezTo>
                  <a:pt x="4274981" y="6066567"/>
                  <a:pt x="4264452" y="6082739"/>
                  <a:pt x="4247357" y="6097453"/>
                </a:cubicBezTo>
                <a:cubicBezTo>
                  <a:pt x="4239194" y="6105215"/>
                  <a:pt x="4228309" y="6115564"/>
                  <a:pt x="4220146" y="6123325"/>
                </a:cubicBezTo>
                <a:cubicBezTo>
                  <a:pt x="4212751" y="6131896"/>
                  <a:pt x="4205002" y="6134643"/>
                  <a:pt x="4194117" y="6144992"/>
                </a:cubicBezTo>
                <a:cubicBezTo>
                  <a:pt x="4168445" y="6172483"/>
                  <a:pt x="4138158" y="6195118"/>
                  <a:pt x="4111716" y="6221800"/>
                </a:cubicBezTo>
                <a:cubicBezTo>
                  <a:pt x="4108995" y="6224386"/>
                  <a:pt x="4106274" y="6226974"/>
                  <a:pt x="4102783" y="6228752"/>
                </a:cubicBezTo>
                <a:cubicBezTo>
                  <a:pt x="4099293" y="6230530"/>
                  <a:pt x="4096572" y="6233117"/>
                  <a:pt x="4096572" y="6233117"/>
                </a:cubicBezTo>
                <a:cubicBezTo>
                  <a:pt x="4087995" y="6245893"/>
                  <a:pt x="4076342" y="6255433"/>
                  <a:pt x="4066996" y="6267400"/>
                </a:cubicBezTo>
                <a:cubicBezTo>
                  <a:pt x="4054928" y="6281954"/>
                  <a:pt x="4042092" y="6295698"/>
                  <a:pt x="4027362" y="6302003"/>
                </a:cubicBezTo>
                <a:cubicBezTo>
                  <a:pt x="4024641" y="6304590"/>
                  <a:pt x="4024641" y="6304590"/>
                  <a:pt x="4021920" y="6307177"/>
                </a:cubicBezTo>
                <a:cubicBezTo>
                  <a:pt x="4011036" y="6317526"/>
                  <a:pt x="3999382" y="6327066"/>
                  <a:pt x="3991988" y="6335637"/>
                </a:cubicBezTo>
                <a:cubicBezTo>
                  <a:pt x="3978383" y="6348572"/>
                  <a:pt x="3967912" y="6353907"/>
                  <a:pt x="3957796" y="6365064"/>
                </a:cubicBezTo>
                <a:cubicBezTo>
                  <a:pt x="3944960" y="6378810"/>
                  <a:pt x="3929817" y="6390127"/>
                  <a:pt x="3914259" y="6406460"/>
                </a:cubicBezTo>
                <a:cubicBezTo>
                  <a:pt x="3901423" y="6420206"/>
                  <a:pt x="3888586" y="6433950"/>
                  <a:pt x="3875750" y="6447695"/>
                </a:cubicBezTo>
                <a:cubicBezTo>
                  <a:pt x="3858241" y="6467424"/>
                  <a:pt x="3837241" y="6488930"/>
                  <a:pt x="3816242" y="6510436"/>
                </a:cubicBezTo>
                <a:cubicBezTo>
                  <a:pt x="3799915" y="6525960"/>
                  <a:pt x="3788617" y="6541322"/>
                  <a:pt x="3768801" y="6558624"/>
                </a:cubicBezTo>
                <a:cubicBezTo>
                  <a:pt x="3773060" y="6557656"/>
                  <a:pt x="3776550" y="6555877"/>
                  <a:pt x="3784713" y="6548116"/>
                </a:cubicBezTo>
                <a:cubicBezTo>
                  <a:pt x="3787435" y="6545528"/>
                  <a:pt x="3792877" y="6540354"/>
                  <a:pt x="3798319" y="6535179"/>
                </a:cubicBezTo>
                <a:cubicBezTo>
                  <a:pt x="3816953" y="6522083"/>
                  <a:pt x="3836770" y="6504782"/>
                  <a:pt x="3853097" y="6489258"/>
                </a:cubicBezTo>
                <a:cubicBezTo>
                  <a:pt x="3866702" y="6476322"/>
                  <a:pt x="3883028" y="6460799"/>
                  <a:pt x="3896634" y="6447863"/>
                </a:cubicBezTo>
                <a:cubicBezTo>
                  <a:pt x="3910239" y="6434927"/>
                  <a:pt x="3923076" y="6421182"/>
                  <a:pt x="3933605" y="6405010"/>
                </a:cubicBezTo>
                <a:cubicBezTo>
                  <a:pt x="3935556" y="6401614"/>
                  <a:pt x="3940229" y="6395631"/>
                  <a:pt x="3945672" y="6390456"/>
                </a:cubicBezTo>
                <a:cubicBezTo>
                  <a:pt x="3963950" y="6371537"/>
                  <a:pt x="3983767" y="6354235"/>
                  <a:pt x="4001218" y="6345345"/>
                </a:cubicBezTo>
                <a:cubicBezTo>
                  <a:pt x="4010920" y="6339200"/>
                  <a:pt x="4016362" y="6334026"/>
                  <a:pt x="4023756" y="6325456"/>
                </a:cubicBezTo>
                <a:cubicBezTo>
                  <a:pt x="4033102" y="6313489"/>
                  <a:pt x="4041265" y="6305728"/>
                  <a:pt x="4053689" y="6296996"/>
                </a:cubicBezTo>
                <a:cubicBezTo>
                  <a:pt x="4059900" y="6292631"/>
                  <a:pt x="4065341" y="6287457"/>
                  <a:pt x="4070015" y="6281473"/>
                </a:cubicBezTo>
                <a:cubicBezTo>
                  <a:pt x="4076639" y="6272093"/>
                  <a:pt x="4091783" y="6260776"/>
                  <a:pt x="4100361" y="6247999"/>
                </a:cubicBezTo>
                <a:cubicBezTo>
                  <a:pt x="4102312" y="6244604"/>
                  <a:pt x="4113966" y="6235064"/>
                  <a:pt x="4120176" y="6230698"/>
                </a:cubicBezTo>
                <a:cubicBezTo>
                  <a:pt x="4138811" y="6217602"/>
                  <a:pt x="4152417" y="6204665"/>
                  <a:pt x="4168743" y="6189142"/>
                </a:cubicBezTo>
                <a:cubicBezTo>
                  <a:pt x="4176906" y="6181381"/>
                  <a:pt x="4187022" y="6170223"/>
                  <a:pt x="4196723" y="6164080"/>
                </a:cubicBezTo>
                <a:cubicBezTo>
                  <a:pt x="4200214" y="6162302"/>
                  <a:pt x="4202934" y="6159715"/>
                  <a:pt x="4204117" y="6155509"/>
                </a:cubicBezTo>
                <a:cubicBezTo>
                  <a:pt x="4204944" y="6145481"/>
                  <a:pt x="4210386" y="6140306"/>
                  <a:pt x="4228251" y="6126401"/>
                </a:cubicBezTo>
                <a:cubicBezTo>
                  <a:pt x="4231741" y="6124623"/>
                  <a:pt x="4237184" y="6119448"/>
                  <a:pt x="4241444" y="6118480"/>
                </a:cubicBezTo>
                <a:cubicBezTo>
                  <a:pt x="4237125" y="6130286"/>
                  <a:pt x="4224289" y="6144031"/>
                  <a:pt x="4207963" y="6159554"/>
                </a:cubicBezTo>
                <a:cubicBezTo>
                  <a:pt x="4158984" y="6206124"/>
                  <a:pt x="4107284" y="6255280"/>
                  <a:pt x="4058304" y="6301850"/>
                </a:cubicBezTo>
                <a:cubicBezTo>
                  <a:pt x="4041977" y="6317374"/>
                  <a:pt x="4030679" y="6332737"/>
                  <a:pt x="4013583" y="6347451"/>
                </a:cubicBezTo>
                <a:cubicBezTo>
                  <a:pt x="4010862" y="6350038"/>
                  <a:pt x="4009679" y="6354244"/>
                  <a:pt x="4006958" y="6356830"/>
                </a:cubicBezTo>
                <a:cubicBezTo>
                  <a:pt x="4003468" y="6358609"/>
                  <a:pt x="4005006" y="6360226"/>
                  <a:pt x="4005775" y="6361035"/>
                </a:cubicBezTo>
                <a:cubicBezTo>
                  <a:pt x="4005775" y="6361035"/>
                  <a:pt x="4006545" y="6361845"/>
                  <a:pt x="4009266" y="6359257"/>
                </a:cubicBezTo>
                <a:cubicBezTo>
                  <a:pt x="4014708" y="6354083"/>
                  <a:pt x="4016660" y="6350686"/>
                  <a:pt x="4020919" y="6349717"/>
                </a:cubicBezTo>
                <a:cubicBezTo>
                  <a:pt x="4018198" y="6352305"/>
                  <a:pt x="4018967" y="6353113"/>
                  <a:pt x="4018967" y="6353113"/>
                </a:cubicBezTo>
                <a:cubicBezTo>
                  <a:pt x="3977382" y="6391113"/>
                  <a:pt x="3940825" y="6428952"/>
                  <a:pt x="3897701" y="6465333"/>
                </a:cubicBezTo>
                <a:cubicBezTo>
                  <a:pt x="3883326" y="6477460"/>
                  <a:pt x="3869721" y="6490395"/>
                  <a:pt x="3856885" y="6504141"/>
                </a:cubicBezTo>
                <a:cubicBezTo>
                  <a:pt x="3844048" y="6517886"/>
                  <a:pt x="3827366" y="6527586"/>
                  <a:pt x="3816068" y="6542949"/>
                </a:cubicBezTo>
                <a:cubicBezTo>
                  <a:pt x="3813347" y="6545537"/>
                  <a:pt x="3810626" y="6548123"/>
                  <a:pt x="3810626" y="6548123"/>
                </a:cubicBezTo>
                <a:lnTo>
                  <a:pt x="3799778" y="6556158"/>
                </a:lnTo>
                <a:lnTo>
                  <a:pt x="3798710" y="6556572"/>
                </a:lnTo>
                <a:cubicBezTo>
                  <a:pt x="3779581" y="6564253"/>
                  <a:pt x="3760449" y="6571933"/>
                  <a:pt x="3754909" y="6544836"/>
                </a:cubicBezTo>
                <a:cubicBezTo>
                  <a:pt x="3750146" y="6530750"/>
                  <a:pt x="3736065" y="6535516"/>
                  <a:pt x="3727034" y="6537366"/>
                </a:cubicBezTo>
                <a:cubicBezTo>
                  <a:pt x="3671781" y="6552445"/>
                  <a:pt x="3651091" y="6534091"/>
                  <a:pt x="3653021" y="6479113"/>
                </a:cubicBezTo>
                <a:cubicBezTo>
                  <a:pt x="3654088" y="6475130"/>
                  <a:pt x="3652238" y="6466097"/>
                  <a:pt x="3648257" y="6465030"/>
                </a:cubicBezTo>
                <a:cubicBezTo>
                  <a:pt x="3585122" y="6413961"/>
                  <a:pt x="3638815" y="6372851"/>
                  <a:pt x="3659587" y="6327188"/>
                </a:cubicBezTo>
                <a:lnTo>
                  <a:pt x="3677933" y="6306491"/>
                </a:lnTo>
                <a:cubicBezTo>
                  <a:pt x="3718902" y="6249164"/>
                  <a:pt x="3709378" y="6220999"/>
                  <a:pt x="3645667" y="6203927"/>
                </a:cubicBezTo>
                <a:cubicBezTo>
                  <a:pt x="3641686" y="6202861"/>
                  <a:pt x="3637703" y="6201794"/>
                  <a:pt x="3636635" y="6205777"/>
                </a:cubicBezTo>
                <a:cubicBezTo>
                  <a:pt x="3606833" y="6253288"/>
                  <a:pt x="3533311" y="6225051"/>
                  <a:pt x="3505359" y="6281596"/>
                </a:cubicBezTo>
                <a:cubicBezTo>
                  <a:pt x="3486721" y="6319290"/>
                  <a:pt x="3456427" y="6336786"/>
                  <a:pt x="3410491" y="6333016"/>
                </a:cubicBezTo>
                <a:cubicBezTo>
                  <a:pt x="3450804" y="6373701"/>
                  <a:pt x="3450228" y="6407699"/>
                  <a:pt x="3415378" y="6458126"/>
                </a:cubicBezTo>
                <a:cubicBezTo>
                  <a:pt x="3409262" y="6465026"/>
                  <a:pt x="3402080" y="6475909"/>
                  <a:pt x="3391201" y="6468724"/>
                </a:cubicBezTo>
                <a:cubicBezTo>
                  <a:pt x="3380320" y="6461539"/>
                  <a:pt x="3387505" y="6450657"/>
                  <a:pt x="3393622" y="6443759"/>
                </a:cubicBezTo>
                <a:cubicBezTo>
                  <a:pt x="3400806" y="6432875"/>
                  <a:pt x="3407988" y="6421994"/>
                  <a:pt x="3404296" y="6403928"/>
                </a:cubicBezTo>
                <a:cubicBezTo>
                  <a:pt x="3384384" y="6398593"/>
                  <a:pt x="3376133" y="6413457"/>
                  <a:pt x="3372932" y="6425406"/>
                </a:cubicBezTo>
                <a:cubicBezTo>
                  <a:pt x="3361190" y="6469223"/>
                  <a:pt x="3333524" y="6508767"/>
                  <a:pt x="3313822" y="6550446"/>
                </a:cubicBezTo>
                <a:cubicBezTo>
                  <a:pt x="3288002" y="6599023"/>
                  <a:pt x="3254503" y="6628469"/>
                  <a:pt x="3196625" y="6621497"/>
                </a:cubicBezTo>
                <a:cubicBezTo>
                  <a:pt x="3183610" y="6622281"/>
                  <a:pt x="3171664" y="6619080"/>
                  <a:pt x="3163414" y="6633945"/>
                </a:cubicBezTo>
                <a:cubicBezTo>
                  <a:pt x="3141862" y="6666591"/>
                  <a:pt x="3107872" y="6666020"/>
                  <a:pt x="3074950" y="6661469"/>
                </a:cubicBezTo>
                <a:cubicBezTo>
                  <a:pt x="3055040" y="6656134"/>
                  <a:pt x="3017725" y="6556485"/>
                  <a:pt x="3028111" y="6533655"/>
                </a:cubicBezTo>
                <a:lnTo>
                  <a:pt x="3176626" y="6266084"/>
                </a:lnTo>
                <a:cubicBezTo>
                  <a:pt x="3190992" y="6244320"/>
                  <a:pt x="3211188" y="6232656"/>
                  <a:pt x="3232947" y="6247022"/>
                </a:cubicBezTo>
                <a:cubicBezTo>
                  <a:pt x="3258687" y="6262458"/>
                  <a:pt x="3240336" y="6283155"/>
                  <a:pt x="3231020" y="6302003"/>
                </a:cubicBezTo>
                <a:cubicBezTo>
                  <a:pt x="3226749" y="6317936"/>
                  <a:pt x="3210533" y="6330667"/>
                  <a:pt x="3208112" y="6355631"/>
                </a:cubicBezTo>
                <a:cubicBezTo>
                  <a:pt x="3287832" y="6312956"/>
                  <a:pt x="3329867" y="6251648"/>
                  <a:pt x="3371121" y="6177323"/>
                </a:cubicBezTo>
                <a:cubicBezTo>
                  <a:pt x="3327033" y="6182585"/>
                  <a:pt x="3315581" y="6209398"/>
                  <a:pt x="3296165" y="6234079"/>
                </a:cubicBezTo>
                <a:cubicBezTo>
                  <a:pt x="3288979" y="6244960"/>
                  <a:pt x="3278884" y="6250794"/>
                  <a:pt x="3264021" y="6242542"/>
                </a:cubicBezTo>
                <a:cubicBezTo>
                  <a:pt x="3249162" y="6234291"/>
                  <a:pt x="3239350" y="6223125"/>
                  <a:pt x="3239636" y="6206127"/>
                </a:cubicBezTo>
                <a:cubicBezTo>
                  <a:pt x="3240991" y="6185143"/>
                  <a:pt x="3252938" y="6188344"/>
                  <a:pt x="3264883" y="6191545"/>
                </a:cubicBezTo>
                <a:cubicBezTo>
                  <a:pt x="3290910" y="6189982"/>
                  <a:pt x="3294112" y="6178033"/>
                  <a:pt x="3290416" y="6159968"/>
                </a:cubicBezTo>
                <a:cubicBezTo>
                  <a:pt x="3275062" y="6121701"/>
                  <a:pt x="3294478" y="6097021"/>
                  <a:pt x="3310981" y="6067291"/>
                </a:cubicBezTo>
                <a:cubicBezTo>
                  <a:pt x="3320299" y="6048441"/>
                  <a:pt x="3329332" y="6046591"/>
                  <a:pt x="3347105" y="6059893"/>
                </a:cubicBezTo>
                <a:cubicBezTo>
                  <a:pt x="3364880" y="6073193"/>
                  <a:pt x="3372351" y="6045313"/>
                  <a:pt x="3372351" y="6045313"/>
                </a:cubicBezTo>
                <a:cubicBezTo>
                  <a:pt x="3329903" y="6012596"/>
                  <a:pt x="3362618" y="5970133"/>
                  <a:pt x="3354162" y="5937985"/>
                </a:cubicBezTo>
                <a:cubicBezTo>
                  <a:pt x="3351248" y="5932934"/>
                  <a:pt x="3351248" y="5932934"/>
                  <a:pt x="3347268" y="5931868"/>
                </a:cubicBezTo>
                <a:cubicBezTo>
                  <a:pt x="3320174" y="5937414"/>
                  <a:pt x="3339797" y="5959749"/>
                  <a:pt x="3331543" y="5974614"/>
                </a:cubicBezTo>
                <a:cubicBezTo>
                  <a:pt x="3327275" y="5990546"/>
                  <a:pt x="3317178" y="5996377"/>
                  <a:pt x="3305232" y="5993176"/>
                </a:cubicBezTo>
                <a:cubicBezTo>
                  <a:pt x="3293285" y="5989975"/>
                  <a:pt x="3291437" y="5980943"/>
                  <a:pt x="3294640" y="5968994"/>
                </a:cubicBezTo>
                <a:cubicBezTo>
                  <a:pt x="3299484" y="5919065"/>
                  <a:pt x="3331134" y="5880585"/>
                  <a:pt x="3351123" y="5821908"/>
                </a:cubicBezTo>
                <a:cubicBezTo>
                  <a:pt x="3303547" y="5856119"/>
                  <a:pt x="3267137" y="5880515"/>
                  <a:pt x="3224115" y="5881793"/>
                </a:cubicBezTo>
                <a:cubicBezTo>
                  <a:pt x="3215084" y="5883643"/>
                  <a:pt x="3207900" y="5894525"/>
                  <a:pt x="3209747" y="5903557"/>
                </a:cubicBezTo>
                <a:cubicBezTo>
                  <a:pt x="3208887" y="5954554"/>
                  <a:pt x="3166646" y="5968852"/>
                  <a:pt x="3138197" y="5995377"/>
                </a:cubicBezTo>
                <a:cubicBezTo>
                  <a:pt x="3083150" y="6057471"/>
                  <a:pt x="2998463" y="6039047"/>
                  <a:pt x="2934672" y="6085989"/>
                </a:cubicBezTo>
                <a:cubicBezTo>
                  <a:pt x="2912341" y="6105620"/>
                  <a:pt x="2886600" y="6090184"/>
                  <a:pt x="2879212" y="6054053"/>
                </a:cubicBezTo>
                <a:cubicBezTo>
                  <a:pt x="2868125" y="5999856"/>
                  <a:pt x="2838981" y="5949355"/>
                  <a:pt x="2875964" y="5890963"/>
                </a:cubicBezTo>
                <a:cubicBezTo>
                  <a:pt x="2886349" y="5868130"/>
                  <a:pt x="2868862" y="5837832"/>
                  <a:pt x="2858273" y="5813647"/>
                </a:cubicBezTo>
                <a:cubicBezTo>
                  <a:pt x="2838937" y="5774315"/>
                  <a:pt x="2842425" y="5745368"/>
                  <a:pt x="2875921" y="5715921"/>
                </a:cubicBezTo>
                <a:cubicBezTo>
                  <a:pt x="2894271" y="5695225"/>
                  <a:pt x="2922718" y="5668695"/>
                  <a:pt x="2904163" y="5642380"/>
                </a:cubicBezTo>
                <a:cubicBezTo>
                  <a:pt x="2878712" y="5609945"/>
                  <a:pt x="2845502" y="5622393"/>
                  <a:pt x="2815206" y="5639887"/>
                </a:cubicBezTo>
                <a:cubicBezTo>
                  <a:pt x="2741603" y="5675664"/>
                  <a:pt x="2668002" y="5711438"/>
                  <a:pt x="2590704" y="5729147"/>
                </a:cubicBezTo>
                <a:cubicBezTo>
                  <a:pt x="2563609" y="5734694"/>
                  <a:pt x="2547681" y="5730425"/>
                  <a:pt x="2547190" y="5700411"/>
                </a:cubicBezTo>
                <a:cubicBezTo>
                  <a:pt x="2550391" y="5688463"/>
                  <a:pt x="2548542" y="5679428"/>
                  <a:pt x="2537666" y="5672247"/>
                </a:cubicBezTo>
                <a:lnTo>
                  <a:pt x="2518989" y="5648886"/>
                </a:lnTo>
                <a:lnTo>
                  <a:pt x="2652347" y="5560978"/>
                </a:lnTo>
                <a:cubicBezTo>
                  <a:pt x="2667346" y="5549613"/>
                  <a:pt x="2683705" y="5540308"/>
                  <a:pt x="2698026" y="5527912"/>
                </a:cubicBezTo>
                <a:lnTo>
                  <a:pt x="2730638" y="5506414"/>
                </a:lnTo>
                <a:lnTo>
                  <a:pt x="2762536" y="5501975"/>
                </a:lnTo>
                <a:cubicBezTo>
                  <a:pt x="2779531" y="5502259"/>
                  <a:pt x="2790698" y="5492444"/>
                  <a:pt x="2796034" y="5472529"/>
                </a:cubicBezTo>
                <a:cubicBezTo>
                  <a:pt x="2809620" y="5437750"/>
                  <a:pt x="2844677" y="5434334"/>
                  <a:pt x="2871197" y="5462786"/>
                </a:cubicBezTo>
                <a:cubicBezTo>
                  <a:pt x="2882075" y="5469970"/>
                  <a:pt x="2891888" y="5481136"/>
                  <a:pt x="2903052" y="5471322"/>
                </a:cubicBezTo>
                <a:cubicBezTo>
                  <a:pt x="2918200" y="5462574"/>
                  <a:pt x="2912369" y="5452473"/>
                  <a:pt x="2906541" y="5442374"/>
                </a:cubicBezTo>
                <a:cubicBezTo>
                  <a:pt x="2890901" y="5421107"/>
                  <a:pt x="2898083" y="5410226"/>
                  <a:pt x="2920128" y="5407592"/>
                </a:cubicBezTo>
                <a:cubicBezTo>
                  <a:pt x="2957782" y="5398472"/>
                  <a:pt x="2942557" y="5389590"/>
                  <a:pt x="2930583" y="5379779"/>
                </a:cubicBezTo>
                <a:lnTo>
                  <a:pt x="2925565" y="5373990"/>
                </a:lnTo>
                <a:lnTo>
                  <a:pt x="2947334" y="5359284"/>
                </a:lnTo>
                <a:lnTo>
                  <a:pt x="2965443" y="5351966"/>
                </a:lnTo>
                <a:cubicBezTo>
                  <a:pt x="2979425" y="5345574"/>
                  <a:pt x="2992314" y="5337288"/>
                  <a:pt x="3002556" y="5322956"/>
                </a:cubicBezTo>
                <a:lnTo>
                  <a:pt x="3002563" y="5322732"/>
                </a:lnTo>
                <a:lnTo>
                  <a:pt x="3018981" y="5311909"/>
                </a:lnTo>
                <a:cubicBezTo>
                  <a:pt x="3040931" y="5297439"/>
                  <a:pt x="3059747" y="5285037"/>
                  <a:pt x="3081019" y="5269537"/>
                </a:cubicBezTo>
                <a:cubicBezTo>
                  <a:pt x="3102290" y="5254037"/>
                  <a:pt x="3124241" y="5239567"/>
                  <a:pt x="3146192" y="5225097"/>
                </a:cubicBezTo>
                <a:cubicBezTo>
                  <a:pt x="3146192" y="5225097"/>
                  <a:pt x="3149328" y="5223031"/>
                  <a:pt x="3152464" y="5220963"/>
                </a:cubicBezTo>
                <a:cubicBezTo>
                  <a:pt x="3158736" y="5216829"/>
                  <a:pt x="3168823" y="5211658"/>
                  <a:pt x="3170600" y="5207530"/>
                </a:cubicBezTo>
                <a:cubicBezTo>
                  <a:pt x="3183143" y="5199262"/>
                  <a:pt x="3194328" y="5188933"/>
                  <a:pt x="3206872" y="5180665"/>
                </a:cubicBezTo>
                <a:cubicBezTo>
                  <a:pt x="3213144" y="5176530"/>
                  <a:pt x="3216280" y="5174464"/>
                  <a:pt x="3221872" y="5169298"/>
                </a:cubicBezTo>
                <a:cubicBezTo>
                  <a:pt x="3227464" y="5164134"/>
                  <a:pt x="3234416" y="5161029"/>
                  <a:pt x="3243823" y="5154830"/>
                </a:cubicBezTo>
                <a:cubicBezTo>
                  <a:pt x="3250095" y="5150694"/>
                  <a:pt x="3255008" y="5144500"/>
                  <a:pt x="3264416" y="5138299"/>
                </a:cubicBezTo>
                <a:cubicBezTo>
                  <a:pt x="3267552" y="5136231"/>
                  <a:pt x="3271366" y="5135194"/>
                  <a:pt x="3278317" y="5132090"/>
                </a:cubicBezTo>
                <a:cubicBezTo>
                  <a:pt x="3284589" y="5127957"/>
                  <a:pt x="3279416" y="5126932"/>
                  <a:pt x="3282552" y="5124865"/>
                </a:cubicBezTo>
                <a:cubicBezTo>
                  <a:pt x="3285687" y="5122798"/>
                  <a:pt x="3285687" y="5122798"/>
                  <a:pt x="3288823" y="5120731"/>
                </a:cubicBezTo>
                <a:cubicBezTo>
                  <a:pt x="3304503" y="5110396"/>
                  <a:pt x="3322638" y="5096963"/>
                  <a:pt x="3337639" y="5085596"/>
                </a:cubicBezTo>
                <a:cubicBezTo>
                  <a:pt x="3350182" y="5077329"/>
                  <a:pt x="3362046" y="5068029"/>
                  <a:pt x="3373910" y="5058731"/>
                </a:cubicBezTo>
                <a:cubicBezTo>
                  <a:pt x="3392047" y="5045298"/>
                  <a:pt x="3392047" y="5045298"/>
                  <a:pt x="3411540" y="5033926"/>
                </a:cubicBezTo>
                <a:cubicBezTo>
                  <a:pt x="3418491" y="5030822"/>
                  <a:pt x="3425442" y="5027717"/>
                  <a:pt x="3422726" y="5023597"/>
                </a:cubicBezTo>
                <a:cubicBezTo>
                  <a:pt x="3421367" y="5021536"/>
                  <a:pt x="3430096" y="5014304"/>
                  <a:pt x="3437047" y="5011200"/>
                </a:cubicBezTo>
                <a:cubicBezTo>
                  <a:pt x="3451627" y="5006023"/>
                  <a:pt x="3459676" y="4997762"/>
                  <a:pt x="3472220" y="4989493"/>
                </a:cubicBezTo>
                <a:cubicBezTo>
                  <a:pt x="3479170" y="4986389"/>
                  <a:pt x="3488998" y="4973999"/>
                  <a:pt x="3484504" y="4974006"/>
                </a:cubicBezTo>
                <a:cubicBezTo>
                  <a:pt x="3481107" y="4968854"/>
                  <a:pt x="3482206" y="4963696"/>
                  <a:pt x="3491613" y="4957495"/>
                </a:cubicBezTo>
                <a:cubicBezTo>
                  <a:pt x="3504157" y="4949226"/>
                  <a:pt x="3512206" y="4940965"/>
                  <a:pt x="3524750" y="4932696"/>
                </a:cubicBezTo>
                <a:cubicBezTo>
                  <a:pt x="3537294" y="4924428"/>
                  <a:pt x="3550516" y="4917190"/>
                  <a:pt x="3565516" y="4905824"/>
                </a:cubicBezTo>
                <a:cubicBezTo>
                  <a:pt x="3577379" y="4896525"/>
                  <a:pt x="3589923" y="4888256"/>
                  <a:pt x="3603145" y="4881019"/>
                </a:cubicBezTo>
                <a:cubicBezTo>
                  <a:pt x="3613232" y="4875847"/>
                  <a:pt x="3614331" y="4870689"/>
                  <a:pt x="3616109" y="4866562"/>
                </a:cubicBezTo>
                <a:cubicBezTo>
                  <a:pt x="3619794" y="4861916"/>
                  <a:pt x="3620512" y="4859595"/>
                  <a:pt x="3618742" y="4859468"/>
                </a:cubicBezTo>
                <a:cubicBezTo>
                  <a:pt x="3616972" y="4859342"/>
                  <a:pt x="3612712" y="4861410"/>
                  <a:pt x="3606441" y="4865545"/>
                </a:cubicBezTo>
                <a:cubicBezTo>
                  <a:pt x="3603305" y="4867611"/>
                  <a:pt x="3597033" y="4871746"/>
                  <a:pt x="3590762" y="4875880"/>
                </a:cubicBezTo>
                <a:cubicBezTo>
                  <a:pt x="3583811" y="4878983"/>
                  <a:pt x="3574403" y="4885185"/>
                  <a:pt x="3573045" y="4883125"/>
                </a:cubicBezTo>
                <a:cubicBezTo>
                  <a:pt x="3569649" y="4877973"/>
                  <a:pt x="3560241" y="4884174"/>
                  <a:pt x="3550834" y="4890376"/>
                </a:cubicBezTo>
                <a:cubicBezTo>
                  <a:pt x="3538291" y="4898644"/>
                  <a:pt x="3528883" y="4904845"/>
                  <a:pt x="3520574" y="4905889"/>
                </a:cubicBezTo>
                <a:cubicBezTo>
                  <a:pt x="3512944" y="4907962"/>
                  <a:pt x="3500400" y="4916231"/>
                  <a:pt x="3492351" y="4924494"/>
                </a:cubicBezTo>
                <a:cubicBezTo>
                  <a:pt x="3481846" y="4935852"/>
                  <a:pt x="3464807" y="4944128"/>
                  <a:pt x="3449128" y="4954462"/>
                </a:cubicBezTo>
                <a:cubicBezTo>
                  <a:pt x="3445993" y="4956531"/>
                  <a:pt x="3445314" y="4955500"/>
                  <a:pt x="3442178" y="4957566"/>
                </a:cubicBezTo>
                <a:cubicBezTo>
                  <a:pt x="3437683" y="4957573"/>
                  <a:pt x="3440140" y="4954475"/>
                  <a:pt x="3443276" y="4952409"/>
                </a:cubicBezTo>
                <a:cubicBezTo>
                  <a:pt x="3452684" y="4946207"/>
                  <a:pt x="3458955" y="4942072"/>
                  <a:pt x="3460733" y="4937945"/>
                </a:cubicBezTo>
                <a:cubicBezTo>
                  <a:pt x="3468103" y="4928652"/>
                  <a:pt x="3463609" y="4928659"/>
                  <a:pt x="3462250" y="4926599"/>
                </a:cubicBezTo>
                <a:cubicBezTo>
                  <a:pt x="3452843" y="4932800"/>
                  <a:pt x="3442756" y="4937972"/>
                  <a:pt x="3430212" y="4946240"/>
                </a:cubicBezTo>
                <a:cubicBezTo>
                  <a:pt x="3435805" y="4941076"/>
                  <a:pt x="3438941" y="4939008"/>
                  <a:pt x="3442077" y="4936941"/>
                </a:cubicBezTo>
                <a:cubicBezTo>
                  <a:pt x="3451484" y="4930739"/>
                  <a:pt x="3460213" y="4923508"/>
                  <a:pt x="3470300" y="4918336"/>
                </a:cubicBezTo>
                <a:cubicBezTo>
                  <a:pt x="3483522" y="4911099"/>
                  <a:pt x="3484621" y="4905941"/>
                  <a:pt x="3496485" y="4896643"/>
                </a:cubicBezTo>
                <a:cubicBezTo>
                  <a:pt x="3508349" y="4887343"/>
                  <a:pt x="3507671" y="4886313"/>
                  <a:pt x="3498682" y="4886325"/>
                </a:cubicBezTo>
                <a:cubicBezTo>
                  <a:pt x="3493508" y="4885302"/>
                  <a:pt x="3486557" y="4888407"/>
                  <a:pt x="3480965" y="4893570"/>
                </a:cubicBezTo>
                <a:cubicBezTo>
                  <a:pt x="3472916" y="4901832"/>
                  <a:pt x="3462829" y="4907004"/>
                  <a:pt x="3456557" y="4911138"/>
                </a:cubicBezTo>
                <a:cubicBezTo>
                  <a:pt x="3438421" y="4924571"/>
                  <a:pt x="3421384" y="4932846"/>
                  <a:pt x="3404606" y="4948339"/>
                </a:cubicBezTo>
                <a:cubicBezTo>
                  <a:pt x="3404606" y="4948339"/>
                  <a:pt x="3401470" y="4950406"/>
                  <a:pt x="3397655" y="4951443"/>
                </a:cubicBezTo>
                <a:cubicBezTo>
                  <a:pt x="3380617" y="4959718"/>
                  <a:pt x="3368074" y="4967986"/>
                  <a:pt x="3352395" y="4978322"/>
                </a:cubicBezTo>
                <a:cubicBezTo>
                  <a:pt x="3329765" y="4991761"/>
                  <a:pt x="3306456" y="5004171"/>
                  <a:pt x="3285184" y="5019671"/>
                </a:cubicBezTo>
                <a:cubicBezTo>
                  <a:pt x="3285184" y="5019671"/>
                  <a:pt x="3282048" y="5021738"/>
                  <a:pt x="3282048" y="5021738"/>
                </a:cubicBezTo>
                <a:cubicBezTo>
                  <a:pt x="3281369" y="5020707"/>
                  <a:pt x="3281369" y="5020707"/>
                  <a:pt x="3281369" y="5020707"/>
                </a:cubicBezTo>
                <a:cubicBezTo>
                  <a:pt x="3280690" y="5019678"/>
                  <a:pt x="3280010" y="5018647"/>
                  <a:pt x="3283147" y="5016580"/>
                </a:cubicBezTo>
                <a:cubicBezTo>
                  <a:pt x="3286282" y="5014513"/>
                  <a:pt x="3289418" y="5012445"/>
                  <a:pt x="3292554" y="5010379"/>
                </a:cubicBezTo>
                <a:cubicBezTo>
                  <a:pt x="3311369" y="4997976"/>
                  <a:pt x="3330184" y="4985573"/>
                  <a:pt x="3348999" y="4973170"/>
                </a:cubicBezTo>
                <a:cubicBezTo>
                  <a:pt x="3352135" y="4971103"/>
                  <a:pt x="3358407" y="4966969"/>
                  <a:pt x="3357049" y="4964909"/>
                </a:cubicBezTo>
                <a:cubicBezTo>
                  <a:pt x="3351196" y="4962854"/>
                  <a:pt x="3363740" y="4954586"/>
                  <a:pt x="3370011" y="4950451"/>
                </a:cubicBezTo>
                <a:cubicBezTo>
                  <a:pt x="3382554" y="4942184"/>
                  <a:pt x="3395098" y="4933915"/>
                  <a:pt x="3407641" y="4925647"/>
                </a:cubicBezTo>
                <a:cubicBezTo>
                  <a:pt x="3417048" y="4919445"/>
                  <a:pt x="3425778" y="4912214"/>
                  <a:pt x="3434505" y="4904982"/>
                </a:cubicBezTo>
                <a:cubicBezTo>
                  <a:pt x="3430011" y="4904988"/>
                  <a:pt x="3423061" y="4908092"/>
                  <a:pt x="3416789" y="4912227"/>
                </a:cubicBezTo>
                <a:cubicBezTo>
                  <a:pt x="3391702" y="4928764"/>
                  <a:pt x="3367973" y="4947360"/>
                  <a:pt x="3340849" y="4960807"/>
                </a:cubicBezTo>
                <a:cubicBezTo>
                  <a:pt x="3300083" y="4987680"/>
                  <a:pt x="3259317" y="5014551"/>
                  <a:pt x="3221687" y="5039357"/>
                </a:cubicBezTo>
                <a:cubicBezTo>
                  <a:pt x="3215416" y="5043492"/>
                  <a:pt x="3214317" y="5048649"/>
                  <a:pt x="3206687" y="5050722"/>
                </a:cubicBezTo>
                <a:cubicBezTo>
                  <a:pt x="3195242" y="5053833"/>
                  <a:pt x="3184057" y="5064163"/>
                  <a:pt x="3174649" y="5070363"/>
                </a:cubicBezTo>
                <a:cubicBezTo>
                  <a:pt x="3165241" y="5076565"/>
                  <a:pt x="3152019" y="5083803"/>
                  <a:pt x="3143970" y="5092065"/>
                </a:cubicBezTo>
                <a:cubicBezTo>
                  <a:pt x="3138378" y="5097229"/>
                  <a:pt x="3128290" y="5102400"/>
                  <a:pt x="3122019" y="5106534"/>
                </a:cubicBezTo>
                <a:cubicBezTo>
                  <a:pt x="3104982" y="5114809"/>
                  <a:pt x="3085488" y="5126181"/>
                  <a:pt x="3066672" y="5138585"/>
                </a:cubicBezTo>
                <a:cubicBezTo>
                  <a:pt x="3060400" y="5142718"/>
                  <a:pt x="3058623" y="5146846"/>
                  <a:pt x="3055487" y="5148914"/>
                </a:cubicBezTo>
                <a:cubicBezTo>
                  <a:pt x="3048536" y="5152017"/>
                  <a:pt x="3041586" y="5155121"/>
                  <a:pt x="3035313" y="5159255"/>
                </a:cubicBezTo>
                <a:cubicBezTo>
                  <a:pt x="2997684" y="5184060"/>
                  <a:pt x="2963189" y="5206799"/>
                  <a:pt x="2925559" y="5231604"/>
                </a:cubicBezTo>
                <a:lnTo>
                  <a:pt x="2831020" y="5292621"/>
                </a:lnTo>
                <a:lnTo>
                  <a:pt x="2825967" y="5295116"/>
                </a:lnTo>
                <a:cubicBezTo>
                  <a:pt x="2777484" y="5320102"/>
                  <a:pt x="2726308" y="5347834"/>
                  <a:pt x="2687824" y="5366693"/>
                </a:cubicBezTo>
                <a:cubicBezTo>
                  <a:pt x="2628012" y="5414701"/>
                  <a:pt x="2545954" y="5418327"/>
                  <a:pt x="2486143" y="5466334"/>
                </a:cubicBezTo>
                <a:cubicBezTo>
                  <a:pt x="2476045" y="5472169"/>
                  <a:pt x="2460117" y="5467901"/>
                  <a:pt x="2448170" y="5464700"/>
                </a:cubicBezTo>
                <a:cubicBezTo>
                  <a:pt x="2427195" y="5463348"/>
                  <a:pt x="2400389" y="5451896"/>
                  <a:pt x="2406710" y="5492012"/>
                </a:cubicBezTo>
                <a:cubicBezTo>
                  <a:pt x="2407490" y="5505028"/>
                  <a:pt x="2393410" y="5509792"/>
                  <a:pt x="2384380" y="5511641"/>
                </a:cubicBezTo>
                <a:cubicBezTo>
                  <a:pt x="2299405" y="5510218"/>
                  <a:pt x="2247272" y="5577360"/>
                  <a:pt x="2176871" y="5601185"/>
                </a:cubicBezTo>
                <a:cubicBezTo>
                  <a:pt x="2077243" y="5638525"/>
                  <a:pt x="1997727" y="5728212"/>
                  <a:pt x="1883527" y="5740302"/>
                </a:cubicBezTo>
                <a:cubicBezTo>
                  <a:pt x="1866531" y="5740017"/>
                  <a:pt x="1851383" y="5748763"/>
                  <a:pt x="1832256" y="5756447"/>
                </a:cubicBezTo>
                <a:cubicBezTo>
                  <a:pt x="1820596" y="5736248"/>
                  <a:pt x="1825932" y="5716331"/>
                  <a:pt x="1810292" y="5695064"/>
                </a:cubicBezTo>
                <a:cubicBezTo>
                  <a:pt x="1780857" y="5661564"/>
                  <a:pt x="1788902" y="5599686"/>
                  <a:pt x="1827450" y="5567323"/>
                </a:cubicBezTo>
                <a:cubicBezTo>
                  <a:pt x="1858811" y="5545843"/>
                  <a:pt x="1899985" y="5535532"/>
                  <a:pt x="1911725" y="5491718"/>
                </a:cubicBezTo>
                <a:cubicBezTo>
                  <a:pt x="1915995" y="5475785"/>
                  <a:pt x="1935904" y="5481120"/>
                  <a:pt x="1948916" y="5480340"/>
                </a:cubicBezTo>
                <a:cubicBezTo>
                  <a:pt x="1985820" y="5485959"/>
                  <a:pt x="2016114" y="5468462"/>
                  <a:pt x="2046409" y="5450965"/>
                </a:cubicBezTo>
                <a:cubicBezTo>
                  <a:pt x="2071655" y="5436384"/>
                  <a:pt x="2082823" y="5426570"/>
                  <a:pt x="2064266" y="5400254"/>
                </a:cubicBezTo>
                <a:cubicBezTo>
                  <a:pt x="2058437" y="5390153"/>
                  <a:pt x="2057655" y="5377137"/>
                  <a:pt x="2067755" y="5371304"/>
                </a:cubicBezTo>
                <a:cubicBezTo>
                  <a:pt x="2083970" y="5358572"/>
                  <a:pt x="2092712" y="5373724"/>
                  <a:pt x="2098544" y="5383823"/>
                </a:cubicBezTo>
                <a:cubicBezTo>
                  <a:pt x="2123996" y="5416258"/>
                  <a:pt x="2144192" y="5404595"/>
                  <a:pt x="2163609" y="5379911"/>
                </a:cubicBezTo>
                <a:cubicBezTo>
                  <a:pt x="2218656" y="5317820"/>
                  <a:pt x="2276618" y="5260781"/>
                  <a:pt x="2347305" y="5219956"/>
                </a:cubicBezTo>
                <a:cubicBezTo>
                  <a:pt x="2378668" y="5198475"/>
                  <a:pt x="2367583" y="5144278"/>
                  <a:pt x="2419635" y="5141150"/>
                </a:cubicBezTo>
                <a:cubicBezTo>
                  <a:pt x="2423616" y="5142216"/>
                  <a:pt x="2419922" y="5124151"/>
                  <a:pt x="2417009" y="5119100"/>
                </a:cubicBezTo>
                <a:cubicBezTo>
                  <a:pt x="2405350" y="5098901"/>
                  <a:pt x="2389423" y="5094632"/>
                  <a:pt x="2371360" y="5098329"/>
                </a:cubicBezTo>
                <a:cubicBezTo>
                  <a:pt x="2358348" y="5099112"/>
                  <a:pt x="2336304" y="5101745"/>
                  <a:pt x="2343978" y="5120877"/>
                </a:cubicBezTo>
                <a:cubicBezTo>
                  <a:pt x="2348455" y="5151960"/>
                  <a:pt x="2326410" y="5154589"/>
                  <a:pt x="2306213" y="5166254"/>
                </a:cubicBezTo>
                <a:cubicBezTo>
                  <a:pt x="2238726" y="5195129"/>
                  <a:pt x="2163565" y="5204872"/>
                  <a:pt x="2106667" y="5257931"/>
                </a:cubicBezTo>
                <a:cubicBezTo>
                  <a:pt x="2089388" y="5274647"/>
                  <a:pt x="2075595" y="5262412"/>
                  <a:pt x="2060733" y="5254162"/>
                </a:cubicBezTo>
                <a:cubicBezTo>
                  <a:pt x="2033147" y="5229694"/>
                  <a:pt x="2010035" y="5236308"/>
                  <a:pt x="1982654" y="5258854"/>
                </a:cubicBezTo>
                <a:cubicBezTo>
                  <a:pt x="1939061" y="5294131"/>
                  <a:pt x="1911187" y="5286662"/>
                  <a:pt x="1892138" y="5230331"/>
                </a:cubicBezTo>
                <a:cubicBezTo>
                  <a:pt x="1881545" y="5206149"/>
                  <a:pt x="1873295" y="5221015"/>
                  <a:pt x="1864264" y="5222862"/>
                </a:cubicBezTo>
                <a:cubicBezTo>
                  <a:pt x="1815907" y="5244056"/>
                  <a:pt x="1767549" y="5265252"/>
                  <a:pt x="1722108" y="5291497"/>
                </a:cubicBezTo>
                <a:cubicBezTo>
                  <a:pt x="1627240" y="5342919"/>
                  <a:pt x="1523631" y="5379191"/>
                  <a:pt x="1437508" y="5445762"/>
                </a:cubicBezTo>
                <a:cubicBezTo>
                  <a:pt x="1381679" y="5494838"/>
                  <a:pt x="1304384" y="5512547"/>
                  <a:pt x="1232914" y="5540357"/>
                </a:cubicBezTo>
                <a:cubicBezTo>
                  <a:pt x="1208736" y="5550954"/>
                  <a:pt x="1198636" y="5556785"/>
                  <a:pt x="1188252" y="5579618"/>
                </a:cubicBezTo>
                <a:cubicBezTo>
                  <a:pt x="1173884" y="5601380"/>
                  <a:pt x="1161076" y="5649178"/>
                  <a:pt x="1117850" y="5603442"/>
                </a:cubicBezTo>
                <a:cubicBezTo>
                  <a:pt x="1108039" y="5592278"/>
                  <a:pt x="1088908" y="5599957"/>
                  <a:pt x="1089691" y="5612973"/>
                </a:cubicBezTo>
                <a:cubicBezTo>
                  <a:pt x="1094658" y="5674070"/>
                  <a:pt x="1043674" y="5673217"/>
                  <a:pt x="1012310" y="5694695"/>
                </a:cubicBezTo>
                <a:cubicBezTo>
                  <a:pt x="987064" y="5709274"/>
                  <a:pt x="962888" y="5719873"/>
                  <a:pt x="938706" y="5730469"/>
                </a:cubicBezTo>
                <a:cubicBezTo>
                  <a:pt x="927151" y="5733776"/>
                  <a:pt x="917622" y="5735493"/>
                  <a:pt x="909951" y="5735505"/>
                </a:cubicBezTo>
                <a:lnTo>
                  <a:pt x="900129" y="5732613"/>
                </a:lnTo>
                <a:lnTo>
                  <a:pt x="905311" y="5727186"/>
                </a:lnTo>
                <a:cubicBezTo>
                  <a:pt x="905054" y="5726855"/>
                  <a:pt x="902489" y="5728143"/>
                  <a:pt x="897357" y="5730719"/>
                </a:cubicBezTo>
                <a:lnTo>
                  <a:pt x="895587" y="5731276"/>
                </a:lnTo>
                <a:lnTo>
                  <a:pt x="893229" y="5730582"/>
                </a:lnTo>
                <a:lnTo>
                  <a:pt x="895301" y="5728075"/>
                </a:lnTo>
                <a:cubicBezTo>
                  <a:pt x="900545" y="5722584"/>
                  <a:pt x="902823" y="5719399"/>
                  <a:pt x="898489" y="5719940"/>
                </a:cubicBezTo>
                <a:lnTo>
                  <a:pt x="889543" y="5724325"/>
                </a:lnTo>
                <a:lnTo>
                  <a:pt x="884843" y="5714236"/>
                </a:lnTo>
                <a:lnTo>
                  <a:pt x="884861" y="5713914"/>
                </a:lnTo>
                <a:lnTo>
                  <a:pt x="912610" y="5689165"/>
                </a:lnTo>
                <a:cubicBezTo>
                  <a:pt x="915575" y="5686860"/>
                  <a:pt x="923782" y="5679066"/>
                  <a:pt x="927432" y="5677642"/>
                </a:cubicBezTo>
                <a:cubicBezTo>
                  <a:pt x="938380" y="5673373"/>
                  <a:pt x="945903" y="5664697"/>
                  <a:pt x="952517" y="5660968"/>
                </a:cubicBezTo>
                <a:cubicBezTo>
                  <a:pt x="961409" y="5654054"/>
                  <a:pt x="966653" y="5648565"/>
                  <a:pt x="965283" y="5646802"/>
                </a:cubicBezTo>
                <a:lnTo>
                  <a:pt x="953977" y="5650094"/>
                </a:lnTo>
                <a:lnTo>
                  <a:pt x="975150" y="5630803"/>
                </a:lnTo>
                <a:cubicBezTo>
                  <a:pt x="978114" y="5628500"/>
                  <a:pt x="980394" y="5625314"/>
                  <a:pt x="982672" y="5622127"/>
                </a:cubicBezTo>
                <a:cubicBezTo>
                  <a:pt x="988140" y="5610808"/>
                  <a:pt x="1003646" y="5600165"/>
                  <a:pt x="1019152" y="5589525"/>
                </a:cubicBezTo>
                <a:cubicBezTo>
                  <a:pt x="1028731" y="5583491"/>
                  <a:pt x="1047202" y="5570546"/>
                  <a:pt x="1056555" y="5570343"/>
                </a:cubicBezTo>
                <a:cubicBezTo>
                  <a:pt x="1058611" y="5572986"/>
                  <a:pt x="1068190" y="5566954"/>
                  <a:pt x="1076397" y="5559158"/>
                </a:cubicBezTo>
                <a:cubicBezTo>
                  <a:pt x="1078675" y="5555973"/>
                  <a:pt x="1077990" y="5555092"/>
                  <a:pt x="1080955" y="5552787"/>
                </a:cubicBezTo>
                <a:cubicBezTo>
                  <a:pt x="1105354" y="5535232"/>
                  <a:pt x="1129292" y="5510965"/>
                  <a:pt x="1154377" y="5494292"/>
                </a:cubicBezTo>
                <a:cubicBezTo>
                  <a:pt x="1185388" y="5473008"/>
                  <a:pt x="1216626" y="5445896"/>
                  <a:pt x="1250379" y="5428136"/>
                </a:cubicBezTo>
                <a:cubicBezTo>
                  <a:pt x="1256993" y="5424410"/>
                  <a:pt x="1262236" y="5418919"/>
                  <a:pt x="1268850" y="5415191"/>
                </a:cubicBezTo>
                <a:cubicBezTo>
                  <a:pt x="1277742" y="5408277"/>
                  <a:pt x="1278652" y="5403329"/>
                  <a:pt x="1280245" y="5399261"/>
                </a:cubicBezTo>
                <a:cubicBezTo>
                  <a:pt x="1283209" y="5396957"/>
                  <a:pt x="1275911" y="5399803"/>
                  <a:pt x="1269983" y="5404413"/>
                </a:cubicBezTo>
                <a:cubicBezTo>
                  <a:pt x="1264054" y="5409021"/>
                  <a:pt x="1262683" y="5407259"/>
                  <a:pt x="1264962" y="5404073"/>
                </a:cubicBezTo>
                <a:cubicBezTo>
                  <a:pt x="1264276" y="5403192"/>
                  <a:pt x="1270205" y="5398583"/>
                  <a:pt x="1273170" y="5396278"/>
                </a:cubicBezTo>
                <a:cubicBezTo>
                  <a:pt x="1290046" y="5387399"/>
                  <a:pt x="1307147" y="5372691"/>
                  <a:pt x="1320151" y="5371064"/>
                </a:cubicBezTo>
                <a:cubicBezTo>
                  <a:pt x="1332693" y="5362727"/>
                  <a:pt x="1340678" y="5360762"/>
                  <a:pt x="1352534" y="5351544"/>
                </a:cubicBezTo>
                <a:cubicBezTo>
                  <a:pt x="1361426" y="5344630"/>
                  <a:pt x="1371004" y="5338598"/>
                  <a:pt x="1374192" y="5330463"/>
                </a:cubicBezTo>
                <a:cubicBezTo>
                  <a:pt x="1375101" y="5325514"/>
                  <a:pt x="1386959" y="5316296"/>
                  <a:pt x="1391517" y="5309925"/>
                </a:cubicBezTo>
                <a:cubicBezTo>
                  <a:pt x="1396760" y="5304434"/>
                  <a:pt x="1401780" y="5304774"/>
                  <a:pt x="1410672" y="5297860"/>
                </a:cubicBezTo>
                <a:cubicBezTo>
                  <a:pt x="1413637" y="5295555"/>
                  <a:pt x="1415007" y="5297318"/>
                  <a:pt x="1412043" y="5299623"/>
                </a:cubicBezTo>
                <a:cubicBezTo>
                  <a:pt x="1406800" y="5305113"/>
                  <a:pt x="1404520" y="5308299"/>
                  <a:pt x="1399278" y="5313790"/>
                </a:cubicBezTo>
                <a:cubicBezTo>
                  <a:pt x="1396313" y="5316094"/>
                  <a:pt x="1393349" y="5318399"/>
                  <a:pt x="1394719" y="5320161"/>
                </a:cubicBezTo>
                <a:cubicBezTo>
                  <a:pt x="1395404" y="5321043"/>
                  <a:pt x="1401333" y="5316434"/>
                  <a:pt x="1404296" y="5314129"/>
                </a:cubicBezTo>
                <a:cubicBezTo>
                  <a:pt x="1436903" y="5288778"/>
                  <a:pt x="1473160" y="5262005"/>
                  <a:pt x="1505082" y="5235773"/>
                </a:cubicBezTo>
                <a:cubicBezTo>
                  <a:pt x="1539283" y="5206354"/>
                  <a:pt x="1575538" y="5179581"/>
                  <a:pt x="1610425" y="5151044"/>
                </a:cubicBezTo>
                <a:cubicBezTo>
                  <a:pt x="1616354" y="5146435"/>
                  <a:pt x="1620002" y="5145013"/>
                  <a:pt x="1621596" y="5140945"/>
                </a:cubicBezTo>
                <a:cubicBezTo>
                  <a:pt x="1620226" y="5139182"/>
                  <a:pt x="1612928" y="5142029"/>
                  <a:pt x="1609963" y="5144333"/>
                </a:cubicBezTo>
                <a:cubicBezTo>
                  <a:pt x="1601070" y="5151247"/>
                  <a:pt x="1591493" y="5157280"/>
                  <a:pt x="1583971" y="5165957"/>
                </a:cubicBezTo>
                <a:cubicBezTo>
                  <a:pt x="1570520" y="5179241"/>
                  <a:pt x="1551363" y="5191307"/>
                  <a:pt x="1537227" y="5203711"/>
                </a:cubicBezTo>
                <a:cubicBezTo>
                  <a:pt x="1526279" y="5207980"/>
                  <a:pt x="1518070" y="5215776"/>
                  <a:pt x="1512143" y="5220384"/>
                </a:cubicBezTo>
                <a:cubicBezTo>
                  <a:pt x="1500285" y="5229604"/>
                  <a:pt x="1491392" y="5236516"/>
                  <a:pt x="1485688" y="5235296"/>
                </a:cubicBezTo>
                <a:cubicBezTo>
                  <a:pt x="1484318" y="5233534"/>
                  <a:pt x="1477704" y="5237261"/>
                  <a:pt x="1474055" y="5238685"/>
                </a:cubicBezTo>
                <a:cubicBezTo>
                  <a:pt x="1475649" y="5234618"/>
                  <a:pt x="1485912" y="5229467"/>
                  <a:pt x="1488191" y="5226281"/>
                </a:cubicBezTo>
                <a:cubicBezTo>
                  <a:pt x="1517834" y="5203235"/>
                  <a:pt x="1544512" y="5182495"/>
                  <a:pt x="1571190" y="5161753"/>
                </a:cubicBezTo>
                <a:cubicBezTo>
                  <a:pt x="1588976" y="5147925"/>
                  <a:pt x="1604482" y="5137284"/>
                  <a:pt x="1620897" y="5121694"/>
                </a:cubicBezTo>
                <a:cubicBezTo>
                  <a:pt x="1631384" y="5110713"/>
                  <a:pt x="1642556" y="5100613"/>
                  <a:pt x="1658063" y="5089971"/>
                </a:cubicBezTo>
                <a:cubicBezTo>
                  <a:pt x="1663990" y="5085362"/>
                  <a:pt x="1666270" y="5082176"/>
                  <a:pt x="1668549" y="5078989"/>
                </a:cubicBezTo>
                <a:cubicBezTo>
                  <a:pt x="1670828" y="5075804"/>
                  <a:pt x="1670143" y="5074923"/>
                  <a:pt x="1666494" y="5076346"/>
                </a:cubicBezTo>
                <a:cubicBezTo>
                  <a:pt x="1659195" y="5079193"/>
                  <a:pt x="1654859" y="5079735"/>
                  <a:pt x="1643002" y="5088954"/>
                </a:cubicBezTo>
                <a:cubicBezTo>
                  <a:pt x="1634795" y="5096749"/>
                  <a:pt x="1625217" y="5102781"/>
                  <a:pt x="1610396" y="5114304"/>
                </a:cubicBezTo>
                <a:cubicBezTo>
                  <a:pt x="1620882" y="5103323"/>
                  <a:pt x="1627497" y="5099594"/>
                  <a:pt x="1636390" y="5092681"/>
                </a:cubicBezTo>
                <a:cubicBezTo>
                  <a:pt x="1656454" y="5075669"/>
                  <a:pt x="1677205" y="5059537"/>
                  <a:pt x="1698639" y="5044286"/>
                </a:cubicBezTo>
                <a:cubicBezTo>
                  <a:pt x="1704567" y="5039675"/>
                  <a:pt x="1706160" y="5035608"/>
                  <a:pt x="1705476" y="5034728"/>
                </a:cubicBezTo>
                <a:cubicBezTo>
                  <a:pt x="1704105" y="5032965"/>
                  <a:pt x="1700457" y="5034387"/>
                  <a:pt x="1694528" y="5038997"/>
                </a:cubicBezTo>
                <a:cubicBezTo>
                  <a:pt x="1685635" y="5045911"/>
                  <a:pt x="1674462" y="5056010"/>
                  <a:pt x="1667849" y="5059738"/>
                </a:cubicBezTo>
                <a:cubicBezTo>
                  <a:pt x="1657587" y="5064890"/>
                  <a:pt x="1650063" y="5073566"/>
                  <a:pt x="1639115" y="5077835"/>
                </a:cubicBezTo>
                <a:cubicBezTo>
                  <a:pt x="1635466" y="5079259"/>
                  <a:pt x="1624295" y="5089358"/>
                  <a:pt x="1618366" y="5093968"/>
                </a:cubicBezTo>
                <a:cubicBezTo>
                  <a:pt x="1619275" y="5089020"/>
                  <a:pt x="1625888" y="5085292"/>
                  <a:pt x="1628853" y="5082987"/>
                </a:cubicBezTo>
                <a:cubicBezTo>
                  <a:pt x="1655532" y="5062246"/>
                  <a:pt x="1679244" y="5043809"/>
                  <a:pt x="1702959" y="5025373"/>
                </a:cubicBezTo>
                <a:cubicBezTo>
                  <a:pt x="1708888" y="5020763"/>
                  <a:pt x="1715501" y="5017035"/>
                  <a:pt x="1714131" y="5015273"/>
                </a:cubicBezTo>
                <a:cubicBezTo>
                  <a:pt x="1712075" y="5012628"/>
                  <a:pt x="1706147" y="5017237"/>
                  <a:pt x="1703868" y="5020423"/>
                </a:cubicBezTo>
                <a:cubicBezTo>
                  <a:pt x="1686082" y="5034252"/>
                  <a:pt x="1669206" y="5043131"/>
                  <a:pt x="1653700" y="5053773"/>
                </a:cubicBezTo>
                <a:cubicBezTo>
                  <a:pt x="1668520" y="5042249"/>
                  <a:pt x="1683342" y="5030726"/>
                  <a:pt x="1698163" y="5019204"/>
                </a:cubicBezTo>
                <a:cubicBezTo>
                  <a:pt x="1701128" y="5016898"/>
                  <a:pt x="1704092" y="5014594"/>
                  <a:pt x="1702722" y="5012831"/>
                </a:cubicBezTo>
                <a:cubicBezTo>
                  <a:pt x="1702036" y="5011950"/>
                  <a:pt x="1700665" y="5010187"/>
                  <a:pt x="1697701" y="5012492"/>
                </a:cubicBezTo>
                <a:cubicBezTo>
                  <a:pt x="1692458" y="5017982"/>
                  <a:pt x="1686753" y="5016761"/>
                  <a:pt x="1681509" y="5022252"/>
                </a:cubicBezTo>
                <a:cubicBezTo>
                  <a:pt x="1679230" y="5025439"/>
                  <a:pt x="1672616" y="5029167"/>
                  <a:pt x="1669652" y="5031472"/>
                </a:cubicBezTo>
                <a:cubicBezTo>
                  <a:pt x="1643660" y="5053094"/>
                  <a:pt x="1615611" y="5072073"/>
                  <a:pt x="1591212" y="5089628"/>
                </a:cubicBezTo>
                <a:cubicBezTo>
                  <a:pt x="1592805" y="5085560"/>
                  <a:pt x="1598734" y="5080951"/>
                  <a:pt x="1602383" y="5079529"/>
                </a:cubicBezTo>
                <a:cubicBezTo>
                  <a:pt x="1614926" y="5071191"/>
                  <a:pt x="1624042" y="5058447"/>
                  <a:pt x="1640234" y="5048686"/>
                </a:cubicBezTo>
                <a:cubicBezTo>
                  <a:pt x="1653461" y="5041231"/>
                  <a:pt x="1667597" y="5028828"/>
                  <a:pt x="1679454" y="5019609"/>
                </a:cubicBezTo>
                <a:cubicBezTo>
                  <a:pt x="1685383" y="5014999"/>
                  <a:pt x="1688347" y="5012695"/>
                  <a:pt x="1694275" y="5008087"/>
                </a:cubicBezTo>
                <a:cubicBezTo>
                  <a:pt x="1696555" y="5004899"/>
                  <a:pt x="1695869" y="5004019"/>
                  <a:pt x="1695184" y="5003137"/>
                </a:cubicBezTo>
                <a:cubicBezTo>
                  <a:pt x="1691534" y="5004560"/>
                  <a:pt x="1687200" y="5005103"/>
                  <a:pt x="1681272" y="5009712"/>
                </a:cubicBezTo>
                <a:cubicBezTo>
                  <a:pt x="1673064" y="5017508"/>
                  <a:pt x="1664171" y="5024421"/>
                  <a:pt x="1655278" y="5031334"/>
                </a:cubicBezTo>
                <a:cubicBezTo>
                  <a:pt x="1643421" y="5040553"/>
                  <a:pt x="1631564" y="5049771"/>
                  <a:pt x="1619707" y="5058990"/>
                </a:cubicBezTo>
                <a:cubicBezTo>
                  <a:pt x="1608074" y="5062378"/>
                  <a:pt x="1595994" y="5077425"/>
                  <a:pt x="1584360" y="5080815"/>
                </a:cubicBezTo>
                <a:cubicBezTo>
                  <a:pt x="1573188" y="5090914"/>
                  <a:pt x="1562239" y="5095184"/>
                  <a:pt x="1550383" y="5104402"/>
                </a:cubicBezTo>
                <a:cubicBezTo>
                  <a:pt x="1541490" y="5111316"/>
                  <a:pt x="1537841" y="5112740"/>
                  <a:pt x="1534191" y="5114163"/>
                </a:cubicBezTo>
                <a:cubicBezTo>
                  <a:pt x="1536470" y="5110977"/>
                  <a:pt x="1535100" y="5109215"/>
                  <a:pt x="1537378" y="5106028"/>
                </a:cubicBezTo>
                <a:cubicBezTo>
                  <a:pt x="1536693" y="5105148"/>
                  <a:pt x="1542622" y="5100538"/>
                  <a:pt x="1545587" y="5098233"/>
                </a:cubicBezTo>
                <a:cubicBezTo>
                  <a:pt x="1569300" y="5079796"/>
                  <a:pt x="1593015" y="5061360"/>
                  <a:pt x="1616729" y="5042923"/>
                </a:cubicBezTo>
                <a:cubicBezTo>
                  <a:pt x="1619693" y="5040618"/>
                  <a:pt x="1623342" y="5039195"/>
                  <a:pt x="1621972" y="5037434"/>
                </a:cubicBezTo>
                <a:cubicBezTo>
                  <a:pt x="1621287" y="5036552"/>
                  <a:pt x="1617637" y="5037975"/>
                  <a:pt x="1614673" y="5040280"/>
                </a:cubicBezTo>
                <a:cubicBezTo>
                  <a:pt x="1603725" y="5044548"/>
                  <a:pt x="1592553" y="5054650"/>
                  <a:pt x="1580697" y="5063868"/>
                </a:cubicBezTo>
                <a:cubicBezTo>
                  <a:pt x="1571804" y="5070782"/>
                  <a:pt x="1569524" y="5073967"/>
                  <a:pt x="1566784" y="5070442"/>
                </a:cubicBezTo>
                <a:cubicBezTo>
                  <a:pt x="1561078" y="5069222"/>
                  <a:pt x="1548536" y="5077558"/>
                  <a:pt x="1539643" y="5084472"/>
                </a:cubicBezTo>
                <a:cubicBezTo>
                  <a:pt x="1535995" y="5085895"/>
                  <a:pt x="1530066" y="5090505"/>
                  <a:pt x="1524138" y="5095114"/>
                </a:cubicBezTo>
                <a:cubicBezTo>
                  <a:pt x="1530066" y="5090505"/>
                  <a:pt x="1524138" y="5095114"/>
                  <a:pt x="1526416" y="5091928"/>
                </a:cubicBezTo>
                <a:cubicBezTo>
                  <a:pt x="1567916" y="5059665"/>
                  <a:pt x="1606452" y="5029704"/>
                  <a:pt x="1644987" y="4999745"/>
                </a:cubicBezTo>
                <a:cubicBezTo>
                  <a:pt x="1647951" y="4997440"/>
                  <a:pt x="1647266" y="4996558"/>
                  <a:pt x="1647266" y="4996558"/>
                </a:cubicBezTo>
                <a:cubicBezTo>
                  <a:pt x="1639282" y="4998524"/>
                  <a:pt x="1625146" y="5010928"/>
                  <a:pt x="1615568" y="5016961"/>
                </a:cubicBezTo>
                <a:cubicBezTo>
                  <a:pt x="1618755" y="5008826"/>
                  <a:pt x="1629927" y="4998727"/>
                  <a:pt x="1634486" y="4992354"/>
                </a:cubicBezTo>
                <a:cubicBezTo>
                  <a:pt x="1641323" y="4982799"/>
                  <a:pt x="1641323" y="4982799"/>
                  <a:pt x="1629689" y="4986185"/>
                </a:cubicBezTo>
                <a:cubicBezTo>
                  <a:pt x="1626725" y="4988491"/>
                  <a:pt x="1626725" y="4988491"/>
                  <a:pt x="1626725" y="4988491"/>
                </a:cubicBezTo>
                <a:cubicBezTo>
                  <a:pt x="1626040" y="4987610"/>
                  <a:pt x="1621705" y="4988151"/>
                  <a:pt x="1624670" y="4985846"/>
                </a:cubicBezTo>
                <a:cubicBezTo>
                  <a:pt x="1638805" y="4973443"/>
                  <a:pt x="1629228" y="4979475"/>
                  <a:pt x="1624894" y="4980016"/>
                </a:cubicBezTo>
                <a:cubicBezTo>
                  <a:pt x="1617594" y="4982864"/>
                  <a:pt x="1617594" y="4982864"/>
                  <a:pt x="1625802" y="4975068"/>
                </a:cubicBezTo>
                <a:cubicBezTo>
                  <a:pt x="1631731" y="4970459"/>
                  <a:pt x="1634694" y="4968155"/>
                  <a:pt x="1633324" y="4966393"/>
                </a:cubicBezTo>
                <a:cubicBezTo>
                  <a:pt x="1631954" y="4964629"/>
                  <a:pt x="1631268" y="4963749"/>
                  <a:pt x="1622376" y="4970662"/>
                </a:cubicBezTo>
                <a:cubicBezTo>
                  <a:pt x="1609834" y="4979000"/>
                  <a:pt x="1596607" y="4986455"/>
                  <a:pt x="1584065" y="4994792"/>
                </a:cubicBezTo>
                <a:cubicBezTo>
                  <a:pt x="1574486" y="5000824"/>
                  <a:pt x="1567187" y="5003671"/>
                  <a:pt x="1556925" y="5008821"/>
                </a:cubicBezTo>
                <a:cubicBezTo>
                  <a:pt x="1553960" y="5011127"/>
                  <a:pt x="1548032" y="5015736"/>
                  <a:pt x="1542103" y="5020345"/>
                </a:cubicBezTo>
                <a:cubicBezTo>
                  <a:pt x="1533210" y="5027259"/>
                  <a:pt x="1521353" y="5036478"/>
                  <a:pt x="1512461" y="5043391"/>
                </a:cubicBezTo>
                <a:cubicBezTo>
                  <a:pt x="1503568" y="5050304"/>
                  <a:pt x="1491711" y="5059522"/>
                  <a:pt x="1482818" y="5066437"/>
                </a:cubicBezTo>
                <a:cubicBezTo>
                  <a:pt x="1482818" y="5066437"/>
                  <a:pt x="1482133" y="5065555"/>
                  <a:pt x="1479168" y="5067860"/>
                </a:cubicBezTo>
                <a:cubicBezTo>
                  <a:pt x="1478484" y="5066979"/>
                  <a:pt x="1480763" y="5063792"/>
                  <a:pt x="1480763" y="5063792"/>
                </a:cubicBezTo>
                <a:cubicBezTo>
                  <a:pt x="1488970" y="5055997"/>
                  <a:pt x="1501512" y="5047661"/>
                  <a:pt x="1510405" y="5040747"/>
                </a:cubicBezTo>
                <a:cubicBezTo>
                  <a:pt x="1512685" y="5037560"/>
                  <a:pt x="1516333" y="5036139"/>
                  <a:pt x="1518612" y="5032953"/>
                </a:cubicBezTo>
                <a:cubicBezTo>
                  <a:pt x="1517927" y="5032071"/>
                  <a:pt x="1517242" y="5031189"/>
                  <a:pt x="1517242" y="5031189"/>
                </a:cubicBezTo>
                <a:cubicBezTo>
                  <a:pt x="1501736" y="5041831"/>
                  <a:pt x="1504924" y="5033697"/>
                  <a:pt x="1502868" y="5031053"/>
                </a:cubicBezTo>
                <a:cubicBezTo>
                  <a:pt x="1499903" y="5033358"/>
                  <a:pt x="1496940" y="5035662"/>
                  <a:pt x="1493976" y="5037966"/>
                </a:cubicBezTo>
                <a:lnTo>
                  <a:pt x="1460904" y="5061761"/>
                </a:lnTo>
                <a:lnTo>
                  <a:pt x="1461949" y="5052968"/>
                </a:lnTo>
                <a:lnTo>
                  <a:pt x="1480287" y="5038711"/>
                </a:lnTo>
                <a:cubicBezTo>
                  <a:pt x="1492829" y="5030374"/>
                  <a:pt x="1505371" y="5022038"/>
                  <a:pt x="1517228" y="5012819"/>
                </a:cubicBezTo>
                <a:cubicBezTo>
                  <a:pt x="1520193" y="5010515"/>
                  <a:pt x="1523157" y="5008209"/>
                  <a:pt x="1524751" y="5004143"/>
                </a:cubicBezTo>
                <a:cubicBezTo>
                  <a:pt x="1524065" y="5003262"/>
                  <a:pt x="1518137" y="5007871"/>
                  <a:pt x="1517451" y="5006989"/>
                </a:cubicBezTo>
                <a:cubicBezTo>
                  <a:pt x="1510153" y="5009836"/>
                  <a:pt x="1501944" y="5017631"/>
                  <a:pt x="1491681" y="5022782"/>
                </a:cubicBezTo>
                <a:cubicBezTo>
                  <a:pt x="1512432" y="5006650"/>
                  <a:pt x="1527253" y="4995126"/>
                  <a:pt x="1545038" y="4981299"/>
                </a:cubicBezTo>
                <a:cubicBezTo>
                  <a:pt x="1556896" y="4972081"/>
                  <a:pt x="1565103" y="4964287"/>
                  <a:pt x="1576275" y="4954186"/>
                </a:cubicBezTo>
                <a:cubicBezTo>
                  <a:pt x="1582204" y="4949577"/>
                  <a:pt x="1583797" y="4945510"/>
                  <a:pt x="1582427" y="4943748"/>
                </a:cubicBezTo>
                <a:cubicBezTo>
                  <a:pt x="1581056" y="4941986"/>
                  <a:pt x="1574443" y="4945713"/>
                  <a:pt x="1565551" y="4952626"/>
                </a:cubicBezTo>
                <a:cubicBezTo>
                  <a:pt x="1560307" y="4958118"/>
                  <a:pt x="1550044" y="4963268"/>
                  <a:pt x="1543207" y="4972825"/>
                </a:cubicBezTo>
                <a:cubicBezTo>
                  <a:pt x="1540928" y="4976012"/>
                  <a:pt x="1531350" y="4982044"/>
                  <a:pt x="1528385" y="4984348"/>
                </a:cubicBezTo>
                <a:lnTo>
                  <a:pt x="1511199" y="4994871"/>
                </a:lnTo>
                <a:lnTo>
                  <a:pt x="1510324" y="4982879"/>
                </a:lnTo>
                <a:cubicBezTo>
                  <a:pt x="1503427" y="4976762"/>
                  <a:pt x="1495464" y="4974629"/>
                  <a:pt x="1490414" y="4977544"/>
                </a:cubicBezTo>
                <a:lnTo>
                  <a:pt x="1418706" y="5021819"/>
                </a:lnTo>
                <a:lnTo>
                  <a:pt x="1437820" y="5002442"/>
                </a:lnTo>
                <a:cubicBezTo>
                  <a:pt x="1422539" y="5007254"/>
                  <a:pt x="1406808" y="5023725"/>
                  <a:pt x="1391302" y="5034367"/>
                </a:cubicBezTo>
                <a:cubicBezTo>
                  <a:pt x="1387653" y="5035790"/>
                  <a:pt x="1390616" y="5033485"/>
                  <a:pt x="1392895" y="5030300"/>
                </a:cubicBezTo>
                <a:cubicBezTo>
                  <a:pt x="1399047" y="5019861"/>
                  <a:pt x="1395398" y="5021283"/>
                  <a:pt x="1382171" y="5028740"/>
                </a:cubicBezTo>
                <a:lnTo>
                  <a:pt x="1342887" y="5057005"/>
                </a:lnTo>
                <a:lnTo>
                  <a:pt x="1312913" y="5066590"/>
                </a:lnTo>
                <a:lnTo>
                  <a:pt x="1282214" y="5103676"/>
                </a:lnTo>
                <a:lnTo>
                  <a:pt x="1257357" y="5124363"/>
                </a:lnTo>
                <a:lnTo>
                  <a:pt x="1236543" y="5143654"/>
                </a:lnTo>
                <a:lnTo>
                  <a:pt x="1204244" y="5165542"/>
                </a:lnTo>
                <a:lnTo>
                  <a:pt x="1148463" y="5197575"/>
                </a:lnTo>
                <a:lnTo>
                  <a:pt x="1150035" y="5195075"/>
                </a:lnTo>
                <a:cubicBezTo>
                  <a:pt x="1148665" y="5193313"/>
                  <a:pt x="1142051" y="5197041"/>
                  <a:pt x="1139087" y="5199346"/>
                </a:cubicBezTo>
                <a:cubicBezTo>
                  <a:pt x="1135438" y="5200769"/>
                  <a:pt x="1129510" y="5205377"/>
                  <a:pt x="1126545" y="5207683"/>
                </a:cubicBezTo>
                <a:cubicBezTo>
                  <a:pt x="1105795" y="5223814"/>
                  <a:pt x="1085044" y="5239948"/>
                  <a:pt x="1061331" y="5258383"/>
                </a:cubicBezTo>
                <a:lnTo>
                  <a:pt x="1044445" y="5270794"/>
                </a:lnTo>
                <a:lnTo>
                  <a:pt x="1035379" y="5276113"/>
                </a:lnTo>
                <a:cubicBezTo>
                  <a:pt x="1023788" y="5281545"/>
                  <a:pt x="1011771" y="5282594"/>
                  <a:pt x="998511" y="5268368"/>
                </a:cubicBezTo>
                <a:cubicBezTo>
                  <a:pt x="971993" y="5239917"/>
                  <a:pt x="999372" y="5217371"/>
                  <a:pt x="1013738" y="5195608"/>
                </a:cubicBezTo>
                <a:cubicBezTo>
                  <a:pt x="1031309" y="5161894"/>
                  <a:pt x="1059755" y="5135364"/>
                  <a:pt x="1094032" y="5118935"/>
                </a:cubicBezTo>
                <a:cubicBezTo>
                  <a:pt x="1166856" y="5070144"/>
                  <a:pt x="1220057" y="4999018"/>
                  <a:pt x="1288897" y="4949163"/>
                </a:cubicBezTo>
                <a:cubicBezTo>
                  <a:pt x="1310160" y="4933514"/>
                  <a:pt x="1293738" y="4899232"/>
                  <a:pt x="1313156" y="4874551"/>
                </a:cubicBezTo>
                <a:cubicBezTo>
                  <a:pt x="1328591" y="4848805"/>
                  <a:pt x="1336061" y="4820922"/>
                  <a:pt x="1294395" y="4801221"/>
                </a:cubicBezTo>
                <a:cubicBezTo>
                  <a:pt x="1271570" y="4790835"/>
                  <a:pt x="1287006" y="4765089"/>
                  <a:pt x="1300304" y="4747306"/>
                </a:cubicBezTo>
                <a:cubicBezTo>
                  <a:pt x="1312538" y="4733510"/>
                  <a:pt x="1326619" y="4728744"/>
                  <a:pt x="1339345" y="4744961"/>
                </a:cubicBezTo>
                <a:cubicBezTo>
                  <a:pt x="1345172" y="4755062"/>
                  <a:pt x="1353918" y="4770211"/>
                  <a:pt x="1374114" y="4758546"/>
                </a:cubicBezTo>
                <a:cubicBezTo>
                  <a:pt x="1370133" y="4757480"/>
                  <a:pt x="1368284" y="4748447"/>
                  <a:pt x="1368284" y="4748447"/>
                </a:cubicBezTo>
                <a:cubicBezTo>
                  <a:pt x="1321365" y="4684647"/>
                  <a:pt x="1333884" y="4653850"/>
                  <a:pt x="1406131" y="4639056"/>
                </a:cubicBezTo>
                <a:cubicBezTo>
                  <a:pt x="1429242" y="4632442"/>
                  <a:pt x="1462944" y="4650009"/>
                  <a:pt x="1473331" y="4627180"/>
                </a:cubicBezTo>
                <a:cubicBezTo>
                  <a:pt x="1494101" y="4581518"/>
                  <a:pt x="1530801" y="4540123"/>
                  <a:pt x="1535642" y="4490192"/>
                </a:cubicBezTo>
                <a:cubicBezTo>
                  <a:pt x="1536997" y="4469211"/>
                  <a:pt x="1533302" y="4451144"/>
                  <a:pt x="1553500" y="4439481"/>
                </a:cubicBezTo>
                <a:cubicBezTo>
                  <a:pt x="1584862" y="4418001"/>
                  <a:pt x="1559121" y="4402566"/>
                  <a:pt x="1544262" y="4394317"/>
                </a:cubicBezTo>
                <a:cubicBezTo>
                  <a:pt x="1518522" y="4378881"/>
                  <a:pt x="1464831" y="4419993"/>
                  <a:pt x="1465323" y="4450005"/>
                </a:cubicBezTo>
                <a:cubicBezTo>
                  <a:pt x="1467952" y="4472055"/>
                  <a:pt x="1464750" y="4484005"/>
                  <a:pt x="1444552" y="4495668"/>
                </a:cubicBezTo>
                <a:cubicBezTo>
                  <a:pt x="1424355" y="4507333"/>
                  <a:pt x="1383182" y="4517645"/>
                  <a:pt x="1425630" y="4550363"/>
                </a:cubicBezTo>
                <a:cubicBezTo>
                  <a:pt x="1432525" y="4556481"/>
                  <a:pt x="1426409" y="4563379"/>
                  <a:pt x="1420294" y="4570279"/>
                </a:cubicBezTo>
                <a:cubicBezTo>
                  <a:pt x="1383102" y="4581657"/>
                  <a:pt x="1373863" y="4536492"/>
                  <a:pt x="1340941" y="4531941"/>
                </a:cubicBezTo>
                <a:cubicBezTo>
                  <a:pt x="1325013" y="4527672"/>
                  <a:pt x="1342296" y="4510958"/>
                  <a:pt x="1350546" y="4496092"/>
                </a:cubicBezTo>
                <a:cubicBezTo>
                  <a:pt x="1367048" y="4466362"/>
                  <a:pt x="1406374" y="4447018"/>
                  <a:pt x="1396072" y="4405835"/>
                </a:cubicBezTo>
                <a:cubicBezTo>
                  <a:pt x="1393153" y="4400787"/>
                  <a:pt x="1399273" y="4393886"/>
                  <a:pt x="1404322" y="4390971"/>
                </a:cubicBezTo>
                <a:cubicBezTo>
                  <a:pt x="1483754" y="4365295"/>
                  <a:pt x="1484408" y="4267283"/>
                  <a:pt x="1546066" y="4228309"/>
                </a:cubicBezTo>
                <a:cubicBezTo>
                  <a:pt x="1561211" y="4219561"/>
                  <a:pt x="1569465" y="4204695"/>
                  <a:pt x="1584610" y="4195948"/>
                </a:cubicBezTo>
                <a:cubicBezTo>
                  <a:pt x="1632969" y="4174753"/>
                  <a:pt x="1663550" y="4140256"/>
                  <a:pt x="1695201" y="4101778"/>
                </a:cubicBezTo>
                <a:cubicBezTo>
                  <a:pt x="1702383" y="4090897"/>
                  <a:pt x="1712481" y="4085065"/>
                  <a:pt x="1719667" y="4074181"/>
                </a:cubicBezTo>
                <a:cubicBezTo>
                  <a:pt x="1727137" y="4046301"/>
                  <a:pt x="1807556" y="4080655"/>
                  <a:pt x="1770732" y="4011023"/>
                </a:cubicBezTo>
                <a:cubicBezTo>
                  <a:pt x="1767355" y="4003715"/>
                  <a:pt x="1765672" y="3996060"/>
                  <a:pt x="1764666" y="3988120"/>
                </a:cubicBezTo>
                <a:lnTo>
                  <a:pt x="1763642" y="3975547"/>
                </a:lnTo>
                <a:lnTo>
                  <a:pt x="1722206" y="4005024"/>
                </a:lnTo>
                <a:cubicBezTo>
                  <a:pt x="1668086" y="4039614"/>
                  <a:pt x="1609325" y="4068987"/>
                  <a:pt x="1559842" y="4112272"/>
                </a:cubicBezTo>
                <a:cubicBezTo>
                  <a:pt x="1535101" y="4141130"/>
                  <a:pt x="1502113" y="4161741"/>
                  <a:pt x="1465001" y="4169987"/>
                </a:cubicBezTo>
                <a:cubicBezTo>
                  <a:pt x="1440260" y="4178230"/>
                  <a:pt x="1411397" y="4198841"/>
                  <a:pt x="1390779" y="4165864"/>
                </a:cubicBezTo>
                <a:cubicBezTo>
                  <a:pt x="1370159" y="4132883"/>
                  <a:pt x="1407272" y="4120518"/>
                  <a:pt x="1419642" y="4099904"/>
                </a:cubicBezTo>
                <a:cubicBezTo>
                  <a:pt x="1423767" y="4095783"/>
                  <a:pt x="1427891" y="4095783"/>
                  <a:pt x="1432012" y="4091661"/>
                </a:cubicBezTo>
                <a:cubicBezTo>
                  <a:pt x="1518608" y="4042193"/>
                  <a:pt x="1563967" y="3939131"/>
                  <a:pt x="1667054" y="3914398"/>
                </a:cubicBezTo>
                <a:cubicBezTo>
                  <a:pt x="1683548" y="3883481"/>
                  <a:pt x="1704166" y="3857715"/>
                  <a:pt x="1726844" y="3834010"/>
                </a:cubicBezTo>
                <a:lnTo>
                  <a:pt x="1736221" y="3825172"/>
                </a:lnTo>
                <a:cubicBezTo>
                  <a:pt x="1737599" y="3820886"/>
                  <a:pt x="1738977" y="3816600"/>
                  <a:pt x="1740354" y="3812313"/>
                </a:cubicBezTo>
                <a:cubicBezTo>
                  <a:pt x="1745952" y="3801873"/>
                  <a:pt x="1753684" y="3791939"/>
                  <a:pt x="1763586" y="3782853"/>
                </a:cubicBezTo>
                <a:lnTo>
                  <a:pt x="1799007" y="3750261"/>
                </a:lnTo>
                <a:lnTo>
                  <a:pt x="1799009" y="3745381"/>
                </a:lnTo>
                <a:cubicBezTo>
                  <a:pt x="1790759" y="3737135"/>
                  <a:pt x="1782513" y="3741257"/>
                  <a:pt x="1778390" y="3749503"/>
                </a:cubicBezTo>
                <a:cubicBezTo>
                  <a:pt x="1761895" y="3765992"/>
                  <a:pt x="1741276" y="3778358"/>
                  <a:pt x="1720660" y="3774237"/>
                </a:cubicBezTo>
                <a:lnTo>
                  <a:pt x="1687622" y="3769462"/>
                </a:lnTo>
                <a:lnTo>
                  <a:pt x="1641307" y="3807746"/>
                </a:lnTo>
                <a:cubicBezTo>
                  <a:pt x="1628053" y="3819973"/>
                  <a:pt x="1616760" y="3825523"/>
                  <a:pt x="1605066" y="3820077"/>
                </a:cubicBezTo>
                <a:lnTo>
                  <a:pt x="1593946" y="3811426"/>
                </a:lnTo>
                <a:lnTo>
                  <a:pt x="1580461" y="3823705"/>
                </a:lnTo>
                <a:cubicBezTo>
                  <a:pt x="1506239" y="3889663"/>
                  <a:pt x="1427891" y="3959746"/>
                  <a:pt x="1333051" y="4000968"/>
                </a:cubicBezTo>
                <a:cubicBezTo>
                  <a:pt x="1312430" y="4009214"/>
                  <a:pt x="1300062" y="4029825"/>
                  <a:pt x="1287691" y="4050436"/>
                </a:cubicBezTo>
                <a:cubicBezTo>
                  <a:pt x="1238208" y="4124639"/>
                  <a:pt x="1163986" y="4169987"/>
                  <a:pt x="1089760" y="4215330"/>
                </a:cubicBezTo>
                <a:cubicBezTo>
                  <a:pt x="1048525" y="4244188"/>
                  <a:pt x="1007291" y="4223577"/>
                  <a:pt x="986674" y="4178230"/>
                </a:cubicBezTo>
                <a:cubicBezTo>
                  <a:pt x="978428" y="4165863"/>
                  <a:pt x="970180" y="4169987"/>
                  <a:pt x="957809" y="4165863"/>
                </a:cubicBezTo>
                <a:cubicBezTo>
                  <a:pt x="912450" y="4161741"/>
                  <a:pt x="904202" y="4145252"/>
                  <a:pt x="928945" y="4104028"/>
                </a:cubicBezTo>
                <a:cubicBezTo>
                  <a:pt x="945438" y="4083415"/>
                  <a:pt x="961935" y="4062805"/>
                  <a:pt x="982549" y="4042193"/>
                </a:cubicBezTo>
                <a:cubicBezTo>
                  <a:pt x="1011413" y="4017457"/>
                  <a:pt x="1023786" y="3967988"/>
                  <a:pt x="1081516" y="3988600"/>
                </a:cubicBezTo>
                <a:cubicBezTo>
                  <a:pt x="1093885" y="3992724"/>
                  <a:pt x="1106254" y="3976234"/>
                  <a:pt x="1098010" y="3963867"/>
                </a:cubicBezTo>
                <a:lnTo>
                  <a:pt x="1088759" y="3937593"/>
                </a:lnTo>
                <a:lnTo>
                  <a:pt x="1102576" y="3928445"/>
                </a:lnTo>
                <a:cubicBezTo>
                  <a:pt x="1105707" y="3926371"/>
                  <a:pt x="1105707" y="3926371"/>
                  <a:pt x="1108838" y="3924299"/>
                </a:cubicBezTo>
                <a:cubicBezTo>
                  <a:pt x="1113559" y="3917826"/>
                  <a:pt x="1119987" y="3912232"/>
                  <a:pt x="1127345" y="3907193"/>
                </a:cubicBezTo>
                <a:lnTo>
                  <a:pt x="1133970" y="3903404"/>
                </a:lnTo>
                <a:lnTo>
                  <a:pt x="1139243" y="3902031"/>
                </a:lnTo>
                <a:cubicBezTo>
                  <a:pt x="1151614" y="3899970"/>
                  <a:pt x="1159861" y="3896877"/>
                  <a:pt x="1167078" y="3891724"/>
                </a:cubicBezTo>
                <a:lnTo>
                  <a:pt x="1179738" y="3878465"/>
                </a:lnTo>
                <a:lnTo>
                  <a:pt x="1191469" y="3872268"/>
                </a:lnTo>
                <a:cubicBezTo>
                  <a:pt x="1191469" y="3872268"/>
                  <a:pt x="1194600" y="3870195"/>
                  <a:pt x="1197114" y="3867191"/>
                </a:cubicBezTo>
                <a:cubicBezTo>
                  <a:pt x="1199628" y="3864187"/>
                  <a:pt x="1202759" y="3862114"/>
                  <a:pt x="1205890" y="3860042"/>
                </a:cubicBezTo>
                <a:cubicBezTo>
                  <a:pt x="1237812" y="3840244"/>
                  <a:pt x="1266656" y="3815792"/>
                  <a:pt x="1299195" y="3796926"/>
                </a:cubicBezTo>
                <a:cubicBezTo>
                  <a:pt x="1311718" y="3788635"/>
                  <a:pt x="1316131" y="3781698"/>
                  <a:pt x="1326139" y="3776409"/>
                </a:cubicBezTo>
                <a:cubicBezTo>
                  <a:pt x="1335531" y="3770191"/>
                  <a:pt x="1348054" y="3761900"/>
                  <a:pt x="1357446" y="3755681"/>
                </a:cubicBezTo>
                <a:cubicBezTo>
                  <a:pt x="1375614" y="3742313"/>
                  <a:pt x="1393733" y="3735672"/>
                  <a:pt x="1408153" y="3723446"/>
                </a:cubicBezTo>
                <a:cubicBezTo>
                  <a:pt x="1414415" y="3719300"/>
                  <a:pt x="1417546" y="3717228"/>
                  <a:pt x="1420676" y="3715155"/>
                </a:cubicBezTo>
                <a:cubicBezTo>
                  <a:pt x="1423807" y="3713083"/>
                  <a:pt x="1427555" y="3711941"/>
                  <a:pt x="1429453" y="3708006"/>
                </a:cubicBezTo>
                <a:cubicBezTo>
                  <a:pt x="1428836" y="3707076"/>
                  <a:pt x="1424473" y="3707286"/>
                  <a:pt x="1421342" y="3709359"/>
                </a:cubicBezTo>
                <a:cubicBezTo>
                  <a:pt x="1411334" y="3714647"/>
                  <a:pt x="1400092" y="3718073"/>
                  <a:pt x="1387570" y="3726364"/>
                </a:cubicBezTo>
                <a:cubicBezTo>
                  <a:pt x="1381308" y="3730510"/>
                  <a:pt x="1380075" y="3728649"/>
                  <a:pt x="1373199" y="3731864"/>
                </a:cubicBezTo>
                <a:cubicBezTo>
                  <a:pt x="1387002" y="3718708"/>
                  <a:pt x="1402657" y="3708342"/>
                  <a:pt x="1417694" y="3697047"/>
                </a:cubicBezTo>
                <a:cubicBezTo>
                  <a:pt x="1429601" y="3687826"/>
                  <a:pt x="1437761" y="3679746"/>
                  <a:pt x="1449668" y="3670524"/>
                </a:cubicBezTo>
                <a:cubicBezTo>
                  <a:pt x="1452797" y="3668452"/>
                  <a:pt x="1457827" y="3662444"/>
                  <a:pt x="1453464" y="3662656"/>
                </a:cubicBezTo>
                <a:cubicBezTo>
                  <a:pt x="1449100" y="3662867"/>
                  <a:pt x="1443455" y="3667943"/>
                  <a:pt x="1440324" y="3670016"/>
                </a:cubicBezTo>
                <a:cubicBezTo>
                  <a:pt x="1418409" y="3684526"/>
                  <a:pt x="1399626" y="3696962"/>
                  <a:pt x="1377710" y="3711471"/>
                </a:cubicBezTo>
                <a:cubicBezTo>
                  <a:pt x="1340142" y="3736346"/>
                  <a:pt x="1300724" y="3758428"/>
                  <a:pt x="1262588" y="3775645"/>
                </a:cubicBezTo>
                <a:lnTo>
                  <a:pt x="1248470" y="3783659"/>
                </a:lnTo>
                <a:lnTo>
                  <a:pt x="1254703" y="3774752"/>
                </a:lnTo>
                <a:cubicBezTo>
                  <a:pt x="1277382" y="3744349"/>
                  <a:pt x="1302124" y="3716523"/>
                  <a:pt x="1333051" y="3695911"/>
                </a:cubicBezTo>
                <a:cubicBezTo>
                  <a:pt x="1354699" y="3679421"/>
                  <a:pt x="1373027" y="3662273"/>
                  <a:pt x="1389501" y="3644602"/>
                </a:cubicBezTo>
                <a:lnTo>
                  <a:pt x="1391425" y="3642291"/>
                </a:lnTo>
                <a:lnTo>
                  <a:pt x="1397556" y="3639425"/>
                </a:lnTo>
                <a:cubicBezTo>
                  <a:pt x="1418805" y="3630712"/>
                  <a:pt x="1421936" y="3628639"/>
                  <a:pt x="1431378" y="3615694"/>
                </a:cubicBezTo>
                <a:cubicBezTo>
                  <a:pt x="1434508" y="3613621"/>
                  <a:pt x="1433275" y="3611760"/>
                  <a:pt x="1435790" y="3608756"/>
                </a:cubicBezTo>
                <a:cubicBezTo>
                  <a:pt x="1457655" y="3600973"/>
                  <a:pt x="1473308" y="3590608"/>
                  <a:pt x="1492093" y="3578172"/>
                </a:cubicBezTo>
                <a:cubicBezTo>
                  <a:pt x="1504615" y="3569881"/>
                  <a:pt x="1514008" y="3563662"/>
                  <a:pt x="1526530" y="3555371"/>
                </a:cubicBezTo>
                <a:cubicBezTo>
                  <a:pt x="1550960" y="3537858"/>
                  <a:pt x="1577856" y="3524067"/>
                  <a:pt x="1605415" y="3504482"/>
                </a:cubicBezTo>
                <a:cubicBezTo>
                  <a:pt x="1614807" y="3498263"/>
                  <a:pt x="1620403" y="3499914"/>
                  <a:pt x="1627947" y="3490902"/>
                </a:cubicBezTo>
                <a:cubicBezTo>
                  <a:pt x="1636105" y="3482822"/>
                  <a:pt x="1646731" y="3478465"/>
                  <a:pt x="1652375" y="3473389"/>
                </a:cubicBezTo>
                <a:cubicBezTo>
                  <a:pt x="1661767" y="3467171"/>
                  <a:pt x="1671160" y="3460953"/>
                  <a:pt x="1680553" y="3454734"/>
                </a:cubicBezTo>
                <a:cubicBezTo>
                  <a:pt x="1685581" y="3448726"/>
                  <a:pt x="1678087" y="3451011"/>
                  <a:pt x="1679985" y="3447076"/>
                </a:cubicBezTo>
                <a:cubicBezTo>
                  <a:pt x="1686912" y="3437135"/>
                  <a:pt x="1698819" y="3427911"/>
                  <a:pt x="1715705" y="3419409"/>
                </a:cubicBezTo>
                <a:cubicBezTo>
                  <a:pt x="1718837" y="3417337"/>
                  <a:pt x="1719452" y="3418268"/>
                  <a:pt x="1725713" y="3414122"/>
                </a:cubicBezTo>
                <a:cubicBezTo>
                  <a:pt x="1728844" y="3412049"/>
                  <a:pt x="1731359" y="3409046"/>
                  <a:pt x="1730126" y="3407184"/>
                </a:cubicBezTo>
                <a:cubicBezTo>
                  <a:pt x="1729510" y="3406253"/>
                  <a:pt x="1728278" y="3404392"/>
                  <a:pt x="1722016" y="3408538"/>
                </a:cubicBezTo>
                <a:cubicBezTo>
                  <a:pt x="1713240" y="3415688"/>
                  <a:pt x="1703232" y="3420975"/>
                  <a:pt x="1697587" y="3426051"/>
                </a:cubicBezTo>
                <a:cubicBezTo>
                  <a:pt x="1685063" y="3434342"/>
                  <a:pt x="1677570" y="3436627"/>
                  <a:pt x="1668177" y="3442844"/>
                </a:cubicBezTo>
                <a:cubicBezTo>
                  <a:pt x="1661300" y="3446060"/>
                  <a:pt x="1656321" y="3445340"/>
                  <a:pt x="1655088" y="3443478"/>
                </a:cubicBezTo>
                <a:cubicBezTo>
                  <a:pt x="1646978" y="3444832"/>
                  <a:pt x="1646361" y="3443900"/>
                  <a:pt x="1638201" y="3451982"/>
                </a:cubicBezTo>
                <a:cubicBezTo>
                  <a:pt x="1626295" y="3461203"/>
                  <a:pt x="1614389" y="3470425"/>
                  <a:pt x="1603097" y="3480578"/>
                </a:cubicBezTo>
                <a:cubicBezTo>
                  <a:pt x="1600583" y="3483581"/>
                  <a:pt x="1593706" y="3486797"/>
                  <a:pt x="1587444" y="3490942"/>
                </a:cubicBezTo>
                <a:cubicBezTo>
                  <a:pt x="1584314" y="3493015"/>
                  <a:pt x="1583081" y="3491153"/>
                  <a:pt x="1579335" y="3492296"/>
                </a:cubicBezTo>
                <a:cubicBezTo>
                  <a:pt x="1571841" y="3494580"/>
                  <a:pt x="1577486" y="3489503"/>
                  <a:pt x="1579384" y="3485569"/>
                </a:cubicBezTo>
                <a:lnTo>
                  <a:pt x="1583008" y="3481980"/>
                </a:lnTo>
                <a:lnTo>
                  <a:pt x="1593519" y="3475021"/>
                </a:lnTo>
                <a:cubicBezTo>
                  <a:pt x="1602911" y="3468802"/>
                  <a:pt x="1609172" y="3464656"/>
                  <a:pt x="1614201" y="3458650"/>
                </a:cubicBezTo>
                <a:cubicBezTo>
                  <a:pt x="1627390" y="3444563"/>
                  <a:pt x="1636783" y="3438344"/>
                  <a:pt x="1658031" y="3429629"/>
                </a:cubicBezTo>
                <a:cubicBezTo>
                  <a:pt x="1668656" y="3425273"/>
                  <a:pt x="1681795" y="3417912"/>
                  <a:pt x="1694934" y="3410552"/>
                </a:cubicBezTo>
                <a:cubicBezTo>
                  <a:pt x="1708074" y="3403191"/>
                  <a:pt x="1718748" y="3392108"/>
                  <a:pt x="1734402" y="3381744"/>
                </a:cubicBezTo>
                <a:cubicBezTo>
                  <a:pt x="1734402" y="3381744"/>
                  <a:pt x="1736916" y="3378740"/>
                  <a:pt x="1736300" y="3377809"/>
                </a:cubicBezTo>
                <a:cubicBezTo>
                  <a:pt x="1741944" y="3372733"/>
                  <a:pt x="1744459" y="3369729"/>
                  <a:pt x="1746974" y="3366726"/>
                </a:cubicBezTo>
                <a:cubicBezTo>
                  <a:pt x="1757031" y="3354711"/>
                  <a:pt x="1769554" y="3346420"/>
                  <a:pt x="1787057" y="3338848"/>
                </a:cubicBezTo>
                <a:cubicBezTo>
                  <a:pt x="1790804" y="3337706"/>
                  <a:pt x="1794551" y="3336564"/>
                  <a:pt x="1798298" y="3335422"/>
                </a:cubicBezTo>
                <a:cubicBezTo>
                  <a:pt x="1802661" y="3335211"/>
                  <a:pt x="1830788" y="3323283"/>
                  <a:pt x="1833919" y="3321209"/>
                </a:cubicBezTo>
                <a:cubicBezTo>
                  <a:pt x="1842078" y="3313130"/>
                  <a:pt x="1847674" y="3314780"/>
                  <a:pt x="1856451" y="3307631"/>
                </a:cubicBezTo>
                <a:cubicBezTo>
                  <a:pt x="1871488" y="3296335"/>
                  <a:pt x="1881545" y="3284321"/>
                  <a:pt x="1900329" y="3271885"/>
                </a:cubicBezTo>
                <a:cubicBezTo>
                  <a:pt x="1903460" y="3269812"/>
                  <a:pt x="1902844" y="3268881"/>
                  <a:pt x="1902227" y="3267950"/>
                </a:cubicBezTo>
                <a:cubicBezTo>
                  <a:pt x="1910387" y="3259870"/>
                  <a:pt x="1917931" y="3250859"/>
                  <a:pt x="1927939" y="3245571"/>
                </a:cubicBezTo>
                <a:cubicBezTo>
                  <a:pt x="1937331" y="3239353"/>
                  <a:pt x="1950471" y="3231993"/>
                  <a:pt x="1959197" y="3231570"/>
                </a:cubicBezTo>
                <a:cubicBezTo>
                  <a:pt x="1959812" y="3232501"/>
                  <a:pt x="2016733" y="3202847"/>
                  <a:pt x="2019247" y="3199844"/>
                </a:cubicBezTo>
                <a:cubicBezTo>
                  <a:pt x="2033052" y="3186688"/>
                  <a:pt x="2054967" y="3172178"/>
                  <a:pt x="2068155" y="3158090"/>
                </a:cubicBezTo>
                <a:cubicBezTo>
                  <a:pt x="2075699" y="3149080"/>
                  <a:pt x="2087606" y="3139857"/>
                  <a:pt x="2098846" y="3136432"/>
                </a:cubicBezTo>
                <a:cubicBezTo>
                  <a:pt x="2113218" y="3130932"/>
                  <a:pt x="2129487" y="3121500"/>
                  <a:pt x="2144525" y="3110204"/>
                </a:cubicBezTo>
                <a:cubicBezTo>
                  <a:pt x="2150786" y="3106059"/>
                  <a:pt x="2160179" y="3099840"/>
                  <a:pt x="2169571" y="3093622"/>
                </a:cubicBezTo>
                <a:cubicBezTo>
                  <a:pt x="2175832" y="3089476"/>
                  <a:pt x="2178964" y="3087403"/>
                  <a:pt x="2181478" y="3084400"/>
                </a:cubicBezTo>
                <a:cubicBezTo>
                  <a:pt x="2189021" y="3075389"/>
                  <a:pt x="2202160" y="3068028"/>
                  <a:pt x="2214683" y="3059737"/>
                </a:cubicBezTo>
                <a:cubicBezTo>
                  <a:pt x="2217813" y="3057665"/>
                  <a:pt x="2224691" y="3054449"/>
                  <a:pt x="2226591" y="3050515"/>
                </a:cubicBezTo>
                <a:cubicBezTo>
                  <a:pt x="2239161" y="3035497"/>
                  <a:pt x="2251734" y="3020479"/>
                  <a:pt x="2250552" y="3011891"/>
                </a:cubicBezTo>
                <a:cubicBezTo>
                  <a:pt x="2250600" y="3005164"/>
                  <a:pt x="2246286" y="2998649"/>
                  <a:pt x="2271332" y="2982067"/>
                </a:cubicBezTo>
                <a:cubicBezTo>
                  <a:pt x="2280724" y="2975848"/>
                  <a:pt x="2288267" y="2966837"/>
                  <a:pt x="2286419" y="2964045"/>
                </a:cubicBezTo>
                <a:cubicBezTo>
                  <a:pt x="2287701" y="2959180"/>
                  <a:pt x="2289599" y="2955245"/>
                  <a:pt x="2294012" y="2948308"/>
                </a:cubicBezTo>
                <a:cubicBezTo>
                  <a:pt x="2293396" y="2947377"/>
                  <a:pt x="2292778" y="2946446"/>
                  <a:pt x="2292778" y="2946446"/>
                </a:cubicBezTo>
                <a:cubicBezTo>
                  <a:pt x="2274045" y="2952156"/>
                  <a:pt x="2258440" y="2955793"/>
                  <a:pt x="2239655" y="2968229"/>
                </a:cubicBezTo>
                <a:cubicBezTo>
                  <a:pt x="2183302" y="3005541"/>
                  <a:pt x="2130081" y="3040779"/>
                  <a:pt x="2076859" y="3076016"/>
                </a:cubicBezTo>
                <a:cubicBezTo>
                  <a:pt x="2073728" y="3078089"/>
                  <a:pt x="2065569" y="3086169"/>
                  <a:pt x="2063103" y="3082447"/>
                </a:cubicBezTo>
                <a:cubicBezTo>
                  <a:pt x="2061871" y="3080585"/>
                  <a:pt x="2071880" y="3075299"/>
                  <a:pt x="2075010" y="3073224"/>
                </a:cubicBezTo>
                <a:cubicBezTo>
                  <a:pt x="2087533" y="3064933"/>
                  <a:pt x="2100056" y="3056643"/>
                  <a:pt x="2110729" y="3045559"/>
                </a:cubicBezTo>
                <a:cubicBezTo>
                  <a:pt x="2133360" y="3018526"/>
                  <a:pt x="2169080" y="2990859"/>
                  <a:pt x="2209162" y="2962982"/>
                </a:cubicBezTo>
                <a:cubicBezTo>
                  <a:pt x="2227946" y="2950545"/>
                  <a:pt x="2250478" y="2936967"/>
                  <a:pt x="2271160" y="2920595"/>
                </a:cubicBezTo>
                <a:cubicBezTo>
                  <a:pt x="2282450" y="2910443"/>
                  <a:pt x="2298721" y="2901009"/>
                  <a:pt x="2311860" y="2893648"/>
                </a:cubicBezTo>
                <a:cubicBezTo>
                  <a:pt x="2324383" y="2885357"/>
                  <a:pt x="2335058" y="2874274"/>
                  <a:pt x="2348196" y="2866912"/>
                </a:cubicBezTo>
                <a:cubicBezTo>
                  <a:pt x="2354458" y="2862768"/>
                  <a:pt x="2368213" y="2856338"/>
                  <a:pt x="2362617" y="2854688"/>
                </a:cubicBezTo>
                <a:cubicBezTo>
                  <a:pt x="2360768" y="2851896"/>
                  <a:pt x="2352608" y="2859976"/>
                  <a:pt x="2345731" y="2863190"/>
                </a:cubicBezTo>
                <a:cubicBezTo>
                  <a:pt x="2307546" y="2887133"/>
                  <a:pt x="2274957" y="2912726"/>
                  <a:pt x="2237388" y="2937601"/>
                </a:cubicBezTo>
                <a:cubicBezTo>
                  <a:pt x="2218604" y="2950036"/>
                  <a:pt x="2206131" y="2951602"/>
                  <a:pt x="2186729" y="2963108"/>
                </a:cubicBezTo>
                <a:cubicBezTo>
                  <a:pt x="2186729" y="2963108"/>
                  <a:pt x="2186114" y="2962177"/>
                  <a:pt x="2185498" y="2961247"/>
                </a:cubicBezTo>
                <a:cubicBezTo>
                  <a:pt x="2184881" y="2960316"/>
                  <a:pt x="2180519" y="2960527"/>
                  <a:pt x="2186164" y="2955451"/>
                </a:cubicBezTo>
                <a:cubicBezTo>
                  <a:pt x="2195556" y="2949232"/>
                  <a:pt x="2204949" y="2943013"/>
                  <a:pt x="2214340" y="2936795"/>
                </a:cubicBezTo>
                <a:cubicBezTo>
                  <a:pt x="2223732" y="2930577"/>
                  <a:pt x="2225630" y="2926642"/>
                  <a:pt x="2231892" y="2922497"/>
                </a:cubicBezTo>
                <a:cubicBezTo>
                  <a:pt x="2235023" y="2920424"/>
                  <a:pt x="2234407" y="2919494"/>
                  <a:pt x="2233791" y="2918563"/>
                </a:cubicBezTo>
                <a:cubicBezTo>
                  <a:pt x="2233174" y="2917631"/>
                  <a:pt x="2230043" y="2919705"/>
                  <a:pt x="2226911" y="2921777"/>
                </a:cubicBezTo>
                <a:cubicBezTo>
                  <a:pt x="2217519" y="2927996"/>
                  <a:pt x="2208127" y="2934214"/>
                  <a:pt x="2198735" y="2940432"/>
                </a:cubicBezTo>
                <a:cubicBezTo>
                  <a:pt x="2195605" y="2942505"/>
                  <a:pt x="2189344" y="2946650"/>
                  <a:pt x="2188112" y="2944790"/>
                </a:cubicBezTo>
                <a:cubicBezTo>
                  <a:pt x="2187495" y="2943858"/>
                  <a:pt x="2193756" y="2939713"/>
                  <a:pt x="2193140" y="2938783"/>
                </a:cubicBezTo>
                <a:cubicBezTo>
                  <a:pt x="2203814" y="2927698"/>
                  <a:pt x="2215105" y="2917546"/>
                  <a:pt x="2227628" y="2909255"/>
                </a:cubicBezTo>
                <a:cubicBezTo>
                  <a:pt x="2249542" y="2894745"/>
                  <a:pt x="2262114" y="2879727"/>
                  <a:pt x="2284646" y="2866148"/>
                </a:cubicBezTo>
                <a:cubicBezTo>
                  <a:pt x="2284646" y="2866148"/>
                  <a:pt x="2284030" y="2865217"/>
                  <a:pt x="2284030" y="2865217"/>
                </a:cubicBezTo>
                <a:cubicBezTo>
                  <a:pt x="2283413" y="2864287"/>
                  <a:pt x="2283413" y="2864287"/>
                  <a:pt x="2282797" y="2863354"/>
                </a:cubicBezTo>
                <a:cubicBezTo>
                  <a:pt x="2279666" y="2865428"/>
                  <a:pt x="2273404" y="2869574"/>
                  <a:pt x="2270274" y="2871646"/>
                </a:cubicBezTo>
                <a:cubicBezTo>
                  <a:pt x="2257135" y="2879007"/>
                  <a:pt x="2256519" y="2878076"/>
                  <a:pt x="2257184" y="2872281"/>
                </a:cubicBezTo>
                <a:cubicBezTo>
                  <a:pt x="2259698" y="2869277"/>
                  <a:pt x="2259082" y="2868346"/>
                  <a:pt x="2252205" y="2871561"/>
                </a:cubicBezTo>
                <a:cubicBezTo>
                  <a:pt x="2242197" y="2876847"/>
                  <a:pt x="2232804" y="2883067"/>
                  <a:pt x="2222180" y="2887424"/>
                </a:cubicBezTo>
                <a:cubicBezTo>
                  <a:pt x="2231572" y="2881206"/>
                  <a:pt x="2237834" y="2877061"/>
                  <a:pt x="2244094" y="2872915"/>
                </a:cubicBezTo>
                <a:cubicBezTo>
                  <a:pt x="2250357" y="2868769"/>
                  <a:pt x="2249123" y="2866908"/>
                  <a:pt x="2245377" y="2868049"/>
                </a:cubicBezTo>
                <a:cubicBezTo>
                  <a:pt x="2244760" y="2867119"/>
                  <a:pt x="2238500" y="2871264"/>
                  <a:pt x="2244144" y="2866187"/>
                </a:cubicBezTo>
                <a:cubicBezTo>
                  <a:pt x="2244144" y="2866187"/>
                  <a:pt x="2246658" y="2863184"/>
                  <a:pt x="2247275" y="2864114"/>
                </a:cubicBezTo>
                <a:cubicBezTo>
                  <a:pt x="2257900" y="2859758"/>
                  <a:pt x="2269806" y="2850536"/>
                  <a:pt x="2279199" y="2844317"/>
                </a:cubicBezTo>
                <a:cubicBezTo>
                  <a:pt x="2282329" y="2842244"/>
                  <a:pt x="2285459" y="2840172"/>
                  <a:pt x="2284843" y="2839241"/>
                </a:cubicBezTo>
                <a:cubicBezTo>
                  <a:pt x="2284227" y="2838310"/>
                  <a:pt x="2284227" y="2838310"/>
                  <a:pt x="2280481" y="2839453"/>
                </a:cubicBezTo>
                <a:cubicBezTo>
                  <a:pt x="2272986" y="2841736"/>
                  <a:pt x="2263595" y="2847955"/>
                  <a:pt x="2259231" y="2848167"/>
                </a:cubicBezTo>
                <a:cubicBezTo>
                  <a:pt x="2254868" y="2848376"/>
                  <a:pt x="2247990" y="2851593"/>
                  <a:pt x="2253020" y="2845585"/>
                </a:cubicBezTo>
                <a:cubicBezTo>
                  <a:pt x="2255533" y="2842581"/>
                  <a:pt x="2254301" y="2840720"/>
                  <a:pt x="2257432" y="2838647"/>
                </a:cubicBezTo>
                <a:cubicBezTo>
                  <a:pt x="2263693" y="2834501"/>
                  <a:pt x="2269338" y="2829425"/>
                  <a:pt x="2273085" y="2828283"/>
                </a:cubicBezTo>
                <a:cubicBezTo>
                  <a:pt x="2286841" y="2821853"/>
                  <a:pt x="2299979" y="2814491"/>
                  <a:pt x="2313117" y="2807132"/>
                </a:cubicBezTo>
                <a:cubicBezTo>
                  <a:pt x="2323744" y="2802775"/>
                  <a:pt x="2323127" y="2801845"/>
                  <a:pt x="2327541" y="2794907"/>
                </a:cubicBezTo>
                <a:cubicBezTo>
                  <a:pt x="2326307" y="2793044"/>
                  <a:pt x="2327589" y="2788179"/>
                  <a:pt x="2333234" y="2783104"/>
                </a:cubicBezTo>
                <a:cubicBezTo>
                  <a:pt x="2342626" y="2776885"/>
                  <a:pt x="2347656" y="2770878"/>
                  <a:pt x="2360178" y="2762587"/>
                </a:cubicBezTo>
                <a:cubicBezTo>
                  <a:pt x="2367056" y="2759372"/>
                  <a:pt x="2375832" y="2752222"/>
                  <a:pt x="2385840" y="2746936"/>
                </a:cubicBezTo>
                <a:cubicBezTo>
                  <a:pt x="2392102" y="2742789"/>
                  <a:pt x="2390869" y="2740928"/>
                  <a:pt x="2390253" y="2739996"/>
                </a:cubicBezTo>
                <a:cubicBezTo>
                  <a:pt x="2389021" y="2738135"/>
                  <a:pt x="2385273" y="2739277"/>
                  <a:pt x="2382142" y="2741350"/>
                </a:cubicBezTo>
                <a:cubicBezTo>
                  <a:pt x="2375881" y="2745495"/>
                  <a:pt x="2376498" y="2746426"/>
                  <a:pt x="2373367" y="2748499"/>
                </a:cubicBezTo>
                <a:cubicBezTo>
                  <a:pt x="2358946" y="2760725"/>
                  <a:pt x="2345806" y="2768085"/>
                  <a:pt x="2333949" y="2770580"/>
                </a:cubicBezTo>
                <a:cubicBezTo>
                  <a:pt x="2329586" y="2770792"/>
                  <a:pt x="2334615" y="2764785"/>
                  <a:pt x="2327121" y="2767069"/>
                </a:cubicBezTo>
                <a:cubicBezTo>
                  <a:pt x="2317729" y="2773287"/>
                  <a:pt x="2308337" y="2779506"/>
                  <a:pt x="2298944" y="2785725"/>
                </a:cubicBezTo>
                <a:cubicBezTo>
                  <a:pt x="2292067" y="2788939"/>
                  <a:pt x="2283908" y="2797020"/>
                  <a:pt x="2273283" y="2801376"/>
                </a:cubicBezTo>
                <a:cubicBezTo>
                  <a:pt x="2262041" y="2804803"/>
                  <a:pt x="2261376" y="2810597"/>
                  <a:pt x="2251984" y="2816815"/>
                </a:cubicBezTo>
                <a:cubicBezTo>
                  <a:pt x="2223191" y="2834541"/>
                  <a:pt x="2199994" y="2853916"/>
                  <a:pt x="2174332" y="2869568"/>
                </a:cubicBezTo>
                <a:cubicBezTo>
                  <a:pt x="2161810" y="2877859"/>
                  <a:pt x="2152417" y="2884078"/>
                  <a:pt x="2139894" y="2892369"/>
                </a:cubicBezTo>
                <a:cubicBezTo>
                  <a:pt x="2121110" y="2904805"/>
                  <a:pt x="2105456" y="2915170"/>
                  <a:pt x="2089754" y="2932259"/>
                </a:cubicBezTo>
                <a:cubicBezTo>
                  <a:pt x="2086006" y="2933403"/>
                  <a:pt x="2084774" y="2931541"/>
                  <a:pt x="2081643" y="2933614"/>
                </a:cubicBezTo>
                <a:cubicBezTo>
                  <a:pt x="2066040" y="2937251"/>
                  <a:pt x="2062908" y="2939324"/>
                  <a:pt x="2046590" y="2955484"/>
                </a:cubicBezTo>
                <a:cubicBezTo>
                  <a:pt x="2041559" y="2961491"/>
                  <a:pt x="2033401" y="2969571"/>
                  <a:pt x="2024008" y="2975790"/>
                </a:cubicBezTo>
                <a:cubicBezTo>
                  <a:pt x="2015233" y="2982939"/>
                  <a:pt x="2010203" y="2988946"/>
                  <a:pt x="2003326" y="2992160"/>
                </a:cubicBezTo>
                <a:cubicBezTo>
                  <a:pt x="1986439" y="3000663"/>
                  <a:pt x="1967656" y="3013100"/>
                  <a:pt x="1954566" y="3013734"/>
                </a:cubicBezTo>
                <a:cubicBezTo>
                  <a:pt x="1946455" y="3015087"/>
                  <a:pt x="1935831" y="3019445"/>
                  <a:pt x="1927055" y="3026593"/>
                </a:cubicBezTo>
                <a:cubicBezTo>
                  <a:pt x="1922026" y="3032602"/>
                  <a:pt x="1915765" y="3036747"/>
                  <a:pt x="1909505" y="3040892"/>
                </a:cubicBezTo>
                <a:cubicBezTo>
                  <a:pt x="1900111" y="3047111"/>
                  <a:pt x="1894466" y="3052186"/>
                  <a:pt x="1895699" y="3054049"/>
                </a:cubicBezTo>
                <a:cubicBezTo>
                  <a:pt x="1893800" y="3057983"/>
                  <a:pt x="1891285" y="3060987"/>
                  <a:pt x="1892518" y="3062849"/>
                </a:cubicBezTo>
                <a:cubicBezTo>
                  <a:pt x="1888722" y="3070716"/>
                  <a:pt x="1875583" y="3078077"/>
                  <a:pt x="1867473" y="3079430"/>
                </a:cubicBezTo>
                <a:cubicBezTo>
                  <a:pt x="1863109" y="3079641"/>
                  <a:pt x="1858130" y="3078923"/>
                  <a:pt x="1851869" y="3083069"/>
                </a:cubicBezTo>
                <a:cubicBezTo>
                  <a:pt x="1842477" y="3089287"/>
                  <a:pt x="1836215" y="3093433"/>
                  <a:pt x="1830569" y="3098508"/>
                </a:cubicBezTo>
                <a:cubicBezTo>
                  <a:pt x="1822410" y="3106588"/>
                  <a:pt x="1805524" y="3115091"/>
                  <a:pt x="1797982" y="3124102"/>
                </a:cubicBezTo>
                <a:cubicBezTo>
                  <a:pt x="1794850" y="3126175"/>
                  <a:pt x="1791720" y="3128247"/>
                  <a:pt x="1787972" y="3129389"/>
                </a:cubicBezTo>
                <a:cubicBezTo>
                  <a:pt x="1777347" y="3133747"/>
                  <a:pt x="1772985" y="3133957"/>
                  <a:pt x="1771136" y="3131164"/>
                </a:cubicBezTo>
                <a:cubicBezTo>
                  <a:pt x="1770520" y="3130235"/>
                  <a:pt x="1766156" y="3130445"/>
                  <a:pt x="1760512" y="3135522"/>
                </a:cubicBezTo>
                <a:cubicBezTo>
                  <a:pt x="1750453" y="3147537"/>
                  <a:pt x="1736032" y="3159762"/>
                  <a:pt x="1721611" y="3171988"/>
                </a:cubicBezTo>
                <a:cubicBezTo>
                  <a:pt x="1718481" y="3174060"/>
                  <a:pt x="1715966" y="3177063"/>
                  <a:pt x="1716582" y="3177996"/>
                </a:cubicBezTo>
                <a:cubicBezTo>
                  <a:pt x="1717199" y="3178926"/>
                  <a:pt x="1720330" y="3176852"/>
                  <a:pt x="1724076" y="3175711"/>
                </a:cubicBezTo>
                <a:cubicBezTo>
                  <a:pt x="1736600" y="3167419"/>
                  <a:pt x="1754718" y="3160779"/>
                  <a:pt x="1768523" y="3147622"/>
                </a:cubicBezTo>
                <a:cubicBezTo>
                  <a:pt x="1771654" y="3145549"/>
                  <a:pt x="1777915" y="3141404"/>
                  <a:pt x="1778531" y="3142334"/>
                </a:cubicBezTo>
                <a:cubicBezTo>
                  <a:pt x="1780381" y="3145127"/>
                  <a:pt x="1789772" y="3138909"/>
                  <a:pt x="1796033" y="3134763"/>
                </a:cubicBezTo>
                <a:cubicBezTo>
                  <a:pt x="1802295" y="3130618"/>
                  <a:pt x="1806657" y="3130407"/>
                  <a:pt x="1804759" y="3134340"/>
                </a:cubicBezTo>
                <a:cubicBezTo>
                  <a:pt x="1805377" y="3135271"/>
                  <a:pt x="1799731" y="3140347"/>
                  <a:pt x="1797833" y="3144282"/>
                </a:cubicBezTo>
                <a:cubicBezTo>
                  <a:pt x="1804094" y="3140136"/>
                  <a:pt x="1807841" y="3138995"/>
                  <a:pt x="1810355" y="3135991"/>
                </a:cubicBezTo>
                <a:cubicBezTo>
                  <a:pt x="1815384" y="3129983"/>
                  <a:pt x="1825393" y="3124696"/>
                  <a:pt x="1831655" y="3120549"/>
                </a:cubicBezTo>
                <a:cubicBezTo>
                  <a:pt x="1840430" y="3113400"/>
                  <a:pt x="1848540" y="3112048"/>
                  <a:pt x="1857317" y="3104898"/>
                </a:cubicBezTo>
                <a:cubicBezTo>
                  <a:pt x="1869223" y="3095677"/>
                  <a:pt x="1868557" y="3101472"/>
                  <a:pt x="1876051" y="3099188"/>
                </a:cubicBezTo>
                <a:cubicBezTo>
                  <a:pt x="1879798" y="3098046"/>
                  <a:pt x="1886059" y="3093901"/>
                  <a:pt x="1889190" y="3091827"/>
                </a:cubicBezTo>
                <a:cubicBezTo>
                  <a:pt x="1904843" y="3081464"/>
                  <a:pt x="1920497" y="3071099"/>
                  <a:pt x="1939281" y="3058663"/>
                </a:cubicBezTo>
                <a:cubicBezTo>
                  <a:pt x="1954935" y="3048299"/>
                  <a:pt x="1973719" y="3035862"/>
                  <a:pt x="1992503" y="3023424"/>
                </a:cubicBezTo>
                <a:cubicBezTo>
                  <a:pt x="1992503" y="3023424"/>
                  <a:pt x="1993121" y="3024356"/>
                  <a:pt x="1993121" y="3024356"/>
                </a:cubicBezTo>
                <a:cubicBezTo>
                  <a:pt x="1977467" y="3034720"/>
                  <a:pt x="1958682" y="3047156"/>
                  <a:pt x="1940514" y="3060524"/>
                </a:cubicBezTo>
                <a:cubicBezTo>
                  <a:pt x="1947392" y="3057309"/>
                  <a:pt x="1951756" y="3057098"/>
                  <a:pt x="1954886" y="3055026"/>
                </a:cubicBezTo>
                <a:cubicBezTo>
                  <a:pt x="1986810" y="3035228"/>
                  <a:pt x="2019965" y="3017291"/>
                  <a:pt x="2050657" y="2995633"/>
                </a:cubicBezTo>
                <a:cubicBezTo>
                  <a:pt x="2056917" y="2991489"/>
                  <a:pt x="2063179" y="2987342"/>
                  <a:pt x="2069440" y="2983197"/>
                </a:cubicBezTo>
                <a:cubicBezTo>
                  <a:pt x="2088225" y="2970759"/>
                  <a:pt x="2101980" y="2964329"/>
                  <a:pt x="2113837" y="2961834"/>
                </a:cubicBezTo>
                <a:cubicBezTo>
                  <a:pt x="2123229" y="2955616"/>
                  <a:pt x="2132621" y="2949397"/>
                  <a:pt x="2142013" y="2943179"/>
                </a:cubicBezTo>
                <a:cubicBezTo>
                  <a:pt x="2148275" y="2939033"/>
                  <a:pt x="2148892" y="2939964"/>
                  <a:pt x="2152639" y="2938822"/>
                </a:cubicBezTo>
                <a:cubicBezTo>
                  <a:pt x="2156384" y="2937680"/>
                  <a:pt x="2153872" y="2940683"/>
                  <a:pt x="2151357" y="2943688"/>
                </a:cubicBezTo>
                <a:cubicBezTo>
                  <a:pt x="2144430" y="2953628"/>
                  <a:pt x="2144430" y="2953628"/>
                  <a:pt x="2130057" y="2959127"/>
                </a:cubicBezTo>
                <a:cubicBezTo>
                  <a:pt x="2126310" y="2960270"/>
                  <a:pt x="2115069" y="2963696"/>
                  <a:pt x="2114453" y="2962765"/>
                </a:cubicBezTo>
                <a:cubicBezTo>
                  <a:pt x="2103163" y="2972918"/>
                  <a:pt x="2091922" y="2976343"/>
                  <a:pt x="2082530" y="2982562"/>
                </a:cubicBezTo>
                <a:cubicBezTo>
                  <a:pt x="2071240" y="2992715"/>
                  <a:pt x="2055586" y="3003079"/>
                  <a:pt x="2044961" y="3007436"/>
                </a:cubicBezTo>
                <a:cubicBezTo>
                  <a:pt x="2038699" y="3011582"/>
                  <a:pt x="2034953" y="3012724"/>
                  <a:pt x="2029308" y="3017800"/>
                </a:cubicBezTo>
                <a:cubicBezTo>
                  <a:pt x="2023047" y="3021946"/>
                  <a:pt x="2016169" y="3025161"/>
                  <a:pt x="2008009" y="3033241"/>
                </a:cubicBezTo>
                <a:cubicBezTo>
                  <a:pt x="2002364" y="3038317"/>
                  <a:pt x="1991123" y="3041742"/>
                  <a:pt x="1985477" y="3046819"/>
                </a:cubicBezTo>
                <a:cubicBezTo>
                  <a:pt x="1983579" y="3050754"/>
                  <a:pt x="1976702" y="3053969"/>
                  <a:pt x="1973571" y="3056043"/>
                </a:cubicBezTo>
                <a:cubicBezTo>
                  <a:pt x="1967310" y="3060187"/>
                  <a:pt x="1969208" y="3056252"/>
                  <a:pt x="1965460" y="3057396"/>
                </a:cubicBezTo>
                <a:cubicBezTo>
                  <a:pt x="1962330" y="3059468"/>
                  <a:pt x="1956069" y="3063614"/>
                  <a:pt x="1949808" y="3067759"/>
                </a:cubicBezTo>
                <a:cubicBezTo>
                  <a:pt x="1950423" y="3068690"/>
                  <a:pt x="1947909" y="3071694"/>
                  <a:pt x="1944778" y="3073766"/>
                </a:cubicBezTo>
                <a:cubicBezTo>
                  <a:pt x="1937900" y="3076981"/>
                  <a:pt x="1939799" y="3073047"/>
                  <a:pt x="1939182" y="3072116"/>
                </a:cubicBezTo>
                <a:cubicBezTo>
                  <a:pt x="1932921" y="3076261"/>
                  <a:pt x="1926659" y="3080407"/>
                  <a:pt x="1920398" y="3084553"/>
                </a:cubicBezTo>
                <a:cubicBezTo>
                  <a:pt x="1924762" y="3084342"/>
                  <a:pt x="1918501" y="3088487"/>
                  <a:pt x="1915370" y="3090561"/>
                </a:cubicBezTo>
                <a:cubicBezTo>
                  <a:pt x="1908493" y="3093775"/>
                  <a:pt x="1911006" y="3090772"/>
                  <a:pt x="1909773" y="3088911"/>
                </a:cubicBezTo>
                <a:cubicBezTo>
                  <a:pt x="1894121" y="3099274"/>
                  <a:pt x="1876569" y="3113573"/>
                  <a:pt x="1859066" y="3121144"/>
                </a:cubicBezTo>
                <a:cubicBezTo>
                  <a:pt x="1855319" y="3122286"/>
                  <a:pt x="1852189" y="3124359"/>
                  <a:pt x="1849675" y="3127362"/>
                </a:cubicBezTo>
                <a:cubicBezTo>
                  <a:pt x="1847776" y="3131297"/>
                  <a:pt x="1841515" y="3135442"/>
                  <a:pt x="1837768" y="3136585"/>
                </a:cubicBezTo>
                <a:cubicBezTo>
                  <a:pt x="1828376" y="3142803"/>
                  <a:pt x="1816469" y="3152025"/>
                  <a:pt x="1810824" y="3157101"/>
                </a:cubicBezTo>
                <a:cubicBezTo>
                  <a:pt x="1802664" y="3165182"/>
                  <a:pt x="1793271" y="3171400"/>
                  <a:pt x="1782647" y="3175757"/>
                </a:cubicBezTo>
                <a:cubicBezTo>
                  <a:pt x="1775770" y="3178972"/>
                  <a:pt x="1765761" y="3184260"/>
                  <a:pt x="1753239" y="3192551"/>
                </a:cubicBezTo>
                <a:cubicBezTo>
                  <a:pt x="1747593" y="3197627"/>
                  <a:pt x="1737585" y="3202914"/>
                  <a:pt x="1731323" y="3207061"/>
                </a:cubicBezTo>
                <a:cubicBezTo>
                  <a:pt x="1730041" y="3211925"/>
                  <a:pt x="1723163" y="3215140"/>
                  <a:pt x="1720032" y="3217213"/>
                </a:cubicBezTo>
                <a:cubicBezTo>
                  <a:pt x="1713771" y="3221359"/>
                  <a:pt x="1710640" y="3223432"/>
                  <a:pt x="1704379" y="3227578"/>
                </a:cubicBezTo>
                <a:cubicBezTo>
                  <a:pt x="1696835" y="3236588"/>
                  <a:pt x="1687443" y="3242806"/>
                  <a:pt x="1676203" y="3246233"/>
                </a:cubicBezTo>
                <a:cubicBezTo>
                  <a:pt x="1676203" y="3246233"/>
                  <a:pt x="1673072" y="3248305"/>
                  <a:pt x="1673072" y="3248305"/>
                </a:cubicBezTo>
                <a:cubicBezTo>
                  <a:pt x="1648026" y="3264888"/>
                  <a:pt x="1648026" y="3264888"/>
                  <a:pt x="1634936" y="3265522"/>
                </a:cubicBezTo>
                <a:cubicBezTo>
                  <a:pt x="1634320" y="3264591"/>
                  <a:pt x="1633703" y="3263661"/>
                  <a:pt x="1633703" y="3263661"/>
                </a:cubicBezTo>
                <a:cubicBezTo>
                  <a:pt x="1625594" y="3265013"/>
                  <a:pt x="1626876" y="3260149"/>
                  <a:pt x="1639399" y="3251857"/>
                </a:cubicBezTo>
                <a:cubicBezTo>
                  <a:pt x="1645660" y="3247712"/>
                  <a:pt x="1655052" y="3241494"/>
                  <a:pt x="1664444" y="3235275"/>
                </a:cubicBezTo>
                <a:cubicBezTo>
                  <a:pt x="1670705" y="3231129"/>
                  <a:pt x="1673837" y="3229056"/>
                  <a:pt x="1672604" y="3227195"/>
                </a:cubicBezTo>
                <a:cubicBezTo>
                  <a:pt x="1671372" y="3225333"/>
                  <a:pt x="1668857" y="3228336"/>
                  <a:pt x="1662596" y="3232482"/>
                </a:cubicBezTo>
                <a:cubicBezTo>
                  <a:pt x="1659465" y="3234556"/>
                  <a:pt x="1652587" y="3237771"/>
                  <a:pt x="1650689" y="3241704"/>
                </a:cubicBezTo>
                <a:cubicBezTo>
                  <a:pt x="1645044" y="3246781"/>
                  <a:pt x="1638783" y="3250927"/>
                  <a:pt x="1635035" y="3252069"/>
                </a:cubicBezTo>
                <a:lnTo>
                  <a:pt x="1623194" y="3259291"/>
                </a:lnTo>
                <a:lnTo>
                  <a:pt x="1625040" y="3253946"/>
                </a:lnTo>
                <a:lnTo>
                  <a:pt x="1588718" y="3257298"/>
                </a:lnTo>
                <a:lnTo>
                  <a:pt x="1607673" y="3244749"/>
                </a:lnTo>
                <a:cubicBezTo>
                  <a:pt x="1614550" y="3241533"/>
                  <a:pt x="1619579" y="3235525"/>
                  <a:pt x="1621478" y="3231592"/>
                </a:cubicBezTo>
                <a:lnTo>
                  <a:pt x="1581669" y="3257949"/>
                </a:lnTo>
                <a:lnTo>
                  <a:pt x="1575820" y="3258489"/>
                </a:lnTo>
                <a:cubicBezTo>
                  <a:pt x="1550315" y="3261683"/>
                  <a:pt x="1525513" y="3266594"/>
                  <a:pt x="1501639" y="3275555"/>
                </a:cubicBezTo>
                <a:lnTo>
                  <a:pt x="1471166" y="3290117"/>
                </a:lnTo>
                <a:lnTo>
                  <a:pt x="1495929" y="3273213"/>
                </a:lnTo>
                <a:cubicBezTo>
                  <a:pt x="1522874" y="3252696"/>
                  <a:pt x="1548535" y="3237044"/>
                  <a:pt x="1577328" y="3219319"/>
                </a:cubicBezTo>
                <a:cubicBezTo>
                  <a:pt x="1602373" y="3202737"/>
                  <a:pt x="1626187" y="3184293"/>
                  <a:pt x="1653081" y="3170504"/>
                </a:cubicBezTo>
                <a:cubicBezTo>
                  <a:pt x="1656829" y="3169361"/>
                  <a:pt x="1659959" y="3167288"/>
                  <a:pt x="1662474" y="3164285"/>
                </a:cubicBezTo>
                <a:cubicBezTo>
                  <a:pt x="1685671" y="3144910"/>
                  <a:pt x="1711949" y="3130187"/>
                  <a:pt x="1736378" y="3112675"/>
                </a:cubicBezTo>
                <a:cubicBezTo>
                  <a:pt x="1752032" y="3102311"/>
                  <a:pt x="1771432" y="3090804"/>
                  <a:pt x="1785188" y="3084375"/>
                </a:cubicBezTo>
                <a:cubicBezTo>
                  <a:pt x="1801457" y="3074941"/>
                  <a:pt x="1817727" y="3065509"/>
                  <a:pt x="1829633" y="3056286"/>
                </a:cubicBezTo>
                <a:cubicBezTo>
                  <a:pt x="1840925" y="3046134"/>
                  <a:pt x="1857194" y="3036701"/>
                  <a:pt x="1868484" y="3026547"/>
                </a:cubicBezTo>
                <a:cubicBezTo>
                  <a:pt x="1899225" y="2998162"/>
                  <a:pt x="1934945" y="2970496"/>
                  <a:pt x="1972513" y="2945622"/>
                </a:cubicBezTo>
                <a:cubicBezTo>
                  <a:pt x="1994429" y="2931113"/>
                  <a:pt x="2013212" y="2918676"/>
                  <a:pt x="2035127" y="2904166"/>
                </a:cubicBezTo>
                <a:cubicBezTo>
                  <a:pt x="2038258" y="2902093"/>
                  <a:pt x="2045136" y="2898878"/>
                  <a:pt x="2047033" y="2894943"/>
                </a:cubicBezTo>
                <a:cubicBezTo>
                  <a:pt x="2048933" y="2891009"/>
                  <a:pt x="2041439" y="2893293"/>
                  <a:pt x="2038308" y="2895366"/>
                </a:cubicBezTo>
                <a:cubicBezTo>
                  <a:pt x="2025169" y="2902727"/>
                  <a:pt x="2014544" y="2907083"/>
                  <a:pt x="2001405" y="2914444"/>
                </a:cubicBezTo>
                <a:cubicBezTo>
                  <a:pt x="1985135" y="2923878"/>
                  <a:pt x="1969482" y="2934242"/>
                  <a:pt x="1951979" y="2941814"/>
                </a:cubicBezTo>
                <a:cubicBezTo>
                  <a:pt x="1957624" y="2936737"/>
                  <a:pt x="1956391" y="2934876"/>
                  <a:pt x="1962653" y="2930729"/>
                </a:cubicBezTo>
                <a:cubicBezTo>
                  <a:pt x="1975177" y="2922438"/>
                  <a:pt x="1982719" y="2913428"/>
                  <a:pt x="1991495" y="2906279"/>
                </a:cubicBezTo>
                <a:cubicBezTo>
                  <a:pt x="1994626" y="2904205"/>
                  <a:pt x="1996523" y="2900271"/>
                  <a:pt x="1995907" y="2899341"/>
                </a:cubicBezTo>
                <a:cubicBezTo>
                  <a:pt x="1991545" y="2899551"/>
                  <a:pt x="1989030" y="2902556"/>
                  <a:pt x="1985899" y="2904629"/>
                </a:cubicBezTo>
                <a:cubicBezTo>
                  <a:pt x="1982769" y="2906702"/>
                  <a:pt x="1979638" y="2908774"/>
                  <a:pt x="1973376" y="2912919"/>
                </a:cubicBezTo>
                <a:cubicBezTo>
                  <a:pt x="1956491" y="2921421"/>
                  <a:pt x="1943301" y="2935509"/>
                  <a:pt x="1923902" y="2947015"/>
                </a:cubicBezTo>
                <a:cubicBezTo>
                  <a:pt x="1914509" y="2953234"/>
                  <a:pt x="1901986" y="2961524"/>
                  <a:pt x="1892595" y="2967744"/>
                </a:cubicBezTo>
                <a:cubicBezTo>
                  <a:pt x="1883817" y="2974893"/>
                  <a:pt x="1875708" y="2976245"/>
                  <a:pt x="1863185" y="2984537"/>
                </a:cubicBezTo>
                <a:cubicBezTo>
                  <a:pt x="1833111" y="3007127"/>
                  <a:pt x="1799339" y="3024132"/>
                  <a:pt x="1768647" y="3045791"/>
                </a:cubicBezTo>
                <a:cubicBezTo>
                  <a:pt x="1765517" y="3047863"/>
                  <a:pt x="1762386" y="3049937"/>
                  <a:pt x="1758640" y="3051079"/>
                </a:cubicBezTo>
                <a:cubicBezTo>
                  <a:pt x="1754892" y="3052221"/>
                  <a:pt x="1751760" y="3054293"/>
                  <a:pt x="1751760" y="3054293"/>
                </a:cubicBezTo>
                <a:cubicBezTo>
                  <a:pt x="1741087" y="3065377"/>
                  <a:pt x="1727948" y="3072737"/>
                  <a:pt x="1716658" y="3082891"/>
                </a:cubicBezTo>
                <a:cubicBezTo>
                  <a:pt x="1702236" y="3095116"/>
                  <a:pt x="1687199" y="3106411"/>
                  <a:pt x="1671595" y="3110048"/>
                </a:cubicBezTo>
                <a:cubicBezTo>
                  <a:pt x="1668464" y="3112121"/>
                  <a:pt x="1668464" y="3112121"/>
                  <a:pt x="1665334" y="3114193"/>
                </a:cubicBezTo>
                <a:cubicBezTo>
                  <a:pt x="1652811" y="3122485"/>
                  <a:pt x="1639672" y="3129846"/>
                  <a:pt x="1630896" y="3136995"/>
                </a:cubicBezTo>
                <a:cubicBezTo>
                  <a:pt x="1615243" y="3147359"/>
                  <a:pt x="1604001" y="3150785"/>
                  <a:pt x="1592095" y="3160007"/>
                </a:cubicBezTo>
                <a:cubicBezTo>
                  <a:pt x="1577058" y="3171303"/>
                  <a:pt x="1560172" y="3179804"/>
                  <a:pt x="1542003" y="3193172"/>
                </a:cubicBezTo>
                <a:cubicBezTo>
                  <a:pt x="1526966" y="3204467"/>
                  <a:pt x="1511929" y="3215762"/>
                  <a:pt x="1496891" y="3227057"/>
                </a:cubicBezTo>
                <a:cubicBezTo>
                  <a:pt x="1476209" y="3243429"/>
                  <a:pt x="1451779" y="3260942"/>
                  <a:pt x="1427350" y="3278454"/>
                </a:cubicBezTo>
                <a:cubicBezTo>
                  <a:pt x="1408565" y="3290891"/>
                  <a:pt x="1394761" y="3304048"/>
                  <a:pt x="1372230" y="3317627"/>
                </a:cubicBezTo>
                <a:cubicBezTo>
                  <a:pt x="1376593" y="3317416"/>
                  <a:pt x="1380340" y="3316274"/>
                  <a:pt x="1389732" y="3310056"/>
                </a:cubicBezTo>
                <a:cubicBezTo>
                  <a:pt x="1392862" y="3307983"/>
                  <a:pt x="1399124" y="3303837"/>
                  <a:pt x="1405385" y="3299691"/>
                </a:cubicBezTo>
                <a:cubicBezTo>
                  <a:pt x="1426019" y="3290046"/>
                  <a:pt x="1448550" y="3276467"/>
                  <a:pt x="1467334" y="3264030"/>
                </a:cubicBezTo>
                <a:cubicBezTo>
                  <a:pt x="1482988" y="3253667"/>
                  <a:pt x="1501772" y="3241230"/>
                  <a:pt x="1517426" y="3230866"/>
                </a:cubicBezTo>
                <a:cubicBezTo>
                  <a:pt x="1533079" y="3220501"/>
                  <a:pt x="1548117" y="3209206"/>
                  <a:pt x="1561305" y="3195120"/>
                </a:cubicBezTo>
                <a:cubicBezTo>
                  <a:pt x="1563819" y="3192116"/>
                  <a:pt x="1569465" y="3187040"/>
                  <a:pt x="1575726" y="3182894"/>
                </a:cubicBezTo>
                <a:cubicBezTo>
                  <a:pt x="1597025" y="3167454"/>
                  <a:pt x="1619556" y="3153875"/>
                  <a:pt x="1638290" y="3148165"/>
                </a:cubicBezTo>
                <a:cubicBezTo>
                  <a:pt x="1648915" y="3143807"/>
                  <a:pt x="1655177" y="3139662"/>
                  <a:pt x="1663952" y="3132513"/>
                </a:cubicBezTo>
                <a:cubicBezTo>
                  <a:pt x="1675243" y="3122359"/>
                  <a:pt x="1684635" y="3116141"/>
                  <a:pt x="1698392" y="3109711"/>
                </a:cubicBezTo>
                <a:cubicBezTo>
                  <a:pt x="1705269" y="3106496"/>
                  <a:pt x="1711530" y="3102351"/>
                  <a:pt x="1717176" y="3097275"/>
                </a:cubicBezTo>
                <a:cubicBezTo>
                  <a:pt x="1725335" y="3089195"/>
                  <a:pt x="1742220" y="3080692"/>
                  <a:pt x="1752896" y="3069608"/>
                </a:cubicBezTo>
                <a:cubicBezTo>
                  <a:pt x="1755410" y="3066605"/>
                  <a:pt x="1768549" y="3059244"/>
                  <a:pt x="1775426" y="3056029"/>
                </a:cubicBezTo>
                <a:cubicBezTo>
                  <a:pt x="1796059" y="3046385"/>
                  <a:pt x="1811714" y="3036020"/>
                  <a:pt x="1830497" y="3023583"/>
                </a:cubicBezTo>
                <a:cubicBezTo>
                  <a:pt x="1839889" y="3017365"/>
                  <a:pt x="1851797" y="3008143"/>
                  <a:pt x="1862420" y="3003787"/>
                </a:cubicBezTo>
                <a:cubicBezTo>
                  <a:pt x="1866168" y="3002645"/>
                  <a:pt x="1869298" y="3000573"/>
                  <a:pt x="1871196" y="2996638"/>
                </a:cubicBezTo>
                <a:cubicBezTo>
                  <a:pt x="1873760" y="2986906"/>
                  <a:pt x="1880021" y="2982760"/>
                  <a:pt x="1900038" y="2972187"/>
                </a:cubicBezTo>
                <a:cubicBezTo>
                  <a:pt x="1903785" y="2971044"/>
                  <a:pt x="1910047" y="2966898"/>
                  <a:pt x="1914410" y="2966687"/>
                </a:cubicBezTo>
                <a:cubicBezTo>
                  <a:pt x="1908099" y="2977559"/>
                  <a:pt x="1893062" y="2988855"/>
                  <a:pt x="1874278" y="3001291"/>
                </a:cubicBezTo>
                <a:cubicBezTo>
                  <a:pt x="1817925" y="3038603"/>
                  <a:pt x="1758442" y="3077985"/>
                  <a:pt x="1702089" y="3115297"/>
                </a:cubicBezTo>
                <a:cubicBezTo>
                  <a:pt x="1683304" y="3127733"/>
                  <a:pt x="1669499" y="3140890"/>
                  <a:pt x="1650099" y="3152396"/>
                </a:cubicBezTo>
                <a:cubicBezTo>
                  <a:pt x="1646967" y="3154468"/>
                  <a:pt x="1645070" y="3158403"/>
                  <a:pt x="1641939" y="3160476"/>
                </a:cubicBezTo>
                <a:cubicBezTo>
                  <a:pt x="1638193" y="3161619"/>
                  <a:pt x="1639425" y="3163479"/>
                  <a:pt x="1640041" y="3164410"/>
                </a:cubicBezTo>
                <a:cubicBezTo>
                  <a:pt x="1640041" y="3164410"/>
                  <a:pt x="1640657" y="3165342"/>
                  <a:pt x="1643789" y="3163268"/>
                </a:cubicBezTo>
                <a:cubicBezTo>
                  <a:pt x="1650049" y="3159123"/>
                  <a:pt x="1652564" y="3156118"/>
                  <a:pt x="1656928" y="3155907"/>
                </a:cubicBezTo>
                <a:cubicBezTo>
                  <a:pt x="1653796" y="3157981"/>
                  <a:pt x="1654413" y="3158911"/>
                  <a:pt x="1654413" y="3158911"/>
                </a:cubicBezTo>
                <a:cubicBezTo>
                  <a:pt x="1606835" y="3189072"/>
                  <a:pt x="1564238" y="3219953"/>
                  <a:pt x="1515429" y="3248253"/>
                </a:cubicBezTo>
                <a:cubicBezTo>
                  <a:pt x="1499158" y="3257687"/>
                  <a:pt x="1483505" y="3268050"/>
                  <a:pt x="1468468" y="3279346"/>
                </a:cubicBezTo>
                <a:cubicBezTo>
                  <a:pt x="1453430" y="3290642"/>
                  <a:pt x="1435312" y="3297282"/>
                  <a:pt x="1421508" y="3310439"/>
                </a:cubicBezTo>
                <a:cubicBezTo>
                  <a:pt x="1418376" y="3312511"/>
                  <a:pt x="1415246" y="3314583"/>
                  <a:pt x="1415246" y="3314583"/>
                </a:cubicBezTo>
                <a:cubicBezTo>
                  <a:pt x="1404005" y="3318009"/>
                  <a:pt x="1392098" y="3327231"/>
                  <a:pt x="1379575" y="3335523"/>
                </a:cubicBezTo>
                <a:cubicBezTo>
                  <a:pt x="1360791" y="3347960"/>
                  <a:pt x="1342007" y="3360397"/>
                  <a:pt x="1320092" y="3374907"/>
                </a:cubicBezTo>
                <a:lnTo>
                  <a:pt x="1314963" y="3377616"/>
                </a:lnTo>
                <a:lnTo>
                  <a:pt x="1301004" y="3383431"/>
                </a:lnTo>
                <a:lnTo>
                  <a:pt x="1320757" y="3369111"/>
                </a:lnTo>
                <a:cubicBezTo>
                  <a:pt x="1327339" y="3363749"/>
                  <a:pt x="1333921" y="3358387"/>
                  <a:pt x="1342057" y="3353671"/>
                </a:cubicBezTo>
                <a:cubicBezTo>
                  <a:pt x="1337077" y="3352951"/>
                  <a:pt x="1339591" y="3349947"/>
                  <a:pt x="1348983" y="3343728"/>
                </a:cubicBezTo>
                <a:cubicBezTo>
                  <a:pt x="1355244" y="3339583"/>
                  <a:pt x="1358375" y="3337510"/>
                  <a:pt x="1361506" y="3335437"/>
                </a:cubicBezTo>
                <a:cubicBezTo>
                  <a:pt x="1360890" y="3334506"/>
                  <a:pt x="1360273" y="3333576"/>
                  <a:pt x="1359658" y="3332646"/>
                </a:cubicBezTo>
                <a:cubicBezTo>
                  <a:pt x="1353395" y="3336791"/>
                  <a:pt x="1347134" y="3340937"/>
                  <a:pt x="1344003" y="3343009"/>
                </a:cubicBezTo>
                <a:cubicBezTo>
                  <a:pt x="1337742" y="3347155"/>
                  <a:pt x="1334612" y="3349228"/>
                  <a:pt x="1331480" y="3351301"/>
                </a:cubicBezTo>
                <a:cubicBezTo>
                  <a:pt x="1328351" y="3353373"/>
                  <a:pt x="1322705" y="3358450"/>
                  <a:pt x="1321472" y="3356588"/>
                </a:cubicBezTo>
                <a:cubicBezTo>
                  <a:pt x="1316494" y="3355868"/>
                  <a:pt x="1323371" y="3352654"/>
                  <a:pt x="1329015" y="3347578"/>
                </a:cubicBezTo>
                <a:cubicBezTo>
                  <a:pt x="1331531" y="3344574"/>
                  <a:pt x="1327783" y="3345716"/>
                  <a:pt x="1327167" y="3344785"/>
                </a:cubicBezTo>
                <a:cubicBezTo>
                  <a:pt x="1319057" y="3346139"/>
                  <a:pt x="1309665" y="3352357"/>
                  <a:pt x="1299657" y="3357645"/>
                </a:cubicBezTo>
                <a:cubicBezTo>
                  <a:pt x="1288699" y="3364899"/>
                  <a:pt x="1278204" y="3372852"/>
                  <a:pt x="1268023" y="3380429"/>
                </a:cubicBezTo>
                <a:lnTo>
                  <a:pt x="1245731" y="3395816"/>
                </a:lnTo>
                <a:lnTo>
                  <a:pt x="1242762" y="3394313"/>
                </a:lnTo>
                <a:cubicBezTo>
                  <a:pt x="1239968" y="3389197"/>
                  <a:pt x="1243452" y="3377326"/>
                  <a:pt x="1244611" y="3373370"/>
                </a:cubicBezTo>
                <a:cubicBezTo>
                  <a:pt x="1255479" y="3358295"/>
                  <a:pt x="1264264" y="3342071"/>
                  <a:pt x="1271889" y="3325238"/>
                </a:cubicBezTo>
                <a:lnTo>
                  <a:pt x="1280722" y="3302699"/>
                </a:lnTo>
                <a:lnTo>
                  <a:pt x="1246454" y="3304286"/>
                </a:lnTo>
                <a:cubicBezTo>
                  <a:pt x="1222743" y="3301193"/>
                  <a:pt x="1201096" y="3289857"/>
                  <a:pt x="1188726" y="3271306"/>
                </a:cubicBezTo>
                <a:cubicBezTo>
                  <a:pt x="1172232" y="3250695"/>
                  <a:pt x="1151613" y="3250694"/>
                  <a:pt x="1135118" y="3234204"/>
                </a:cubicBezTo>
                <a:cubicBezTo>
                  <a:pt x="1147492" y="3217715"/>
                  <a:pt x="1159861" y="3205347"/>
                  <a:pt x="1163986" y="3188858"/>
                </a:cubicBezTo>
                <a:cubicBezTo>
                  <a:pt x="1184603" y="3135267"/>
                  <a:pt x="1221714" y="3095075"/>
                  <a:pt x="1261405" y="3057459"/>
                </a:cubicBezTo>
                <a:lnTo>
                  <a:pt x="1263668" y="3055339"/>
                </a:lnTo>
                <a:lnTo>
                  <a:pt x="1259492" y="3048522"/>
                </a:lnTo>
                <a:cubicBezTo>
                  <a:pt x="1257726" y="3043101"/>
                  <a:pt x="1256500" y="3036296"/>
                  <a:pt x="1255566" y="3028502"/>
                </a:cubicBezTo>
                <a:cubicBezTo>
                  <a:pt x="1247868" y="2996163"/>
                  <a:pt x="1271816" y="2973108"/>
                  <a:pt x="1279942" y="2945411"/>
                </a:cubicBezTo>
                <a:cubicBezTo>
                  <a:pt x="1294343" y="2910960"/>
                  <a:pt x="1312701" y="2877669"/>
                  <a:pt x="1327104" y="2843219"/>
                </a:cubicBezTo>
                <a:cubicBezTo>
                  <a:pt x="1328846" y="2837283"/>
                  <a:pt x="1332855" y="2830939"/>
                  <a:pt x="1335090" y="2825149"/>
                </a:cubicBezTo>
                <a:lnTo>
                  <a:pt x="1333492" y="2816276"/>
                </a:lnTo>
                <a:lnTo>
                  <a:pt x="1346477" y="2808114"/>
                </a:lnTo>
                <a:cubicBezTo>
                  <a:pt x="1356495" y="2802880"/>
                  <a:pt x="1368975" y="2794505"/>
                  <a:pt x="1378515" y="2788508"/>
                </a:cubicBezTo>
                <a:cubicBezTo>
                  <a:pt x="1384156" y="2783368"/>
                  <a:pt x="1397594" y="2776516"/>
                  <a:pt x="1409834" y="2767759"/>
                </a:cubicBezTo>
                <a:cubicBezTo>
                  <a:pt x="1418656" y="2760620"/>
                  <a:pt x="1426214" y="2758527"/>
                  <a:pt x="1438932" y="2750532"/>
                </a:cubicBezTo>
                <a:cubicBezTo>
                  <a:pt x="1438932" y="2750532"/>
                  <a:pt x="1438932" y="2750532"/>
                  <a:pt x="1442112" y="2748534"/>
                </a:cubicBezTo>
                <a:cubicBezTo>
                  <a:pt x="1441872" y="2748152"/>
                  <a:pt x="1438453" y="2749771"/>
                  <a:pt x="1444574" y="2745392"/>
                </a:cubicBezTo>
                <a:cubicBezTo>
                  <a:pt x="1447754" y="2743394"/>
                  <a:pt x="1450933" y="2741395"/>
                  <a:pt x="1451411" y="2742157"/>
                </a:cubicBezTo>
                <a:cubicBezTo>
                  <a:pt x="1454591" y="2740157"/>
                  <a:pt x="1460952" y="2736160"/>
                  <a:pt x="1464131" y="2734161"/>
                </a:cubicBezTo>
                <a:cubicBezTo>
                  <a:pt x="1467312" y="2732162"/>
                  <a:pt x="1470492" y="2730164"/>
                  <a:pt x="1470731" y="2730545"/>
                </a:cubicBezTo>
                <a:cubicBezTo>
                  <a:pt x="1480510" y="2724930"/>
                  <a:pt x="1486152" y="2719789"/>
                  <a:pt x="1495450" y="2713413"/>
                </a:cubicBezTo>
                <a:cubicBezTo>
                  <a:pt x="1495211" y="2713032"/>
                  <a:pt x="1491793" y="2714649"/>
                  <a:pt x="1497913" y="2710271"/>
                </a:cubicBezTo>
                <a:cubicBezTo>
                  <a:pt x="1501093" y="2708273"/>
                  <a:pt x="1507453" y="2704275"/>
                  <a:pt x="1510633" y="2702276"/>
                </a:cubicBezTo>
                <a:cubicBezTo>
                  <a:pt x="1514292" y="2701038"/>
                  <a:pt x="1511591" y="2703800"/>
                  <a:pt x="1515249" y="2702562"/>
                </a:cubicBezTo>
                <a:cubicBezTo>
                  <a:pt x="1515728" y="2703324"/>
                  <a:pt x="1515728" y="2703324"/>
                  <a:pt x="1522088" y="2699327"/>
                </a:cubicBezTo>
                <a:cubicBezTo>
                  <a:pt x="1525268" y="2697328"/>
                  <a:pt x="1528447" y="2695330"/>
                  <a:pt x="1534807" y="2691332"/>
                </a:cubicBezTo>
                <a:cubicBezTo>
                  <a:pt x="1537987" y="2689333"/>
                  <a:pt x="1544347" y="2685336"/>
                  <a:pt x="1547526" y="2683337"/>
                </a:cubicBezTo>
                <a:cubicBezTo>
                  <a:pt x="1550706" y="2681339"/>
                  <a:pt x="1553886" y="2679340"/>
                  <a:pt x="1554125" y="2679720"/>
                </a:cubicBezTo>
                <a:cubicBezTo>
                  <a:pt x="1564623" y="2675247"/>
                  <a:pt x="1564623" y="2675247"/>
                  <a:pt x="1574163" y="2669252"/>
                </a:cubicBezTo>
                <a:cubicBezTo>
                  <a:pt x="1586881" y="2661257"/>
                  <a:pt x="1586881" y="2661257"/>
                  <a:pt x="1581480" y="2666778"/>
                </a:cubicBezTo>
                <a:cubicBezTo>
                  <a:pt x="1587839" y="2662781"/>
                  <a:pt x="1600799" y="2655166"/>
                  <a:pt x="1603739" y="2652786"/>
                </a:cubicBezTo>
                <a:cubicBezTo>
                  <a:pt x="1606201" y="2649645"/>
                  <a:pt x="1611843" y="2644505"/>
                  <a:pt x="1607945" y="2645361"/>
                </a:cubicBezTo>
                <a:cubicBezTo>
                  <a:pt x="1607945" y="2645361"/>
                  <a:pt x="1607705" y="2644981"/>
                  <a:pt x="1610646" y="2642600"/>
                </a:cubicBezTo>
                <a:cubicBezTo>
                  <a:pt x="1624562" y="2636511"/>
                  <a:pt x="1639982" y="2625756"/>
                  <a:pt x="1655883" y="2615761"/>
                </a:cubicBezTo>
                <a:cubicBezTo>
                  <a:pt x="1662480" y="2612145"/>
                  <a:pt x="1668601" y="2607766"/>
                  <a:pt x="1678140" y="2601771"/>
                </a:cubicBezTo>
                <a:cubicBezTo>
                  <a:pt x="1677901" y="2601390"/>
                  <a:pt x="1681081" y="2599392"/>
                  <a:pt x="1681081" y="2599392"/>
                </a:cubicBezTo>
                <a:cubicBezTo>
                  <a:pt x="1687920" y="2596155"/>
                  <a:pt x="1697220" y="2589777"/>
                  <a:pt x="1704060" y="2586542"/>
                </a:cubicBezTo>
                <a:cubicBezTo>
                  <a:pt x="1717017" y="2578928"/>
                  <a:pt x="1729257" y="2570172"/>
                  <a:pt x="1731480" y="2566649"/>
                </a:cubicBezTo>
                <a:cubicBezTo>
                  <a:pt x="1731241" y="2566268"/>
                  <a:pt x="1734181" y="2563890"/>
                  <a:pt x="1737361" y="2561890"/>
                </a:cubicBezTo>
                <a:cubicBezTo>
                  <a:pt x="1740302" y="2559510"/>
                  <a:pt x="1743482" y="2557512"/>
                  <a:pt x="1743961" y="2558274"/>
                </a:cubicBezTo>
                <a:cubicBezTo>
                  <a:pt x="1756680" y="2550279"/>
                  <a:pt x="1762321" y="2545139"/>
                  <a:pt x="1771622" y="2538762"/>
                </a:cubicBezTo>
                <a:cubicBezTo>
                  <a:pt x="1771143" y="2538000"/>
                  <a:pt x="1774083" y="2535621"/>
                  <a:pt x="1780682" y="2532004"/>
                </a:cubicBezTo>
                <a:cubicBezTo>
                  <a:pt x="1793403" y="2524009"/>
                  <a:pt x="1805403" y="2514872"/>
                  <a:pt x="1818362" y="2507258"/>
                </a:cubicBezTo>
                <a:cubicBezTo>
                  <a:pt x="1821541" y="2505258"/>
                  <a:pt x="1821303" y="2504878"/>
                  <a:pt x="1821063" y="2504497"/>
                </a:cubicBezTo>
                <a:cubicBezTo>
                  <a:pt x="1821063" y="2504497"/>
                  <a:pt x="1820824" y="2504116"/>
                  <a:pt x="1817643" y="2506115"/>
                </a:cubicBezTo>
                <a:cubicBezTo>
                  <a:pt x="1811284" y="2510112"/>
                  <a:pt x="1808104" y="2512111"/>
                  <a:pt x="1804924" y="2514110"/>
                </a:cubicBezTo>
                <a:cubicBezTo>
                  <a:pt x="1801745" y="2516108"/>
                  <a:pt x="1798564" y="2518106"/>
                  <a:pt x="1795145" y="2519725"/>
                </a:cubicBezTo>
                <a:lnTo>
                  <a:pt x="1786351" y="2523713"/>
                </a:lnTo>
                <a:lnTo>
                  <a:pt x="1814365" y="2506029"/>
                </a:lnTo>
                <a:cubicBezTo>
                  <a:pt x="1836625" y="2492037"/>
                  <a:pt x="1862063" y="2476048"/>
                  <a:pt x="1887503" y="2460057"/>
                </a:cubicBezTo>
                <a:cubicBezTo>
                  <a:pt x="1897043" y="2454062"/>
                  <a:pt x="1906221" y="2447493"/>
                  <a:pt x="1915762" y="2441496"/>
                </a:cubicBezTo>
                <a:cubicBezTo>
                  <a:pt x="1925482" y="2435787"/>
                  <a:pt x="1934841" y="2429504"/>
                  <a:pt x="1947379" y="2421223"/>
                </a:cubicBezTo>
                <a:cubicBezTo>
                  <a:pt x="1959919" y="2412942"/>
                  <a:pt x="1976000" y="2403234"/>
                  <a:pt x="1988718" y="2395239"/>
                </a:cubicBezTo>
                <a:cubicBezTo>
                  <a:pt x="1998258" y="2389243"/>
                  <a:pt x="2004798" y="2385531"/>
                  <a:pt x="2013978" y="2378963"/>
                </a:cubicBezTo>
                <a:cubicBezTo>
                  <a:pt x="2013798" y="2378677"/>
                  <a:pt x="2020338" y="2374966"/>
                  <a:pt x="2023336" y="2372681"/>
                </a:cubicBezTo>
                <a:cubicBezTo>
                  <a:pt x="2035876" y="2364399"/>
                  <a:pt x="2049676" y="2358122"/>
                  <a:pt x="2061496" y="2348696"/>
                </a:cubicBezTo>
                <a:cubicBezTo>
                  <a:pt x="2074215" y="2340701"/>
                  <a:pt x="2086934" y="2332707"/>
                  <a:pt x="2102835" y="2322712"/>
                </a:cubicBezTo>
                <a:cubicBezTo>
                  <a:pt x="2115553" y="2314718"/>
                  <a:pt x="2128453" y="2307009"/>
                  <a:pt x="2144172" y="2296729"/>
                </a:cubicBezTo>
                <a:cubicBezTo>
                  <a:pt x="2150533" y="2292731"/>
                  <a:pt x="2160431" y="2287308"/>
                  <a:pt x="2162892" y="2284164"/>
                </a:cubicBezTo>
                <a:cubicBezTo>
                  <a:pt x="2172250" y="2277882"/>
                  <a:pt x="2181610" y="2271599"/>
                  <a:pt x="2191510" y="2266175"/>
                </a:cubicBezTo>
                <a:cubicBezTo>
                  <a:pt x="2194870" y="2264463"/>
                  <a:pt x="2201230" y="2260465"/>
                  <a:pt x="2204229" y="2258180"/>
                </a:cubicBezTo>
                <a:cubicBezTo>
                  <a:pt x="2216768" y="2249899"/>
                  <a:pt x="2226309" y="2243903"/>
                  <a:pt x="2239388" y="2236481"/>
                </a:cubicBezTo>
                <a:cubicBezTo>
                  <a:pt x="2242569" y="2234482"/>
                  <a:pt x="2248927" y="2230484"/>
                  <a:pt x="2251568" y="2227626"/>
                </a:cubicBezTo>
                <a:cubicBezTo>
                  <a:pt x="2251387" y="2227340"/>
                  <a:pt x="2261107" y="2221631"/>
                  <a:pt x="2264287" y="2219632"/>
                </a:cubicBezTo>
                <a:cubicBezTo>
                  <a:pt x="2264107" y="2219346"/>
                  <a:pt x="2267107" y="2217060"/>
                  <a:pt x="2267107" y="2217060"/>
                </a:cubicBezTo>
                <a:cubicBezTo>
                  <a:pt x="2279827" y="2209066"/>
                  <a:pt x="2292545" y="2201071"/>
                  <a:pt x="2308445" y="2191077"/>
                </a:cubicBezTo>
                <a:cubicBezTo>
                  <a:pt x="2308445" y="2191077"/>
                  <a:pt x="2308625" y="2191363"/>
                  <a:pt x="2308805" y="2191650"/>
                </a:cubicBezTo>
                <a:cubicBezTo>
                  <a:pt x="2334245" y="2175659"/>
                  <a:pt x="2362862" y="2157672"/>
                  <a:pt x="2388302" y="2141682"/>
                </a:cubicBezTo>
                <a:cubicBezTo>
                  <a:pt x="2394301" y="2137112"/>
                  <a:pt x="2400661" y="2133113"/>
                  <a:pt x="2407381" y="2129690"/>
                </a:cubicBezTo>
                <a:cubicBezTo>
                  <a:pt x="2432820" y="2113699"/>
                  <a:pt x="2454539" y="2098849"/>
                  <a:pt x="2480158" y="2083145"/>
                </a:cubicBezTo>
                <a:cubicBezTo>
                  <a:pt x="2479978" y="2082859"/>
                  <a:pt x="2479798" y="2082572"/>
                  <a:pt x="2479618" y="2082286"/>
                </a:cubicBezTo>
                <a:cubicBezTo>
                  <a:pt x="2479439" y="2082000"/>
                  <a:pt x="2479439" y="2082000"/>
                  <a:pt x="2482617" y="2080002"/>
                </a:cubicBezTo>
                <a:cubicBezTo>
                  <a:pt x="2485617" y="2077716"/>
                  <a:pt x="2488977" y="2076004"/>
                  <a:pt x="2489157" y="2076290"/>
                </a:cubicBezTo>
                <a:cubicBezTo>
                  <a:pt x="2508237" y="2064298"/>
                  <a:pt x="2530495" y="2050307"/>
                  <a:pt x="2549575" y="2038314"/>
                </a:cubicBezTo>
                <a:cubicBezTo>
                  <a:pt x="2552935" y="2036601"/>
                  <a:pt x="2562114" y="2030033"/>
                  <a:pt x="2562654" y="2030892"/>
                </a:cubicBezTo>
                <a:cubicBezTo>
                  <a:pt x="2572194" y="2024896"/>
                  <a:pt x="2578553" y="2020899"/>
                  <a:pt x="2584913" y="2016901"/>
                </a:cubicBezTo>
                <a:cubicBezTo>
                  <a:pt x="2594454" y="2010904"/>
                  <a:pt x="2603813" y="2004622"/>
                  <a:pt x="2606453" y="2001764"/>
                </a:cubicBezTo>
                <a:cubicBezTo>
                  <a:pt x="2609452" y="1999480"/>
                  <a:pt x="2612632" y="1997480"/>
                  <a:pt x="2615812" y="1995482"/>
                </a:cubicBezTo>
                <a:cubicBezTo>
                  <a:pt x="2618992" y="1993483"/>
                  <a:pt x="2622172" y="1991484"/>
                  <a:pt x="2628532" y="1987487"/>
                </a:cubicBezTo>
                <a:cubicBezTo>
                  <a:pt x="2631711" y="1985488"/>
                  <a:pt x="2631531" y="1985201"/>
                  <a:pt x="2631531" y="1985201"/>
                </a:cubicBezTo>
                <a:cubicBezTo>
                  <a:pt x="2631351" y="1984915"/>
                  <a:pt x="2631171" y="1984629"/>
                  <a:pt x="2627991" y="1986627"/>
                </a:cubicBezTo>
                <a:cubicBezTo>
                  <a:pt x="2615452" y="1994909"/>
                  <a:pt x="2602193" y="2002044"/>
                  <a:pt x="2589473" y="2010039"/>
                </a:cubicBezTo>
                <a:cubicBezTo>
                  <a:pt x="2583293" y="2014323"/>
                  <a:pt x="2579933" y="2016035"/>
                  <a:pt x="2579573" y="2015463"/>
                </a:cubicBezTo>
                <a:cubicBezTo>
                  <a:pt x="2569853" y="2021173"/>
                  <a:pt x="2562953" y="2024310"/>
                  <a:pt x="2550235" y="2032305"/>
                </a:cubicBezTo>
                <a:cubicBezTo>
                  <a:pt x="2550595" y="2032878"/>
                  <a:pt x="2547415" y="2034877"/>
                  <a:pt x="2544054" y="2036589"/>
                </a:cubicBezTo>
                <a:cubicBezTo>
                  <a:pt x="2540875" y="2038588"/>
                  <a:pt x="2537515" y="2040301"/>
                  <a:pt x="2537335" y="2040014"/>
                </a:cubicBezTo>
                <a:cubicBezTo>
                  <a:pt x="2533435" y="2040867"/>
                  <a:pt x="2520356" y="2048290"/>
                  <a:pt x="2507816" y="2056569"/>
                </a:cubicBezTo>
                <a:cubicBezTo>
                  <a:pt x="2501817" y="2061140"/>
                  <a:pt x="2492096" y="2066850"/>
                  <a:pt x="2486096" y="2071421"/>
                </a:cubicBezTo>
                <a:cubicBezTo>
                  <a:pt x="2486096" y="2071421"/>
                  <a:pt x="2482917" y="2073420"/>
                  <a:pt x="2482736" y="2073134"/>
                </a:cubicBezTo>
                <a:cubicBezTo>
                  <a:pt x="2473197" y="2079129"/>
                  <a:pt x="2466657" y="2082840"/>
                  <a:pt x="2460478" y="2087124"/>
                </a:cubicBezTo>
                <a:cubicBezTo>
                  <a:pt x="2444578" y="2097118"/>
                  <a:pt x="2428319" y="2106538"/>
                  <a:pt x="2416499" y="2115966"/>
                </a:cubicBezTo>
                <a:cubicBezTo>
                  <a:pt x="2413140" y="2117677"/>
                  <a:pt x="2412960" y="2117390"/>
                  <a:pt x="2412960" y="2117390"/>
                </a:cubicBezTo>
                <a:cubicBezTo>
                  <a:pt x="2415600" y="2114533"/>
                  <a:pt x="2408700" y="2117671"/>
                  <a:pt x="2404980" y="2118811"/>
                </a:cubicBezTo>
                <a:cubicBezTo>
                  <a:pt x="2401620" y="2120523"/>
                  <a:pt x="2389081" y="2128805"/>
                  <a:pt x="2382721" y="2132802"/>
                </a:cubicBezTo>
                <a:cubicBezTo>
                  <a:pt x="2389800" y="2129951"/>
                  <a:pt x="2389800" y="2129951"/>
                  <a:pt x="2377081" y="2137945"/>
                </a:cubicBezTo>
                <a:cubicBezTo>
                  <a:pt x="2367542" y="2143941"/>
                  <a:pt x="2367542" y="2143941"/>
                  <a:pt x="2358722" y="2151084"/>
                </a:cubicBezTo>
                <a:cubicBezTo>
                  <a:pt x="2358902" y="2151370"/>
                  <a:pt x="2355722" y="2153369"/>
                  <a:pt x="2352543" y="2155367"/>
                </a:cubicBezTo>
                <a:cubicBezTo>
                  <a:pt x="2349362" y="2157367"/>
                  <a:pt x="2343004" y="2161364"/>
                  <a:pt x="2339823" y="2163362"/>
                </a:cubicBezTo>
                <a:cubicBezTo>
                  <a:pt x="2333463" y="2167360"/>
                  <a:pt x="2330284" y="2169358"/>
                  <a:pt x="2327103" y="2171357"/>
                </a:cubicBezTo>
                <a:cubicBezTo>
                  <a:pt x="2320744" y="2175354"/>
                  <a:pt x="2320744" y="2175354"/>
                  <a:pt x="2321104" y="2175927"/>
                </a:cubicBezTo>
                <a:cubicBezTo>
                  <a:pt x="2318284" y="2178498"/>
                  <a:pt x="2321824" y="2177073"/>
                  <a:pt x="2319005" y="2179645"/>
                </a:cubicBezTo>
                <a:cubicBezTo>
                  <a:pt x="2315824" y="2181644"/>
                  <a:pt x="2309464" y="2185641"/>
                  <a:pt x="2306284" y="2187640"/>
                </a:cubicBezTo>
                <a:cubicBezTo>
                  <a:pt x="2299744" y="2191351"/>
                  <a:pt x="2302744" y="2189066"/>
                  <a:pt x="2302564" y="2188779"/>
                </a:cubicBezTo>
                <a:cubicBezTo>
                  <a:pt x="2292845" y="2194488"/>
                  <a:pt x="2285945" y="2197627"/>
                  <a:pt x="2276586" y="2203909"/>
                </a:cubicBezTo>
                <a:cubicBezTo>
                  <a:pt x="2276766" y="2204196"/>
                  <a:pt x="2273586" y="2206195"/>
                  <a:pt x="2270406" y="2208193"/>
                </a:cubicBezTo>
                <a:cubicBezTo>
                  <a:pt x="2267226" y="2210191"/>
                  <a:pt x="2260866" y="2214189"/>
                  <a:pt x="2257686" y="2216189"/>
                </a:cubicBezTo>
                <a:cubicBezTo>
                  <a:pt x="2258046" y="2216762"/>
                  <a:pt x="2254866" y="2218761"/>
                  <a:pt x="2251686" y="2220759"/>
                </a:cubicBezTo>
                <a:cubicBezTo>
                  <a:pt x="2245147" y="2224469"/>
                  <a:pt x="2248146" y="2222184"/>
                  <a:pt x="2247966" y="2221898"/>
                </a:cubicBezTo>
                <a:cubicBezTo>
                  <a:pt x="2244787" y="2223897"/>
                  <a:pt x="2244787" y="2223897"/>
                  <a:pt x="2244787" y="2223897"/>
                </a:cubicBezTo>
                <a:cubicBezTo>
                  <a:pt x="2232067" y="2231891"/>
                  <a:pt x="2226608" y="2237321"/>
                  <a:pt x="2216527" y="2242458"/>
                </a:cubicBezTo>
                <a:cubicBezTo>
                  <a:pt x="2203449" y="2249879"/>
                  <a:pt x="2191270" y="2258735"/>
                  <a:pt x="2184370" y="2261872"/>
                </a:cubicBezTo>
                <a:cubicBezTo>
                  <a:pt x="2174830" y="2267869"/>
                  <a:pt x="2161930" y="2275577"/>
                  <a:pt x="2152751" y="2282146"/>
                </a:cubicBezTo>
                <a:cubicBezTo>
                  <a:pt x="2140211" y="2290428"/>
                  <a:pt x="2127311" y="2298136"/>
                  <a:pt x="2114592" y="2306131"/>
                </a:cubicBezTo>
                <a:cubicBezTo>
                  <a:pt x="2114592" y="2306131"/>
                  <a:pt x="2111412" y="2308130"/>
                  <a:pt x="2111412" y="2308130"/>
                </a:cubicBezTo>
                <a:cubicBezTo>
                  <a:pt x="2111232" y="2307844"/>
                  <a:pt x="2108232" y="2310128"/>
                  <a:pt x="2111593" y="2308416"/>
                </a:cubicBezTo>
                <a:cubicBezTo>
                  <a:pt x="2111772" y="2308702"/>
                  <a:pt x="2115133" y="2306990"/>
                  <a:pt x="2121492" y="2302993"/>
                </a:cubicBezTo>
                <a:cubicBezTo>
                  <a:pt x="2127851" y="2298996"/>
                  <a:pt x="2131211" y="2297283"/>
                  <a:pt x="2128212" y="2299568"/>
                </a:cubicBezTo>
                <a:cubicBezTo>
                  <a:pt x="2128572" y="2300141"/>
                  <a:pt x="2122032" y="2303853"/>
                  <a:pt x="2118852" y="2305850"/>
                </a:cubicBezTo>
                <a:cubicBezTo>
                  <a:pt x="2122751" y="2304998"/>
                  <a:pt x="2132292" y="2299002"/>
                  <a:pt x="2141651" y="2292719"/>
                </a:cubicBezTo>
                <a:cubicBezTo>
                  <a:pt x="2145012" y="2291007"/>
                  <a:pt x="2148012" y="2288722"/>
                  <a:pt x="2151552" y="2287296"/>
                </a:cubicBezTo>
                <a:cubicBezTo>
                  <a:pt x="2151912" y="2287869"/>
                  <a:pt x="2145371" y="2291580"/>
                  <a:pt x="2142372" y="2293865"/>
                </a:cubicBezTo>
                <a:cubicBezTo>
                  <a:pt x="2132832" y="2299861"/>
                  <a:pt x="2124012" y="2307003"/>
                  <a:pt x="2119753" y="2307282"/>
                </a:cubicBezTo>
                <a:cubicBezTo>
                  <a:pt x="2119753" y="2307282"/>
                  <a:pt x="2113393" y="2311280"/>
                  <a:pt x="2113393" y="2311280"/>
                </a:cubicBezTo>
                <a:cubicBezTo>
                  <a:pt x="2098214" y="2322420"/>
                  <a:pt x="2098214" y="2322420"/>
                  <a:pt x="2078773" y="2333840"/>
                </a:cubicBezTo>
                <a:cubicBezTo>
                  <a:pt x="2072235" y="2337550"/>
                  <a:pt x="2062875" y="2343833"/>
                  <a:pt x="2056155" y="2347257"/>
                </a:cubicBezTo>
                <a:cubicBezTo>
                  <a:pt x="2056155" y="2347257"/>
                  <a:pt x="2056155" y="2347257"/>
                  <a:pt x="2052976" y="2349256"/>
                </a:cubicBezTo>
                <a:cubicBezTo>
                  <a:pt x="2040796" y="2358110"/>
                  <a:pt x="2040616" y="2357824"/>
                  <a:pt x="2027897" y="2365819"/>
                </a:cubicBezTo>
                <a:cubicBezTo>
                  <a:pt x="2015178" y="2373813"/>
                  <a:pt x="2005097" y="2378951"/>
                  <a:pt x="1992197" y="2386659"/>
                </a:cubicBezTo>
                <a:cubicBezTo>
                  <a:pt x="1985838" y="2390656"/>
                  <a:pt x="1988657" y="2388085"/>
                  <a:pt x="1988477" y="2387799"/>
                </a:cubicBezTo>
                <a:cubicBezTo>
                  <a:pt x="1988117" y="2387226"/>
                  <a:pt x="1984938" y="2389224"/>
                  <a:pt x="1978398" y="2392935"/>
                </a:cubicBezTo>
                <a:cubicBezTo>
                  <a:pt x="1962319" y="2402642"/>
                  <a:pt x="1946418" y="2412637"/>
                  <a:pt x="1930519" y="2422630"/>
                </a:cubicBezTo>
                <a:cubicBezTo>
                  <a:pt x="1927340" y="2424628"/>
                  <a:pt x="1920801" y="2428339"/>
                  <a:pt x="1920980" y="2428626"/>
                </a:cubicBezTo>
                <a:cubicBezTo>
                  <a:pt x="1911980" y="2435481"/>
                  <a:pt x="1902080" y="2440905"/>
                  <a:pt x="1892362" y="2446614"/>
                </a:cubicBezTo>
                <a:cubicBezTo>
                  <a:pt x="1882462" y="2452037"/>
                  <a:pt x="1872742" y="2457747"/>
                  <a:pt x="1863743" y="2464603"/>
                </a:cubicBezTo>
                <a:cubicBezTo>
                  <a:pt x="1854743" y="2471459"/>
                  <a:pt x="1838844" y="2481452"/>
                  <a:pt x="1828945" y="2486875"/>
                </a:cubicBezTo>
                <a:cubicBezTo>
                  <a:pt x="1822404" y="2490587"/>
                  <a:pt x="1815864" y="2494298"/>
                  <a:pt x="1809865" y="2498868"/>
                </a:cubicBezTo>
                <a:cubicBezTo>
                  <a:pt x="1806864" y="2501153"/>
                  <a:pt x="1800325" y="2504864"/>
                  <a:pt x="1793966" y="2508861"/>
                </a:cubicBezTo>
                <a:cubicBezTo>
                  <a:pt x="1774886" y="2520854"/>
                  <a:pt x="1755807" y="2532846"/>
                  <a:pt x="1736728" y="2544838"/>
                </a:cubicBezTo>
                <a:cubicBezTo>
                  <a:pt x="1727188" y="2550835"/>
                  <a:pt x="1717468" y="2556545"/>
                  <a:pt x="1708469" y="2563399"/>
                </a:cubicBezTo>
                <a:cubicBezTo>
                  <a:pt x="1708469" y="2563399"/>
                  <a:pt x="1705290" y="2565399"/>
                  <a:pt x="1701930" y="2567111"/>
                </a:cubicBezTo>
                <a:cubicBezTo>
                  <a:pt x="1688850" y="2574533"/>
                  <a:pt x="1676310" y="2582815"/>
                  <a:pt x="1663770" y="2591096"/>
                </a:cubicBezTo>
                <a:cubicBezTo>
                  <a:pt x="1660591" y="2593095"/>
                  <a:pt x="1657592" y="2595379"/>
                  <a:pt x="1654412" y="2597378"/>
                </a:cubicBezTo>
                <a:cubicBezTo>
                  <a:pt x="1641152" y="2604514"/>
                  <a:pt x="1631972" y="2611083"/>
                  <a:pt x="1619433" y="2619364"/>
                </a:cubicBezTo>
                <a:cubicBezTo>
                  <a:pt x="1609894" y="2625360"/>
                  <a:pt x="1600354" y="2631356"/>
                  <a:pt x="1590634" y="2637066"/>
                </a:cubicBezTo>
                <a:cubicBezTo>
                  <a:pt x="1583914" y="2640491"/>
                  <a:pt x="1571374" y="2648773"/>
                  <a:pt x="1561836" y="2654769"/>
                </a:cubicBezTo>
                <a:cubicBezTo>
                  <a:pt x="1561295" y="2653910"/>
                  <a:pt x="1567295" y="2649338"/>
                  <a:pt x="1573294" y="2644768"/>
                </a:cubicBezTo>
                <a:lnTo>
                  <a:pt x="1575093" y="2641582"/>
                </a:lnTo>
                <a:lnTo>
                  <a:pt x="1575574" y="2641338"/>
                </a:lnTo>
                <a:cubicBezTo>
                  <a:pt x="1577164" y="2640338"/>
                  <a:pt x="1577119" y="2640266"/>
                  <a:pt x="1576676" y="2640445"/>
                </a:cubicBezTo>
                <a:cubicBezTo>
                  <a:pt x="1576234" y="2640623"/>
                  <a:pt x="1575394" y="2641051"/>
                  <a:pt x="1575394" y="2641051"/>
                </a:cubicBezTo>
                <a:cubicBezTo>
                  <a:pt x="1585293" y="2635628"/>
                  <a:pt x="1594293" y="2628772"/>
                  <a:pt x="1600653" y="2624774"/>
                </a:cubicBezTo>
                <a:cubicBezTo>
                  <a:pt x="1607013" y="2620778"/>
                  <a:pt x="1606833" y="2620491"/>
                  <a:pt x="1606653" y="2620204"/>
                </a:cubicBezTo>
                <a:cubicBezTo>
                  <a:pt x="1606293" y="2619631"/>
                  <a:pt x="1606112" y="2619345"/>
                  <a:pt x="1605753" y="2618772"/>
                </a:cubicBezTo>
                <a:cubicBezTo>
                  <a:pt x="1608933" y="2616774"/>
                  <a:pt x="1608933" y="2616774"/>
                  <a:pt x="1609112" y="2617060"/>
                </a:cubicBezTo>
                <a:cubicBezTo>
                  <a:pt x="1612652" y="2615634"/>
                  <a:pt x="1606653" y="2620204"/>
                  <a:pt x="1613012" y="2616207"/>
                </a:cubicBezTo>
                <a:cubicBezTo>
                  <a:pt x="1619552" y="2612496"/>
                  <a:pt x="1625911" y="2608499"/>
                  <a:pt x="1629271" y="2606786"/>
                </a:cubicBezTo>
                <a:cubicBezTo>
                  <a:pt x="1632631" y="2605075"/>
                  <a:pt x="1635631" y="2602789"/>
                  <a:pt x="1635451" y="2602502"/>
                </a:cubicBezTo>
                <a:cubicBezTo>
                  <a:pt x="1638271" y="2599932"/>
                  <a:pt x="1641091" y="2597359"/>
                  <a:pt x="1650812" y="2591650"/>
                </a:cubicBezTo>
                <a:cubicBezTo>
                  <a:pt x="1660350" y="2585653"/>
                  <a:pt x="1666171" y="2580797"/>
                  <a:pt x="1668990" y="2578225"/>
                </a:cubicBezTo>
                <a:cubicBezTo>
                  <a:pt x="1662090" y="2581364"/>
                  <a:pt x="1653091" y="2588219"/>
                  <a:pt x="1649551" y="2589644"/>
                </a:cubicBezTo>
                <a:cubicBezTo>
                  <a:pt x="1645831" y="2590784"/>
                  <a:pt x="1642831" y="2593069"/>
                  <a:pt x="1639470" y="2594781"/>
                </a:cubicBezTo>
                <a:cubicBezTo>
                  <a:pt x="1629571" y="2600204"/>
                  <a:pt x="1614032" y="2610772"/>
                  <a:pt x="1603952" y="2615908"/>
                </a:cubicBezTo>
                <a:cubicBezTo>
                  <a:pt x="1600772" y="2617907"/>
                  <a:pt x="1597592" y="2619905"/>
                  <a:pt x="1594593" y="2622191"/>
                </a:cubicBezTo>
                <a:cubicBezTo>
                  <a:pt x="1591772" y="2624762"/>
                  <a:pt x="1582232" y="2630758"/>
                  <a:pt x="1576234" y="2635329"/>
                </a:cubicBezTo>
                <a:cubicBezTo>
                  <a:pt x="1570234" y="2639899"/>
                  <a:pt x="1567054" y="2641898"/>
                  <a:pt x="1563334" y="2643038"/>
                </a:cubicBezTo>
                <a:cubicBezTo>
                  <a:pt x="1562974" y="2642464"/>
                  <a:pt x="1562974" y="2642464"/>
                  <a:pt x="1556614" y="2646462"/>
                </a:cubicBezTo>
                <a:cubicBezTo>
                  <a:pt x="1547074" y="2652458"/>
                  <a:pt x="1537534" y="2658455"/>
                  <a:pt x="1530815" y="2661879"/>
                </a:cubicBezTo>
                <a:cubicBezTo>
                  <a:pt x="1527635" y="2663877"/>
                  <a:pt x="1521275" y="2667875"/>
                  <a:pt x="1515096" y="2672159"/>
                </a:cubicBezTo>
                <a:cubicBezTo>
                  <a:pt x="1502736" y="2680727"/>
                  <a:pt x="1493197" y="2686723"/>
                  <a:pt x="1480117" y="2694145"/>
                </a:cubicBezTo>
                <a:cubicBezTo>
                  <a:pt x="1473577" y="2697856"/>
                  <a:pt x="1470398" y="2699855"/>
                  <a:pt x="1467398" y="2702140"/>
                </a:cubicBezTo>
                <a:cubicBezTo>
                  <a:pt x="1461218" y="2706424"/>
                  <a:pt x="1461218" y="2706424"/>
                  <a:pt x="1454678" y="2710135"/>
                </a:cubicBezTo>
                <a:cubicBezTo>
                  <a:pt x="1448138" y="2713845"/>
                  <a:pt x="1441958" y="2718130"/>
                  <a:pt x="1432419" y="2724126"/>
                </a:cubicBezTo>
                <a:cubicBezTo>
                  <a:pt x="1426240" y="2728409"/>
                  <a:pt x="1426600" y="2728982"/>
                  <a:pt x="1423780" y="2731555"/>
                </a:cubicBezTo>
                <a:cubicBezTo>
                  <a:pt x="1417781" y="2736125"/>
                  <a:pt x="1427500" y="2730415"/>
                  <a:pt x="1430860" y="2728702"/>
                </a:cubicBezTo>
                <a:cubicBezTo>
                  <a:pt x="1434219" y="2726990"/>
                  <a:pt x="1431220" y="2729276"/>
                  <a:pt x="1437759" y="2725564"/>
                </a:cubicBezTo>
                <a:cubicBezTo>
                  <a:pt x="1440939" y="2723566"/>
                  <a:pt x="1443939" y="2721281"/>
                  <a:pt x="1446939" y="2718996"/>
                </a:cubicBezTo>
                <a:cubicBezTo>
                  <a:pt x="1446939" y="2718996"/>
                  <a:pt x="1446758" y="2718710"/>
                  <a:pt x="1446758" y="2718710"/>
                </a:cubicBezTo>
                <a:cubicBezTo>
                  <a:pt x="1452938" y="2714426"/>
                  <a:pt x="1459298" y="2710428"/>
                  <a:pt x="1456478" y="2713000"/>
                </a:cubicBezTo>
                <a:cubicBezTo>
                  <a:pt x="1457199" y="2714145"/>
                  <a:pt x="1469739" y="2705863"/>
                  <a:pt x="1470278" y="2706723"/>
                </a:cubicBezTo>
                <a:cubicBezTo>
                  <a:pt x="1470459" y="2707008"/>
                  <a:pt x="1470639" y="2707295"/>
                  <a:pt x="1470819" y="2707582"/>
                </a:cubicBezTo>
                <a:cubicBezTo>
                  <a:pt x="1464638" y="2711866"/>
                  <a:pt x="1461459" y="2713865"/>
                  <a:pt x="1461279" y="2713578"/>
                </a:cubicBezTo>
                <a:cubicBezTo>
                  <a:pt x="1457739" y="2715004"/>
                  <a:pt x="1457558" y="2714718"/>
                  <a:pt x="1451198" y="2718715"/>
                </a:cubicBezTo>
                <a:cubicBezTo>
                  <a:pt x="1441659" y="2724711"/>
                  <a:pt x="1432301" y="2730994"/>
                  <a:pt x="1419220" y="2738417"/>
                </a:cubicBezTo>
                <a:cubicBezTo>
                  <a:pt x="1412681" y="2742127"/>
                  <a:pt x="1403501" y="2748696"/>
                  <a:pt x="1397322" y="2752980"/>
                </a:cubicBezTo>
                <a:cubicBezTo>
                  <a:pt x="1391141" y="2757264"/>
                  <a:pt x="1387962" y="2759263"/>
                  <a:pt x="1381602" y="2763260"/>
                </a:cubicBezTo>
                <a:cubicBezTo>
                  <a:pt x="1378423" y="2765259"/>
                  <a:pt x="1378423" y="2765259"/>
                  <a:pt x="1375062" y="2766970"/>
                </a:cubicBezTo>
                <a:cubicBezTo>
                  <a:pt x="1371162" y="2767823"/>
                  <a:pt x="1361442" y="2773534"/>
                  <a:pt x="1355622" y="2778391"/>
                </a:cubicBezTo>
                <a:cubicBezTo>
                  <a:pt x="1349443" y="2782674"/>
                  <a:pt x="1343444" y="2787244"/>
                  <a:pt x="1340444" y="2789529"/>
                </a:cubicBezTo>
                <a:cubicBezTo>
                  <a:pt x="1336904" y="2790955"/>
                  <a:pt x="1327724" y="2797525"/>
                  <a:pt x="1327184" y="2796665"/>
                </a:cubicBezTo>
                <a:cubicBezTo>
                  <a:pt x="1327004" y="2796379"/>
                  <a:pt x="1324529" y="2797735"/>
                  <a:pt x="1321724" y="2799448"/>
                </a:cubicBezTo>
                <a:lnTo>
                  <a:pt x="1314290" y="2804371"/>
                </a:lnTo>
                <a:lnTo>
                  <a:pt x="1311667" y="2804313"/>
                </a:lnTo>
                <a:lnTo>
                  <a:pt x="1308981" y="2805415"/>
                </a:lnTo>
                <a:lnTo>
                  <a:pt x="1310797" y="2804119"/>
                </a:lnTo>
                <a:cubicBezTo>
                  <a:pt x="1313864" y="2801941"/>
                  <a:pt x="1316114" y="2800227"/>
                  <a:pt x="1315843" y="2799797"/>
                </a:cubicBezTo>
                <a:cubicBezTo>
                  <a:pt x="1318664" y="2797226"/>
                  <a:pt x="1324844" y="2792942"/>
                  <a:pt x="1330843" y="2788371"/>
                </a:cubicBezTo>
                <a:cubicBezTo>
                  <a:pt x="1333843" y="2786086"/>
                  <a:pt x="1333664" y="2785799"/>
                  <a:pt x="1336843" y="2783800"/>
                </a:cubicBezTo>
                <a:cubicBezTo>
                  <a:pt x="1333304" y="2785227"/>
                  <a:pt x="1329943" y="2786939"/>
                  <a:pt x="1320404" y="2792936"/>
                </a:cubicBezTo>
                <a:cubicBezTo>
                  <a:pt x="1304503" y="2802929"/>
                  <a:pt x="1304503" y="2802929"/>
                  <a:pt x="1303424" y="2801210"/>
                </a:cubicBezTo>
                <a:cubicBezTo>
                  <a:pt x="1300064" y="2802923"/>
                  <a:pt x="1300064" y="2802923"/>
                  <a:pt x="1300064" y="2802923"/>
                </a:cubicBezTo>
                <a:cubicBezTo>
                  <a:pt x="1293524" y="2806634"/>
                  <a:pt x="1290885" y="2809491"/>
                  <a:pt x="1281165" y="2815201"/>
                </a:cubicBezTo>
                <a:cubicBezTo>
                  <a:pt x="1281165" y="2815201"/>
                  <a:pt x="1274805" y="2819199"/>
                  <a:pt x="1274805" y="2819199"/>
                </a:cubicBezTo>
                <a:cubicBezTo>
                  <a:pt x="1274265" y="2818340"/>
                  <a:pt x="1264725" y="2824335"/>
                  <a:pt x="1258366" y="2828333"/>
                </a:cubicBezTo>
                <a:cubicBezTo>
                  <a:pt x="1248825" y="2834329"/>
                  <a:pt x="1239286" y="2840326"/>
                  <a:pt x="1232927" y="2844323"/>
                </a:cubicBezTo>
                <a:cubicBezTo>
                  <a:pt x="1229747" y="2846322"/>
                  <a:pt x="1229747" y="2846322"/>
                  <a:pt x="1226747" y="2848607"/>
                </a:cubicBezTo>
                <a:cubicBezTo>
                  <a:pt x="1226927" y="2848894"/>
                  <a:pt x="1230287" y="2847182"/>
                  <a:pt x="1230287" y="2847182"/>
                </a:cubicBezTo>
                <a:cubicBezTo>
                  <a:pt x="1233466" y="2845182"/>
                  <a:pt x="1233466" y="2845182"/>
                  <a:pt x="1236647" y="2843184"/>
                </a:cubicBezTo>
                <a:cubicBezTo>
                  <a:pt x="1243006" y="2839186"/>
                  <a:pt x="1246367" y="2837474"/>
                  <a:pt x="1246727" y="2838047"/>
                </a:cubicBezTo>
                <a:cubicBezTo>
                  <a:pt x="1249906" y="2836048"/>
                  <a:pt x="1237727" y="2844902"/>
                  <a:pt x="1231187" y="2848613"/>
                </a:cubicBezTo>
                <a:cubicBezTo>
                  <a:pt x="1224287" y="2851752"/>
                  <a:pt x="1221287" y="2854037"/>
                  <a:pt x="1215288" y="2858607"/>
                </a:cubicBezTo>
                <a:cubicBezTo>
                  <a:pt x="1212288" y="2860892"/>
                  <a:pt x="1212288" y="2860892"/>
                  <a:pt x="1209108" y="2862891"/>
                </a:cubicBezTo>
                <a:cubicBezTo>
                  <a:pt x="1199749" y="2869172"/>
                  <a:pt x="1190389" y="2875456"/>
                  <a:pt x="1181389" y="2882311"/>
                </a:cubicBezTo>
                <a:cubicBezTo>
                  <a:pt x="1178389" y="2884597"/>
                  <a:pt x="1168850" y="2890594"/>
                  <a:pt x="1162850" y="2895164"/>
                </a:cubicBezTo>
                <a:cubicBezTo>
                  <a:pt x="1153671" y="2901732"/>
                  <a:pt x="1146771" y="2904870"/>
                  <a:pt x="1140231" y="2908581"/>
                </a:cubicBezTo>
                <a:cubicBezTo>
                  <a:pt x="1127332" y="2916290"/>
                  <a:pt x="1114613" y="2924284"/>
                  <a:pt x="1101892" y="2932280"/>
                </a:cubicBezTo>
                <a:cubicBezTo>
                  <a:pt x="1098713" y="2934279"/>
                  <a:pt x="1092353" y="2938276"/>
                  <a:pt x="1089173" y="2940275"/>
                </a:cubicBezTo>
                <a:cubicBezTo>
                  <a:pt x="1078734" y="2944839"/>
                  <a:pt x="1066375" y="2953406"/>
                  <a:pt x="1053655" y="2961402"/>
                </a:cubicBezTo>
                <a:cubicBezTo>
                  <a:pt x="1054015" y="2961974"/>
                  <a:pt x="1054375" y="2962547"/>
                  <a:pt x="1054554" y="2962833"/>
                </a:cubicBezTo>
                <a:cubicBezTo>
                  <a:pt x="1054735" y="2963120"/>
                  <a:pt x="1055094" y="2963693"/>
                  <a:pt x="1048556" y="2967404"/>
                </a:cubicBezTo>
                <a:cubicBezTo>
                  <a:pt x="1039016" y="2973400"/>
                  <a:pt x="1036376" y="2976258"/>
                  <a:pt x="1030376" y="2980828"/>
                </a:cubicBezTo>
                <a:cubicBezTo>
                  <a:pt x="1027377" y="2983113"/>
                  <a:pt x="1027736" y="2983686"/>
                  <a:pt x="1021376" y="2987684"/>
                </a:cubicBezTo>
                <a:cubicBezTo>
                  <a:pt x="1015017" y="2991681"/>
                  <a:pt x="1011477" y="2993107"/>
                  <a:pt x="1001938" y="2999103"/>
                </a:cubicBezTo>
                <a:cubicBezTo>
                  <a:pt x="1001938" y="2999103"/>
                  <a:pt x="1001938" y="2999103"/>
                  <a:pt x="1001758" y="2998816"/>
                </a:cubicBezTo>
                <a:cubicBezTo>
                  <a:pt x="1004397" y="2995959"/>
                  <a:pt x="1001038" y="2997670"/>
                  <a:pt x="991497" y="3003667"/>
                </a:cubicBezTo>
                <a:lnTo>
                  <a:pt x="981825" y="3009747"/>
                </a:lnTo>
                <a:lnTo>
                  <a:pt x="968296" y="3011911"/>
                </a:lnTo>
                <a:cubicBezTo>
                  <a:pt x="949044" y="3011634"/>
                  <a:pt x="929846" y="3003854"/>
                  <a:pt x="912155" y="2983623"/>
                </a:cubicBezTo>
                <a:cubicBezTo>
                  <a:pt x="899813" y="2967112"/>
                  <a:pt x="878874" y="2965264"/>
                  <a:pt x="860728" y="2968537"/>
                </a:cubicBezTo>
                <a:cubicBezTo>
                  <a:pt x="855613" y="2971332"/>
                  <a:pt x="846542" y="2972969"/>
                  <a:pt x="841424" y="2975765"/>
                </a:cubicBezTo>
                <a:cubicBezTo>
                  <a:pt x="813736" y="2967644"/>
                  <a:pt x="776972" y="2961155"/>
                  <a:pt x="768116" y="2932773"/>
                </a:cubicBezTo>
                <a:cubicBezTo>
                  <a:pt x="759256" y="2904391"/>
                  <a:pt x="786000" y="2886451"/>
                  <a:pt x="810421" y="2876429"/>
                </a:cubicBezTo>
                <a:cubicBezTo>
                  <a:pt x="892284" y="2831686"/>
                  <a:pt x="964601" y="2775550"/>
                  <a:pt x="1025740" y="2698945"/>
                </a:cubicBezTo>
                <a:cubicBezTo>
                  <a:pt x="1044571" y="2678687"/>
                  <a:pt x="1040143" y="2664495"/>
                  <a:pt x="1028964" y="2644026"/>
                </a:cubicBezTo>
                <a:cubicBezTo>
                  <a:pt x="1014988" y="2618439"/>
                  <a:pt x="997317" y="2634743"/>
                  <a:pt x="981968" y="2643132"/>
                </a:cubicBezTo>
                <a:cubicBezTo>
                  <a:pt x="946153" y="2662704"/>
                  <a:pt x="910339" y="2682278"/>
                  <a:pt x="875684" y="2697897"/>
                </a:cubicBezTo>
                <a:cubicBezTo>
                  <a:pt x="856379" y="2705127"/>
                  <a:pt x="834279" y="2707236"/>
                  <a:pt x="828216" y="2683971"/>
                </a:cubicBezTo>
                <a:cubicBezTo>
                  <a:pt x="822152" y="2660706"/>
                  <a:pt x="849843" y="2668828"/>
                  <a:pt x="865190" y="2660441"/>
                </a:cubicBezTo>
                <a:cubicBezTo>
                  <a:pt x="874264" y="2658805"/>
                  <a:pt x="884494" y="2653213"/>
                  <a:pt x="893570" y="2651577"/>
                </a:cubicBezTo>
                <a:cubicBezTo>
                  <a:pt x="964038" y="2616384"/>
                  <a:pt x="965197" y="2612428"/>
                  <a:pt x="897007" y="2566638"/>
                </a:cubicBezTo>
                <a:cubicBezTo>
                  <a:pt x="879548" y="2552924"/>
                  <a:pt x="885826" y="2546169"/>
                  <a:pt x="890469" y="2530342"/>
                </a:cubicBezTo>
                <a:cubicBezTo>
                  <a:pt x="924390" y="2458645"/>
                  <a:pt x="963901" y="2397183"/>
                  <a:pt x="1049034" y="2370589"/>
                </a:cubicBezTo>
                <a:cubicBezTo>
                  <a:pt x="1126252" y="2341674"/>
                  <a:pt x="1191134" y="2296248"/>
                  <a:pt x="1250423" y="2240589"/>
                </a:cubicBezTo>
                <a:cubicBezTo>
                  <a:pt x="1266525" y="2225974"/>
                  <a:pt x="1283994" y="2213105"/>
                  <a:pt x="1302017" y="2200868"/>
                </a:cubicBezTo>
                <a:lnTo>
                  <a:pt x="1305276" y="2198734"/>
                </a:lnTo>
                <a:lnTo>
                  <a:pt x="1293811" y="2192982"/>
                </a:lnTo>
                <a:cubicBezTo>
                  <a:pt x="1287691" y="2190985"/>
                  <a:pt x="1281504" y="2190213"/>
                  <a:pt x="1275318" y="2191243"/>
                </a:cubicBezTo>
                <a:cubicBezTo>
                  <a:pt x="1209344" y="2211854"/>
                  <a:pt x="1168108" y="2170632"/>
                  <a:pt x="1118627" y="2145896"/>
                </a:cubicBezTo>
                <a:cubicBezTo>
                  <a:pt x="1085639" y="2129406"/>
                  <a:pt x="1077390" y="2100549"/>
                  <a:pt x="1102133" y="2084060"/>
                </a:cubicBezTo>
                <a:cubicBezTo>
                  <a:pt x="1117596" y="2071693"/>
                  <a:pt x="1129450" y="2057007"/>
                  <a:pt x="1139695" y="2041355"/>
                </a:cubicBezTo>
                <a:lnTo>
                  <a:pt x="1160634" y="2004950"/>
                </a:lnTo>
                <a:lnTo>
                  <a:pt x="1145883" y="2007933"/>
                </a:lnTo>
                <a:lnTo>
                  <a:pt x="1122592" y="2018707"/>
                </a:lnTo>
                <a:cubicBezTo>
                  <a:pt x="1085991" y="2036843"/>
                  <a:pt x="1050002" y="2056098"/>
                  <a:pt x="1014884" y="2076951"/>
                </a:cubicBezTo>
                <a:cubicBezTo>
                  <a:pt x="947211" y="2117259"/>
                  <a:pt x="881856" y="2149654"/>
                  <a:pt x="799948" y="2121328"/>
                </a:cubicBezTo>
                <a:cubicBezTo>
                  <a:pt x="784127" y="2116686"/>
                  <a:pt x="765981" y="2119959"/>
                  <a:pt x="749471" y="2132303"/>
                </a:cubicBezTo>
                <a:cubicBezTo>
                  <a:pt x="687389" y="2182848"/>
                  <a:pt x="610854" y="2194774"/>
                  <a:pt x="535956" y="2215772"/>
                </a:cubicBezTo>
                <a:cubicBezTo>
                  <a:pt x="484317" y="2230708"/>
                  <a:pt x="436636" y="2246800"/>
                  <a:pt x="388953" y="2262893"/>
                </a:cubicBezTo>
                <a:cubicBezTo>
                  <a:pt x="365691" y="2268961"/>
                  <a:pt x="338478" y="2273868"/>
                  <a:pt x="317064" y="2258992"/>
                </a:cubicBezTo>
                <a:cubicBezTo>
                  <a:pt x="296813" y="2240160"/>
                  <a:pt x="276562" y="2221325"/>
                  <a:pt x="314698" y="2193838"/>
                </a:cubicBezTo>
                <a:cubicBezTo>
                  <a:pt x="377256" y="2156326"/>
                  <a:pt x="412811" y="2093703"/>
                  <a:pt x="473262" y="2034085"/>
                </a:cubicBezTo>
                <a:cubicBezTo>
                  <a:pt x="389980" y="2039735"/>
                  <a:pt x="318087" y="2035835"/>
                  <a:pt x="258324" y="2078464"/>
                </a:cubicBezTo>
                <a:cubicBezTo>
                  <a:pt x="246933" y="2088012"/>
                  <a:pt x="232743" y="2092444"/>
                  <a:pt x="218082" y="2083846"/>
                </a:cubicBezTo>
                <a:cubicBezTo>
                  <a:pt x="204581" y="2071289"/>
                  <a:pt x="215975" y="2061741"/>
                  <a:pt x="223412" y="2051032"/>
                </a:cubicBezTo>
                <a:cubicBezTo>
                  <a:pt x="233171" y="2032407"/>
                  <a:pt x="224787" y="2017056"/>
                  <a:pt x="210125" y="2008456"/>
                </a:cubicBezTo>
                <a:cubicBezTo>
                  <a:pt x="188713" y="1993582"/>
                  <a:pt x="174996" y="2011045"/>
                  <a:pt x="170355" y="2026873"/>
                </a:cubicBezTo>
                <a:cubicBezTo>
                  <a:pt x="161069" y="2058523"/>
                  <a:pt x="138968" y="2060637"/>
                  <a:pt x="115235" y="2053675"/>
                </a:cubicBezTo>
                <a:cubicBezTo>
                  <a:pt x="82430" y="2048348"/>
                  <a:pt x="54268" y="2027193"/>
                  <a:pt x="58435" y="1998335"/>
                </a:cubicBezTo>
                <a:cubicBezTo>
                  <a:pt x="66562" y="1970637"/>
                  <a:pt x="97046" y="1983879"/>
                  <a:pt x="121941" y="1986885"/>
                </a:cubicBezTo>
                <a:cubicBezTo>
                  <a:pt x="129851" y="1989205"/>
                  <a:pt x="134969" y="1986408"/>
                  <a:pt x="146834" y="1989889"/>
                </a:cubicBezTo>
                <a:cubicBezTo>
                  <a:pt x="145889" y="1963829"/>
                  <a:pt x="122630" y="1969898"/>
                  <a:pt x="113084" y="1958504"/>
                </a:cubicBezTo>
                <a:cubicBezTo>
                  <a:pt x="96788" y="1940829"/>
                  <a:pt x="80489" y="1923156"/>
                  <a:pt x="117938" y="1912658"/>
                </a:cubicBezTo>
                <a:cubicBezTo>
                  <a:pt x="132129" y="1908225"/>
                  <a:pt x="136082" y="1909386"/>
                  <a:pt x="136771" y="1892396"/>
                </a:cubicBezTo>
                <a:cubicBezTo>
                  <a:pt x="141522" y="1861561"/>
                  <a:pt x="150926" y="1833165"/>
                  <a:pt x="163007" y="1806628"/>
                </a:cubicBezTo>
                <a:lnTo>
                  <a:pt x="171025" y="1792483"/>
                </a:lnTo>
                <a:lnTo>
                  <a:pt x="175813" y="1788943"/>
                </a:lnTo>
                <a:cubicBezTo>
                  <a:pt x="178168" y="1785813"/>
                  <a:pt x="177505" y="1784916"/>
                  <a:pt x="176463" y="1784297"/>
                </a:cubicBezTo>
                <a:lnTo>
                  <a:pt x="176073" y="1783578"/>
                </a:lnTo>
                <a:lnTo>
                  <a:pt x="179732" y="1777122"/>
                </a:lnTo>
                <a:lnTo>
                  <a:pt x="209090" y="1751848"/>
                </a:lnTo>
                <a:cubicBezTo>
                  <a:pt x="212109" y="1749616"/>
                  <a:pt x="212773" y="1750513"/>
                  <a:pt x="218812" y="1746049"/>
                </a:cubicBezTo>
                <a:cubicBezTo>
                  <a:pt x="221830" y="1743816"/>
                  <a:pt x="224187" y="1740687"/>
                  <a:pt x="222859" y="1738892"/>
                </a:cubicBezTo>
                <a:cubicBezTo>
                  <a:pt x="222196" y="1737994"/>
                  <a:pt x="220868" y="1736199"/>
                  <a:pt x="214830" y="1740664"/>
                </a:cubicBezTo>
                <a:cubicBezTo>
                  <a:pt x="206436" y="1748257"/>
                  <a:pt x="196715" y="1754056"/>
                  <a:pt x="191340" y="1759417"/>
                </a:cubicBezTo>
                <a:lnTo>
                  <a:pt x="188853" y="1761032"/>
                </a:lnTo>
                <a:lnTo>
                  <a:pt x="205301" y="1732014"/>
                </a:lnTo>
                <a:lnTo>
                  <a:pt x="208511" y="1727321"/>
                </a:lnTo>
                <a:lnTo>
                  <a:pt x="225812" y="1713264"/>
                </a:lnTo>
                <a:cubicBezTo>
                  <a:pt x="225812" y="1713264"/>
                  <a:pt x="228168" y="1710135"/>
                  <a:pt x="227503" y="1709237"/>
                </a:cubicBezTo>
                <a:cubicBezTo>
                  <a:pt x="232878" y="1703875"/>
                  <a:pt x="235236" y="1700746"/>
                  <a:pt x="237591" y="1697616"/>
                </a:cubicBezTo>
                <a:cubicBezTo>
                  <a:pt x="247012" y="1685097"/>
                  <a:pt x="259090" y="1676169"/>
                  <a:pt x="276177" y="1667701"/>
                </a:cubicBezTo>
                <a:cubicBezTo>
                  <a:pt x="279860" y="1666367"/>
                  <a:pt x="283543" y="1665033"/>
                  <a:pt x="287225" y="1663698"/>
                </a:cubicBezTo>
                <a:cubicBezTo>
                  <a:pt x="291572" y="1663262"/>
                  <a:pt x="319043" y="1649893"/>
                  <a:pt x="322063" y="1647660"/>
                </a:cubicBezTo>
                <a:cubicBezTo>
                  <a:pt x="329794" y="1639169"/>
                  <a:pt x="335467" y="1640528"/>
                  <a:pt x="343862" y="1632934"/>
                </a:cubicBezTo>
                <a:cubicBezTo>
                  <a:pt x="358294" y="1620876"/>
                  <a:pt x="367717" y="1608358"/>
                  <a:pt x="385832" y="1594966"/>
                </a:cubicBezTo>
                <a:cubicBezTo>
                  <a:pt x="388852" y="1592733"/>
                  <a:pt x="388188" y="1591836"/>
                  <a:pt x="387524" y="1590937"/>
                </a:cubicBezTo>
                <a:cubicBezTo>
                  <a:pt x="395254" y="1582446"/>
                  <a:pt x="402322" y="1573057"/>
                  <a:pt x="412043" y="1567259"/>
                </a:cubicBezTo>
                <a:cubicBezTo>
                  <a:pt x="421101" y="1560562"/>
                  <a:pt x="433842" y="1552533"/>
                  <a:pt x="442535" y="1551658"/>
                </a:cubicBezTo>
                <a:cubicBezTo>
                  <a:pt x="443198" y="1552556"/>
                  <a:pt x="498508" y="1519997"/>
                  <a:pt x="500862" y="1516868"/>
                </a:cubicBezTo>
                <a:cubicBezTo>
                  <a:pt x="513968" y="1503015"/>
                  <a:pt x="535103" y="1487389"/>
                  <a:pt x="547545" y="1472639"/>
                </a:cubicBezTo>
                <a:cubicBezTo>
                  <a:pt x="554612" y="1463250"/>
                  <a:pt x="566024" y="1453423"/>
                  <a:pt x="577073" y="1449420"/>
                </a:cubicBezTo>
                <a:cubicBezTo>
                  <a:pt x="591141" y="1443185"/>
                  <a:pt x="606900" y="1432923"/>
                  <a:pt x="621334" y="1420865"/>
                </a:cubicBezTo>
                <a:cubicBezTo>
                  <a:pt x="627371" y="1416401"/>
                  <a:pt x="636430" y="1409705"/>
                  <a:pt x="645487" y="1403008"/>
                </a:cubicBezTo>
                <a:cubicBezTo>
                  <a:pt x="651526" y="1398545"/>
                  <a:pt x="654545" y="1396311"/>
                  <a:pt x="656902" y="1393182"/>
                </a:cubicBezTo>
                <a:cubicBezTo>
                  <a:pt x="663968" y="1383794"/>
                  <a:pt x="676709" y="1375763"/>
                  <a:pt x="688786" y="1366834"/>
                </a:cubicBezTo>
                <a:cubicBezTo>
                  <a:pt x="691804" y="1364603"/>
                  <a:pt x="698506" y="1361036"/>
                  <a:pt x="700200" y="1357008"/>
                </a:cubicBezTo>
                <a:cubicBezTo>
                  <a:pt x="711977" y="1341359"/>
                  <a:pt x="723755" y="1325712"/>
                  <a:pt x="722130" y="1317196"/>
                </a:cubicBezTo>
                <a:cubicBezTo>
                  <a:pt x="721830" y="1310476"/>
                  <a:pt x="717186" y="1304192"/>
                  <a:pt x="741339" y="1286335"/>
                </a:cubicBezTo>
                <a:cubicBezTo>
                  <a:pt x="750397" y="1279640"/>
                  <a:pt x="757464" y="1270251"/>
                  <a:pt x="755472" y="1267558"/>
                </a:cubicBezTo>
                <a:cubicBezTo>
                  <a:pt x="756503" y="1262633"/>
                  <a:pt x="758194" y="1258606"/>
                  <a:pt x="762241" y="1251448"/>
                </a:cubicBezTo>
                <a:cubicBezTo>
                  <a:pt x="761578" y="1250551"/>
                  <a:pt x="760914" y="1249653"/>
                  <a:pt x="760914" y="1249653"/>
                </a:cubicBezTo>
                <a:cubicBezTo>
                  <a:pt x="742500" y="1256325"/>
                  <a:pt x="727105" y="1260764"/>
                  <a:pt x="708990" y="1274158"/>
                </a:cubicBezTo>
                <a:cubicBezTo>
                  <a:pt x="654643" y="1314335"/>
                  <a:pt x="603316" y="1352279"/>
                  <a:pt x="551988" y="1390225"/>
                </a:cubicBezTo>
                <a:cubicBezTo>
                  <a:pt x="548969" y="1392457"/>
                  <a:pt x="541239" y="1400948"/>
                  <a:pt x="538584" y="1397357"/>
                </a:cubicBezTo>
                <a:cubicBezTo>
                  <a:pt x="537257" y="1395562"/>
                  <a:pt x="546979" y="1389764"/>
                  <a:pt x="549998" y="1387532"/>
                </a:cubicBezTo>
                <a:cubicBezTo>
                  <a:pt x="562075" y="1378604"/>
                  <a:pt x="574152" y="1369676"/>
                  <a:pt x="584237" y="1358054"/>
                </a:cubicBezTo>
                <a:cubicBezTo>
                  <a:pt x="605438" y="1329887"/>
                  <a:pt x="639679" y="1300409"/>
                  <a:pt x="678266" y="1270495"/>
                </a:cubicBezTo>
                <a:cubicBezTo>
                  <a:pt x="696381" y="1257103"/>
                  <a:pt x="718179" y="1242376"/>
                  <a:pt x="737987" y="1224955"/>
                </a:cubicBezTo>
                <a:cubicBezTo>
                  <a:pt x="748737" y="1214233"/>
                  <a:pt x="764497" y="1203969"/>
                  <a:pt x="777237" y="1195939"/>
                </a:cubicBezTo>
                <a:cubicBezTo>
                  <a:pt x="789314" y="1187010"/>
                  <a:pt x="799401" y="1175390"/>
                  <a:pt x="812142" y="1167359"/>
                </a:cubicBezTo>
                <a:cubicBezTo>
                  <a:pt x="818180" y="1162895"/>
                  <a:pt x="831584" y="1155762"/>
                  <a:pt x="825910" y="1154404"/>
                </a:cubicBezTo>
                <a:cubicBezTo>
                  <a:pt x="823919" y="1151710"/>
                  <a:pt x="816188" y="1160202"/>
                  <a:pt x="809487" y="1163769"/>
                </a:cubicBezTo>
                <a:cubicBezTo>
                  <a:pt x="772591" y="1189655"/>
                  <a:pt x="741371" y="1216901"/>
                  <a:pt x="705139" y="1243686"/>
                </a:cubicBezTo>
                <a:cubicBezTo>
                  <a:pt x="687024" y="1257078"/>
                  <a:pt x="674649" y="1259286"/>
                  <a:pt x="655869" y="1271781"/>
                </a:cubicBezTo>
                <a:cubicBezTo>
                  <a:pt x="655869" y="1271781"/>
                  <a:pt x="655205" y="1270883"/>
                  <a:pt x="654542" y="1269987"/>
                </a:cubicBezTo>
                <a:cubicBezTo>
                  <a:pt x="653879" y="1269089"/>
                  <a:pt x="649532" y="1269524"/>
                  <a:pt x="654907" y="1264164"/>
                </a:cubicBezTo>
                <a:cubicBezTo>
                  <a:pt x="663965" y="1257467"/>
                  <a:pt x="673024" y="1250771"/>
                  <a:pt x="682081" y="1244074"/>
                </a:cubicBezTo>
                <a:cubicBezTo>
                  <a:pt x="691139" y="1237379"/>
                  <a:pt x="692830" y="1233351"/>
                  <a:pt x="698869" y="1228887"/>
                </a:cubicBezTo>
                <a:cubicBezTo>
                  <a:pt x="701888" y="1226655"/>
                  <a:pt x="701225" y="1225758"/>
                  <a:pt x="700562" y="1224860"/>
                </a:cubicBezTo>
                <a:cubicBezTo>
                  <a:pt x="699898" y="1223962"/>
                  <a:pt x="696878" y="1226194"/>
                  <a:pt x="693859" y="1228426"/>
                </a:cubicBezTo>
                <a:cubicBezTo>
                  <a:pt x="684801" y="1235122"/>
                  <a:pt x="675743" y="1241819"/>
                  <a:pt x="666685" y="1248514"/>
                </a:cubicBezTo>
                <a:cubicBezTo>
                  <a:pt x="663666" y="1250746"/>
                  <a:pt x="657628" y="1255211"/>
                  <a:pt x="656301" y="1253416"/>
                </a:cubicBezTo>
                <a:cubicBezTo>
                  <a:pt x="655637" y="1252517"/>
                  <a:pt x="661676" y="1248053"/>
                  <a:pt x="661012" y="1247157"/>
                </a:cubicBezTo>
                <a:cubicBezTo>
                  <a:pt x="671098" y="1235536"/>
                  <a:pt x="681848" y="1224812"/>
                  <a:pt x="693926" y="1215883"/>
                </a:cubicBezTo>
                <a:cubicBezTo>
                  <a:pt x="715060" y="1200259"/>
                  <a:pt x="726837" y="1184610"/>
                  <a:pt x="748637" y="1169883"/>
                </a:cubicBezTo>
                <a:cubicBezTo>
                  <a:pt x="748637" y="1169883"/>
                  <a:pt x="747973" y="1168985"/>
                  <a:pt x="747973" y="1168985"/>
                </a:cubicBezTo>
                <a:cubicBezTo>
                  <a:pt x="747310" y="1168088"/>
                  <a:pt x="747310" y="1168088"/>
                  <a:pt x="746645" y="1167190"/>
                </a:cubicBezTo>
                <a:cubicBezTo>
                  <a:pt x="743626" y="1169423"/>
                  <a:pt x="737588" y="1173887"/>
                  <a:pt x="734568" y="1176119"/>
                </a:cubicBezTo>
                <a:cubicBezTo>
                  <a:pt x="721828" y="1184149"/>
                  <a:pt x="721165" y="1183252"/>
                  <a:pt x="721529" y="1177430"/>
                </a:cubicBezTo>
                <a:cubicBezTo>
                  <a:pt x="723885" y="1174299"/>
                  <a:pt x="723221" y="1173403"/>
                  <a:pt x="716520" y="1176969"/>
                </a:cubicBezTo>
                <a:cubicBezTo>
                  <a:pt x="706798" y="1182766"/>
                  <a:pt x="697740" y="1189463"/>
                  <a:pt x="687355" y="1194365"/>
                </a:cubicBezTo>
                <a:cubicBezTo>
                  <a:pt x="696413" y="1187668"/>
                  <a:pt x="702452" y="1183204"/>
                  <a:pt x="708489" y="1178740"/>
                </a:cubicBezTo>
                <a:cubicBezTo>
                  <a:pt x="714529" y="1174276"/>
                  <a:pt x="713201" y="1172480"/>
                  <a:pt x="709517" y="1173815"/>
                </a:cubicBezTo>
                <a:cubicBezTo>
                  <a:pt x="708855" y="1172917"/>
                  <a:pt x="702816" y="1177381"/>
                  <a:pt x="708191" y="1172019"/>
                </a:cubicBezTo>
                <a:cubicBezTo>
                  <a:pt x="708191" y="1172019"/>
                  <a:pt x="710547" y="1168889"/>
                  <a:pt x="711210" y="1169787"/>
                </a:cubicBezTo>
                <a:cubicBezTo>
                  <a:pt x="721595" y="1164886"/>
                  <a:pt x="733009" y="1155061"/>
                  <a:pt x="742066" y="1148365"/>
                </a:cubicBezTo>
                <a:cubicBezTo>
                  <a:pt x="745086" y="1146133"/>
                  <a:pt x="748105" y="1143901"/>
                  <a:pt x="747440" y="1143003"/>
                </a:cubicBezTo>
                <a:cubicBezTo>
                  <a:pt x="746777" y="1142105"/>
                  <a:pt x="746777" y="1142105"/>
                  <a:pt x="743095" y="1143440"/>
                </a:cubicBezTo>
                <a:cubicBezTo>
                  <a:pt x="735729" y="1146108"/>
                  <a:pt x="726671" y="1152804"/>
                  <a:pt x="722324" y="1153242"/>
                </a:cubicBezTo>
                <a:cubicBezTo>
                  <a:pt x="717979" y="1153678"/>
                  <a:pt x="711276" y="1157245"/>
                  <a:pt x="715988" y="1150985"/>
                </a:cubicBezTo>
                <a:cubicBezTo>
                  <a:pt x="718343" y="1147856"/>
                  <a:pt x="717016" y="1146061"/>
                  <a:pt x="720036" y="1143828"/>
                </a:cubicBezTo>
                <a:cubicBezTo>
                  <a:pt x="726074" y="1139364"/>
                  <a:pt x="731449" y="1134002"/>
                  <a:pt x="735132" y="1132668"/>
                </a:cubicBezTo>
                <a:cubicBezTo>
                  <a:pt x="748536" y="1125535"/>
                  <a:pt x="761276" y="1117504"/>
                  <a:pt x="774017" y="1109474"/>
                </a:cubicBezTo>
                <a:cubicBezTo>
                  <a:pt x="784402" y="1104573"/>
                  <a:pt x="783739" y="1103675"/>
                  <a:pt x="787786" y="1096519"/>
                </a:cubicBezTo>
                <a:cubicBezTo>
                  <a:pt x="786459" y="1094723"/>
                  <a:pt x="787487" y="1089797"/>
                  <a:pt x="792862" y="1084436"/>
                </a:cubicBezTo>
                <a:cubicBezTo>
                  <a:pt x="801920" y="1077740"/>
                  <a:pt x="806631" y="1071480"/>
                  <a:pt x="818709" y="1062552"/>
                </a:cubicBezTo>
                <a:cubicBezTo>
                  <a:pt x="825411" y="1058986"/>
                  <a:pt x="833804" y="1051392"/>
                  <a:pt x="843526" y="1045594"/>
                </a:cubicBezTo>
                <a:cubicBezTo>
                  <a:pt x="849565" y="1041130"/>
                  <a:pt x="848237" y="1039334"/>
                  <a:pt x="847573" y="1038437"/>
                </a:cubicBezTo>
                <a:cubicBezTo>
                  <a:pt x="846246" y="1036641"/>
                  <a:pt x="842564" y="1037976"/>
                  <a:pt x="839544" y="1040209"/>
                </a:cubicBezTo>
                <a:cubicBezTo>
                  <a:pt x="833506" y="1044672"/>
                  <a:pt x="834169" y="1045570"/>
                  <a:pt x="831150" y="1047801"/>
                </a:cubicBezTo>
                <a:cubicBezTo>
                  <a:pt x="817382" y="1060757"/>
                  <a:pt x="804640" y="1068787"/>
                  <a:pt x="792928" y="1071892"/>
                </a:cubicBezTo>
                <a:cubicBezTo>
                  <a:pt x="788581" y="1072330"/>
                  <a:pt x="793292" y="1066071"/>
                  <a:pt x="785928" y="1068739"/>
                </a:cubicBezTo>
                <a:cubicBezTo>
                  <a:pt x="776870" y="1075435"/>
                  <a:pt x="767812" y="1082131"/>
                  <a:pt x="758753" y="1088828"/>
                </a:cubicBezTo>
                <a:cubicBezTo>
                  <a:pt x="752052" y="1092394"/>
                  <a:pt x="744322" y="1100886"/>
                  <a:pt x="733937" y="1105786"/>
                </a:cubicBezTo>
                <a:cubicBezTo>
                  <a:pt x="722887" y="1109790"/>
                  <a:pt x="722523" y="1115612"/>
                  <a:pt x="713466" y="1122308"/>
                </a:cubicBezTo>
                <a:cubicBezTo>
                  <a:pt x="685628" y="1141500"/>
                  <a:pt x="663465" y="1162050"/>
                  <a:pt x="638648" y="1179009"/>
                </a:cubicBezTo>
                <a:cubicBezTo>
                  <a:pt x="626571" y="1187935"/>
                  <a:pt x="617512" y="1194633"/>
                  <a:pt x="605436" y="1203561"/>
                </a:cubicBezTo>
                <a:cubicBezTo>
                  <a:pt x="587321" y="1216953"/>
                  <a:pt x="572224" y="1228114"/>
                  <a:pt x="557426" y="1245993"/>
                </a:cubicBezTo>
                <a:cubicBezTo>
                  <a:pt x="553744" y="1247329"/>
                  <a:pt x="552416" y="1245533"/>
                  <a:pt x="549397" y="1247764"/>
                </a:cubicBezTo>
                <a:cubicBezTo>
                  <a:pt x="534002" y="1252205"/>
                  <a:pt x="530983" y="1254437"/>
                  <a:pt x="515522" y="1271420"/>
                </a:cubicBezTo>
                <a:cubicBezTo>
                  <a:pt x="510811" y="1277679"/>
                  <a:pt x="503080" y="1286171"/>
                  <a:pt x="494022" y="1292867"/>
                </a:cubicBezTo>
                <a:cubicBezTo>
                  <a:pt x="485629" y="1300460"/>
                  <a:pt x="480916" y="1306721"/>
                  <a:pt x="474215" y="1310287"/>
                </a:cubicBezTo>
                <a:cubicBezTo>
                  <a:pt x="457792" y="1319651"/>
                  <a:pt x="439676" y="1333043"/>
                  <a:pt x="426637" y="1334354"/>
                </a:cubicBezTo>
                <a:cubicBezTo>
                  <a:pt x="418606" y="1336125"/>
                  <a:pt x="408223" y="1341027"/>
                  <a:pt x="399828" y="1348620"/>
                </a:cubicBezTo>
                <a:lnTo>
                  <a:pt x="384369" y="1362606"/>
                </a:lnTo>
                <a:lnTo>
                  <a:pt x="381872" y="1349789"/>
                </a:lnTo>
                <a:lnTo>
                  <a:pt x="378204" y="1339608"/>
                </a:lnTo>
                <a:lnTo>
                  <a:pt x="372455" y="1348229"/>
                </a:lnTo>
                <a:cubicBezTo>
                  <a:pt x="347713" y="1385331"/>
                  <a:pt x="316787" y="1415219"/>
                  <a:pt x="282768" y="1441499"/>
                </a:cubicBezTo>
                <a:lnTo>
                  <a:pt x="252016" y="1461848"/>
                </a:lnTo>
                <a:lnTo>
                  <a:pt x="249530" y="1461120"/>
                </a:lnTo>
                <a:cubicBezTo>
                  <a:pt x="248866" y="1460223"/>
                  <a:pt x="244519" y="1460660"/>
                  <a:pt x="239146" y="1466021"/>
                </a:cubicBezTo>
                <a:lnTo>
                  <a:pt x="227658" y="1477965"/>
                </a:lnTo>
                <a:lnTo>
                  <a:pt x="174524" y="1513123"/>
                </a:lnTo>
                <a:cubicBezTo>
                  <a:pt x="153907" y="1527553"/>
                  <a:pt x="133290" y="1529615"/>
                  <a:pt x="115250" y="1522401"/>
                </a:cubicBezTo>
                <a:lnTo>
                  <a:pt x="113408" y="1521109"/>
                </a:lnTo>
                <a:lnTo>
                  <a:pt x="133669" y="1506515"/>
                </a:lnTo>
                <a:cubicBezTo>
                  <a:pt x="137352" y="1505181"/>
                  <a:pt x="140371" y="1502949"/>
                  <a:pt x="142727" y="1499819"/>
                </a:cubicBezTo>
                <a:cubicBezTo>
                  <a:pt x="164890" y="1479269"/>
                  <a:pt x="190371" y="1463208"/>
                  <a:pt x="213861" y="1444454"/>
                </a:cubicBezTo>
                <a:cubicBezTo>
                  <a:pt x="228957" y="1433294"/>
                  <a:pt x="247736" y="1420798"/>
                  <a:pt x="261141" y="1413666"/>
                </a:cubicBezTo>
                <a:cubicBezTo>
                  <a:pt x="276901" y="1403403"/>
                  <a:pt x="292661" y="1393141"/>
                  <a:pt x="304074" y="1383315"/>
                </a:cubicBezTo>
                <a:cubicBezTo>
                  <a:pt x="314824" y="1372592"/>
                  <a:pt x="330584" y="1362329"/>
                  <a:pt x="341332" y="1351605"/>
                </a:cubicBezTo>
                <a:cubicBezTo>
                  <a:pt x="370564" y="1321667"/>
                  <a:pt x="404804" y="1292190"/>
                  <a:pt x="441036" y="1265405"/>
                </a:cubicBezTo>
                <a:cubicBezTo>
                  <a:pt x="462169" y="1249780"/>
                  <a:pt x="480285" y="1236388"/>
                  <a:pt x="501420" y="1220764"/>
                </a:cubicBezTo>
                <a:cubicBezTo>
                  <a:pt x="504439" y="1218532"/>
                  <a:pt x="511141" y="1214964"/>
                  <a:pt x="512833" y="1210937"/>
                </a:cubicBezTo>
                <a:cubicBezTo>
                  <a:pt x="514525" y="1206911"/>
                  <a:pt x="507160" y="1209578"/>
                  <a:pt x="504140" y="1211811"/>
                </a:cubicBezTo>
                <a:cubicBezTo>
                  <a:pt x="491400" y="1219841"/>
                  <a:pt x="481015" y="1224742"/>
                  <a:pt x="468274" y="1232773"/>
                </a:cubicBezTo>
                <a:cubicBezTo>
                  <a:pt x="452515" y="1243036"/>
                  <a:pt x="437419" y="1254196"/>
                  <a:pt x="420331" y="1262663"/>
                </a:cubicBezTo>
                <a:cubicBezTo>
                  <a:pt x="425706" y="1257302"/>
                  <a:pt x="424378" y="1255507"/>
                  <a:pt x="430417" y="1251042"/>
                </a:cubicBezTo>
                <a:cubicBezTo>
                  <a:pt x="442494" y="1242114"/>
                  <a:pt x="449561" y="1232724"/>
                  <a:pt x="457956" y="1225131"/>
                </a:cubicBezTo>
                <a:cubicBezTo>
                  <a:pt x="460974" y="1222900"/>
                  <a:pt x="462667" y="1218872"/>
                  <a:pt x="462003" y="1217974"/>
                </a:cubicBezTo>
                <a:cubicBezTo>
                  <a:pt x="457656" y="1218411"/>
                  <a:pt x="455301" y="1221540"/>
                  <a:pt x="452281" y="1223773"/>
                </a:cubicBezTo>
                <a:cubicBezTo>
                  <a:pt x="449263" y="1226005"/>
                  <a:pt x="446243" y="1228238"/>
                  <a:pt x="440204" y="1232702"/>
                </a:cubicBezTo>
                <a:cubicBezTo>
                  <a:pt x="423781" y="1242066"/>
                  <a:pt x="411340" y="1256817"/>
                  <a:pt x="392560" y="1269311"/>
                </a:cubicBezTo>
                <a:cubicBezTo>
                  <a:pt x="383503" y="1276008"/>
                  <a:pt x="371427" y="1284936"/>
                  <a:pt x="362369" y="1291631"/>
                </a:cubicBezTo>
                <a:cubicBezTo>
                  <a:pt x="353973" y="1299226"/>
                  <a:pt x="345944" y="1300997"/>
                  <a:pt x="333867" y="1309926"/>
                </a:cubicBezTo>
                <a:cubicBezTo>
                  <a:pt x="305002" y="1334041"/>
                  <a:pt x="272156" y="1352771"/>
                  <a:pt x="242625" y="1375989"/>
                </a:cubicBezTo>
                <a:cubicBezTo>
                  <a:pt x="239607" y="1378221"/>
                  <a:pt x="236587" y="1380454"/>
                  <a:pt x="232904" y="1381788"/>
                </a:cubicBezTo>
                <a:cubicBezTo>
                  <a:pt x="229221" y="1383122"/>
                  <a:pt x="226203" y="1385353"/>
                  <a:pt x="226203" y="1385353"/>
                </a:cubicBezTo>
                <a:cubicBezTo>
                  <a:pt x="216116" y="1396975"/>
                  <a:pt x="203376" y="1405007"/>
                  <a:pt x="192627" y="1415730"/>
                </a:cubicBezTo>
                <a:cubicBezTo>
                  <a:pt x="178857" y="1428685"/>
                  <a:pt x="164425" y="1440743"/>
                  <a:pt x="149030" y="1445183"/>
                </a:cubicBezTo>
                <a:cubicBezTo>
                  <a:pt x="146010" y="1447416"/>
                  <a:pt x="146010" y="1447416"/>
                  <a:pt x="142991" y="1449647"/>
                </a:cubicBezTo>
                <a:cubicBezTo>
                  <a:pt x="130915" y="1458575"/>
                  <a:pt x="118174" y="1466606"/>
                  <a:pt x="109779" y="1474200"/>
                </a:cubicBezTo>
                <a:cubicBezTo>
                  <a:pt x="102231" y="1479780"/>
                  <a:pt x="95695" y="1483571"/>
                  <a:pt x="89619" y="1487195"/>
                </a:cubicBezTo>
                <a:lnTo>
                  <a:pt x="82143" y="1492349"/>
                </a:lnTo>
                <a:lnTo>
                  <a:pt x="71437" y="1476023"/>
                </a:lnTo>
                <a:cubicBezTo>
                  <a:pt x="63192" y="1463656"/>
                  <a:pt x="54943" y="1467780"/>
                  <a:pt x="42572" y="1463656"/>
                </a:cubicBezTo>
                <a:cubicBezTo>
                  <a:pt x="-2786" y="1459534"/>
                  <a:pt x="-11034" y="1443045"/>
                  <a:pt x="13708" y="1401822"/>
                </a:cubicBezTo>
                <a:cubicBezTo>
                  <a:pt x="30204" y="1381208"/>
                  <a:pt x="46697" y="1360598"/>
                  <a:pt x="67312" y="1339986"/>
                </a:cubicBezTo>
                <a:cubicBezTo>
                  <a:pt x="96177" y="1315250"/>
                  <a:pt x="108550" y="1265782"/>
                  <a:pt x="166278" y="1286394"/>
                </a:cubicBezTo>
                <a:cubicBezTo>
                  <a:pt x="178649" y="1290517"/>
                  <a:pt x="191019" y="1274028"/>
                  <a:pt x="182773" y="1261660"/>
                </a:cubicBezTo>
                <a:cubicBezTo>
                  <a:pt x="149782" y="1208069"/>
                  <a:pt x="199267" y="1208069"/>
                  <a:pt x="224007" y="1199825"/>
                </a:cubicBezTo>
                <a:cubicBezTo>
                  <a:pt x="248749" y="1195702"/>
                  <a:pt x="256997" y="1187456"/>
                  <a:pt x="273490" y="1166845"/>
                </a:cubicBezTo>
                <a:cubicBezTo>
                  <a:pt x="318848" y="1105009"/>
                  <a:pt x="355961" y="1034929"/>
                  <a:pt x="417812" y="993705"/>
                </a:cubicBezTo>
                <a:cubicBezTo>
                  <a:pt x="461109" y="960726"/>
                  <a:pt x="498222" y="921563"/>
                  <a:pt x="533786" y="880854"/>
                </a:cubicBezTo>
                <a:lnTo>
                  <a:pt x="545315" y="867658"/>
                </a:lnTo>
                <a:lnTo>
                  <a:pt x="544228" y="866090"/>
                </a:lnTo>
                <a:cubicBezTo>
                  <a:pt x="532889" y="856299"/>
                  <a:pt x="516394" y="854238"/>
                  <a:pt x="489592" y="864545"/>
                </a:cubicBezTo>
                <a:cubicBezTo>
                  <a:pt x="452478" y="881034"/>
                  <a:pt x="411244" y="897524"/>
                  <a:pt x="378256" y="922259"/>
                </a:cubicBezTo>
                <a:cubicBezTo>
                  <a:pt x="345268" y="951114"/>
                  <a:pt x="308159" y="967603"/>
                  <a:pt x="258675" y="967603"/>
                </a:cubicBezTo>
                <a:cubicBezTo>
                  <a:pt x="221562" y="967603"/>
                  <a:pt x="180330" y="967602"/>
                  <a:pt x="143217" y="988217"/>
                </a:cubicBezTo>
                <a:cubicBezTo>
                  <a:pt x="126723" y="996460"/>
                  <a:pt x="114352" y="992339"/>
                  <a:pt x="101983" y="975850"/>
                </a:cubicBezTo>
                <a:cubicBezTo>
                  <a:pt x="89611" y="955237"/>
                  <a:pt x="97858" y="942870"/>
                  <a:pt x="118477" y="930503"/>
                </a:cubicBezTo>
                <a:cubicBezTo>
                  <a:pt x="287539" y="831566"/>
                  <a:pt x="423615" y="683160"/>
                  <a:pt x="584435" y="567735"/>
                </a:cubicBezTo>
                <a:cubicBezTo>
                  <a:pt x="617421" y="542998"/>
                  <a:pt x="671026" y="530631"/>
                  <a:pt x="666904" y="468797"/>
                </a:cubicBezTo>
                <a:cubicBezTo>
                  <a:pt x="662780" y="464672"/>
                  <a:pt x="675149" y="460551"/>
                  <a:pt x="679274" y="456429"/>
                </a:cubicBezTo>
                <a:cubicBezTo>
                  <a:pt x="724632" y="406961"/>
                  <a:pt x="769991" y="361615"/>
                  <a:pt x="827720" y="332757"/>
                </a:cubicBezTo>
                <a:lnTo>
                  <a:pt x="852098" y="314972"/>
                </a:lnTo>
                <a:lnTo>
                  <a:pt x="906350" y="236085"/>
                </a:lnTo>
                <a:lnTo>
                  <a:pt x="897820" y="209088"/>
                </a:lnTo>
                <a:cubicBezTo>
                  <a:pt x="881326" y="192598"/>
                  <a:pt x="868956" y="209087"/>
                  <a:pt x="852462" y="213208"/>
                </a:cubicBezTo>
                <a:lnTo>
                  <a:pt x="782061" y="244705"/>
                </a:lnTo>
                <a:lnTo>
                  <a:pt x="776559" y="249099"/>
                </a:lnTo>
                <a:lnTo>
                  <a:pt x="725963" y="277552"/>
                </a:lnTo>
                <a:lnTo>
                  <a:pt x="675150" y="312147"/>
                </a:lnTo>
                <a:cubicBezTo>
                  <a:pt x="668964" y="316783"/>
                  <a:pt x="662907" y="320068"/>
                  <a:pt x="656956" y="322258"/>
                </a:cubicBezTo>
                <a:lnTo>
                  <a:pt x="646196" y="324429"/>
                </a:lnTo>
                <a:lnTo>
                  <a:pt x="638937" y="332577"/>
                </a:lnTo>
                <a:cubicBezTo>
                  <a:pt x="634298" y="342369"/>
                  <a:pt x="636359" y="354735"/>
                  <a:pt x="648731" y="371225"/>
                </a:cubicBezTo>
                <a:cubicBezTo>
                  <a:pt x="656976" y="379472"/>
                  <a:pt x="669349" y="391836"/>
                  <a:pt x="652855" y="404204"/>
                </a:cubicBezTo>
                <a:cubicBezTo>
                  <a:pt x="644605" y="412449"/>
                  <a:pt x="632237" y="408325"/>
                  <a:pt x="623988" y="400082"/>
                </a:cubicBezTo>
                <a:cubicBezTo>
                  <a:pt x="603372" y="375346"/>
                  <a:pt x="591001" y="383593"/>
                  <a:pt x="570382" y="404204"/>
                </a:cubicBezTo>
                <a:cubicBezTo>
                  <a:pt x="545640" y="428940"/>
                  <a:pt x="520902" y="453673"/>
                  <a:pt x="516778" y="490775"/>
                </a:cubicBezTo>
                <a:cubicBezTo>
                  <a:pt x="512655" y="503140"/>
                  <a:pt x="512656" y="523752"/>
                  <a:pt x="496160" y="523752"/>
                </a:cubicBezTo>
                <a:cubicBezTo>
                  <a:pt x="450803" y="523752"/>
                  <a:pt x="430185" y="560856"/>
                  <a:pt x="401319" y="585588"/>
                </a:cubicBezTo>
                <a:cubicBezTo>
                  <a:pt x="360082" y="614446"/>
                  <a:pt x="298229" y="606201"/>
                  <a:pt x="273489" y="569100"/>
                </a:cubicBezTo>
                <a:cubicBezTo>
                  <a:pt x="256995" y="548488"/>
                  <a:pt x="236376" y="548488"/>
                  <a:pt x="219883" y="531998"/>
                </a:cubicBezTo>
                <a:cubicBezTo>
                  <a:pt x="232256" y="515509"/>
                  <a:pt x="244625" y="503140"/>
                  <a:pt x="248751" y="486651"/>
                </a:cubicBezTo>
                <a:cubicBezTo>
                  <a:pt x="279675" y="406267"/>
                  <a:pt x="347713" y="356024"/>
                  <a:pt x="405893" y="299406"/>
                </a:cubicBezTo>
                <a:lnTo>
                  <a:pt x="456196" y="242532"/>
                </a:lnTo>
                <a:lnTo>
                  <a:pt x="444749" y="245672"/>
                </a:lnTo>
                <a:cubicBezTo>
                  <a:pt x="421555" y="251342"/>
                  <a:pt x="398874" y="252371"/>
                  <a:pt x="378256" y="229700"/>
                </a:cubicBezTo>
                <a:cubicBezTo>
                  <a:pt x="370009" y="221453"/>
                  <a:pt x="361761" y="237942"/>
                  <a:pt x="357640" y="242065"/>
                </a:cubicBezTo>
                <a:cubicBezTo>
                  <a:pt x="349394" y="254432"/>
                  <a:pt x="345267" y="270920"/>
                  <a:pt x="324652" y="266798"/>
                </a:cubicBezTo>
                <a:cubicBezTo>
                  <a:pt x="328774" y="217332"/>
                  <a:pt x="328774" y="217332"/>
                  <a:pt x="279293" y="221453"/>
                </a:cubicBezTo>
                <a:cubicBezTo>
                  <a:pt x="254551" y="225576"/>
                  <a:pt x="200947" y="180229"/>
                  <a:pt x="200947" y="147250"/>
                </a:cubicBezTo>
                <a:cubicBezTo>
                  <a:pt x="200947" y="89537"/>
                  <a:pt x="209193" y="35946"/>
                  <a:pt x="271046" y="296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E61B142B-9D19-457A-9800-EDCA581795A9}"/>
              </a:ext>
            </a:extLst>
          </p:cNvPr>
          <p:cNvGrpSpPr/>
          <p:nvPr/>
        </p:nvGrpSpPr>
        <p:grpSpPr>
          <a:xfrm>
            <a:off x="1618694" y="2627040"/>
            <a:ext cx="3743883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3985D5-3F43-4486-A5D8-C7E0CDA91E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C012A8-B82D-43C5-97E3-7DA0576AB0D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85CB7206-B6DB-46A9-AB60-C2BBC3401738}"/>
              </a:ext>
            </a:extLst>
          </p:cNvPr>
          <p:cNvGrpSpPr/>
          <p:nvPr/>
        </p:nvGrpSpPr>
        <p:grpSpPr>
          <a:xfrm>
            <a:off x="1618694" y="4068751"/>
            <a:ext cx="3743883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069CBA-4782-4EE9-B01D-69BB6F1F616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9AEFEA-C18C-418F-810B-65033B6AFE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Chevron 2">
            <a:extLst>
              <a:ext uri="{FF2B5EF4-FFF2-40B4-BE49-F238E27FC236}">
                <a16:creationId xmlns:a16="http://schemas.microsoft.com/office/drawing/2014/main" id="{3DFC469F-D429-4C8B-990B-95D32A3B57BD}"/>
              </a:ext>
            </a:extLst>
          </p:cNvPr>
          <p:cNvSpPr/>
          <p:nvPr/>
        </p:nvSpPr>
        <p:spPr>
          <a:xfrm rot="5400000">
            <a:off x="927319" y="272617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id="{6DF9038C-9A57-4D67-86DD-591DD5FE5545}"/>
              </a:ext>
            </a:extLst>
          </p:cNvPr>
          <p:cNvSpPr/>
          <p:nvPr/>
        </p:nvSpPr>
        <p:spPr>
          <a:xfrm rot="5400000">
            <a:off x="927319" y="416788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00B11-2567-4791-AADE-67382FB64184}"/>
              </a:ext>
            </a:extLst>
          </p:cNvPr>
          <p:cNvSpPr txBox="1"/>
          <p:nvPr/>
        </p:nvSpPr>
        <p:spPr>
          <a:xfrm>
            <a:off x="797146" y="700158"/>
            <a:ext cx="484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0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0CEBE5C-5011-4499-AE17-E70016F08F1E}"/>
              </a:ext>
            </a:extLst>
          </p:cNvPr>
          <p:cNvSpPr/>
          <p:nvPr/>
        </p:nvSpPr>
        <p:spPr>
          <a:xfrm>
            <a:off x="8281337" y="3878047"/>
            <a:ext cx="1959696" cy="1728495"/>
          </a:xfrm>
          <a:custGeom>
            <a:avLst/>
            <a:gdLst>
              <a:gd name="connsiteX0" fmla="*/ 764548 w 1695450"/>
              <a:gd name="connsiteY0" fmla="*/ 49292 h 1495425"/>
              <a:gd name="connsiteX1" fmla="*/ 13026 w 1695450"/>
              <a:gd name="connsiteY1" fmla="*/ 1350407 h 1495425"/>
              <a:gd name="connsiteX2" fmla="*/ 97798 w 1695450"/>
              <a:gd name="connsiteY2" fmla="*/ 1497092 h 1495425"/>
              <a:gd name="connsiteX3" fmla="*/ 1599891 w 1695450"/>
              <a:gd name="connsiteY3" fmla="*/ 1497092 h 1495425"/>
              <a:gd name="connsiteX4" fmla="*/ 1684664 w 1695450"/>
              <a:gd name="connsiteY4" fmla="*/ 1350407 h 1495425"/>
              <a:gd name="connsiteX5" fmla="*/ 933141 w 1695450"/>
              <a:gd name="connsiteY5" fmla="*/ 49292 h 1495425"/>
              <a:gd name="connsiteX6" fmla="*/ 764548 w 1695450"/>
              <a:gd name="connsiteY6" fmla="*/ 49292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764548" y="49292"/>
                </a:moveTo>
                <a:lnTo>
                  <a:pt x="13026" y="1350407"/>
                </a:lnTo>
                <a:cubicBezTo>
                  <a:pt x="-24122" y="1415177"/>
                  <a:pt x="22551" y="1497092"/>
                  <a:pt x="97798" y="1497092"/>
                </a:cubicBezTo>
                <a:lnTo>
                  <a:pt x="1599891" y="1497092"/>
                </a:lnTo>
                <a:cubicBezTo>
                  <a:pt x="1675139" y="1497092"/>
                  <a:pt x="1721811" y="1416130"/>
                  <a:pt x="1684664" y="1350407"/>
                </a:cubicBezTo>
                <a:lnTo>
                  <a:pt x="933141" y="49292"/>
                </a:lnTo>
                <a:cubicBezTo>
                  <a:pt x="895993" y="-16431"/>
                  <a:pt x="802648" y="-16431"/>
                  <a:pt x="764548" y="492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975895F-9C87-4523-B87D-ED5EF2725EC3}"/>
              </a:ext>
            </a:extLst>
          </p:cNvPr>
          <p:cNvSpPr/>
          <p:nvPr/>
        </p:nvSpPr>
        <p:spPr>
          <a:xfrm>
            <a:off x="7089005" y="3742354"/>
            <a:ext cx="1959696" cy="1728495"/>
          </a:xfrm>
          <a:custGeom>
            <a:avLst/>
            <a:gdLst>
              <a:gd name="connsiteX0" fmla="*/ 1599891 w 1695450"/>
              <a:gd name="connsiteY0" fmla="*/ 0 h 1495425"/>
              <a:gd name="connsiteX1" fmla="*/ 97798 w 1695450"/>
              <a:gd name="connsiteY1" fmla="*/ 0 h 1495425"/>
              <a:gd name="connsiteX2" fmla="*/ 13026 w 1695450"/>
              <a:gd name="connsiteY2" fmla="*/ 146685 h 1495425"/>
              <a:gd name="connsiteX3" fmla="*/ 764548 w 1695450"/>
              <a:gd name="connsiteY3" fmla="*/ 1447800 h 1495425"/>
              <a:gd name="connsiteX4" fmla="*/ 933141 w 1695450"/>
              <a:gd name="connsiteY4" fmla="*/ 1447800 h 1495425"/>
              <a:gd name="connsiteX5" fmla="*/ 1684663 w 1695450"/>
              <a:gd name="connsiteY5" fmla="*/ 146685 h 1495425"/>
              <a:gd name="connsiteX6" fmla="*/ 1599891 w 1695450"/>
              <a:gd name="connsiteY6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599891" y="0"/>
                </a:move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3" y="146685"/>
                </a:lnTo>
                <a:cubicBezTo>
                  <a:pt x="1721811" y="80963"/>
                  <a:pt x="1675138" y="0"/>
                  <a:pt x="159989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6C12F7B-6D16-48BB-BEFA-7F41D406E2C4}"/>
              </a:ext>
            </a:extLst>
          </p:cNvPr>
          <p:cNvSpPr/>
          <p:nvPr/>
        </p:nvSpPr>
        <p:spPr>
          <a:xfrm>
            <a:off x="7089005" y="1924682"/>
            <a:ext cx="1959696" cy="1728495"/>
          </a:xfrm>
          <a:custGeom>
            <a:avLst/>
            <a:gdLst>
              <a:gd name="connsiteX0" fmla="*/ 1684663 w 1695450"/>
              <a:gd name="connsiteY0" fmla="*/ 1349693 h 1495425"/>
              <a:gd name="connsiteX1" fmla="*/ 933141 w 1695450"/>
              <a:gd name="connsiteY1" fmla="*/ 48577 h 1495425"/>
              <a:gd name="connsiteX2" fmla="*/ 764548 w 1695450"/>
              <a:gd name="connsiteY2" fmla="*/ 48577 h 1495425"/>
              <a:gd name="connsiteX3" fmla="*/ 13026 w 1695450"/>
              <a:gd name="connsiteY3" fmla="*/ 1349693 h 1495425"/>
              <a:gd name="connsiteX4" fmla="*/ 97798 w 1695450"/>
              <a:gd name="connsiteY4" fmla="*/ 1496378 h 1495425"/>
              <a:gd name="connsiteX5" fmla="*/ 1599891 w 1695450"/>
              <a:gd name="connsiteY5" fmla="*/ 1496378 h 1495425"/>
              <a:gd name="connsiteX6" fmla="*/ 1684663 w 1695450"/>
              <a:gd name="connsiteY6" fmla="*/ 1349693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684663" y="1349693"/>
                </a:moveTo>
                <a:lnTo>
                  <a:pt x="933141" y="48577"/>
                </a:lnTo>
                <a:cubicBezTo>
                  <a:pt x="895993" y="-16192"/>
                  <a:pt x="801696" y="-16192"/>
                  <a:pt x="764548" y="48577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lnTo>
                  <a:pt x="1599891" y="1496378"/>
                </a:lnTo>
                <a:cubicBezTo>
                  <a:pt x="1675138" y="1496378"/>
                  <a:pt x="1721811" y="1414463"/>
                  <a:pt x="1684663" y="13496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ADE039-FA7B-4C7D-ADA1-7586CF4FCF36}"/>
              </a:ext>
            </a:extLst>
          </p:cNvPr>
          <p:cNvSpPr/>
          <p:nvPr/>
        </p:nvSpPr>
        <p:spPr>
          <a:xfrm>
            <a:off x="8281337" y="1769448"/>
            <a:ext cx="1959696" cy="1728495"/>
          </a:xfrm>
          <a:custGeom>
            <a:avLst/>
            <a:gdLst>
              <a:gd name="connsiteX0" fmla="*/ 933141 w 1695450"/>
              <a:gd name="connsiteY0" fmla="*/ 1447800 h 1495425"/>
              <a:gd name="connsiteX1" fmla="*/ 1684664 w 1695450"/>
              <a:gd name="connsiteY1" fmla="*/ 146685 h 1495425"/>
              <a:gd name="connsiteX2" fmla="*/ 1599891 w 1695450"/>
              <a:gd name="connsiteY2" fmla="*/ 0 h 1495425"/>
              <a:gd name="connsiteX3" fmla="*/ 97798 w 1695450"/>
              <a:gd name="connsiteY3" fmla="*/ 0 h 1495425"/>
              <a:gd name="connsiteX4" fmla="*/ 13026 w 1695450"/>
              <a:gd name="connsiteY4" fmla="*/ 146685 h 1495425"/>
              <a:gd name="connsiteX5" fmla="*/ 764549 w 1695450"/>
              <a:gd name="connsiteY5" fmla="*/ 1447800 h 1495425"/>
              <a:gd name="connsiteX6" fmla="*/ 933141 w 1695450"/>
              <a:gd name="connsiteY6" fmla="*/ 144780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33141" y="1447800"/>
                </a:move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9" y="1447800"/>
                </a:lnTo>
                <a:cubicBezTo>
                  <a:pt x="801696" y="1512570"/>
                  <a:pt x="895993" y="1512570"/>
                  <a:pt x="933141" y="144780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D97B36-9F80-414F-ADCE-EA0A2F34DDC6}"/>
              </a:ext>
            </a:extLst>
          </p:cNvPr>
          <p:cNvSpPr/>
          <p:nvPr/>
        </p:nvSpPr>
        <p:spPr>
          <a:xfrm>
            <a:off x="9435135" y="1924682"/>
            <a:ext cx="1959696" cy="1728495"/>
          </a:xfrm>
          <a:custGeom>
            <a:avLst/>
            <a:gdLst>
              <a:gd name="connsiteX0" fmla="*/ 97798 w 1695450"/>
              <a:gd name="connsiteY0" fmla="*/ 1496378 h 1495425"/>
              <a:gd name="connsiteX1" fmla="*/ 1599891 w 1695450"/>
              <a:gd name="connsiteY1" fmla="*/ 1496378 h 1495425"/>
              <a:gd name="connsiteX2" fmla="*/ 1684663 w 1695450"/>
              <a:gd name="connsiteY2" fmla="*/ 1349693 h 1495425"/>
              <a:gd name="connsiteX3" fmla="*/ 933141 w 1695450"/>
              <a:gd name="connsiteY3" fmla="*/ 48578 h 1495425"/>
              <a:gd name="connsiteX4" fmla="*/ 764548 w 1695450"/>
              <a:gd name="connsiteY4" fmla="*/ 48578 h 1495425"/>
              <a:gd name="connsiteX5" fmla="*/ 13026 w 1695450"/>
              <a:gd name="connsiteY5" fmla="*/ 1349693 h 1495425"/>
              <a:gd name="connsiteX6" fmla="*/ 97798 w 1695450"/>
              <a:gd name="connsiteY6" fmla="*/ 149637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7798" y="1496378"/>
                </a:moveTo>
                <a:lnTo>
                  <a:pt x="1599891" y="1496378"/>
                </a:lnTo>
                <a:cubicBezTo>
                  <a:pt x="1675138" y="1496378"/>
                  <a:pt x="1721811" y="1415415"/>
                  <a:pt x="1684663" y="1349693"/>
                </a:cubicBezTo>
                <a:lnTo>
                  <a:pt x="933141" y="48578"/>
                </a:lnTo>
                <a:cubicBezTo>
                  <a:pt x="895994" y="-16193"/>
                  <a:pt x="801696" y="-16193"/>
                  <a:pt x="764548" y="48578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A9F266-57F0-4680-B76D-2A24C47139F8}"/>
              </a:ext>
            </a:extLst>
          </p:cNvPr>
          <p:cNvSpPr/>
          <p:nvPr/>
        </p:nvSpPr>
        <p:spPr>
          <a:xfrm>
            <a:off x="9435135" y="3742354"/>
            <a:ext cx="1959696" cy="1728495"/>
          </a:xfrm>
          <a:custGeom>
            <a:avLst/>
            <a:gdLst>
              <a:gd name="connsiteX0" fmla="*/ 13026 w 1695450"/>
              <a:gd name="connsiteY0" fmla="*/ 146685 h 1495425"/>
              <a:gd name="connsiteX1" fmla="*/ 764548 w 1695450"/>
              <a:gd name="connsiteY1" fmla="*/ 1447800 h 1495425"/>
              <a:gd name="connsiteX2" fmla="*/ 933141 w 1695450"/>
              <a:gd name="connsiteY2" fmla="*/ 1447800 h 1495425"/>
              <a:gd name="connsiteX3" fmla="*/ 1684664 w 1695450"/>
              <a:gd name="connsiteY3" fmla="*/ 146685 h 1495425"/>
              <a:gd name="connsiteX4" fmla="*/ 1599891 w 1695450"/>
              <a:gd name="connsiteY4" fmla="*/ 0 h 1495425"/>
              <a:gd name="connsiteX5" fmla="*/ 97798 w 1695450"/>
              <a:gd name="connsiteY5" fmla="*/ 0 h 1495425"/>
              <a:gd name="connsiteX6" fmla="*/ 13026 w 1695450"/>
              <a:gd name="connsiteY6" fmla="*/ 14668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3026" y="146685"/>
                </a:move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953"/>
                  <a:pt x="-24122" y="81915"/>
                  <a:pt x="13026" y="14668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3A5C37-64E3-4D85-8DF8-B7B844C7660F}"/>
              </a:ext>
            </a:extLst>
          </p:cNvPr>
          <p:cNvSpPr/>
          <p:nvPr/>
        </p:nvSpPr>
        <p:spPr>
          <a:xfrm>
            <a:off x="8375194" y="2821271"/>
            <a:ext cx="1733448" cy="1733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F2944C-AB66-40C3-B440-E71B67E8E509}"/>
              </a:ext>
            </a:extLst>
          </p:cNvPr>
          <p:cNvGrpSpPr/>
          <p:nvPr/>
        </p:nvGrpSpPr>
        <p:grpSpPr>
          <a:xfrm>
            <a:off x="1337271" y="1769448"/>
            <a:ext cx="2313874" cy="1042846"/>
            <a:chOff x="2113657" y="4283314"/>
            <a:chExt cx="3647460" cy="10428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C7E015-5A52-44A1-99A0-27A4B17E9926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D7FA2E-C802-443C-A955-E4A643EA743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768E97-D714-46A2-AC12-C9BB38E8C8D9}"/>
              </a:ext>
            </a:extLst>
          </p:cNvPr>
          <p:cNvGrpSpPr/>
          <p:nvPr/>
        </p:nvGrpSpPr>
        <p:grpSpPr>
          <a:xfrm>
            <a:off x="4388698" y="1769448"/>
            <a:ext cx="2313874" cy="1042846"/>
            <a:chOff x="2113657" y="4283314"/>
            <a:chExt cx="3647460" cy="10428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431938-BD34-4E37-92AC-2934F914020D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5DA02F-5CD4-456A-B9EF-7BD87DE4A76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961777-5F8E-4BBC-9365-A87BBEB65EAD}"/>
              </a:ext>
            </a:extLst>
          </p:cNvPr>
          <p:cNvGrpSpPr/>
          <p:nvPr/>
        </p:nvGrpSpPr>
        <p:grpSpPr>
          <a:xfrm>
            <a:off x="1337271" y="3258905"/>
            <a:ext cx="2313874" cy="1042846"/>
            <a:chOff x="2113657" y="4283314"/>
            <a:chExt cx="3647460" cy="1042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432E16-3CB8-4FB8-8CE7-A8F8F39DD94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1641E8-1447-4C28-91A1-D08D0CFB590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3370A-984A-46F1-8779-A1EC6D56E4D3}"/>
              </a:ext>
            </a:extLst>
          </p:cNvPr>
          <p:cNvGrpSpPr/>
          <p:nvPr/>
        </p:nvGrpSpPr>
        <p:grpSpPr>
          <a:xfrm>
            <a:off x="4388698" y="3258905"/>
            <a:ext cx="2313874" cy="1042846"/>
            <a:chOff x="2113657" y="4283314"/>
            <a:chExt cx="3647460" cy="10428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FB76A6-E06D-484C-8395-317E6CCA382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E9FCF1-2AD4-4D05-A7AB-E3D1948268C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8FD704-A556-4A6C-9969-985048BF3138}"/>
              </a:ext>
            </a:extLst>
          </p:cNvPr>
          <p:cNvGrpSpPr/>
          <p:nvPr/>
        </p:nvGrpSpPr>
        <p:grpSpPr>
          <a:xfrm>
            <a:off x="1337271" y="4748362"/>
            <a:ext cx="2313874" cy="1042846"/>
            <a:chOff x="2113657" y="4283314"/>
            <a:chExt cx="3647460" cy="10428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65C5BE-8E73-4864-9396-89A787EF58A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940DEA-91D6-4464-B99E-4F0E4CD7218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EEF5BF-D694-4AD6-A125-BBFAE6A760CA}"/>
              </a:ext>
            </a:extLst>
          </p:cNvPr>
          <p:cNvGrpSpPr/>
          <p:nvPr/>
        </p:nvGrpSpPr>
        <p:grpSpPr>
          <a:xfrm>
            <a:off x="4388698" y="4748362"/>
            <a:ext cx="2313874" cy="1042846"/>
            <a:chOff x="2113657" y="4283314"/>
            <a:chExt cx="3647460" cy="10428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E35ED5-6B46-4FF5-8A44-953EB494313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BF213E-0C0C-4EEE-AC17-61A9D2FB48E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Oval 21">
            <a:extLst>
              <a:ext uri="{FF2B5EF4-FFF2-40B4-BE49-F238E27FC236}">
                <a16:creationId xmlns:a16="http://schemas.microsoft.com/office/drawing/2014/main" id="{44F9C9BB-BC81-471E-AF40-6AD6546D4A4A}"/>
              </a:ext>
            </a:extLst>
          </p:cNvPr>
          <p:cNvSpPr>
            <a:spLocks noChangeAspect="1"/>
          </p:cNvSpPr>
          <p:nvPr/>
        </p:nvSpPr>
        <p:spPr>
          <a:xfrm>
            <a:off x="757316" y="1981297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EF6AA28B-9CBD-4933-97C4-F8D37FAE17F4}"/>
              </a:ext>
            </a:extLst>
          </p:cNvPr>
          <p:cNvSpPr/>
          <p:nvPr/>
        </p:nvSpPr>
        <p:spPr>
          <a:xfrm>
            <a:off x="757348" y="501415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76B54362-43C8-4DA3-9C34-829930D63766}"/>
              </a:ext>
            </a:extLst>
          </p:cNvPr>
          <p:cNvSpPr/>
          <p:nvPr/>
        </p:nvSpPr>
        <p:spPr>
          <a:xfrm>
            <a:off x="769195" y="3498220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A8CC6BD-7627-4CC7-990A-ABDF8E2506DB}"/>
              </a:ext>
            </a:extLst>
          </p:cNvPr>
          <p:cNvSpPr/>
          <p:nvPr/>
        </p:nvSpPr>
        <p:spPr>
          <a:xfrm>
            <a:off x="3868492" y="4998847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AE66D71C-39BD-4D5B-B9CF-90766ECE4BC4}"/>
              </a:ext>
            </a:extLst>
          </p:cNvPr>
          <p:cNvSpPr/>
          <p:nvPr/>
        </p:nvSpPr>
        <p:spPr>
          <a:xfrm>
            <a:off x="3941213" y="1992721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7FB01676-CA6F-4DF0-BC3C-4EA5CBAA62D2}"/>
              </a:ext>
            </a:extLst>
          </p:cNvPr>
          <p:cNvSpPr/>
          <p:nvPr/>
        </p:nvSpPr>
        <p:spPr>
          <a:xfrm>
            <a:off x="3833426" y="3523985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F3414A9D-ACFD-42F7-87B1-BECBA727DE74}"/>
              </a:ext>
            </a:extLst>
          </p:cNvPr>
          <p:cNvSpPr>
            <a:spLocks noChangeAspect="1"/>
          </p:cNvSpPr>
          <p:nvPr/>
        </p:nvSpPr>
        <p:spPr>
          <a:xfrm>
            <a:off x="7779424" y="2800901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9DBC7AB9-7D7B-4EAB-A665-E9EBC2ABD7F9}"/>
              </a:ext>
            </a:extLst>
          </p:cNvPr>
          <p:cNvSpPr/>
          <p:nvPr/>
        </p:nvSpPr>
        <p:spPr>
          <a:xfrm>
            <a:off x="7779492" y="4269706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9455C815-BBBE-4A6D-A949-B0304486D3BF}"/>
              </a:ext>
            </a:extLst>
          </p:cNvPr>
          <p:cNvSpPr/>
          <p:nvPr/>
        </p:nvSpPr>
        <p:spPr>
          <a:xfrm>
            <a:off x="9078285" y="2100370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8865F5E-CE5F-4DDA-86F1-81D7E475BCDB}"/>
              </a:ext>
            </a:extLst>
          </p:cNvPr>
          <p:cNvSpPr/>
          <p:nvPr/>
        </p:nvSpPr>
        <p:spPr>
          <a:xfrm>
            <a:off x="10301109" y="4202577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111A4A92-1B5C-4B40-9C27-B4E8B6057D96}"/>
              </a:ext>
            </a:extLst>
          </p:cNvPr>
          <p:cNvSpPr/>
          <p:nvPr/>
        </p:nvSpPr>
        <p:spPr>
          <a:xfrm>
            <a:off x="10373832" y="278435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1F17A0DC-EA18-40B9-9B69-5B7D1D31C0A6}"/>
              </a:ext>
            </a:extLst>
          </p:cNvPr>
          <p:cNvSpPr/>
          <p:nvPr/>
        </p:nvSpPr>
        <p:spPr>
          <a:xfrm>
            <a:off x="9052579" y="488841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id="{7525F0EF-09A0-48BE-A801-8EE4DCDF9E52}"/>
              </a:ext>
            </a:extLst>
          </p:cNvPr>
          <p:cNvSpPr>
            <a:spLocks noChangeAspect="1"/>
          </p:cNvSpPr>
          <p:nvPr/>
        </p:nvSpPr>
        <p:spPr>
          <a:xfrm>
            <a:off x="8996823" y="3131882"/>
            <a:ext cx="519774" cy="297708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F288A8-56D7-49FE-81C9-8FF7D65748A1}"/>
              </a:ext>
            </a:extLst>
          </p:cNvPr>
          <p:cNvGrpSpPr/>
          <p:nvPr/>
        </p:nvGrpSpPr>
        <p:grpSpPr>
          <a:xfrm>
            <a:off x="8609653" y="3502072"/>
            <a:ext cx="1332168" cy="863315"/>
            <a:chOff x="3233963" y="1954419"/>
            <a:chExt cx="1400520" cy="86331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1AA413-BA97-4452-BCF4-3AE204C86BA0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002B38-B27A-401A-806E-8355ECC45B8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880B4EA-0F6D-4F8A-A6B8-C7B6FA51AE47}"/>
              </a:ext>
            </a:extLst>
          </p:cNvPr>
          <p:cNvGrpSpPr/>
          <p:nvPr/>
        </p:nvGrpSpPr>
        <p:grpSpPr>
          <a:xfrm>
            <a:off x="4191796" y="3740635"/>
            <a:ext cx="3653591" cy="2007401"/>
            <a:chOff x="-548507" y="477868"/>
            <a:chExt cx="11570449" cy="635717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237D0A6-C306-4735-BC09-2E4446FB186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5BF55F1-2129-4AB4-A810-E207C948BB3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F0789EB-4408-43DF-ADCD-1236BDB0058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D8A22BB-E5DB-4D58-AB29-0F1D4485E47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D56A68-0229-4E00-B26B-2A0447B7F4D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4A01154-9836-4962-9511-E2092DACB36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A8C38B66-F6D9-4A51-A61D-08AE4C134DE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D0C915C2-3F6B-406E-83FD-E7B1E59AF0B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CD6A3B-6275-4412-90DA-7C6D6AF0AB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3DC2219-4E62-4245-85F6-6DD42B94AF0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4331F41-DF53-465B-828D-93BF5F14469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AA8ADB-0E94-4102-BD2F-02C9515B76A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561C137-E813-4062-89C0-246DC9272690}"/>
              </a:ext>
            </a:extLst>
          </p:cNvPr>
          <p:cNvSpPr/>
          <p:nvPr/>
        </p:nvSpPr>
        <p:spPr>
          <a:xfrm>
            <a:off x="4737362" y="3872576"/>
            <a:ext cx="2585797" cy="1580682"/>
          </a:xfrm>
          <a:custGeom>
            <a:avLst/>
            <a:gdLst>
              <a:gd name="connsiteX0" fmla="*/ 1279058 w 2585797"/>
              <a:gd name="connsiteY0" fmla="*/ 1666 h 1580682"/>
              <a:gd name="connsiteX1" fmla="*/ 1632448 w 2585797"/>
              <a:gd name="connsiteY1" fmla="*/ 185311 h 1580682"/>
              <a:gd name="connsiteX2" fmla="*/ 1891357 w 2585797"/>
              <a:gd name="connsiteY2" fmla="*/ 278008 h 1580682"/>
              <a:gd name="connsiteX3" fmla="*/ 1987271 w 2585797"/>
              <a:gd name="connsiteY3" fmla="*/ 266240 h 1580682"/>
              <a:gd name="connsiteX4" fmla="*/ 2164903 w 2585797"/>
              <a:gd name="connsiteY4" fmla="*/ 305525 h 1580682"/>
              <a:gd name="connsiteX5" fmla="*/ 2316627 w 2585797"/>
              <a:gd name="connsiteY5" fmla="*/ 277524 h 1580682"/>
              <a:gd name="connsiteX6" fmla="*/ 2576985 w 2585797"/>
              <a:gd name="connsiteY6" fmla="*/ 370617 h 1580682"/>
              <a:gd name="connsiteX7" fmla="*/ 2585797 w 2585797"/>
              <a:gd name="connsiteY7" fmla="*/ 1580682 h 1580682"/>
              <a:gd name="connsiteX8" fmla="*/ 0 w 2585797"/>
              <a:gd name="connsiteY8" fmla="*/ 1580682 h 1580682"/>
              <a:gd name="connsiteX9" fmla="*/ 0 w 2585797"/>
              <a:gd name="connsiteY9" fmla="*/ 670013 h 1580682"/>
              <a:gd name="connsiteX10" fmla="*/ 10436 w 2585797"/>
              <a:gd name="connsiteY10" fmla="*/ 670958 h 1580682"/>
              <a:gd name="connsiteX11" fmla="*/ 355628 w 2585797"/>
              <a:gd name="connsiteY11" fmla="*/ 455208 h 1580682"/>
              <a:gd name="connsiteX12" fmla="*/ 383573 w 2585797"/>
              <a:gd name="connsiteY12" fmla="*/ 457467 h 1580682"/>
              <a:gd name="connsiteX13" fmla="*/ 374713 w 2585797"/>
              <a:gd name="connsiteY13" fmla="*/ 396879 h 1580682"/>
              <a:gd name="connsiteX14" fmla="*/ 732340 w 2585797"/>
              <a:gd name="connsiteY14" fmla="*/ 109939 h 1580682"/>
              <a:gd name="connsiteX15" fmla="*/ 838231 w 2585797"/>
              <a:gd name="connsiteY15" fmla="*/ 122735 h 1580682"/>
              <a:gd name="connsiteX16" fmla="*/ 926243 w 2585797"/>
              <a:gd name="connsiteY16" fmla="*/ 97004 h 1580682"/>
              <a:gd name="connsiteX17" fmla="*/ 1119363 w 2585797"/>
              <a:gd name="connsiteY17" fmla="*/ 16456 h 1580682"/>
              <a:gd name="connsiteX18" fmla="*/ 1279058 w 2585797"/>
              <a:gd name="connsiteY18" fmla="*/ 1666 h 15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5797" h="1580682">
                <a:moveTo>
                  <a:pt x="1279058" y="1666"/>
                </a:moveTo>
                <a:cubicBezTo>
                  <a:pt x="1423790" y="14745"/>
                  <a:pt x="1528119" y="102561"/>
                  <a:pt x="1632448" y="185311"/>
                </a:cubicBezTo>
                <a:cubicBezTo>
                  <a:pt x="1750674" y="189186"/>
                  <a:pt x="1805055" y="247109"/>
                  <a:pt x="1891357" y="278008"/>
                </a:cubicBezTo>
                <a:cubicBezTo>
                  <a:pt x="1921608" y="269907"/>
                  <a:pt x="1953906" y="266240"/>
                  <a:pt x="1987271" y="266240"/>
                </a:cubicBezTo>
                <a:cubicBezTo>
                  <a:pt x="2052219" y="266240"/>
                  <a:pt x="2113123" y="280132"/>
                  <a:pt x="2164903" y="305525"/>
                </a:cubicBezTo>
                <a:cubicBezTo>
                  <a:pt x="2210644" y="287273"/>
                  <a:pt x="2262217" y="277524"/>
                  <a:pt x="2316627" y="277524"/>
                </a:cubicBezTo>
                <a:cubicBezTo>
                  <a:pt x="2420143" y="277524"/>
                  <a:pt x="2513390" y="312812"/>
                  <a:pt x="2576985" y="370617"/>
                </a:cubicBezTo>
                <a:lnTo>
                  <a:pt x="2585797" y="1580682"/>
                </a:lnTo>
                <a:lnTo>
                  <a:pt x="0" y="1580682"/>
                </a:lnTo>
                <a:lnTo>
                  <a:pt x="0" y="670013"/>
                </a:lnTo>
                <a:lnTo>
                  <a:pt x="10436" y="670958"/>
                </a:lnTo>
                <a:cubicBezTo>
                  <a:pt x="48773" y="546781"/>
                  <a:pt x="188871" y="455208"/>
                  <a:pt x="355628" y="455208"/>
                </a:cubicBezTo>
                <a:cubicBezTo>
                  <a:pt x="365073" y="455208"/>
                  <a:pt x="374433" y="455501"/>
                  <a:pt x="383573" y="457467"/>
                </a:cubicBezTo>
                <a:cubicBezTo>
                  <a:pt x="377483" y="438048"/>
                  <a:pt x="374713" y="417722"/>
                  <a:pt x="374713" y="396879"/>
                </a:cubicBezTo>
                <a:cubicBezTo>
                  <a:pt x="374713" y="238407"/>
                  <a:pt x="534829" y="109939"/>
                  <a:pt x="732340" y="109939"/>
                </a:cubicBezTo>
                <a:cubicBezTo>
                  <a:pt x="769209" y="109939"/>
                  <a:pt x="804773" y="114415"/>
                  <a:pt x="838231" y="122735"/>
                </a:cubicBezTo>
                <a:lnTo>
                  <a:pt x="926243" y="97004"/>
                </a:lnTo>
                <a:cubicBezTo>
                  <a:pt x="961903" y="52321"/>
                  <a:pt x="1063131" y="42315"/>
                  <a:pt x="1119363" y="16456"/>
                </a:cubicBezTo>
                <a:cubicBezTo>
                  <a:pt x="1178081" y="1251"/>
                  <a:pt x="1230814" y="-2694"/>
                  <a:pt x="1279058" y="16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87A554E-32EE-42CF-B7BD-2952BA31207F}"/>
              </a:ext>
            </a:extLst>
          </p:cNvPr>
          <p:cNvSpPr/>
          <p:nvPr/>
        </p:nvSpPr>
        <p:spPr>
          <a:xfrm>
            <a:off x="4737826" y="4233934"/>
            <a:ext cx="2576985" cy="1219324"/>
          </a:xfrm>
          <a:custGeom>
            <a:avLst/>
            <a:gdLst>
              <a:gd name="connsiteX0" fmla="*/ 1270278 w 2576985"/>
              <a:gd name="connsiteY0" fmla="*/ 1910 h 1219324"/>
              <a:gd name="connsiteX1" fmla="*/ 1530048 w 2576985"/>
              <a:gd name="connsiteY1" fmla="*/ 96217 h 1219324"/>
              <a:gd name="connsiteX2" fmla="*/ 1572490 w 2576985"/>
              <a:gd name="connsiteY2" fmla="*/ 140087 h 1219324"/>
              <a:gd name="connsiteX3" fmla="*/ 1814641 w 2576985"/>
              <a:gd name="connsiteY3" fmla="*/ 293064 h 1219324"/>
              <a:gd name="connsiteX4" fmla="*/ 1936341 w 2576985"/>
              <a:gd name="connsiteY4" fmla="*/ 272065 h 1219324"/>
              <a:gd name="connsiteX5" fmla="*/ 2033994 w 2576985"/>
              <a:gd name="connsiteY5" fmla="*/ 286383 h 1219324"/>
              <a:gd name="connsiteX6" fmla="*/ 2356700 w 2576985"/>
              <a:gd name="connsiteY6" fmla="*/ 71119 h 1219324"/>
              <a:gd name="connsiteX7" fmla="*/ 2576985 w 2576985"/>
              <a:gd name="connsiteY7" fmla="*/ 146845 h 1219324"/>
              <a:gd name="connsiteX8" fmla="*/ 2576985 w 2576985"/>
              <a:gd name="connsiteY8" fmla="*/ 1219324 h 1219324"/>
              <a:gd name="connsiteX9" fmla="*/ 0 w 2576985"/>
              <a:gd name="connsiteY9" fmla="*/ 1219324 h 1219324"/>
              <a:gd name="connsiteX10" fmla="*/ 0 w 2576985"/>
              <a:gd name="connsiteY10" fmla="*/ 654516 h 1219324"/>
              <a:gd name="connsiteX11" fmla="*/ 235419 w 2576985"/>
              <a:gd name="connsiteY11" fmla="*/ 568687 h 1219324"/>
              <a:gd name="connsiteX12" fmla="*/ 387418 w 2576985"/>
              <a:gd name="connsiteY12" fmla="*/ 602278 h 1219324"/>
              <a:gd name="connsiteX13" fmla="*/ 602176 w 2576985"/>
              <a:gd name="connsiteY13" fmla="*/ 392468 h 1219324"/>
              <a:gd name="connsiteX14" fmla="*/ 934907 w 2576985"/>
              <a:gd name="connsiteY14" fmla="*/ 144335 h 1219324"/>
              <a:gd name="connsiteX15" fmla="*/ 962923 w 2576985"/>
              <a:gd name="connsiteY15" fmla="*/ 147938 h 1219324"/>
              <a:gd name="connsiteX16" fmla="*/ 967683 w 2576985"/>
              <a:gd name="connsiteY16" fmla="*/ 140087 h 1219324"/>
              <a:gd name="connsiteX17" fmla="*/ 1096256 w 2576985"/>
              <a:gd name="connsiteY17" fmla="*/ 35562 h 1219324"/>
              <a:gd name="connsiteX18" fmla="*/ 1168860 w 2576985"/>
              <a:gd name="connsiteY18" fmla="*/ 9992 h 1219324"/>
              <a:gd name="connsiteX19" fmla="*/ 1270278 w 2576985"/>
              <a:gd name="connsiteY19" fmla="*/ 1910 h 121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6985" h="1219324">
                <a:moveTo>
                  <a:pt x="1270278" y="1910"/>
                </a:moveTo>
                <a:cubicBezTo>
                  <a:pt x="1376239" y="-4735"/>
                  <a:pt x="1487574" y="1375"/>
                  <a:pt x="1530048" y="96217"/>
                </a:cubicBezTo>
                <a:lnTo>
                  <a:pt x="1572490" y="140087"/>
                </a:lnTo>
                <a:cubicBezTo>
                  <a:pt x="1724714" y="172791"/>
                  <a:pt x="1744140" y="205496"/>
                  <a:pt x="1814641" y="293064"/>
                </a:cubicBezTo>
                <a:cubicBezTo>
                  <a:pt x="1852182" y="279238"/>
                  <a:pt x="1893326" y="272065"/>
                  <a:pt x="1936341" y="272065"/>
                </a:cubicBezTo>
                <a:cubicBezTo>
                  <a:pt x="1970463" y="272065"/>
                  <a:pt x="2003406" y="276579"/>
                  <a:pt x="2033994" y="286383"/>
                </a:cubicBezTo>
                <a:cubicBezTo>
                  <a:pt x="2074756" y="161595"/>
                  <a:pt x="2203925" y="71119"/>
                  <a:pt x="2356700" y="71119"/>
                </a:cubicBezTo>
                <a:cubicBezTo>
                  <a:pt x="2441616" y="71119"/>
                  <a:pt x="2519236" y="99071"/>
                  <a:pt x="2576985" y="146845"/>
                </a:cubicBezTo>
                <a:lnTo>
                  <a:pt x="2576985" y="1219324"/>
                </a:lnTo>
                <a:lnTo>
                  <a:pt x="0" y="1219324"/>
                </a:lnTo>
                <a:lnTo>
                  <a:pt x="0" y="654516"/>
                </a:lnTo>
                <a:cubicBezTo>
                  <a:pt x="60546" y="601275"/>
                  <a:pt x="143731" y="568687"/>
                  <a:pt x="235419" y="568687"/>
                </a:cubicBezTo>
                <a:cubicBezTo>
                  <a:pt x="290329" y="568687"/>
                  <a:pt x="342193" y="580376"/>
                  <a:pt x="387418" y="602278"/>
                </a:cubicBezTo>
                <a:cubicBezTo>
                  <a:pt x="413208" y="503301"/>
                  <a:pt x="495522" y="424483"/>
                  <a:pt x="602176" y="392468"/>
                </a:cubicBezTo>
                <a:cubicBezTo>
                  <a:pt x="630658" y="251244"/>
                  <a:pt x="768835" y="144335"/>
                  <a:pt x="934907" y="144335"/>
                </a:cubicBezTo>
                <a:lnTo>
                  <a:pt x="962923" y="147938"/>
                </a:lnTo>
                <a:lnTo>
                  <a:pt x="967683" y="140087"/>
                </a:lnTo>
                <a:cubicBezTo>
                  <a:pt x="1000452" y="96670"/>
                  <a:pt x="1044583" y="60689"/>
                  <a:pt x="1096256" y="35562"/>
                </a:cubicBezTo>
                <a:lnTo>
                  <a:pt x="1168860" y="9992"/>
                </a:lnTo>
                <a:cubicBezTo>
                  <a:pt x="1200236" y="7757"/>
                  <a:pt x="1234958" y="4125"/>
                  <a:pt x="1270278" y="1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F3C5-715A-482D-B5A7-E154D523D888}"/>
              </a:ext>
            </a:extLst>
          </p:cNvPr>
          <p:cNvSpPr txBox="1"/>
          <p:nvPr/>
        </p:nvSpPr>
        <p:spPr>
          <a:xfrm>
            <a:off x="5376571" y="4765232"/>
            <a:ext cx="1411922" cy="5078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1F8A47-4C2F-4B14-9301-C91550561BBF}"/>
              </a:ext>
            </a:extLst>
          </p:cNvPr>
          <p:cNvGrpSpPr/>
          <p:nvPr/>
        </p:nvGrpSpPr>
        <p:grpSpPr>
          <a:xfrm>
            <a:off x="678996" y="3213154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BF597A-5D8B-4AB6-91D8-51454AB7E98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FF2479-D735-4471-AF90-90FC69F04D0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E00518-34CA-4F2A-AC2C-F1A87343FAD8}"/>
              </a:ext>
            </a:extLst>
          </p:cNvPr>
          <p:cNvGrpSpPr/>
          <p:nvPr/>
        </p:nvGrpSpPr>
        <p:grpSpPr>
          <a:xfrm>
            <a:off x="8544655" y="3213155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EF4FF1-BE9A-48FC-BA5E-394A5532AA0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05B6E7-2846-4507-B17C-4BA3FBFD1C0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64340-3E5E-4FD4-9119-5F6ECB74321A}"/>
              </a:ext>
            </a:extLst>
          </p:cNvPr>
          <p:cNvSpPr/>
          <p:nvPr/>
        </p:nvSpPr>
        <p:spPr>
          <a:xfrm>
            <a:off x="3747668" y="332171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25A024C-C978-4F8D-84D4-51F9FEA6064E}"/>
              </a:ext>
            </a:extLst>
          </p:cNvPr>
          <p:cNvSpPr txBox="1">
            <a:spLocks/>
          </p:cNvSpPr>
          <p:nvPr/>
        </p:nvSpPr>
        <p:spPr>
          <a:xfrm>
            <a:off x="3747668" y="337571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24DB2C-5534-4D20-959A-E5EB81C92E89}"/>
              </a:ext>
            </a:extLst>
          </p:cNvPr>
          <p:cNvSpPr/>
          <p:nvPr/>
        </p:nvSpPr>
        <p:spPr>
          <a:xfrm>
            <a:off x="8067249" y="332704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E926D-7C6E-4C0B-822A-FAEAFB518680}"/>
              </a:ext>
            </a:extLst>
          </p:cNvPr>
          <p:cNvGrpSpPr/>
          <p:nvPr/>
        </p:nvGrpSpPr>
        <p:grpSpPr>
          <a:xfrm>
            <a:off x="760633" y="4721691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4489B0-468B-4BE4-837D-1C36B859BF9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87F932-3EC0-423F-B90D-A85E7BD8B1C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4F4722-6D2C-4024-9628-82818F4DD98C}"/>
              </a:ext>
            </a:extLst>
          </p:cNvPr>
          <p:cNvGrpSpPr/>
          <p:nvPr/>
        </p:nvGrpSpPr>
        <p:grpSpPr>
          <a:xfrm>
            <a:off x="8443368" y="4721691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3F3D19-9147-44B5-A316-F4FE7BC240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BBAC4F-3767-4567-AE4A-34EC71F8B2E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AF5CF55-52F5-4E4D-8056-A7224E3D6B9A}"/>
              </a:ext>
            </a:extLst>
          </p:cNvPr>
          <p:cNvSpPr/>
          <p:nvPr/>
        </p:nvSpPr>
        <p:spPr>
          <a:xfrm>
            <a:off x="3829561" y="480530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8F18434-F4AC-4042-84CF-9B3FA0313D9C}"/>
              </a:ext>
            </a:extLst>
          </p:cNvPr>
          <p:cNvSpPr txBox="1">
            <a:spLocks/>
          </p:cNvSpPr>
          <p:nvPr/>
        </p:nvSpPr>
        <p:spPr>
          <a:xfrm>
            <a:off x="3820036" y="486328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2420B-69CD-40C1-A944-20B38ED82A7D}"/>
              </a:ext>
            </a:extLst>
          </p:cNvPr>
          <p:cNvSpPr/>
          <p:nvPr/>
        </p:nvSpPr>
        <p:spPr>
          <a:xfrm>
            <a:off x="7962601" y="481064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4D50DD7-3A90-4983-AA82-E1DC1D8AEE65}"/>
              </a:ext>
            </a:extLst>
          </p:cNvPr>
          <p:cNvSpPr txBox="1">
            <a:spLocks/>
          </p:cNvSpPr>
          <p:nvPr/>
        </p:nvSpPr>
        <p:spPr>
          <a:xfrm>
            <a:off x="7953076" y="486861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B5B55D2-6F6D-4189-99A3-17C447A01057}"/>
              </a:ext>
            </a:extLst>
          </p:cNvPr>
          <p:cNvSpPr txBox="1">
            <a:spLocks/>
          </p:cNvSpPr>
          <p:nvPr/>
        </p:nvSpPr>
        <p:spPr>
          <a:xfrm>
            <a:off x="8067249" y="338104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37B885-4734-4C1B-BAAE-010E04EBDB4B}"/>
              </a:ext>
            </a:extLst>
          </p:cNvPr>
          <p:cNvGrpSpPr/>
          <p:nvPr/>
        </p:nvGrpSpPr>
        <p:grpSpPr>
          <a:xfrm>
            <a:off x="1511306" y="1448586"/>
            <a:ext cx="2988000" cy="923330"/>
            <a:chOff x="3017859" y="4283314"/>
            <a:chExt cx="189084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3EA2AB-BD0A-431C-820C-116F9A6D9CD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F331DB-F537-49E3-BA9C-BADCC036F6C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27C0E2-5050-4029-9129-4EA571EA52FB}"/>
              </a:ext>
            </a:extLst>
          </p:cNvPr>
          <p:cNvGrpSpPr/>
          <p:nvPr/>
        </p:nvGrpSpPr>
        <p:grpSpPr>
          <a:xfrm>
            <a:off x="7692696" y="1448586"/>
            <a:ext cx="2988000" cy="923330"/>
            <a:chOff x="3017859" y="4283314"/>
            <a:chExt cx="1890849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AB78BD-5F6D-4FDB-8F59-2BAD5209123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36A581-CD24-4845-96F6-F8721249B2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0ED3042-D594-48E8-B9F1-74BFD8468F87}"/>
              </a:ext>
            </a:extLst>
          </p:cNvPr>
          <p:cNvSpPr/>
          <p:nvPr/>
        </p:nvSpPr>
        <p:spPr>
          <a:xfrm>
            <a:off x="4581231" y="154399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6909B3E-BB46-4644-BB8B-65332E9896C8}"/>
              </a:ext>
            </a:extLst>
          </p:cNvPr>
          <p:cNvSpPr txBox="1">
            <a:spLocks/>
          </p:cNvSpPr>
          <p:nvPr/>
        </p:nvSpPr>
        <p:spPr>
          <a:xfrm>
            <a:off x="4581231" y="159799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667C82-3B24-4DDB-8044-7C7CEA26D470}"/>
              </a:ext>
            </a:extLst>
          </p:cNvPr>
          <p:cNvSpPr/>
          <p:nvPr/>
        </p:nvSpPr>
        <p:spPr>
          <a:xfrm>
            <a:off x="7207815" y="154399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02EF6C-ACEB-48EB-90EA-EE5DBBD06CE4}"/>
              </a:ext>
            </a:extLst>
          </p:cNvPr>
          <p:cNvSpPr txBox="1">
            <a:spLocks/>
          </p:cNvSpPr>
          <p:nvPr/>
        </p:nvSpPr>
        <p:spPr>
          <a:xfrm>
            <a:off x="7207815" y="159799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DA0075B-3082-4627-8B78-AED0250B8B5D}"/>
              </a:ext>
            </a:extLst>
          </p:cNvPr>
          <p:cNvGrpSpPr/>
          <p:nvPr/>
        </p:nvGrpSpPr>
        <p:grpSpPr>
          <a:xfrm>
            <a:off x="5099710" y="1401325"/>
            <a:ext cx="1972227" cy="3168198"/>
            <a:chOff x="7185244" y="414682"/>
            <a:chExt cx="2544566" cy="408760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C4AD902-1F3A-4A15-A1FD-1957287039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4C069B4-D09B-4D97-905C-E56AD4B80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EFB3199-625F-4AC0-B34F-A6EB5C775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96A42C8-3CB4-45C6-BEF8-5D1F95BA471A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A904FEC-2C30-424A-BB59-BFFCDEFB5A25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2945FF6-4669-46DD-B441-226BE80CA03D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4BAE0DA-C826-4048-BA0A-4E6A6AB1C437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0467D16-8906-4575-A24E-71548F5C5905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ABEBCE0-E1B9-4BBB-A38E-B720FCFD395C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03A69BC-8B61-41A6-A356-BA07BC091D04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4283F71-6049-4140-A437-35F2E969FE93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D589166-C8BE-4B54-A14B-2FB7F3FDF19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5352E8C-8B17-4ED9-9D92-F1F9AA8FD6A6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1C4021D-D9D7-487E-A725-8544DA1D81E2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ED3F769-F3FE-4225-A291-A999B9B7BA1A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D02E1C7-6A13-478E-A284-BFBD49A98A12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7CC7F32-E721-4C21-99DF-FB1B17798BAD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124703E-DA08-4E09-A19F-16CCC7FAE6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2AE3F95-91FB-47E9-B8CA-1D57334D3BAA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4810DD-C708-43F2-B199-38844D86909E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3C6FC2F7-40B6-404E-B040-57B80865BF29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0F73813-0DE6-43C8-BF6C-7D92BB2A8687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1F7EF91B-A975-4974-A5D3-55553BB9830F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423FC73-CFA0-4D85-AAC6-2C153C656AB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5FE11F8-2BE2-4BC3-BB0B-4F76FE6E6F73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13B57E6-A72D-4254-9565-ED39A7A96FDD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5D51DCA9-17DA-42B2-8669-76DD22F247A2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802FB52-F615-4CC0-B70C-2771572BCA7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A9DFDA68-E753-4953-8BF5-F00769D88876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8A7B6208-C202-478F-8998-18AF32E29AD0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BEAB1680-B38E-42BD-88DF-B9B54E79A6CF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2BD7BD7-E9F5-4A9E-9A30-F945B54C62B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ECF0669-03F5-45CD-9A6D-24475F368110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F8BD4A00-18DA-4DA4-B4FB-62F96ACCE01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AD0CB684-1882-45D8-8696-A2B420279F88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F32789C-CFF4-4AFE-8297-44A4BD2A8F0D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A11FC126-3580-403B-AE93-36768C45EA5D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160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2E7CCEE-435D-4625-B26B-E4D40208C6EB}"/>
              </a:ext>
            </a:extLst>
          </p:cNvPr>
          <p:cNvSpPr txBox="1">
            <a:spLocks/>
          </p:cNvSpPr>
          <p:nvPr/>
        </p:nvSpPr>
        <p:spPr>
          <a:xfrm>
            <a:off x="8388058" y="699017"/>
            <a:ext cx="3092412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8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Oval 91">
            <a:extLst>
              <a:ext uri="{FF2B5EF4-FFF2-40B4-BE49-F238E27FC236}">
                <a16:creationId xmlns:a16="http://schemas.microsoft.com/office/drawing/2014/main" id="{B8D04A34-E904-4C11-9E5F-1F0A413CE8D3}"/>
              </a:ext>
            </a:extLst>
          </p:cNvPr>
          <p:cNvSpPr/>
          <p:nvPr/>
        </p:nvSpPr>
        <p:spPr>
          <a:xfrm>
            <a:off x="4455706" y="2098666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94">
            <a:extLst>
              <a:ext uri="{FF2B5EF4-FFF2-40B4-BE49-F238E27FC236}">
                <a16:creationId xmlns:a16="http://schemas.microsoft.com/office/drawing/2014/main" id="{C973BAFE-AFBA-4D8F-BF47-24BA2EA3018E}"/>
              </a:ext>
            </a:extLst>
          </p:cNvPr>
          <p:cNvSpPr/>
          <p:nvPr/>
        </p:nvSpPr>
        <p:spPr>
          <a:xfrm>
            <a:off x="3610098" y="3043337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95">
            <a:extLst>
              <a:ext uri="{FF2B5EF4-FFF2-40B4-BE49-F238E27FC236}">
                <a16:creationId xmlns:a16="http://schemas.microsoft.com/office/drawing/2014/main" id="{DC56328C-A8DE-4F11-A22B-9EE1FAB2A878}"/>
              </a:ext>
            </a:extLst>
          </p:cNvPr>
          <p:cNvSpPr/>
          <p:nvPr/>
        </p:nvSpPr>
        <p:spPr>
          <a:xfrm>
            <a:off x="4387038" y="3988006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24">
            <a:extLst>
              <a:ext uri="{FF2B5EF4-FFF2-40B4-BE49-F238E27FC236}">
                <a16:creationId xmlns:a16="http://schemas.microsoft.com/office/drawing/2014/main" id="{F5CA276E-984A-4A99-B87B-F70252A27659}"/>
              </a:ext>
            </a:extLst>
          </p:cNvPr>
          <p:cNvGrpSpPr/>
          <p:nvPr/>
        </p:nvGrpSpPr>
        <p:grpSpPr>
          <a:xfrm>
            <a:off x="1294691" y="2033684"/>
            <a:ext cx="2983092" cy="657346"/>
            <a:chOff x="4965551" y="1783849"/>
            <a:chExt cx="1780587" cy="6573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F850C-090C-4508-9622-F768AA36A94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C1089A-F77D-45EB-8254-B8A5C213E78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7">
            <a:extLst>
              <a:ext uri="{FF2B5EF4-FFF2-40B4-BE49-F238E27FC236}">
                <a16:creationId xmlns:a16="http://schemas.microsoft.com/office/drawing/2014/main" id="{47F15E67-F438-4E42-9C50-904C166CA794}"/>
              </a:ext>
            </a:extLst>
          </p:cNvPr>
          <p:cNvGrpSpPr/>
          <p:nvPr/>
        </p:nvGrpSpPr>
        <p:grpSpPr>
          <a:xfrm>
            <a:off x="449807" y="2983455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8CA146-9749-4DB7-A54C-6B11CBBFEAE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B20916-B5C1-42CE-A04E-10228D393C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30">
            <a:extLst>
              <a:ext uri="{FF2B5EF4-FFF2-40B4-BE49-F238E27FC236}">
                <a16:creationId xmlns:a16="http://schemas.microsoft.com/office/drawing/2014/main" id="{6940BD1F-AEBD-4A56-AB0E-266BE9EEAAB9}"/>
              </a:ext>
            </a:extLst>
          </p:cNvPr>
          <p:cNvGrpSpPr/>
          <p:nvPr/>
        </p:nvGrpSpPr>
        <p:grpSpPr>
          <a:xfrm>
            <a:off x="1136087" y="3933227"/>
            <a:ext cx="2983092" cy="657346"/>
            <a:chOff x="4965551" y="1783849"/>
            <a:chExt cx="1780587" cy="6573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223521-7091-4754-B05E-52867F1BDC9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EE05DD-7746-4228-A9B7-CACA428D189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C7FE786F-31F5-437C-B10A-FA8D20AC9B56}"/>
              </a:ext>
            </a:extLst>
          </p:cNvPr>
          <p:cNvSpPr/>
          <p:nvPr/>
        </p:nvSpPr>
        <p:spPr>
          <a:xfrm flipH="1">
            <a:off x="4531637" y="4153938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F7DDEDE1-0253-498E-9E2C-44FB02EBBB81}"/>
              </a:ext>
            </a:extLst>
          </p:cNvPr>
          <p:cNvSpPr>
            <a:spLocks noChangeAspect="1"/>
          </p:cNvSpPr>
          <p:nvPr/>
        </p:nvSpPr>
        <p:spPr>
          <a:xfrm rot="9900000">
            <a:off x="4613098" y="2270428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723634AB-D977-4642-8D40-B63FE4D78EA8}"/>
              </a:ext>
            </a:extLst>
          </p:cNvPr>
          <p:cNvSpPr>
            <a:spLocks noChangeAspect="1"/>
          </p:cNvSpPr>
          <p:nvPr/>
        </p:nvSpPr>
        <p:spPr>
          <a:xfrm>
            <a:off x="3751379" y="3177162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AFEAB-B13A-49F5-8414-024E520F9BA4}"/>
              </a:ext>
            </a:extLst>
          </p:cNvPr>
          <p:cNvSpPr txBox="1"/>
          <p:nvPr/>
        </p:nvSpPr>
        <p:spPr>
          <a:xfrm>
            <a:off x="3845603" y="5961347"/>
            <a:ext cx="347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0DEF9681-AE39-446D-90C3-94C83A4B814E}"/>
              </a:ext>
            </a:extLst>
          </p:cNvPr>
          <p:cNvSpPr/>
          <p:nvPr/>
        </p:nvSpPr>
        <p:spPr>
          <a:xfrm>
            <a:off x="5301314" y="4932675"/>
            <a:ext cx="563020" cy="5630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130">
            <a:extLst>
              <a:ext uri="{FF2B5EF4-FFF2-40B4-BE49-F238E27FC236}">
                <a16:creationId xmlns:a16="http://schemas.microsoft.com/office/drawing/2014/main" id="{34396A92-AB82-45D0-AA25-AD5421E56D5A}"/>
              </a:ext>
            </a:extLst>
          </p:cNvPr>
          <p:cNvGrpSpPr/>
          <p:nvPr/>
        </p:nvGrpSpPr>
        <p:grpSpPr>
          <a:xfrm>
            <a:off x="1822367" y="4882997"/>
            <a:ext cx="2983092" cy="657346"/>
            <a:chOff x="4965551" y="1783849"/>
            <a:chExt cx="1780587" cy="6573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4FDC1B-0313-4FCC-B1F6-BE6AED17372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4DE6FB-568E-43A9-8D52-B6E26ED9226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91">
            <a:extLst>
              <a:ext uri="{FF2B5EF4-FFF2-40B4-BE49-F238E27FC236}">
                <a16:creationId xmlns:a16="http://schemas.microsoft.com/office/drawing/2014/main" id="{25C54D93-9DB4-421A-B2B7-A0D447D59A75}"/>
              </a:ext>
            </a:extLst>
          </p:cNvPr>
          <p:cNvSpPr/>
          <p:nvPr/>
        </p:nvSpPr>
        <p:spPr>
          <a:xfrm>
            <a:off x="5301314" y="1153997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24">
            <a:extLst>
              <a:ext uri="{FF2B5EF4-FFF2-40B4-BE49-F238E27FC236}">
                <a16:creationId xmlns:a16="http://schemas.microsoft.com/office/drawing/2014/main" id="{C04E4097-7A01-453D-8F15-6EB7F2078691}"/>
              </a:ext>
            </a:extLst>
          </p:cNvPr>
          <p:cNvGrpSpPr/>
          <p:nvPr/>
        </p:nvGrpSpPr>
        <p:grpSpPr>
          <a:xfrm>
            <a:off x="2139575" y="1083912"/>
            <a:ext cx="2983092" cy="657346"/>
            <a:chOff x="4965551" y="1783849"/>
            <a:chExt cx="1780587" cy="6573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C4994D-672C-42B4-A471-F3AA5CB17CF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F5BEB3-30BF-4844-8570-66D6F517F72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1FC487FF-7962-40B9-8D48-7BF08DA49F92}"/>
              </a:ext>
            </a:extLst>
          </p:cNvPr>
          <p:cNvSpPr/>
          <p:nvPr/>
        </p:nvSpPr>
        <p:spPr>
          <a:xfrm>
            <a:off x="5435881" y="1339845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F27D8F0A-8ACE-4EB3-8140-B8428878F1C1}"/>
              </a:ext>
            </a:extLst>
          </p:cNvPr>
          <p:cNvSpPr/>
          <p:nvPr/>
        </p:nvSpPr>
        <p:spPr>
          <a:xfrm>
            <a:off x="5448453" y="5103079"/>
            <a:ext cx="268740" cy="2064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4CC15-FCF1-420F-91E0-EFF59836003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901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CBB612-0C63-4ACD-A176-06B80970A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343870"/>
              </p:ext>
            </p:extLst>
          </p:nvPr>
        </p:nvGraphicFramePr>
        <p:xfrm>
          <a:off x="910004" y="1544506"/>
          <a:ext cx="10410092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FFC23-F7E8-4D19-91BF-F42BD2EAD86D}"/>
              </a:ext>
            </a:extLst>
          </p:cNvPr>
          <p:cNvSpPr txBox="1"/>
          <p:nvPr/>
        </p:nvSpPr>
        <p:spPr>
          <a:xfrm>
            <a:off x="790771" y="4398451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6CD7B8-091D-4365-B747-2A82DCF350A1}"/>
              </a:ext>
            </a:extLst>
          </p:cNvPr>
          <p:cNvGrpSpPr/>
          <p:nvPr/>
        </p:nvGrpSpPr>
        <p:grpSpPr>
          <a:xfrm>
            <a:off x="790771" y="4778313"/>
            <a:ext cx="2351864" cy="1087746"/>
            <a:chOff x="795167" y="4997388"/>
            <a:chExt cx="2351864" cy="10877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EB9827-F9C7-4841-B246-D4C4BE4A13E4}"/>
                </a:ext>
              </a:extLst>
            </p:cNvPr>
            <p:cNvSpPr txBox="1"/>
            <p:nvPr/>
          </p:nvSpPr>
          <p:spPr>
            <a:xfrm>
              <a:off x="795167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16A4A-95A9-49A9-9C4A-2B98DD073565}"/>
                </a:ext>
              </a:extLst>
            </p:cNvPr>
            <p:cNvSpPr txBox="1"/>
            <p:nvPr/>
          </p:nvSpPr>
          <p:spPr>
            <a:xfrm>
              <a:off x="795167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4DBB6-AA6C-44EC-856E-E6091B8A2247}"/>
              </a:ext>
            </a:extLst>
          </p:cNvPr>
          <p:cNvGrpSpPr/>
          <p:nvPr/>
        </p:nvGrpSpPr>
        <p:grpSpPr>
          <a:xfrm>
            <a:off x="5621940" y="3920775"/>
            <a:ext cx="5698157" cy="246221"/>
            <a:chOff x="3131840" y="2174667"/>
            <a:chExt cx="5698157" cy="2462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E1A7A0-AF0D-4405-8C09-AC85440B5E7E}"/>
                </a:ext>
              </a:extLst>
            </p:cNvPr>
            <p:cNvGrpSpPr/>
            <p:nvPr/>
          </p:nvGrpSpPr>
          <p:grpSpPr>
            <a:xfrm>
              <a:off x="3131840" y="2174667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9D3363-872D-4878-9258-FA80E573DC45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0F03D-7F05-4B30-9DC9-50860261FAC9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2AED2B-40BB-4BA2-8120-284317BCF392}"/>
                </a:ext>
              </a:extLst>
            </p:cNvPr>
            <p:cNvGrpSpPr/>
            <p:nvPr/>
          </p:nvGrpSpPr>
          <p:grpSpPr>
            <a:xfrm>
              <a:off x="4545287" y="2174667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9D750C-AECD-4F68-AC85-CE8A8EAB172A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C98AC7-B673-4ED3-A321-76848868E5D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88272B-F47D-4C9B-A9D0-6444A6CC3ABF}"/>
                </a:ext>
              </a:extLst>
            </p:cNvPr>
            <p:cNvGrpSpPr/>
            <p:nvPr/>
          </p:nvGrpSpPr>
          <p:grpSpPr>
            <a:xfrm>
              <a:off x="5958734" y="2174667"/>
              <a:ext cx="1457815" cy="246221"/>
              <a:chOff x="5119489" y="2112184"/>
              <a:chExt cx="1457815" cy="2462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7A74EB0-A80B-442C-9B5E-6D72B1F3D6B4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F53550-610D-4FA8-8108-04E5CD550A6C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CA16E7-BC47-4A26-BB12-5B6D4C85FE67}"/>
                </a:ext>
              </a:extLst>
            </p:cNvPr>
            <p:cNvGrpSpPr/>
            <p:nvPr/>
          </p:nvGrpSpPr>
          <p:grpSpPr>
            <a:xfrm>
              <a:off x="7372182" y="2174667"/>
              <a:ext cx="1457815" cy="246221"/>
              <a:chOff x="5119489" y="2112184"/>
              <a:chExt cx="1457815" cy="24622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1925C3-037E-4A61-B53D-614B9034F6E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DCAFCE-F37E-41B7-A144-E51E36E50310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914A5F-5958-4FC7-B54B-A725623F122A}"/>
              </a:ext>
            </a:extLst>
          </p:cNvPr>
          <p:cNvSpPr txBox="1"/>
          <p:nvPr/>
        </p:nvSpPr>
        <p:spPr>
          <a:xfrm>
            <a:off x="3538547" y="4398451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181D1D-DE3A-441D-AA56-B9644E0CCBA2}"/>
              </a:ext>
            </a:extLst>
          </p:cNvPr>
          <p:cNvGrpSpPr/>
          <p:nvPr/>
        </p:nvGrpSpPr>
        <p:grpSpPr>
          <a:xfrm>
            <a:off x="3538547" y="4778313"/>
            <a:ext cx="2351864" cy="1087746"/>
            <a:chOff x="3542943" y="4997388"/>
            <a:chExt cx="2351864" cy="10877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A117CE-8AC7-4C4F-A584-778490A2AFCB}"/>
                </a:ext>
              </a:extLst>
            </p:cNvPr>
            <p:cNvSpPr txBox="1"/>
            <p:nvPr/>
          </p:nvSpPr>
          <p:spPr>
            <a:xfrm>
              <a:off x="3542943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AC443B-AFC7-46F9-BF8D-4D4FD80A08E6}"/>
                </a:ext>
              </a:extLst>
            </p:cNvPr>
            <p:cNvSpPr txBox="1"/>
            <p:nvPr/>
          </p:nvSpPr>
          <p:spPr>
            <a:xfrm>
              <a:off x="3542943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F1F799-D715-4D47-985E-1758E1A0819E}"/>
              </a:ext>
            </a:extLst>
          </p:cNvPr>
          <p:cNvSpPr txBox="1"/>
          <p:nvPr/>
        </p:nvSpPr>
        <p:spPr>
          <a:xfrm>
            <a:off x="6286323" y="4398451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BC0024-122B-4D6A-9D62-025775462D66}"/>
              </a:ext>
            </a:extLst>
          </p:cNvPr>
          <p:cNvGrpSpPr/>
          <p:nvPr/>
        </p:nvGrpSpPr>
        <p:grpSpPr>
          <a:xfrm>
            <a:off x="6286323" y="4778313"/>
            <a:ext cx="2351864" cy="1087746"/>
            <a:chOff x="6290719" y="4997388"/>
            <a:chExt cx="2351864" cy="10877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77A781-D606-4EC9-ABB2-0D78336EB331}"/>
                </a:ext>
              </a:extLst>
            </p:cNvPr>
            <p:cNvSpPr txBox="1"/>
            <p:nvPr/>
          </p:nvSpPr>
          <p:spPr>
            <a:xfrm>
              <a:off x="6290719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7F81A6-CB8B-4B44-9FAC-A2157EB5A124}"/>
                </a:ext>
              </a:extLst>
            </p:cNvPr>
            <p:cNvSpPr txBox="1"/>
            <p:nvPr/>
          </p:nvSpPr>
          <p:spPr>
            <a:xfrm>
              <a:off x="6290719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EBCD38F-F6E4-4CD9-A33D-017E102EFF76}"/>
              </a:ext>
            </a:extLst>
          </p:cNvPr>
          <p:cNvSpPr txBox="1"/>
          <p:nvPr/>
        </p:nvSpPr>
        <p:spPr>
          <a:xfrm>
            <a:off x="9034098" y="4398451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2CE21D-1985-484D-AE32-A83FE8D9ADF6}"/>
              </a:ext>
            </a:extLst>
          </p:cNvPr>
          <p:cNvGrpSpPr/>
          <p:nvPr/>
        </p:nvGrpSpPr>
        <p:grpSpPr>
          <a:xfrm>
            <a:off x="9034098" y="4778313"/>
            <a:ext cx="2351864" cy="1087746"/>
            <a:chOff x="9038494" y="4997388"/>
            <a:chExt cx="2351864" cy="10877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BB6DC0-6637-4C26-8C99-A65E0C4A7427}"/>
                </a:ext>
              </a:extLst>
            </p:cNvPr>
            <p:cNvSpPr txBox="1"/>
            <p:nvPr/>
          </p:nvSpPr>
          <p:spPr>
            <a:xfrm>
              <a:off x="9038494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C74B5E-7A6B-4D99-9300-9249FA46A57D}"/>
                </a:ext>
              </a:extLst>
            </p:cNvPr>
            <p:cNvSpPr txBox="1"/>
            <p:nvPr/>
          </p:nvSpPr>
          <p:spPr>
            <a:xfrm>
              <a:off x="9038494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50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B4CA-8D76-47B5-A443-96B34881E052}"/>
              </a:ext>
            </a:extLst>
          </p:cNvPr>
          <p:cNvGrpSpPr/>
          <p:nvPr/>
        </p:nvGrpSpPr>
        <p:grpSpPr>
          <a:xfrm>
            <a:off x="0" y="1675819"/>
            <a:ext cx="3326507" cy="1023837"/>
            <a:chOff x="0" y="1814684"/>
            <a:chExt cx="3326507" cy="10238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DDFEE4-4F6F-464F-AD81-1D7EC1254F62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64DEA4-181F-4BFC-89E9-C6535370D050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80F6CB-F83C-4895-8D7D-0F7CEF3A572C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5CB353-D3AD-4114-9A67-A15C883D0E4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E89CD-6677-432B-A67F-E03EC581AE48}"/>
              </a:ext>
            </a:extLst>
          </p:cNvPr>
          <p:cNvGrpSpPr/>
          <p:nvPr/>
        </p:nvGrpSpPr>
        <p:grpSpPr>
          <a:xfrm>
            <a:off x="0" y="3144553"/>
            <a:ext cx="3326507" cy="1023837"/>
            <a:chOff x="0" y="1814684"/>
            <a:chExt cx="3326507" cy="10238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84C9B7-5340-46B4-91F8-11A77060EEF6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FBE67E-7D8B-468E-99F2-B9DAC01B3288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696233-0B84-45A5-BE0B-EDE3235D13B0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F22C36-29A0-4E9C-A4D2-1AA5D978BD7A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F5596C-CE1C-4AB0-B112-6FA28FF39367}"/>
              </a:ext>
            </a:extLst>
          </p:cNvPr>
          <p:cNvGrpSpPr/>
          <p:nvPr/>
        </p:nvGrpSpPr>
        <p:grpSpPr>
          <a:xfrm>
            <a:off x="0" y="4613287"/>
            <a:ext cx="3326507" cy="1023837"/>
            <a:chOff x="0" y="1814684"/>
            <a:chExt cx="3326507" cy="102383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86BAC5-DC84-4F7F-94B9-614D4601B686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E482916-132A-4EDF-A9C7-752FD034B99F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4AB7FE-EA9E-4177-ABE1-36F62BFCE28E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3EFDA7-0BF4-47DE-B368-B40484BB919C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327EFE-1F80-4E48-96E5-F3F05B8ED214}"/>
              </a:ext>
            </a:extLst>
          </p:cNvPr>
          <p:cNvGrpSpPr/>
          <p:nvPr/>
        </p:nvGrpSpPr>
        <p:grpSpPr>
          <a:xfrm flipH="1">
            <a:off x="8865495" y="1675819"/>
            <a:ext cx="3326507" cy="1023837"/>
            <a:chOff x="0" y="1814684"/>
            <a:chExt cx="3326507" cy="102383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0C7EBC-C00D-4B69-A4AF-47733C5DD318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717D79-2DBA-42E6-A6D5-241E040F38E9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124DC08-8317-40E1-B582-A27D24EDA56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1C5B56-CC91-4F25-9C21-CC712E82B380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12D042-F00D-47A9-B45F-89E37DFAB158}"/>
              </a:ext>
            </a:extLst>
          </p:cNvPr>
          <p:cNvGrpSpPr/>
          <p:nvPr/>
        </p:nvGrpSpPr>
        <p:grpSpPr>
          <a:xfrm flipH="1">
            <a:off x="8865493" y="3144553"/>
            <a:ext cx="3326507" cy="1023837"/>
            <a:chOff x="0" y="1814684"/>
            <a:chExt cx="3326507" cy="102383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C029F2C-D169-4FF4-A9F7-231BA454C0A3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52C599-A801-42B7-99FC-0E7FB76B348E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E3E3238-FCC8-4B4D-B1A3-1E94DBD894B6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CC8FCB0-3203-41A1-A319-C37EA99A7C71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286931-8F78-4556-B1E2-40A63546590A}"/>
              </a:ext>
            </a:extLst>
          </p:cNvPr>
          <p:cNvGrpSpPr/>
          <p:nvPr/>
        </p:nvGrpSpPr>
        <p:grpSpPr>
          <a:xfrm flipH="1">
            <a:off x="8865491" y="4613287"/>
            <a:ext cx="3326507" cy="1023837"/>
            <a:chOff x="0" y="1814684"/>
            <a:chExt cx="3326507" cy="102383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56BA4E1-38FD-4588-B9E1-8127B8EE0CAE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96F116D-6936-4436-BCED-A9BB5CB2A2BE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702BF5D-B4D8-4125-B82A-9F36142C0E57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88DE0CB-50ED-4238-80EE-D3381FC57606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21">
            <a:extLst>
              <a:ext uri="{FF2B5EF4-FFF2-40B4-BE49-F238E27FC236}">
                <a16:creationId xmlns:a16="http://schemas.microsoft.com/office/drawing/2014/main" id="{D9D937A7-A528-46AE-BAE8-E3509201D7E1}"/>
              </a:ext>
            </a:extLst>
          </p:cNvPr>
          <p:cNvSpPr>
            <a:spLocks noChangeAspect="1"/>
          </p:cNvSpPr>
          <p:nvPr/>
        </p:nvSpPr>
        <p:spPr>
          <a:xfrm>
            <a:off x="2647854" y="1987614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52FBA75A-E82E-4F7D-950C-6D6AA124647E}"/>
              </a:ext>
            </a:extLst>
          </p:cNvPr>
          <p:cNvSpPr/>
          <p:nvPr/>
        </p:nvSpPr>
        <p:spPr>
          <a:xfrm>
            <a:off x="2636038" y="4982366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DE2F057D-4F00-4BAD-8FC0-D2976141AC24}"/>
              </a:ext>
            </a:extLst>
          </p:cNvPr>
          <p:cNvSpPr/>
          <p:nvPr/>
        </p:nvSpPr>
        <p:spPr>
          <a:xfrm>
            <a:off x="2659733" y="3486073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A96F2794-6D23-4C5B-BCC5-02C4877D05F3}"/>
              </a:ext>
            </a:extLst>
          </p:cNvPr>
          <p:cNvSpPr/>
          <p:nvPr/>
        </p:nvSpPr>
        <p:spPr>
          <a:xfrm>
            <a:off x="9200092" y="496706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619449AE-4726-4506-A337-9A019046143F}"/>
              </a:ext>
            </a:extLst>
          </p:cNvPr>
          <p:cNvSpPr/>
          <p:nvPr/>
        </p:nvSpPr>
        <p:spPr>
          <a:xfrm>
            <a:off x="9253040" y="2010462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2827B625-4507-4898-9D13-9D81558A0929}"/>
              </a:ext>
            </a:extLst>
          </p:cNvPr>
          <p:cNvSpPr/>
          <p:nvPr/>
        </p:nvSpPr>
        <p:spPr>
          <a:xfrm>
            <a:off x="9129961" y="3525204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72D9F8D-0ACC-4A37-B1B3-45250C3464CF}"/>
              </a:ext>
            </a:extLst>
          </p:cNvPr>
          <p:cNvGrpSpPr/>
          <p:nvPr/>
        </p:nvGrpSpPr>
        <p:grpSpPr>
          <a:xfrm>
            <a:off x="3495824" y="1758647"/>
            <a:ext cx="2594207" cy="858180"/>
            <a:chOff x="2113657" y="4283314"/>
            <a:chExt cx="3647460" cy="8581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F39361-1DBE-46FA-844A-DBA301D971E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4861D9D-513B-422D-96AD-FF6EB0B4B1C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94F013-8420-48DF-9CD7-C2E08E9ACC46}"/>
              </a:ext>
            </a:extLst>
          </p:cNvPr>
          <p:cNvGrpSpPr/>
          <p:nvPr/>
        </p:nvGrpSpPr>
        <p:grpSpPr>
          <a:xfrm>
            <a:off x="6123689" y="1758647"/>
            <a:ext cx="2594207" cy="858180"/>
            <a:chOff x="2113657" y="4283314"/>
            <a:chExt cx="3647460" cy="85818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0E20DEC-F533-411F-B7F9-0CC622453E3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C0AEA8F-5886-4232-8260-BC91CA7A119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6C7A84F-5B54-4B8F-9013-5A5C797570AF}"/>
              </a:ext>
            </a:extLst>
          </p:cNvPr>
          <p:cNvGrpSpPr/>
          <p:nvPr/>
        </p:nvGrpSpPr>
        <p:grpSpPr>
          <a:xfrm>
            <a:off x="3495824" y="3227381"/>
            <a:ext cx="2594207" cy="858180"/>
            <a:chOff x="2113657" y="4283314"/>
            <a:chExt cx="3647460" cy="85818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626B008-C4AC-499D-ACF0-7135F8BCE97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AEB9DD5-5099-469F-A0ED-3B7665EF90B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E1066C-5E89-4856-B26F-7B083E48C1DD}"/>
              </a:ext>
            </a:extLst>
          </p:cNvPr>
          <p:cNvGrpSpPr/>
          <p:nvPr/>
        </p:nvGrpSpPr>
        <p:grpSpPr>
          <a:xfrm>
            <a:off x="6123689" y="3227381"/>
            <a:ext cx="2594207" cy="858180"/>
            <a:chOff x="2113657" y="4283314"/>
            <a:chExt cx="3647460" cy="85818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986156-0770-477C-B110-5CE574F3E0B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EC2B51E-9A76-4097-BC34-5B00B4F19A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92BBB62-C918-4367-9981-8E594356C842}"/>
              </a:ext>
            </a:extLst>
          </p:cNvPr>
          <p:cNvGrpSpPr/>
          <p:nvPr/>
        </p:nvGrpSpPr>
        <p:grpSpPr>
          <a:xfrm>
            <a:off x="3495824" y="4696115"/>
            <a:ext cx="2594207" cy="858180"/>
            <a:chOff x="2113657" y="4283314"/>
            <a:chExt cx="3647460" cy="85818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FF2537-1810-408B-9E44-371D1819F54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048F8D-0520-4B61-A9B4-3B1F13F15D7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78A6583-9554-4A87-AAD2-6C9D1AAD0EA6}"/>
              </a:ext>
            </a:extLst>
          </p:cNvPr>
          <p:cNvGrpSpPr/>
          <p:nvPr/>
        </p:nvGrpSpPr>
        <p:grpSpPr>
          <a:xfrm>
            <a:off x="6123689" y="4696115"/>
            <a:ext cx="2594207" cy="858180"/>
            <a:chOff x="2113657" y="4283314"/>
            <a:chExt cx="3647460" cy="85818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193E0FC-5360-4E90-9427-64AAE25404C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D6556B1-18BA-4A8A-9029-C26B0522EC1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07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2FAAB7-4EF9-4D6E-8C91-68D03D2E719C}"/>
              </a:ext>
            </a:extLst>
          </p:cNvPr>
          <p:cNvSpPr/>
          <p:nvPr/>
        </p:nvSpPr>
        <p:spPr>
          <a:xfrm>
            <a:off x="913765" y="1603677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BAF379-659C-49EB-AD85-6FBAF547295D}"/>
              </a:ext>
            </a:extLst>
          </p:cNvPr>
          <p:cNvSpPr/>
          <p:nvPr/>
        </p:nvSpPr>
        <p:spPr>
          <a:xfrm>
            <a:off x="3594792" y="1603676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59BED-40E3-4493-A128-09099708901F}"/>
              </a:ext>
            </a:extLst>
          </p:cNvPr>
          <p:cNvSpPr/>
          <p:nvPr/>
        </p:nvSpPr>
        <p:spPr>
          <a:xfrm>
            <a:off x="6275819" y="1603675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B67F99-BCB1-4A7C-A325-259F0246711A}"/>
              </a:ext>
            </a:extLst>
          </p:cNvPr>
          <p:cNvSpPr/>
          <p:nvPr/>
        </p:nvSpPr>
        <p:spPr>
          <a:xfrm>
            <a:off x="8956845" y="1603674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0CBDBC-8748-499D-966D-BDD56693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38628"/>
              </p:ext>
            </p:extLst>
          </p:nvPr>
        </p:nvGraphicFramePr>
        <p:xfrm>
          <a:off x="3594791" y="160367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2FE841E0-BFA1-414A-BB2A-7C988FA879A3}"/>
              </a:ext>
            </a:extLst>
          </p:cNvPr>
          <p:cNvSpPr>
            <a:spLocks noChangeAspect="1"/>
          </p:cNvSpPr>
          <p:nvPr/>
        </p:nvSpPr>
        <p:spPr>
          <a:xfrm rot="2700000">
            <a:off x="4616957" y="128635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CF00F-EACA-4C02-B844-B4F3CAD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79963"/>
              </p:ext>
            </p:extLst>
          </p:nvPr>
        </p:nvGraphicFramePr>
        <p:xfrm>
          <a:off x="6275817" y="160367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43EE2D-EDA6-47E7-9FB4-E399BE5B2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74839"/>
              </p:ext>
            </p:extLst>
          </p:nvPr>
        </p:nvGraphicFramePr>
        <p:xfrm>
          <a:off x="8956844" y="160367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90058E41-8951-47B3-B487-016C4CD51531}"/>
              </a:ext>
            </a:extLst>
          </p:cNvPr>
          <p:cNvSpPr>
            <a:spLocks noChangeAspect="1"/>
          </p:cNvSpPr>
          <p:nvPr/>
        </p:nvSpPr>
        <p:spPr>
          <a:xfrm rot="2700000">
            <a:off x="7297983" y="128635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D396CEBF-AAFE-4636-96EC-4DC8221C6AD6}"/>
              </a:ext>
            </a:extLst>
          </p:cNvPr>
          <p:cNvSpPr>
            <a:spLocks noChangeAspect="1"/>
          </p:cNvSpPr>
          <p:nvPr/>
        </p:nvSpPr>
        <p:spPr>
          <a:xfrm rot="2700000">
            <a:off x="9979010" y="128635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D9D082-D28C-41AF-96D9-BB6F89BB6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3016"/>
              </p:ext>
            </p:extLst>
          </p:nvPr>
        </p:nvGraphicFramePr>
        <p:xfrm>
          <a:off x="913765" y="160367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1935931" y="128635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036" y="339509"/>
            <a:ext cx="8372690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Agenda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2197A-CB42-4BB3-8CF8-03B7668CD41E}"/>
              </a:ext>
            </a:extLst>
          </p:cNvPr>
          <p:cNvSpPr/>
          <p:nvPr/>
        </p:nvSpPr>
        <p:spPr>
          <a:xfrm>
            <a:off x="3610049" y="1832985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990C3-2BB1-454F-A5A5-9C08B635FC21}"/>
              </a:ext>
            </a:extLst>
          </p:cNvPr>
          <p:cNvSpPr/>
          <p:nvPr/>
        </p:nvSpPr>
        <p:spPr>
          <a:xfrm>
            <a:off x="4410026" y="1904985"/>
            <a:ext cx="6881271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096ED-85F6-4156-88A9-DE2F54E5B261}"/>
              </a:ext>
            </a:extLst>
          </p:cNvPr>
          <p:cNvSpPr/>
          <p:nvPr/>
        </p:nvSpPr>
        <p:spPr>
          <a:xfrm>
            <a:off x="3702389" y="1904985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5C528-9CA3-44FB-B3FD-82F7B5F3E105}"/>
              </a:ext>
            </a:extLst>
          </p:cNvPr>
          <p:cNvSpPr txBox="1"/>
          <p:nvPr/>
        </p:nvSpPr>
        <p:spPr>
          <a:xfrm>
            <a:off x="3709108" y="1926154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0252324-4A4A-43DE-BC46-99585C07F87C}"/>
              </a:ext>
            </a:extLst>
          </p:cNvPr>
          <p:cNvSpPr txBox="1"/>
          <p:nvPr/>
        </p:nvSpPr>
        <p:spPr bwMode="auto">
          <a:xfrm>
            <a:off x="4557461" y="2036881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D6491-F24C-48DC-8BB2-B0216739ECC8}"/>
              </a:ext>
            </a:extLst>
          </p:cNvPr>
          <p:cNvSpPr/>
          <p:nvPr/>
        </p:nvSpPr>
        <p:spPr>
          <a:xfrm>
            <a:off x="3610049" y="2739734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375E8B-3A22-48CB-ACE2-49A8B06EA523}"/>
              </a:ext>
            </a:extLst>
          </p:cNvPr>
          <p:cNvSpPr/>
          <p:nvPr/>
        </p:nvSpPr>
        <p:spPr>
          <a:xfrm>
            <a:off x="4410026" y="2811734"/>
            <a:ext cx="6881271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E5109-811C-41F7-B6AC-F77942ED4FDD}"/>
              </a:ext>
            </a:extLst>
          </p:cNvPr>
          <p:cNvSpPr/>
          <p:nvPr/>
        </p:nvSpPr>
        <p:spPr>
          <a:xfrm>
            <a:off x="3702389" y="2811734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7FA82-643D-4766-8E68-19159D29D779}"/>
              </a:ext>
            </a:extLst>
          </p:cNvPr>
          <p:cNvSpPr txBox="1"/>
          <p:nvPr/>
        </p:nvSpPr>
        <p:spPr>
          <a:xfrm>
            <a:off x="3709108" y="2832903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3C719-96BB-4E6E-952E-52FFDEFCEA49}"/>
              </a:ext>
            </a:extLst>
          </p:cNvPr>
          <p:cNvSpPr/>
          <p:nvPr/>
        </p:nvSpPr>
        <p:spPr>
          <a:xfrm>
            <a:off x="3610049" y="3646483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E103D-B4A0-4E0D-B4FD-F46E69BD0FD7}"/>
              </a:ext>
            </a:extLst>
          </p:cNvPr>
          <p:cNvSpPr/>
          <p:nvPr/>
        </p:nvSpPr>
        <p:spPr>
          <a:xfrm>
            <a:off x="4410026" y="3718483"/>
            <a:ext cx="688127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1B423-7503-47C1-B395-8851289E4F3F}"/>
              </a:ext>
            </a:extLst>
          </p:cNvPr>
          <p:cNvSpPr/>
          <p:nvPr/>
        </p:nvSpPr>
        <p:spPr>
          <a:xfrm>
            <a:off x="3702389" y="3718483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2F3DCF-C7A7-4FBC-800F-596C0F5B18CF}"/>
              </a:ext>
            </a:extLst>
          </p:cNvPr>
          <p:cNvSpPr txBox="1"/>
          <p:nvPr/>
        </p:nvSpPr>
        <p:spPr>
          <a:xfrm>
            <a:off x="3709108" y="3739652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C838B9-0A85-472A-B803-AB10C9053EBF}"/>
              </a:ext>
            </a:extLst>
          </p:cNvPr>
          <p:cNvSpPr/>
          <p:nvPr/>
        </p:nvSpPr>
        <p:spPr>
          <a:xfrm>
            <a:off x="3610049" y="4553231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E2B14-89F0-4F2E-9083-55D0F792930B}"/>
              </a:ext>
            </a:extLst>
          </p:cNvPr>
          <p:cNvSpPr/>
          <p:nvPr/>
        </p:nvSpPr>
        <p:spPr>
          <a:xfrm>
            <a:off x="4410026" y="4625231"/>
            <a:ext cx="688127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35D0BF-B074-409C-9E2A-ADB5BD146FF4}"/>
              </a:ext>
            </a:extLst>
          </p:cNvPr>
          <p:cNvSpPr/>
          <p:nvPr/>
        </p:nvSpPr>
        <p:spPr>
          <a:xfrm>
            <a:off x="3702389" y="4625231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506B10-1FD4-4079-8B92-F6AAB27368C8}"/>
              </a:ext>
            </a:extLst>
          </p:cNvPr>
          <p:cNvSpPr txBox="1"/>
          <p:nvPr/>
        </p:nvSpPr>
        <p:spPr>
          <a:xfrm>
            <a:off x="3709108" y="4646400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FEEEF6-FF5A-4349-AD47-C83F974A3AA9}"/>
              </a:ext>
            </a:extLst>
          </p:cNvPr>
          <p:cNvSpPr/>
          <p:nvPr/>
        </p:nvSpPr>
        <p:spPr>
          <a:xfrm>
            <a:off x="3610049" y="5477577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4CFA57-35C1-4A07-9408-452DB4ED5B86}"/>
              </a:ext>
            </a:extLst>
          </p:cNvPr>
          <p:cNvSpPr/>
          <p:nvPr/>
        </p:nvSpPr>
        <p:spPr>
          <a:xfrm>
            <a:off x="4410026" y="5549577"/>
            <a:ext cx="6881271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A0D896-5D02-4BDA-B5BD-574561084A1C}"/>
              </a:ext>
            </a:extLst>
          </p:cNvPr>
          <p:cNvSpPr/>
          <p:nvPr/>
        </p:nvSpPr>
        <p:spPr>
          <a:xfrm>
            <a:off x="3702389" y="5549577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C3CAF-A582-4E2B-83B0-483BFC5D5E53}"/>
              </a:ext>
            </a:extLst>
          </p:cNvPr>
          <p:cNvSpPr txBox="1"/>
          <p:nvPr/>
        </p:nvSpPr>
        <p:spPr>
          <a:xfrm>
            <a:off x="3709108" y="5570745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98872BBE-D09B-4270-AA8E-87495041FFC9}"/>
              </a:ext>
            </a:extLst>
          </p:cNvPr>
          <p:cNvSpPr txBox="1"/>
          <p:nvPr/>
        </p:nvSpPr>
        <p:spPr bwMode="auto">
          <a:xfrm>
            <a:off x="4557461" y="2925234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E73CE693-7B2C-4012-9BF0-0ACCCB10CA70}"/>
              </a:ext>
            </a:extLst>
          </p:cNvPr>
          <p:cNvSpPr txBox="1"/>
          <p:nvPr/>
        </p:nvSpPr>
        <p:spPr bwMode="auto">
          <a:xfrm>
            <a:off x="4557461" y="3813587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18B39151-E83B-4C17-9A09-BE70E05E8DA7}"/>
              </a:ext>
            </a:extLst>
          </p:cNvPr>
          <p:cNvSpPr txBox="1"/>
          <p:nvPr/>
        </p:nvSpPr>
        <p:spPr bwMode="auto">
          <a:xfrm>
            <a:off x="4557461" y="4701940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1FCCF534-FE2F-4FA7-B8F3-4754BEC0BA89}"/>
              </a:ext>
            </a:extLst>
          </p:cNvPr>
          <p:cNvSpPr txBox="1"/>
          <p:nvPr/>
        </p:nvSpPr>
        <p:spPr bwMode="auto">
          <a:xfrm>
            <a:off x="4557461" y="5663078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4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22BF9-289B-4B15-91E7-DC60D44559B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561C0A-6FB0-488B-A884-E116D1EDB8D5}"/>
              </a:ext>
            </a:extLst>
          </p:cNvPr>
          <p:cNvSpPr txBox="1"/>
          <p:nvPr/>
        </p:nvSpPr>
        <p:spPr>
          <a:xfrm>
            <a:off x="535354" y="138364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841B88-EDAD-4ED5-B35D-29329F61A9BF}"/>
              </a:ext>
            </a:extLst>
          </p:cNvPr>
          <p:cNvSpPr txBox="1"/>
          <p:nvPr/>
        </p:nvSpPr>
        <p:spPr>
          <a:xfrm>
            <a:off x="602899" y="304038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2FB789-D14E-4A22-877C-979093C50069}"/>
              </a:ext>
            </a:extLst>
          </p:cNvPr>
          <p:cNvSpPr txBox="1"/>
          <p:nvPr/>
        </p:nvSpPr>
        <p:spPr>
          <a:xfrm>
            <a:off x="602899" y="4991073"/>
            <a:ext cx="3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EF7A5D-7214-4BAE-99ED-C7B6932E942F}"/>
              </a:ext>
            </a:extLst>
          </p:cNvPr>
          <p:cNvSpPr txBox="1"/>
          <p:nvPr/>
        </p:nvSpPr>
        <p:spPr>
          <a:xfrm>
            <a:off x="602899" y="116982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7BF38A-78C9-4603-83EF-970EAE43000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18EFAB-CD1B-44A5-85E6-05C536272C3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207BF8-7007-413F-9349-5DD65694F77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253614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gular Pentagon 1">
            <a:extLst>
              <a:ext uri="{FF2B5EF4-FFF2-40B4-BE49-F238E27FC236}">
                <a16:creationId xmlns:a16="http://schemas.microsoft.com/office/drawing/2014/main" id="{48CB1A26-8374-4ABE-94C7-5CF37DD867A2}"/>
              </a:ext>
            </a:extLst>
          </p:cNvPr>
          <p:cNvSpPr/>
          <p:nvPr/>
        </p:nvSpPr>
        <p:spPr>
          <a:xfrm>
            <a:off x="7517672" y="1772816"/>
            <a:ext cx="3099944" cy="2952328"/>
          </a:xfrm>
          <a:prstGeom prst="pentagon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Regular Pentagon 4">
            <a:extLst>
              <a:ext uri="{FF2B5EF4-FFF2-40B4-BE49-F238E27FC236}">
                <a16:creationId xmlns:a16="http://schemas.microsoft.com/office/drawing/2014/main" id="{4978433C-2598-4D98-9A3C-40DD0327B295}"/>
              </a:ext>
            </a:extLst>
          </p:cNvPr>
          <p:cNvSpPr/>
          <p:nvPr/>
        </p:nvSpPr>
        <p:spPr>
          <a:xfrm>
            <a:off x="1591871" y="1772816"/>
            <a:ext cx="3099944" cy="2952328"/>
          </a:xfrm>
          <a:prstGeom prst="pent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Regular Pentagon 22">
            <a:extLst>
              <a:ext uri="{FF2B5EF4-FFF2-40B4-BE49-F238E27FC236}">
                <a16:creationId xmlns:a16="http://schemas.microsoft.com/office/drawing/2014/main" id="{DEDA1489-1FF1-4B9F-9294-CD1E307159EE}"/>
              </a:ext>
            </a:extLst>
          </p:cNvPr>
          <p:cNvSpPr/>
          <p:nvPr/>
        </p:nvSpPr>
        <p:spPr>
          <a:xfrm>
            <a:off x="7517676" y="1772816"/>
            <a:ext cx="3099938" cy="2592288"/>
          </a:xfrm>
          <a:custGeom>
            <a:avLst/>
            <a:gdLst/>
            <a:ahLst/>
            <a:cxnLst/>
            <a:rect l="l" t="t" r="r" b="b"/>
            <a:pathLst>
              <a:path w="3099938" h="2592288">
                <a:moveTo>
                  <a:pt x="1549969" y="0"/>
                </a:moveTo>
                <a:lnTo>
                  <a:pt x="3099938" y="1127686"/>
                </a:lnTo>
                <a:lnTo>
                  <a:pt x="2624721" y="2592288"/>
                </a:lnTo>
                <a:lnTo>
                  <a:pt x="475217" y="2592288"/>
                </a:lnTo>
                <a:lnTo>
                  <a:pt x="0" y="11276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8" name="Regular Pentagon 23">
            <a:extLst>
              <a:ext uri="{FF2B5EF4-FFF2-40B4-BE49-F238E27FC236}">
                <a16:creationId xmlns:a16="http://schemas.microsoft.com/office/drawing/2014/main" id="{1E4644E2-56F2-4176-8CC4-1A628DC9FFAF}"/>
              </a:ext>
            </a:extLst>
          </p:cNvPr>
          <p:cNvSpPr/>
          <p:nvPr/>
        </p:nvSpPr>
        <p:spPr>
          <a:xfrm>
            <a:off x="1591874" y="1772816"/>
            <a:ext cx="3099938" cy="2592288"/>
          </a:xfrm>
          <a:custGeom>
            <a:avLst/>
            <a:gdLst/>
            <a:ahLst/>
            <a:cxnLst/>
            <a:rect l="l" t="t" r="r" b="b"/>
            <a:pathLst>
              <a:path w="3099938" h="2592288">
                <a:moveTo>
                  <a:pt x="1549969" y="0"/>
                </a:moveTo>
                <a:lnTo>
                  <a:pt x="3099938" y="1127686"/>
                </a:lnTo>
                <a:lnTo>
                  <a:pt x="2624721" y="2592288"/>
                </a:lnTo>
                <a:lnTo>
                  <a:pt x="475217" y="2592288"/>
                </a:lnTo>
                <a:lnTo>
                  <a:pt x="0" y="11276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gular Pentagon 19">
            <a:extLst>
              <a:ext uri="{FF2B5EF4-FFF2-40B4-BE49-F238E27FC236}">
                <a16:creationId xmlns:a16="http://schemas.microsoft.com/office/drawing/2014/main" id="{9978692A-A664-4855-A6DD-5D43803E92CC}"/>
              </a:ext>
            </a:extLst>
          </p:cNvPr>
          <p:cNvSpPr/>
          <p:nvPr/>
        </p:nvSpPr>
        <p:spPr>
          <a:xfrm>
            <a:off x="7517676" y="1772816"/>
            <a:ext cx="3099938" cy="2203726"/>
          </a:xfrm>
          <a:custGeom>
            <a:avLst/>
            <a:gdLst/>
            <a:ahLst/>
            <a:cxnLst/>
            <a:rect l="l" t="t" r="r" b="b"/>
            <a:pathLst>
              <a:path w="3099938" h="2203726">
                <a:moveTo>
                  <a:pt x="1549969" y="0"/>
                </a:moveTo>
                <a:lnTo>
                  <a:pt x="3099938" y="1127686"/>
                </a:lnTo>
                <a:lnTo>
                  <a:pt x="2750797" y="2203726"/>
                </a:lnTo>
                <a:lnTo>
                  <a:pt x="349141" y="2203726"/>
                </a:lnTo>
                <a:lnTo>
                  <a:pt x="0" y="11276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D9EDCD9D-3EA9-471B-8A16-6EC3126C7816}"/>
              </a:ext>
            </a:extLst>
          </p:cNvPr>
          <p:cNvSpPr/>
          <p:nvPr/>
        </p:nvSpPr>
        <p:spPr>
          <a:xfrm>
            <a:off x="8184295" y="1772816"/>
            <a:ext cx="1766703" cy="641882"/>
          </a:xfrm>
          <a:custGeom>
            <a:avLst/>
            <a:gdLst>
              <a:gd name="connsiteX0" fmla="*/ 647322 w 1308225"/>
              <a:gd name="connsiteY0" fmla="*/ 0 h 475307"/>
              <a:gd name="connsiteX1" fmla="*/ 0 w 1308225"/>
              <a:gd name="connsiteY1" fmla="*/ 475307 h 475307"/>
              <a:gd name="connsiteX2" fmla="*/ 1308225 w 1308225"/>
              <a:gd name="connsiteY2" fmla="*/ 475307 h 475307"/>
              <a:gd name="connsiteX3" fmla="*/ 647322 w 1308225"/>
              <a:gd name="connsiteY3" fmla="*/ 0 h 47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225" h="475307">
                <a:moveTo>
                  <a:pt x="647322" y="0"/>
                </a:moveTo>
                <a:lnTo>
                  <a:pt x="0" y="475307"/>
                </a:lnTo>
                <a:lnTo>
                  <a:pt x="1308225" y="475307"/>
                </a:lnTo>
                <a:lnTo>
                  <a:pt x="6473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E7208-6AFA-4010-8953-400FD883C6A0}"/>
              </a:ext>
            </a:extLst>
          </p:cNvPr>
          <p:cNvSpPr txBox="1"/>
          <p:nvPr/>
        </p:nvSpPr>
        <p:spPr>
          <a:xfrm>
            <a:off x="8358576" y="2082335"/>
            <a:ext cx="1418136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gular Pentagon 19">
            <a:extLst>
              <a:ext uri="{FF2B5EF4-FFF2-40B4-BE49-F238E27FC236}">
                <a16:creationId xmlns:a16="http://schemas.microsoft.com/office/drawing/2014/main" id="{3B544BC6-3B3C-49CC-B701-D289F1705AD6}"/>
              </a:ext>
            </a:extLst>
          </p:cNvPr>
          <p:cNvSpPr/>
          <p:nvPr/>
        </p:nvSpPr>
        <p:spPr>
          <a:xfrm>
            <a:off x="1591874" y="1772816"/>
            <a:ext cx="3099938" cy="2203726"/>
          </a:xfrm>
          <a:custGeom>
            <a:avLst/>
            <a:gdLst/>
            <a:ahLst/>
            <a:cxnLst/>
            <a:rect l="l" t="t" r="r" b="b"/>
            <a:pathLst>
              <a:path w="3099938" h="2203726">
                <a:moveTo>
                  <a:pt x="1549969" y="0"/>
                </a:moveTo>
                <a:lnTo>
                  <a:pt x="3099938" y="1127686"/>
                </a:lnTo>
                <a:lnTo>
                  <a:pt x="2750797" y="2203726"/>
                </a:lnTo>
                <a:lnTo>
                  <a:pt x="349141" y="2203726"/>
                </a:lnTo>
                <a:lnTo>
                  <a:pt x="0" y="11276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6C9464D-2CB2-4F88-ABD9-70701A8F5E31}"/>
              </a:ext>
            </a:extLst>
          </p:cNvPr>
          <p:cNvSpPr/>
          <p:nvPr/>
        </p:nvSpPr>
        <p:spPr>
          <a:xfrm>
            <a:off x="2258494" y="1772816"/>
            <a:ext cx="1766703" cy="641882"/>
          </a:xfrm>
          <a:custGeom>
            <a:avLst/>
            <a:gdLst>
              <a:gd name="connsiteX0" fmla="*/ 647322 w 1308225"/>
              <a:gd name="connsiteY0" fmla="*/ 0 h 475307"/>
              <a:gd name="connsiteX1" fmla="*/ 0 w 1308225"/>
              <a:gd name="connsiteY1" fmla="*/ 475307 h 475307"/>
              <a:gd name="connsiteX2" fmla="*/ 1308225 w 1308225"/>
              <a:gd name="connsiteY2" fmla="*/ 475307 h 475307"/>
              <a:gd name="connsiteX3" fmla="*/ 647322 w 1308225"/>
              <a:gd name="connsiteY3" fmla="*/ 0 h 47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225" h="475307">
                <a:moveTo>
                  <a:pt x="647322" y="0"/>
                </a:moveTo>
                <a:lnTo>
                  <a:pt x="0" y="475307"/>
                </a:lnTo>
                <a:lnTo>
                  <a:pt x="1308225" y="475307"/>
                </a:lnTo>
                <a:lnTo>
                  <a:pt x="647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F43FA-2B10-42FE-838C-2BC36F13FDEE}"/>
              </a:ext>
            </a:extLst>
          </p:cNvPr>
          <p:cNvSpPr txBox="1"/>
          <p:nvPr/>
        </p:nvSpPr>
        <p:spPr>
          <a:xfrm>
            <a:off x="2432775" y="2082335"/>
            <a:ext cx="1418136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27BF82-AC94-4800-8721-EBD2C497F25C}"/>
              </a:ext>
            </a:extLst>
          </p:cNvPr>
          <p:cNvSpPr/>
          <p:nvPr/>
        </p:nvSpPr>
        <p:spPr>
          <a:xfrm>
            <a:off x="1080550" y="4964531"/>
            <a:ext cx="4142802" cy="33667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7825E-91EF-45A5-8A70-5FFA7E71B752}"/>
              </a:ext>
            </a:extLst>
          </p:cNvPr>
          <p:cNvSpPr/>
          <p:nvPr/>
        </p:nvSpPr>
        <p:spPr>
          <a:xfrm>
            <a:off x="6958440" y="4964531"/>
            <a:ext cx="4142802" cy="3366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6E8BB8-E425-4A06-9131-D08C4A5DFB13}"/>
              </a:ext>
            </a:extLst>
          </p:cNvPr>
          <p:cNvSpPr txBox="1"/>
          <p:nvPr/>
        </p:nvSpPr>
        <p:spPr>
          <a:xfrm>
            <a:off x="1809695" y="272200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DA9D5-9989-418E-A2BC-C3328B4FC626}"/>
              </a:ext>
            </a:extLst>
          </p:cNvPr>
          <p:cNvSpPr txBox="1"/>
          <p:nvPr/>
        </p:nvSpPr>
        <p:spPr>
          <a:xfrm>
            <a:off x="7735496" y="272200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B186A-71DF-457C-8AC2-004F300E322A}"/>
              </a:ext>
            </a:extLst>
          </p:cNvPr>
          <p:cNvSpPr txBox="1"/>
          <p:nvPr/>
        </p:nvSpPr>
        <p:spPr>
          <a:xfrm>
            <a:off x="2058496" y="4062228"/>
            <a:ext cx="217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BBE9A-DD46-46CE-8EF8-F2AD397CF68F}"/>
              </a:ext>
            </a:extLst>
          </p:cNvPr>
          <p:cNvSpPr txBox="1"/>
          <p:nvPr/>
        </p:nvSpPr>
        <p:spPr>
          <a:xfrm>
            <a:off x="2058496" y="4404897"/>
            <a:ext cx="217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A9E6B-D6E2-4F19-962F-2C1C93810829}"/>
              </a:ext>
            </a:extLst>
          </p:cNvPr>
          <p:cNvSpPr txBox="1"/>
          <p:nvPr/>
        </p:nvSpPr>
        <p:spPr>
          <a:xfrm>
            <a:off x="7984569" y="4062228"/>
            <a:ext cx="217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D57475-79C6-4B70-A061-1F5F148FFB38}"/>
              </a:ext>
            </a:extLst>
          </p:cNvPr>
          <p:cNvSpPr txBox="1"/>
          <p:nvPr/>
        </p:nvSpPr>
        <p:spPr>
          <a:xfrm>
            <a:off x="7984569" y="4404897"/>
            <a:ext cx="217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23" name="Left Arrow 21">
            <a:extLst>
              <a:ext uri="{FF2B5EF4-FFF2-40B4-BE49-F238E27FC236}">
                <a16:creationId xmlns:a16="http://schemas.microsoft.com/office/drawing/2014/main" id="{E1DE16B7-B3FD-4E3D-BB9E-89D051A534FE}"/>
              </a:ext>
            </a:extLst>
          </p:cNvPr>
          <p:cNvSpPr/>
          <p:nvPr/>
        </p:nvSpPr>
        <p:spPr>
          <a:xfrm>
            <a:off x="5407914" y="2421714"/>
            <a:ext cx="1395341" cy="986903"/>
          </a:xfrm>
          <a:prstGeom prst="left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4" name="Left Arrow 22">
            <a:extLst>
              <a:ext uri="{FF2B5EF4-FFF2-40B4-BE49-F238E27FC236}">
                <a16:creationId xmlns:a16="http://schemas.microsoft.com/office/drawing/2014/main" id="{6943C440-BF1D-4C5B-B16E-8340A8548697}"/>
              </a:ext>
            </a:extLst>
          </p:cNvPr>
          <p:cNvSpPr/>
          <p:nvPr/>
        </p:nvSpPr>
        <p:spPr>
          <a:xfrm rot="10800000">
            <a:off x="5407914" y="3465095"/>
            <a:ext cx="1395341" cy="986903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FEED3-07A2-44E3-A06B-5A59A18D2DFF}"/>
              </a:ext>
            </a:extLst>
          </p:cNvPr>
          <p:cNvSpPr txBox="1"/>
          <p:nvPr/>
        </p:nvSpPr>
        <p:spPr>
          <a:xfrm>
            <a:off x="1136076" y="5011622"/>
            <a:ext cx="406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A4B2B-DCA4-4AB5-A683-C231DC06BDE9}"/>
              </a:ext>
            </a:extLst>
          </p:cNvPr>
          <p:cNvSpPr txBox="1"/>
          <p:nvPr/>
        </p:nvSpPr>
        <p:spPr>
          <a:xfrm>
            <a:off x="1136076" y="5384844"/>
            <a:ext cx="40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53047-FCBB-4EAA-8635-DB3A412FA074}"/>
              </a:ext>
            </a:extLst>
          </p:cNvPr>
          <p:cNvSpPr txBox="1"/>
          <p:nvPr/>
        </p:nvSpPr>
        <p:spPr>
          <a:xfrm>
            <a:off x="7004546" y="5001552"/>
            <a:ext cx="406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F4AF1F-446B-48FE-982C-10D0E382FACF}"/>
              </a:ext>
            </a:extLst>
          </p:cNvPr>
          <p:cNvSpPr txBox="1"/>
          <p:nvPr/>
        </p:nvSpPr>
        <p:spPr>
          <a:xfrm>
            <a:off x="7004546" y="5374774"/>
            <a:ext cx="40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20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2">
            <a:extLst>
              <a:ext uri="{FF2B5EF4-FFF2-40B4-BE49-F238E27FC236}">
                <a16:creationId xmlns:a16="http://schemas.microsoft.com/office/drawing/2014/main" id="{66E3720E-7D59-4303-B47D-9930D996C4D2}"/>
              </a:ext>
            </a:extLst>
          </p:cNvPr>
          <p:cNvGrpSpPr/>
          <p:nvPr/>
        </p:nvGrpSpPr>
        <p:grpSpPr>
          <a:xfrm>
            <a:off x="2673134" y="511483"/>
            <a:ext cx="1181456" cy="1172060"/>
            <a:chOff x="2112749" y="3418107"/>
            <a:chExt cx="1181456" cy="1172060"/>
          </a:xfrm>
        </p:grpSpPr>
        <p:sp>
          <p:nvSpPr>
            <p:cNvPr id="54" name="자유형: 도형 113">
              <a:extLst>
                <a:ext uri="{FF2B5EF4-FFF2-40B4-BE49-F238E27FC236}">
                  <a16:creationId xmlns:a16="http://schemas.microsoft.com/office/drawing/2014/main" id="{B66BD5DA-B17C-4F94-8DB8-E2F7359060E9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Block Arc 11">
              <a:extLst>
                <a:ext uri="{FF2B5EF4-FFF2-40B4-BE49-F238E27FC236}">
                  <a16:creationId xmlns:a16="http://schemas.microsoft.com/office/drawing/2014/main" id="{53922693-FF88-4E52-B941-420FBF473C3B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00DB66-B34C-42FC-A267-F8E4FFC8E42E}"/>
              </a:ext>
            </a:extLst>
          </p:cNvPr>
          <p:cNvGrpSpPr/>
          <p:nvPr/>
        </p:nvGrpSpPr>
        <p:grpSpPr>
          <a:xfrm>
            <a:off x="1200593" y="2109808"/>
            <a:ext cx="5121074" cy="3766082"/>
            <a:chOff x="958584" y="1688848"/>
            <a:chExt cx="5763358" cy="43294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F6DD63-D361-4130-A04A-DD2CB348A585}"/>
                </a:ext>
              </a:extLst>
            </p:cNvPr>
            <p:cNvGrpSpPr/>
            <p:nvPr/>
          </p:nvGrpSpPr>
          <p:grpSpPr>
            <a:xfrm>
              <a:off x="2023919" y="1688848"/>
              <a:ext cx="4698023" cy="4329487"/>
              <a:chOff x="2850395" y="1548630"/>
              <a:chExt cx="4698023" cy="372793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561560-B302-4BE6-B85A-2C5858E5A665}"/>
                  </a:ext>
                </a:extLst>
              </p:cNvPr>
              <p:cNvSpPr/>
              <p:nvPr/>
            </p:nvSpPr>
            <p:spPr>
              <a:xfrm>
                <a:off x="3314921" y="1548630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B793CA-33D5-4A47-AC2B-208BD2AF2A69}"/>
                  </a:ext>
                </a:extLst>
              </p:cNvPr>
              <p:cNvSpPr/>
              <p:nvPr/>
            </p:nvSpPr>
            <p:spPr>
              <a:xfrm>
                <a:off x="3788241" y="2014623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48F230-63BA-4A6C-B775-CA85AAFB8572}"/>
                  </a:ext>
                </a:extLst>
              </p:cNvPr>
              <p:cNvSpPr/>
              <p:nvPr/>
            </p:nvSpPr>
            <p:spPr>
              <a:xfrm>
                <a:off x="4257164" y="2480615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060E1C-6D36-43FB-8DD0-ABF486C1600B}"/>
                  </a:ext>
                </a:extLst>
              </p:cNvPr>
              <p:cNvSpPr/>
              <p:nvPr/>
            </p:nvSpPr>
            <p:spPr>
              <a:xfrm>
                <a:off x="4726087" y="2946607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CCD505-D59B-4085-8B52-4C30B5F7FF6B}"/>
                  </a:ext>
                </a:extLst>
              </p:cNvPr>
              <p:cNvSpPr/>
              <p:nvPr/>
            </p:nvSpPr>
            <p:spPr>
              <a:xfrm>
                <a:off x="4257164" y="3412599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D733EC8-9A23-478E-9962-838DFF796A1E}"/>
                  </a:ext>
                </a:extLst>
              </p:cNvPr>
              <p:cNvSpPr/>
              <p:nvPr/>
            </p:nvSpPr>
            <p:spPr>
              <a:xfrm>
                <a:off x="3788241" y="3878591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38A423-FDCE-4C21-86F1-79458D6B05CE}"/>
                  </a:ext>
                </a:extLst>
              </p:cNvPr>
              <p:cNvSpPr/>
              <p:nvPr/>
            </p:nvSpPr>
            <p:spPr>
              <a:xfrm>
                <a:off x="3319318" y="4344583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918CC3-6EFC-4879-926A-2ACC12AF4C21}"/>
                  </a:ext>
                </a:extLst>
              </p:cNvPr>
              <p:cNvSpPr/>
              <p:nvPr/>
            </p:nvSpPr>
            <p:spPr>
              <a:xfrm>
                <a:off x="2850395" y="4810575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C3F1936-3246-436D-BA0E-20AE40AC74FB}"/>
                </a:ext>
              </a:extLst>
            </p:cNvPr>
            <p:cNvSpPr/>
            <p:nvPr/>
          </p:nvSpPr>
          <p:spPr>
            <a:xfrm flipH="1">
              <a:off x="958584" y="1697640"/>
              <a:ext cx="1547445" cy="1608992"/>
            </a:xfrm>
            <a:custGeom>
              <a:avLst/>
              <a:gdLst>
                <a:gd name="connsiteX0" fmla="*/ 0 w 1441938"/>
                <a:gd name="connsiteY0" fmla="*/ 0 h 1644161"/>
                <a:gd name="connsiteX1" fmla="*/ 501161 w 1441938"/>
                <a:gd name="connsiteY1" fmla="*/ 35169 h 1644161"/>
                <a:gd name="connsiteX2" fmla="*/ 501161 w 1441938"/>
                <a:gd name="connsiteY2" fmla="*/ 571500 h 1644161"/>
                <a:gd name="connsiteX3" fmla="*/ 975946 w 1441938"/>
                <a:gd name="connsiteY3" fmla="*/ 562708 h 1644161"/>
                <a:gd name="connsiteX4" fmla="*/ 967153 w 1441938"/>
                <a:gd name="connsiteY4" fmla="*/ 1107831 h 1644161"/>
                <a:gd name="connsiteX5" fmla="*/ 1433146 w 1441938"/>
                <a:gd name="connsiteY5" fmla="*/ 1125415 h 1644161"/>
                <a:gd name="connsiteX6" fmla="*/ 1441938 w 1441938"/>
                <a:gd name="connsiteY6" fmla="*/ 1644161 h 1644161"/>
                <a:gd name="connsiteX0" fmla="*/ 0 w 1415561"/>
                <a:gd name="connsiteY0" fmla="*/ 0 h 1617784"/>
                <a:gd name="connsiteX1" fmla="*/ 474784 w 1415561"/>
                <a:gd name="connsiteY1" fmla="*/ 8792 h 1617784"/>
                <a:gd name="connsiteX2" fmla="*/ 474784 w 1415561"/>
                <a:gd name="connsiteY2" fmla="*/ 545123 h 1617784"/>
                <a:gd name="connsiteX3" fmla="*/ 949569 w 1415561"/>
                <a:gd name="connsiteY3" fmla="*/ 536331 h 1617784"/>
                <a:gd name="connsiteX4" fmla="*/ 940776 w 1415561"/>
                <a:gd name="connsiteY4" fmla="*/ 1081454 h 1617784"/>
                <a:gd name="connsiteX5" fmla="*/ 1406769 w 1415561"/>
                <a:gd name="connsiteY5" fmla="*/ 1099038 h 1617784"/>
                <a:gd name="connsiteX6" fmla="*/ 1415561 w 1415561"/>
                <a:gd name="connsiteY6" fmla="*/ 1617784 h 1617784"/>
                <a:gd name="connsiteX0" fmla="*/ 0 w 1547445"/>
                <a:gd name="connsiteY0" fmla="*/ 1 h 1608992"/>
                <a:gd name="connsiteX1" fmla="*/ 606668 w 1547445"/>
                <a:gd name="connsiteY1" fmla="*/ 0 h 1608992"/>
                <a:gd name="connsiteX2" fmla="*/ 606668 w 1547445"/>
                <a:gd name="connsiteY2" fmla="*/ 536331 h 1608992"/>
                <a:gd name="connsiteX3" fmla="*/ 1081453 w 1547445"/>
                <a:gd name="connsiteY3" fmla="*/ 527539 h 1608992"/>
                <a:gd name="connsiteX4" fmla="*/ 1072660 w 1547445"/>
                <a:gd name="connsiteY4" fmla="*/ 1072662 h 1608992"/>
                <a:gd name="connsiteX5" fmla="*/ 1538653 w 1547445"/>
                <a:gd name="connsiteY5" fmla="*/ 1090246 h 1608992"/>
                <a:gd name="connsiteX6" fmla="*/ 1547445 w 1547445"/>
                <a:gd name="connsiteY6" fmla="*/ 1608992 h 160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445" h="1608992">
                  <a:moveTo>
                    <a:pt x="0" y="1"/>
                  </a:moveTo>
                  <a:lnTo>
                    <a:pt x="606668" y="0"/>
                  </a:lnTo>
                  <a:lnTo>
                    <a:pt x="606668" y="536331"/>
                  </a:lnTo>
                  <a:lnTo>
                    <a:pt x="1081453" y="527539"/>
                  </a:lnTo>
                  <a:lnTo>
                    <a:pt x="1072660" y="1072662"/>
                  </a:lnTo>
                  <a:lnTo>
                    <a:pt x="1538653" y="1090246"/>
                  </a:lnTo>
                  <a:lnTo>
                    <a:pt x="1547445" y="1608992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그룹 106">
            <a:extLst>
              <a:ext uri="{FF2B5EF4-FFF2-40B4-BE49-F238E27FC236}">
                <a16:creationId xmlns:a16="http://schemas.microsoft.com/office/drawing/2014/main" id="{DB82C55F-1BB8-4EBB-BB57-916AC19FE203}"/>
              </a:ext>
            </a:extLst>
          </p:cNvPr>
          <p:cNvGrpSpPr/>
          <p:nvPr/>
        </p:nvGrpSpPr>
        <p:grpSpPr>
          <a:xfrm>
            <a:off x="3156760" y="4880905"/>
            <a:ext cx="480878" cy="480875"/>
            <a:chOff x="2460435" y="1380960"/>
            <a:chExt cx="914400" cy="914400"/>
          </a:xfrm>
        </p:grpSpPr>
        <p:sp>
          <p:nvSpPr>
            <p:cNvPr id="28" name="타원 111">
              <a:extLst>
                <a:ext uri="{FF2B5EF4-FFF2-40B4-BE49-F238E27FC236}">
                  <a16:creationId xmlns:a16="http://schemas.microsoft.com/office/drawing/2014/main" id="{5AB030E2-061B-4685-A7A5-639F801027AC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112">
              <a:extLst>
                <a:ext uri="{FF2B5EF4-FFF2-40B4-BE49-F238E27FC236}">
                  <a16:creationId xmlns:a16="http://schemas.microsoft.com/office/drawing/2014/main" id="{A8633802-E1BD-4C6D-BDC0-0BDC25B23FAD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Block Arc 11">
              <a:extLst>
                <a:ext uri="{FF2B5EF4-FFF2-40B4-BE49-F238E27FC236}">
                  <a16:creationId xmlns:a16="http://schemas.microsoft.com/office/drawing/2014/main" id="{84A9E7BD-27B9-4563-B82F-6C535349485D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106">
            <a:extLst>
              <a:ext uri="{FF2B5EF4-FFF2-40B4-BE49-F238E27FC236}">
                <a16:creationId xmlns:a16="http://schemas.microsoft.com/office/drawing/2014/main" id="{B3C1AD86-4E55-4C14-B412-CD5BAE1079C1}"/>
              </a:ext>
            </a:extLst>
          </p:cNvPr>
          <p:cNvGrpSpPr/>
          <p:nvPr/>
        </p:nvGrpSpPr>
        <p:grpSpPr>
          <a:xfrm>
            <a:off x="3995288" y="3950320"/>
            <a:ext cx="480878" cy="480875"/>
            <a:chOff x="2460435" y="1380960"/>
            <a:chExt cx="914400" cy="914400"/>
          </a:xfrm>
        </p:grpSpPr>
        <p:sp>
          <p:nvSpPr>
            <p:cNvPr id="32" name="타원 111">
              <a:extLst>
                <a:ext uri="{FF2B5EF4-FFF2-40B4-BE49-F238E27FC236}">
                  <a16:creationId xmlns:a16="http://schemas.microsoft.com/office/drawing/2014/main" id="{48B5ECBD-9F94-492A-BBFC-052D896C41FB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112">
              <a:extLst>
                <a:ext uri="{FF2B5EF4-FFF2-40B4-BE49-F238E27FC236}">
                  <a16:creationId xmlns:a16="http://schemas.microsoft.com/office/drawing/2014/main" id="{D108ADDD-A0B4-4A22-BF0F-A0FCBDAAC98C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Block Arc 11">
              <a:extLst>
                <a:ext uri="{FF2B5EF4-FFF2-40B4-BE49-F238E27FC236}">
                  <a16:creationId xmlns:a16="http://schemas.microsoft.com/office/drawing/2014/main" id="{9E5B9E4C-216D-4CA7-A589-B7C411FC3C70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106">
            <a:extLst>
              <a:ext uri="{FF2B5EF4-FFF2-40B4-BE49-F238E27FC236}">
                <a16:creationId xmlns:a16="http://schemas.microsoft.com/office/drawing/2014/main" id="{092DAD94-A6E0-4D53-97E6-982A43CB68A3}"/>
              </a:ext>
            </a:extLst>
          </p:cNvPr>
          <p:cNvGrpSpPr/>
          <p:nvPr/>
        </p:nvGrpSpPr>
        <p:grpSpPr>
          <a:xfrm>
            <a:off x="4827326" y="3018914"/>
            <a:ext cx="480878" cy="480875"/>
            <a:chOff x="2460435" y="1380960"/>
            <a:chExt cx="914400" cy="914400"/>
          </a:xfrm>
        </p:grpSpPr>
        <p:sp>
          <p:nvSpPr>
            <p:cNvPr id="36" name="타원 111">
              <a:extLst>
                <a:ext uri="{FF2B5EF4-FFF2-40B4-BE49-F238E27FC236}">
                  <a16:creationId xmlns:a16="http://schemas.microsoft.com/office/drawing/2014/main" id="{8DA66E51-E2FD-4892-8DAD-DAC72CE8C2E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112">
              <a:extLst>
                <a:ext uri="{FF2B5EF4-FFF2-40B4-BE49-F238E27FC236}">
                  <a16:creationId xmlns:a16="http://schemas.microsoft.com/office/drawing/2014/main" id="{D1C6A762-1A58-460A-B380-3B125C2CFEE0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Block Arc 11">
              <a:extLst>
                <a:ext uri="{FF2B5EF4-FFF2-40B4-BE49-F238E27FC236}">
                  <a16:creationId xmlns:a16="http://schemas.microsoft.com/office/drawing/2014/main" id="{E780AA7B-BE93-4034-A3B1-52573EEA7F9E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106">
            <a:extLst>
              <a:ext uri="{FF2B5EF4-FFF2-40B4-BE49-F238E27FC236}">
                <a16:creationId xmlns:a16="http://schemas.microsoft.com/office/drawing/2014/main" id="{FAE9C26A-4BA5-4EB2-B168-EE94071B3C44}"/>
              </a:ext>
            </a:extLst>
          </p:cNvPr>
          <p:cNvGrpSpPr/>
          <p:nvPr/>
        </p:nvGrpSpPr>
        <p:grpSpPr>
          <a:xfrm>
            <a:off x="3791295" y="2062130"/>
            <a:ext cx="480878" cy="480875"/>
            <a:chOff x="2460435" y="1380960"/>
            <a:chExt cx="914400" cy="914400"/>
          </a:xfrm>
        </p:grpSpPr>
        <p:sp>
          <p:nvSpPr>
            <p:cNvPr id="40" name="타원 111">
              <a:extLst>
                <a:ext uri="{FF2B5EF4-FFF2-40B4-BE49-F238E27FC236}">
                  <a16:creationId xmlns:a16="http://schemas.microsoft.com/office/drawing/2014/main" id="{1B0A6EEC-B6FA-465B-B3AF-5F28944A2502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112">
              <a:extLst>
                <a:ext uri="{FF2B5EF4-FFF2-40B4-BE49-F238E27FC236}">
                  <a16:creationId xmlns:a16="http://schemas.microsoft.com/office/drawing/2014/main" id="{EF6B9D3A-0424-4904-965B-CEB8CF27AA8E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Block Arc 11">
              <a:extLst>
                <a:ext uri="{FF2B5EF4-FFF2-40B4-BE49-F238E27FC236}">
                  <a16:creationId xmlns:a16="http://schemas.microsoft.com/office/drawing/2014/main" id="{4B11F690-00CA-451A-9CE7-1E69B958EE3D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그룹 87">
            <a:extLst>
              <a:ext uri="{FF2B5EF4-FFF2-40B4-BE49-F238E27FC236}">
                <a16:creationId xmlns:a16="http://schemas.microsoft.com/office/drawing/2014/main" id="{7A3471B1-030B-44DC-B6C8-B13AEFAF0C69}"/>
              </a:ext>
            </a:extLst>
          </p:cNvPr>
          <p:cNvGrpSpPr/>
          <p:nvPr/>
        </p:nvGrpSpPr>
        <p:grpSpPr>
          <a:xfrm rot="499283">
            <a:off x="2281541" y="1355432"/>
            <a:ext cx="1660139" cy="786195"/>
            <a:chOff x="1774163" y="2217893"/>
            <a:chExt cx="1927508" cy="912812"/>
          </a:xfrm>
        </p:grpSpPr>
        <p:grpSp>
          <p:nvGrpSpPr>
            <p:cNvPr id="49" name="그룹 86">
              <a:extLst>
                <a:ext uri="{FF2B5EF4-FFF2-40B4-BE49-F238E27FC236}">
                  <a16:creationId xmlns:a16="http://schemas.microsoft.com/office/drawing/2014/main" id="{436FCB27-CAFD-46D0-8A96-78ED833DC58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638F68F7-C29E-4529-9ABF-B5A0E377FD3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D52F6837-3E45-42FD-B88F-C81937D03384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직사각형 85">
              <a:extLst>
                <a:ext uri="{FF2B5EF4-FFF2-40B4-BE49-F238E27FC236}">
                  <a16:creationId xmlns:a16="http://schemas.microsoft.com/office/drawing/2014/main" id="{1C97B46B-4830-42DE-9A93-FE2190E9B6D0}"/>
                </a:ext>
              </a:extLst>
            </p:cNvPr>
            <p:cNvSpPr/>
            <p:nvPr/>
          </p:nvSpPr>
          <p:spPr>
            <a:xfrm rot="19296495">
              <a:off x="1901289" y="2421398"/>
              <a:ext cx="285737" cy="709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7" name="Freeform 2">
            <a:extLst>
              <a:ext uri="{FF2B5EF4-FFF2-40B4-BE49-F238E27FC236}">
                <a16:creationId xmlns:a16="http://schemas.microsoft.com/office/drawing/2014/main" id="{71CF46F8-899D-415E-BDD1-05C2D4DE1ADE}"/>
              </a:ext>
            </a:extLst>
          </p:cNvPr>
          <p:cNvSpPr>
            <a:spLocks noChangeAspect="1"/>
          </p:cNvSpPr>
          <p:nvPr/>
        </p:nvSpPr>
        <p:spPr>
          <a:xfrm flipH="1">
            <a:off x="4552562" y="823143"/>
            <a:ext cx="1136061" cy="612091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26DAC7C5-2055-453E-9876-AB095D1EAABA}"/>
              </a:ext>
            </a:extLst>
          </p:cNvPr>
          <p:cNvSpPr>
            <a:spLocks noChangeAspect="1"/>
          </p:cNvSpPr>
          <p:nvPr/>
        </p:nvSpPr>
        <p:spPr>
          <a:xfrm flipH="1">
            <a:off x="6151236" y="2062130"/>
            <a:ext cx="1104858" cy="59527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A771AE2-97CA-4677-828E-7D3B5E908FF6}"/>
              </a:ext>
            </a:extLst>
          </p:cNvPr>
          <p:cNvSpPr>
            <a:spLocks noChangeAspect="1"/>
          </p:cNvSpPr>
          <p:nvPr/>
        </p:nvSpPr>
        <p:spPr>
          <a:xfrm flipH="1">
            <a:off x="4971947" y="5364354"/>
            <a:ext cx="1276909" cy="562551"/>
          </a:xfrm>
          <a:custGeom>
            <a:avLst/>
            <a:gdLst>
              <a:gd name="connsiteX0" fmla="*/ 969426 w 1987167"/>
              <a:gd name="connsiteY0" fmla="*/ 139 h 875460"/>
              <a:gd name="connsiteX1" fmla="*/ 925425 w 1987167"/>
              <a:gd name="connsiteY1" fmla="*/ 2855 h 875460"/>
              <a:gd name="connsiteX2" fmla="*/ 711240 w 1987167"/>
              <a:gd name="connsiteY2" fmla="*/ 103754 h 875460"/>
              <a:gd name="connsiteX3" fmla="*/ 687472 w 1987167"/>
              <a:gd name="connsiteY3" fmla="*/ 131351 h 875460"/>
              <a:gd name="connsiteX4" fmla="*/ 659932 w 1987167"/>
              <a:gd name="connsiteY4" fmla="*/ 118700 h 875460"/>
              <a:gd name="connsiteX5" fmla="*/ 535531 w 1987167"/>
              <a:gd name="connsiteY5" fmla="*/ 103384 h 875460"/>
              <a:gd name="connsiteX6" fmla="*/ 496720 w 1987167"/>
              <a:gd name="connsiteY6" fmla="*/ 105780 h 875460"/>
              <a:gd name="connsiteX7" fmla="*/ 210511 w 1987167"/>
              <a:gd name="connsiteY7" fmla="*/ 419962 h 875460"/>
              <a:gd name="connsiteX8" fmla="*/ 3140 w 1987167"/>
              <a:gd name="connsiteY8" fmla="*/ 680066 h 875460"/>
              <a:gd name="connsiteX9" fmla="*/ 294668 w 1987167"/>
              <a:gd name="connsiteY9" fmla="*/ 872922 h 875460"/>
              <a:gd name="connsiteX10" fmla="*/ 1153827 w 1987167"/>
              <a:gd name="connsiteY10" fmla="*/ 875460 h 875460"/>
              <a:gd name="connsiteX11" fmla="*/ 1163871 w 1987167"/>
              <a:gd name="connsiteY11" fmla="*/ 873964 h 875460"/>
              <a:gd name="connsiteX12" fmla="*/ 1670402 w 1987167"/>
              <a:gd name="connsiteY12" fmla="*/ 875460 h 875460"/>
              <a:gd name="connsiteX13" fmla="*/ 1946703 w 1987167"/>
              <a:gd name="connsiteY13" fmla="*/ 741683 h 875460"/>
              <a:gd name="connsiteX14" fmla="*/ 1956308 w 1987167"/>
              <a:gd name="connsiteY14" fmla="*/ 484477 h 875460"/>
              <a:gd name="connsiteX15" fmla="*/ 1670767 w 1987167"/>
              <a:gd name="connsiteY15" fmla="*/ 373641 h 875460"/>
              <a:gd name="connsiteX16" fmla="*/ 1575632 w 1987167"/>
              <a:gd name="connsiteY16" fmla="*/ 179038 h 875460"/>
              <a:gd name="connsiteX17" fmla="*/ 1324086 w 1987167"/>
              <a:gd name="connsiteY17" fmla="*/ 186660 h 875460"/>
              <a:gd name="connsiteX18" fmla="*/ 969426 w 1987167"/>
              <a:gd name="connsiteY18" fmla="*/ 139 h 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7167" h="875460">
                <a:moveTo>
                  <a:pt x="969426" y="139"/>
                </a:moveTo>
                <a:cubicBezTo>
                  <a:pt x="955216" y="462"/>
                  <a:pt x="940551" y="1349"/>
                  <a:pt x="925425" y="2855"/>
                </a:cubicBezTo>
                <a:cubicBezTo>
                  <a:pt x="830478" y="17955"/>
                  <a:pt x="760977" y="56087"/>
                  <a:pt x="711240" y="103754"/>
                </a:cubicBezTo>
                <a:lnTo>
                  <a:pt x="687472" y="131351"/>
                </a:lnTo>
                <a:lnTo>
                  <a:pt x="659932" y="118700"/>
                </a:lnTo>
                <a:cubicBezTo>
                  <a:pt x="623900" y="108247"/>
                  <a:pt x="582534" y="102315"/>
                  <a:pt x="535531" y="103384"/>
                </a:cubicBezTo>
                <a:cubicBezTo>
                  <a:pt x="522997" y="103669"/>
                  <a:pt x="510062" y="104451"/>
                  <a:pt x="496720" y="105780"/>
                </a:cubicBezTo>
                <a:cubicBezTo>
                  <a:pt x="273392" y="141297"/>
                  <a:pt x="209672" y="321279"/>
                  <a:pt x="210511" y="419962"/>
                </a:cubicBezTo>
                <a:cubicBezTo>
                  <a:pt x="3408" y="464524"/>
                  <a:pt x="-8687" y="610705"/>
                  <a:pt x="3140" y="680066"/>
                </a:cubicBezTo>
                <a:cubicBezTo>
                  <a:pt x="32446" y="828092"/>
                  <a:pt x="226798" y="872077"/>
                  <a:pt x="294668" y="872922"/>
                </a:cubicBezTo>
                <a:lnTo>
                  <a:pt x="1153827" y="875460"/>
                </a:lnTo>
                <a:lnTo>
                  <a:pt x="1163871" y="873964"/>
                </a:lnTo>
                <a:lnTo>
                  <a:pt x="1670402" y="875460"/>
                </a:lnTo>
                <a:cubicBezTo>
                  <a:pt x="1791649" y="868268"/>
                  <a:pt x="1877920" y="822238"/>
                  <a:pt x="1946703" y="741683"/>
                </a:cubicBezTo>
                <a:cubicBezTo>
                  <a:pt x="2009075" y="659690"/>
                  <a:pt x="1988734" y="543325"/>
                  <a:pt x="1956308" y="484477"/>
                </a:cubicBezTo>
                <a:cubicBezTo>
                  <a:pt x="1931552" y="442081"/>
                  <a:pt x="1816839" y="349437"/>
                  <a:pt x="1670767" y="373641"/>
                </a:cubicBezTo>
                <a:cubicBezTo>
                  <a:pt x="1686261" y="291343"/>
                  <a:pt x="1645029" y="212224"/>
                  <a:pt x="1575632" y="179038"/>
                </a:cubicBezTo>
                <a:cubicBezTo>
                  <a:pt x="1490405" y="133017"/>
                  <a:pt x="1388328" y="153876"/>
                  <a:pt x="1324086" y="186660"/>
                </a:cubicBezTo>
                <a:cubicBezTo>
                  <a:pt x="1293483" y="117434"/>
                  <a:pt x="1182579" y="-4707"/>
                  <a:pt x="969426" y="13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Freeform 33">
            <a:extLst>
              <a:ext uri="{FF2B5EF4-FFF2-40B4-BE49-F238E27FC236}">
                <a16:creationId xmlns:a16="http://schemas.microsoft.com/office/drawing/2014/main" id="{50001EBD-4EEC-4F57-B9DE-D2CCC440FCB5}"/>
              </a:ext>
            </a:extLst>
          </p:cNvPr>
          <p:cNvSpPr>
            <a:spLocks noChangeAspect="1"/>
          </p:cNvSpPr>
          <p:nvPr/>
        </p:nvSpPr>
        <p:spPr>
          <a:xfrm flipH="1">
            <a:off x="561163" y="3747833"/>
            <a:ext cx="1871238" cy="1068114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2A1845-F8D7-4548-94F0-B05607BEF284}"/>
              </a:ext>
            </a:extLst>
          </p:cNvPr>
          <p:cNvSpPr txBox="1"/>
          <p:nvPr/>
        </p:nvSpPr>
        <p:spPr>
          <a:xfrm>
            <a:off x="7776600" y="808354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24">
            <a:extLst>
              <a:ext uri="{FF2B5EF4-FFF2-40B4-BE49-F238E27FC236}">
                <a16:creationId xmlns:a16="http://schemas.microsoft.com/office/drawing/2014/main" id="{5CD9B93B-D338-4114-8616-11B75A02C20D}"/>
              </a:ext>
            </a:extLst>
          </p:cNvPr>
          <p:cNvGrpSpPr/>
          <p:nvPr/>
        </p:nvGrpSpPr>
        <p:grpSpPr>
          <a:xfrm>
            <a:off x="6922812" y="4375763"/>
            <a:ext cx="2265248" cy="1366510"/>
            <a:chOff x="395534" y="3558339"/>
            <a:chExt cx="3972999" cy="1701639"/>
          </a:xfrm>
          <a:noFill/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897C53-BFDC-47D4-9977-EEB911E8EA4E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FC47199-DE93-484F-8747-EF11948F9CB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9" name="Group 33">
            <a:extLst>
              <a:ext uri="{FF2B5EF4-FFF2-40B4-BE49-F238E27FC236}">
                <a16:creationId xmlns:a16="http://schemas.microsoft.com/office/drawing/2014/main" id="{D6B7843A-1187-4120-97C9-24D9B2B2AE0B}"/>
              </a:ext>
            </a:extLst>
          </p:cNvPr>
          <p:cNvGrpSpPr/>
          <p:nvPr/>
        </p:nvGrpSpPr>
        <p:grpSpPr>
          <a:xfrm>
            <a:off x="9534029" y="4375763"/>
            <a:ext cx="2265248" cy="1366510"/>
            <a:chOff x="395534" y="3558339"/>
            <a:chExt cx="3972999" cy="1701639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FF644A4-C28D-499A-BC50-534D29CE7AD2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5878511-89A1-42D3-A253-172A032B4DE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FFC3EFF-200D-43DD-A777-0FAD080214B3}"/>
              </a:ext>
            </a:extLst>
          </p:cNvPr>
          <p:cNvSpPr txBox="1"/>
          <p:nvPr/>
        </p:nvSpPr>
        <p:spPr>
          <a:xfrm>
            <a:off x="9103189" y="3400099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08D281-2B56-4BB4-8EE1-BA836A9CD631}"/>
              </a:ext>
            </a:extLst>
          </p:cNvPr>
          <p:cNvSpPr txBox="1"/>
          <p:nvPr/>
        </p:nvSpPr>
        <p:spPr>
          <a:xfrm>
            <a:off x="7419539" y="333079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92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67B20-5D65-4DD4-AE19-088153B55DF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19E1D0-EFD3-4AF6-9518-BF584783B747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ABEA-3EBC-4CAE-B7D8-E368FE56A8FC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40BB5-F672-4F4E-8B94-A51BD15AD0C7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57">
            <a:extLst>
              <a:ext uri="{FF2B5EF4-FFF2-40B4-BE49-F238E27FC236}">
                <a16:creationId xmlns:a16="http://schemas.microsoft.com/office/drawing/2014/main" id="{335198DC-E967-413C-B624-1974AC937F89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F1AF0-2944-4454-B3D7-D5A297C90E1D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833A8-8C43-4D38-862C-E33B6A3D6427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Oval 73">
            <a:extLst>
              <a:ext uri="{FF2B5EF4-FFF2-40B4-BE49-F238E27FC236}">
                <a16:creationId xmlns:a16="http://schemas.microsoft.com/office/drawing/2014/main" id="{B1A9333F-F0BF-422A-8471-AA9FD917A133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6BC9B-664E-482E-A686-BBAC96A11904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D38AF-D8CE-4020-8260-58535E00265A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AD7B6A3-9839-4863-9560-3BCC32476A90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588452-236F-4384-B733-83D57BCFBF2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73">
            <a:extLst>
              <a:ext uri="{FF2B5EF4-FFF2-40B4-BE49-F238E27FC236}">
                <a16:creationId xmlns:a16="http://schemas.microsoft.com/office/drawing/2014/main" id="{FC8990BC-D179-4226-9CB0-A11F9092E092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B8A71-91A8-4A88-B81A-BBD4F737A9B7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7D84E-A38B-47DA-A336-79A848176B0D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A28CD4F-F87D-48F0-8A5A-25839E8F8053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68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B14790-6FAE-450D-9D0E-5BD3D2B919C8}"/>
              </a:ext>
            </a:extLst>
          </p:cNvPr>
          <p:cNvSpPr/>
          <p:nvPr/>
        </p:nvSpPr>
        <p:spPr>
          <a:xfrm rot="850503">
            <a:off x="4159077" y="2398131"/>
            <a:ext cx="1079825" cy="1079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20685423" lon="4603994" rev="18968731"/>
            </a:camera>
            <a:lightRig rig="threePt" dir="t"/>
          </a:scene3d>
          <a:sp3d>
            <a:bevelB w="0" h="317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B1C35-FAC6-4C99-BB4F-0B6FF847EFE2}"/>
              </a:ext>
            </a:extLst>
          </p:cNvPr>
          <p:cNvSpPr/>
          <p:nvPr/>
        </p:nvSpPr>
        <p:spPr>
          <a:xfrm rot="850503">
            <a:off x="6347613" y="2943277"/>
            <a:ext cx="1079825" cy="1079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860BB-05AC-40E3-9FEE-F4AF81E81E6C}"/>
              </a:ext>
            </a:extLst>
          </p:cNvPr>
          <p:cNvSpPr/>
          <p:nvPr/>
        </p:nvSpPr>
        <p:spPr>
          <a:xfrm rot="850503">
            <a:off x="7531269" y="3653469"/>
            <a:ext cx="1079825" cy="1079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190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58123-5F6B-418B-B2CB-CBEF5EAC131A}"/>
              </a:ext>
            </a:extLst>
          </p:cNvPr>
          <p:cNvSpPr/>
          <p:nvPr/>
        </p:nvSpPr>
        <p:spPr>
          <a:xfrm rot="850503">
            <a:off x="8714924" y="4363662"/>
            <a:ext cx="1079825" cy="1079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DAF07-6C12-4524-831A-2FB65DFCA907}"/>
              </a:ext>
            </a:extLst>
          </p:cNvPr>
          <p:cNvSpPr/>
          <p:nvPr/>
        </p:nvSpPr>
        <p:spPr>
          <a:xfrm rot="850503">
            <a:off x="9898580" y="5073854"/>
            <a:ext cx="1079825" cy="1079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F0E71C5-7559-4492-87F2-5C911CA78643}"/>
              </a:ext>
            </a:extLst>
          </p:cNvPr>
          <p:cNvSpPr/>
          <p:nvPr/>
        </p:nvSpPr>
        <p:spPr>
          <a:xfrm rot="3642048" flipH="1">
            <a:off x="5483094" y="2276338"/>
            <a:ext cx="2006226" cy="919706"/>
          </a:xfrm>
          <a:custGeom>
            <a:avLst/>
            <a:gdLst>
              <a:gd name="connsiteX0" fmla="*/ 3983468 w 5286428"/>
              <a:gd name="connsiteY0" fmla="*/ 488159 h 2423436"/>
              <a:gd name="connsiteX1" fmla="*/ 3912464 w 5286428"/>
              <a:gd name="connsiteY1" fmla="*/ 402272 h 2423436"/>
              <a:gd name="connsiteX2" fmla="*/ 3560961 w 5286428"/>
              <a:gd name="connsiteY2" fmla="*/ 447897 h 2423436"/>
              <a:gd name="connsiteX3" fmla="*/ 3058909 w 5286428"/>
              <a:gd name="connsiteY3" fmla="*/ 1099716 h 2423436"/>
              <a:gd name="connsiteX4" fmla="*/ 3008921 w 5286428"/>
              <a:gd name="connsiteY4" fmla="*/ 1284917 h 2423436"/>
              <a:gd name="connsiteX5" fmla="*/ 3016713 w 5286428"/>
              <a:gd name="connsiteY5" fmla="*/ 1308331 h 2423436"/>
              <a:gd name="connsiteX6" fmla="*/ 3015656 w 5286428"/>
              <a:gd name="connsiteY6" fmla="*/ 1352485 h 2423436"/>
              <a:gd name="connsiteX7" fmla="*/ 3175556 w 5286428"/>
              <a:gd name="connsiteY7" fmla="*/ 2255341 h 2423436"/>
              <a:gd name="connsiteX8" fmla="*/ 3411496 w 5286428"/>
              <a:gd name="connsiteY8" fmla="*/ 2420283 h 2423436"/>
              <a:gd name="connsiteX9" fmla="*/ 3576437 w 5286428"/>
              <a:gd name="connsiteY9" fmla="*/ 2184345 h 2423436"/>
              <a:gd name="connsiteX10" fmla="*/ 3441285 w 5286428"/>
              <a:gd name="connsiteY10" fmla="*/ 1421218 h 2423436"/>
              <a:gd name="connsiteX11" fmla="*/ 3456036 w 5286428"/>
              <a:gd name="connsiteY11" fmla="*/ 1405598 h 2423436"/>
              <a:gd name="connsiteX12" fmla="*/ 3958088 w 5286428"/>
              <a:gd name="connsiteY12" fmla="*/ 753778 h 2423436"/>
              <a:gd name="connsiteX13" fmla="*/ 4002016 w 5286428"/>
              <a:gd name="connsiteY13" fmla="*/ 664470 h 2423436"/>
              <a:gd name="connsiteX14" fmla="*/ 4010030 w 5286428"/>
              <a:gd name="connsiteY14" fmla="*/ 592549 h 2423436"/>
              <a:gd name="connsiteX15" fmla="*/ 3983468 w 5286428"/>
              <a:gd name="connsiteY15" fmla="*/ 488159 h 2423436"/>
              <a:gd name="connsiteX16" fmla="*/ 4170030 w 5286428"/>
              <a:gd name="connsiteY16" fmla="*/ 419181 h 2423436"/>
              <a:gd name="connsiteX17" fmla="*/ 3815793 w 5286428"/>
              <a:gd name="connsiteY17" fmla="*/ 189898 h 2423436"/>
              <a:gd name="connsiteX18" fmla="*/ 2483738 w 5286428"/>
              <a:gd name="connsiteY18" fmla="*/ 204436 h 2423436"/>
              <a:gd name="connsiteX19" fmla="*/ 2379630 w 5286428"/>
              <a:gd name="connsiteY19" fmla="*/ 226640 h 2423436"/>
              <a:gd name="connsiteX20" fmla="*/ 2377740 w 5286428"/>
              <a:gd name="connsiteY20" fmla="*/ 248749 h 2423436"/>
              <a:gd name="connsiteX21" fmla="*/ 2364284 w 5286428"/>
              <a:gd name="connsiteY21" fmla="*/ 227803 h 2423436"/>
              <a:gd name="connsiteX22" fmla="*/ 2297355 w 5286428"/>
              <a:gd name="connsiteY22" fmla="*/ 306568 h 2423436"/>
              <a:gd name="connsiteX23" fmla="*/ 2253459 w 5286428"/>
              <a:gd name="connsiteY23" fmla="*/ 296426 h 2423436"/>
              <a:gd name="connsiteX24" fmla="*/ 1600064 w 5286428"/>
              <a:gd name="connsiteY24" fmla="*/ 405573 h 2423436"/>
              <a:gd name="connsiteX25" fmla="*/ 1577377 w 5286428"/>
              <a:gd name="connsiteY25" fmla="*/ 414238 h 2423436"/>
              <a:gd name="connsiteX26" fmla="*/ 1545396 w 5286428"/>
              <a:gd name="connsiteY26" fmla="*/ 396768 h 2423436"/>
              <a:gd name="connsiteX27" fmla="*/ 255440 w 5286428"/>
              <a:gd name="connsiteY27" fmla="*/ 257952 h 2423436"/>
              <a:gd name="connsiteX28" fmla="*/ 3767 w 5286428"/>
              <a:gd name="connsiteY28" fmla="*/ 460722 h 2423436"/>
              <a:gd name="connsiteX29" fmla="*/ 1331 w 5286428"/>
              <a:gd name="connsiteY29" fmla="*/ 483373 h 2423436"/>
              <a:gd name="connsiteX30" fmla="*/ 204102 w 5286428"/>
              <a:gd name="connsiteY30" fmla="*/ 735045 h 2423436"/>
              <a:gd name="connsiteX31" fmla="*/ 1494058 w 5286428"/>
              <a:gd name="connsiteY31" fmla="*/ 873863 h 2423436"/>
              <a:gd name="connsiteX32" fmla="*/ 1584423 w 5286428"/>
              <a:gd name="connsiteY32" fmla="*/ 865525 h 2423436"/>
              <a:gd name="connsiteX33" fmla="*/ 1595683 w 5286428"/>
              <a:gd name="connsiteY33" fmla="*/ 859575 h 2423436"/>
              <a:gd name="connsiteX34" fmla="*/ 1679130 w 5286428"/>
              <a:gd name="connsiteY34" fmla="*/ 878863 h 2423436"/>
              <a:gd name="connsiteX35" fmla="*/ 2227107 w 5286428"/>
              <a:gd name="connsiteY35" fmla="*/ 787324 h 2423436"/>
              <a:gd name="connsiteX36" fmla="*/ 1969185 w 5286428"/>
              <a:gd name="connsiteY36" fmla="*/ 1117092 h 2423436"/>
              <a:gd name="connsiteX37" fmla="*/ 932923 w 5286428"/>
              <a:gd name="connsiteY37" fmla="*/ 1472666 h 2423436"/>
              <a:gd name="connsiteX38" fmla="*/ 783856 w 5286428"/>
              <a:gd name="connsiteY38" fmla="*/ 1777471 h 2423436"/>
              <a:gd name="connsiteX39" fmla="*/ 1088661 w 5286428"/>
              <a:gd name="connsiteY39" fmla="*/ 1926538 h 2423436"/>
              <a:gd name="connsiteX40" fmla="*/ 2140074 w 5286428"/>
              <a:gd name="connsiteY40" fmla="*/ 1565766 h 2423436"/>
              <a:gd name="connsiteX41" fmla="*/ 2148899 w 5286428"/>
              <a:gd name="connsiteY41" fmla="*/ 1560601 h 2423436"/>
              <a:gd name="connsiteX42" fmla="*/ 2227514 w 5286428"/>
              <a:gd name="connsiteY42" fmla="*/ 1535084 h 2423436"/>
              <a:gd name="connsiteX43" fmla="*/ 2299902 w 5286428"/>
              <a:gd name="connsiteY43" fmla="*/ 1473133 h 2423436"/>
              <a:gd name="connsiteX44" fmla="*/ 2696870 w 5286428"/>
              <a:gd name="connsiteY44" fmla="*/ 965575 h 2423436"/>
              <a:gd name="connsiteX45" fmla="*/ 3047815 w 5286428"/>
              <a:gd name="connsiteY45" fmla="*/ 961742 h 2423436"/>
              <a:gd name="connsiteX46" fmla="*/ 3492182 w 5286428"/>
              <a:gd name="connsiteY46" fmla="*/ 396482 h 2423436"/>
              <a:gd name="connsiteX47" fmla="*/ 3969472 w 5286428"/>
              <a:gd name="connsiteY47" fmla="*/ 339323 h 2423436"/>
              <a:gd name="connsiteX48" fmla="*/ 4026625 w 5286428"/>
              <a:gd name="connsiteY48" fmla="*/ 816609 h 2423436"/>
              <a:gd name="connsiteX49" fmla="*/ 3938334 w 5286428"/>
              <a:gd name="connsiteY49" fmla="*/ 928914 h 2423436"/>
              <a:gd name="connsiteX50" fmla="*/ 3972369 w 5286428"/>
              <a:gd name="connsiteY50" fmla="*/ 921658 h 2423436"/>
              <a:gd name="connsiteX51" fmla="*/ 4197881 w 5286428"/>
              <a:gd name="connsiteY51" fmla="*/ 625599 h 2423436"/>
              <a:gd name="connsiteX52" fmla="*/ 4201645 w 5286428"/>
              <a:gd name="connsiteY52" fmla="*/ 567423 h 2423436"/>
              <a:gd name="connsiteX53" fmla="*/ 4170030 w 5286428"/>
              <a:gd name="connsiteY53" fmla="*/ 419181 h 2423436"/>
              <a:gd name="connsiteX54" fmla="*/ 5221384 w 5286428"/>
              <a:gd name="connsiteY54" fmla="*/ 264694 h 2423436"/>
              <a:gd name="connsiteX55" fmla="*/ 4814977 w 5286428"/>
              <a:gd name="connsiteY55" fmla="*/ 1904 h 2423436"/>
              <a:gd name="connsiteX56" fmla="*/ 4257612 w 5286428"/>
              <a:gd name="connsiteY56" fmla="*/ 471443 h 2423436"/>
              <a:gd name="connsiteX57" fmla="*/ 4727158 w 5286428"/>
              <a:gd name="connsiteY57" fmla="*/ 1028814 h 2423436"/>
              <a:gd name="connsiteX58" fmla="*/ 5284525 w 5286428"/>
              <a:gd name="connsiteY58" fmla="*/ 559272 h 2423436"/>
              <a:gd name="connsiteX59" fmla="*/ 5221384 w 5286428"/>
              <a:gd name="connsiteY59" fmla="*/ 264694 h 24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286428" h="2423436">
                <a:moveTo>
                  <a:pt x="3983468" y="488159"/>
                </a:moveTo>
                <a:cubicBezTo>
                  <a:pt x="3967091" y="455552"/>
                  <a:pt x="3943307" y="426029"/>
                  <a:pt x="3912464" y="402272"/>
                </a:cubicBezTo>
                <a:cubicBezTo>
                  <a:pt x="3802801" y="317807"/>
                  <a:pt x="3645426" y="338233"/>
                  <a:pt x="3560961" y="447897"/>
                </a:cubicBezTo>
                <a:lnTo>
                  <a:pt x="3058909" y="1099716"/>
                </a:lnTo>
                <a:cubicBezTo>
                  <a:pt x="3016675" y="1154549"/>
                  <a:pt x="3000665" y="1221308"/>
                  <a:pt x="3008921" y="1284917"/>
                </a:cubicBezTo>
                <a:lnTo>
                  <a:pt x="3016713" y="1308331"/>
                </a:lnTo>
                <a:lnTo>
                  <a:pt x="3015656" y="1352485"/>
                </a:lnTo>
                <a:lnTo>
                  <a:pt x="3175556" y="2255341"/>
                </a:lnTo>
                <a:cubicBezTo>
                  <a:pt x="3195160" y="2366042"/>
                  <a:pt x="3300795" y="2439889"/>
                  <a:pt x="3411496" y="2420283"/>
                </a:cubicBezTo>
                <a:cubicBezTo>
                  <a:pt x="3522194" y="2400678"/>
                  <a:pt x="3596042" y="2295044"/>
                  <a:pt x="3576437" y="2184345"/>
                </a:cubicBezTo>
                <a:lnTo>
                  <a:pt x="3441285" y="1421218"/>
                </a:lnTo>
                <a:lnTo>
                  <a:pt x="3456036" y="1405598"/>
                </a:lnTo>
                <a:lnTo>
                  <a:pt x="3958088" y="753778"/>
                </a:lnTo>
                <a:cubicBezTo>
                  <a:pt x="3979204" y="726361"/>
                  <a:pt x="3993766" y="695964"/>
                  <a:pt x="4002016" y="664470"/>
                </a:cubicBezTo>
                <a:cubicBezTo>
                  <a:pt x="4008202" y="640847"/>
                  <a:pt x="4010839" y="616609"/>
                  <a:pt x="4010030" y="592549"/>
                </a:cubicBezTo>
                <a:cubicBezTo>
                  <a:pt x="4008815" y="556457"/>
                  <a:pt x="3999846" y="520766"/>
                  <a:pt x="3983468" y="488159"/>
                </a:cubicBezTo>
                <a:close/>
                <a:moveTo>
                  <a:pt x="4170030" y="419181"/>
                </a:moveTo>
                <a:cubicBezTo>
                  <a:pt x="4110593" y="282820"/>
                  <a:pt x="3973894" y="188175"/>
                  <a:pt x="3815793" y="189898"/>
                </a:cubicBezTo>
                <a:lnTo>
                  <a:pt x="2483738" y="204436"/>
                </a:lnTo>
                <a:lnTo>
                  <a:pt x="2379630" y="226640"/>
                </a:lnTo>
                <a:lnTo>
                  <a:pt x="2377740" y="248749"/>
                </a:lnTo>
                <a:lnTo>
                  <a:pt x="2364284" y="227803"/>
                </a:lnTo>
                <a:lnTo>
                  <a:pt x="2297355" y="306568"/>
                </a:lnTo>
                <a:lnTo>
                  <a:pt x="2253459" y="296426"/>
                </a:lnTo>
                <a:lnTo>
                  <a:pt x="1600064" y="405573"/>
                </a:lnTo>
                <a:cubicBezTo>
                  <a:pt x="1592502" y="408459"/>
                  <a:pt x="1584940" y="411349"/>
                  <a:pt x="1577377" y="414238"/>
                </a:cubicBezTo>
                <a:lnTo>
                  <a:pt x="1545396" y="396768"/>
                </a:lnTo>
                <a:lnTo>
                  <a:pt x="255440" y="257952"/>
                </a:lnTo>
                <a:cubicBezTo>
                  <a:pt x="129955" y="244451"/>
                  <a:pt x="17273" y="335231"/>
                  <a:pt x="3767" y="460722"/>
                </a:cubicBezTo>
                <a:lnTo>
                  <a:pt x="1331" y="483373"/>
                </a:lnTo>
                <a:cubicBezTo>
                  <a:pt x="-12174" y="608863"/>
                  <a:pt x="78612" y="721541"/>
                  <a:pt x="204102" y="735045"/>
                </a:cubicBezTo>
                <a:lnTo>
                  <a:pt x="1494058" y="873863"/>
                </a:lnTo>
                <a:cubicBezTo>
                  <a:pt x="1525430" y="877235"/>
                  <a:pt x="1556002" y="874092"/>
                  <a:pt x="1584423" y="865525"/>
                </a:cubicBezTo>
                <a:lnTo>
                  <a:pt x="1595683" y="859575"/>
                </a:lnTo>
                <a:lnTo>
                  <a:pt x="1679130" y="878863"/>
                </a:lnTo>
                <a:lnTo>
                  <a:pt x="2227107" y="787324"/>
                </a:lnTo>
                <a:lnTo>
                  <a:pt x="1969185" y="1117092"/>
                </a:lnTo>
                <a:lnTo>
                  <a:pt x="932923" y="1472666"/>
                </a:lnTo>
                <a:cubicBezTo>
                  <a:pt x="807591" y="1515671"/>
                  <a:pt x="740851" y="1652141"/>
                  <a:pt x="783856" y="1777471"/>
                </a:cubicBezTo>
                <a:cubicBezTo>
                  <a:pt x="826861" y="1902804"/>
                  <a:pt x="963332" y="1969545"/>
                  <a:pt x="1088661" y="1926538"/>
                </a:cubicBezTo>
                <a:lnTo>
                  <a:pt x="2140074" y="1565766"/>
                </a:lnTo>
                <a:cubicBezTo>
                  <a:pt x="2143016" y="1564043"/>
                  <a:pt x="2145958" y="1562324"/>
                  <a:pt x="2148899" y="1560601"/>
                </a:cubicBezTo>
                <a:cubicBezTo>
                  <a:pt x="2175104" y="1552092"/>
                  <a:pt x="2201309" y="1543589"/>
                  <a:pt x="2227514" y="1535084"/>
                </a:cubicBezTo>
                <a:cubicBezTo>
                  <a:pt x="2254766" y="1519953"/>
                  <a:pt x="2279493" y="1499228"/>
                  <a:pt x="2299902" y="1473133"/>
                </a:cubicBezTo>
                <a:lnTo>
                  <a:pt x="2696870" y="965575"/>
                </a:lnTo>
                <a:lnTo>
                  <a:pt x="3047815" y="961742"/>
                </a:lnTo>
                <a:lnTo>
                  <a:pt x="3492182" y="396482"/>
                </a:lnTo>
                <a:cubicBezTo>
                  <a:pt x="3608201" y="248897"/>
                  <a:pt x="3821889" y="223314"/>
                  <a:pt x="3969472" y="339323"/>
                </a:cubicBezTo>
                <a:cubicBezTo>
                  <a:pt x="4117056" y="455344"/>
                  <a:pt x="4142639" y="669033"/>
                  <a:pt x="4026625" y="816609"/>
                </a:cubicBezTo>
                <a:lnTo>
                  <a:pt x="3938334" y="928914"/>
                </a:lnTo>
                <a:lnTo>
                  <a:pt x="3972369" y="921658"/>
                </a:lnTo>
                <a:cubicBezTo>
                  <a:pt x="4091682" y="869647"/>
                  <a:pt x="4179056" y="758489"/>
                  <a:pt x="4197881" y="625599"/>
                </a:cubicBezTo>
                <a:cubicBezTo>
                  <a:pt x="4200570" y="606614"/>
                  <a:pt x="4201861" y="587186"/>
                  <a:pt x="4201645" y="567423"/>
                </a:cubicBezTo>
                <a:cubicBezTo>
                  <a:pt x="4201071" y="514723"/>
                  <a:pt x="4189843" y="464635"/>
                  <a:pt x="4170030" y="419181"/>
                </a:cubicBezTo>
                <a:close/>
                <a:moveTo>
                  <a:pt x="5221384" y="264694"/>
                </a:moveTo>
                <a:cubicBezTo>
                  <a:pt x="5140792" y="120222"/>
                  <a:pt x="4992212" y="17060"/>
                  <a:pt x="4814977" y="1904"/>
                </a:cubicBezTo>
                <a:cubicBezTo>
                  <a:pt x="4531406" y="-22349"/>
                  <a:pt x="4281864" y="187877"/>
                  <a:pt x="4257612" y="471443"/>
                </a:cubicBezTo>
                <a:cubicBezTo>
                  <a:pt x="4233362" y="755019"/>
                  <a:pt x="4443584" y="1004564"/>
                  <a:pt x="4727158" y="1028814"/>
                </a:cubicBezTo>
                <a:cubicBezTo>
                  <a:pt x="5010729" y="1053068"/>
                  <a:pt x="5260270" y="842845"/>
                  <a:pt x="5284525" y="559272"/>
                </a:cubicBezTo>
                <a:cubicBezTo>
                  <a:pt x="5293618" y="452932"/>
                  <a:pt x="5269739" y="351377"/>
                  <a:pt x="5221384" y="2646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50">
            <a:extLst>
              <a:ext uri="{FF2B5EF4-FFF2-40B4-BE49-F238E27FC236}">
                <a16:creationId xmlns:a16="http://schemas.microsoft.com/office/drawing/2014/main" id="{0E4ECB5D-752D-43A5-92C1-CDBD8D004472}"/>
              </a:ext>
            </a:extLst>
          </p:cNvPr>
          <p:cNvSpPr/>
          <p:nvPr/>
        </p:nvSpPr>
        <p:spPr>
          <a:xfrm rot="432250" flipH="1">
            <a:off x="3759118" y="3958702"/>
            <a:ext cx="1182920" cy="2297543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F7839-08EF-4488-B186-5200BF9B4F4D}"/>
              </a:ext>
            </a:extLst>
          </p:cNvPr>
          <p:cNvSpPr txBox="1"/>
          <p:nvPr/>
        </p:nvSpPr>
        <p:spPr>
          <a:xfrm>
            <a:off x="764919" y="163636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45B8EB-7E6B-40C0-A7AE-50802315564A}"/>
              </a:ext>
            </a:extLst>
          </p:cNvPr>
          <p:cNvGrpSpPr/>
          <p:nvPr/>
        </p:nvGrpSpPr>
        <p:grpSpPr>
          <a:xfrm>
            <a:off x="764919" y="2055727"/>
            <a:ext cx="3348670" cy="1130171"/>
            <a:chOff x="6565695" y="2005884"/>
            <a:chExt cx="2055606" cy="11301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066D15-7E0E-4C0B-82FF-12BBD3401F1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B2FDB5-E439-4616-8AAA-2437D5348A78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C216DB-218B-48F6-9208-1E2D5CE4FDE3}"/>
              </a:ext>
            </a:extLst>
          </p:cNvPr>
          <p:cNvSpPr txBox="1"/>
          <p:nvPr/>
        </p:nvSpPr>
        <p:spPr>
          <a:xfrm>
            <a:off x="764919" y="3613689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396D83-44CA-456C-9E30-C9AF9A2767A2}"/>
              </a:ext>
            </a:extLst>
          </p:cNvPr>
          <p:cNvGrpSpPr/>
          <p:nvPr/>
        </p:nvGrpSpPr>
        <p:grpSpPr>
          <a:xfrm>
            <a:off x="764920" y="4033055"/>
            <a:ext cx="2059762" cy="1684169"/>
            <a:chOff x="6565695" y="2005884"/>
            <a:chExt cx="2055606" cy="16841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D1E30B-CBD0-48C1-9E19-530A580CA15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6510C0-AAE8-420E-A7D0-14E9DAA8D1D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E0CC45D-007F-4A8E-A919-BAB745B0B4F5}"/>
              </a:ext>
            </a:extLst>
          </p:cNvPr>
          <p:cNvSpPr txBox="1"/>
          <p:nvPr/>
        </p:nvSpPr>
        <p:spPr>
          <a:xfrm>
            <a:off x="8251055" y="1524382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D3D8D-E67C-4A9A-8657-8DC1B52456D1}"/>
              </a:ext>
            </a:extLst>
          </p:cNvPr>
          <p:cNvSpPr txBox="1"/>
          <p:nvPr/>
        </p:nvSpPr>
        <p:spPr>
          <a:xfrm>
            <a:off x="8251056" y="2586928"/>
            <a:ext cx="3310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</p:spTree>
    <p:extLst>
      <p:ext uri="{BB962C8B-B14F-4D97-AF65-F5344CB8AC3E}">
        <p14:creationId xmlns:p14="http://schemas.microsoft.com/office/powerpoint/2010/main" val="375302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96B4A885-3180-4808-B316-9560AB6697A7}"/>
              </a:ext>
            </a:extLst>
          </p:cNvPr>
          <p:cNvSpPr/>
          <p:nvPr/>
        </p:nvSpPr>
        <p:spPr>
          <a:xfrm>
            <a:off x="9354559" y="2466886"/>
            <a:ext cx="1695253" cy="1118220"/>
          </a:xfrm>
          <a:prstGeom prst="roundRect">
            <a:avLst>
              <a:gd name="adj" fmla="val 80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274A85F-D08B-44D1-841D-2977F28DBA3A}"/>
              </a:ext>
            </a:extLst>
          </p:cNvPr>
          <p:cNvSpPr/>
          <p:nvPr/>
        </p:nvSpPr>
        <p:spPr>
          <a:xfrm>
            <a:off x="9185034" y="2863512"/>
            <a:ext cx="2039238" cy="2988000"/>
          </a:xfrm>
          <a:custGeom>
            <a:avLst/>
            <a:gdLst/>
            <a:ahLst/>
            <a:cxnLst/>
            <a:rect l="l" t="t" r="r" b="b"/>
            <a:pathLst>
              <a:path w="1732384" h="3096340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721059"/>
                </a:lnTo>
                <a:cubicBezTo>
                  <a:pt x="1731471" y="727431"/>
                  <a:pt x="1732384" y="734520"/>
                  <a:pt x="1732384" y="741823"/>
                </a:cubicBezTo>
                <a:lnTo>
                  <a:pt x="1732384" y="2218518"/>
                </a:lnTo>
                <a:lnTo>
                  <a:pt x="1728192" y="2239282"/>
                </a:lnTo>
                <a:lnTo>
                  <a:pt x="1728192" y="3010602"/>
                </a:lnTo>
                <a:cubicBezTo>
                  <a:pt x="1728192" y="3057954"/>
                  <a:pt x="1689806" y="3096340"/>
                  <a:pt x="1642454" y="3096340"/>
                </a:cubicBezTo>
                <a:lnTo>
                  <a:pt x="85738" y="3096340"/>
                </a:lnTo>
                <a:cubicBezTo>
                  <a:pt x="38386" y="3096340"/>
                  <a:pt x="0" y="3057954"/>
                  <a:pt x="0" y="3010602"/>
                </a:cubicBezTo>
                <a:lnTo>
                  <a:pt x="0" y="1562433"/>
                </a:lnTo>
                <a:lnTo>
                  <a:pt x="0" y="1533907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C6DF4-BEC8-4ABC-9011-E84A3A0A5F3E}"/>
              </a:ext>
            </a:extLst>
          </p:cNvPr>
          <p:cNvSpPr txBox="1"/>
          <p:nvPr/>
        </p:nvSpPr>
        <p:spPr>
          <a:xfrm>
            <a:off x="9765817" y="2559447"/>
            <a:ext cx="885226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2BB745-593C-48B7-9E80-86282FA175E6}"/>
              </a:ext>
            </a:extLst>
          </p:cNvPr>
          <p:cNvGrpSpPr/>
          <p:nvPr/>
        </p:nvGrpSpPr>
        <p:grpSpPr>
          <a:xfrm>
            <a:off x="9185034" y="3408835"/>
            <a:ext cx="2034303" cy="872095"/>
            <a:chOff x="6728048" y="3326250"/>
            <a:chExt cx="1728192" cy="8720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244618-B44F-4403-8CFF-B73E387F04D9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56FD18-CAD7-4CBC-B965-A1C5C393E745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A8FD4D82-131A-488F-980A-CC8B4B286BC8}"/>
              </a:ext>
            </a:extLst>
          </p:cNvPr>
          <p:cNvSpPr/>
          <p:nvPr/>
        </p:nvSpPr>
        <p:spPr>
          <a:xfrm>
            <a:off x="6635388" y="2988604"/>
            <a:ext cx="1680000" cy="1118220"/>
          </a:xfrm>
          <a:prstGeom prst="roundRect">
            <a:avLst>
              <a:gd name="adj" fmla="val 80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3F57E625-A1C2-47E1-BE24-5FD0F314470E}"/>
              </a:ext>
            </a:extLst>
          </p:cNvPr>
          <p:cNvSpPr/>
          <p:nvPr/>
        </p:nvSpPr>
        <p:spPr>
          <a:xfrm>
            <a:off x="6467388" y="3403512"/>
            <a:ext cx="2016000" cy="2448000"/>
          </a:xfrm>
          <a:custGeom>
            <a:avLst/>
            <a:gdLst/>
            <a:ahLst/>
            <a:cxnLst/>
            <a:rect l="l" t="t" r="r" b="b"/>
            <a:pathLst>
              <a:path w="1728192" h="2558376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995943"/>
                </a:lnTo>
                <a:lnTo>
                  <a:pt x="1728192" y="1562433"/>
                </a:lnTo>
                <a:lnTo>
                  <a:pt x="1728192" y="2472638"/>
                </a:lnTo>
                <a:cubicBezTo>
                  <a:pt x="1728192" y="2519990"/>
                  <a:pt x="1689806" y="2558376"/>
                  <a:pt x="1642454" y="2558376"/>
                </a:cubicBezTo>
                <a:lnTo>
                  <a:pt x="85738" y="2558376"/>
                </a:lnTo>
                <a:cubicBezTo>
                  <a:pt x="38386" y="2558376"/>
                  <a:pt x="0" y="2519990"/>
                  <a:pt x="0" y="2472638"/>
                </a:cubicBezTo>
                <a:lnTo>
                  <a:pt x="0" y="1562433"/>
                </a:lnTo>
                <a:lnTo>
                  <a:pt x="0" y="995943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91644-6588-4586-AED0-89B13D33BF2D}"/>
              </a:ext>
            </a:extLst>
          </p:cNvPr>
          <p:cNvSpPr txBox="1"/>
          <p:nvPr/>
        </p:nvSpPr>
        <p:spPr>
          <a:xfrm>
            <a:off x="7040349" y="3113655"/>
            <a:ext cx="877262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6245D4-135B-4346-A4A9-7B99D8E1F3A9}"/>
              </a:ext>
            </a:extLst>
          </p:cNvPr>
          <p:cNvGrpSpPr/>
          <p:nvPr/>
        </p:nvGrpSpPr>
        <p:grpSpPr>
          <a:xfrm>
            <a:off x="6467388" y="4010348"/>
            <a:ext cx="2016000" cy="872095"/>
            <a:chOff x="6728048" y="3326250"/>
            <a:chExt cx="1728192" cy="8720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2AECCA-FC2F-4917-94D4-D425667212C1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353D1D-E563-44D1-8B7C-2195D43E6E6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CD317D6D-C014-4C6D-B69D-D4C166628274}"/>
              </a:ext>
            </a:extLst>
          </p:cNvPr>
          <p:cNvSpPr/>
          <p:nvPr/>
        </p:nvSpPr>
        <p:spPr>
          <a:xfrm>
            <a:off x="3916822" y="3532028"/>
            <a:ext cx="1670791" cy="1118220"/>
          </a:xfrm>
          <a:prstGeom prst="roundRect">
            <a:avLst>
              <a:gd name="adj" fmla="val 80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375884B7-2D63-4857-BADC-17FCD91A5465}"/>
              </a:ext>
            </a:extLst>
          </p:cNvPr>
          <p:cNvSpPr/>
          <p:nvPr/>
        </p:nvSpPr>
        <p:spPr>
          <a:xfrm>
            <a:off x="3749743" y="3943513"/>
            <a:ext cx="2004950" cy="1908000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0EE85D-43B6-42F6-8B0E-6F7E03EEF1C5}"/>
              </a:ext>
            </a:extLst>
          </p:cNvPr>
          <p:cNvSpPr txBox="1"/>
          <p:nvPr/>
        </p:nvSpPr>
        <p:spPr>
          <a:xfrm>
            <a:off x="4315991" y="3647655"/>
            <a:ext cx="872453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D5FE79-60BA-4EF5-B34F-659EC0D6EDF6}"/>
              </a:ext>
            </a:extLst>
          </p:cNvPr>
          <p:cNvGrpSpPr/>
          <p:nvPr/>
        </p:nvGrpSpPr>
        <p:grpSpPr>
          <a:xfrm>
            <a:off x="3760793" y="4528792"/>
            <a:ext cx="2004950" cy="872095"/>
            <a:chOff x="6728048" y="3326250"/>
            <a:chExt cx="1728192" cy="8720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943811-0196-47C9-A76B-3E07452C12E9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51E90D-0A29-4AAE-BD0A-21AF81D546F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641E5C8A-EDD8-4ACA-A819-2DDFBC1B8D53}"/>
              </a:ext>
            </a:extLst>
          </p:cNvPr>
          <p:cNvSpPr/>
          <p:nvPr/>
        </p:nvSpPr>
        <p:spPr>
          <a:xfrm>
            <a:off x="1199177" y="3883540"/>
            <a:ext cx="1670791" cy="1118220"/>
          </a:xfrm>
          <a:prstGeom prst="roundRect">
            <a:avLst>
              <a:gd name="adj" fmla="val 8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115312B-BC6D-464A-B6FF-11FB1488343F}"/>
              </a:ext>
            </a:extLst>
          </p:cNvPr>
          <p:cNvSpPr/>
          <p:nvPr/>
        </p:nvSpPr>
        <p:spPr>
          <a:xfrm>
            <a:off x="1032098" y="4289692"/>
            <a:ext cx="2004950" cy="1548000"/>
          </a:xfrm>
          <a:custGeom>
            <a:avLst/>
            <a:gdLst/>
            <a:ahLst/>
            <a:cxnLst/>
            <a:rect l="l" t="t" r="r" b="b"/>
            <a:pathLst>
              <a:path w="1728192" h="1648171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1562433"/>
                </a:lnTo>
                <a:cubicBezTo>
                  <a:pt x="1728192" y="1609785"/>
                  <a:pt x="1689806" y="1648171"/>
                  <a:pt x="1642454" y="1648171"/>
                </a:cubicBezTo>
                <a:lnTo>
                  <a:pt x="85738" y="1648171"/>
                </a:lnTo>
                <a:cubicBezTo>
                  <a:pt x="38386" y="1648171"/>
                  <a:pt x="0" y="1609785"/>
                  <a:pt x="0" y="1562433"/>
                </a:cubicBez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E29363-7E73-4F17-B6B3-75A01D04D057}"/>
              </a:ext>
            </a:extLst>
          </p:cNvPr>
          <p:cNvSpPr txBox="1"/>
          <p:nvPr/>
        </p:nvSpPr>
        <p:spPr>
          <a:xfrm>
            <a:off x="1594774" y="3986320"/>
            <a:ext cx="872453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A087B4-1342-4D7B-A201-95D4B21FFCEF}"/>
              </a:ext>
            </a:extLst>
          </p:cNvPr>
          <p:cNvGrpSpPr/>
          <p:nvPr/>
        </p:nvGrpSpPr>
        <p:grpSpPr>
          <a:xfrm>
            <a:off x="1043148" y="4794751"/>
            <a:ext cx="2004950" cy="872095"/>
            <a:chOff x="6728048" y="3326250"/>
            <a:chExt cx="1728192" cy="8720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6EB97C-B745-4DF0-947E-EE1D79426084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0C3B7D-AAE2-4902-A1B6-3D09812FC688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F5B2DA-285E-4345-A521-21F47CDCC970}"/>
              </a:ext>
            </a:extLst>
          </p:cNvPr>
          <p:cNvGrpSpPr/>
          <p:nvPr/>
        </p:nvGrpSpPr>
        <p:grpSpPr>
          <a:xfrm>
            <a:off x="5016799" y="4456823"/>
            <a:ext cx="5552747" cy="1424876"/>
            <a:chOff x="3492797" y="4374238"/>
            <a:chExt cx="5552747" cy="1424876"/>
          </a:xfrm>
        </p:grpSpPr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12DEB1A0-4A3F-42E5-8E88-C9309C460E60}"/>
                </a:ext>
              </a:extLst>
            </p:cNvPr>
            <p:cNvSpPr/>
            <p:nvPr/>
          </p:nvSpPr>
          <p:spPr>
            <a:xfrm>
              <a:off x="3569706" y="4374238"/>
              <a:ext cx="5475838" cy="1355474"/>
            </a:xfrm>
            <a:custGeom>
              <a:avLst/>
              <a:gdLst>
                <a:gd name="connsiteX0" fmla="*/ 0 w 3810000"/>
                <a:gd name="connsiteY0" fmla="*/ 1228725 h 1228725"/>
                <a:gd name="connsiteX1" fmla="*/ 1524000 w 3810000"/>
                <a:gd name="connsiteY1" fmla="*/ 523875 h 1228725"/>
                <a:gd name="connsiteX2" fmla="*/ 2514600 w 3810000"/>
                <a:gd name="connsiteY2" fmla="*/ 790575 h 1228725"/>
                <a:gd name="connsiteX3" fmla="*/ 3810000 w 3810000"/>
                <a:gd name="connsiteY3" fmla="*/ 0 h 1228725"/>
                <a:gd name="connsiteX4" fmla="*/ 3810000 w 3810000"/>
                <a:gd name="connsiteY4" fmla="*/ 0 h 1228725"/>
                <a:gd name="connsiteX0" fmla="*/ 0 w 4316994"/>
                <a:gd name="connsiteY0" fmla="*/ 1129137 h 1129137"/>
                <a:gd name="connsiteX1" fmla="*/ 2030994 w 4316994"/>
                <a:gd name="connsiteY1" fmla="*/ 523875 h 1129137"/>
                <a:gd name="connsiteX2" fmla="*/ 3021594 w 4316994"/>
                <a:gd name="connsiteY2" fmla="*/ 790575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021594 w 4316994"/>
                <a:gd name="connsiteY2" fmla="*/ 790575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754925 w 4316994"/>
                <a:gd name="connsiteY2" fmla="*/ 971644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754925 w 4316994"/>
                <a:gd name="connsiteY2" fmla="*/ 971644 h 1129137"/>
                <a:gd name="connsiteX3" fmla="*/ 4316994 w 4316994"/>
                <a:gd name="connsiteY3" fmla="*/ 0 h 1129137"/>
                <a:gd name="connsiteX0" fmla="*/ 0 w 5475838"/>
                <a:gd name="connsiteY0" fmla="*/ 1355474 h 1355474"/>
                <a:gd name="connsiteX1" fmla="*/ 2356919 w 5475838"/>
                <a:gd name="connsiteY1" fmla="*/ 659678 h 1355474"/>
                <a:gd name="connsiteX2" fmla="*/ 3754925 w 5475838"/>
                <a:gd name="connsiteY2" fmla="*/ 1197981 h 1355474"/>
                <a:gd name="connsiteX3" fmla="*/ 5475838 w 5475838"/>
                <a:gd name="connsiteY3" fmla="*/ 0 h 13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5838" h="1355474">
                  <a:moveTo>
                    <a:pt x="0" y="1355474"/>
                  </a:moveTo>
                  <a:lnTo>
                    <a:pt x="2356919" y="659678"/>
                  </a:lnTo>
                  <a:lnTo>
                    <a:pt x="3754925" y="1197981"/>
                  </a:lnTo>
                  <a:lnTo>
                    <a:pt x="5475838" y="0"/>
                  </a:lnTo>
                </a:path>
              </a:pathLst>
            </a:cu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588519-B1BC-41D8-A4E7-8C5865381F4E}"/>
                </a:ext>
              </a:extLst>
            </p:cNvPr>
            <p:cNvSpPr/>
            <p:nvPr/>
          </p:nvSpPr>
          <p:spPr>
            <a:xfrm>
              <a:off x="3492797" y="5655098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BB57F76-9B38-45BE-9D05-D336556535BC}"/>
                </a:ext>
              </a:extLst>
            </p:cNvPr>
            <p:cNvSpPr/>
            <p:nvPr/>
          </p:nvSpPr>
          <p:spPr>
            <a:xfrm>
              <a:off x="5865995" y="496979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665C038-4344-40D4-835E-76CBB87B8BC5}"/>
                </a:ext>
              </a:extLst>
            </p:cNvPr>
            <p:cNvSpPr/>
            <p:nvPr/>
          </p:nvSpPr>
          <p:spPr>
            <a:xfrm>
              <a:off x="7245617" y="5502967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EB7F6D-7540-407B-8AA5-1E867B60E593}"/>
              </a:ext>
            </a:extLst>
          </p:cNvPr>
          <p:cNvSpPr txBox="1"/>
          <p:nvPr/>
        </p:nvSpPr>
        <p:spPr>
          <a:xfrm>
            <a:off x="1483084" y="2721240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35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1548D9-7ADB-4E5D-A0CD-7A541EA0E42A}"/>
              </a:ext>
            </a:extLst>
          </p:cNvPr>
          <p:cNvSpPr txBox="1"/>
          <p:nvPr/>
        </p:nvSpPr>
        <p:spPr>
          <a:xfrm>
            <a:off x="4204602" y="2242785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55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BA6FB5-C486-4552-8B3D-7851346205EC}"/>
              </a:ext>
            </a:extLst>
          </p:cNvPr>
          <p:cNvSpPr txBox="1"/>
          <p:nvPr/>
        </p:nvSpPr>
        <p:spPr>
          <a:xfrm>
            <a:off x="6926120" y="1764331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75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14D288-3410-4688-A440-0B24D3104273}"/>
              </a:ext>
            </a:extLst>
          </p:cNvPr>
          <p:cNvSpPr txBox="1"/>
          <p:nvPr/>
        </p:nvSpPr>
        <p:spPr>
          <a:xfrm>
            <a:off x="9647638" y="1285877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95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36" name="Rectangle 130">
            <a:extLst>
              <a:ext uri="{FF2B5EF4-FFF2-40B4-BE49-F238E27FC236}">
                <a16:creationId xmlns:a16="http://schemas.microsoft.com/office/drawing/2014/main" id="{8F1AE7AF-78DF-4794-BDD1-22D26B1FB3D2}"/>
              </a:ext>
            </a:extLst>
          </p:cNvPr>
          <p:cNvSpPr/>
          <p:nvPr/>
        </p:nvSpPr>
        <p:spPr>
          <a:xfrm>
            <a:off x="1870900" y="343072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C9BEBB-96BF-4474-94C7-8E51BC1278EB}"/>
              </a:ext>
            </a:extLst>
          </p:cNvPr>
          <p:cNvSpPr/>
          <p:nvPr/>
        </p:nvSpPr>
        <p:spPr>
          <a:xfrm>
            <a:off x="7280704" y="24809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3445C300-C572-4C9C-8463-A991A6CC7E37}"/>
              </a:ext>
            </a:extLst>
          </p:cNvPr>
          <p:cNvSpPr/>
          <p:nvPr/>
        </p:nvSpPr>
        <p:spPr>
          <a:xfrm>
            <a:off x="10026096" y="194663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2914616E-0F7A-48BE-9160-FF6EAF4C551D}"/>
              </a:ext>
            </a:extLst>
          </p:cNvPr>
          <p:cNvSpPr>
            <a:spLocks noChangeAspect="1"/>
          </p:cNvSpPr>
          <p:nvPr/>
        </p:nvSpPr>
        <p:spPr>
          <a:xfrm>
            <a:off x="4554217" y="304834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468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5A13F-74AA-4685-A144-F91FB446BFF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61A73D82-E72F-4833-A6F4-147C5A44EED1}"/>
              </a:ext>
            </a:extLst>
          </p:cNvPr>
          <p:cNvGrpSpPr/>
          <p:nvPr/>
        </p:nvGrpSpPr>
        <p:grpSpPr>
          <a:xfrm>
            <a:off x="1004721" y="3612816"/>
            <a:ext cx="3214195" cy="1088781"/>
            <a:chOff x="395534" y="3737446"/>
            <a:chExt cx="3972999" cy="10887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27C771-FE3B-4250-967A-63E92117F751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BD4605-05C6-4ABC-9996-BE51DA2EE64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4EA26D67-F402-4A6C-A0A2-3A264787C536}"/>
              </a:ext>
            </a:extLst>
          </p:cNvPr>
          <p:cNvGrpSpPr/>
          <p:nvPr/>
        </p:nvGrpSpPr>
        <p:grpSpPr>
          <a:xfrm>
            <a:off x="1004721" y="4987468"/>
            <a:ext cx="3214195" cy="1088781"/>
            <a:chOff x="395534" y="3737446"/>
            <a:chExt cx="3972999" cy="10887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D285E1-6DD7-4503-9D25-9AAF3D9F27D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06C00-BDED-4FE1-B135-91632A6D0BB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4B4917-F120-423B-8315-D31DC70A8517}"/>
              </a:ext>
            </a:extLst>
          </p:cNvPr>
          <p:cNvSpPr txBox="1"/>
          <p:nvPr/>
        </p:nvSpPr>
        <p:spPr>
          <a:xfrm>
            <a:off x="2163565" y="2263227"/>
            <a:ext cx="262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7FFD9-4C25-4DC7-B13B-B67B2B52AA2D}"/>
              </a:ext>
            </a:extLst>
          </p:cNvPr>
          <p:cNvSpPr txBox="1"/>
          <p:nvPr/>
        </p:nvSpPr>
        <p:spPr>
          <a:xfrm>
            <a:off x="1004722" y="2340171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6A419-2400-42D3-93B1-BE54D6BDEF14}"/>
              </a:ext>
            </a:extLst>
          </p:cNvPr>
          <p:cNvSpPr txBox="1"/>
          <p:nvPr/>
        </p:nvSpPr>
        <p:spPr>
          <a:xfrm>
            <a:off x="1004721" y="914204"/>
            <a:ext cx="4201256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0C1A0B-DF54-40F6-8D70-BD474C53F8A0}"/>
              </a:ext>
            </a:extLst>
          </p:cNvPr>
          <p:cNvSpPr txBox="1"/>
          <p:nvPr/>
        </p:nvSpPr>
        <p:spPr>
          <a:xfrm>
            <a:off x="6217687" y="4701597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5F29DC-8B82-4B80-A630-4943EAC63E7C}"/>
              </a:ext>
            </a:extLst>
          </p:cNvPr>
          <p:cNvSpPr txBox="1"/>
          <p:nvPr/>
        </p:nvSpPr>
        <p:spPr>
          <a:xfrm>
            <a:off x="6217687" y="5283283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6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60FC64-C47B-4A8B-912E-24A29045FBD0}"/>
              </a:ext>
            </a:extLst>
          </p:cNvPr>
          <p:cNvGrpSpPr/>
          <p:nvPr/>
        </p:nvGrpSpPr>
        <p:grpSpPr>
          <a:xfrm>
            <a:off x="940788" y="4403154"/>
            <a:ext cx="5148660" cy="1629366"/>
            <a:chOff x="345642" y="4582569"/>
            <a:chExt cx="4212000" cy="1730732"/>
          </a:xfrm>
        </p:grpSpPr>
        <p:sp>
          <p:nvSpPr>
            <p:cNvPr id="60" name="Pentagon 28">
              <a:extLst>
                <a:ext uri="{FF2B5EF4-FFF2-40B4-BE49-F238E27FC236}">
                  <a16:creationId xmlns:a16="http://schemas.microsoft.com/office/drawing/2014/main" id="{CFA171E5-4E6E-422C-8B43-AE920FFAE817}"/>
                </a:ext>
              </a:extLst>
            </p:cNvPr>
            <p:cNvSpPr/>
            <p:nvPr/>
          </p:nvSpPr>
          <p:spPr>
            <a:xfrm rot="10560000">
              <a:off x="383023" y="4801133"/>
              <a:ext cx="4162443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1" name="Pentagon 29">
              <a:extLst>
                <a:ext uri="{FF2B5EF4-FFF2-40B4-BE49-F238E27FC236}">
                  <a16:creationId xmlns:a16="http://schemas.microsoft.com/office/drawing/2014/main" id="{63275CD5-7132-46ED-BBD6-1F959841C0FA}"/>
                </a:ext>
              </a:extLst>
            </p:cNvPr>
            <p:cNvSpPr/>
            <p:nvPr/>
          </p:nvSpPr>
          <p:spPr>
            <a:xfrm rot="10800000">
              <a:off x="345642" y="4586555"/>
              <a:ext cx="4212000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2" name="Chevron 70">
              <a:extLst>
                <a:ext uri="{FF2B5EF4-FFF2-40B4-BE49-F238E27FC236}">
                  <a16:creationId xmlns:a16="http://schemas.microsoft.com/office/drawing/2014/main" id="{93437CBA-D3FD-41CC-81E1-30C73202CB6C}"/>
                </a:ext>
              </a:extLst>
            </p:cNvPr>
            <p:cNvSpPr/>
            <p:nvPr/>
          </p:nvSpPr>
          <p:spPr>
            <a:xfrm rot="10800000">
              <a:off x="557997" y="4582569"/>
              <a:ext cx="677368" cy="1515600"/>
            </a:xfrm>
            <a:prstGeom prst="chevron">
              <a:avLst>
                <a:gd name="adj" fmla="val 760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705E6D-BFD7-414F-BAF5-969D7ED1E126}"/>
              </a:ext>
            </a:extLst>
          </p:cNvPr>
          <p:cNvGrpSpPr/>
          <p:nvPr/>
        </p:nvGrpSpPr>
        <p:grpSpPr>
          <a:xfrm>
            <a:off x="940788" y="3015588"/>
            <a:ext cx="5148660" cy="1706369"/>
            <a:chOff x="345642" y="3108678"/>
            <a:chExt cx="4212000" cy="1812525"/>
          </a:xfrm>
        </p:grpSpPr>
        <p:sp>
          <p:nvSpPr>
            <p:cNvPr id="64" name="Pentagon 53">
              <a:extLst>
                <a:ext uri="{FF2B5EF4-FFF2-40B4-BE49-F238E27FC236}">
                  <a16:creationId xmlns:a16="http://schemas.microsoft.com/office/drawing/2014/main" id="{EC544065-8E86-455A-9D8F-3FB3BD25D148}"/>
                </a:ext>
              </a:extLst>
            </p:cNvPr>
            <p:cNvSpPr/>
            <p:nvPr/>
          </p:nvSpPr>
          <p:spPr>
            <a:xfrm rot="10560000">
              <a:off x="347527" y="3409035"/>
              <a:ext cx="4162443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5" name="Pentagon 54">
              <a:extLst>
                <a:ext uri="{FF2B5EF4-FFF2-40B4-BE49-F238E27FC236}">
                  <a16:creationId xmlns:a16="http://schemas.microsoft.com/office/drawing/2014/main" id="{0377BDF1-0971-479A-8504-617FA6CC6624}"/>
                </a:ext>
              </a:extLst>
            </p:cNvPr>
            <p:cNvSpPr/>
            <p:nvPr/>
          </p:nvSpPr>
          <p:spPr>
            <a:xfrm rot="10800000">
              <a:off x="345642" y="3108678"/>
              <a:ext cx="4212000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6" name="Chevron 69">
              <a:extLst>
                <a:ext uri="{FF2B5EF4-FFF2-40B4-BE49-F238E27FC236}">
                  <a16:creationId xmlns:a16="http://schemas.microsoft.com/office/drawing/2014/main" id="{AC38A97D-FE8E-45B8-B152-386A29870C67}"/>
                </a:ext>
              </a:extLst>
            </p:cNvPr>
            <p:cNvSpPr/>
            <p:nvPr/>
          </p:nvSpPr>
          <p:spPr>
            <a:xfrm rot="10800000">
              <a:off x="557997" y="3114556"/>
              <a:ext cx="677368" cy="1515600"/>
            </a:xfrm>
            <a:prstGeom prst="chevron">
              <a:avLst>
                <a:gd name="adj" fmla="val 760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495E55C-67D8-4B5E-BA8B-DD6B34A4A304}"/>
              </a:ext>
            </a:extLst>
          </p:cNvPr>
          <p:cNvGrpSpPr/>
          <p:nvPr/>
        </p:nvGrpSpPr>
        <p:grpSpPr>
          <a:xfrm>
            <a:off x="6096317" y="4406909"/>
            <a:ext cx="5148661" cy="1629055"/>
            <a:chOff x="4572974" y="4586556"/>
            <a:chExt cx="4280979" cy="1730401"/>
          </a:xfrm>
        </p:grpSpPr>
        <p:sp>
          <p:nvSpPr>
            <p:cNvPr id="68" name="Pentagon 17">
              <a:extLst>
                <a:ext uri="{FF2B5EF4-FFF2-40B4-BE49-F238E27FC236}">
                  <a16:creationId xmlns:a16="http://schemas.microsoft.com/office/drawing/2014/main" id="{61F7937F-6973-4073-8509-AC2958A4B8C7}"/>
                </a:ext>
              </a:extLst>
            </p:cNvPr>
            <p:cNvSpPr/>
            <p:nvPr/>
          </p:nvSpPr>
          <p:spPr>
            <a:xfrm rot="240000">
              <a:off x="4640694" y="4804789"/>
              <a:ext cx="4213259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9" name="Pentagon 13">
              <a:extLst>
                <a:ext uri="{FF2B5EF4-FFF2-40B4-BE49-F238E27FC236}">
                  <a16:creationId xmlns:a16="http://schemas.microsoft.com/office/drawing/2014/main" id="{DEFD739A-3256-4060-B88C-4395B2D3637B}"/>
                </a:ext>
              </a:extLst>
            </p:cNvPr>
            <p:cNvSpPr/>
            <p:nvPr/>
          </p:nvSpPr>
          <p:spPr>
            <a:xfrm>
              <a:off x="4572974" y="4586556"/>
              <a:ext cx="4211998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0" name="Chevron 14">
              <a:extLst>
                <a:ext uri="{FF2B5EF4-FFF2-40B4-BE49-F238E27FC236}">
                  <a16:creationId xmlns:a16="http://schemas.microsoft.com/office/drawing/2014/main" id="{5C75E2C4-7520-4D3E-9EBE-C7A40727CC1C}"/>
                </a:ext>
              </a:extLst>
            </p:cNvPr>
            <p:cNvSpPr/>
            <p:nvPr/>
          </p:nvSpPr>
          <p:spPr>
            <a:xfrm>
              <a:off x="7917086" y="4596081"/>
              <a:ext cx="688461" cy="1512168"/>
            </a:xfrm>
            <a:prstGeom prst="chevron">
              <a:avLst>
                <a:gd name="adj" fmla="val 733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159456-346A-46F8-B1D5-444CCD13676D}"/>
              </a:ext>
            </a:extLst>
          </p:cNvPr>
          <p:cNvGrpSpPr/>
          <p:nvPr/>
        </p:nvGrpSpPr>
        <p:grpSpPr>
          <a:xfrm>
            <a:off x="6096316" y="3020697"/>
            <a:ext cx="5148660" cy="1704701"/>
            <a:chOff x="4572977" y="3114107"/>
            <a:chExt cx="4245485" cy="1810752"/>
          </a:xfrm>
        </p:grpSpPr>
        <p:sp>
          <p:nvSpPr>
            <p:cNvPr id="72" name="Pentagon 20">
              <a:extLst>
                <a:ext uri="{FF2B5EF4-FFF2-40B4-BE49-F238E27FC236}">
                  <a16:creationId xmlns:a16="http://schemas.microsoft.com/office/drawing/2014/main" id="{D1A9D8B5-D88E-4ED2-AEFD-CFADB520592E}"/>
                </a:ext>
              </a:extLst>
            </p:cNvPr>
            <p:cNvSpPr/>
            <p:nvPr/>
          </p:nvSpPr>
          <p:spPr>
            <a:xfrm rot="240000">
              <a:off x="4605201" y="3412691"/>
              <a:ext cx="4213261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3" name="Pentagon 21">
              <a:extLst>
                <a:ext uri="{FF2B5EF4-FFF2-40B4-BE49-F238E27FC236}">
                  <a16:creationId xmlns:a16="http://schemas.microsoft.com/office/drawing/2014/main" id="{058E83B8-3BAF-4AB2-AE1B-A8594F9BD5BC}"/>
                </a:ext>
              </a:extLst>
            </p:cNvPr>
            <p:cNvSpPr/>
            <p:nvPr/>
          </p:nvSpPr>
          <p:spPr>
            <a:xfrm>
              <a:off x="4572977" y="3114107"/>
              <a:ext cx="4212002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4" name="Chevron 22">
              <a:extLst>
                <a:ext uri="{FF2B5EF4-FFF2-40B4-BE49-F238E27FC236}">
                  <a16:creationId xmlns:a16="http://schemas.microsoft.com/office/drawing/2014/main" id="{08F1CD9D-4A45-4D4F-9BC1-AF0BFBD3EF01}"/>
                </a:ext>
              </a:extLst>
            </p:cNvPr>
            <p:cNvSpPr/>
            <p:nvPr/>
          </p:nvSpPr>
          <p:spPr>
            <a:xfrm>
              <a:off x="7915934" y="3123632"/>
              <a:ext cx="682753" cy="1512168"/>
            </a:xfrm>
            <a:prstGeom prst="chevron">
              <a:avLst>
                <a:gd name="adj" fmla="val 733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A0AC670-4B0B-400F-AD14-C4638CDFE9EB}"/>
              </a:ext>
            </a:extLst>
          </p:cNvPr>
          <p:cNvGrpSpPr/>
          <p:nvPr/>
        </p:nvGrpSpPr>
        <p:grpSpPr>
          <a:xfrm>
            <a:off x="6096316" y="1628629"/>
            <a:ext cx="5148660" cy="1709811"/>
            <a:chOff x="4572977" y="1635435"/>
            <a:chExt cx="4245485" cy="1816181"/>
          </a:xfrm>
        </p:grpSpPr>
        <p:sp>
          <p:nvSpPr>
            <p:cNvPr id="76" name="Pentagon 24">
              <a:extLst>
                <a:ext uri="{FF2B5EF4-FFF2-40B4-BE49-F238E27FC236}">
                  <a16:creationId xmlns:a16="http://schemas.microsoft.com/office/drawing/2014/main" id="{0890F227-B3FE-4CC8-975D-C2826244FFB8}"/>
                </a:ext>
              </a:extLst>
            </p:cNvPr>
            <p:cNvSpPr/>
            <p:nvPr/>
          </p:nvSpPr>
          <p:spPr>
            <a:xfrm rot="240000">
              <a:off x="4605201" y="1939448"/>
              <a:ext cx="4213261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7" name="Pentagon 25">
              <a:extLst>
                <a:ext uri="{FF2B5EF4-FFF2-40B4-BE49-F238E27FC236}">
                  <a16:creationId xmlns:a16="http://schemas.microsoft.com/office/drawing/2014/main" id="{E64D0E6F-31D9-43B9-8752-5781170E74AB}"/>
                </a:ext>
              </a:extLst>
            </p:cNvPr>
            <p:cNvSpPr/>
            <p:nvPr/>
          </p:nvSpPr>
          <p:spPr>
            <a:xfrm>
              <a:off x="4572977" y="1635435"/>
              <a:ext cx="4212002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8" name="Chevron 26">
              <a:extLst>
                <a:ext uri="{FF2B5EF4-FFF2-40B4-BE49-F238E27FC236}">
                  <a16:creationId xmlns:a16="http://schemas.microsoft.com/office/drawing/2014/main" id="{45D9A7DB-3355-4AE8-9EB6-C8AB0DDAE9FC}"/>
                </a:ext>
              </a:extLst>
            </p:cNvPr>
            <p:cNvSpPr/>
            <p:nvPr/>
          </p:nvSpPr>
          <p:spPr>
            <a:xfrm>
              <a:off x="7915934" y="1640864"/>
              <a:ext cx="682753" cy="1512168"/>
            </a:xfrm>
            <a:prstGeom prst="chevron">
              <a:avLst>
                <a:gd name="adj" fmla="val 733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A5F8FCE-F8DF-48EA-9864-10A82136A94F}"/>
              </a:ext>
            </a:extLst>
          </p:cNvPr>
          <p:cNvGrpSpPr/>
          <p:nvPr/>
        </p:nvGrpSpPr>
        <p:grpSpPr>
          <a:xfrm>
            <a:off x="940788" y="1628629"/>
            <a:ext cx="5148660" cy="1706369"/>
            <a:chOff x="345642" y="1635435"/>
            <a:chExt cx="4212000" cy="1812525"/>
          </a:xfrm>
        </p:grpSpPr>
        <p:sp>
          <p:nvSpPr>
            <p:cNvPr id="80" name="Pentagon 57">
              <a:extLst>
                <a:ext uri="{FF2B5EF4-FFF2-40B4-BE49-F238E27FC236}">
                  <a16:creationId xmlns:a16="http://schemas.microsoft.com/office/drawing/2014/main" id="{DB5DCD80-50E6-4150-86E8-FB7823D94FDD}"/>
                </a:ext>
              </a:extLst>
            </p:cNvPr>
            <p:cNvSpPr/>
            <p:nvPr/>
          </p:nvSpPr>
          <p:spPr>
            <a:xfrm rot="10560000">
              <a:off x="347527" y="1935792"/>
              <a:ext cx="4162443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1" name="Pentagon 58">
              <a:extLst>
                <a:ext uri="{FF2B5EF4-FFF2-40B4-BE49-F238E27FC236}">
                  <a16:creationId xmlns:a16="http://schemas.microsoft.com/office/drawing/2014/main" id="{E5AB8048-CF34-469C-9748-CDC114C41A2A}"/>
                </a:ext>
              </a:extLst>
            </p:cNvPr>
            <p:cNvSpPr/>
            <p:nvPr/>
          </p:nvSpPr>
          <p:spPr>
            <a:xfrm rot="10800000">
              <a:off x="345642" y="1635435"/>
              <a:ext cx="4212000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2" name="Chevron 59">
              <a:extLst>
                <a:ext uri="{FF2B5EF4-FFF2-40B4-BE49-F238E27FC236}">
                  <a16:creationId xmlns:a16="http://schemas.microsoft.com/office/drawing/2014/main" id="{E1C07777-0377-4190-B248-3635F77D3579}"/>
                </a:ext>
              </a:extLst>
            </p:cNvPr>
            <p:cNvSpPr/>
            <p:nvPr/>
          </p:nvSpPr>
          <p:spPr>
            <a:xfrm rot="10800000">
              <a:off x="557998" y="1646544"/>
              <a:ext cx="677368" cy="1515600"/>
            </a:xfrm>
            <a:prstGeom prst="chevron">
              <a:avLst>
                <a:gd name="adj" fmla="val 760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0953320-9D5C-478B-BDA0-9549976BA153}"/>
              </a:ext>
            </a:extLst>
          </p:cNvPr>
          <p:cNvGrpSpPr/>
          <p:nvPr/>
        </p:nvGrpSpPr>
        <p:grpSpPr>
          <a:xfrm>
            <a:off x="2763090" y="1809634"/>
            <a:ext cx="2095238" cy="1147307"/>
            <a:chOff x="892027" y="1882302"/>
            <a:chExt cx="1642180" cy="114716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80B6BCE-9B20-4969-A32E-3A04F9153FB8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A56C145-37CE-4135-B60D-D299CE514BE3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4EF195-38F2-4B87-9127-9CAA17191822}"/>
              </a:ext>
            </a:extLst>
          </p:cNvPr>
          <p:cNvGrpSpPr/>
          <p:nvPr/>
        </p:nvGrpSpPr>
        <p:grpSpPr>
          <a:xfrm>
            <a:off x="2763090" y="3202324"/>
            <a:ext cx="2095238" cy="1147307"/>
            <a:chOff x="892027" y="1882302"/>
            <a:chExt cx="1642180" cy="114716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E5C0E88-F18B-4D5E-B6F2-E6C65AF80A17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838351B-F808-40B3-A940-451DA9304BC2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629E5C0-08A9-4E14-9A8C-DEB7558F9B2F}"/>
              </a:ext>
            </a:extLst>
          </p:cNvPr>
          <p:cNvGrpSpPr/>
          <p:nvPr/>
        </p:nvGrpSpPr>
        <p:grpSpPr>
          <a:xfrm>
            <a:off x="2763090" y="4595014"/>
            <a:ext cx="2095238" cy="1147307"/>
            <a:chOff x="892027" y="1882302"/>
            <a:chExt cx="1642180" cy="114716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C799141-960A-4CC9-8B38-0D2C0FAE6795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2954136-F594-4793-9873-1CB3DB88F262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157FC4-F84E-4D80-B718-D851F66B646B}"/>
              </a:ext>
            </a:extLst>
          </p:cNvPr>
          <p:cNvGrpSpPr/>
          <p:nvPr/>
        </p:nvGrpSpPr>
        <p:grpSpPr>
          <a:xfrm>
            <a:off x="7388036" y="1809634"/>
            <a:ext cx="2095238" cy="1147307"/>
            <a:chOff x="892027" y="1882302"/>
            <a:chExt cx="1642180" cy="114716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3AB5EFD-88A2-409F-BA53-EB7E876CA0FF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5568246-7CC0-467A-8A74-B8F3979F5622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5976359-2F53-462F-80A4-81C16BE9963A}"/>
              </a:ext>
            </a:extLst>
          </p:cNvPr>
          <p:cNvGrpSpPr/>
          <p:nvPr/>
        </p:nvGrpSpPr>
        <p:grpSpPr>
          <a:xfrm>
            <a:off x="7388036" y="3202324"/>
            <a:ext cx="2095238" cy="1147307"/>
            <a:chOff x="892027" y="1882302"/>
            <a:chExt cx="1642180" cy="114716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A05A12E-BFAD-400B-B1A5-01F57120A4CD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1154670-EF95-4500-B4D2-35659090B6E2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527E353-50B6-4DAF-B44A-711488D0E822}"/>
              </a:ext>
            </a:extLst>
          </p:cNvPr>
          <p:cNvGrpSpPr/>
          <p:nvPr/>
        </p:nvGrpSpPr>
        <p:grpSpPr>
          <a:xfrm>
            <a:off x="7388036" y="4595014"/>
            <a:ext cx="2095238" cy="1147307"/>
            <a:chOff x="892027" y="1882302"/>
            <a:chExt cx="1642180" cy="114716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040F146-7648-4D8E-9810-E802596F7203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F209C79-FDC8-44B3-8436-7D102DEB83E7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1" name="Curved Down Arrow 75">
            <a:extLst>
              <a:ext uri="{FF2B5EF4-FFF2-40B4-BE49-F238E27FC236}">
                <a16:creationId xmlns:a16="http://schemas.microsoft.com/office/drawing/2014/main" id="{56E4E83C-12EA-4EC3-B2AF-8C075B2218AE}"/>
              </a:ext>
            </a:extLst>
          </p:cNvPr>
          <p:cNvSpPr/>
          <p:nvPr/>
        </p:nvSpPr>
        <p:spPr>
          <a:xfrm rot="15012063">
            <a:off x="4331122" y="2445522"/>
            <a:ext cx="2080721" cy="1275514"/>
          </a:xfrm>
          <a:prstGeom prst="curvedDown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03" name="Curved Down Arrow 15">
            <a:extLst>
              <a:ext uri="{FF2B5EF4-FFF2-40B4-BE49-F238E27FC236}">
                <a16:creationId xmlns:a16="http://schemas.microsoft.com/office/drawing/2014/main" id="{EBAC9347-C1CD-4B23-A5B5-3DE838EE2940}"/>
              </a:ext>
            </a:extLst>
          </p:cNvPr>
          <p:cNvSpPr/>
          <p:nvPr/>
        </p:nvSpPr>
        <p:spPr>
          <a:xfrm rot="18679541" flipV="1">
            <a:off x="5823760" y="4227817"/>
            <a:ext cx="2080721" cy="1251562"/>
          </a:xfrm>
          <a:prstGeom prst="curvedDownArrow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 dirty="0"/>
          </a:p>
        </p:txBody>
      </p:sp>
      <p:sp>
        <p:nvSpPr>
          <p:cNvPr id="121" name="Rounded Rectangle 10">
            <a:extLst>
              <a:ext uri="{FF2B5EF4-FFF2-40B4-BE49-F238E27FC236}">
                <a16:creationId xmlns:a16="http://schemas.microsoft.com/office/drawing/2014/main" id="{1A7F5394-F53B-4AC2-AC04-A79DD24DA2E7}"/>
              </a:ext>
            </a:extLst>
          </p:cNvPr>
          <p:cNvSpPr/>
          <p:nvPr/>
        </p:nvSpPr>
        <p:spPr>
          <a:xfrm>
            <a:off x="2213382" y="5052075"/>
            <a:ext cx="270202" cy="3575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ed Rectangle 6">
            <a:extLst>
              <a:ext uri="{FF2B5EF4-FFF2-40B4-BE49-F238E27FC236}">
                <a16:creationId xmlns:a16="http://schemas.microsoft.com/office/drawing/2014/main" id="{D229FD44-612E-4EA9-9736-3A0780A5D5D7}"/>
              </a:ext>
            </a:extLst>
          </p:cNvPr>
          <p:cNvSpPr/>
          <p:nvPr/>
        </p:nvSpPr>
        <p:spPr>
          <a:xfrm>
            <a:off x="2172345" y="3579334"/>
            <a:ext cx="367837" cy="3739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Rectangle 16">
            <a:extLst>
              <a:ext uri="{FF2B5EF4-FFF2-40B4-BE49-F238E27FC236}">
                <a16:creationId xmlns:a16="http://schemas.microsoft.com/office/drawing/2014/main" id="{E15F7EDB-8863-4988-BC6B-7674B8F30F2F}"/>
              </a:ext>
            </a:extLst>
          </p:cNvPr>
          <p:cNvSpPr/>
          <p:nvPr/>
        </p:nvSpPr>
        <p:spPr>
          <a:xfrm rot="2700000">
            <a:off x="9780842" y="3508740"/>
            <a:ext cx="282704" cy="50683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Rounded Rectangle 5">
            <a:extLst>
              <a:ext uri="{FF2B5EF4-FFF2-40B4-BE49-F238E27FC236}">
                <a16:creationId xmlns:a16="http://schemas.microsoft.com/office/drawing/2014/main" id="{6C38A5CB-1E80-4A1A-A8F7-B9D0B91C136A}"/>
              </a:ext>
            </a:extLst>
          </p:cNvPr>
          <p:cNvSpPr/>
          <p:nvPr/>
        </p:nvSpPr>
        <p:spPr>
          <a:xfrm flipH="1">
            <a:off x="9669597" y="2180896"/>
            <a:ext cx="416405" cy="3435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Teardrop 1">
            <a:extLst>
              <a:ext uri="{FF2B5EF4-FFF2-40B4-BE49-F238E27FC236}">
                <a16:creationId xmlns:a16="http://schemas.microsoft.com/office/drawing/2014/main" id="{6E4BF241-CC99-4A18-B4C7-18BAE73E9CAD}"/>
              </a:ext>
            </a:extLst>
          </p:cNvPr>
          <p:cNvSpPr/>
          <p:nvPr/>
        </p:nvSpPr>
        <p:spPr>
          <a:xfrm rot="18805991">
            <a:off x="9674331" y="4987843"/>
            <a:ext cx="400649" cy="39646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7CB1180A-F016-4B38-8470-81EAF63A87C4}"/>
              </a:ext>
            </a:extLst>
          </p:cNvPr>
          <p:cNvSpPr/>
          <p:nvPr/>
        </p:nvSpPr>
        <p:spPr>
          <a:xfrm>
            <a:off x="2142082" y="2160601"/>
            <a:ext cx="413946" cy="3460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41544D5-F884-4EF9-984B-DB5DD41B6E8E}"/>
              </a:ext>
            </a:extLst>
          </p:cNvPr>
          <p:cNvGrpSpPr/>
          <p:nvPr/>
        </p:nvGrpSpPr>
        <p:grpSpPr>
          <a:xfrm>
            <a:off x="5000703" y="1722664"/>
            <a:ext cx="2217474" cy="4093682"/>
            <a:chOff x="10815796" y="5263538"/>
            <a:chExt cx="840348" cy="155136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C0A7A40-A378-428C-B12C-46500673C542}"/>
                </a:ext>
              </a:extLst>
            </p:cNvPr>
            <p:cNvGrpSpPr/>
            <p:nvPr/>
          </p:nvGrpSpPr>
          <p:grpSpPr>
            <a:xfrm>
              <a:off x="11056835" y="5263538"/>
              <a:ext cx="471272" cy="1550152"/>
              <a:chOff x="2541356" y="1772713"/>
              <a:chExt cx="1106207" cy="363863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4BC92BD-F9ED-48B8-8A2A-E68580D6DE96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3FCAF28-FECA-4A2E-9E7D-225B1BC289CE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CA1EC18-4740-411E-B952-B4ED1447E62C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FFB951F-5F45-4296-A87B-ACC8214D3304}"/>
                  </a:ext>
                </a:extLst>
              </p:cNvPr>
              <p:cNvSpPr/>
              <p:nvPr/>
            </p:nvSpPr>
            <p:spPr>
              <a:xfrm>
                <a:off x="2986527" y="3640650"/>
                <a:ext cx="661036" cy="1099185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099185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60985" y="1099185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2B1F377-AB58-44EF-8810-E3693767149E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C7747F8-3F74-4637-80EA-6D7A9DC83F95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3528596-1C19-49DC-91E1-19CB4EDADAC7}"/>
                  </a:ext>
                </a:extLst>
              </p:cNvPr>
              <p:cNvSpPr/>
              <p:nvPr/>
            </p:nvSpPr>
            <p:spPr>
              <a:xfrm>
                <a:off x="3102280" y="2270955"/>
                <a:ext cx="457200" cy="495300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DD8E404-3581-4AD2-9BFF-AF6A4E151302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C07907B0-2148-422C-9CC0-C31B32DA1787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2751AF2-D03F-4532-AE08-97752EB66B6E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DA855AD-2874-4476-B669-C003D9FD02D2}"/>
                  </a:ext>
                </a:extLst>
              </p:cNvPr>
              <p:cNvSpPr/>
              <p:nvPr/>
            </p:nvSpPr>
            <p:spPr>
              <a:xfrm>
                <a:off x="2708898" y="1772713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B84AEAB-C97D-4A2A-BA93-547A4C7C53C1}"/>
                </a:ext>
              </a:extLst>
            </p:cNvPr>
            <p:cNvSpPr/>
            <p:nvPr/>
          </p:nvSpPr>
          <p:spPr>
            <a:xfrm>
              <a:off x="10925723" y="5321602"/>
              <a:ext cx="730421" cy="1493305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A9E98B4-611E-4620-908C-81F67D27BF98}"/>
                </a:ext>
              </a:extLst>
            </p:cNvPr>
            <p:cNvGrpSpPr/>
            <p:nvPr/>
          </p:nvGrpSpPr>
          <p:grpSpPr>
            <a:xfrm>
              <a:off x="10815796" y="5279364"/>
              <a:ext cx="424862" cy="1352937"/>
              <a:chOff x="1975571" y="1809862"/>
              <a:chExt cx="997268" cy="3175718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0EFA5DE-E9D9-4485-A68D-FD677AA4D1C2}"/>
                  </a:ext>
                </a:extLst>
              </p:cNvPr>
              <p:cNvSpPr/>
              <p:nvPr/>
            </p:nvSpPr>
            <p:spPr>
              <a:xfrm>
                <a:off x="1982155" y="4195005"/>
                <a:ext cx="600074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0D3B170-2CA2-46DF-9CFF-28A7DB72EF67}"/>
                  </a:ext>
                </a:extLst>
              </p:cNvPr>
              <p:cNvSpPr/>
              <p:nvPr/>
            </p:nvSpPr>
            <p:spPr>
              <a:xfrm>
                <a:off x="1975571" y="4089376"/>
                <a:ext cx="581025" cy="247650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B6B3268-91FD-436A-A308-D9299771692F}"/>
                  </a:ext>
                </a:extLst>
              </p:cNvPr>
              <p:cNvSpPr/>
              <p:nvPr/>
            </p:nvSpPr>
            <p:spPr>
              <a:xfrm>
                <a:off x="2032721" y="1973775"/>
                <a:ext cx="940118" cy="1580197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F64197D-EE4F-4998-89F0-DC9426D84720}"/>
                  </a:ext>
                </a:extLst>
              </p:cNvPr>
              <p:cNvSpPr/>
              <p:nvPr/>
            </p:nvSpPr>
            <p:spPr>
              <a:xfrm>
                <a:off x="2707947" y="1809862"/>
                <a:ext cx="257175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5" name="Curved Down Arrow 74">
            <a:extLst>
              <a:ext uri="{FF2B5EF4-FFF2-40B4-BE49-F238E27FC236}">
                <a16:creationId xmlns:a16="http://schemas.microsoft.com/office/drawing/2014/main" id="{939805D4-5F5D-47B8-AC63-B01A2C4F564E}"/>
              </a:ext>
            </a:extLst>
          </p:cNvPr>
          <p:cNvSpPr/>
          <p:nvPr/>
        </p:nvSpPr>
        <p:spPr>
          <a:xfrm rot="18679541" flipV="1">
            <a:off x="6597947" y="3905537"/>
            <a:ext cx="1132706" cy="1251562"/>
          </a:xfrm>
          <a:custGeom>
            <a:avLst/>
            <a:gdLst/>
            <a:ahLst/>
            <a:cxnLst/>
            <a:rect l="l" t="t" r="r" b="b"/>
            <a:pathLst>
              <a:path w="902624" h="997337">
                <a:moveTo>
                  <a:pt x="902624" y="748003"/>
                </a:moveTo>
                <a:lnTo>
                  <a:pt x="777958" y="748003"/>
                </a:lnTo>
                <a:cubicBezTo>
                  <a:pt x="704766" y="307660"/>
                  <a:pt x="449076" y="0"/>
                  <a:pt x="156309" y="0"/>
                </a:cubicBezTo>
                <a:lnTo>
                  <a:pt x="0" y="0"/>
                </a:lnTo>
                <a:lnTo>
                  <a:pt x="837" y="13045"/>
                </a:lnTo>
                <a:lnTo>
                  <a:pt x="2084" y="32463"/>
                </a:lnTo>
                <a:cubicBezTo>
                  <a:pt x="10461" y="26242"/>
                  <a:pt x="19931" y="22939"/>
                  <a:pt x="29486" y="19956"/>
                </a:cubicBezTo>
                <a:cubicBezTo>
                  <a:pt x="269186" y="90774"/>
                  <a:pt x="465905" y="370676"/>
                  <a:pt x="528623" y="748003"/>
                </a:cubicBezTo>
                <a:lnTo>
                  <a:pt x="403956" y="748003"/>
                </a:lnTo>
                <a:lnTo>
                  <a:pt x="673678" y="997337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0">
                <a:schemeClr val="accent2"/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 dirty="0"/>
          </a:p>
        </p:txBody>
      </p:sp>
      <p:sp>
        <p:nvSpPr>
          <p:cNvPr id="106" name="Curved Down Arrow 74">
            <a:extLst>
              <a:ext uri="{FF2B5EF4-FFF2-40B4-BE49-F238E27FC236}">
                <a16:creationId xmlns:a16="http://schemas.microsoft.com/office/drawing/2014/main" id="{ABC5C42B-69FD-4021-B285-A26285DFF6D2}"/>
              </a:ext>
            </a:extLst>
          </p:cNvPr>
          <p:cNvSpPr/>
          <p:nvPr/>
        </p:nvSpPr>
        <p:spPr>
          <a:xfrm rot="4212063" flipH="1" flipV="1">
            <a:off x="4648860" y="2008535"/>
            <a:ext cx="1108079" cy="1251562"/>
          </a:xfrm>
          <a:custGeom>
            <a:avLst/>
            <a:gdLst/>
            <a:ahLst/>
            <a:cxnLst/>
            <a:rect l="l" t="t" r="r" b="b"/>
            <a:pathLst>
              <a:path w="883000" h="997337">
                <a:moveTo>
                  <a:pt x="883000" y="748003"/>
                </a:moveTo>
                <a:lnTo>
                  <a:pt x="654054" y="997337"/>
                </a:lnTo>
                <a:lnTo>
                  <a:pt x="384332" y="748003"/>
                </a:lnTo>
                <a:lnTo>
                  <a:pt x="508999" y="748003"/>
                </a:lnTo>
                <a:cubicBezTo>
                  <a:pt x="446281" y="370676"/>
                  <a:pt x="249562" y="90774"/>
                  <a:pt x="9862" y="19956"/>
                </a:cubicBezTo>
                <a:cubicBezTo>
                  <a:pt x="6876" y="20888"/>
                  <a:pt x="3897" y="21852"/>
                  <a:pt x="1301" y="23864"/>
                </a:cubicBezTo>
                <a:lnTo>
                  <a:pt x="0" y="0"/>
                </a:lnTo>
                <a:lnTo>
                  <a:pt x="136685" y="0"/>
                </a:lnTo>
                <a:cubicBezTo>
                  <a:pt x="429452" y="0"/>
                  <a:pt x="685142" y="307660"/>
                  <a:pt x="758334" y="748003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79146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id="{45B80C13-F009-4F09-AAA9-CB3EADBAFBC9}"/>
              </a:ext>
            </a:extLst>
          </p:cNvPr>
          <p:cNvSpPr/>
          <p:nvPr/>
        </p:nvSpPr>
        <p:spPr>
          <a:xfrm>
            <a:off x="2445076" y="3540963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7CAF37-429E-4E9D-9CBA-FB40BFDB9D34}"/>
              </a:ext>
            </a:extLst>
          </p:cNvPr>
          <p:cNvGrpSpPr/>
          <p:nvPr/>
        </p:nvGrpSpPr>
        <p:grpSpPr>
          <a:xfrm>
            <a:off x="681898" y="4763725"/>
            <a:ext cx="1765489" cy="869905"/>
            <a:chOff x="5921827" y="2468986"/>
            <a:chExt cx="1765489" cy="8699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6BAD9B-0FA5-4DED-93DE-9466D3CC5D14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FFA550-BEC8-4709-8952-B743929C8735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61E7C6-1383-44A2-91F1-A7A4840AE612}"/>
              </a:ext>
            </a:extLst>
          </p:cNvPr>
          <p:cNvGrpSpPr/>
          <p:nvPr/>
        </p:nvGrpSpPr>
        <p:grpSpPr>
          <a:xfrm>
            <a:off x="7068522" y="1818706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526FB0-0055-4BF2-B2FB-D862A51B1484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C63FE3-94E5-46C4-8C31-9E4F8763804B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D17CA72-1171-49CD-AB64-ACFD07BA9E57}"/>
              </a:ext>
            </a:extLst>
          </p:cNvPr>
          <p:cNvSpPr/>
          <p:nvPr/>
        </p:nvSpPr>
        <p:spPr>
          <a:xfrm>
            <a:off x="6408416" y="1901988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5FF27C-AD25-4B61-BA6C-5E651FFC60A8}"/>
              </a:ext>
            </a:extLst>
          </p:cNvPr>
          <p:cNvSpPr/>
          <p:nvPr/>
        </p:nvSpPr>
        <p:spPr>
          <a:xfrm>
            <a:off x="6408416" y="5000254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9F8E5C-1E3B-4509-B023-615AB5D40198}"/>
              </a:ext>
            </a:extLst>
          </p:cNvPr>
          <p:cNvSpPr/>
          <p:nvPr/>
        </p:nvSpPr>
        <p:spPr>
          <a:xfrm>
            <a:off x="8217096" y="3439826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81198B-B734-4B80-9F35-A0E454C36017}"/>
              </a:ext>
            </a:extLst>
          </p:cNvPr>
          <p:cNvSpPr/>
          <p:nvPr/>
        </p:nvSpPr>
        <p:spPr>
          <a:xfrm>
            <a:off x="3827410" y="232915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4FB848-6F1C-445B-A6FB-96C399B86CB7}"/>
              </a:ext>
            </a:extLst>
          </p:cNvPr>
          <p:cNvSpPr/>
          <p:nvPr/>
        </p:nvSpPr>
        <p:spPr>
          <a:xfrm>
            <a:off x="3827410" y="4570366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8B3F2A-C455-43D4-A4A8-6B5D6854F3FD}"/>
              </a:ext>
            </a:extLst>
          </p:cNvPr>
          <p:cNvGrpSpPr/>
          <p:nvPr/>
        </p:nvGrpSpPr>
        <p:grpSpPr>
          <a:xfrm>
            <a:off x="7068522" y="4916972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C04117-162B-4BAD-9915-DD0D89EE5A77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08BC9-0DE1-4489-B292-88F74E756E7C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1FC025-BA5D-4AF1-A077-A2991A1A9088}"/>
              </a:ext>
            </a:extLst>
          </p:cNvPr>
          <p:cNvGrpSpPr/>
          <p:nvPr/>
        </p:nvGrpSpPr>
        <p:grpSpPr>
          <a:xfrm>
            <a:off x="8836883" y="3187268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5AE91E-868D-4124-A57C-52321B35315C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687BC2-64F1-485F-BC16-0BE161EB265A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AC7A4D-D498-42FB-A18A-12D29275A4B4}"/>
              </a:ext>
            </a:extLst>
          </p:cNvPr>
          <p:cNvGrpSpPr/>
          <p:nvPr/>
        </p:nvGrpSpPr>
        <p:grpSpPr>
          <a:xfrm>
            <a:off x="3019860" y="1496164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F28AB5-8111-4450-9D14-FCED40B2AA05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042B82-B29E-4FEB-BE03-E2D19E83B2D7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DCD6AB-DF9B-4C6F-B4D2-E51F619B618B}"/>
              </a:ext>
            </a:extLst>
          </p:cNvPr>
          <p:cNvGrpSpPr/>
          <p:nvPr/>
        </p:nvGrpSpPr>
        <p:grpSpPr>
          <a:xfrm>
            <a:off x="3019860" y="5212005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E36636-3B1F-4A8F-95C0-21CAAC87A616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B1839C-CF8F-4BAD-B957-9B4A865E7DB2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8B9DA2A5-C583-48A3-8CE3-49B6085085FD}"/>
              </a:ext>
            </a:extLst>
          </p:cNvPr>
          <p:cNvGrpSpPr/>
          <p:nvPr/>
        </p:nvGrpSpPr>
        <p:grpSpPr>
          <a:xfrm>
            <a:off x="2445076" y="2638324"/>
            <a:ext cx="4410809" cy="917702"/>
            <a:chOff x="3471053" y="2825104"/>
            <a:chExt cx="4410809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id="{73C36C7C-DAE0-4B27-B092-10F1EC893E5E}"/>
                </a:ext>
              </a:extLst>
            </p:cNvPr>
            <p:cNvSpPr/>
            <p:nvPr/>
          </p:nvSpPr>
          <p:spPr>
            <a:xfrm rot="5400000" flipH="1">
              <a:off x="6988671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04752239-5842-44CB-A8A1-3C0BCB592A99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270F1ACB-E2EF-4CE2-B41A-2029A89A493D}"/>
              </a:ext>
            </a:extLst>
          </p:cNvPr>
          <p:cNvGrpSpPr/>
          <p:nvPr/>
        </p:nvGrpSpPr>
        <p:grpSpPr>
          <a:xfrm>
            <a:off x="2445076" y="2400143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id="{692996F1-F746-4E04-955D-35C89109C5C9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id="{DAEEE06B-FF32-4117-B9B0-4FC22C7F9A1A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id="{0C5E137F-734C-417E-8EF7-5F9A74B6F040}"/>
              </a:ext>
            </a:extLst>
          </p:cNvPr>
          <p:cNvGrpSpPr/>
          <p:nvPr/>
        </p:nvGrpSpPr>
        <p:grpSpPr>
          <a:xfrm flipV="1">
            <a:off x="2453294" y="3893878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id="{3E8FF6EC-2459-4018-BEF6-7FCE52237178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id="{4FDB9DC9-1ECF-47D3-A7D6-7BA6EED5514C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id="{870375C7-D8BB-4E0F-A637-771F23DACA1F}"/>
              </a:ext>
            </a:extLst>
          </p:cNvPr>
          <p:cNvGrpSpPr/>
          <p:nvPr/>
        </p:nvGrpSpPr>
        <p:grpSpPr>
          <a:xfrm flipV="1">
            <a:off x="2445076" y="4184633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id="{E9DBFB3A-1ED7-4167-B132-896F460A3D06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id="{F864C039-FB10-42FD-B2B0-1043632F8F62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id="{DB7050C6-DABE-4222-B7CD-0323A02C95FE}"/>
              </a:ext>
            </a:extLst>
          </p:cNvPr>
          <p:cNvSpPr/>
          <p:nvPr/>
        </p:nvSpPr>
        <p:spPr>
          <a:xfrm>
            <a:off x="6522417" y="2041153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E6B6C368-BEFD-4834-A3F5-84FAF08030AE}"/>
              </a:ext>
            </a:extLst>
          </p:cNvPr>
          <p:cNvSpPr/>
          <p:nvPr/>
        </p:nvSpPr>
        <p:spPr>
          <a:xfrm>
            <a:off x="3913870" y="2482110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64EB93C1-6E02-4D32-BEFC-077C17576EDA}"/>
              </a:ext>
            </a:extLst>
          </p:cNvPr>
          <p:cNvSpPr>
            <a:spLocks noChangeAspect="1"/>
          </p:cNvSpPr>
          <p:nvPr/>
        </p:nvSpPr>
        <p:spPr>
          <a:xfrm>
            <a:off x="8336112" y="3548408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CC5550CE-5547-4CDF-ACD4-1FED4D91FFE2}"/>
              </a:ext>
            </a:extLst>
          </p:cNvPr>
          <p:cNvSpPr/>
          <p:nvPr/>
        </p:nvSpPr>
        <p:spPr>
          <a:xfrm>
            <a:off x="3947080" y="4727623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360DF4C6-5627-4641-9F82-0F1A8A5B4BB8}"/>
              </a:ext>
            </a:extLst>
          </p:cNvPr>
          <p:cNvSpPr/>
          <p:nvPr/>
        </p:nvSpPr>
        <p:spPr>
          <a:xfrm>
            <a:off x="6557001" y="5110762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EA252C-C68B-453E-9E63-52AE3CDDD919}"/>
              </a:ext>
            </a:extLst>
          </p:cNvPr>
          <p:cNvGrpSpPr/>
          <p:nvPr/>
        </p:nvGrpSpPr>
        <p:grpSpPr>
          <a:xfrm>
            <a:off x="997182" y="2540370"/>
            <a:ext cx="1145433" cy="2137864"/>
            <a:chOff x="3501573" y="3178068"/>
            <a:chExt cx="1340594" cy="273784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B798B3-8F61-491E-9096-390E404273A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B2E424F-80BD-4C5D-8B67-BD20EE0C057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E02C208-52DC-44A0-BD53-E10ABC1CC0DF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CBB8C97-0FC2-4F74-ABB0-D6908F0ECFA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BEEA0BF-A20B-4CFF-BBE5-6900B42772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430066C-4CA5-4177-91D0-AF274EFDBDE2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29003CD-1441-407E-A8C0-76D6AF26F349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D6C412F-C000-4F78-84C2-E764FCAAB75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B7B8FB-3F64-4D79-A383-88F0FB0791A7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ECD815C-82BA-4C63-AF5F-627C9F1AD748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DFABDC93-DEF0-40CD-8D07-C37E8C3E4E0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27ABD65-F071-42D3-913B-D0E9105987CA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33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5CDFA-50C7-4C8D-B8C7-F4EF6C717573}"/>
              </a:ext>
            </a:extLst>
          </p:cNvPr>
          <p:cNvSpPr txBox="1"/>
          <p:nvPr/>
        </p:nvSpPr>
        <p:spPr>
          <a:xfrm>
            <a:off x="913717" y="621600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16C7EB-828E-46E7-86EA-9524899E601C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3112BF-C941-45F9-B3A6-052202EC825D}"/>
              </a:ext>
            </a:extLst>
          </p:cNvPr>
          <p:cNvSpPr/>
          <p:nvPr/>
        </p:nvSpPr>
        <p:spPr>
          <a:xfrm>
            <a:off x="921862" y="4221928"/>
            <a:ext cx="1944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82CDA1-24AE-4513-979E-36492E85257B}"/>
              </a:ext>
            </a:extLst>
          </p:cNvPr>
          <p:cNvSpPr/>
          <p:nvPr/>
        </p:nvSpPr>
        <p:spPr>
          <a:xfrm>
            <a:off x="3018959" y="4221928"/>
            <a:ext cx="19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B8803DA-46D9-46CA-A6CE-368D65E1B687}"/>
              </a:ext>
            </a:extLst>
          </p:cNvPr>
          <p:cNvSpPr/>
          <p:nvPr/>
        </p:nvSpPr>
        <p:spPr>
          <a:xfrm>
            <a:off x="5116056" y="4221928"/>
            <a:ext cx="1944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89287C-C3BC-425F-842A-ADA9F95708BD}"/>
              </a:ext>
            </a:extLst>
          </p:cNvPr>
          <p:cNvSpPr/>
          <p:nvPr/>
        </p:nvSpPr>
        <p:spPr>
          <a:xfrm>
            <a:off x="7213153" y="4221928"/>
            <a:ext cx="1944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B7A1A35-9D4A-47D1-B78B-A32321893632}"/>
              </a:ext>
            </a:extLst>
          </p:cNvPr>
          <p:cNvSpPr/>
          <p:nvPr/>
        </p:nvSpPr>
        <p:spPr>
          <a:xfrm>
            <a:off x="9310249" y="4221928"/>
            <a:ext cx="1944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ABC7D6-0891-42F6-9CD2-29D51AC92C2E}"/>
              </a:ext>
            </a:extLst>
          </p:cNvPr>
          <p:cNvSpPr txBox="1"/>
          <p:nvPr/>
        </p:nvSpPr>
        <p:spPr>
          <a:xfrm>
            <a:off x="921862" y="1495232"/>
            <a:ext cx="19440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6DE56F-D0C2-45F3-8054-4005F2608C97}"/>
              </a:ext>
            </a:extLst>
          </p:cNvPr>
          <p:cNvSpPr txBox="1"/>
          <p:nvPr/>
        </p:nvSpPr>
        <p:spPr>
          <a:xfrm>
            <a:off x="3018959" y="1495232"/>
            <a:ext cx="19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47701A-E832-44C7-BD30-F8EC182E78B0}"/>
              </a:ext>
            </a:extLst>
          </p:cNvPr>
          <p:cNvSpPr txBox="1"/>
          <p:nvPr/>
        </p:nvSpPr>
        <p:spPr>
          <a:xfrm>
            <a:off x="7213153" y="1495232"/>
            <a:ext cx="1944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C6084A-5BD5-4CE9-9983-9957FE532A15}"/>
              </a:ext>
            </a:extLst>
          </p:cNvPr>
          <p:cNvSpPr txBox="1"/>
          <p:nvPr/>
        </p:nvSpPr>
        <p:spPr>
          <a:xfrm>
            <a:off x="9310249" y="1495232"/>
            <a:ext cx="1944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BE1197-69CE-4805-8791-C6FD6B131814}"/>
              </a:ext>
            </a:extLst>
          </p:cNvPr>
          <p:cNvSpPr txBox="1"/>
          <p:nvPr/>
        </p:nvSpPr>
        <p:spPr>
          <a:xfrm>
            <a:off x="5116056" y="1495232"/>
            <a:ext cx="1944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A49734-9D3B-4310-8DB5-3F24D2707D09}"/>
              </a:ext>
            </a:extLst>
          </p:cNvPr>
          <p:cNvSpPr/>
          <p:nvPr/>
        </p:nvSpPr>
        <p:spPr>
          <a:xfrm>
            <a:off x="921862" y="2071472"/>
            <a:ext cx="1944000" cy="20358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D856C00-D18B-45E7-A436-61E6D1E7FB61}"/>
              </a:ext>
            </a:extLst>
          </p:cNvPr>
          <p:cNvGrpSpPr/>
          <p:nvPr/>
        </p:nvGrpSpPr>
        <p:grpSpPr>
          <a:xfrm>
            <a:off x="997174" y="2194845"/>
            <a:ext cx="1793376" cy="1292663"/>
            <a:chOff x="819820" y="3646109"/>
            <a:chExt cx="1225994" cy="129266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CEF0220-831D-46BF-9B1E-20D95C6D4E1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C53313B-A33F-473B-9419-DF45B59CA9F8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9128917-6D44-4873-88C2-F9B2B8D1197D}"/>
              </a:ext>
            </a:extLst>
          </p:cNvPr>
          <p:cNvSpPr/>
          <p:nvPr/>
        </p:nvSpPr>
        <p:spPr>
          <a:xfrm>
            <a:off x="3018959" y="2071472"/>
            <a:ext cx="1944000" cy="20358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53538B-B44D-4DCE-9962-0806981FCC39}"/>
              </a:ext>
            </a:extLst>
          </p:cNvPr>
          <p:cNvGrpSpPr/>
          <p:nvPr/>
        </p:nvGrpSpPr>
        <p:grpSpPr>
          <a:xfrm>
            <a:off x="3094271" y="2194844"/>
            <a:ext cx="1793376" cy="1661995"/>
            <a:chOff x="819820" y="3646109"/>
            <a:chExt cx="1225994" cy="1661995"/>
          </a:xfrm>
          <a:noFill/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2B4130D-EE90-4DB1-8D72-0FDF0FE02D8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168AE45-6539-47C6-8606-2BA9F4861CE2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B05E2DE-05AB-440B-AD22-B7631D61A3CA}"/>
              </a:ext>
            </a:extLst>
          </p:cNvPr>
          <p:cNvSpPr/>
          <p:nvPr/>
        </p:nvSpPr>
        <p:spPr>
          <a:xfrm>
            <a:off x="5116056" y="2071472"/>
            <a:ext cx="1944000" cy="20358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B70F6B5-FBA4-4838-AC57-0A914C7C2D3D}"/>
              </a:ext>
            </a:extLst>
          </p:cNvPr>
          <p:cNvGrpSpPr/>
          <p:nvPr/>
        </p:nvGrpSpPr>
        <p:grpSpPr>
          <a:xfrm>
            <a:off x="5191368" y="2194844"/>
            <a:ext cx="1793376" cy="1661995"/>
            <a:chOff x="819820" y="3646109"/>
            <a:chExt cx="1225994" cy="1661995"/>
          </a:xfrm>
          <a:noFill/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3E763C7-61F9-4F0E-BF27-D5858D9693C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B8616F-816D-48E4-B48A-2AA2AE17BBD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A752102C-27C4-4B1B-AC45-68ED61625AB9}"/>
              </a:ext>
            </a:extLst>
          </p:cNvPr>
          <p:cNvSpPr/>
          <p:nvPr/>
        </p:nvSpPr>
        <p:spPr>
          <a:xfrm>
            <a:off x="7213153" y="2071472"/>
            <a:ext cx="1944000" cy="20358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C20522F-FB0D-46DE-94A0-9A179580B362}"/>
              </a:ext>
            </a:extLst>
          </p:cNvPr>
          <p:cNvGrpSpPr/>
          <p:nvPr/>
        </p:nvGrpSpPr>
        <p:grpSpPr>
          <a:xfrm>
            <a:off x="7288465" y="2194844"/>
            <a:ext cx="1793376" cy="1661995"/>
            <a:chOff x="819820" y="3646109"/>
            <a:chExt cx="1225994" cy="1661995"/>
          </a:xfrm>
          <a:noFill/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B98D1AF-F4AE-43E5-B49B-CA36E566FAA4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81FF7CD-C2D2-4ED8-8316-5891EA0D3EB7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03DB2CE8-972D-4D56-8C3E-01F68F62EF6B}"/>
              </a:ext>
            </a:extLst>
          </p:cNvPr>
          <p:cNvSpPr/>
          <p:nvPr/>
        </p:nvSpPr>
        <p:spPr>
          <a:xfrm>
            <a:off x="9310249" y="2071472"/>
            <a:ext cx="1944000" cy="20358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0BABB7-8B6E-4CFA-9805-0D485948E4E2}"/>
              </a:ext>
            </a:extLst>
          </p:cNvPr>
          <p:cNvGrpSpPr/>
          <p:nvPr/>
        </p:nvGrpSpPr>
        <p:grpSpPr>
          <a:xfrm>
            <a:off x="9385561" y="2194844"/>
            <a:ext cx="1793376" cy="1661995"/>
            <a:chOff x="819820" y="3646109"/>
            <a:chExt cx="1225994" cy="1661995"/>
          </a:xfrm>
          <a:noFill/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ABE886-DAA9-4A87-9C4E-2D1F3A9BBDD8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AD54533-5289-456D-B471-518111B21A92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F6EF286-59E5-4BDB-AD6B-6A7EC787A3EF}"/>
              </a:ext>
            </a:extLst>
          </p:cNvPr>
          <p:cNvCxnSpPr/>
          <p:nvPr/>
        </p:nvCxnSpPr>
        <p:spPr>
          <a:xfrm>
            <a:off x="1893862" y="4378773"/>
            <a:ext cx="0" cy="453129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D784C45-131A-4A20-BFF9-26F58562BFAE}"/>
              </a:ext>
            </a:extLst>
          </p:cNvPr>
          <p:cNvCxnSpPr/>
          <p:nvPr/>
        </p:nvCxnSpPr>
        <p:spPr>
          <a:xfrm>
            <a:off x="6088056" y="4378773"/>
            <a:ext cx="0" cy="45312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CE82C46-4EE2-409E-AE86-FD9214F48F20}"/>
              </a:ext>
            </a:extLst>
          </p:cNvPr>
          <p:cNvCxnSpPr/>
          <p:nvPr/>
        </p:nvCxnSpPr>
        <p:spPr>
          <a:xfrm>
            <a:off x="3990959" y="4378773"/>
            <a:ext cx="0" cy="45312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37CA13C-ED6B-425E-BFCB-9D3773FBEA4D}"/>
              </a:ext>
            </a:extLst>
          </p:cNvPr>
          <p:cNvCxnSpPr/>
          <p:nvPr/>
        </p:nvCxnSpPr>
        <p:spPr>
          <a:xfrm>
            <a:off x="8185153" y="4378773"/>
            <a:ext cx="0" cy="45312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2069D36-F024-404C-86A6-18A70045CC34}"/>
              </a:ext>
            </a:extLst>
          </p:cNvPr>
          <p:cNvCxnSpPr/>
          <p:nvPr/>
        </p:nvCxnSpPr>
        <p:spPr>
          <a:xfrm>
            <a:off x="10282249" y="4378773"/>
            <a:ext cx="0" cy="45312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Hexagon 101">
            <a:extLst>
              <a:ext uri="{FF2B5EF4-FFF2-40B4-BE49-F238E27FC236}">
                <a16:creationId xmlns:a16="http://schemas.microsoft.com/office/drawing/2014/main" id="{10DC7FE9-2695-449D-B0E7-F96EB4BA48F0}"/>
              </a:ext>
            </a:extLst>
          </p:cNvPr>
          <p:cNvSpPr/>
          <p:nvPr/>
        </p:nvSpPr>
        <p:spPr>
          <a:xfrm>
            <a:off x="1406775" y="4924074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E30AB860-A836-47EB-A39C-5E936C8E12E1}"/>
              </a:ext>
            </a:extLst>
          </p:cNvPr>
          <p:cNvSpPr/>
          <p:nvPr/>
        </p:nvSpPr>
        <p:spPr>
          <a:xfrm>
            <a:off x="5599275" y="4924074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A86C950B-2557-4401-8442-6E6FAA1A72D1}"/>
              </a:ext>
            </a:extLst>
          </p:cNvPr>
          <p:cNvSpPr/>
          <p:nvPr/>
        </p:nvSpPr>
        <p:spPr>
          <a:xfrm>
            <a:off x="3503025" y="4924074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EF74DFE0-C702-46C7-B510-F5EA5F3494B6}"/>
              </a:ext>
            </a:extLst>
          </p:cNvPr>
          <p:cNvSpPr/>
          <p:nvPr/>
        </p:nvSpPr>
        <p:spPr>
          <a:xfrm>
            <a:off x="7695525" y="4924074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0A924CB8-FE20-4139-BFCF-BBE580DA5027}"/>
              </a:ext>
            </a:extLst>
          </p:cNvPr>
          <p:cNvSpPr/>
          <p:nvPr/>
        </p:nvSpPr>
        <p:spPr>
          <a:xfrm>
            <a:off x="9791776" y="4924074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73C9B192-C2C3-484C-BB88-7D3FA183DDC7}"/>
              </a:ext>
            </a:extLst>
          </p:cNvPr>
          <p:cNvSpPr/>
          <p:nvPr/>
        </p:nvSpPr>
        <p:spPr>
          <a:xfrm>
            <a:off x="8022572" y="515251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5">
            <a:extLst>
              <a:ext uri="{FF2B5EF4-FFF2-40B4-BE49-F238E27FC236}">
                <a16:creationId xmlns:a16="http://schemas.microsoft.com/office/drawing/2014/main" id="{1340EDAF-2C40-4D19-8946-0F42D2750FA2}"/>
              </a:ext>
            </a:extLst>
          </p:cNvPr>
          <p:cNvSpPr/>
          <p:nvPr/>
        </p:nvSpPr>
        <p:spPr>
          <a:xfrm>
            <a:off x="3808626" y="520363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Freeform 55">
            <a:extLst>
              <a:ext uri="{FF2B5EF4-FFF2-40B4-BE49-F238E27FC236}">
                <a16:creationId xmlns:a16="http://schemas.microsoft.com/office/drawing/2014/main" id="{030D2D36-F8C9-4869-86BD-27EE099CECCC}"/>
              </a:ext>
            </a:extLst>
          </p:cNvPr>
          <p:cNvSpPr/>
          <p:nvPr/>
        </p:nvSpPr>
        <p:spPr>
          <a:xfrm rot="2700000">
            <a:off x="10171247" y="506931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Trapezoid 22">
            <a:extLst>
              <a:ext uri="{FF2B5EF4-FFF2-40B4-BE49-F238E27FC236}">
                <a16:creationId xmlns:a16="http://schemas.microsoft.com/office/drawing/2014/main" id="{771653F6-E80A-4029-86D2-9DC439BBA3D0}"/>
              </a:ext>
            </a:extLst>
          </p:cNvPr>
          <p:cNvSpPr>
            <a:spLocks noChangeAspect="1"/>
          </p:cNvSpPr>
          <p:nvPr/>
        </p:nvSpPr>
        <p:spPr>
          <a:xfrm>
            <a:off x="1655424" y="5203630"/>
            <a:ext cx="476876" cy="24259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Freeform 53">
            <a:extLst>
              <a:ext uri="{FF2B5EF4-FFF2-40B4-BE49-F238E27FC236}">
                <a16:creationId xmlns:a16="http://schemas.microsoft.com/office/drawing/2014/main" id="{CC0D95EF-754E-4643-BCCC-25C51C4316A9}"/>
              </a:ext>
            </a:extLst>
          </p:cNvPr>
          <p:cNvSpPr/>
          <p:nvPr/>
        </p:nvSpPr>
        <p:spPr>
          <a:xfrm>
            <a:off x="5941121" y="516204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38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0B0604-279A-4ED3-A599-446B47E6CD14}"/>
              </a:ext>
            </a:extLst>
          </p:cNvPr>
          <p:cNvSpPr/>
          <p:nvPr/>
        </p:nvSpPr>
        <p:spPr>
          <a:xfrm>
            <a:off x="5501407" y="3111523"/>
            <a:ext cx="1184719" cy="118471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4FBA78-09B1-444A-8206-6525DDA34DA2}"/>
              </a:ext>
            </a:extLst>
          </p:cNvPr>
          <p:cNvGrpSpPr/>
          <p:nvPr/>
        </p:nvGrpSpPr>
        <p:grpSpPr>
          <a:xfrm>
            <a:off x="4196239" y="1801074"/>
            <a:ext cx="3799521" cy="3789251"/>
            <a:chOff x="2662714" y="2043083"/>
            <a:chExt cx="3799521" cy="378925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A2A0EF-6CF2-4031-9951-95BC1C6FE027}"/>
                </a:ext>
              </a:extLst>
            </p:cNvPr>
            <p:cNvGrpSpPr/>
            <p:nvPr/>
          </p:nvGrpSpPr>
          <p:grpSpPr>
            <a:xfrm>
              <a:off x="2662714" y="2043083"/>
              <a:ext cx="3799521" cy="3789251"/>
              <a:chOff x="2662714" y="2043083"/>
              <a:chExt cx="3799521" cy="378925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6C7585-FE83-485F-848C-9C5D902FD1DF}"/>
                  </a:ext>
                </a:extLst>
              </p:cNvPr>
              <p:cNvSpPr/>
              <p:nvPr/>
            </p:nvSpPr>
            <p:spPr>
              <a:xfrm rot="18900000">
                <a:off x="2880028" y="2043083"/>
                <a:ext cx="1250139" cy="166703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0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AD9CA98-360D-4703-80E7-3A2FA5D38843}"/>
                  </a:ext>
                </a:extLst>
              </p:cNvPr>
              <p:cNvSpPr/>
              <p:nvPr/>
            </p:nvSpPr>
            <p:spPr>
              <a:xfrm rot="13500000">
                <a:off x="2871163" y="4162552"/>
                <a:ext cx="1250139" cy="166703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5000000" scaled="0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24164F4-1FB8-4728-9704-14647E73ADA4}"/>
                  </a:ext>
                </a:extLst>
              </p:cNvPr>
              <p:cNvSpPr/>
              <p:nvPr/>
            </p:nvSpPr>
            <p:spPr>
              <a:xfrm rot="8100000">
                <a:off x="4996613" y="4165296"/>
                <a:ext cx="1250139" cy="166703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800000" scaled="0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19C75E0-3E44-47E5-8E6F-EADA30B47CDC}"/>
                  </a:ext>
                </a:extLst>
              </p:cNvPr>
              <p:cNvSpPr/>
              <p:nvPr/>
            </p:nvSpPr>
            <p:spPr>
              <a:xfrm rot="2707523">
                <a:off x="5003646" y="2042064"/>
                <a:ext cx="1250139" cy="166703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50C4EBF-7861-4303-889D-0F326A15292B}"/>
                </a:ext>
              </a:extLst>
            </p:cNvPr>
            <p:cNvGrpSpPr/>
            <p:nvPr/>
          </p:nvGrpSpPr>
          <p:grpSpPr>
            <a:xfrm>
              <a:off x="3643270" y="3020603"/>
              <a:ext cx="1833943" cy="1833741"/>
              <a:chOff x="3779825" y="3423577"/>
              <a:chExt cx="1584350" cy="1584176"/>
            </a:xfrm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348C42E8-27CA-4495-AF0F-2EFD2EB5EE77}"/>
                  </a:ext>
                </a:extLst>
              </p:cNvPr>
              <p:cNvSpPr/>
              <p:nvPr/>
            </p:nvSpPr>
            <p:spPr>
              <a:xfrm>
                <a:off x="3779825" y="3423577"/>
                <a:ext cx="1532402" cy="1532402"/>
              </a:xfrm>
              <a:prstGeom prst="blockArc">
                <a:avLst>
                  <a:gd name="adj1" fmla="val 10800000"/>
                  <a:gd name="adj2" fmla="val 16217913"/>
                  <a:gd name="adj3" fmla="val 22254"/>
                </a:avLst>
              </a:prstGeom>
              <a:gradFill flip="none" rotWithShape="1">
                <a:gsLst>
                  <a:gs pos="4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48EEDAAA-C88C-414F-9E02-40C4B7F65635}"/>
                  </a:ext>
                </a:extLst>
              </p:cNvPr>
              <p:cNvSpPr/>
              <p:nvPr/>
            </p:nvSpPr>
            <p:spPr>
              <a:xfrm rot="5400000">
                <a:off x="3831773" y="3423577"/>
                <a:ext cx="1532402" cy="1532402"/>
              </a:xfrm>
              <a:prstGeom prst="blockArc">
                <a:avLst>
                  <a:gd name="adj1" fmla="val 10800000"/>
                  <a:gd name="adj2" fmla="val 16217913"/>
                  <a:gd name="adj3" fmla="val 22254"/>
                </a:avLst>
              </a:prstGeom>
              <a:gradFill flip="none" rotWithShape="1">
                <a:gsLst>
                  <a:gs pos="40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0A9F29E7-872D-49F2-B256-3DE629F34B98}"/>
                  </a:ext>
                </a:extLst>
              </p:cNvPr>
              <p:cNvSpPr/>
              <p:nvPr/>
            </p:nvSpPr>
            <p:spPr>
              <a:xfrm rot="10800000">
                <a:off x="3831773" y="3475349"/>
                <a:ext cx="1532402" cy="1532402"/>
              </a:xfrm>
              <a:prstGeom prst="blockArc">
                <a:avLst>
                  <a:gd name="adj1" fmla="val 10800000"/>
                  <a:gd name="adj2" fmla="val 16217913"/>
                  <a:gd name="adj3" fmla="val 22254"/>
                </a:avLst>
              </a:prstGeom>
              <a:gradFill flip="none" rotWithShape="1">
                <a:gsLst>
                  <a:gs pos="4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46A1DA69-95C4-40F4-B646-39D7D3C32586}"/>
                  </a:ext>
                </a:extLst>
              </p:cNvPr>
              <p:cNvSpPr/>
              <p:nvPr/>
            </p:nvSpPr>
            <p:spPr>
              <a:xfrm rot="16200000">
                <a:off x="3779825" y="3475351"/>
                <a:ext cx="1532402" cy="1532402"/>
              </a:xfrm>
              <a:prstGeom prst="blockArc">
                <a:avLst>
                  <a:gd name="adj1" fmla="val 10800000"/>
                  <a:gd name="adj2" fmla="val 16217913"/>
                  <a:gd name="adj3" fmla="val 22254"/>
                </a:avLst>
              </a:prstGeom>
              <a:gradFill flip="none" rotWithShape="1">
                <a:gsLst>
                  <a:gs pos="40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965315A7-0A06-4E4F-B2C6-C7C167C115C4}"/>
              </a:ext>
            </a:extLst>
          </p:cNvPr>
          <p:cNvSpPr/>
          <p:nvPr/>
        </p:nvSpPr>
        <p:spPr>
          <a:xfrm rot="20700000">
            <a:off x="5841019" y="3441153"/>
            <a:ext cx="509958" cy="44694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EE66A0-0655-4E37-A455-7E7420352CCC}"/>
              </a:ext>
            </a:extLst>
          </p:cNvPr>
          <p:cNvSpPr txBox="1"/>
          <p:nvPr/>
        </p:nvSpPr>
        <p:spPr>
          <a:xfrm rot="2700000">
            <a:off x="6953475" y="206239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72D7F-486A-4083-AFAC-CAF627AA97C2}"/>
              </a:ext>
            </a:extLst>
          </p:cNvPr>
          <p:cNvSpPr txBox="1"/>
          <p:nvPr/>
        </p:nvSpPr>
        <p:spPr>
          <a:xfrm rot="18900000">
            <a:off x="6917009" y="496129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F62AB1-9CC7-4123-BBBB-4E957AA337BA}"/>
              </a:ext>
            </a:extLst>
          </p:cNvPr>
          <p:cNvSpPr txBox="1"/>
          <p:nvPr/>
        </p:nvSpPr>
        <p:spPr>
          <a:xfrm rot="2700000">
            <a:off x="4085829" y="4961290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E22139-C2CA-417B-AF2E-EA003F8CF64B}"/>
              </a:ext>
            </a:extLst>
          </p:cNvPr>
          <p:cNvSpPr txBox="1"/>
          <p:nvPr/>
        </p:nvSpPr>
        <p:spPr>
          <a:xfrm rot="18900000">
            <a:off x="4025697" y="206239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2AB45B-9CDF-4FAD-96AA-B18A658F408F}"/>
              </a:ext>
            </a:extLst>
          </p:cNvPr>
          <p:cNvGrpSpPr/>
          <p:nvPr/>
        </p:nvGrpSpPr>
        <p:grpSpPr>
          <a:xfrm>
            <a:off x="8482930" y="4743290"/>
            <a:ext cx="2916000" cy="923331"/>
            <a:chOff x="6210997" y="1433695"/>
            <a:chExt cx="1457348" cy="6568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6251E0-A5E1-4CE7-BF3D-E1C80E721F3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EA8975-89B0-405D-A015-68A05DEF9FA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B1205F-4D6F-43E8-B506-07423EE4E2DD}"/>
              </a:ext>
            </a:extLst>
          </p:cNvPr>
          <p:cNvGrpSpPr/>
          <p:nvPr/>
        </p:nvGrpSpPr>
        <p:grpSpPr>
          <a:xfrm>
            <a:off x="911963" y="4743290"/>
            <a:ext cx="2916000" cy="923331"/>
            <a:chOff x="6210997" y="1433695"/>
            <a:chExt cx="1457348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4C75C6-9719-4FAD-AB8B-CF08C04DE29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393AAC-8161-4CE4-BC29-5E1915316D7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1D5F40-3059-4329-AE07-5D52C028C59B}"/>
              </a:ext>
            </a:extLst>
          </p:cNvPr>
          <p:cNvGrpSpPr/>
          <p:nvPr/>
        </p:nvGrpSpPr>
        <p:grpSpPr>
          <a:xfrm>
            <a:off x="911963" y="1775705"/>
            <a:ext cx="2916000" cy="923331"/>
            <a:chOff x="6210997" y="1433695"/>
            <a:chExt cx="1457348" cy="65687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75C887-11E5-4F46-B228-D3611E97DC3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2C0C7D-5AFD-43C8-8713-BC9C8C8CFCC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BCDBB6-FB05-4FAD-AFA4-E7CB7F37718D}"/>
              </a:ext>
            </a:extLst>
          </p:cNvPr>
          <p:cNvGrpSpPr/>
          <p:nvPr/>
        </p:nvGrpSpPr>
        <p:grpSpPr>
          <a:xfrm>
            <a:off x="8410921" y="1775705"/>
            <a:ext cx="2916000" cy="923331"/>
            <a:chOff x="6210997" y="1433695"/>
            <a:chExt cx="2006902" cy="65687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A41A9A-C464-446C-9F92-66DC19862072}"/>
                </a:ext>
              </a:extLst>
            </p:cNvPr>
            <p:cNvSpPr txBox="1"/>
            <p:nvPr/>
          </p:nvSpPr>
          <p:spPr>
            <a:xfrm>
              <a:off x="6210999" y="1433695"/>
              <a:ext cx="2006900" cy="1970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AF6889-8586-4A05-A027-41423B848358}"/>
                </a:ext>
              </a:extLst>
            </p:cNvPr>
            <p:cNvSpPr txBox="1"/>
            <p:nvPr/>
          </p:nvSpPr>
          <p:spPr>
            <a:xfrm>
              <a:off x="6210997" y="1630759"/>
              <a:ext cx="200690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Rectangle 16">
            <a:extLst>
              <a:ext uri="{FF2B5EF4-FFF2-40B4-BE49-F238E27FC236}">
                <a16:creationId xmlns:a16="http://schemas.microsoft.com/office/drawing/2014/main" id="{98FB3FBE-A9BE-42D2-8422-81FB43F92767}"/>
              </a:ext>
            </a:extLst>
          </p:cNvPr>
          <p:cNvSpPr/>
          <p:nvPr/>
        </p:nvSpPr>
        <p:spPr>
          <a:xfrm rot="2700000">
            <a:off x="6962567" y="2433036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110475E5-E412-4D6B-A8DC-B6CEECA2381C}"/>
              </a:ext>
            </a:extLst>
          </p:cNvPr>
          <p:cNvSpPr/>
          <p:nvPr/>
        </p:nvSpPr>
        <p:spPr>
          <a:xfrm>
            <a:off x="6974328" y="4598100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B478AECB-166B-4BE1-937A-48F1992258D0}"/>
              </a:ext>
            </a:extLst>
          </p:cNvPr>
          <p:cNvSpPr/>
          <p:nvPr/>
        </p:nvSpPr>
        <p:spPr>
          <a:xfrm>
            <a:off x="4944311" y="254957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45B0BC7D-7128-4AFC-9420-21B089146881}"/>
              </a:ext>
            </a:extLst>
          </p:cNvPr>
          <p:cNvSpPr/>
          <p:nvPr/>
        </p:nvSpPr>
        <p:spPr>
          <a:xfrm>
            <a:off x="4945128" y="4553221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728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A5BC975-E75B-4421-8297-DA113E2C3F3E}"/>
              </a:ext>
            </a:extLst>
          </p:cNvPr>
          <p:cNvGrpSpPr/>
          <p:nvPr/>
        </p:nvGrpSpPr>
        <p:grpSpPr>
          <a:xfrm rot="11700000" flipH="1">
            <a:off x="7359969" y="303283"/>
            <a:ext cx="1595302" cy="1475823"/>
            <a:chOff x="2462188" y="1543234"/>
            <a:chExt cx="1333298" cy="1233442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01FF17FA-5B52-4855-98D6-AF319E37F962}"/>
                </a:ext>
              </a:extLst>
            </p:cNvPr>
            <p:cNvSpPr/>
            <p:nvPr userDrawn="1"/>
          </p:nvSpPr>
          <p:spPr>
            <a:xfrm>
              <a:off x="2483768" y="1871700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C4158B-2238-405E-BAA4-D9B240BF7B0C}"/>
                </a:ext>
              </a:extLst>
            </p:cNvPr>
            <p:cNvSpPr/>
            <p:nvPr userDrawn="1"/>
          </p:nvSpPr>
          <p:spPr>
            <a:xfrm>
              <a:off x="2811996" y="2135192"/>
              <a:ext cx="351656" cy="35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540732-B794-40DE-9118-6EFB519BEF16}"/>
                </a:ext>
              </a:extLst>
            </p:cNvPr>
            <p:cNvSpPr/>
            <p:nvPr userDrawn="1"/>
          </p:nvSpPr>
          <p:spPr>
            <a:xfrm>
              <a:off x="2987824" y="2425020"/>
              <a:ext cx="351656" cy="35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5EA282-DFF0-419A-BC6E-1E34717D794E}"/>
                </a:ext>
              </a:extLst>
            </p:cNvPr>
            <p:cNvSpPr/>
            <p:nvPr userDrawn="1"/>
          </p:nvSpPr>
          <p:spPr>
            <a:xfrm>
              <a:off x="2503307" y="2140078"/>
              <a:ext cx="504056" cy="50405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44C9A-7575-4B38-BD2F-01EC0D445C96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solidFill>
              <a:schemeClr val="accent4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4FD309-D0FB-460B-991A-8D59910F32B4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solidFill>
              <a:schemeClr val="accent4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3781B3-7489-4AD0-B3BF-044AA9FF360C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solidFill>
              <a:schemeClr val="accent4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4242A86F-121F-42BC-9B3C-EB9FF39D4C7D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73F7C960-C1EA-4A25-BB68-FD7101B1160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C3A7ACDC-B697-4C78-A216-5765001CA328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4C08ADE5-F86D-457A-B69A-EBC923029BB7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870436C7-6784-4E23-8A58-2FB584666F7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F7D3EBC8-467C-4248-9BCA-F2F7E720DF2B}"/>
                </a:ext>
              </a:extLst>
            </p:cNvPr>
            <p:cNvSpPr/>
            <p:nvPr userDrawn="1"/>
          </p:nvSpPr>
          <p:spPr>
            <a:xfrm>
              <a:off x="2462188" y="2234228"/>
              <a:ext cx="128098" cy="128098"/>
            </a:xfrm>
            <a:prstGeom prst="ellipse">
              <a:avLst/>
            </a:prstGeom>
            <a:solidFill>
              <a:schemeClr val="accent4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E5757B61-FE0B-456C-99DF-6848D36CE00C}"/>
                </a:ext>
              </a:extLst>
            </p:cNvPr>
            <p:cNvSpPr/>
            <p:nvPr/>
          </p:nvSpPr>
          <p:spPr>
            <a:xfrm>
              <a:off x="3078475" y="1734361"/>
              <a:ext cx="128098" cy="128098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058E4-1ECA-4934-A69E-FE25942E0CE5}"/>
              </a:ext>
            </a:extLst>
          </p:cNvPr>
          <p:cNvSpPr/>
          <p:nvPr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AF40EB-3D3B-4822-9799-ECF604C460CB}"/>
              </a:ext>
            </a:extLst>
          </p:cNvPr>
          <p:cNvSpPr/>
          <p:nvPr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112940-81B9-4311-9F4F-0FB23F5F7A83}"/>
              </a:ext>
            </a:extLst>
          </p:cNvPr>
          <p:cNvCxnSpPr/>
          <p:nvPr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EAA6AD-AABF-4200-8194-E1B88CFB7110}"/>
              </a:ext>
            </a:extLst>
          </p:cNvPr>
          <p:cNvGrpSpPr/>
          <p:nvPr/>
        </p:nvGrpSpPr>
        <p:grpSpPr>
          <a:xfrm>
            <a:off x="8610466" y="1733199"/>
            <a:ext cx="2411829" cy="4316914"/>
            <a:chOff x="7127861" y="367419"/>
            <a:chExt cx="2494698" cy="446524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648145-7157-4CB8-BC6B-32D2306F1F35}"/>
                </a:ext>
              </a:extLst>
            </p:cNvPr>
            <p:cNvGrpSpPr/>
            <p:nvPr/>
          </p:nvGrpSpPr>
          <p:grpSpPr>
            <a:xfrm rot="20987042">
              <a:off x="7127861" y="367419"/>
              <a:ext cx="1710567" cy="1705037"/>
              <a:chOff x="7883801" y="2880051"/>
              <a:chExt cx="1317110" cy="131285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CC90E63-E74E-47B3-A52F-70ECBFB5D0C6}"/>
                  </a:ext>
                </a:extLst>
              </p:cNvPr>
              <p:cNvGrpSpPr/>
              <p:nvPr/>
            </p:nvGrpSpPr>
            <p:grpSpPr>
              <a:xfrm>
                <a:off x="7883801" y="2880051"/>
                <a:ext cx="1317110" cy="1312853"/>
                <a:chOff x="7883801" y="2880051"/>
                <a:chExt cx="1317110" cy="131285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3946C32-3128-4F41-8F28-33F5FCC2D89F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C335475-95C0-4146-BB1C-21167607FE21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313C9B0-64D7-4ACB-974A-996306A6151B}"/>
                  </a:ext>
                </a:extLst>
              </p:cNvPr>
              <p:cNvGrpSpPr/>
              <p:nvPr/>
            </p:nvGrpSpPr>
            <p:grpSpPr>
              <a:xfrm>
                <a:off x="8148494" y="2880051"/>
                <a:ext cx="787724" cy="1312853"/>
                <a:chOff x="7883801" y="2880051"/>
                <a:chExt cx="1317110" cy="1312853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EC3AF608-B30B-4089-8E5D-FAE804D788DB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D5B2656-1D0B-4A86-A882-B4CC3A0DD0D6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9815F2-3AB2-40CD-833B-424CC22A1A39}"/>
                </a:ext>
              </a:extLst>
            </p:cNvPr>
            <p:cNvGrpSpPr/>
            <p:nvPr/>
          </p:nvGrpSpPr>
          <p:grpSpPr>
            <a:xfrm rot="1189193">
              <a:off x="8162390" y="638412"/>
              <a:ext cx="1460169" cy="1455448"/>
              <a:chOff x="7883801" y="2880051"/>
              <a:chExt cx="1317110" cy="131285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FC9729E-2F5F-4CF6-938E-73755B6B37F3}"/>
                  </a:ext>
                </a:extLst>
              </p:cNvPr>
              <p:cNvGrpSpPr/>
              <p:nvPr/>
            </p:nvGrpSpPr>
            <p:grpSpPr>
              <a:xfrm>
                <a:off x="7883801" y="2880051"/>
                <a:ext cx="1317110" cy="1312853"/>
                <a:chOff x="7883801" y="2880051"/>
                <a:chExt cx="1317110" cy="1312853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59AC5F42-959D-431F-A583-8962C6C35F67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10C064BD-F5E6-41B5-9F54-0C4AF26993D1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E9CE236-460F-4A7D-9341-2750CAFDD2D6}"/>
                  </a:ext>
                </a:extLst>
              </p:cNvPr>
              <p:cNvGrpSpPr/>
              <p:nvPr/>
            </p:nvGrpSpPr>
            <p:grpSpPr>
              <a:xfrm>
                <a:off x="8148494" y="2880051"/>
                <a:ext cx="787724" cy="1312853"/>
                <a:chOff x="7883801" y="2880051"/>
                <a:chExt cx="1317110" cy="1312853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2B80B42-A2FC-4C65-8A56-7F0CB06B3A53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482908E-573A-4FA7-B193-AE0615072622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EC5C78-45CD-43F0-905D-3738EDE9B18C}"/>
                </a:ext>
              </a:extLst>
            </p:cNvPr>
            <p:cNvGrpSpPr/>
            <p:nvPr/>
          </p:nvGrpSpPr>
          <p:grpSpPr>
            <a:xfrm>
              <a:off x="7878630" y="3101727"/>
              <a:ext cx="940778" cy="1730933"/>
              <a:chOff x="2755505" y="808400"/>
              <a:chExt cx="2497038" cy="459428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50244DA-A1E2-46F3-8866-A43E6AD66A9C}"/>
                  </a:ext>
                </a:extLst>
              </p:cNvPr>
              <p:cNvSpPr/>
              <p:nvPr/>
            </p:nvSpPr>
            <p:spPr>
              <a:xfrm>
                <a:off x="2755505" y="808400"/>
                <a:ext cx="1253788" cy="4594288"/>
              </a:xfrm>
              <a:custGeom>
                <a:avLst/>
                <a:gdLst>
                  <a:gd name="connsiteX0" fmla="*/ 1076019 w 1253788"/>
                  <a:gd name="connsiteY0" fmla="*/ 814072 h 4594288"/>
                  <a:gd name="connsiteX1" fmla="*/ 834629 w 1253788"/>
                  <a:gd name="connsiteY1" fmla="*/ 988707 h 4594288"/>
                  <a:gd name="connsiteX2" fmla="*/ 744740 w 1253788"/>
                  <a:gd name="connsiteY2" fmla="*/ 1260916 h 4594288"/>
                  <a:gd name="connsiteX3" fmla="*/ 826921 w 1253788"/>
                  <a:gd name="connsiteY3" fmla="*/ 1513879 h 4594288"/>
                  <a:gd name="connsiteX4" fmla="*/ 1076019 w 1253788"/>
                  <a:gd name="connsiteY4" fmla="*/ 1702629 h 4594288"/>
                  <a:gd name="connsiteX5" fmla="*/ 1076019 w 1253788"/>
                  <a:gd name="connsiteY5" fmla="*/ 0 h 4594288"/>
                  <a:gd name="connsiteX6" fmla="*/ 1253788 w 1253788"/>
                  <a:gd name="connsiteY6" fmla="*/ 0 h 4594288"/>
                  <a:gd name="connsiteX7" fmla="*/ 1253788 w 1253788"/>
                  <a:gd name="connsiteY7" fmla="*/ 4594288 h 4594288"/>
                  <a:gd name="connsiteX8" fmla="*/ 1076019 w 1253788"/>
                  <a:gd name="connsiteY8" fmla="*/ 4594288 h 4594288"/>
                  <a:gd name="connsiteX9" fmla="*/ 1076019 w 1253788"/>
                  <a:gd name="connsiteY9" fmla="*/ 4126899 h 4594288"/>
                  <a:gd name="connsiteX10" fmla="*/ 354390 w 1253788"/>
                  <a:gd name="connsiteY10" fmla="*/ 3795608 h 4594288"/>
                  <a:gd name="connsiteX11" fmla="*/ 0 w 1253788"/>
                  <a:gd name="connsiteY11" fmla="*/ 3012354 h 4594288"/>
                  <a:gd name="connsiteX12" fmla="*/ 670266 w 1253788"/>
                  <a:gd name="connsiteY12" fmla="*/ 2940446 h 4594288"/>
                  <a:gd name="connsiteX13" fmla="*/ 824356 w 1253788"/>
                  <a:gd name="connsiteY13" fmla="*/ 3294836 h 4594288"/>
                  <a:gd name="connsiteX14" fmla="*/ 1076019 w 1253788"/>
                  <a:gd name="connsiteY14" fmla="*/ 3510562 h 4594288"/>
                  <a:gd name="connsiteX15" fmla="*/ 1076019 w 1253788"/>
                  <a:gd name="connsiteY15" fmla="*/ 2434531 h 4594288"/>
                  <a:gd name="connsiteX16" fmla="*/ 337698 w 1253788"/>
                  <a:gd name="connsiteY16" fmla="*/ 1999248 h 4594288"/>
                  <a:gd name="connsiteX17" fmla="*/ 102727 w 1253788"/>
                  <a:gd name="connsiteY17" fmla="*/ 1291734 h 4594288"/>
                  <a:gd name="connsiteX18" fmla="*/ 368516 w 1253788"/>
                  <a:gd name="connsiteY18" fmla="*/ 584231 h 4594288"/>
                  <a:gd name="connsiteX19" fmla="*/ 1076019 w 1253788"/>
                  <a:gd name="connsiteY19" fmla="*/ 254240 h 459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3788" h="4594288">
                    <a:moveTo>
                      <a:pt x="1076019" y="814072"/>
                    </a:moveTo>
                    <a:cubicBezTo>
                      <a:pt x="975018" y="848318"/>
                      <a:pt x="894551" y="906526"/>
                      <a:pt x="834629" y="988707"/>
                    </a:cubicBezTo>
                    <a:cubicBezTo>
                      <a:pt x="774707" y="1070889"/>
                      <a:pt x="744740" y="1161617"/>
                      <a:pt x="744740" y="1260916"/>
                    </a:cubicBezTo>
                    <a:cubicBezTo>
                      <a:pt x="744740" y="1351656"/>
                      <a:pt x="772130" y="1435977"/>
                      <a:pt x="826921" y="1513879"/>
                    </a:cubicBezTo>
                    <a:cubicBezTo>
                      <a:pt x="881701" y="1591781"/>
                      <a:pt x="964746" y="1654694"/>
                      <a:pt x="1076019" y="1702629"/>
                    </a:cubicBezTo>
                    <a:close/>
                    <a:moveTo>
                      <a:pt x="1076019" y="0"/>
                    </a:moveTo>
                    <a:lnTo>
                      <a:pt x="1253788" y="0"/>
                    </a:lnTo>
                    <a:lnTo>
                      <a:pt x="1253788" y="4594288"/>
                    </a:lnTo>
                    <a:lnTo>
                      <a:pt x="1076019" y="4594288"/>
                    </a:lnTo>
                    <a:lnTo>
                      <a:pt x="1076019" y="4126899"/>
                    </a:lnTo>
                    <a:cubicBezTo>
                      <a:pt x="779837" y="4090939"/>
                      <a:pt x="539298" y="3980516"/>
                      <a:pt x="354390" y="3795608"/>
                    </a:cubicBezTo>
                    <a:cubicBezTo>
                      <a:pt x="169493" y="3610712"/>
                      <a:pt x="51364" y="3349627"/>
                      <a:pt x="0" y="3012354"/>
                    </a:cubicBezTo>
                    <a:lnTo>
                      <a:pt x="670266" y="2940446"/>
                    </a:lnTo>
                    <a:cubicBezTo>
                      <a:pt x="697656" y="3077407"/>
                      <a:pt x="749019" y="3195537"/>
                      <a:pt x="824356" y="3294836"/>
                    </a:cubicBezTo>
                    <a:cubicBezTo>
                      <a:pt x="899681" y="3394134"/>
                      <a:pt x="983577" y="3466043"/>
                      <a:pt x="1076019" y="3510562"/>
                    </a:cubicBezTo>
                    <a:lnTo>
                      <a:pt x="1076019" y="2434531"/>
                    </a:lnTo>
                    <a:cubicBezTo>
                      <a:pt x="740461" y="2338660"/>
                      <a:pt x="494354" y="2193566"/>
                      <a:pt x="337698" y="1999248"/>
                    </a:cubicBezTo>
                    <a:cubicBezTo>
                      <a:pt x="181055" y="1804930"/>
                      <a:pt x="102727" y="1569096"/>
                      <a:pt x="102727" y="1291734"/>
                    </a:cubicBezTo>
                    <a:cubicBezTo>
                      <a:pt x="102727" y="1010967"/>
                      <a:pt x="191316" y="775132"/>
                      <a:pt x="368516" y="584231"/>
                    </a:cubicBezTo>
                    <a:cubicBezTo>
                      <a:pt x="545717" y="393341"/>
                      <a:pt x="781551" y="283344"/>
                      <a:pt x="1076019" y="254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27000" dist="63500" algn="t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7C3D4CC-F15E-47B8-A15E-1DAC40ADA764}"/>
                  </a:ext>
                </a:extLst>
              </p:cNvPr>
              <p:cNvSpPr/>
              <p:nvPr/>
            </p:nvSpPr>
            <p:spPr>
              <a:xfrm>
                <a:off x="3994750" y="808400"/>
                <a:ext cx="1257793" cy="4594288"/>
              </a:xfrm>
              <a:custGeom>
                <a:avLst/>
                <a:gdLst>
                  <a:gd name="connsiteX0" fmla="*/ 194613 w 1257794"/>
                  <a:gd name="connsiteY0" fmla="*/ 2544965 h 4594288"/>
                  <a:gd name="connsiteX1" fmla="*/ 194613 w 1257794"/>
                  <a:gd name="connsiteY1" fmla="*/ 3546510 h 4594288"/>
                  <a:gd name="connsiteX2" fmla="*/ 507912 w 1257794"/>
                  <a:gd name="connsiteY2" fmla="*/ 3368033 h 4594288"/>
                  <a:gd name="connsiteX3" fmla="*/ 628607 w 1257794"/>
                  <a:gd name="connsiteY3" fmla="*/ 3032900 h 4594288"/>
                  <a:gd name="connsiteX4" fmla="*/ 527169 w 1257794"/>
                  <a:gd name="connsiteY4" fmla="*/ 2736281 h 4594288"/>
                  <a:gd name="connsiteX5" fmla="*/ 194613 w 1257794"/>
                  <a:gd name="connsiteY5" fmla="*/ 2544965 h 4594288"/>
                  <a:gd name="connsiteX6" fmla="*/ 0 w 1257794"/>
                  <a:gd name="connsiteY6" fmla="*/ 0 h 4594288"/>
                  <a:gd name="connsiteX7" fmla="*/ 194613 w 1257794"/>
                  <a:gd name="connsiteY7" fmla="*/ 0 h 4594288"/>
                  <a:gd name="connsiteX8" fmla="*/ 194613 w 1257794"/>
                  <a:gd name="connsiteY8" fmla="*/ 254240 h 4594288"/>
                  <a:gd name="connsiteX9" fmla="*/ 844333 w 1257794"/>
                  <a:gd name="connsiteY9" fmla="*/ 532868 h 4594288"/>
                  <a:gd name="connsiteX10" fmla="*/ 1152502 w 1257794"/>
                  <a:gd name="connsiteY10" fmla="*/ 1147928 h 4594288"/>
                  <a:gd name="connsiteX11" fmla="*/ 502782 w 1257794"/>
                  <a:gd name="connsiteY11" fmla="*/ 1232675 h 4594288"/>
                  <a:gd name="connsiteX12" fmla="*/ 194613 w 1257794"/>
                  <a:gd name="connsiteY12" fmla="*/ 821779 h 4594288"/>
                  <a:gd name="connsiteX13" fmla="*/ 194613 w 1257794"/>
                  <a:gd name="connsiteY13" fmla="*/ 1825901 h 4594288"/>
                  <a:gd name="connsiteX14" fmla="*/ 1034372 w 1257794"/>
                  <a:gd name="connsiteY14" fmla="*/ 2258619 h 4594288"/>
                  <a:gd name="connsiteX15" fmla="*/ 1257794 w 1257794"/>
                  <a:gd name="connsiteY15" fmla="*/ 2940446 h 4594288"/>
                  <a:gd name="connsiteX16" fmla="*/ 976590 w 1257794"/>
                  <a:gd name="connsiteY16" fmla="*/ 3723711 h 4594288"/>
                  <a:gd name="connsiteX17" fmla="*/ 194613 w 1257794"/>
                  <a:gd name="connsiteY17" fmla="*/ 4114061 h 4594288"/>
                  <a:gd name="connsiteX18" fmla="*/ 194613 w 1257794"/>
                  <a:gd name="connsiteY18" fmla="*/ 4594288 h 4594288"/>
                  <a:gd name="connsiteX19" fmla="*/ 0 w 1257794"/>
                  <a:gd name="connsiteY19" fmla="*/ 4594288 h 459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7794" h="4594288">
                    <a:moveTo>
                      <a:pt x="194613" y="2544965"/>
                    </a:moveTo>
                    <a:lnTo>
                      <a:pt x="194613" y="3546510"/>
                    </a:lnTo>
                    <a:cubicBezTo>
                      <a:pt x="323016" y="3522537"/>
                      <a:pt x="427445" y="3463052"/>
                      <a:pt x="507912" y="3368033"/>
                    </a:cubicBezTo>
                    <a:cubicBezTo>
                      <a:pt x="588379" y="3273013"/>
                      <a:pt x="628607" y="3161302"/>
                      <a:pt x="628607" y="3032900"/>
                    </a:cubicBezTo>
                    <a:cubicBezTo>
                      <a:pt x="628607" y="2918186"/>
                      <a:pt x="594798" y="2819313"/>
                      <a:pt x="527169" y="2736281"/>
                    </a:cubicBezTo>
                    <a:cubicBezTo>
                      <a:pt x="459551" y="2653248"/>
                      <a:pt x="348691" y="2589472"/>
                      <a:pt x="194613" y="2544965"/>
                    </a:cubicBezTo>
                    <a:close/>
                    <a:moveTo>
                      <a:pt x="0" y="0"/>
                    </a:moveTo>
                    <a:lnTo>
                      <a:pt x="194613" y="0"/>
                    </a:lnTo>
                    <a:lnTo>
                      <a:pt x="194613" y="254240"/>
                    </a:lnTo>
                    <a:cubicBezTo>
                      <a:pt x="466821" y="286761"/>
                      <a:pt x="683399" y="379640"/>
                      <a:pt x="844333" y="532868"/>
                    </a:cubicBezTo>
                    <a:cubicBezTo>
                      <a:pt x="1005268" y="686095"/>
                      <a:pt x="1107983" y="891123"/>
                      <a:pt x="1152502" y="1147928"/>
                    </a:cubicBezTo>
                    <a:lnTo>
                      <a:pt x="502782" y="1232675"/>
                    </a:lnTo>
                    <a:cubicBezTo>
                      <a:pt x="463405" y="1030649"/>
                      <a:pt x="360678" y="893688"/>
                      <a:pt x="194613" y="821779"/>
                    </a:cubicBezTo>
                    <a:lnTo>
                      <a:pt x="194613" y="1825901"/>
                    </a:lnTo>
                    <a:cubicBezTo>
                      <a:pt x="605497" y="1937187"/>
                      <a:pt x="885424" y="2081418"/>
                      <a:pt x="1034372" y="2258619"/>
                    </a:cubicBezTo>
                    <a:cubicBezTo>
                      <a:pt x="1183320" y="2435819"/>
                      <a:pt x="1257794" y="2663095"/>
                      <a:pt x="1257794" y="2940446"/>
                    </a:cubicBezTo>
                    <a:cubicBezTo>
                      <a:pt x="1257794" y="3250328"/>
                      <a:pt x="1164052" y="3511413"/>
                      <a:pt x="976590" y="3723711"/>
                    </a:cubicBezTo>
                    <a:cubicBezTo>
                      <a:pt x="789116" y="3935997"/>
                      <a:pt x="528457" y="4066114"/>
                      <a:pt x="194613" y="4114061"/>
                    </a:cubicBezTo>
                    <a:lnTo>
                      <a:pt x="194613" y="4594288"/>
                    </a:lnTo>
                    <a:lnTo>
                      <a:pt x="0" y="45942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127000" dist="63500" algn="t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5EA99C-DB98-4225-A9F0-268BFB461C7C}"/>
                </a:ext>
              </a:extLst>
            </p:cNvPr>
            <p:cNvGrpSpPr/>
            <p:nvPr/>
          </p:nvGrpSpPr>
          <p:grpSpPr>
            <a:xfrm>
              <a:off x="7752658" y="994337"/>
              <a:ext cx="1225070" cy="2107388"/>
              <a:chOff x="4659077" y="1646246"/>
              <a:chExt cx="1317110" cy="226571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4464E0B-DA2C-46BD-BCAD-9937C08E39A7}"/>
                  </a:ext>
                </a:extLst>
              </p:cNvPr>
              <p:cNvGrpSpPr/>
              <p:nvPr/>
            </p:nvGrpSpPr>
            <p:grpSpPr>
              <a:xfrm>
                <a:off x="5034927" y="2586047"/>
                <a:ext cx="488375" cy="1325917"/>
                <a:chOff x="4855528" y="2959100"/>
                <a:chExt cx="809838" cy="949154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8346211-F754-4BCA-ADD7-01ADFAA29BAF}"/>
                    </a:ext>
                  </a:extLst>
                </p:cNvPr>
                <p:cNvCxnSpPr>
                  <a:cxnSpLocks/>
                  <a:stCxn id="37" idx="6"/>
                </p:cNvCxnSpPr>
                <p:nvPr/>
              </p:nvCxnSpPr>
              <p:spPr>
                <a:xfrm flipH="1" flipV="1">
                  <a:off x="4855528" y="3042141"/>
                  <a:ext cx="433725" cy="866113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1C1BEDF-E3BB-4420-8252-1A7949CEC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21098" y="3042138"/>
                  <a:ext cx="344268" cy="856762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7928507-DB23-4A32-8DEF-379C5AE7D5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10366" y="2959100"/>
                  <a:ext cx="0" cy="939801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121E4D4-77F3-4473-ADFE-EDA28C8F4054}"/>
                  </a:ext>
                </a:extLst>
              </p:cNvPr>
              <p:cNvGrpSpPr/>
              <p:nvPr/>
            </p:nvGrpSpPr>
            <p:grpSpPr>
              <a:xfrm>
                <a:off x="4659077" y="1646246"/>
                <a:ext cx="1317110" cy="1312853"/>
                <a:chOff x="7883801" y="2880051"/>
                <a:chExt cx="1317110" cy="131285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5C51B04-5CA2-407B-85BF-E2825997728E}"/>
                    </a:ext>
                  </a:extLst>
                </p:cNvPr>
                <p:cNvGrpSpPr/>
                <p:nvPr/>
              </p:nvGrpSpPr>
              <p:grpSpPr>
                <a:xfrm>
                  <a:off x="7883801" y="2880051"/>
                  <a:ext cx="1317110" cy="1312853"/>
                  <a:chOff x="7883801" y="2880051"/>
                  <a:chExt cx="1317110" cy="1312853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B0397A32-65BE-430A-B193-3F373237DE04}"/>
                      </a:ext>
                    </a:extLst>
                  </p:cNvPr>
                  <p:cNvSpPr/>
                  <p:nvPr/>
                </p:nvSpPr>
                <p:spPr>
                  <a:xfrm>
                    <a:off x="7883801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 dirty="0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E11B0D46-5CBB-4661-8820-EAC164F1475D}"/>
                      </a:ext>
                    </a:extLst>
                  </p:cNvPr>
                  <p:cNvSpPr/>
                  <p:nvPr/>
                </p:nvSpPr>
                <p:spPr>
                  <a:xfrm flipH="1">
                    <a:off x="8534550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27000" dist="63500" algn="tr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CB8AF74-238C-47CF-8714-D269B13C9292}"/>
                    </a:ext>
                  </a:extLst>
                </p:cNvPr>
                <p:cNvGrpSpPr/>
                <p:nvPr/>
              </p:nvGrpSpPr>
              <p:grpSpPr>
                <a:xfrm>
                  <a:off x="8148494" y="2880051"/>
                  <a:ext cx="787724" cy="1312853"/>
                  <a:chOff x="7883801" y="2880051"/>
                  <a:chExt cx="1317110" cy="1312853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8D272AEA-AB0A-426E-BD1B-CA9BEA855214}"/>
                      </a:ext>
                    </a:extLst>
                  </p:cNvPr>
                  <p:cNvSpPr/>
                  <p:nvPr/>
                </p:nvSpPr>
                <p:spPr>
                  <a:xfrm>
                    <a:off x="7883801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6C3FEA07-AFD0-4B5D-A859-F6ED9289996E}"/>
                      </a:ext>
                    </a:extLst>
                  </p:cNvPr>
                  <p:cNvSpPr/>
                  <p:nvPr/>
                </p:nvSpPr>
                <p:spPr>
                  <a:xfrm flipH="1">
                    <a:off x="8534550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27000" dist="63500" algn="tr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</p:grpSp>
          </p:grpSp>
        </p:grp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9AB2FF94-3E54-42A8-A742-E3FDFFBD49EB}"/>
              </a:ext>
            </a:extLst>
          </p:cNvPr>
          <p:cNvSpPr txBox="1">
            <a:spLocks/>
          </p:cNvSpPr>
          <p:nvPr/>
        </p:nvSpPr>
        <p:spPr>
          <a:xfrm>
            <a:off x="1889822" y="488927"/>
            <a:ext cx="564555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One </a:t>
            </a:r>
            <a:r>
              <a:rPr lang="en-US" altLang="ko-KR" dirty="0">
                <a:solidFill>
                  <a:schemeClr val="accent2"/>
                </a:solidFill>
              </a:rPr>
              <a:t>Columns </a:t>
            </a:r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B8F434-AD7F-414B-9120-0852B72AACA7}"/>
              </a:ext>
            </a:extLst>
          </p:cNvPr>
          <p:cNvSpPr/>
          <p:nvPr/>
        </p:nvSpPr>
        <p:spPr>
          <a:xfrm>
            <a:off x="2035829" y="1599637"/>
            <a:ext cx="5459792" cy="608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669287-B74C-4620-92C3-ECE3C383FDFC}"/>
              </a:ext>
            </a:extLst>
          </p:cNvPr>
          <p:cNvSpPr txBox="1"/>
          <p:nvPr/>
        </p:nvSpPr>
        <p:spPr>
          <a:xfrm>
            <a:off x="2185298" y="1749890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A2AA67-F36C-4FF1-B9F2-45045C1BC569}"/>
              </a:ext>
            </a:extLst>
          </p:cNvPr>
          <p:cNvSpPr txBox="1"/>
          <p:nvPr/>
        </p:nvSpPr>
        <p:spPr>
          <a:xfrm>
            <a:off x="2040046" y="2323356"/>
            <a:ext cx="5459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9297DB4-B40D-4BA0-BFD8-50FC59EFEEA8}"/>
              </a:ext>
            </a:extLst>
          </p:cNvPr>
          <p:cNvGrpSpPr/>
          <p:nvPr/>
        </p:nvGrpSpPr>
        <p:grpSpPr>
          <a:xfrm>
            <a:off x="10634021" y="5161035"/>
            <a:ext cx="710332" cy="1271418"/>
            <a:chOff x="7127861" y="367419"/>
            <a:chExt cx="2494698" cy="446524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BB95C20-7FE9-42FD-8221-6C2B1EC87974}"/>
                </a:ext>
              </a:extLst>
            </p:cNvPr>
            <p:cNvGrpSpPr/>
            <p:nvPr/>
          </p:nvGrpSpPr>
          <p:grpSpPr>
            <a:xfrm rot="20987042">
              <a:off x="7127861" y="367419"/>
              <a:ext cx="1710567" cy="1705037"/>
              <a:chOff x="7883801" y="2880051"/>
              <a:chExt cx="1317110" cy="1312853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5455239-15F8-4C6C-9427-A807EF2D0542}"/>
                  </a:ext>
                </a:extLst>
              </p:cNvPr>
              <p:cNvGrpSpPr/>
              <p:nvPr/>
            </p:nvGrpSpPr>
            <p:grpSpPr>
              <a:xfrm>
                <a:off x="7883801" y="2880051"/>
                <a:ext cx="1317110" cy="1312853"/>
                <a:chOff x="7883801" y="2880051"/>
                <a:chExt cx="1317110" cy="1312853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F13E9611-F235-453B-99C0-6F863B9BEEE0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FEC67D85-A1F1-490F-B985-89448675C5D4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67616CE-8E1B-473B-9DD4-CADC6B411EFE}"/>
                  </a:ext>
                </a:extLst>
              </p:cNvPr>
              <p:cNvGrpSpPr/>
              <p:nvPr/>
            </p:nvGrpSpPr>
            <p:grpSpPr>
              <a:xfrm>
                <a:off x="8148494" y="2880051"/>
                <a:ext cx="787724" cy="1312853"/>
                <a:chOff x="7883801" y="2880051"/>
                <a:chExt cx="1317110" cy="1312853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5498D2DB-E681-4683-A35B-4B3F790A567D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CA9880E5-AD85-4C0C-8FA9-62566A2ECC42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29F1E1B-07A1-49E9-B1A7-601994F4B7D8}"/>
                </a:ext>
              </a:extLst>
            </p:cNvPr>
            <p:cNvGrpSpPr/>
            <p:nvPr/>
          </p:nvGrpSpPr>
          <p:grpSpPr>
            <a:xfrm rot="1189193">
              <a:off x="8162390" y="638412"/>
              <a:ext cx="1460169" cy="1455448"/>
              <a:chOff x="7883801" y="2880051"/>
              <a:chExt cx="1317110" cy="131285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F497110-4D5C-47E3-B4FD-EE426A126043}"/>
                  </a:ext>
                </a:extLst>
              </p:cNvPr>
              <p:cNvGrpSpPr/>
              <p:nvPr/>
            </p:nvGrpSpPr>
            <p:grpSpPr>
              <a:xfrm>
                <a:off x="7883801" y="2880051"/>
                <a:ext cx="1317110" cy="1312853"/>
                <a:chOff x="7883801" y="2880051"/>
                <a:chExt cx="1317110" cy="1312853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7A7E3B7-F2B6-470E-8E52-6098E2030562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D1B23B9B-549E-4347-96E8-AF36335AA799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0366923B-7EE0-4434-B987-708A94EE4510}"/>
                  </a:ext>
                </a:extLst>
              </p:cNvPr>
              <p:cNvGrpSpPr/>
              <p:nvPr/>
            </p:nvGrpSpPr>
            <p:grpSpPr>
              <a:xfrm>
                <a:off x="8148494" y="2880051"/>
                <a:ext cx="787724" cy="1312853"/>
                <a:chOff x="7883801" y="2880051"/>
                <a:chExt cx="1317110" cy="1312853"/>
              </a:xfrm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E9C836F-6F24-4E8B-B01A-BF6E9128114A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14E1C0C-F103-4292-A497-A2A87A68364C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1BBA96E-B8B9-423B-9152-EE1DB04E4188}"/>
                </a:ext>
              </a:extLst>
            </p:cNvPr>
            <p:cNvGrpSpPr/>
            <p:nvPr/>
          </p:nvGrpSpPr>
          <p:grpSpPr>
            <a:xfrm>
              <a:off x="7878630" y="3101727"/>
              <a:ext cx="940778" cy="1730933"/>
              <a:chOff x="2755505" y="808400"/>
              <a:chExt cx="2497038" cy="4594288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B600B83-261B-4311-BBC2-F81F6BF43F51}"/>
                  </a:ext>
                </a:extLst>
              </p:cNvPr>
              <p:cNvSpPr/>
              <p:nvPr/>
            </p:nvSpPr>
            <p:spPr>
              <a:xfrm>
                <a:off x="2755505" y="808400"/>
                <a:ext cx="1253788" cy="4594288"/>
              </a:xfrm>
              <a:custGeom>
                <a:avLst/>
                <a:gdLst>
                  <a:gd name="connsiteX0" fmla="*/ 1076019 w 1253788"/>
                  <a:gd name="connsiteY0" fmla="*/ 814072 h 4594288"/>
                  <a:gd name="connsiteX1" fmla="*/ 834629 w 1253788"/>
                  <a:gd name="connsiteY1" fmla="*/ 988707 h 4594288"/>
                  <a:gd name="connsiteX2" fmla="*/ 744740 w 1253788"/>
                  <a:gd name="connsiteY2" fmla="*/ 1260916 h 4594288"/>
                  <a:gd name="connsiteX3" fmla="*/ 826921 w 1253788"/>
                  <a:gd name="connsiteY3" fmla="*/ 1513879 h 4594288"/>
                  <a:gd name="connsiteX4" fmla="*/ 1076019 w 1253788"/>
                  <a:gd name="connsiteY4" fmla="*/ 1702629 h 4594288"/>
                  <a:gd name="connsiteX5" fmla="*/ 1076019 w 1253788"/>
                  <a:gd name="connsiteY5" fmla="*/ 0 h 4594288"/>
                  <a:gd name="connsiteX6" fmla="*/ 1253788 w 1253788"/>
                  <a:gd name="connsiteY6" fmla="*/ 0 h 4594288"/>
                  <a:gd name="connsiteX7" fmla="*/ 1253788 w 1253788"/>
                  <a:gd name="connsiteY7" fmla="*/ 4594288 h 4594288"/>
                  <a:gd name="connsiteX8" fmla="*/ 1076019 w 1253788"/>
                  <a:gd name="connsiteY8" fmla="*/ 4594288 h 4594288"/>
                  <a:gd name="connsiteX9" fmla="*/ 1076019 w 1253788"/>
                  <a:gd name="connsiteY9" fmla="*/ 4126899 h 4594288"/>
                  <a:gd name="connsiteX10" fmla="*/ 354390 w 1253788"/>
                  <a:gd name="connsiteY10" fmla="*/ 3795608 h 4594288"/>
                  <a:gd name="connsiteX11" fmla="*/ 0 w 1253788"/>
                  <a:gd name="connsiteY11" fmla="*/ 3012354 h 4594288"/>
                  <a:gd name="connsiteX12" fmla="*/ 670266 w 1253788"/>
                  <a:gd name="connsiteY12" fmla="*/ 2940446 h 4594288"/>
                  <a:gd name="connsiteX13" fmla="*/ 824356 w 1253788"/>
                  <a:gd name="connsiteY13" fmla="*/ 3294836 h 4594288"/>
                  <a:gd name="connsiteX14" fmla="*/ 1076019 w 1253788"/>
                  <a:gd name="connsiteY14" fmla="*/ 3510562 h 4594288"/>
                  <a:gd name="connsiteX15" fmla="*/ 1076019 w 1253788"/>
                  <a:gd name="connsiteY15" fmla="*/ 2434531 h 4594288"/>
                  <a:gd name="connsiteX16" fmla="*/ 337698 w 1253788"/>
                  <a:gd name="connsiteY16" fmla="*/ 1999248 h 4594288"/>
                  <a:gd name="connsiteX17" fmla="*/ 102727 w 1253788"/>
                  <a:gd name="connsiteY17" fmla="*/ 1291734 h 4594288"/>
                  <a:gd name="connsiteX18" fmla="*/ 368516 w 1253788"/>
                  <a:gd name="connsiteY18" fmla="*/ 584231 h 4594288"/>
                  <a:gd name="connsiteX19" fmla="*/ 1076019 w 1253788"/>
                  <a:gd name="connsiteY19" fmla="*/ 254240 h 459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3788" h="4594288">
                    <a:moveTo>
                      <a:pt x="1076019" y="814072"/>
                    </a:moveTo>
                    <a:cubicBezTo>
                      <a:pt x="975018" y="848318"/>
                      <a:pt x="894551" y="906526"/>
                      <a:pt x="834629" y="988707"/>
                    </a:cubicBezTo>
                    <a:cubicBezTo>
                      <a:pt x="774707" y="1070889"/>
                      <a:pt x="744740" y="1161617"/>
                      <a:pt x="744740" y="1260916"/>
                    </a:cubicBezTo>
                    <a:cubicBezTo>
                      <a:pt x="744740" y="1351656"/>
                      <a:pt x="772130" y="1435977"/>
                      <a:pt x="826921" y="1513879"/>
                    </a:cubicBezTo>
                    <a:cubicBezTo>
                      <a:pt x="881701" y="1591781"/>
                      <a:pt x="964746" y="1654694"/>
                      <a:pt x="1076019" y="1702629"/>
                    </a:cubicBezTo>
                    <a:close/>
                    <a:moveTo>
                      <a:pt x="1076019" y="0"/>
                    </a:moveTo>
                    <a:lnTo>
                      <a:pt x="1253788" y="0"/>
                    </a:lnTo>
                    <a:lnTo>
                      <a:pt x="1253788" y="4594288"/>
                    </a:lnTo>
                    <a:lnTo>
                      <a:pt x="1076019" y="4594288"/>
                    </a:lnTo>
                    <a:lnTo>
                      <a:pt x="1076019" y="4126899"/>
                    </a:lnTo>
                    <a:cubicBezTo>
                      <a:pt x="779837" y="4090939"/>
                      <a:pt x="539298" y="3980516"/>
                      <a:pt x="354390" y="3795608"/>
                    </a:cubicBezTo>
                    <a:cubicBezTo>
                      <a:pt x="169493" y="3610712"/>
                      <a:pt x="51364" y="3349627"/>
                      <a:pt x="0" y="3012354"/>
                    </a:cubicBezTo>
                    <a:lnTo>
                      <a:pt x="670266" y="2940446"/>
                    </a:lnTo>
                    <a:cubicBezTo>
                      <a:pt x="697656" y="3077407"/>
                      <a:pt x="749019" y="3195537"/>
                      <a:pt x="824356" y="3294836"/>
                    </a:cubicBezTo>
                    <a:cubicBezTo>
                      <a:pt x="899681" y="3394134"/>
                      <a:pt x="983577" y="3466043"/>
                      <a:pt x="1076019" y="3510562"/>
                    </a:cubicBezTo>
                    <a:lnTo>
                      <a:pt x="1076019" y="2434531"/>
                    </a:lnTo>
                    <a:cubicBezTo>
                      <a:pt x="740461" y="2338660"/>
                      <a:pt x="494354" y="2193566"/>
                      <a:pt x="337698" y="1999248"/>
                    </a:cubicBezTo>
                    <a:cubicBezTo>
                      <a:pt x="181055" y="1804930"/>
                      <a:pt x="102727" y="1569096"/>
                      <a:pt x="102727" y="1291734"/>
                    </a:cubicBezTo>
                    <a:cubicBezTo>
                      <a:pt x="102727" y="1010967"/>
                      <a:pt x="191316" y="775132"/>
                      <a:pt x="368516" y="584231"/>
                    </a:cubicBezTo>
                    <a:cubicBezTo>
                      <a:pt x="545717" y="393341"/>
                      <a:pt x="781551" y="283344"/>
                      <a:pt x="1076019" y="254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27000" dist="63500" algn="t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14BB136-2EB8-4826-A127-3179FBD84DBD}"/>
                  </a:ext>
                </a:extLst>
              </p:cNvPr>
              <p:cNvSpPr/>
              <p:nvPr/>
            </p:nvSpPr>
            <p:spPr>
              <a:xfrm>
                <a:off x="3994750" y="808400"/>
                <a:ext cx="1257793" cy="4594288"/>
              </a:xfrm>
              <a:custGeom>
                <a:avLst/>
                <a:gdLst>
                  <a:gd name="connsiteX0" fmla="*/ 194613 w 1257794"/>
                  <a:gd name="connsiteY0" fmla="*/ 2544965 h 4594288"/>
                  <a:gd name="connsiteX1" fmla="*/ 194613 w 1257794"/>
                  <a:gd name="connsiteY1" fmla="*/ 3546510 h 4594288"/>
                  <a:gd name="connsiteX2" fmla="*/ 507912 w 1257794"/>
                  <a:gd name="connsiteY2" fmla="*/ 3368033 h 4594288"/>
                  <a:gd name="connsiteX3" fmla="*/ 628607 w 1257794"/>
                  <a:gd name="connsiteY3" fmla="*/ 3032900 h 4594288"/>
                  <a:gd name="connsiteX4" fmla="*/ 527169 w 1257794"/>
                  <a:gd name="connsiteY4" fmla="*/ 2736281 h 4594288"/>
                  <a:gd name="connsiteX5" fmla="*/ 194613 w 1257794"/>
                  <a:gd name="connsiteY5" fmla="*/ 2544965 h 4594288"/>
                  <a:gd name="connsiteX6" fmla="*/ 0 w 1257794"/>
                  <a:gd name="connsiteY6" fmla="*/ 0 h 4594288"/>
                  <a:gd name="connsiteX7" fmla="*/ 194613 w 1257794"/>
                  <a:gd name="connsiteY7" fmla="*/ 0 h 4594288"/>
                  <a:gd name="connsiteX8" fmla="*/ 194613 w 1257794"/>
                  <a:gd name="connsiteY8" fmla="*/ 254240 h 4594288"/>
                  <a:gd name="connsiteX9" fmla="*/ 844333 w 1257794"/>
                  <a:gd name="connsiteY9" fmla="*/ 532868 h 4594288"/>
                  <a:gd name="connsiteX10" fmla="*/ 1152502 w 1257794"/>
                  <a:gd name="connsiteY10" fmla="*/ 1147928 h 4594288"/>
                  <a:gd name="connsiteX11" fmla="*/ 502782 w 1257794"/>
                  <a:gd name="connsiteY11" fmla="*/ 1232675 h 4594288"/>
                  <a:gd name="connsiteX12" fmla="*/ 194613 w 1257794"/>
                  <a:gd name="connsiteY12" fmla="*/ 821779 h 4594288"/>
                  <a:gd name="connsiteX13" fmla="*/ 194613 w 1257794"/>
                  <a:gd name="connsiteY13" fmla="*/ 1825901 h 4594288"/>
                  <a:gd name="connsiteX14" fmla="*/ 1034372 w 1257794"/>
                  <a:gd name="connsiteY14" fmla="*/ 2258619 h 4594288"/>
                  <a:gd name="connsiteX15" fmla="*/ 1257794 w 1257794"/>
                  <a:gd name="connsiteY15" fmla="*/ 2940446 h 4594288"/>
                  <a:gd name="connsiteX16" fmla="*/ 976590 w 1257794"/>
                  <a:gd name="connsiteY16" fmla="*/ 3723711 h 4594288"/>
                  <a:gd name="connsiteX17" fmla="*/ 194613 w 1257794"/>
                  <a:gd name="connsiteY17" fmla="*/ 4114061 h 4594288"/>
                  <a:gd name="connsiteX18" fmla="*/ 194613 w 1257794"/>
                  <a:gd name="connsiteY18" fmla="*/ 4594288 h 4594288"/>
                  <a:gd name="connsiteX19" fmla="*/ 0 w 1257794"/>
                  <a:gd name="connsiteY19" fmla="*/ 4594288 h 459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7794" h="4594288">
                    <a:moveTo>
                      <a:pt x="194613" y="2544965"/>
                    </a:moveTo>
                    <a:lnTo>
                      <a:pt x="194613" y="3546510"/>
                    </a:lnTo>
                    <a:cubicBezTo>
                      <a:pt x="323016" y="3522537"/>
                      <a:pt x="427445" y="3463052"/>
                      <a:pt x="507912" y="3368033"/>
                    </a:cubicBezTo>
                    <a:cubicBezTo>
                      <a:pt x="588379" y="3273013"/>
                      <a:pt x="628607" y="3161302"/>
                      <a:pt x="628607" y="3032900"/>
                    </a:cubicBezTo>
                    <a:cubicBezTo>
                      <a:pt x="628607" y="2918186"/>
                      <a:pt x="594798" y="2819313"/>
                      <a:pt x="527169" y="2736281"/>
                    </a:cubicBezTo>
                    <a:cubicBezTo>
                      <a:pt x="459551" y="2653248"/>
                      <a:pt x="348691" y="2589472"/>
                      <a:pt x="194613" y="2544965"/>
                    </a:cubicBezTo>
                    <a:close/>
                    <a:moveTo>
                      <a:pt x="0" y="0"/>
                    </a:moveTo>
                    <a:lnTo>
                      <a:pt x="194613" y="0"/>
                    </a:lnTo>
                    <a:lnTo>
                      <a:pt x="194613" y="254240"/>
                    </a:lnTo>
                    <a:cubicBezTo>
                      <a:pt x="466821" y="286761"/>
                      <a:pt x="683399" y="379640"/>
                      <a:pt x="844333" y="532868"/>
                    </a:cubicBezTo>
                    <a:cubicBezTo>
                      <a:pt x="1005268" y="686095"/>
                      <a:pt x="1107983" y="891123"/>
                      <a:pt x="1152502" y="1147928"/>
                    </a:cubicBezTo>
                    <a:lnTo>
                      <a:pt x="502782" y="1232675"/>
                    </a:lnTo>
                    <a:cubicBezTo>
                      <a:pt x="463405" y="1030649"/>
                      <a:pt x="360678" y="893688"/>
                      <a:pt x="194613" y="821779"/>
                    </a:cubicBezTo>
                    <a:lnTo>
                      <a:pt x="194613" y="1825901"/>
                    </a:lnTo>
                    <a:cubicBezTo>
                      <a:pt x="605497" y="1937187"/>
                      <a:pt x="885424" y="2081418"/>
                      <a:pt x="1034372" y="2258619"/>
                    </a:cubicBezTo>
                    <a:cubicBezTo>
                      <a:pt x="1183320" y="2435819"/>
                      <a:pt x="1257794" y="2663095"/>
                      <a:pt x="1257794" y="2940446"/>
                    </a:cubicBezTo>
                    <a:cubicBezTo>
                      <a:pt x="1257794" y="3250328"/>
                      <a:pt x="1164052" y="3511413"/>
                      <a:pt x="976590" y="3723711"/>
                    </a:cubicBezTo>
                    <a:cubicBezTo>
                      <a:pt x="789116" y="3935997"/>
                      <a:pt x="528457" y="4066114"/>
                      <a:pt x="194613" y="4114061"/>
                    </a:cubicBezTo>
                    <a:lnTo>
                      <a:pt x="194613" y="4594288"/>
                    </a:lnTo>
                    <a:lnTo>
                      <a:pt x="0" y="45942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127000" dist="63500" algn="t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CCD3510-1E16-4109-99CC-AA99DD8324E7}"/>
                </a:ext>
              </a:extLst>
            </p:cNvPr>
            <p:cNvGrpSpPr/>
            <p:nvPr/>
          </p:nvGrpSpPr>
          <p:grpSpPr>
            <a:xfrm>
              <a:off x="7752658" y="994337"/>
              <a:ext cx="1225070" cy="2107388"/>
              <a:chOff x="4659077" y="1646246"/>
              <a:chExt cx="1317110" cy="226571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F44BD58-ABCE-4F14-ADA3-DFAC86DA7CB7}"/>
                  </a:ext>
                </a:extLst>
              </p:cNvPr>
              <p:cNvGrpSpPr/>
              <p:nvPr/>
            </p:nvGrpSpPr>
            <p:grpSpPr>
              <a:xfrm>
                <a:off x="5034927" y="2586047"/>
                <a:ext cx="488375" cy="1325917"/>
                <a:chOff x="4855528" y="2959100"/>
                <a:chExt cx="809838" cy="949154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48D2965-FD93-45FC-AADB-E0400D36C4AE}"/>
                    </a:ext>
                  </a:extLst>
                </p:cNvPr>
                <p:cNvCxnSpPr>
                  <a:cxnSpLocks/>
                  <a:stCxn id="72" idx="6"/>
                </p:cNvCxnSpPr>
                <p:nvPr/>
              </p:nvCxnSpPr>
              <p:spPr>
                <a:xfrm flipH="1" flipV="1">
                  <a:off x="4855528" y="3042141"/>
                  <a:ext cx="433725" cy="866113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A457565-54CF-490E-8E67-34578503A8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21098" y="3042138"/>
                  <a:ext cx="344268" cy="856762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510CF3A-6629-40F1-A8F0-B69CCE8C9D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10366" y="2959100"/>
                  <a:ext cx="0" cy="939801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12758C5-EBFD-4F51-BFC6-9BF36E7B6410}"/>
                  </a:ext>
                </a:extLst>
              </p:cNvPr>
              <p:cNvGrpSpPr/>
              <p:nvPr/>
            </p:nvGrpSpPr>
            <p:grpSpPr>
              <a:xfrm>
                <a:off x="4659077" y="1646246"/>
                <a:ext cx="1317110" cy="1312853"/>
                <a:chOff x="7883801" y="2880051"/>
                <a:chExt cx="1317110" cy="1312853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BB8D581-992C-4845-BCB3-A5B8A60B6BD9}"/>
                    </a:ext>
                  </a:extLst>
                </p:cNvPr>
                <p:cNvGrpSpPr/>
                <p:nvPr/>
              </p:nvGrpSpPr>
              <p:grpSpPr>
                <a:xfrm>
                  <a:off x="7883801" y="2880051"/>
                  <a:ext cx="1317110" cy="1312853"/>
                  <a:chOff x="7883801" y="2880051"/>
                  <a:chExt cx="1317110" cy="1312853"/>
                </a:xfrm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1A6BDFAB-5178-4954-BCB3-673187D356D8}"/>
                      </a:ext>
                    </a:extLst>
                  </p:cNvPr>
                  <p:cNvSpPr/>
                  <p:nvPr/>
                </p:nvSpPr>
                <p:spPr>
                  <a:xfrm>
                    <a:off x="7883801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 dirty="0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0EB5E4FC-91F8-4C0A-B062-AE5E5EA4843C}"/>
                      </a:ext>
                    </a:extLst>
                  </p:cNvPr>
                  <p:cNvSpPr/>
                  <p:nvPr/>
                </p:nvSpPr>
                <p:spPr>
                  <a:xfrm flipH="1">
                    <a:off x="8534550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27000" dist="63500" algn="tr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F7FD3FDC-7CFE-48AD-8521-E5B89AF19BBD}"/>
                    </a:ext>
                  </a:extLst>
                </p:cNvPr>
                <p:cNvGrpSpPr/>
                <p:nvPr/>
              </p:nvGrpSpPr>
              <p:grpSpPr>
                <a:xfrm>
                  <a:off x="8148494" y="2880051"/>
                  <a:ext cx="787724" cy="1312853"/>
                  <a:chOff x="7883801" y="2880051"/>
                  <a:chExt cx="1317110" cy="1312853"/>
                </a:xfrm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7F27F4C5-630E-4975-A73B-8DC3E70DEDB7}"/>
                      </a:ext>
                    </a:extLst>
                  </p:cNvPr>
                  <p:cNvSpPr/>
                  <p:nvPr/>
                </p:nvSpPr>
                <p:spPr>
                  <a:xfrm>
                    <a:off x="7883801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6F418A79-8BC1-4692-A280-4F1ECD059146}"/>
                      </a:ext>
                    </a:extLst>
                  </p:cNvPr>
                  <p:cNvSpPr/>
                  <p:nvPr/>
                </p:nvSpPr>
                <p:spPr>
                  <a:xfrm flipH="1">
                    <a:off x="8534550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27000" dist="63500" algn="tr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</p:grp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C2A2F10-C023-40B7-928F-69DC3642852D}"/>
              </a:ext>
            </a:extLst>
          </p:cNvPr>
          <p:cNvGrpSpPr/>
          <p:nvPr/>
        </p:nvGrpSpPr>
        <p:grpSpPr>
          <a:xfrm>
            <a:off x="8494629" y="3960744"/>
            <a:ext cx="710332" cy="1271418"/>
            <a:chOff x="7127861" y="367419"/>
            <a:chExt cx="2494698" cy="446524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A4859B-9B25-4EE2-9F53-64AB8E4080A2}"/>
                </a:ext>
              </a:extLst>
            </p:cNvPr>
            <p:cNvGrpSpPr/>
            <p:nvPr/>
          </p:nvGrpSpPr>
          <p:grpSpPr>
            <a:xfrm rot="20987042">
              <a:off x="7127861" y="367419"/>
              <a:ext cx="1710567" cy="1705037"/>
              <a:chOff x="7883801" y="2880051"/>
              <a:chExt cx="1317110" cy="1312853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CEE27F0-DB76-4386-8282-F89B01F579E4}"/>
                  </a:ext>
                </a:extLst>
              </p:cNvPr>
              <p:cNvGrpSpPr/>
              <p:nvPr/>
            </p:nvGrpSpPr>
            <p:grpSpPr>
              <a:xfrm>
                <a:off x="7883801" y="2880051"/>
                <a:ext cx="1317110" cy="1312853"/>
                <a:chOff x="7883801" y="2880051"/>
                <a:chExt cx="1317110" cy="1312853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7A535498-C02C-4248-BCB6-22DBC6DE053B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A4CE8B96-812A-41BB-BB59-DE07A697A000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347984E-5866-40BD-BA4D-A3C361DE424E}"/>
                  </a:ext>
                </a:extLst>
              </p:cNvPr>
              <p:cNvGrpSpPr/>
              <p:nvPr/>
            </p:nvGrpSpPr>
            <p:grpSpPr>
              <a:xfrm>
                <a:off x="8148494" y="2880051"/>
                <a:ext cx="787724" cy="1312853"/>
                <a:chOff x="7883801" y="2880051"/>
                <a:chExt cx="1317110" cy="1312853"/>
              </a:xfrm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B4C5DAB7-54BB-4F19-A9EC-952E5A02F472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F5AAADA6-CD13-4E28-86EC-7AB5CA157061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39FEECB-502B-4ED2-BB86-8A8A5310B145}"/>
                </a:ext>
              </a:extLst>
            </p:cNvPr>
            <p:cNvGrpSpPr/>
            <p:nvPr/>
          </p:nvGrpSpPr>
          <p:grpSpPr>
            <a:xfrm rot="1189193">
              <a:off x="8162390" y="638412"/>
              <a:ext cx="1460169" cy="1455448"/>
              <a:chOff x="7883801" y="2880051"/>
              <a:chExt cx="1317110" cy="1312853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81E76F6-874A-4A2C-B976-072C6907CC2F}"/>
                  </a:ext>
                </a:extLst>
              </p:cNvPr>
              <p:cNvGrpSpPr/>
              <p:nvPr/>
            </p:nvGrpSpPr>
            <p:grpSpPr>
              <a:xfrm>
                <a:off x="7883801" y="2880051"/>
                <a:ext cx="1317110" cy="1312853"/>
                <a:chOff x="7883801" y="2880051"/>
                <a:chExt cx="1317110" cy="1312853"/>
              </a:xfrm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F1CCF745-5ABC-485C-84B1-24AF7B7F4CFE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B3D3FA81-8A69-46F6-AABF-B9EB11DA5123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BE3B984-98B8-46E2-B69D-6515DB383A50}"/>
                  </a:ext>
                </a:extLst>
              </p:cNvPr>
              <p:cNvGrpSpPr/>
              <p:nvPr/>
            </p:nvGrpSpPr>
            <p:grpSpPr>
              <a:xfrm>
                <a:off x="8148494" y="2880051"/>
                <a:ext cx="787724" cy="1312853"/>
                <a:chOff x="7883801" y="2880051"/>
                <a:chExt cx="1317110" cy="1312853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5A006817-E3AE-4BC9-8930-C214DFE44726}"/>
                    </a:ext>
                  </a:extLst>
                </p:cNvPr>
                <p:cNvSpPr/>
                <p:nvPr/>
              </p:nvSpPr>
              <p:spPr>
                <a:xfrm>
                  <a:off x="7883801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192B30C-2BB9-41E5-A04A-841367450DE5}"/>
                    </a:ext>
                  </a:extLst>
                </p:cNvPr>
                <p:cNvSpPr/>
                <p:nvPr/>
              </p:nvSpPr>
              <p:spPr>
                <a:xfrm flipH="1">
                  <a:off x="8534550" y="2880051"/>
                  <a:ext cx="666361" cy="131285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127000" dist="63500" algn="t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8DEDF4D-1A57-498A-A5CC-CB09426171CC}"/>
                </a:ext>
              </a:extLst>
            </p:cNvPr>
            <p:cNvGrpSpPr/>
            <p:nvPr/>
          </p:nvGrpSpPr>
          <p:grpSpPr>
            <a:xfrm>
              <a:off x="7878630" y="3101727"/>
              <a:ext cx="940778" cy="1730933"/>
              <a:chOff x="2755505" y="808400"/>
              <a:chExt cx="2497038" cy="4594288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16298C7-0A51-4565-8E6D-15D7CF5F49EB}"/>
                  </a:ext>
                </a:extLst>
              </p:cNvPr>
              <p:cNvSpPr/>
              <p:nvPr/>
            </p:nvSpPr>
            <p:spPr>
              <a:xfrm>
                <a:off x="2755505" y="808400"/>
                <a:ext cx="1253788" cy="4594288"/>
              </a:xfrm>
              <a:custGeom>
                <a:avLst/>
                <a:gdLst>
                  <a:gd name="connsiteX0" fmla="*/ 1076019 w 1253788"/>
                  <a:gd name="connsiteY0" fmla="*/ 814072 h 4594288"/>
                  <a:gd name="connsiteX1" fmla="*/ 834629 w 1253788"/>
                  <a:gd name="connsiteY1" fmla="*/ 988707 h 4594288"/>
                  <a:gd name="connsiteX2" fmla="*/ 744740 w 1253788"/>
                  <a:gd name="connsiteY2" fmla="*/ 1260916 h 4594288"/>
                  <a:gd name="connsiteX3" fmla="*/ 826921 w 1253788"/>
                  <a:gd name="connsiteY3" fmla="*/ 1513879 h 4594288"/>
                  <a:gd name="connsiteX4" fmla="*/ 1076019 w 1253788"/>
                  <a:gd name="connsiteY4" fmla="*/ 1702629 h 4594288"/>
                  <a:gd name="connsiteX5" fmla="*/ 1076019 w 1253788"/>
                  <a:gd name="connsiteY5" fmla="*/ 0 h 4594288"/>
                  <a:gd name="connsiteX6" fmla="*/ 1253788 w 1253788"/>
                  <a:gd name="connsiteY6" fmla="*/ 0 h 4594288"/>
                  <a:gd name="connsiteX7" fmla="*/ 1253788 w 1253788"/>
                  <a:gd name="connsiteY7" fmla="*/ 4594288 h 4594288"/>
                  <a:gd name="connsiteX8" fmla="*/ 1076019 w 1253788"/>
                  <a:gd name="connsiteY8" fmla="*/ 4594288 h 4594288"/>
                  <a:gd name="connsiteX9" fmla="*/ 1076019 w 1253788"/>
                  <a:gd name="connsiteY9" fmla="*/ 4126899 h 4594288"/>
                  <a:gd name="connsiteX10" fmla="*/ 354390 w 1253788"/>
                  <a:gd name="connsiteY10" fmla="*/ 3795608 h 4594288"/>
                  <a:gd name="connsiteX11" fmla="*/ 0 w 1253788"/>
                  <a:gd name="connsiteY11" fmla="*/ 3012354 h 4594288"/>
                  <a:gd name="connsiteX12" fmla="*/ 670266 w 1253788"/>
                  <a:gd name="connsiteY12" fmla="*/ 2940446 h 4594288"/>
                  <a:gd name="connsiteX13" fmla="*/ 824356 w 1253788"/>
                  <a:gd name="connsiteY13" fmla="*/ 3294836 h 4594288"/>
                  <a:gd name="connsiteX14" fmla="*/ 1076019 w 1253788"/>
                  <a:gd name="connsiteY14" fmla="*/ 3510562 h 4594288"/>
                  <a:gd name="connsiteX15" fmla="*/ 1076019 w 1253788"/>
                  <a:gd name="connsiteY15" fmla="*/ 2434531 h 4594288"/>
                  <a:gd name="connsiteX16" fmla="*/ 337698 w 1253788"/>
                  <a:gd name="connsiteY16" fmla="*/ 1999248 h 4594288"/>
                  <a:gd name="connsiteX17" fmla="*/ 102727 w 1253788"/>
                  <a:gd name="connsiteY17" fmla="*/ 1291734 h 4594288"/>
                  <a:gd name="connsiteX18" fmla="*/ 368516 w 1253788"/>
                  <a:gd name="connsiteY18" fmla="*/ 584231 h 4594288"/>
                  <a:gd name="connsiteX19" fmla="*/ 1076019 w 1253788"/>
                  <a:gd name="connsiteY19" fmla="*/ 254240 h 459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3788" h="4594288">
                    <a:moveTo>
                      <a:pt x="1076019" y="814072"/>
                    </a:moveTo>
                    <a:cubicBezTo>
                      <a:pt x="975018" y="848318"/>
                      <a:pt x="894551" y="906526"/>
                      <a:pt x="834629" y="988707"/>
                    </a:cubicBezTo>
                    <a:cubicBezTo>
                      <a:pt x="774707" y="1070889"/>
                      <a:pt x="744740" y="1161617"/>
                      <a:pt x="744740" y="1260916"/>
                    </a:cubicBezTo>
                    <a:cubicBezTo>
                      <a:pt x="744740" y="1351656"/>
                      <a:pt x="772130" y="1435977"/>
                      <a:pt x="826921" y="1513879"/>
                    </a:cubicBezTo>
                    <a:cubicBezTo>
                      <a:pt x="881701" y="1591781"/>
                      <a:pt x="964746" y="1654694"/>
                      <a:pt x="1076019" y="1702629"/>
                    </a:cubicBezTo>
                    <a:close/>
                    <a:moveTo>
                      <a:pt x="1076019" y="0"/>
                    </a:moveTo>
                    <a:lnTo>
                      <a:pt x="1253788" y="0"/>
                    </a:lnTo>
                    <a:lnTo>
                      <a:pt x="1253788" y="4594288"/>
                    </a:lnTo>
                    <a:lnTo>
                      <a:pt x="1076019" y="4594288"/>
                    </a:lnTo>
                    <a:lnTo>
                      <a:pt x="1076019" y="4126899"/>
                    </a:lnTo>
                    <a:cubicBezTo>
                      <a:pt x="779837" y="4090939"/>
                      <a:pt x="539298" y="3980516"/>
                      <a:pt x="354390" y="3795608"/>
                    </a:cubicBezTo>
                    <a:cubicBezTo>
                      <a:pt x="169493" y="3610712"/>
                      <a:pt x="51364" y="3349627"/>
                      <a:pt x="0" y="3012354"/>
                    </a:cubicBezTo>
                    <a:lnTo>
                      <a:pt x="670266" y="2940446"/>
                    </a:lnTo>
                    <a:cubicBezTo>
                      <a:pt x="697656" y="3077407"/>
                      <a:pt x="749019" y="3195537"/>
                      <a:pt x="824356" y="3294836"/>
                    </a:cubicBezTo>
                    <a:cubicBezTo>
                      <a:pt x="899681" y="3394134"/>
                      <a:pt x="983577" y="3466043"/>
                      <a:pt x="1076019" y="3510562"/>
                    </a:cubicBezTo>
                    <a:lnTo>
                      <a:pt x="1076019" y="2434531"/>
                    </a:lnTo>
                    <a:cubicBezTo>
                      <a:pt x="740461" y="2338660"/>
                      <a:pt x="494354" y="2193566"/>
                      <a:pt x="337698" y="1999248"/>
                    </a:cubicBezTo>
                    <a:cubicBezTo>
                      <a:pt x="181055" y="1804930"/>
                      <a:pt x="102727" y="1569096"/>
                      <a:pt x="102727" y="1291734"/>
                    </a:cubicBezTo>
                    <a:cubicBezTo>
                      <a:pt x="102727" y="1010967"/>
                      <a:pt x="191316" y="775132"/>
                      <a:pt x="368516" y="584231"/>
                    </a:cubicBezTo>
                    <a:cubicBezTo>
                      <a:pt x="545717" y="393341"/>
                      <a:pt x="781551" y="283344"/>
                      <a:pt x="1076019" y="254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27000" dist="63500" algn="t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0297C5E-6A9D-400C-88B0-69F8F65C97FC}"/>
                  </a:ext>
                </a:extLst>
              </p:cNvPr>
              <p:cNvSpPr/>
              <p:nvPr/>
            </p:nvSpPr>
            <p:spPr>
              <a:xfrm>
                <a:off x="3994750" y="808400"/>
                <a:ext cx="1257793" cy="4594288"/>
              </a:xfrm>
              <a:custGeom>
                <a:avLst/>
                <a:gdLst>
                  <a:gd name="connsiteX0" fmla="*/ 194613 w 1257794"/>
                  <a:gd name="connsiteY0" fmla="*/ 2544965 h 4594288"/>
                  <a:gd name="connsiteX1" fmla="*/ 194613 w 1257794"/>
                  <a:gd name="connsiteY1" fmla="*/ 3546510 h 4594288"/>
                  <a:gd name="connsiteX2" fmla="*/ 507912 w 1257794"/>
                  <a:gd name="connsiteY2" fmla="*/ 3368033 h 4594288"/>
                  <a:gd name="connsiteX3" fmla="*/ 628607 w 1257794"/>
                  <a:gd name="connsiteY3" fmla="*/ 3032900 h 4594288"/>
                  <a:gd name="connsiteX4" fmla="*/ 527169 w 1257794"/>
                  <a:gd name="connsiteY4" fmla="*/ 2736281 h 4594288"/>
                  <a:gd name="connsiteX5" fmla="*/ 194613 w 1257794"/>
                  <a:gd name="connsiteY5" fmla="*/ 2544965 h 4594288"/>
                  <a:gd name="connsiteX6" fmla="*/ 0 w 1257794"/>
                  <a:gd name="connsiteY6" fmla="*/ 0 h 4594288"/>
                  <a:gd name="connsiteX7" fmla="*/ 194613 w 1257794"/>
                  <a:gd name="connsiteY7" fmla="*/ 0 h 4594288"/>
                  <a:gd name="connsiteX8" fmla="*/ 194613 w 1257794"/>
                  <a:gd name="connsiteY8" fmla="*/ 254240 h 4594288"/>
                  <a:gd name="connsiteX9" fmla="*/ 844333 w 1257794"/>
                  <a:gd name="connsiteY9" fmla="*/ 532868 h 4594288"/>
                  <a:gd name="connsiteX10" fmla="*/ 1152502 w 1257794"/>
                  <a:gd name="connsiteY10" fmla="*/ 1147928 h 4594288"/>
                  <a:gd name="connsiteX11" fmla="*/ 502782 w 1257794"/>
                  <a:gd name="connsiteY11" fmla="*/ 1232675 h 4594288"/>
                  <a:gd name="connsiteX12" fmla="*/ 194613 w 1257794"/>
                  <a:gd name="connsiteY12" fmla="*/ 821779 h 4594288"/>
                  <a:gd name="connsiteX13" fmla="*/ 194613 w 1257794"/>
                  <a:gd name="connsiteY13" fmla="*/ 1825901 h 4594288"/>
                  <a:gd name="connsiteX14" fmla="*/ 1034372 w 1257794"/>
                  <a:gd name="connsiteY14" fmla="*/ 2258619 h 4594288"/>
                  <a:gd name="connsiteX15" fmla="*/ 1257794 w 1257794"/>
                  <a:gd name="connsiteY15" fmla="*/ 2940446 h 4594288"/>
                  <a:gd name="connsiteX16" fmla="*/ 976590 w 1257794"/>
                  <a:gd name="connsiteY16" fmla="*/ 3723711 h 4594288"/>
                  <a:gd name="connsiteX17" fmla="*/ 194613 w 1257794"/>
                  <a:gd name="connsiteY17" fmla="*/ 4114061 h 4594288"/>
                  <a:gd name="connsiteX18" fmla="*/ 194613 w 1257794"/>
                  <a:gd name="connsiteY18" fmla="*/ 4594288 h 4594288"/>
                  <a:gd name="connsiteX19" fmla="*/ 0 w 1257794"/>
                  <a:gd name="connsiteY19" fmla="*/ 4594288 h 459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7794" h="4594288">
                    <a:moveTo>
                      <a:pt x="194613" y="2544965"/>
                    </a:moveTo>
                    <a:lnTo>
                      <a:pt x="194613" y="3546510"/>
                    </a:lnTo>
                    <a:cubicBezTo>
                      <a:pt x="323016" y="3522537"/>
                      <a:pt x="427445" y="3463052"/>
                      <a:pt x="507912" y="3368033"/>
                    </a:cubicBezTo>
                    <a:cubicBezTo>
                      <a:pt x="588379" y="3273013"/>
                      <a:pt x="628607" y="3161302"/>
                      <a:pt x="628607" y="3032900"/>
                    </a:cubicBezTo>
                    <a:cubicBezTo>
                      <a:pt x="628607" y="2918186"/>
                      <a:pt x="594798" y="2819313"/>
                      <a:pt x="527169" y="2736281"/>
                    </a:cubicBezTo>
                    <a:cubicBezTo>
                      <a:pt x="459551" y="2653248"/>
                      <a:pt x="348691" y="2589472"/>
                      <a:pt x="194613" y="2544965"/>
                    </a:cubicBezTo>
                    <a:close/>
                    <a:moveTo>
                      <a:pt x="0" y="0"/>
                    </a:moveTo>
                    <a:lnTo>
                      <a:pt x="194613" y="0"/>
                    </a:lnTo>
                    <a:lnTo>
                      <a:pt x="194613" y="254240"/>
                    </a:lnTo>
                    <a:cubicBezTo>
                      <a:pt x="466821" y="286761"/>
                      <a:pt x="683399" y="379640"/>
                      <a:pt x="844333" y="532868"/>
                    </a:cubicBezTo>
                    <a:cubicBezTo>
                      <a:pt x="1005268" y="686095"/>
                      <a:pt x="1107983" y="891123"/>
                      <a:pt x="1152502" y="1147928"/>
                    </a:cubicBezTo>
                    <a:lnTo>
                      <a:pt x="502782" y="1232675"/>
                    </a:lnTo>
                    <a:cubicBezTo>
                      <a:pt x="463405" y="1030649"/>
                      <a:pt x="360678" y="893688"/>
                      <a:pt x="194613" y="821779"/>
                    </a:cubicBezTo>
                    <a:lnTo>
                      <a:pt x="194613" y="1825901"/>
                    </a:lnTo>
                    <a:cubicBezTo>
                      <a:pt x="605497" y="1937187"/>
                      <a:pt x="885424" y="2081418"/>
                      <a:pt x="1034372" y="2258619"/>
                    </a:cubicBezTo>
                    <a:cubicBezTo>
                      <a:pt x="1183320" y="2435819"/>
                      <a:pt x="1257794" y="2663095"/>
                      <a:pt x="1257794" y="2940446"/>
                    </a:cubicBezTo>
                    <a:cubicBezTo>
                      <a:pt x="1257794" y="3250328"/>
                      <a:pt x="1164052" y="3511413"/>
                      <a:pt x="976590" y="3723711"/>
                    </a:cubicBezTo>
                    <a:cubicBezTo>
                      <a:pt x="789116" y="3935997"/>
                      <a:pt x="528457" y="4066114"/>
                      <a:pt x="194613" y="4114061"/>
                    </a:cubicBezTo>
                    <a:lnTo>
                      <a:pt x="194613" y="4594288"/>
                    </a:lnTo>
                    <a:lnTo>
                      <a:pt x="0" y="45942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127000" dist="63500" algn="t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4ABA156-4521-401F-9BBE-98635196DCEE}"/>
                </a:ext>
              </a:extLst>
            </p:cNvPr>
            <p:cNvGrpSpPr/>
            <p:nvPr/>
          </p:nvGrpSpPr>
          <p:grpSpPr>
            <a:xfrm>
              <a:off x="7752658" y="994337"/>
              <a:ext cx="1225070" cy="2107388"/>
              <a:chOff x="4659077" y="1646246"/>
              <a:chExt cx="1317110" cy="2265718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3D25E5E1-FE67-4F11-9F68-C128713264C1}"/>
                  </a:ext>
                </a:extLst>
              </p:cNvPr>
              <p:cNvGrpSpPr/>
              <p:nvPr/>
            </p:nvGrpSpPr>
            <p:grpSpPr>
              <a:xfrm>
                <a:off x="5034927" y="2586047"/>
                <a:ext cx="488375" cy="1325917"/>
                <a:chOff x="4855528" y="2959100"/>
                <a:chExt cx="809838" cy="94915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493BBAD-0D98-4360-8A51-CFB8B94BDB95}"/>
                    </a:ext>
                  </a:extLst>
                </p:cNvPr>
                <p:cNvCxnSpPr>
                  <a:cxnSpLocks/>
                  <a:stCxn id="102" idx="6"/>
                </p:cNvCxnSpPr>
                <p:nvPr/>
              </p:nvCxnSpPr>
              <p:spPr>
                <a:xfrm flipH="1" flipV="1">
                  <a:off x="4855528" y="3042141"/>
                  <a:ext cx="433725" cy="866113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23F5749-FF27-4E41-82C9-DE8633653C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21098" y="3042138"/>
                  <a:ext cx="344268" cy="856762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7F8F7035-3834-438B-BA4F-0E460BBC6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10366" y="2959100"/>
                  <a:ext cx="0" cy="939801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1F822B8-4C5C-4C2F-851C-2297EB7EC456}"/>
                  </a:ext>
                </a:extLst>
              </p:cNvPr>
              <p:cNvGrpSpPr/>
              <p:nvPr/>
            </p:nvGrpSpPr>
            <p:grpSpPr>
              <a:xfrm>
                <a:off x="4659077" y="1646246"/>
                <a:ext cx="1317110" cy="1312853"/>
                <a:chOff x="7883801" y="2880051"/>
                <a:chExt cx="1317110" cy="1312853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36E860D2-2524-4EAC-9E5D-DA133AE75B7B}"/>
                    </a:ext>
                  </a:extLst>
                </p:cNvPr>
                <p:cNvGrpSpPr/>
                <p:nvPr/>
              </p:nvGrpSpPr>
              <p:grpSpPr>
                <a:xfrm>
                  <a:off x="7883801" y="2880051"/>
                  <a:ext cx="1317110" cy="1312853"/>
                  <a:chOff x="7883801" y="2880051"/>
                  <a:chExt cx="1317110" cy="1312853"/>
                </a:xfrm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5C85C0B2-B5EC-4735-865D-CBF308CB65B5}"/>
                      </a:ext>
                    </a:extLst>
                  </p:cNvPr>
                  <p:cNvSpPr/>
                  <p:nvPr/>
                </p:nvSpPr>
                <p:spPr>
                  <a:xfrm>
                    <a:off x="7883801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 dirty="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D9CF97C0-1B6C-4729-926E-A1F214646D98}"/>
                      </a:ext>
                    </a:extLst>
                  </p:cNvPr>
                  <p:cNvSpPr/>
                  <p:nvPr/>
                </p:nvSpPr>
                <p:spPr>
                  <a:xfrm flipH="1">
                    <a:off x="8534550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27000" dist="63500" algn="tr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C62FC707-5ADD-47D2-A289-0C6497B427F1}"/>
                    </a:ext>
                  </a:extLst>
                </p:cNvPr>
                <p:cNvGrpSpPr/>
                <p:nvPr/>
              </p:nvGrpSpPr>
              <p:grpSpPr>
                <a:xfrm>
                  <a:off x="8148494" y="2880051"/>
                  <a:ext cx="787724" cy="1312853"/>
                  <a:chOff x="7883801" y="2880051"/>
                  <a:chExt cx="1317110" cy="1312853"/>
                </a:xfrm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E972779A-B7F0-478D-B282-D5B5EF66EF67}"/>
                      </a:ext>
                    </a:extLst>
                  </p:cNvPr>
                  <p:cNvSpPr/>
                  <p:nvPr/>
                </p:nvSpPr>
                <p:spPr>
                  <a:xfrm>
                    <a:off x="7883801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5752CE01-2C26-40D4-9595-16E1F5924343}"/>
                      </a:ext>
                    </a:extLst>
                  </p:cNvPr>
                  <p:cNvSpPr/>
                  <p:nvPr/>
                </p:nvSpPr>
                <p:spPr>
                  <a:xfrm flipH="1">
                    <a:off x="8534550" y="2880051"/>
                    <a:ext cx="666361" cy="1312853"/>
                  </a:xfrm>
                  <a:custGeom>
                    <a:avLst/>
                    <a:gdLst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3883 h 1312853"/>
                      <a:gd name="connsiteX3" fmla="*/ 666025 w 666025"/>
                      <a:gd name="connsiteY3" fmla="*/ 1307251 h 1312853"/>
                      <a:gd name="connsiteX4" fmla="*/ 657567 w 666025"/>
                      <a:gd name="connsiteY4" fmla="*/ 1312853 h 1312853"/>
                      <a:gd name="connsiteX5" fmla="*/ 417713 w 666025"/>
                      <a:gd name="connsiteY5" fmla="*/ 1803 h 1312853"/>
                      <a:gd name="connsiteX0" fmla="*/ 417713 w 666025"/>
                      <a:gd name="connsiteY0" fmla="*/ 1803 h 1312853"/>
                      <a:gd name="connsiteX1" fmla="*/ 648776 w 666025"/>
                      <a:gd name="connsiteY1" fmla="*/ 158461 h 1312853"/>
                      <a:gd name="connsiteX2" fmla="*/ 666025 w 666025"/>
                      <a:gd name="connsiteY2" fmla="*/ 1307251 h 1312853"/>
                      <a:gd name="connsiteX3" fmla="*/ 657567 w 666025"/>
                      <a:gd name="connsiteY3" fmla="*/ 1312853 h 1312853"/>
                      <a:gd name="connsiteX4" fmla="*/ 417713 w 666025"/>
                      <a:gd name="connsiteY4" fmla="*/ 1803 h 1312853"/>
                      <a:gd name="connsiteX0" fmla="*/ 417713 w 666361"/>
                      <a:gd name="connsiteY0" fmla="*/ 1803 h 1312853"/>
                      <a:gd name="connsiteX1" fmla="*/ 666361 w 666361"/>
                      <a:gd name="connsiteY1" fmla="*/ 167253 h 1312853"/>
                      <a:gd name="connsiteX2" fmla="*/ 666025 w 666361"/>
                      <a:gd name="connsiteY2" fmla="*/ 1307251 h 1312853"/>
                      <a:gd name="connsiteX3" fmla="*/ 657567 w 666361"/>
                      <a:gd name="connsiteY3" fmla="*/ 1312853 h 1312853"/>
                      <a:gd name="connsiteX4" fmla="*/ 417713 w 666361"/>
                      <a:gd name="connsiteY4" fmla="*/ 1803 h 1312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361" h="1312853">
                        <a:moveTo>
                          <a:pt x="417713" y="1803"/>
                        </a:moveTo>
                        <a:cubicBezTo>
                          <a:pt x="504336" y="11478"/>
                          <a:pt x="605290" y="69294"/>
                          <a:pt x="666361" y="167253"/>
                        </a:cubicBezTo>
                        <a:lnTo>
                          <a:pt x="666025" y="1307251"/>
                        </a:lnTo>
                        <a:lnTo>
                          <a:pt x="657567" y="1312853"/>
                        </a:lnTo>
                        <a:cubicBezTo>
                          <a:pt x="-394158" y="656864"/>
                          <a:pt x="42344" y="-40119"/>
                          <a:pt x="417713" y="180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27000" dist="63500" algn="tr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701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10802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AF40EB-3D3B-4822-9799-ECF604C460CB}"/>
              </a:ext>
            </a:extLst>
          </p:cNvPr>
          <p:cNvSpPr/>
          <p:nvPr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013BDF4-D5E1-4F2C-A16D-D80D8745066C}"/>
              </a:ext>
            </a:extLst>
          </p:cNvPr>
          <p:cNvGrpSpPr/>
          <p:nvPr/>
        </p:nvGrpSpPr>
        <p:grpSpPr>
          <a:xfrm>
            <a:off x="8387815" y="1762147"/>
            <a:ext cx="2709915" cy="4353225"/>
            <a:chOff x="7185244" y="414682"/>
            <a:chExt cx="2544566" cy="4087609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497AC8B-F0DB-4C4B-9EC5-FA6FDBC018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5A61BCC-B624-4CA1-9904-BA59F0ED9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B58932B-7A46-45D6-8B78-7A4727CD4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D217E91-7766-410F-B471-265B6C2913EE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277B8A5-063C-438A-9A5A-0106704E2291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84D7AD5-2266-4502-B1D5-5F580A33846B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22365FB-61A9-4981-8119-9E07672E6614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82E4FE7-7CB2-44A8-A165-78CD21CA190C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EED01CE-0C76-443A-8114-E7141DF479BA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6C1044E-EE23-4746-ADAE-C5830F4119A9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00E532F-9A5A-4618-997B-9BD4DF0F332E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ED27372-B4C6-4F79-80A3-60AB49C36C6D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FB427A4-45A8-4ED7-A2C5-8F191D3EF352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9B1EE24-908C-42BF-ABDD-5AF6E2D9A05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8BB8307-978D-4CFC-A6A6-56FD9CDAE41E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CD9C444-C35A-41FE-B244-9DDB0878676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35CBC0D-D259-4670-B236-D03B43B0D8A0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02D57B4-8E02-43D9-975D-A52D1B43A903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31A6FAC-AE15-4EF8-83A0-B47016B2D99F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12F87D6-A31C-4EB9-82CB-26F8074021C6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C8923E97-53B7-4261-8A74-82E54FEE9669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CDC83157-EE2D-44AF-8ED9-28D692692919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47C2518F-D621-46B6-B328-C33AC0746E80}"/>
                    </a:ext>
                  </a:extLst>
                </p:cNvPr>
                <p:cNvSpPr/>
                <p:nvPr/>
              </p:nvSpPr>
              <p:spPr>
                <a:xfrm>
                  <a:off x="2727131" y="4925572"/>
                  <a:ext cx="257176" cy="485776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B674D82-5ED0-4CF7-832B-513F928D4AA3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E6993A8-BA33-48BE-A2C1-1CFF5DC62292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9477847D-5496-4104-BD85-F18269A2DA3D}"/>
                    </a:ext>
                  </a:extLst>
                </p:cNvPr>
                <p:cNvSpPr/>
                <p:nvPr/>
              </p:nvSpPr>
              <p:spPr>
                <a:xfrm>
                  <a:off x="2728084" y="3553158"/>
                  <a:ext cx="257176" cy="1238249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638470E6-98A8-4104-A1AA-74F53311B423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DA23B62-E67A-476A-B5C2-648C96B1CB31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F702B22D-8529-4FDB-9403-DCF85514B461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33B4D22-616E-4970-84E3-787C4E106AA0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8B7C7F00-D6DB-47F2-A5AC-4264CCC051EC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1502811-5708-4527-8E95-9F97441DB3E8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E14EA93-A7BF-4ADD-94C3-7D5D7C4AD8A0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1010546" cy="3175718"/>
                <a:chOff x="1975571" y="1809862"/>
                <a:chExt cx="1010546" cy="3175718"/>
              </a:xfrm>
            </p:grpSpPr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D1AAF7E-B61A-4B8C-BF86-92FEAF9CC90B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7636170-F1C0-430E-8BAD-664CCFD6D533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FC5F878-B28A-4B3D-B2A9-5462B4FC0C42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60B45A1F-B7B0-4084-A304-BCC25FDFEDED}"/>
                    </a:ext>
                  </a:extLst>
                </p:cNvPr>
                <p:cNvSpPr/>
                <p:nvPr/>
              </p:nvSpPr>
              <p:spPr>
                <a:xfrm>
                  <a:off x="2728941" y="1809862"/>
                  <a:ext cx="257176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8A5BC975-E75B-4421-8297-DA113E2C3F3E}"/>
              </a:ext>
            </a:extLst>
          </p:cNvPr>
          <p:cNvGrpSpPr/>
          <p:nvPr/>
        </p:nvGrpSpPr>
        <p:grpSpPr>
          <a:xfrm rot="11700000" flipH="1">
            <a:off x="7359969" y="303283"/>
            <a:ext cx="1595302" cy="1475823"/>
            <a:chOff x="2462188" y="1543234"/>
            <a:chExt cx="1333298" cy="1233442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01FF17FA-5B52-4855-98D6-AF319E37F962}"/>
                </a:ext>
              </a:extLst>
            </p:cNvPr>
            <p:cNvSpPr/>
            <p:nvPr userDrawn="1"/>
          </p:nvSpPr>
          <p:spPr>
            <a:xfrm>
              <a:off x="2483768" y="1871700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C4158B-2238-405E-BAA4-D9B240BF7B0C}"/>
                </a:ext>
              </a:extLst>
            </p:cNvPr>
            <p:cNvSpPr/>
            <p:nvPr userDrawn="1"/>
          </p:nvSpPr>
          <p:spPr>
            <a:xfrm>
              <a:off x="2811996" y="2135192"/>
              <a:ext cx="351656" cy="35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540732-B794-40DE-9118-6EFB519BEF16}"/>
                </a:ext>
              </a:extLst>
            </p:cNvPr>
            <p:cNvSpPr/>
            <p:nvPr userDrawn="1"/>
          </p:nvSpPr>
          <p:spPr>
            <a:xfrm>
              <a:off x="2987824" y="2425020"/>
              <a:ext cx="351656" cy="35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5EA282-DFF0-419A-BC6E-1E34717D794E}"/>
                </a:ext>
              </a:extLst>
            </p:cNvPr>
            <p:cNvSpPr/>
            <p:nvPr userDrawn="1"/>
          </p:nvSpPr>
          <p:spPr>
            <a:xfrm>
              <a:off x="2503307" y="2140078"/>
              <a:ext cx="504056" cy="50405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44C9A-7575-4B38-BD2F-01EC0D445C96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solidFill>
              <a:schemeClr val="accent4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4FD309-D0FB-460B-991A-8D59910F32B4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solidFill>
              <a:schemeClr val="accent4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3781B3-7489-4AD0-B3BF-044AA9FF360C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solidFill>
              <a:schemeClr val="accent4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4242A86F-121F-42BC-9B3C-EB9FF39D4C7D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73F7C960-C1EA-4A25-BB68-FD7101B1160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C3A7ACDC-B697-4C78-A216-5765001CA328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4C08ADE5-F86D-457A-B69A-EBC923029BB7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870436C7-6784-4E23-8A58-2FB584666F7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F7D3EBC8-467C-4248-9BCA-F2F7E720DF2B}"/>
                </a:ext>
              </a:extLst>
            </p:cNvPr>
            <p:cNvSpPr/>
            <p:nvPr userDrawn="1"/>
          </p:nvSpPr>
          <p:spPr>
            <a:xfrm>
              <a:off x="2462188" y="2234228"/>
              <a:ext cx="128098" cy="128098"/>
            </a:xfrm>
            <a:prstGeom prst="ellipse">
              <a:avLst/>
            </a:prstGeom>
            <a:solidFill>
              <a:schemeClr val="accent4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E5757B61-FE0B-456C-99DF-6848D36CE00C}"/>
                </a:ext>
              </a:extLst>
            </p:cNvPr>
            <p:cNvSpPr/>
            <p:nvPr/>
          </p:nvSpPr>
          <p:spPr>
            <a:xfrm>
              <a:off x="3078475" y="1734361"/>
              <a:ext cx="128098" cy="128098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058E4-1ECA-4934-A69E-FE25942E0CE5}"/>
              </a:ext>
            </a:extLst>
          </p:cNvPr>
          <p:cNvSpPr/>
          <p:nvPr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112940-81B9-4311-9F4F-0FB23F5F7A83}"/>
              </a:ext>
            </a:extLst>
          </p:cNvPr>
          <p:cNvCxnSpPr/>
          <p:nvPr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9AB2FF94-3E54-42A8-A742-E3FDFFBD49EB}"/>
              </a:ext>
            </a:extLst>
          </p:cNvPr>
          <p:cNvSpPr txBox="1">
            <a:spLocks/>
          </p:cNvSpPr>
          <p:nvPr/>
        </p:nvSpPr>
        <p:spPr>
          <a:xfrm>
            <a:off x="1889822" y="488927"/>
            <a:ext cx="564555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Two </a:t>
            </a:r>
            <a:r>
              <a:rPr lang="en-US" altLang="ko-KR" dirty="0">
                <a:solidFill>
                  <a:schemeClr val="accent2"/>
                </a:solidFill>
              </a:rPr>
              <a:t>Columns </a:t>
            </a:r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B8F434-AD7F-414B-9120-0852B72AACA7}"/>
              </a:ext>
            </a:extLst>
          </p:cNvPr>
          <p:cNvSpPr/>
          <p:nvPr/>
        </p:nvSpPr>
        <p:spPr>
          <a:xfrm>
            <a:off x="2035829" y="1599637"/>
            <a:ext cx="5459792" cy="608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669287-B74C-4620-92C3-ECE3C383FDFC}"/>
              </a:ext>
            </a:extLst>
          </p:cNvPr>
          <p:cNvSpPr txBox="1"/>
          <p:nvPr/>
        </p:nvSpPr>
        <p:spPr>
          <a:xfrm>
            <a:off x="2756798" y="1749890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A2AA67-F36C-4FF1-B9F2-45045C1BC569}"/>
              </a:ext>
            </a:extLst>
          </p:cNvPr>
          <p:cNvSpPr txBox="1"/>
          <p:nvPr/>
        </p:nvSpPr>
        <p:spPr>
          <a:xfrm>
            <a:off x="2040046" y="2323356"/>
            <a:ext cx="545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54AD86E-4A88-4C6E-96A6-E08D05EE774F}"/>
              </a:ext>
            </a:extLst>
          </p:cNvPr>
          <p:cNvSpPr/>
          <p:nvPr/>
        </p:nvSpPr>
        <p:spPr>
          <a:xfrm>
            <a:off x="2035829" y="4060197"/>
            <a:ext cx="5459792" cy="608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78E6914-1A67-47FC-AAEE-328582B027CC}"/>
              </a:ext>
            </a:extLst>
          </p:cNvPr>
          <p:cNvSpPr txBox="1"/>
          <p:nvPr/>
        </p:nvSpPr>
        <p:spPr>
          <a:xfrm>
            <a:off x="2756798" y="4210450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C4E2F84-68FC-4DA2-821F-B61153952B1D}"/>
              </a:ext>
            </a:extLst>
          </p:cNvPr>
          <p:cNvSpPr txBox="1"/>
          <p:nvPr/>
        </p:nvSpPr>
        <p:spPr>
          <a:xfrm>
            <a:off x="2040046" y="4783916"/>
            <a:ext cx="545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E392D9D-8A89-4F96-8738-7EDBB2B8838A}"/>
              </a:ext>
            </a:extLst>
          </p:cNvPr>
          <p:cNvSpPr txBox="1"/>
          <p:nvPr/>
        </p:nvSpPr>
        <p:spPr>
          <a:xfrm>
            <a:off x="2088968" y="1649690"/>
            <a:ext cx="5840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FC8CBAE-214F-4F1C-877E-E2BC5E127CAA}"/>
              </a:ext>
            </a:extLst>
          </p:cNvPr>
          <p:cNvSpPr txBox="1"/>
          <p:nvPr/>
        </p:nvSpPr>
        <p:spPr>
          <a:xfrm>
            <a:off x="2123780" y="4102726"/>
            <a:ext cx="5840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D3573A-3170-4095-914C-00BAA41223F0}"/>
              </a:ext>
            </a:extLst>
          </p:cNvPr>
          <p:cNvGrpSpPr/>
          <p:nvPr/>
        </p:nvGrpSpPr>
        <p:grpSpPr>
          <a:xfrm>
            <a:off x="8357995" y="4086606"/>
            <a:ext cx="820878" cy="1318663"/>
            <a:chOff x="7185244" y="414682"/>
            <a:chExt cx="2544566" cy="4087609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E787499-D87E-47BE-A30B-5F8E77B162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4F4A84A-80C1-47B0-8581-7A1C1DF92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E39AB28-2551-4B44-BA7F-07D336DDF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AB143C67-487D-492C-87FB-411B6587E2D5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CEB0083-66B0-46D7-8E65-5E77C41C373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C381473-7A15-41F9-92B8-77E6F4623C72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82DD7FE-997F-44FC-BC3E-C3320C788B91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AC5CF32-F93A-4211-BC1F-2A96958E641E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E92E63B-F1E9-48F9-8A89-45B7ED78A6B4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DEF58F2-7BD8-466B-AECB-3F802F525868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6B387F5-DD4A-4BEA-A478-5CCD28F7FF46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29EC181-5F6D-4E37-8227-763C134DD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90B5DD5-7D3A-41A2-88FD-DB55E5E1F2CD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E62289F-1E35-45CB-A085-4EF1ECE148FD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7F15017-20F2-48A6-B51A-2A692E6DD0A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061F586-6439-4A21-B77D-2B57C836B9E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912495D-56B5-4029-B257-CE53250F96F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F74E04C-21F8-4671-9414-7ED97472E1A3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8A7C7F0A-5405-4C45-A0D3-00EAF67C91D7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472CCE0-7A9D-4C78-97F0-22218CADB5D1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D40F04CF-822F-4963-A59C-6F0B1370AF82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186D430D-2ED3-4763-8AD4-A5F59672069D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CB508003-5C3A-464B-B11A-59CDC1ED3FB5}"/>
                    </a:ext>
                  </a:extLst>
                </p:cNvPr>
                <p:cNvSpPr/>
                <p:nvPr/>
              </p:nvSpPr>
              <p:spPr>
                <a:xfrm>
                  <a:off x="2727131" y="4925572"/>
                  <a:ext cx="257176" cy="485776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5F533705-59A9-407F-9C05-B4F1B647834C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804487DE-1675-494D-95DF-E8049FC84CB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2C8533C1-9DED-49EF-94B8-A5CC6EEBB75E}"/>
                    </a:ext>
                  </a:extLst>
                </p:cNvPr>
                <p:cNvSpPr/>
                <p:nvPr/>
              </p:nvSpPr>
              <p:spPr>
                <a:xfrm>
                  <a:off x="2728084" y="3553158"/>
                  <a:ext cx="257176" cy="1238249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51CFE90-A51F-45FC-97DA-C5A19C5B6BCD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99CD1365-1F60-42F7-B01A-31E466DEF58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D0C8E32F-0609-4EFB-8DD2-57A6D98B05E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E6D4B9C1-40BA-4F42-8242-2EFC6F9C1C55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BE6F2BCC-ED26-4580-AD83-D393C1134F5E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4452E18-EEC0-4885-9918-8B6A775E204F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22C00EF-42C6-4625-8A8D-72A83F0813FE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1010546" cy="3175718"/>
                <a:chOff x="1975571" y="1809862"/>
                <a:chExt cx="1010546" cy="3175718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C9E6F9B2-E247-41CC-B408-9CC6E3F3BDC9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219E4BAE-F7E1-4D88-83FC-AB4AD6B4BFBD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99A05FD2-017C-406D-847B-A785AAAB7397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D3B99DC-B663-4FAE-A5BF-39E0AB3AE928}"/>
                    </a:ext>
                  </a:extLst>
                </p:cNvPr>
                <p:cNvSpPr/>
                <p:nvPr/>
              </p:nvSpPr>
              <p:spPr>
                <a:xfrm>
                  <a:off x="2728941" y="1809862"/>
                  <a:ext cx="257176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DCDD99A-ACD6-436E-8A1F-61CD192F09FA}"/>
              </a:ext>
            </a:extLst>
          </p:cNvPr>
          <p:cNvGrpSpPr/>
          <p:nvPr/>
        </p:nvGrpSpPr>
        <p:grpSpPr>
          <a:xfrm>
            <a:off x="10628671" y="5127179"/>
            <a:ext cx="820878" cy="1318663"/>
            <a:chOff x="7185244" y="414682"/>
            <a:chExt cx="2544566" cy="4087609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56506AE-0C1B-4E97-8A6A-D8C9429BB7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2E55FD3-140D-4BDB-9183-965498823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343363F-C912-44C8-873F-2C7781775D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5BE38AC-4A03-4301-8C89-488916F18A22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65FBC5C-851B-43A5-830A-7E2935BAC6DE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AF10FBC-C821-445F-A8CD-347DFDD13E4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25E01575-D290-48BE-BD97-8C486C99EFD5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72CA32E-0FB7-4B84-8492-3356FB175102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7EB57F7-28BB-4727-8D7E-24989175E52E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06AC8526-77DF-45C0-A85A-FF71D58A4EB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7ABB4CD-9248-4A86-BE25-C8E22501D3A5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86F5947-B264-4AAE-8C54-E6D2D3B883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3C1F222-0771-452E-82E4-30D0B2F2F12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34CBF08-E0C4-45A8-9A86-9B190FA06E41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D464A474-85D1-46DC-B860-9F7D565ADEF6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93DB3BE-8A30-4C56-88A8-3AB1600F2046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D9A9949-4CE1-4FB2-8147-B378077EDD84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CB475D5B-6EE9-4A34-9905-A3136EF37849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8C81FE70-A1C9-450B-935C-6C45E3C97A58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16789F32-9CC1-4F10-B339-CC332B82EBF5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DAD1A7BA-C075-44A5-A9E5-3ED5C3F36138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30D57F01-2D47-4666-BF0A-EA97CE698D2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37190649-72B1-4835-BB00-9F35228ECCF2}"/>
                    </a:ext>
                  </a:extLst>
                </p:cNvPr>
                <p:cNvSpPr/>
                <p:nvPr/>
              </p:nvSpPr>
              <p:spPr>
                <a:xfrm>
                  <a:off x="2727131" y="4925572"/>
                  <a:ext cx="257176" cy="485776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FE05D4EF-6EDD-4270-B8F8-AF31EA48B3B4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D011F8AF-4645-4996-BCD5-130CA1EC45B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4377EAC-7564-476F-97F1-A4C73DDB86E0}"/>
                    </a:ext>
                  </a:extLst>
                </p:cNvPr>
                <p:cNvSpPr/>
                <p:nvPr/>
              </p:nvSpPr>
              <p:spPr>
                <a:xfrm>
                  <a:off x="2728084" y="3553158"/>
                  <a:ext cx="257176" cy="1238249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EAE80FE5-E1AC-47A6-92B8-72597A0D2994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0D3D73D9-8314-43EF-8545-017867155F50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D006AD9D-F8A4-42D0-9DB2-B65F41DEE6A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F959ACE0-4AA9-48F6-88DE-9BB35B8F316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E9E782EE-DD08-4F89-8D00-497E8F5B8A32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EA8855A-DB3D-4ACE-B746-3B550C67334C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C42596-7525-4DD5-8AC8-E0831725463C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1010546" cy="3175718"/>
                <a:chOff x="1975571" y="1809862"/>
                <a:chExt cx="1010546" cy="3175718"/>
              </a:xfrm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F5259593-3A52-49AC-9EB8-2A53AA9E4D17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FAA87E8A-E33B-48A3-A4EE-D7701E5C4FDE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C4723B71-9013-4582-9091-1ABFFA3EE9D5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712603E5-25D6-4FB7-A68E-BCD8C6C948D2}"/>
                    </a:ext>
                  </a:extLst>
                </p:cNvPr>
                <p:cNvSpPr/>
                <p:nvPr/>
              </p:nvSpPr>
              <p:spPr>
                <a:xfrm>
                  <a:off x="2728941" y="1809862"/>
                  <a:ext cx="257176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87121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844E81-0703-46BE-A4A8-9CD6C89F70CA}"/>
              </a:ext>
            </a:extLst>
          </p:cNvPr>
          <p:cNvSpPr/>
          <p:nvPr/>
        </p:nvSpPr>
        <p:spPr>
          <a:xfrm>
            <a:off x="1146436" y="933580"/>
            <a:ext cx="9978764" cy="4993958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53CC0-FE4F-48B1-A9D7-987C9A75CFB3}"/>
              </a:ext>
            </a:extLst>
          </p:cNvPr>
          <p:cNvSpPr/>
          <p:nvPr/>
        </p:nvSpPr>
        <p:spPr>
          <a:xfrm>
            <a:off x="1438275" y="1219200"/>
            <a:ext cx="9391650" cy="4419600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A582ABE2-C507-4AF4-B5FF-1E4A522F3EB9}"/>
              </a:ext>
            </a:extLst>
          </p:cNvPr>
          <p:cNvSpPr txBox="1">
            <a:spLocks/>
          </p:cNvSpPr>
          <p:nvPr/>
        </p:nvSpPr>
        <p:spPr>
          <a:xfrm>
            <a:off x="1438275" y="4306069"/>
            <a:ext cx="9395112" cy="535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47DDEE8-614D-41CD-96DE-41E00DB2CBFB}"/>
              </a:ext>
            </a:extLst>
          </p:cNvPr>
          <p:cNvSpPr txBox="1">
            <a:spLocks/>
          </p:cNvSpPr>
          <p:nvPr/>
        </p:nvSpPr>
        <p:spPr>
          <a:xfrm>
            <a:off x="1438274" y="4894976"/>
            <a:ext cx="9395120" cy="264743"/>
          </a:xfrm>
          <a:prstGeom prst="rect">
            <a:avLst/>
          </a:prstGeom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This text can be replaced with your own text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72BF94E-2B54-4F98-B9D5-4526DAD5B353}"/>
              </a:ext>
            </a:extLst>
          </p:cNvPr>
          <p:cNvGrpSpPr/>
          <p:nvPr/>
        </p:nvGrpSpPr>
        <p:grpSpPr>
          <a:xfrm>
            <a:off x="5282939" y="1419323"/>
            <a:ext cx="1607836" cy="2740408"/>
            <a:chOff x="11521621" y="1903133"/>
            <a:chExt cx="2494544" cy="4251720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563C89B-86A4-4610-8CCE-4508FA39454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01A890D-68B1-4699-963B-1FBF2F07A4DD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5BB4978-E974-43AE-8AFE-ACC9695DCB3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4410E593-6FCD-4D5F-A4E8-B3B8373D0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8CD3F61B-7850-49D9-983C-38CD60E68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346F3EDA-3016-4E37-87C3-4D9B46F2C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A4AFBAE7-0083-45AF-9E90-D85051EC748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E02AAD3-AE54-4781-B1B9-A09EAE5433E7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B71D8888-D08D-4B29-AFCA-2B7EE6BFA07C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2E796A05-5D27-419E-9E61-65F47B94D5EC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CBA9E593-6AC8-47AD-9B0D-AB573FB2A3A4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A0737FB5-4258-4DA9-8177-45D2914CE3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8ADF526A-39EC-4A0E-9741-AB5D53DC7E1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C53B2B95-E59D-491A-895F-ABC0E01FF96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49D48EC2-6DC7-4E07-BD9E-E4FBE8214CCE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28FE760C-E673-4CC5-AE87-7331C4BDD7E1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2D0CEB6-F381-47EF-93CE-45D96CF900F7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51B8E06-28E4-43CD-8705-486538F4F17E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3A45806E-1372-4D39-B0DA-A939BB9481BD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5285482A-2EC4-4BAC-A86A-7816077226AC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4E5DEF0F-2457-454A-8CBE-532B61A4837C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1E77DBD7-9F99-411A-B8F9-A25A216070EF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93C2C17C-90D2-4009-9127-1B63C3090712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D64053FD-9055-4F76-A7E2-7ED4AE567473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D9F4E51-35E3-418A-9BEC-DE2835BF620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5A564A5D-2937-41CE-A9D3-2737B3D4258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44D3B9EA-2720-4A35-861C-AC80CA58454B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52ADF4AB-0E54-411C-8420-62B2943896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9EC5DF82-C8BC-4266-B8DC-87C063ECD47C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1C76C0C5-72B6-4D70-A109-ADCF4CE665C0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E27D472-641C-4C2F-B662-58CC1C509B0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E483ADA-319B-43B6-A101-35996128B498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5032354B-0B45-4DE4-9C25-491239388C93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89E74120-BB4C-4952-81AF-79B0612508F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715A170D-F7B3-49E6-B2BC-80E06B118D5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79F55D31-1AA1-466C-B8A8-A50CFDC83BE9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A649FBA-0B54-4272-B83D-7D69725B5BBB}"/>
              </a:ext>
            </a:extLst>
          </p:cNvPr>
          <p:cNvGrpSpPr/>
          <p:nvPr/>
        </p:nvGrpSpPr>
        <p:grpSpPr>
          <a:xfrm>
            <a:off x="6734538" y="2812545"/>
            <a:ext cx="789801" cy="1346143"/>
            <a:chOff x="11521621" y="1903133"/>
            <a:chExt cx="2494544" cy="4251720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B2C77AF-5AE1-45C2-9BD6-B94597CF82E2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7C266AB-21F0-4BFE-A520-C57F940B2B77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2FF075E-BE4C-4EAA-BA30-40B094818F92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181800D-5000-4350-91F6-C319A82D2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9FE222FD-CB9A-4415-801F-CB484A920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71E15EED-44A8-468F-96FE-1699A44B7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3A64B90F-35F3-4451-B9E9-3A8B1A21BEB7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09D02F11-2A34-4668-B53A-F242A30160AC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F0641894-AFC4-4DAF-BFC2-8EBC9E872DFD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A9626DCE-1EB0-4D5B-A087-8BF067CAC658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99D827E5-5150-49DD-9C71-704765F831C9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B330EE5-BB92-4531-B7E5-19E035F2F4D8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5F8DC839-413B-4762-8CF2-6F87F1E4E81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463AF33E-9761-4B2F-90A9-BA1B15E9B2ED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EC851E52-5FE5-4589-B6CE-D7D61E82133E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6D919B5A-8DAD-4E0F-B86F-4C5F6ED7C410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567D6F95-E71A-43DE-85E4-848319998CF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ED461A75-BF80-48E1-A234-712CB06603C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00961EB4-165D-497E-B6B2-433E63955EAD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F90ED471-41BC-4EF8-ADF9-42A6C9E98F8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0330F82-20CE-4450-B82F-6FA107F7F96B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489C407F-7482-4908-9DD2-2B8A00AECB5A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69B65DCE-C7BE-4B96-8919-4DDCF31A9EE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58F4CDE7-CFC0-4C82-9FA5-09AEDF98803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B534F737-5953-494B-BD72-E1705FAF7203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4D93ECFE-2353-4C6C-8547-54FB744B0A3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D6F646DF-F706-435B-9FCB-455710B57DA1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FCA62938-D403-42CC-9AE4-EB2576876109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9B831989-8138-40B4-BCC8-DE11822741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55DE91A0-88B0-42D3-A71B-F8839641BB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F748613D-F746-4494-8C35-206B01E688D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59D5EC6F-BCC1-4107-9DC8-ECBBB227A3D4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6DC3FF6F-356F-4648-8B49-3BEB318FC1F9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79643E9C-455B-45C6-9474-4BAD4635C808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AAA7AACC-903F-46E3-B27F-F5EC70882FE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FD76C2B-0E3A-40A9-ADE7-6124DA5728F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5BB084B-4DCA-48F7-AE4E-2EF0D80F5510}"/>
              </a:ext>
            </a:extLst>
          </p:cNvPr>
          <p:cNvGrpSpPr/>
          <p:nvPr/>
        </p:nvGrpSpPr>
        <p:grpSpPr>
          <a:xfrm>
            <a:off x="4718101" y="2627016"/>
            <a:ext cx="735359" cy="1253352"/>
            <a:chOff x="11521621" y="1903133"/>
            <a:chExt cx="2494544" cy="4251720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6E5C847-3534-40C2-A368-80B79D73A56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F69FE5B1-AACA-4CDB-AA65-A17D9571AE99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329E126-12A4-4786-8DE7-80915514BD79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D6513C88-5C87-4919-8386-085DA0D43C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4AC5C281-B556-4805-AD0B-467EE3AD17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ACCDCD34-EEC1-4951-8935-A1125AAF50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0A474F85-FA4E-4656-B2F7-988E6BCF6C5E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1BDD3853-1093-41FB-8DEA-EC5A7FB84BF7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D5FFC51A-42F6-4C07-9FF4-183E0D4DC063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DF343001-F233-4AB0-9A41-96E051D90669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0166138F-3C4E-42DA-8F3A-16D8D4B4DC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5EC19EE7-05BD-4261-8107-DAFBBD8F1F3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641D015E-3009-4F2C-B5A1-70D6BE026E6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AA868BF5-9D6C-422E-AE8E-AFAD1F40AFD5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2EB7DBFC-CE34-496C-90E4-4652F9F44925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43FE49B3-C49C-432E-949C-FDBF1F35A3D5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D407BDFD-896A-49CD-9740-3E01C68FDC0E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862FB8E2-2B83-498D-BC5F-4A4205F291E2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325347F-8413-43B5-85BB-5DCE557F40F0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CC03D382-9D6F-48C9-A3A8-C73E60B56BDB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0460712A-72EC-4194-9ACA-64978DA8CA24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ED53DDD1-70FF-4851-8827-BC72C7BBF29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2A3506F2-70C3-4F99-B9F0-1D78CD67ABF6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081592C5-E635-47DB-A83E-C8E54733CDD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E7A42EB7-5D34-4239-9E38-A2EEA274A8B5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011C0175-D263-451B-A86C-7858B62943F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id="{39D44F96-A87E-4906-9E92-4B7C8BB19EC9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9389EC95-7503-46FF-9FF0-D90BD0A73A0E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941DFAD9-E143-4A09-8DC8-AF4D2B33908E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546B8B00-1E80-4121-A130-B14E29344EBE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8866C4F2-5137-4A3F-A63C-044425C5741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FD00A3E2-48CF-4A8F-99CD-892E1D7CE0C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DA86759E-05A1-4E61-8474-A0C6AC7262F8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0FA30C59-3928-41F5-B95D-06D045B6D100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E59662D7-9BB5-4252-A7F8-7A8A5D693D79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E95F7980-9F9A-4CBA-BCFD-5BBE747FF9A3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808740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77633-189B-4168-932E-5FF40E633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40515-F7E9-4D0A-BBF0-28F3C6DCF424}"/>
              </a:ext>
            </a:extLst>
          </p:cNvPr>
          <p:cNvGrpSpPr/>
          <p:nvPr/>
        </p:nvGrpSpPr>
        <p:grpSpPr>
          <a:xfrm>
            <a:off x="9686270" y="1314799"/>
            <a:ext cx="1466890" cy="2737840"/>
            <a:chOff x="3501573" y="3178068"/>
            <a:chExt cx="1340594" cy="273784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A91DB3-1879-49F2-8C77-C02420CCDF7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444583-2F01-43DD-B6BC-76BCAC9627EC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94CA029-F96E-45CA-87DC-FD249882D865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B45736-BA21-4024-9A4F-B8CBAF4DA75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E6A787-2901-46AA-83F5-273B19A64E80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C25CFA-CB74-4926-A0F4-FC44D33D4B8D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D13473-A717-452C-A5DC-4916E00D699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DF1A4DF-AC81-4EA6-B07F-259A504E453C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FE3AFEC-BBC0-4850-9F78-08F8071EB6B4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636270-CF55-4229-88AF-6E97FFB0E257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2D08EBB-23F1-42E9-AB07-FCF3F938313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494451-CF9C-47DF-99A5-C0B539A0A94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CA2000-B3C0-47A5-9F26-532E8B48DEFC}"/>
              </a:ext>
            </a:extLst>
          </p:cNvPr>
          <p:cNvGrpSpPr/>
          <p:nvPr/>
        </p:nvGrpSpPr>
        <p:grpSpPr>
          <a:xfrm>
            <a:off x="8243135" y="4291490"/>
            <a:ext cx="3653591" cy="2007401"/>
            <a:chOff x="-548507" y="477868"/>
            <a:chExt cx="11570449" cy="635717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39AF4F-0CC0-40D1-89DF-FAE51158F3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A67E2E-FA56-493D-90E9-54C98E7030B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7F85F8-FDD8-4883-87E1-FE4A05B8B7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B095F4-5581-4566-BF28-5CDCED95BD5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AA8F99-08CB-432F-A52F-E2DE9382F9A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A6C6C16-F0E9-4BC4-8814-75EBBE31463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F81E48B0-F55D-4D23-9BCF-FE944855F80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A132C0BC-A2F9-4B9F-9EBF-3F576CA19F6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329DF56-4123-46CB-8A75-EA8600376B8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FEC8DB6-BD09-4309-BB92-CED67A98450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8FEDFEF-9E32-44B3-B32F-5C5E5EC7733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04FC52-8A81-4E20-9DAA-D0775BE4439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" name="Graphic 12">
            <a:extLst>
              <a:ext uri="{FF2B5EF4-FFF2-40B4-BE49-F238E27FC236}">
                <a16:creationId xmlns:a16="http://schemas.microsoft.com/office/drawing/2014/main" id="{C6AA338E-D16C-486E-9FCD-4AD6E8E873D9}"/>
              </a:ext>
            </a:extLst>
          </p:cNvPr>
          <p:cNvSpPr/>
          <p:nvPr/>
        </p:nvSpPr>
        <p:spPr>
          <a:xfrm>
            <a:off x="1818662" y="1567918"/>
            <a:ext cx="1943343" cy="4796991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11">
            <a:extLst>
              <a:ext uri="{FF2B5EF4-FFF2-40B4-BE49-F238E27FC236}">
                <a16:creationId xmlns:a16="http://schemas.microsoft.com/office/drawing/2014/main" id="{4C352C75-E8FC-4D85-A1BF-F45D1DA821FE}"/>
              </a:ext>
            </a:extLst>
          </p:cNvPr>
          <p:cNvSpPr/>
          <p:nvPr/>
        </p:nvSpPr>
        <p:spPr>
          <a:xfrm>
            <a:off x="229282" y="1541407"/>
            <a:ext cx="1871747" cy="482767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AD01EE8-0969-4EF5-8521-FED013929B92}"/>
              </a:ext>
            </a:extLst>
          </p:cNvPr>
          <p:cNvGrpSpPr/>
          <p:nvPr/>
        </p:nvGrpSpPr>
        <p:grpSpPr>
          <a:xfrm>
            <a:off x="6927825" y="1089576"/>
            <a:ext cx="2670542" cy="2388704"/>
            <a:chOff x="4067944" y="1729492"/>
            <a:chExt cx="2842730" cy="2542719"/>
          </a:xfrm>
        </p:grpSpPr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E4F43995-8175-4501-BA65-C3D59701691D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Isosceles Triangle 2">
              <a:extLst>
                <a:ext uri="{FF2B5EF4-FFF2-40B4-BE49-F238E27FC236}">
                  <a16:creationId xmlns:a16="http://schemas.microsoft.com/office/drawing/2014/main" id="{BB0F5D10-40C8-4EA2-9B0A-3CACB505C140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8" name="Isosceles Triangle 2">
              <a:extLst>
                <a:ext uri="{FF2B5EF4-FFF2-40B4-BE49-F238E27FC236}">
                  <a16:creationId xmlns:a16="http://schemas.microsoft.com/office/drawing/2014/main" id="{3E2E924D-8CC5-45AE-BB0D-A5A663FADE88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Isosceles Triangle 2">
              <a:extLst>
                <a:ext uri="{FF2B5EF4-FFF2-40B4-BE49-F238E27FC236}">
                  <a16:creationId xmlns:a16="http://schemas.microsoft.com/office/drawing/2014/main" id="{0EB54136-4CFC-46D0-AE67-5DB9010EB62D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Isosceles Triangle 2">
              <a:extLst>
                <a:ext uri="{FF2B5EF4-FFF2-40B4-BE49-F238E27FC236}">
                  <a16:creationId xmlns:a16="http://schemas.microsoft.com/office/drawing/2014/main" id="{28B317E6-D29F-4299-A753-6B8B6BB0F775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C3222E3C-17EF-4BE0-805F-FA5BDB587486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DD01B2-A8CC-404F-8DA8-29FD30C43845}"/>
              </a:ext>
            </a:extLst>
          </p:cNvPr>
          <p:cNvGrpSpPr/>
          <p:nvPr/>
        </p:nvGrpSpPr>
        <p:grpSpPr>
          <a:xfrm>
            <a:off x="3760320" y="2027239"/>
            <a:ext cx="3668320" cy="4523167"/>
            <a:chOff x="3864735" y="1997198"/>
            <a:chExt cx="3668320" cy="452316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931F82C-4988-4EFE-B10E-148FD707A6AE}"/>
                </a:ext>
              </a:extLst>
            </p:cNvPr>
            <p:cNvSpPr/>
            <p:nvPr/>
          </p:nvSpPr>
          <p:spPr>
            <a:xfrm rot="850503">
              <a:off x="4264694" y="2662251"/>
              <a:ext cx="1079825" cy="10798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270000" dist="190500" dir="6000000" sx="120000" sy="120000" kx="-800400" algn="bl" rotWithShape="0">
                <a:prstClr val="black">
                  <a:alpha val="35000"/>
                </a:prstClr>
              </a:outerShdw>
            </a:effectLst>
            <a:scene3d>
              <a:camera prst="isometricOffAxis2Top">
                <a:rot lat="20685423" lon="4603994" rev="18968731"/>
              </a:camera>
              <a:lightRig rig="threePt" dir="t"/>
            </a:scene3d>
            <a:sp3d>
              <a:bevelB w="0" h="317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A06D5C2-DCA0-469D-A61C-85C7521767C8}"/>
                </a:ext>
              </a:extLst>
            </p:cNvPr>
            <p:cNvSpPr/>
            <p:nvPr/>
          </p:nvSpPr>
          <p:spPr>
            <a:xfrm rot="850503">
              <a:off x="6453230" y="3207397"/>
              <a:ext cx="1079825" cy="10798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1270000" dist="190500" dir="6000000" sx="120000" sy="120000" kx="-800400" algn="bl" rotWithShape="0">
                <a:prstClr val="black">
                  <a:alpha val="35000"/>
                </a:prstClr>
              </a:outerShdw>
            </a:effectLst>
            <a:scene3d>
              <a:camera prst="isometricOffAxis2Top">
                <a:rot lat="19838825" lon="5067636" rev="17278055"/>
              </a:camera>
              <a:lightRig rig="threePt" dir="t"/>
            </a:scene3d>
            <a:sp3d>
              <a:bevelB w="0" h="254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46D2F13-ACC4-4FD1-AFCF-D8E93C377FC5}"/>
                </a:ext>
              </a:extLst>
            </p:cNvPr>
            <p:cNvSpPr/>
            <p:nvPr/>
          </p:nvSpPr>
          <p:spPr>
            <a:xfrm rot="3642048" flipH="1">
              <a:off x="5588711" y="2540458"/>
              <a:ext cx="2006226" cy="919706"/>
            </a:xfrm>
            <a:custGeom>
              <a:avLst/>
              <a:gdLst>
                <a:gd name="connsiteX0" fmla="*/ 3983468 w 5286428"/>
                <a:gd name="connsiteY0" fmla="*/ 488159 h 2423436"/>
                <a:gd name="connsiteX1" fmla="*/ 3912464 w 5286428"/>
                <a:gd name="connsiteY1" fmla="*/ 402272 h 2423436"/>
                <a:gd name="connsiteX2" fmla="*/ 3560961 w 5286428"/>
                <a:gd name="connsiteY2" fmla="*/ 447897 h 2423436"/>
                <a:gd name="connsiteX3" fmla="*/ 3058909 w 5286428"/>
                <a:gd name="connsiteY3" fmla="*/ 1099716 h 2423436"/>
                <a:gd name="connsiteX4" fmla="*/ 3008921 w 5286428"/>
                <a:gd name="connsiteY4" fmla="*/ 1284917 h 2423436"/>
                <a:gd name="connsiteX5" fmla="*/ 3016713 w 5286428"/>
                <a:gd name="connsiteY5" fmla="*/ 1308331 h 2423436"/>
                <a:gd name="connsiteX6" fmla="*/ 3015656 w 5286428"/>
                <a:gd name="connsiteY6" fmla="*/ 1352485 h 2423436"/>
                <a:gd name="connsiteX7" fmla="*/ 3175556 w 5286428"/>
                <a:gd name="connsiteY7" fmla="*/ 2255341 h 2423436"/>
                <a:gd name="connsiteX8" fmla="*/ 3411496 w 5286428"/>
                <a:gd name="connsiteY8" fmla="*/ 2420283 h 2423436"/>
                <a:gd name="connsiteX9" fmla="*/ 3576437 w 5286428"/>
                <a:gd name="connsiteY9" fmla="*/ 2184345 h 2423436"/>
                <a:gd name="connsiteX10" fmla="*/ 3441285 w 5286428"/>
                <a:gd name="connsiteY10" fmla="*/ 1421218 h 2423436"/>
                <a:gd name="connsiteX11" fmla="*/ 3456036 w 5286428"/>
                <a:gd name="connsiteY11" fmla="*/ 1405598 h 2423436"/>
                <a:gd name="connsiteX12" fmla="*/ 3958088 w 5286428"/>
                <a:gd name="connsiteY12" fmla="*/ 753778 h 2423436"/>
                <a:gd name="connsiteX13" fmla="*/ 4002016 w 5286428"/>
                <a:gd name="connsiteY13" fmla="*/ 664470 h 2423436"/>
                <a:gd name="connsiteX14" fmla="*/ 4010030 w 5286428"/>
                <a:gd name="connsiteY14" fmla="*/ 592549 h 2423436"/>
                <a:gd name="connsiteX15" fmla="*/ 3983468 w 5286428"/>
                <a:gd name="connsiteY15" fmla="*/ 488159 h 2423436"/>
                <a:gd name="connsiteX16" fmla="*/ 4170030 w 5286428"/>
                <a:gd name="connsiteY16" fmla="*/ 419181 h 2423436"/>
                <a:gd name="connsiteX17" fmla="*/ 3815793 w 5286428"/>
                <a:gd name="connsiteY17" fmla="*/ 189898 h 2423436"/>
                <a:gd name="connsiteX18" fmla="*/ 2483738 w 5286428"/>
                <a:gd name="connsiteY18" fmla="*/ 204436 h 2423436"/>
                <a:gd name="connsiteX19" fmla="*/ 2379630 w 5286428"/>
                <a:gd name="connsiteY19" fmla="*/ 226640 h 2423436"/>
                <a:gd name="connsiteX20" fmla="*/ 2377740 w 5286428"/>
                <a:gd name="connsiteY20" fmla="*/ 248749 h 2423436"/>
                <a:gd name="connsiteX21" fmla="*/ 2364284 w 5286428"/>
                <a:gd name="connsiteY21" fmla="*/ 227803 h 2423436"/>
                <a:gd name="connsiteX22" fmla="*/ 2297355 w 5286428"/>
                <a:gd name="connsiteY22" fmla="*/ 306568 h 2423436"/>
                <a:gd name="connsiteX23" fmla="*/ 2253459 w 5286428"/>
                <a:gd name="connsiteY23" fmla="*/ 296426 h 2423436"/>
                <a:gd name="connsiteX24" fmla="*/ 1600064 w 5286428"/>
                <a:gd name="connsiteY24" fmla="*/ 405573 h 2423436"/>
                <a:gd name="connsiteX25" fmla="*/ 1577377 w 5286428"/>
                <a:gd name="connsiteY25" fmla="*/ 414238 h 2423436"/>
                <a:gd name="connsiteX26" fmla="*/ 1545396 w 5286428"/>
                <a:gd name="connsiteY26" fmla="*/ 396768 h 2423436"/>
                <a:gd name="connsiteX27" fmla="*/ 255440 w 5286428"/>
                <a:gd name="connsiteY27" fmla="*/ 257952 h 2423436"/>
                <a:gd name="connsiteX28" fmla="*/ 3767 w 5286428"/>
                <a:gd name="connsiteY28" fmla="*/ 460722 h 2423436"/>
                <a:gd name="connsiteX29" fmla="*/ 1331 w 5286428"/>
                <a:gd name="connsiteY29" fmla="*/ 483373 h 2423436"/>
                <a:gd name="connsiteX30" fmla="*/ 204102 w 5286428"/>
                <a:gd name="connsiteY30" fmla="*/ 735045 h 2423436"/>
                <a:gd name="connsiteX31" fmla="*/ 1494058 w 5286428"/>
                <a:gd name="connsiteY31" fmla="*/ 873863 h 2423436"/>
                <a:gd name="connsiteX32" fmla="*/ 1584423 w 5286428"/>
                <a:gd name="connsiteY32" fmla="*/ 865525 h 2423436"/>
                <a:gd name="connsiteX33" fmla="*/ 1595683 w 5286428"/>
                <a:gd name="connsiteY33" fmla="*/ 859575 h 2423436"/>
                <a:gd name="connsiteX34" fmla="*/ 1679130 w 5286428"/>
                <a:gd name="connsiteY34" fmla="*/ 878863 h 2423436"/>
                <a:gd name="connsiteX35" fmla="*/ 2227107 w 5286428"/>
                <a:gd name="connsiteY35" fmla="*/ 787324 h 2423436"/>
                <a:gd name="connsiteX36" fmla="*/ 1969185 w 5286428"/>
                <a:gd name="connsiteY36" fmla="*/ 1117092 h 2423436"/>
                <a:gd name="connsiteX37" fmla="*/ 932923 w 5286428"/>
                <a:gd name="connsiteY37" fmla="*/ 1472666 h 2423436"/>
                <a:gd name="connsiteX38" fmla="*/ 783856 w 5286428"/>
                <a:gd name="connsiteY38" fmla="*/ 1777471 h 2423436"/>
                <a:gd name="connsiteX39" fmla="*/ 1088661 w 5286428"/>
                <a:gd name="connsiteY39" fmla="*/ 1926538 h 2423436"/>
                <a:gd name="connsiteX40" fmla="*/ 2140074 w 5286428"/>
                <a:gd name="connsiteY40" fmla="*/ 1565766 h 2423436"/>
                <a:gd name="connsiteX41" fmla="*/ 2148899 w 5286428"/>
                <a:gd name="connsiteY41" fmla="*/ 1560601 h 2423436"/>
                <a:gd name="connsiteX42" fmla="*/ 2227514 w 5286428"/>
                <a:gd name="connsiteY42" fmla="*/ 1535084 h 2423436"/>
                <a:gd name="connsiteX43" fmla="*/ 2299902 w 5286428"/>
                <a:gd name="connsiteY43" fmla="*/ 1473133 h 2423436"/>
                <a:gd name="connsiteX44" fmla="*/ 2696870 w 5286428"/>
                <a:gd name="connsiteY44" fmla="*/ 965575 h 2423436"/>
                <a:gd name="connsiteX45" fmla="*/ 3047815 w 5286428"/>
                <a:gd name="connsiteY45" fmla="*/ 961742 h 2423436"/>
                <a:gd name="connsiteX46" fmla="*/ 3492182 w 5286428"/>
                <a:gd name="connsiteY46" fmla="*/ 396482 h 2423436"/>
                <a:gd name="connsiteX47" fmla="*/ 3969472 w 5286428"/>
                <a:gd name="connsiteY47" fmla="*/ 339323 h 2423436"/>
                <a:gd name="connsiteX48" fmla="*/ 4026625 w 5286428"/>
                <a:gd name="connsiteY48" fmla="*/ 816609 h 2423436"/>
                <a:gd name="connsiteX49" fmla="*/ 3938334 w 5286428"/>
                <a:gd name="connsiteY49" fmla="*/ 928914 h 2423436"/>
                <a:gd name="connsiteX50" fmla="*/ 3972369 w 5286428"/>
                <a:gd name="connsiteY50" fmla="*/ 921658 h 2423436"/>
                <a:gd name="connsiteX51" fmla="*/ 4197881 w 5286428"/>
                <a:gd name="connsiteY51" fmla="*/ 625599 h 2423436"/>
                <a:gd name="connsiteX52" fmla="*/ 4201645 w 5286428"/>
                <a:gd name="connsiteY52" fmla="*/ 567423 h 2423436"/>
                <a:gd name="connsiteX53" fmla="*/ 4170030 w 5286428"/>
                <a:gd name="connsiteY53" fmla="*/ 419181 h 2423436"/>
                <a:gd name="connsiteX54" fmla="*/ 5221384 w 5286428"/>
                <a:gd name="connsiteY54" fmla="*/ 264694 h 2423436"/>
                <a:gd name="connsiteX55" fmla="*/ 4814977 w 5286428"/>
                <a:gd name="connsiteY55" fmla="*/ 1904 h 2423436"/>
                <a:gd name="connsiteX56" fmla="*/ 4257612 w 5286428"/>
                <a:gd name="connsiteY56" fmla="*/ 471443 h 2423436"/>
                <a:gd name="connsiteX57" fmla="*/ 4727158 w 5286428"/>
                <a:gd name="connsiteY57" fmla="*/ 1028814 h 2423436"/>
                <a:gd name="connsiteX58" fmla="*/ 5284525 w 5286428"/>
                <a:gd name="connsiteY58" fmla="*/ 559272 h 2423436"/>
                <a:gd name="connsiteX59" fmla="*/ 5221384 w 5286428"/>
                <a:gd name="connsiteY59" fmla="*/ 264694 h 242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286428" h="2423436">
                  <a:moveTo>
                    <a:pt x="3983468" y="488159"/>
                  </a:moveTo>
                  <a:cubicBezTo>
                    <a:pt x="3967091" y="455552"/>
                    <a:pt x="3943307" y="426029"/>
                    <a:pt x="3912464" y="402272"/>
                  </a:cubicBezTo>
                  <a:cubicBezTo>
                    <a:pt x="3802801" y="317807"/>
                    <a:pt x="3645426" y="338233"/>
                    <a:pt x="3560961" y="447897"/>
                  </a:cubicBezTo>
                  <a:lnTo>
                    <a:pt x="3058909" y="1099716"/>
                  </a:lnTo>
                  <a:cubicBezTo>
                    <a:pt x="3016675" y="1154549"/>
                    <a:pt x="3000665" y="1221308"/>
                    <a:pt x="3008921" y="1284917"/>
                  </a:cubicBezTo>
                  <a:lnTo>
                    <a:pt x="3016713" y="1308331"/>
                  </a:lnTo>
                  <a:lnTo>
                    <a:pt x="3015656" y="1352485"/>
                  </a:lnTo>
                  <a:lnTo>
                    <a:pt x="3175556" y="2255341"/>
                  </a:lnTo>
                  <a:cubicBezTo>
                    <a:pt x="3195160" y="2366042"/>
                    <a:pt x="3300795" y="2439889"/>
                    <a:pt x="3411496" y="2420283"/>
                  </a:cubicBezTo>
                  <a:cubicBezTo>
                    <a:pt x="3522194" y="2400678"/>
                    <a:pt x="3596042" y="2295044"/>
                    <a:pt x="3576437" y="2184345"/>
                  </a:cubicBezTo>
                  <a:lnTo>
                    <a:pt x="3441285" y="1421218"/>
                  </a:lnTo>
                  <a:lnTo>
                    <a:pt x="3456036" y="1405598"/>
                  </a:lnTo>
                  <a:lnTo>
                    <a:pt x="3958088" y="753778"/>
                  </a:lnTo>
                  <a:cubicBezTo>
                    <a:pt x="3979204" y="726361"/>
                    <a:pt x="3993766" y="695964"/>
                    <a:pt x="4002016" y="664470"/>
                  </a:cubicBezTo>
                  <a:cubicBezTo>
                    <a:pt x="4008202" y="640847"/>
                    <a:pt x="4010839" y="616609"/>
                    <a:pt x="4010030" y="592549"/>
                  </a:cubicBezTo>
                  <a:cubicBezTo>
                    <a:pt x="4008815" y="556457"/>
                    <a:pt x="3999846" y="520766"/>
                    <a:pt x="3983468" y="488159"/>
                  </a:cubicBezTo>
                  <a:close/>
                  <a:moveTo>
                    <a:pt x="4170030" y="419181"/>
                  </a:moveTo>
                  <a:cubicBezTo>
                    <a:pt x="4110593" y="282820"/>
                    <a:pt x="3973894" y="188175"/>
                    <a:pt x="3815793" y="189898"/>
                  </a:cubicBezTo>
                  <a:lnTo>
                    <a:pt x="2483738" y="204436"/>
                  </a:lnTo>
                  <a:lnTo>
                    <a:pt x="2379630" y="226640"/>
                  </a:lnTo>
                  <a:lnTo>
                    <a:pt x="2377740" y="248749"/>
                  </a:lnTo>
                  <a:lnTo>
                    <a:pt x="2364284" y="227803"/>
                  </a:lnTo>
                  <a:lnTo>
                    <a:pt x="2297355" y="306568"/>
                  </a:lnTo>
                  <a:lnTo>
                    <a:pt x="2253459" y="296426"/>
                  </a:lnTo>
                  <a:lnTo>
                    <a:pt x="1600064" y="405573"/>
                  </a:lnTo>
                  <a:cubicBezTo>
                    <a:pt x="1592502" y="408459"/>
                    <a:pt x="1584940" y="411349"/>
                    <a:pt x="1577377" y="414238"/>
                  </a:cubicBezTo>
                  <a:lnTo>
                    <a:pt x="1545396" y="396768"/>
                  </a:lnTo>
                  <a:lnTo>
                    <a:pt x="255440" y="257952"/>
                  </a:lnTo>
                  <a:cubicBezTo>
                    <a:pt x="129955" y="244451"/>
                    <a:pt x="17273" y="335231"/>
                    <a:pt x="3767" y="460722"/>
                  </a:cubicBezTo>
                  <a:lnTo>
                    <a:pt x="1331" y="483373"/>
                  </a:lnTo>
                  <a:cubicBezTo>
                    <a:pt x="-12174" y="608863"/>
                    <a:pt x="78612" y="721541"/>
                    <a:pt x="204102" y="735045"/>
                  </a:cubicBezTo>
                  <a:lnTo>
                    <a:pt x="1494058" y="873863"/>
                  </a:lnTo>
                  <a:cubicBezTo>
                    <a:pt x="1525430" y="877235"/>
                    <a:pt x="1556002" y="874092"/>
                    <a:pt x="1584423" y="865525"/>
                  </a:cubicBezTo>
                  <a:lnTo>
                    <a:pt x="1595683" y="859575"/>
                  </a:lnTo>
                  <a:lnTo>
                    <a:pt x="1679130" y="878863"/>
                  </a:lnTo>
                  <a:lnTo>
                    <a:pt x="2227107" y="787324"/>
                  </a:lnTo>
                  <a:lnTo>
                    <a:pt x="1969185" y="1117092"/>
                  </a:lnTo>
                  <a:lnTo>
                    <a:pt x="932923" y="1472666"/>
                  </a:lnTo>
                  <a:cubicBezTo>
                    <a:pt x="807591" y="1515671"/>
                    <a:pt x="740851" y="1652141"/>
                    <a:pt x="783856" y="1777471"/>
                  </a:cubicBezTo>
                  <a:cubicBezTo>
                    <a:pt x="826861" y="1902804"/>
                    <a:pt x="963332" y="1969545"/>
                    <a:pt x="1088661" y="1926538"/>
                  </a:cubicBezTo>
                  <a:lnTo>
                    <a:pt x="2140074" y="1565766"/>
                  </a:lnTo>
                  <a:cubicBezTo>
                    <a:pt x="2143016" y="1564043"/>
                    <a:pt x="2145958" y="1562324"/>
                    <a:pt x="2148899" y="1560601"/>
                  </a:cubicBezTo>
                  <a:cubicBezTo>
                    <a:pt x="2175104" y="1552092"/>
                    <a:pt x="2201309" y="1543589"/>
                    <a:pt x="2227514" y="1535084"/>
                  </a:cubicBezTo>
                  <a:cubicBezTo>
                    <a:pt x="2254766" y="1519953"/>
                    <a:pt x="2279493" y="1499228"/>
                    <a:pt x="2299902" y="1473133"/>
                  </a:cubicBezTo>
                  <a:lnTo>
                    <a:pt x="2696870" y="965575"/>
                  </a:lnTo>
                  <a:lnTo>
                    <a:pt x="3047815" y="961742"/>
                  </a:lnTo>
                  <a:lnTo>
                    <a:pt x="3492182" y="396482"/>
                  </a:lnTo>
                  <a:cubicBezTo>
                    <a:pt x="3608201" y="248897"/>
                    <a:pt x="3821889" y="223314"/>
                    <a:pt x="3969472" y="339323"/>
                  </a:cubicBezTo>
                  <a:cubicBezTo>
                    <a:pt x="4117056" y="455344"/>
                    <a:pt x="4142639" y="669033"/>
                    <a:pt x="4026625" y="816609"/>
                  </a:cubicBezTo>
                  <a:lnTo>
                    <a:pt x="3938334" y="928914"/>
                  </a:lnTo>
                  <a:lnTo>
                    <a:pt x="3972369" y="921658"/>
                  </a:lnTo>
                  <a:cubicBezTo>
                    <a:pt x="4091682" y="869647"/>
                    <a:pt x="4179056" y="758489"/>
                    <a:pt x="4197881" y="625599"/>
                  </a:cubicBezTo>
                  <a:cubicBezTo>
                    <a:pt x="4200570" y="606614"/>
                    <a:pt x="4201861" y="587186"/>
                    <a:pt x="4201645" y="567423"/>
                  </a:cubicBezTo>
                  <a:cubicBezTo>
                    <a:pt x="4201071" y="514723"/>
                    <a:pt x="4189843" y="464635"/>
                    <a:pt x="4170030" y="419181"/>
                  </a:cubicBezTo>
                  <a:close/>
                  <a:moveTo>
                    <a:pt x="5221384" y="264694"/>
                  </a:moveTo>
                  <a:cubicBezTo>
                    <a:pt x="5140792" y="120222"/>
                    <a:pt x="4992212" y="17060"/>
                    <a:pt x="4814977" y="1904"/>
                  </a:cubicBezTo>
                  <a:cubicBezTo>
                    <a:pt x="4531406" y="-22349"/>
                    <a:pt x="4281864" y="187877"/>
                    <a:pt x="4257612" y="471443"/>
                  </a:cubicBezTo>
                  <a:cubicBezTo>
                    <a:pt x="4233362" y="755019"/>
                    <a:pt x="4443584" y="1004564"/>
                    <a:pt x="4727158" y="1028814"/>
                  </a:cubicBezTo>
                  <a:cubicBezTo>
                    <a:pt x="5010729" y="1053068"/>
                    <a:pt x="5260270" y="842845"/>
                    <a:pt x="5284525" y="559272"/>
                  </a:cubicBezTo>
                  <a:cubicBezTo>
                    <a:pt x="5293618" y="452932"/>
                    <a:pt x="5269739" y="351377"/>
                    <a:pt x="5221384" y="264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50">
              <a:extLst>
                <a:ext uri="{FF2B5EF4-FFF2-40B4-BE49-F238E27FC236}">
                  <a16:creationId xmlns:a16="http://schemas.microsoft.com/office/drawing/2014/main" id="{24EE2B59-418C-43C6-8562-EBE543BC7B7C}"/>
                </a:ext>
              </a:extLst>
            </p:cNvPr>
            <p:cNvSpPr/>
            <p:nvPr/>
          </p:nvSpPr>
          <p:spPr>
            <a:xfrm rot="432250" flipH="1">
              <a:off x="3864735" y="4222822"/>
              <a:ext cx="1182920" cy="2297543"/>
            </a:xfrm>
            <a:custGeom>
              <a:avLst/>
              <a:gdLst>
                <a:gd name="connsiteX0" fmla="*/ 47611 w 597083"/>
                <a:gd name="connsiteY0" fmla="*/ 164963 h 1159692"/>
                <a:gd name="connsiteX1" fmla="*/ 78613 w 597083"/>
                <a:gd name="connsiteY1" fmla="*/ 179967 h 1159692"/>
                <a:gd name="connsiteX2" fmla="*/ 220124 w 597083"/>
                <a:gd name="connsiteY2" fmla="*/ 338945 h 1159692"/>
                <a:gd name="connsiteX3" fmla="*/ 384960 w 597083"/>
                <a:gd name="connsiteY3" fmla="*/ 280555 h 1159692"/>
                <a:gd name="connsiteX4" fmla="*/ 442403 w 597083"/>
                <a:gd name="connsiteY4" fmla="*/ 307947 h 1159692"/>
                <a:gd name="connsiteX5" fmla="*/ 415012 w 597083"/>
                <a:gd name="connsiteY5" fmla="*/ 365390 h 1159692"/>
                <a:gd name="connsiteX6" fmla="*/ 219889 w 597083"/>
                <a:gd name="connsiteY6" fmla="*/ 434509 h 1159692"/>
                <a:gd name="connsiteX7" fmla="*/ 185495 w 597083"/>
                <a:gd name="connsiteY7" fmla="*/ 432710 h 1159692"/>
                <a:gd name="connsiteX8" fmla="*/ 164104 w 597083"/>
                <a:gd name="connsiteY8" fmla="*/ 408958 h 1159692"/>
                <a:gd name="connsiteX9" fmla="*/ 160328 w 597083"/>
                <a:gd name="connsiteY9" fmla="*/ 407131 h 1159692"/>
                <a:gd name="connsiteX10" fmla="*/ 11387 w 597083"/>
                <a:gd name="connsiteY10" fmla="*/ 239806 h 1159692"/>
                <a:gd name="connsiteX11" fmla="*/ 15080 w 597083"/>
                <a:gd name="connsiteY11" fmla="*/ 176274 h 1159692"/>
                <a:gd name="connsiteX12" fmla="*/ 47611 w 597083"/>
                <a:gd name="connsiteY12" fmla="*/ 164963 h 1159692"/>
                <a:gd name="connsiteX13" fmla="*/ 428951 w 597083"/>
                <a:gd name="connsiteY13" fmla="*/ 233682 h 1159692"/>
                <a:gd name="connsiteX14" fmla="*/ 481657 w 597083"/>
                <a:gd name="connsiteY14" fmla="*/ 343153 h 1159692"/>
                <a:gd name="connsiteX15" fmla="*/ 382604 w 597083"/>
                <a:gd name="connsiteY15" fmla="*/ 626143 h 1159692"/>
                <a:gd name="connsiteX16" fmla="*/ 366582 w 597083"/>
                <a:gd name="connsiteY16" fmla="*/ 653121 h 1159692"/>
                <a:gd name="connsiteX17" fmla="*/ 371948 w 597083"/>
                <a:gd name="connsiteY17" fmla="*/ 661725 h 1159692"/>
                <a:gd name="connsiteX18" fmla="*/ 396441 w 597083"/>
                <a:gd name="connsiteY18" fmla="*/ 808797 h 1159692"/>
                <a:gd name="connsiteX19" fmla="*/ 396254 w 597083"/>
                <a:gd name="connsiteY19" fmla="*/ 814260 h 1159692"/>
                <a:gd name="connsiteX20" fmla="*/ 402309 w 597083"/>
                <a:gd name="connsiteY20" fmla="*/ 819792 h 1159692"/>
                <a:gd name="connsiteX21" fmla="*/ 526090 w 597083"/>
                <a:gd name="connsiteY21" fmla="*/ 1084267 h 1159692"/>
                <a:gd name="connsiteX22" fmla="*/ 501307 w 597083"/>
                <a:gd name="connsiteY22" fmla="*/ 1152657 h 1159692"/>
                <a:gd name="connsiteX23" fmla="*/ 496663 w 597083"/>
                <a:gd name="connsiteY23" fmla="*/ 1154830 h 1159692"/>
                <a:gd name="connsiteX24" fmla="*/ 428273 w 597083"/>
                <a:gd name="connsiteY24" fmla="*/ 1130047 h 1159692"/>
                <a:gd name="connsiteX25" fmla="*/ 304492 w 597083"/>
                <a:gd name="connsiteY25" fmla="*/ 865572 h 1159692"/>
                <a:gd name="connsiteX26" fmla="*/ 299666 w 597083"/>
                <a:gd name="connsiteY26" fmla="*/ 845726 h 1159692"/>
                <a:gd name="connsiteX27" fmla="*/ 300110 w 597083"/>
                <a:gd name="connsiteY27" fmla="*/ 842894 h 1159692"/>
                <a:gd name="connsiteX28" fmla="*/ 289908 w 597083"/>
                <a:gd name="connsiteY28" fmla="*/ 826538 h 1159692"/>
                <a:gd name="connsiteX29" fmla="*/ 269367 w 597083"/>
                <a:gd name="connsiteY29" fmla="*/ 703194 h 1159692"/>
                <a:gd name="connsiteX30" fmla="*/ 218004 w 597083"/>
                <a:gd name="connsiteY30" fmla="*/ 782191 h 1159692"/>
                <a:gd name="connsiteX31" fmla="*/ 218004 w 597083"/>
                <a:gd name="connsiteY31" fmla="*/ 1028772 h 1159692"/>
                <a:gd name="connsiteX32" fmla="*/ 164004 w 597083"/>
                <a:gd name="connsiteY32" fmla="*/ 1082772 h 1159692"/>
                <a:gd name="connsiteX33" fmla="*/ 110004 w 597083"/>
                <a:gd name="connsiteY33" fmla="*/ 1028772 h 1159692"/>
                <a:gd name="connsiteX34" fmla="*/ 110004 w 597083"/>
                <a:gd name="connsiteY34" fmla="*/ 778586 h 1159692"/>
                <a:gd name="connsiteX35" fmla="*/ 110459 w 597083"/>
                <a:gd name="connsiteY35" fmla="*/ 776330 h 1159692"/>
                <a:gd name="connsiteX36" fmla="*/ 110149 w 597083"/>
                <a:gd name="connsiteY36" fmla="*/ 757730 h 1159692"/>
                <a:gd name="connsiteX37" fmla="*/ 118049 w 597083"/>
                <a:gd name="connsiteY37" fmla="*/ 737794 h 1159692"/>
                <a:gd name="connsiteX38" fmla="*/ 216650 w 597083"/>
                <a:gd name="connsiteY38" fmla="*/ 586147 h 1159692"/>
                <a:gd name="connsiteX39" fmla="*/ 217408 w 597083"/>
                <a:gd name="connsiteY39" fmla="*/ 585374 h 1159692"/>
                <a:gd name="connsiteX40" fmla="*/ 220428 w 597083"/>
                <a:gd name="connsiteY40" fmla="*/ 569377 h 1159692"/>
                <a:gd name="connsiteX41" fmla="*/ 261754 w 597083"/>
                <a:gd name="connsiteY41" fmla="*/ 451312 h 1159692"/>
                <a:gd name="connsiteX42" fmla="*/ 414296 w 597083"/>
                <a:gd name="connsiteY42" fmla="*/ 397276 h 1159692"/>
                <a:gd name="connsiteX43" fmla="*/ 460865 w 597083"/>
                <a:gd name="connsiteY43" fmla="*/ 299620 h 1159692"/>
                <a:gd name="connsiteX44" fmla="*/ 363209 w 597083"/>
                <a:gd name="connsiteY44" fmla="*/ 253052 h 1159692"/>
                <a:gd name="connsiteX45" fmla="*/ 332902 w 597083"/>
                <a:gd name="connsiteY45" fmla="*/ 263789 h 1159692"/>
                <a:gd name="connsiteX46" fmla="*/ 336901 w 597083"/>
                <a:gd name="connsiteY46" fmla="*/ 257054 h 1159692"/>
                <a:gd name="connsiteX47" fmla="*/ 428951 w 597083"/>
                <a:gd name="connsiteY47" fmla="*/ 233682 h 1159692"/>
                <a:gd name="connsiteX48" fmla="*/ 191979 w 597083"/>
                <a:gd name="connsiteY48" fmla="*/ 95591 h 1159692"/>
                <a:gd name="connsiteX49" fmla="*/ 218674 w 597083"/>
                <a:gd name="connsiteY49" fmla="*/ 117354 h 1159692"/>
                <a:gd name="connsiteX50" fmla="*/ 309401 w 597083"/>
                <a:gd name="connsiteY50" fmla="*/ 285777 h 1159692"/>
                <a:gd name="connsiteX51" fmla="*/ 309770 w 597083"/>
                <a:gd name="connsiteY51" fmla="*/ 289402 h 1159692"/>
                <a:gd name="connsiteX52" fmla="*/ 222763 w 597083"/>
                <a:gd name="connsiteY52" fmla="*/ 314716 h 1159692"/>
                <a:gd name="connsiteX53" fmla="*/ 139439 w 597083"/>
                <a:gd name="connsiteY53" fmla="*/ 160037 h 1159692"/>
                <a:gd name="connsiteX54" fmla="*/ 157715 w 597083"/>
                <a:gd name="connsiteY54" fmla="*/ 99078 h 1159692"/>
                <a:gd name="connsiteX55" fmla="*/ 191979 w 597083"/>
                <a:gd name="connsiteY55" fmla="*/ 95591 h 1159692"/>
                <a:gd name="connsiteX56" fmla="*/ 508693 w 597083"/>
                <a:gd name="connsiteY56" fmla="*/ 3364 h 1159692"/>
                <a:gd name="connsiteX57" fmla="*/ 593719 w 597083"/>
                <a:gd name="connsiteY57" fmla="*/ 143636 h 1159692"/>
                <a:gd name="connsiteX58" fmla="*/ 453448 w 597083"/>
                <a:gd name="connsiteY58" fmla="*/ 228662 h 1159692"/>
                <a:gd name="connsiteX59" fmla="*/ 368422 w 597083"/>
                <a:gd name="connsiteY59" fmla="*/ 88390 h 1159692"/>
                <a:gd name="connsiteX60" fmla="*/ 508693 w 597083"/>
                <a:gd name="connsiteY60" fmla="*/ 3364 h 11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97083" h="1159692">
                  <a:moveTo>
                    <a:pt x="47611" y="164963"/>
                  </a:moveTo>
                  <a:cubicBezTo>
                    <a:pt x="59108" y="165631"/>
                    <a:pt x="70350" y="170686"/>
                    <a:pt x="78613" y="179967"/>
                  </a:cubicBezTo>
                  <a:lnTo>
                    <a:pt x="220124" y="338945"/>
                  </a:lnTo>
                  <a:lnTo>
                    <a:pt x="384960" y="280555"/>
                  </a:lnTo>
                  <a:cubicBezTo>
                    <a:pt x="408387" y="272256"/>
                    <a:pt x="434105" y="284520"/>
                    <a:pt x="442403" y="307947"/>
                  </a:cubicBezTo>
                  <a:cubicBezTo>
                    <a:pt x="450702" y="331374"/>
                    <a:pt x="438438" y="357091"/>
                    <a:pt x="415012" y="365390"/>
                  </a:cubicBezTo>
                  <a:lnTo>
                    <a:pt x="219889" y="434509"/>
                  </a:lnTo>
                  <a:cubicBezTo>
                    <a:pt x="208176" y="438658"/>
                    <a:pt x="195890" y="437667"/>
                    <a:pt x="185495" y="432710"/>
                  </a:cubicBezTo>
                  <a:lnTo>
                    <a:pt x="164104" y="408958"/>
                  </a:lnTo>
                  <a:lnTo>
                    <a:pt x="160328" y="407131"/>
                  </a:lnTo>
                  <a:lnTo>
                    <a:pt x="11387" y="239806"/>
                  </a:lnTo>
                  <a:cubicBezTo>
                    <a:pt x="-5137" y="221243"/>
                    <a:pt x="-3484" y="192799"/>
                    <a:pt x="15080" y="176274"/>
                  </a:cubicBezTo>
                  <a:cubicBezTo>
                    <a:pt x="24362" y="168012"/>
                    <a:pt x="36114" y="164295"/>
                    <a:pt x="47611" y="164963"/>
                  </a:cubicBezTo>
                  <a:close/>
                  <a:moveTo>
                    <a:pt x="428951" y="233682"/>
                  </a:moveTo>
                  <a:cubicBezTo>
                    <a:pt x="473735" y="249357"/>
                    <a:pt x="497332" y="298369"/>
                    <a:pt x="481657" y="343153"/>
                  </a:cubicBezTo>
                  <a:cubicBezTo>
                    <a:pt x="448639" y="437483"/>
                    <a:pt x="415621" y="531813"/>
                    <a:pt x="382604" y="626143"/>
                  </a:cubicBezTo>
                  <a:lnTo>
                    <a:pt x="366582" y="653121"/>
                  </a:lnTo>
                  <a:lnTo>
                    <a:pt x="371948" y="661725"/>
                  </a:lnTo>
                  <a:lnTo>
                    <a:pt x="396441" y="808797"/>
                  </a:lnTo>
                  <a:lnTo>
                    <a:pt x="396254" y="814260"/>
                  </a:lnTo>
                  <a:lnTo>
                    <a:pt x="402309" y="819792"/>
                  </a:lnTo>
                  <a:lnTo>
                    <a:pt x="526090" y="1084267"/>
                  </a:lnTo>
                  <a:cubicBezTo>
                    <a:pt x="538131" y="1109995"/>
                    <a:pt x="527036" y="1140615"/>
                    <a:pt x="501307" y="1152657"/>
                  </a:cubicBezTo>
                  <a:lnTo>
                    <a:pt x="496663" y="1154830"/>
                  </a:lnTo>
                  <a:cubicBezTo>
                    <a:pt x="470934" y="1166872"/>
                    <a:pt x="440315" y="1155776"/>
                    <a:pt x="428273" y="1130047"/>
                  </a:cubicBezTo>
                  <a:lnTo>
                    <a:pt x="304492" y="865572"/>
                  </a:lnTo>
                  <a:cubicBezTo>
                    <a:pt x="301482" y="859140"/>
                    <a:pt x="299918" y="852402"/>
                    <a:pt x="299666" y="845726"/>
                  </a:cubicBezTo>
                  <a:lnTo>
                    <a:pt x="300110" y="842894"/>
                  </a:lnTo>
                  <a:lnTo>
                    <a:pt x="289908" y="826538"/>
                  </a:lnTo>
                  <a:lnTo>
                    <a:pt x="269367" y="703194"/>
                  </a:lnTo>
                  <a:lnTo>
                    <a:pt x="218004" y="782191"/>
                  </a:lnTo>
                  <a:lnTo>
                    <a:pt x="218004" y="1028772"/>
                  </a:lnTo>
                  <a:cubicBezTo>
                    <a:pt x="218004" y="1058595"/>
                    <a:pt x="193827" y="1082772"/>
                    <a:pt x="164004" y="1082772"/>
                  </a:cubicBezTo>
                  <a:cubicBezTo>
                    <a:pt x="134181" y="1082772"/>
                    <a:pt x="110004" y="1058595"/>
                    <a:pt x="110004" y="1028772"/>
                  </a:cubicBezTo>
                  <a:lnTo>
                    <a:pt x="110004" y="778586"/>
                  </a:lnTo>
                  <a:lnTo>
                    <a:pt x="110459" y="776330"/>
                  </a:lnTo>
                  <a:lnTo>
                    <a:pt x="110149" y="757730"/>
                  </a:lnTo>
                  <a:cubicBezTo>
                    <a:pt x="111379" y="750823"/>
                    <a:pt x="113985" y="744045"/>
                    <a:pt x="118049" y="737794"/>
                  </a:cubicBezTo>
                  <a:lnTo>
                    <a:pt x="216650" y="586147"/>
                  </a:lnTo>
                  <a:lnTo>
                    <a:pt x="217408" y="585374"/>
                  </a:lnTo>
                  <a:lnTo>
                    <a:pt x="220428" y="569377"/>
                  </a:lnTo>
                  <a:lnTo>
                    <a:pt x="261754" y="451312"/>
                  </a:lnTo>
                  <a:lnTo>
                    <a:pt x="414296" y="397276"/>
                  </a:lnTo>
                  <a:cubicBezTo>
                    <a:pt x="454123" y="383168"/>
                    <a:pt x="474971" y="339446"/>
                    <a:pt x="460865" y="299620"/>
                  </a:cubicBezTo>
                  <a:cubicBezTo>
                    <a:pt x="446757" y="259793"/>
                    <a:pt x="403034" y="238945"/>
                    <a:pt x="363209" y="253052"/>
                  </a:cubicBezTo>
                  <a:lnTo>
                    <a:pt x="332902" y="263789"/>
                  </a:lnTo>
                  <a:lnTo>
                    <a:pt x="336901" y="257054"/>
                  </a:lnTo>
                  <a:cubicBezTo>
                    <a:pt x="359398" y="232260"/>
                    <a:pt x="395363" y="221926"/>
                    <a:pt x="428951" y="233682"/>
                  </a:cubicBezTo>
                  <a:close/>
                  <a:moveTo>
                    <a:pt x="191979" y="95591"/>
                  </a:moveTo>
                  <a:cubicBezTo>
                    <a:pt x="203011" y="98899"/>
                    <a:pt x="212781" y="106414"/>
                    <a:pt x="218674" y="117354"/>
                  </a:cubicBezTo>
                  <a:lnTo>
                    <a:pt x="309401" y="285777"/>
                  </a:lnTo>
                  <a:lnTo>
                    <a:pt x="309770" y="289402"/>
                  </a:lnTo>
                  <a:lnTo>
                    <a:pt x="222763" y="314716"/>
                  </a:lnTo>
                  <a:lnTo>
                    <a:pt x="139439" y="160037"/>
                  </a:lnTo>
                  <a:cubicBezTo>
                    <a:pt x="127652" y="138156"/>
                    <a:pt x="135835" y="110864"/>
                    <a:pt x="157715" y="99078"/>
                  </a:cubicBezTo>
                  <a:cubicBezTo>
                    <a:pt x="168655" y="93184"/>
                    <a:pt x="180949" y="92283"/>
                    <a:pt x="191979" y="95591"/>
                  </a:cubicBezTo>
                  <a:close/>
                  <a:moveTo>
                    <a:pt x="508693" y="3364"/>
                  </a:moveTo>
                  <a:cubicBezTo>
                    <a:pt x="570907" y="18620"/>
                    <a:pt x="608975" y="81422"/>
                    <a:pt x="593719" y="143636"/>
                  </a:cubicBezTo>
                  <a:cubicBezTo>
                    <a:pt x="578463" y="205850"/>
                    <a:pt x="515661" y="243917"/>
                    <a:pt x="453448" y="228662"/>
                  </a:cubicBezTo>
                  <a:cubicBezTo>
                    <a:pt x="391234" y="213406"/>
                    <a:pt x="353166" y="150604"/>
                    <a:pt x="368422" y="88390"/>
                  </a:cubicBezTo>
                  <a:cubicBezTo>
                    <a:pt x="383677" y="26176"/>
                    <a:pt x="446479" y="-11891"/>
                    <a:pt x="508693" y="33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855126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77633-189B-4168-932E-5FF40E633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01967F-B7BD-4C69-BB9A-B1B02FD4F6F2}"/>
              </a:ext>
            </a:extLst>
          </p:cNvPr>
          <p:cNvGrpSpPr/>
          <p:nvPr/>
        </p:nvGrpSpPr>
        <p:grpSpPr>
          <a:xfrm>
            <a:off x="-222793" y="2081835"/>
            <a:ext cx="3951452" cy="3993118"/>
            <a:chOff x="143381" y="2053260"/>
            <a:chExt cx="3951452" cy="3993118"/>
          </a:xfrm>
        </p:grpSpPr>
        <p:sp>
          <p:nvSpPr>
            <p:cNvPr id="3" name="자유형: 도형 19">
              <a:extLst>
                <a:ext uri="{FF2B5EF4-FFF2-40B4-BE49-F238E27FC236}">
                  <a16:creationId xmlns:a16="http://schemas.microsoft.com/office/drawing/2014/main" id="{D9B2E38D-584A-47E2-AAB9-6700159C7457}"/>
                </a:ext>
              </a:extLst>
            </p:cNvPr>
            <p:cNvSpPr/>
            <p:nvPr/>
          </p:nvSpPr>
          <p:spPr>
            <a:xfrm rot="18805991">
              <a:off x="122548" y="2074093"/>
              <a:ext cx="3993118" cy="3951452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B0AC92-C38D-483E-8420-EE7C43E5CB63}"/>
                </a:ext>
              </a:extLst>
            </p:cNvPr>
            <p:cNvGrpSpPr/>
            <p:nvPr/>
          </p:nvGrpSpPr>
          <p:grpSpPr>
            <a:xfrm>
              <a:off x="1464792" y="3338559"/>
              <a:ext cx="1287667" cy="1993003"/>
              <a:chOff x="1321412" y="3081543"/>
              <a:chExt cx="1287667" cy="199300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571C10-0FCF-4FFD-855D-DC7E7BD9CCF6}"/>
                  </a:ext>
                </a:extLst>
              </p:cNvPr>
              <p:cNvGrpSpPr/>
              <p:nvPr/>
            </p:nvGrpSpPr>
            <p:grpSpPr>
              <a:xfrm>
                <a:off x="1321412" y="4299009"/>
                <a:ext cx="1287667" cy="775537"/>
                <a:chOff x="1321412" y="4201905"/>
                <a:chExt cx="1287667" cy="775537"/>
              </a:xfrm>
            </p:grpSpPr>
            <p:sp>
              <p:nvSpPr>
                <p:cNvPr id="17" name="타원 50">
                  <a:extLst>
                    <a:ext uri="{FF2B5EF4-FFF2-40B4-BE49-F238E27FC236}">
                      <a16:creationId xmlns:a16="http://schemas.microsoft.com/office/drawing/2014/main" id="{098EADA2-AD1E-470E-BA51-1C3F9301F7FB}"/>
                    </a:ext>
                  </a:extLst>
                </p:cNvPr>
                <p:cNvSpPr/>
                <p:nvPr/>
              </p:nvSpPr>
              <p:spPr>
                <a:xfrm>
                  <a:off x="1390918" y="4616726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타원 51">
                  <a:extLst>
                    <a:ext uri="{FF2B5EF4-FFF2-40B4-BE49-F238E27FC236}">
                      <a16:creationId xmlns:a16="http://schemas.microsoft.com/office/drawing/2014/main" id="{6DE2B567-F3C6-48CE-8C2D-5BADC0A36F0A}"/>
                    </a:ext>
                  </a:extLst>
                </p:cNvPr>
                <p:cNvSpPr/>
                <p:nvPr/>
              </p:nvSpPr>
              <p:spPr>
                <a:xfrm>
                  <a:off x="1417772" y="4643580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타원 22">
                  <a:extLst>
                    <a:ext uri="{FF2B5EF4-FFF2-40B4-BE49-F238E27FC236}">
                      <a16:creationId xmlns:a16="http://schemas.microsoft.com/office/drawing/2014/main" id="{8C0C7AEA-4AC3-467C-9F62-C69EA86D6983}"/>
                    </a:ext>
                  </a:extLst>
                </p:cNvPr>
                <p:cNvSpPr/>
                <p:nvPr/>
              </p:nvSpPr>
              <p:spPr>
                <a:xfrm>
                  <a:off x="1620404" y="4201905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23">
                  <a:extLst>
                    <a:ext uri="{FF2B5EF4-FFF2-40B4-BE49-F238E27FC236}">
                      <a16:creationId xmlns:a16="http://schemas.microsoft.com/office/drawing/2014/main" id="{791B6800-16B5-4355-8013-A13853A1DB74}"/>
                    </a:ext>
                  </a:extLst>
                </p:cNvPr>
                <p:cNvSpPr/>
                <p:nvPr/>
              </p:nvSpPr>
              <p:spPr>
                <a:xfrm>
                  <a:off x="1647258" y="4228759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타원 26">
                  <a:extLst>
                    <a:ext uri="{FF2B5EF4-FFF2-40B4-BE49-F238E27FC236}">
                      <a16:creationId xmlns:a16="http://schemas.microsoft.com/office/drawing/2014/main" id="{711998CD-08E3-4755-A650-AD008171C612}"/>
                    </a:ext>
                  </a:extLst>
                </p:cNvPr>
                <p:cNvSpPr/>
                <p:nvPr/>
              </p:nvSpPr>
              <p:spPr>
                <a:xfrm>
                  <a:off x="1902506" y="4325355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27">
                  <a:extLst>
                    <a:ext uri="{FF2B5EF4-FFF2-40B4-BE49-F238E27FC236}">
                      <a16:creationId xmlns:a16="http://schemas.microsoft.com/office/drawing/2014/main" id="{6854A842-B4D2-463B-BFE5-C5B497DC03BE}"/>
                    </a:ext>
                  </a:extLst>
                </p:cNvPr>
                <p:cNvSpPr/>
                <p:nvPr/>
              </p:nvSpPr>
              <p:spPr>
                <a:xfrm>
                  <a:off x="1929360" y="4352209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타원 30">
                  <a:extLst>
                    <a:ext uri="{FF2B5EF4-FFF2-40B4-BE49-F238E27FC236}">
                      <a16:creationId xmlns:a16="http://schemas.microsoft.com/office/drawing/2014/main" id="{186C2FD7-8673-4731-8778-0CA7C3F15AC3}"/>
                    </a:ext>
                  </a:extLst>
                </p:cNvPr>
                <p:cNvSpPr/>
                <p:nvPr/>
              </p:nvSpPr>
              <p:spPr>
                <a:xfrm>
                  <a:off x="1612344" y="452137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31">
                  <a:extLst>
                    <a:ext uri="{FF2B5EF4-FFF2-40B4-BE49-F238E27FC236}">
                      <a16:creationId xmlns:a16="http://schemas.microsoft.com/office/drawing/2014/main" id="{13F52E0C-5DB8-4FC3-8DAF-EB5E6B8DABE0}"/>
                    </a:ext>
                  </a:extLst>
                </p:cNvPr>
                <p:cNvSpPr/>
                <p:nvPr/>
              </p:nvSpPr>
              <p:spPr>
                <a:xfrm>
                  <a:off x="1639198" y="454823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34">
                  <a:extLst>
                    <a:ext uri="{FF2B5EF4-FFF2-40B4-BE49-F238E27FC236}">
                      <a16:creationId xmlns:a16="http://schemas.microsoft.com/office/drawing/2014/main" id="{992CF37B-CF43-4824-88B6-F9F3D9E2C8B1}"/>
                    </a:ext>
                  </a:extLst>
                </p:cNvPr>
                <p:cNvSpPr/>
                <p:nvPr/>
              </p:nvSpPr>
              <p:spPr>
                <a:xfrm>
                  <a:off x="1321412" y="4368854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35">
                  <a:extLst>
                    <a:ext uri="{FF2B5EF4-FFF2-40B4-BE49-F238E27FC236}">
                      <a16:creationId xmlns:a16="http://schemas.microsoft.com/office/drawing/2014/main" id="{E2FF5FCC-2A77-4B20-9406-5042E63442CA}"/>
                    </a:ext>
                  </a:extLst>
                </p:cNvPr>
                <p:cNvSpPr/>
                <p:nvPr/>
              </p:nvSpPr>
              <p:spPr>
                <a:xfrm>
                  <a:off x="1348266" y="4395708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타원 38">
                  <a:extLst>
                    <a:ext uri="{FF2B5EF4-FFF2-40B4-BE49-F238E27FC236}">
                      <a16:creationId xmlns:a16="http://schemas.microsoft.com/office/drawing/2014/main" id="{DDCBC069-E28A-4B4F-B79D-6FF30CB6418C}"/>
                    </a:ext>
                  </a:extLst>
                </p:cNvPr>
                <p:cNvSpPr/>
                <p:nvPr/>
              </p:nvSpPr>
              <p:spPr>
                <a:xfrm>
                  <a:off x="1920298" y="4598601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9">
                  <a:extLst>
                    <a:ext uri="{FF2B5EF4-FFF2-40B4-BE49-F238E27FC236}">
                      <a16:creationId xmlns:a16="http://schemas.microsoft.com/office/drawing/2014/main" id="{5CADFDDB-26CD-465A-9E2A-9D793DF5AEE3}"/>
                    </a:ext>
                  </a:extLst>
                </p:cNvPr>
                <p:cNvSpPr/>
                <p:nvPr/>
              </p:nvSpPr>
              <p:spPr>
                <a:xfrm>
                  <a:off x="1947152" y="4625455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42">
                  <a:extLst>
                    <a:ext uri="{FF2B5EF4-FFF2-40B4-BE49-F238E27FC236}">
                      <a16:creationId xmlns:a16="http://schemas.microsoft.com/office/drawing/2014/main" id="{AA636BC7-741B-40DF-BD89-ACBE69DE219C}"/>
                    </a:ext>
                  </a:extLst>
                </p:cNvPr>
                <p:cNvSpPr/>
                <p:nvPr/>
              </p:nvSpPr>
              <p:spPr>
                <a:xfrm>
                  <a:off x="2248364" y="459029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타원 43">
                  <a:extLst>
                    <a:ext uri="{FF2B5EF4-FFF2-40B4-BE49-F238E27FC236}">
                      <a16:creationId xmlns:a16="http://schemas.microsoft.com/office/drawing/2014/main" id="{42148DC1-15BF-4E85-BCC4-BD5FAF46B34B}"/>
                    </a:ext>
                  </a:extLst>
                </p:cNvPr>
                <p:cNvSpPr/>
                <p:nvPr/>
              </p:nvSpPr>
              <p:spPr>
                <a:xfrm>
                  <a:off x="2275218" y="461715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46">
                  <a:extLst>
                    <a:ext uri="{FF2B5EF4-FFF2-40B4-BE49-F238E27FC236}">
                      <a16:creationId xmlns:a16="http://schemas.microsoft.com/office/drawing/2014/main" id="{94F46764-BD87-4F33-83DB-D9D358F05182}"/>
                    </a:ext>
                  </a:extLst>
                </p:cNvPr>
                <p:cNvSpPr/>
                <p:nvPr/>
              </p:nvSpPr>
              <p:spPr>
                <a:xfrm>
                  <a:off x="2224325" y="431192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47">
                  <a:extLst>
                    <a:ext uri="{FF2B5EF4-FFF2-40B4-BE49-F238E27FC236}">
                      <a16:creationId xmlns:a16="http://schemas.microsoft.com/office/drawing/2014/main" id="{B07F827D-B557-41C6-B6B3-E2A162356612}"/>
                    </a:ext>
                  </a:extLst>
                </p:cNvPr>
                <p:cNvSpPr/>
                <p:nvPr/>
              </p:nvSpPr>
              <p:spPr>
                <a:xfrm>
                  <a:off x="2251179" y="433878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" name="Block Arc 11">
                <a:extLst>
                  <a:ext uri="{FF2B5EF4-FFF2-40B4-BE49-F238E27FC236}">
                    <a16:creationId xmlns:a16="http://schemas.microsoft.com/office/drawing/2014/main" id="{B0C9D002-5A1C-4490-A082-1192F1E50937}"/>
                  </a:ext>
                </a:extLst>
              </p:cNvPr>
              <p:cNvSpPr/>
              <p:nvPr/>
            </p:nvSpPr>
            <p:spPr>
              <a:xfrm>
                <a:off x="1509865" y="4789692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11">
                <a:extLst>
                  <a:ext uri="{FF2B5EF4-FFF2-40B4-BE49-F238E27FC236}">
                    <a16:creationId xmlns:a16="http://schemas.microsoft.com/office/drawing/2014/main" id="{B03CEA06-CE13-4F28-A940-F83257E07259}"/>
                  </a:ext>
                </a:extLst>
              </p:cNvPr>
              <p:cNvSpPr/>
              <p:nvPr/>
            </p:nvSpPr>
            <p:spPr>
              <a:xfrm>
                <a:off x="1739351" y="4374871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11">
                <a:extLst>
                  <a:ext uri="{FF2B5EF4-FFF2-40B4-BE49-F238E27FC236}">
                    <a16:creationId xmlns:a16="http://schemas.microsoft.com/office/drawing/2014/main" id="{EDB0F54D-B3D5-43D4-A205-EF8FB400064A}"/>
                  </a:ext>
                </a:extLst>
              </p:cNvPr>
              <p:cNvSpPr/>
              <p:nvPr/>
            </p:nvSpPr>
            <p:spPr>
              <a:xfrm>
                <a:off x="2021453" y="4498321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11">
                <a:extLst>
                  <a:ext uri="{FF2B5EF4-FFF2-40B4-BE49-F238E27FC236}">
                    <a16:creationId xmlns:a16="http://schemas.microsoft.com/office/drawing/2014/main" id="{D2E6D3B8-3ECF-4D85-9655-3ABDC8C7A5B2}"/>
                  </a:ext>
                </a:extLst>
              </p:cNvPr>
              <p:cNvSpPr/>
              <p:nvPr/>
            </p:nvSpPr>
            <p:spPr>
              <a:xfrm>
                <a:off x="1731291" y="469434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11">
                <a:extLst>
                  <a:ext uri="{FF2B5EF4-FFF2-40B4-BE49-F238E27FC236}">
                    <a16:creationId xmlns:a16="http://schemas.microsoft.com/office/drawing/2014/main" id="{B6462352-DAEA-4F1E-A2CE-C9A4AAB57CAD}"/>
                  </a:ext>
                </a:extLst>
              </p:cNvPr>
              <p:cNvSpPr/>
              <p:nvPr/>
            </p:nvSpPr>
            <p:spPr>
              <a:xfrm>
                <a:off x="1440359" y="4541820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1">
                <a:extLst>
                  <a:ext uri="{FF2B5EF4-FFF2-40B4-BE49-F238E27FC236}">
                    <a16:creationId xmlns:a16="http://schemas.microsoft.com/office/drawing/2014/main" id="{771E72A2-FC27-42ED-88AC-C854000FD776}"/>
                  </a:ext>
                </a:extLst>
              </p:cNvPr>
              <p:cNvSpPr/>
              <p:nvPr/>
            </p:nvSpPr>
            <p:spPr>
              <a:xfrm>
                <a:off x="2039245" y="4771567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C5F3EEEB-BAA4-48FE-8137-75A00F7A4400}"/>
                  </a:ext>
                </a:extLst>
              </p:cNvPr>
              <p:cNvSpPr/>
              <p:nvPr/>
            </p:nvSpPr>
            <p:spPr>
              <a:xfrm>
                <a:off x="2367311" y="476326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1">
                <a:extLst>
                  <a:ext uri="{FF2B5EF4-FFF2-40B4-BE49-F238E27FC236}">
                    <a16:creationId xmlns:a16="http://schemas.microsoft.com/office/drawing/2014/main" id="{920C3955-CD95-4F18-AD34-DA115774783C}"/>
                  </a:ext>
                </a:extLst>
              </p:cNvPr>
              <p:cNvSpPr/>
              <p:nvPr/>
            </p:nvSpPr>
            <p:spPr>
              <a:xfrm>
                <a:off x="2343272" y="448489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이등변 삼각형 58">
                <a:extLst>
                  <a:ext uri="{FF2B5EF4-FFF2-40B4-BE49-F238E27FC236}">
                    <a16:creationId xmlns:a16="http://schemas.microsoft.com/office/drawing/2014/main" id="{71A66C15-4389-4617-B134-0E811CF0A062}"/>
                  </a:ext>
                </a:extLst>
              </p:cNvPr>
              <p:cNvSpPr/>
              <p:nvPr/>
            </p:nvSpPr>
            <p:spPr>
              <a:xfrm rot="10800000">
                <a:off x="1414145" y="3081543"/>
                <a:ext cx="1117827" cy="57797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59">
                <a:extLst>
                  <a:ext uri="{FF2B5EF4-FFF2-40B4-BE49-F238E27FC236}">
                    <a16:creationId xmlns:a16="http://schemas.microsoft.com/office/drawing/2014/main" id="{A333811A-0390-461D-8F73-C3FEBEAADAD7}"/>
                  </a:ext>
                </a:extLst>
              </p:cNvPr>
              <p:cNvSpPr/>
              <p:nvPr/>
            </p:nvSpPr>
            <p:spPr>
              <a:xfrm>
                <a:off x="1948025" y="3581970"/>
                <a:ext cx="42549" cy="8509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Circle: Hollow 15">
                <a:extLst>
                  <a:ext uri="{FF2B5EF4-FFF2-40B4-BE49-F238E27FC236}">
                    <a16:creationId xmlns:a16="http://schemas.microsoft.com/office/drawing/2014/main" id="{7F7ED92E-FC92-488B-BA28-2929598744D7}"/>
                  </a:ext>
                </a:extLst>
              </p:cNvPr>
              <p:cNvSpPr/>
              <p:nvPr/>
            </p:nvSpPr>
            <p:spPr>
              <a:xfrm>
                <a:off x="2243089" y="4426649"/>
                <a:ext cx="323186" cy="323186"/>
              </a:xfrm>
              <a:prstGeom prst="donut">
                <a:avLst>
                  <a:gd name="adj" fmla="val 419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Isosceles Triangle 22">
            <a:extLst>
              <a:ext uri="{FF2B5EF4-FFF2-40B4-BE49-F238E27FC236}">
                <a16:creationId xmlns:a16="http://schemas.microsoft.com/office/drawing/2014/main" id="{9786002B-4C73-45AD-85ED-DB28F9CAC727}"/>
              </a:ext>
            </a:extLst>
          </p:cNvPr>
          <p:cNvSpPr/>
          <p:nvPr/>
        </p:nvSpPr>
        <p:spPr>
          <a:xfrm rot="19800000">
            <a:off x="8501307" y="4276181"/>
            <a:ext cx="2372650" cy="1923503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2863670 w 4995280"/>
              <a:gd name="connsiteY10" fmla="*/ 1075337 h 4221188"/>
              <a:gd name="connsiteX11" fmla="*/ 4568006 w 4995280"/>
              <a:gd name="connsiteY11" fmla="*/ 2045651 h 4221188"/>
              <a:gd name="connsiteX12" fmla="*/ 4524932 w 4995280"/>
              <a:gd name="connsiteY12" fmla="*/ 2024256 h 4221188"/>
              <a:gd name="connsiteX13" fmla="*/ 4376584 w 4995280"/>
              <a:gd name="connsiteY13" fmla="*/ 2109904 h 4221188"/>
              <a:gd name="connsiteX14" fmla="*/ 4462232 w 4995280"/>
              <a:gd name="connsiteY14" fmla="*/ 2258247 h 4221188"/>
              <a:gd name="connsiteX15" fmla="*/ 4610577 w 4995280"/>
              <a:gd name="connsiteY15" fmla="*/ 2172601 h 4221188"/>
              <a:gd name="connsiteX16" fmla="*/ 4568006 w 4995280"/>
              <a:gd name="connsiteY16" fmla="*/ 2045651 h 4221188"/>
              <a:gd name="connsiteX17" fmla="*/ 4995280 w 4995280"/>
              <a:gd name="connsiteY17" fmla="*/ 1981007 h 4221188"/>
              <a:gd name="connsiteX18" fmla="*/ 4937112 w 4995280"/>
              <a:gd name="connsiteY18" fmla="*/ 2070280 h 4221188"/>
              <a:gd name="connsiteX19" fmla="*/ 4678445 w 4995280"/>
              <a:gd name="connsiteY19" fmla="*/ 1985146 h 4221188"/>
              <a:gd name="connsiteX20" fmla="*/ 4727574 w 4995280"/>
              <a:gd name="connsiteY20" fmla="*/ 2203950 h 4221188"/>
              <a:gd name="connsiteX21" fmla="*/ 4430883 w 4995280"/>
              <a:gd name="connsiteY21" fmla="*/ 2375246 h 4221188"/>
              <a:gd name="connsiteX22" fmla="*/ 4259587 w 4995280"/>
              <a:gd name="connsiteY22" fmla="*/ 2078553 h 4221188"/>
              <a:gd name="connsiteX23" fmla="*/ 4378457 w 4995280"/>
              <a:gd name="connsiteY23" fmla="*/ 1928722 h 4221188"/>
              <a:gd name="connsiteX24" fmla="*/ 4281143 w 4995280"/>
              <a:gd name="connsiteY24" fmla="*/ 1925477 h 4221188"/>
              <a:gd name="connsiteX25" fmla="*/ 4111363 w 4995280"/>
              <a:gd name="connsiteY25" fmla="*/ 2010327 h 4221188"/>
              <a:gd name="connsiteX26" fmla="*/ 3937078 w 4995280"/>
              <a:gd name="connsiteY26" fmla="*/ 3001142 h 4221188"/>
              <a:gd name="connsiteX27" fmla="*/ 2864666 w 4995280"/>
              <a:gd name="connsiteY27" fmla="*/ 3621717 h 4221188"/>
              <a:gd name="connsiteX28" fmla="*/ 2346113 w 4995280"/>
              <a:gd name="connsiteY28" fmla="*/ 4221188 h 4221188"/>
              <a:gd name="connsiteX29" fmla="*/ 2043869 w 4995280"/>
              <a:gd name="connsiteY29" fmla="*/ 4046689 h 4221188"/>
              <a:gd name="connsiteX30" fmla="*/ 2232704 w 4995280"/>
              <a:gd name="connsiteY30" fmla="*/ 3502581 h 4221188"/>
              <a:gd name="connsiteX31" fmla="*/ 1545844 w 4995280"/>
              <a:gd name="connsiteY31" fmla="*/ 3182914 h 4221188"/>
              <a:gd name="connsiteX32" fmla="*/ 1187080 w 4995280"/>
              <a:gd name="connsiteY32" fmla="*/ 2940350 h 4221188"/>
              <a:gd name="connsiteX33" fmla="*/ 644563 w 4995280"/>
              <a:gd name="connsiteY33" fmla="*/ 3221269 h 4221188"/>
              <a:gd name="connsiteX34" fmla="*/ 313243 w 4995280"/>
              <a:gd name="connsiteY34" fmla="*/ 3021214 h 4221188"/>
              <a:gd name="connsiteX35" fmla="*/ 758618 w 4995280"/>
              <a:gd name="connsiteY35" fmla="*/ 2520701 h 4221188"/>
              <a:gd name="connsiteX36" fmla="*/ 220359 w 4995280"/>
              <a:gd name="connsiteY36" fmla="*/ 1559552 h 4221188"/>
              <a:gd name="connsiteX37" fmla="*/ 0 w 4995280"/>
              <a:gd name="connsiteY37" fmla="*/ 974235 h 4221188"/>
              <a:gd name="connsiteX38" fmla="*/ 136031 w 4995280"/>
              <a:gd name="connsiteY38" fmla="*/ 632342 h 4221188"/>
              <a:gd name="connsiteX39" fmla="*/ 441680 w 4995280"/>
              <a:gd name="connsiteY39" fmla="*/ 683821 h 4221188"/>
              <a:gd name="connsiteX40" fmla="*/ 615174 w 4995280"/>
              <a:gd name="connsiteY40" fmla="*/ 766457 h 4221188"/>
              <a:gd name="connsiteX41" fmla="*/ 1149669 w 4995280"/>
              <a:gd name="connsiteY41" fmla="*/ 564016 h 4221188"/>
              <a:gd name="connsiteX42" fmla="*/ 1235408 w 4995280"/>
              <a:gd name="connsiteY42" fmla="*/ 0 h 4221188"/>
              <a:gd name="connsiteX43" fmla="*/ 1757574 w 4995280"/>
              <a:gd name="connsiteY43" fmla="*/ 501984 h 4221188"/>
              <a:gd name="connsiteX44" fmla="*/ 2586293 w 4995280"/>
              <a:gd name="connsiteY44" fmla="*/ 651253 h 4221188"/>
              <a:gd name="connsiteX45" fmla="*/ 2586551 w 4995280"/>
              <a:gd name="connsiteY45" fmla="*/ 653057 h 4221188"/>
              <a:gd name="connsiteX46" fmla="*/ 2998334 w 4995280"/>
              <a:gd name="connsiteY46" fmla="*/ 842092 h 4221188"/>
              <a:gd name="connsiteX47" fmla="*/ 3507935 w 4995280"/>
              <a:gd name="connsiteY47" fmla="*/ 1190180 h 4221188"/>
              <a:gd name="connsiteX48" fmla="*/ 4078560 w 4995280"/>
              <a:gd name="connsiteY48" fmla="*/ 1897671 h 4221188"/>
              <a:gd name="connsiteX49" fmla="*/ 4265191 w 4995280"/>
              <a:gd name="connsiteY49" fmla="*/ 1816859 h 4221188"/>
              <a:gd name="connsiteX50" fmla="*/ 4559259 w 4995280"/>
              <a:gd name="connsiteY50" fmla="*/ 1882733 h 4221188"/>
              <a:gd name="connsiteX51" fmla="*/ 4843997 w 4995280"/>
              <a:gd name="connsiteY51" fmla="*/ 1908391 h 4221188"/>
              <a:gd name="connsiteX52" fmla="*/ 4995280 w 4995280"/>
              <a:gd name="connsiteY52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Freeform 2">
            <a:extLst>
              <a:ext uri="{FF2B5EF4-FFF2-40B4-BE49-F238E27FC236}">
                <a16:creationId xmlns:a16="http://schemas.microsoft.com/office/drawing/2014/main" id="{B6080F5F-B893-413B-97F1-FBEF3A24973B}"/>
              </a:ext>
            </a:extLst>
          </p:cNvPr>
          <p:cNvSpPr/>
          <p:nvPr/>
        </p:nvSpPr>
        <p:spPr>
          <a:xfrm rot="3335692" flipH="1">
            <a:off x="9774651" y="112942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87856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87856 w 1201383"/>
              <a:gd name="connsiteY17" fmla="*/ 0 h 1438562"/>
              <a:gd name="connsiteX0" fmla="*/ 512370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12370 w 1201383"/>
              <a:gd name="connsiteY17" fmla="*/ 0 h 1438562"/>
              <a:gd name="connsiteX0" fmla="*/ 386189 w 1075202"/>
              <a:gd name="connsiteY0" fmla="*/ 0 h 1438562"/>
              <a:gd name="connsiteX1" fmla="*/ 462578 w 1075202"/>
              <a:gd name="connsiteY1" fmla="*/ 304800 h 1438562"/>
              <a:gd name="connsiteX2" fmla="*/ 674277 w 1075202"/>
              <a:gd name="connsiteY2" fmla="*/ 459344 h 1438562"/>
              <a:gd name="connsiteX3" fmla="*/ 983737 w 1075202"/>
              <a:gd name="connsiteY3" fmla="*/ 830882 h 1438562"/>
              <a:gd name="connsiteX4" fmla="*/ 1070413 w 1075202"/>
              <a:gd name="connsiteY4" fmla="*/ 1299015 h 1438562"/>
              <a:gd name="connsiteX5" fmla="*/ 1000699 w 1075202"/>
              <a:gd name="connsiteY5" fmla="*/ 1261345 h 1438562"/>
              <a:gd name="connsiteX6" fmla="*/ 987936 w 1075202"/>
              <a:gd name="connsiteY6" fmla="*/ 1409318 h 1438562"/>
              <a:gd name="connsiteX7" fmla="*/ 910500 w 1075202"/>
              <a:gd name="connsiteY7" fmla="*/ 1334364 h 1438562"/>
              <a:gd name="connsiteX8" fmla="*/ 879387 w 1075202"/>
              <a:gd name="connsiteY8" fmla="*/ 1437195 h 1438562"/>
              <a:gd name="connsiteX9" fmla="*/ 768280 w 1075202"/>
              <a:gd name="connsiteY9" fmla="*/ 986314 h 1438562"/>
              <a:gd name="connsiteX10" fmla="*/ 435411 w 1075202"/>
              <a:gd name="connsiteY10" fmla="*/ 803357 h 1438562"/>
              <a:gd name="connsiteX11" fmla="*/ 399126 w 1075202"/>
              <a:gd name="connsiteY11" fmla="*/ 953956 h 1438562"/>
              <a:gd name="connsiteX12" fmla="*/ 435410 w 1075202"/>
              <a:gd name="connsiteY12" fmla="*/ 1175672 h 1438562"/>
              <a:gd name="connsiteX13" fmla="*/ 427038 w 1075202"/>
              <a:gd name="connsiteY13" fmla="*/ 1402288 h 1438562"/>
              <a:gd name="connsiteX14" fmla="*/ 137560 w 1075202"/>
              <a:gd name="connsiteY14" fmla="*/ 889736 h 1438562"/>
              <a:gd name="connsiteX15" fmla="*/ 69055 w 1075202"/>
              <a:gd name="connsiteY15" fmla="*/ 445938 h 1438562"/>
              <a:gd name="connsiteX16" fmla="*/ 0 w 1075202"/>
              <a:gd name="connsiteY16" fmla="*/ 240550 h 1438562"/>
              <a:gd name="connsiteX17" fmla="*/ 386189 w 1075202"/>
              <a:gd name="connsiteY17" fmla="*/ 0 h 1438562"/>
              <a:gd name="connsiteX0" fmla="*/ 225187 w 1075202"/>
              <a:gd name="connsiteY0" fmla="*/ 0 h 2195821"/>
              <a:gd name="connsiteX1" fmla="*/ 462578 w 1075202"/>
              <a:gd name="connsiteY1" fmla="*/ 1062059 h 2195821"/>
              <a:gd name="connsiteX2" fmla="*/ 674277 w 1075202"/>
              <a:gd name="connsiteY2" fmla="*/ 1216603 h 2195821"/>
              <a:gd name="connsiteX3" fmla="*/ 983737 w 1075202"/>
              <a:gd name="connsiteY3" fmla="*/ 1588141 h 2195821"/>
              <a:gd name="connsiteX4" fmla="*/ 1070413 w 1075202"/>
              <a:gd name="connsiteY4" fmla="*/ 2056274 h 2195821"/>
              <a:gd name="connsiteX5" fmla="*/ 1000699 w 1075202"/>
              <a:gd name="connsiteY5" fmla="*/ 2018604 h 2195821"/>
              <a:gd name="connsiteX6" fmla="*/ 987936 w 1075202"/>
              <a:gd name="connsiteY6" fmla="*/ 2166577 h 2195821"/>
              <a:gd name="connsiteX7" fmla="*/ 910500 w 1075202"/>
              <a:gd name="connsiteY7" fmla="*/ 2091623 h 2195821"/>
              <a:gd name="connsiteX8" fmla="*/ 879387 w 1075202"/>
              <a:gd name="connsiteY8" fmla="*/ 2194454 h 2195821"/>
              <a:gd name="connsiteX9" fmla="*/ 768280 w 1075202"/>
              <a:gd name="connsiteY9" fmla="*/ 1743573 h 2195821"/>
              <a:gd name="connsiteX10" fmla="*/ 435411 w 1075202"/>
              <a:gd name="connsiteY10" fmla="*/ 1560616 h 2195821"/>
              <a:gd name="connsiteX11" fmla="*/ 399126 w 1075202"/>
              <a:gd name="connsiteY11" fmla="*/ 1711215 h 2195821"/>
              <a:gd name="connsiteX12" fmla="*/ 435410 w 1075202"/>
              <a:gd name="connsiteY12" fmla="*/ 1932931 h 2195821"/>
              <a:gd name="connsiteX13" fmla="*/ 427038 w 1075202"/>
              <a:gd name="connsiteY13" fmla="*/ 2159547 h 2195821"/>
              <a:gd name="connsiteX14" fmla="*/ 137560 w 1075202"/>
              <a:gd name="connsiteY14" fmla="*/ 1646995 h 2195821"/>
              <a:gd name="connsiteX15" fmla="*/ 69055 w 1075202"/>
              <a:gd name="connsiteY15" fmla="*/ 1203197 h 2195821"/>
              <a:gd name="connsiteX16" fmla="*/ 0 w 1075202"/>
              <a:gd name="connsiteY16" fmla="*/ 997809 h 2195821"/>
              <a:gd name="connsiteX17" fmla="*/ 225187 w 1075202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8945 w 1324451"/>
              <a:gd name="connsiteY0" fmla="*/ 0 h 2198909"/>
              <a:gd name="connsiteX1" fmla="*/ 711827 w 1324451"/>
              <a:gd name="connsiteY1" fmla="*/ 1065147 h 2198909"/>
              <a:gd name="connsiteX2" fmla="*/ 923526 w 1324451"/>
              <a:gd name="connsiteY2" fmla="*/ 1219691 h 2198909"/>
              <a:gd name="connsiteX3" fmla="*/ 1232986 w 1324451"/>
              <a:gd name="connsiteY3" fmla="*/ 1591229 h 2198909"/>
              <a:gd name="connsiteX4" fmla="*/ 1319662 w 1324451"/>
              <a:gd name="connsiteY4" fmla="*/ 2059362 h 2198909"/>
              <a:gd name="connsiteX5" fmla="*/ 1249948 w 1324451"/>
              <a:gd name="connsiteY5" fmla="*/ 2021692 h 2198909"/>
              <a:gd name="connsiteX6" fmla="*/ 1237185 w 1324451"/>
              <a:gd name="connsiteY6" fmla="*/ 2169665 h 2198909"/>
              <a:gd name="connsiteX7" fmla="*/ 1159749 w 1324451"/>
              <a:gd name="connsiteY7" fmla="*/ 2094711 h 2198909"/>
              <a:gd name="connsiteX8" fmla="*/ 1128636 w 1324451"/>
              <a:gd name="connsiteY8" fmla="*/ 2197542 h 2198909"/>
              <a:gd name="connsiteX9" fmla="*/ 1017529 w 1324451"/>
              <a:gd name="connsiteY9" fmla="*/ 1746661 h 2198909"/>
              <a:gd name="connsiteX10" fmla="*/ 684660 w 1324451"/>
              <a:gd name="connsiteY10" fmla="*/ 1563704 h 2198909"/>
              <a:gd name="connsiteX11" fmla="*/ 648375 w 1324451"/>
              <a:gd name="connsiteY11" fmla="*/ 1714303 h 2198909"/>
              <a:gd name="connsiteX12" fmla="*/ 684659 w 1324451"/>
              <a:gd name="connsiteY12" fmla="*/ 1936019 h 2198909"/>
              <a:gd name="connsiteX13" fmla="*/ 676287 w 1324451"/>
              <a:gd name="connsiteY13" fmla="*/ 2162635 h 2198909"/>
              <a:gd name="connsiteX14" fmla="*/ 386809 w 1324451"/>
              <a:gd name="connsiteY14" fmla="*/ 1650083 h 2198909"/>
              <a:gd name="connsiteX15" fmla="*/ 318304 w 1324451"/>
              <a:gd name="connsiteY15" fmla="*/ 1206285 h 2198909"/>
              <a:gd name="connsiteX16" fmla="*/ 0 w 1324451"/>
              <a:gd name="connsiteY16" fmla="*/ 337185 h 2198909"/>
              <a:gd name="connsiteX17" fmla="*/ 478945 w 1324451"/>
              <a:gd name="connsiteY17" fmla="*/ 0 h 2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A45C8B-A59D-4521-9A9D-924018328713}"/>
              </a:ext>
            </a:extLst>
          </p:cNvPr>
          <p:cNvGrpSpPr/>
          <p:nvPr/>
        </p:nvGrpSpPr>
        <p:grpSpPr>
          <a:xfrm>
            <a:off x="3332455" y="1166299"/>
            <a:ext cx="2445036" cy="2400860"/>
            <a:chOff x="3711026" y="1599640"/>
            <a:chExt cx="1660139" cy="1630144"/>
          </a:xfrm>
        </p:grpSpPr>
        <p:grpSp>
          <p:nvGrpSpPr>
            <p:cNvPr id="42" name="그룹 2">
              <a:extLst>
                <a:ext uri="{FF2B5EF4-FFF2-40B4-BE49-F238E27FC236}">
                  <a16:creationId xmlns:a16="http://schemas.microsoft.com/office/drawing/2014/main" id="{178FEE86-9C94-4045-A360-568CA734836B}"/>
                </a:ext>
              </a:extLst>
            </p:cNvPr>
            <p:cNvGrpSpPr/>
            <p:nvPr/>
          </p:nvGrpSpPr>
          <p:grpSpPr>
            <a:xfrm>
              <a:off x="4102619" y="1599640"/>
              <a:ext cx="1181456" cy="1172060"/>
              <a:chOff x="2112749" y="3418107"/>
              <a:chExt cx="1181456" cy="1172060"/>
            </a:xfrm>
          </p:grpSpPr>
          <p:sp>
            <p:nvSpPr>
              <p:cNvPr id="43" name="자유형: 도형 113">
                <a:extLst>
                  <a:ext uri="{FF2B5EF4-FFF2-40B4-BE49-F238E27FC236}">
                    <a16:creationId xmlns:a16="http://schemas.microsoft.com/office/drawing/2014/main" id="{EB62709E-0885-48DE-A048-4C47655F83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2117447" y="3413409"/>
                <a:ext cx="1172060" cy="1181456"/>
              </a:xfrm>
              <a:custGeom>
                <a:avLst/>
                <a:gdLst>
                  <a:gd name="connsiteX0" fmla="*/ 302812 w 1172060"/>
                  <a:gd name="connsiteY0" fmla="*/ 668924 h 1181456"/>
                  <a:gd name="connsiteX1" fmla="*/ 629231 w 1172060"/>
                  <a:gd name="connsiteY1" fmla="*/ 315506 h 1181456"/>
                  <a:gd name="connsiteX2" fmla="*/ 1063707 w 1172060"/>
                  <a:gd name="connsiteY2" fmla="*/ 395423 h 1181456"/>
                  <a:gd name="connsiteX3" fmla="*/ 998378 w 1172060"/>
                  <a:gd name="connsiteY3" fmla="*/ 964382 h 1181456"/>
                  <a:gd name="connsiteX4" fmla="*/ 403821 w 1172060"/>
                  <a:gd name="connsiteY4" fmla="*/ 1073546 h 1181456"/>
                  <a:gd name="connsiteX5" fmla="*/ 403085 w 1172060"/>
                  <a:gd name="connsiteY5" fmla="*/ 1072441 h 1181456"/>
                  <a:gd name="connsiteX6" fmla="*/ 302812 w 1172060"/>
                  <a:gd name="connsiteY6" fmla="*/ 668924 h 1181456"/>
                  <a:gd name="connsiteX7" fmla="*/ 237854 w 1172060"/>
                  <a:gd name="connsiteY7" fmla="*/ 595408 h 1181456"/>
                  <a:gd name="connsiteX8" fmla="*/ 542985 w 1172060"/>
                  <a:gd name="connsiteY8" fmla="*/ 262697 h 1181456"/>
                  <a:gd name="connsiteX9" fmla="*/ 561746 w 1172060"/>
                  <a:gd name="connsiteY9" fmla="*/ 261886 h 1181456"/>
                  <a:gd name="connsiteX10" fmla="*/ 600889 w 1172060"/>
                  <a:gd name="connsiteY10" fmla="*/ 297782 h 1181456"/>
                  <a:gd name="connsiteX11" fmla="*/ 601700 w 1172060"/>
                  <a:gd name="connsiteY11" fmla="*/ 316543 h 1181456"/>
                  <a:gd name="connsiteX12" fmla="*/ 296568 w 1172060"/>
                  <a:gd name="connsiteY12" fmla="*/ 649254 h 1181456"/>
                  <a:gd name="connsiteX13" fmla="*/ 277807 w 1172060"/>
                  <a:gd name="connsiteY13" fmla="*/ 650065 h 1181456"/>
                  <a:gd name="connsiteX14" fmla="*/ 238665 w 1172060"/>
                  <a:gd name="connsiteY14" fmla="*/ 614168 h 1181456"/>
                  <a:gd name="connsiteX15" fmla="*/ 237854 w 1172060"/>
                  <a:gd name="connsiteY15" fmla="*/ 595408 h 1181456"/>
                  <a:gd name="connsiteX16" fmla="*/ 170715 w 1172060"/>
                  <a:gd name="connsiteY16" fmla="*/ 196213 h 1181456"/>
                  <a:gd name="connsiteX17" fmla="*/ 330127 w 1172060"/>
                  <a:gd name="connsiteY17" fmla="*/ 165192 h 1181456"/>
                  <a:gd name="connsiteX18" fmla="*/ 440075 w 1172060"/>
                  <a:gd name="connsiteY18" fmla="*/ 1218 h 1181456"/>
                  <a:gd name="connsiteX19" fmla="*/ 521596 w 1172060"/>
                  <a:gd name="connsiteY19" fmla="*/ 248757 h 1181456"/>
                  <a:gd name="connsiteX20" fmla="*/ 234141 w 1172060"/>
                  <a:gd name="connsiteY20" fmla="*/ 569990 h 1181456"/>
                  <a:gd name="connsiteX21" fmla="*/ 35337 w 1172060"/>
                  <a:gd name="connsiteY21" fmla="*/ 578003 h 1181456"/>
                  <a:gd name="connsiteX22" fmla="*/ 123970 w 1172060"/>
                  <a:gd name="connsiteY22" fmla="*/ 403571 h 1181456"/>
                  <a:gd name="connsiteX23" fmla="*/ 170715 w 1172060"/>
                  <a:gd name="connsiteY23" fmla="*/ 196213 h 118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2060" h="1181456">
                    <a:moveTo>
                      <a:pt x="302812" y="668924"/>
                    </a:moveTo>
                    <a:lnTo>
                      <a:pt x="629231" y="315506"/>
                    </a:lnTo>
                    <a:cubicBezTo>
                      <a:pt x="848283" y="306381"/>
                      <a:pt x="978182" y="305056"/>
                      <a:pt x="1063707" y="395423"/>
                    </a:cubicBezTo>
                    <a:cubicBezTo>
                      <a:pt x="1170280" y="508029"/>
                      <a:pt x="1267197" y="650379"/>
                      <a:pt x="998378" y="964382"/>
                    </a:cubicBezTo>
                    <a:cubicBezTo>
                      <a:pt x="696240" y="1276281"/>
                      <a:pt x="521556" y="1194524"/>
                      <a:pt x="403821" y="1073546"/>
                    </a:cubicBezTo>
                    <a:lnTo>
                      <a:pt x="403085" y="1072441"/>
                    </a:lnTo>
                    <a:cubicBezTo>
                      <a:pt x="324908" y="984678"/>
                      <a:pt x="302320" y="883213"/>
                      <a:pt x="302812" y="668924"/>
                    </a:cubicBezTo>
                    <a:close/>
                    <a:moveTo>
                      <a:pt x="237854" y="595408"/>
                    </a:moveTo>
                    <a:lnTo>
                      <a:pt x="542985" y="262697"/>
                    </a:lnTo>
                    <a:cubicBezTo>
                      <a:pt x="547942" y="257292"/>
                      <a:pt x="556341" y="256929"/>
                      <a:pt x="561746" y="261886"/>
                    </a:cubicBezTo>
                    <a:lnTo>
                      <a:pt x="600889" y="297782"/>
                    </a:lnTo>
                    <a:cubicBezTo>
                      <a:pt x="606293" y="302739"/>
                      <a:pt x="606657" y="311139"/>
                      <a:pt x="601700" y="316543"/>
                    </a:cubicBezTo>
                    <a:lnTo>
                      <a:pt x="296568" y="649254"/>
                    </a:lnTo>
                    <a:cubicBezTo>
                      <a:pt x="291611" y="654659"/>
                      <a:pt x="283212" y="655022"/>
                      <a:pt x="277807" y="650065"/>
                    </a:cubicBezTo>
                    <a:lnTo>
                      <a:pt x="238665" y="614168"/>
                    </a:lnTo>
                    <a:cubicBezTo>
                      <a:pt x="233260" y="609211"/>
                      <a:pt x="232898" y="600812"/>
                      <a:pt x="237854" y="595408"/>
                    </a:cubicBezTo>
                    <a:close/>
                    <a:moveTo>
                      <a:pt x="170715" y="196213"/>
                    </a:moveTo>
                    <a:cubicBezTo>
                      <a:pt x="239941" y="133429"/>
                      <a:pt x="250327" y="149631"/>
                      <a:pt x="330127" y="165192"/>
                    </a:cubicBezTo>
                    <a:cubicBezTo>
                      <a:pt x="445765" y="184636"/>
                      <a:pt x="396659" y="17962"/>
                      <a:pt x="440075" y="1218"/>
                    </a:cubicBezTo>
                    <a:cubicBezTo>
                      <a:pt x="478089" y="-13442"/>
                      <a:pt x="565874" y="106294"/>
                      <a:pt x="521596" y="248757"/>
                    </a:cubicBezTo>
                    <a:cubicBezTo>
                      <a:pt x="421713" y="357668"/>
                      <a:pt x="334023" y="461079"/>
                      <a:pt x="234141" y="569990"/>
                    </a:cubicBezTo>
                    <a:cubicBezTo>
                      <a:pt x="126009" y="620334"/>
                      <a:pt x="81210" y="609522"/>
                      <a:pt x="35337" y="578003"/>
                    </a:cubicBezTo>
                    <a:cubicBezTo>
                      <a:pt x="-10537" y="546484"/>
                      <a:pt x="-37835" y="446419"/>
                      <a:pt x="123970" y="403571"/>
                    </a:cubicBezTo>
                    <a:cubicBezTo>
                      <a:pt x="185254" y="392132"/>
                      <a:pt x="69653" y="346354"/>
                      <a:pt x="170715" y="1962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Block Arc 11">
                <a:extLst>
                  <a:ext uri="{FF2B5EF4-FFF2-40B4-BE49-F238E27FC236}">
                    <a16:creationId xmlns:a16="http://schemas.microsoft.com/office/drawing/2014/main" id="{73F2DAD8-E581-419E-B2BA-8FFECE96E2E8}"/>
                  </a:ext>
                </a:extLst>
              </p:cNvPr>
              <p:cNvSpPr/>
              <p:nvPr/>
            </p:nvSpPr>
            <p:spPr>
              <a:xfrm>
                <a:off x="2575942" y="4011357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그룹 87">
              <a:extLst>
                <a:ext uri="{FF2B5EF4-FFF2-40B4-BE49-F238E27FC236}">
                  <a16:creationId xmlns:a16="http://schemas.microsoft.com/office/drawing/2014/main" id="{CC91AF6E-E343-48E5-933A-514FEA29AEA4}"/>
                </a:ext>
              </a:extLst>
            </p:cNvPr>
            <p:cNvGrpSpPr/>
            <p:nvPr/>
          </p:nvGrpSpPr>
          <p:grpSpPr>
            <a:xfrm rot="499283">
              <a:off x="3711026" y="2443589"/>
              <a:ext cx="1660139" cy="786195"/>
              <a:chOff x="1774163" y="2217893"/>
              <a:chExt cx="1927508" cy="912812"/>
            </a:xfrm>
          </p:grpSpPr>
          <p:grpSp>
            <p:nvGrpSpPr>
              <p:cNvPr id="46" name="그룹 86">
                <a:extLst>
                  <a:ext uri="{FF2B5EF4-FFF2-40B4-BE49-F238E27FC236}">
                    <a16:creationId xmlns:a16="http://schemas.microsoft.com/office/drawing/2014/main" id="{D86A64B4-B0EB-431E-AD31-CA3CDAB7C8CB}"/>
                  </a:ext>
                </a:extLst>
              </p:cNvPr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solidFill>
                <a:schemeClr val="bg1"/>
              </a:solidFill>
            </p:grpSpPr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CACE4F68-3F37-435D-AF23-C2B0E0E82E80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0659448A-4090-4397-BCA7-255FA3E33376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직사각형 85">
                <a:extLst>
                  <a:ext uri="{FF2B5EF4-FFF2-40B4-BE49-F238E27FC236}">
                    <a16:creationId xmlns:a16="http://schemas.microsoft.com/office/drawing/2014/main" id="{CDB530CE-FB70-4422-9F82-BF529DD374DE}"/>
                  </a:ext>
                </a:extLst>
              </p:cNvPr>
              <p:cNvSpPr/>
              <p:nvPr/>
            </p:nvSpPr>
            <p:spPr>
              <a:xfrm rot="19296495">
                <a:off x="1901289" y="2421398"/>
                <a:ext cx="285737" cy="70930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52EF609-A65C-4E35-8389-F78FE16CCA85}"/>
              </a:ext>
            </a:extLst>
          </p:cNvPr>
          <p:cNvGrpSpPr/>
          <p:nvPr/>
        </p:nvGrpSpPr>
        <p:grpSpPr>
          <a:xfrm>
            <a:off x="5938297" y="2439156"/>
            <a:ext cx="2544566" cy="4087609"/>
            <a:chOff x="7185244" y="414682"/>
            <a:chExt cx="2544566" cy="4087609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DE8A213-8321-4CC2-B3AE-2B9C37E688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675B6F7-4C1D-4D79-B7EF-8291E0A4D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E213359-E2A7-4799-BA2B-CA29866C7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AA3C222-5E93-4A0B-8660-2BA8657858A1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FFA6FDD-62F0-45E9-B462-C3CDD10F6661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BD43B6F-3998-445D-83B6-1C0644052F30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3F7D366-9479-49FD-9049-72472677A9C7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D2B5CC3-13F7-40F1-96D1-6B708E9D6A05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FAE2CEB-8905-4731-B2AD-609AAB8B92E9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F4788ED-D736-44CF-8FC4-AA968E494DA0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2718C03-A4F6-482F-8EFF-F3F3491953F6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8F8DA16-9135-49FF-BFAF-3BF87D68E1DC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0FE1581-12AF-4BBC-ABA8-2BDED535F43E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3CEC677-B905-40AF-AA62-D37851B0E228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3A171F8-97B2-4E56-8025-7692A99FFB38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5AB1690-01D6-4723-839A-18B804A582DD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4DAB8BB-657A-4470-B495-5851A0AF0EA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1E5BE17-BC53-4124-8C83-474BEAC370CA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D2BCD1A-2B3A-4948-B122-2C30DBBA08F6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B97CCA8F-66BB-4039-A1C5-71315CF14616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2999B279-FE96-4050-B687-D2CF7BF415C8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D0D71D01-6A85-4447-BDE7-B82071844B4A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E866BCB4-58CA-489F-9BC8-D01C257C9A77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61C04DE1-CD35-4AEE-8CFB-3CB013C30D4D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EBD93C5-D9AE-445A-99FE-A521D640A682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66C9C18-D8C5-4538-B304-AE71FFA9AA2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675829E8-25B3-46B9-8BBE-BFD984B2BE3E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5132E262-55B2-433F-8883-A9710AE1F266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09AAC294-F654-4139-935E-46727B61754C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18C881B1-7C46-4A97-A87B-936E5EAF08FA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BF4D98A0-924B-4791-AA88-9236A38012A0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63CD039-3FF1-4D37-BE9B-E6C503D35B40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07D63F7-9155-49F1-853B-CFEA99B6AEDA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2998E6E5-584A-4F46-B6A8-91F808A3A650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2DA3C1A9-BF8E-4C17-84A9-A3C70985573A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681D35A-870B-4180-8648-7461C9A85308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EEAD3B68-38E6-40D0-9A4E-4897FC302554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3FB2E2E0-CF94-4C90-8FC3-D0E0A6BC0FFC}"/>
              </a:ext>
            </a:extLst>
          </p:cNvPr>
          <p:cNvSpPr/>
          <p:nvPr/>
        </p:nvSpPr>
        <p:spPr>
          <a:xfrm>
            <a:off x="3185987" y="4555133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63C7B2EF-D191-41AD-97A9-BF2223044FCE}"/>
              </a:ext>
            </a:extLst>
          </p:cNvPr>
          <p:cNvSpPr/>
          <p:nvPr/>
        </p:nvSpPr>
        <p:spPr>
          <a:xfrm>
            <a:off x="4037229" y="4581244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BBAD88BA-BD4C-420C-AD51-2A9AE179C2FA}"/>
              </a:ext>
            </a:extLst>
          </p:cNvPr>
          <p:cNvSpPr/>
          <p:nvPr/>
        </p:nvSpPr>
        <p:spPr>
          <a:xfrm>
            <a:off x="3991588" y="3865841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4B059104-18EA-4C9E-B52A-A8A869A54D53}"/>
              </a:ext>
            </a:extLst>
          </p:cNvPr>
          <p:cNvSpPr/>
          <p:nvPr/>
        </p:nvSpPr>
        <p:spPr>
          <a:xfrm>
            <a:off x="5099987" y="389977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</p:spTree>
    <p:extLst>
      <p:ext uri="{BB962C8B-B14F-4D97-AF65-F5344CB8AC3E}">
        <p14:creationId xmlns:p14="http://schemas.microsoft.com/office/powerpoint/2010/main" val="35293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479D48-EB49-44CB-AE13-7D66CDC4F09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2F80C1-2218-4D29-AE05-5E3DDBFCE12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77A0F8-8486-46DF-AE7F-2249BF50FE5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65830A-0480-4619-A0F2-853FB95726B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0" name="Graphic 20">
            <a:extLst>
              <a:ext uri="{FF2B5EF4-FFF2-40B4-BE49-F238E27FC236}">
                <a16:creationId xmlns:a16="http://schemas.microsoft.com/office/drawing/2014/main" id="{5CDA19FF-5E38-46A4-9379-DA816AC630F0}"/>
              </a:ext>
            </a:extLst>
          </p:cNvPr>
          <p:cNvSpPr/>
          <p:nvPr/>
        </p:nvSpPr>
        <p:spPr>
          <a:xfrm>
            <a:off x="2183312" y="1802527"/>
            <a:ext cx="866775" cy="1676400"/>
          </a:xfrm>
          <a:custGeom>
            <a:avLst/>
            <a:gdLst>
              <a:gd name="connsiteX0" fmla="*/ 435531 w 866775"/>
              <a:gd name="connsiteY0" fmla="*/ 0 h 1676400"/>
              <a:gd name="connsiteX1" fmla="*/ 42148 w 866775"/>
              <a:gd name="connsiteY1" fmla="*/ 681038 h 1676400"/>
              <a:gd name="connsiteX2" fmla="*/ 42148 w 866775"/>
              <a:gd name="connsiteY2" fmla="*/ 997268 h 1676400"/>
              <a:gd name="connsiteX3" fmla="*/ 435531 w 866775"/>
              <a:gd name="connsiteY3" fmla="*/ 1678305 h 1676400"/>
              <a:gd name="connsiteX4" fmla="*/ 828913 w 866775"/>
              <a:gd name="connsiteY4" fmla="*/ 997268 h 1676400"/>
              <a:gd name="connsiteX5" fmla="*/ 828913 w 866775"/>
              <a:gd name="connsiteY5" fmla="*/ 681038 h 1676400"/>
              <a:gd name="connsiteX6" fmla="*/ 435531 w 866775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1676400">
                <a:moveTo>
                  <a:pt x="435531" y="0"/>
                </a:moveTo>
                <a:lnTo>
                  <a:pt x="42148" y="681038"/>
                </a:lnTo>
                <a:cubicBezTo>
                  <a:pt x="-14049" y="779145"/>
                  <a:pt x="-14049" y="899160"/>
                  <a:pt x="42148" y="997268"/>
                </a:cubicBezTo>
                <a:lnTo>
                  <a:pt x="435531" y="1678305"/>
                </a:lnTo>
                <a:lnTo>
                  <a:pt x="828913" y="997268"/>
                </a:lnTo>
                <a:cubicBezTo>
                  <a:pt x="886063" y="899160"/>
                  <a:pt x="886063" y="779145"/>
                  <a:pt x="828913" y="681038"/>
                </a:cubicBezTo>
                <a:lnTo>
                  <a:pt x="435531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0">
            <a:extLst>
              <a:ext uri="{FF2B5EF4-FFF2-40B4-BE49-F238E27FC236}">
                <a16:creationId xmlns:a16="http://schemas.microsoft.com/office/drawing/2014/main" id="{15F8E7C1-6E50-4960-AA1A-CCF26AA07A85}"/>
              </a:ext>
            </a:extLst>
          </p:cNvPr>
          <p:cNvSpPr/>
          <p:nvPr/>
        </p:nvSpPr>
        <p:spPr>
          <a:xfrm>
            <a:off x="5006992" y="1802527"/>
            <a:ext cx="866775" cy="1676400"/>
          </a:xfrm>
          <a:custGeom>
            <a:avLst/>
            <a:gdLst>
              <a:gd name="connsiteX0" fmla="*/ 435531 w 866775"/>
              <a:gd name="connsiteY0" fmla="*/ 0 h 1676400"/>
              <a:gd name="connsiteX1" fmla="*/ 42148 w 866775"/>
              <a:gd name="connsiteY1" fmla="*/ 681038 h 1676400"/>
              <a:gd name="connsiteX2" fmla="*/ 42148 w 866775"/>
              <a:gd name="connsiteY2" fmla="*/ 997268 h 1676400"/>
              <a:gd name="connsiteX3" fmla="*/ 435531 w 866775"/>
              <a:gd name="connsiteY3" fmla="*/ 1678305 h 1676400"/>
              <a:gd name="connsiteX4" fmla="*/ 828913 w 866775"/>
              <a:gd name="connsiteY4" fmla="*/ 997268 h 1676400"/>
              <a:gd name="connsiteX5" fmla="*/ 828913 w 866775"/>
              <a:gd name="connsiteY5" fmla="*/ 681038 h 1676400"/>
              <a:gd name="connsiteX6" fmla="*/ 435531 w 866775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1676400">
                <a:moveTo>
                  <a:pt x="435531" y="0"/>
                </a:moveTo>
                <a:lnTo>
                  <a:pt x="42148" y="681038"/>
                </a:lnTo>
                <a:cubicBezTo>
                  <a:pt x="-14049" y="779145"/>
                  <a:pt x="-14049" y="899160"/>
                  <a:pt x="42148" y="997268"/>
                </a:cubicBezTo>
                <a:lnTo>
                  <a:pt x="435531" y="1678305"/>
                </a:lnTo>
                <a:lnTo>
                  <a:pt x="828913" y="997268"/>
                </a:lnTo>
                <a:cubicBezTo>
                  <a:pt x="886063" y="899160"/>
                  <a:pt x="886063" y="779145"/>
                  <a:pt x="828913" y="681038"/>
                </a:cubicBezTo>
                <a:lnTo>
                  <a:pt x="435531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0">
            <a:extLst>
              <a:ext uri="{FF2B5EF4-FFF2-40B4-BE49-F238E27FC236}">
                <a16:creationId xmlns:a16="http://schemas.microsoft.com/office/drawing/2014/main" id="{9F8ED8C1-3333-4281-AB88-477A3F048E22}"/>
              </a:ext>
            </a:extLst>
          </p:cNvPr>
          <p:cNvSpPr/>
          <p:nvPr/>
        </p:nvSpPr>
        <p:spPr>
          <a:xfrm>
            <a:off x="7830672" y="1802527"/>
            <a:ext cx="866775" cy="1676400"/>
          </a:xfrm>
          <a:custGeom>
            <a:avLst/>
            <a:gdLst>
              <a:gd name="connsiteX0" fmla="*/ 435531 w 866775"/>
              <a:gd name="connsiteY0" fmla="*/ 0 h 1676400"/>
              <a:gd name="connsiteX1" fmla="*/ 42148 w 866775"/>
              <a:gd name="connsiteY1" fmla="*/ 681038 h 1676400"/>
              <a:gd name="connsiteX2" fmla="*/ 42148 w 866775"/>
              <a:gd name="connsiteY2" fmla="*/ 997268 h 1676400"/>
              <a:gd name="connsiteX3" fmla="*/ 435531 w 866775"/>
              <a:gd name="connsiteY3" fmla="*/ 1678305 h 1676400"/>
              <a:gd name="connsiteX4" fmla="*/ 828913 w 866775"/>
              <a:gd name="connsiteY4" fmla="*/ 997268 h 1676400"/>
              <a:gd name="connsiteX5" fmla="*/ 828913 w 866775"/>
              <a:gd name="connsiteY5" fmla="*/ 681038 h 1676400"/>
              <a:gd name="connsiteX6" fmla="*/ 435531 w 866775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1676400">
                <a:moveTo>
                  <a:pt x="435531" y="0"/>
                </a:moveTo>
                <a:lnTo>
                  <a:pt x="42148" y="681038"/>
                </a:lnTo>
                <a:cubicBezTo>
                  <a:pt x="-14049" y="779145"/>
                  <a:pt x="-14049" y="899160"/>
                  <a:pt x="42148" y="997268"/>
                </a:cubicBezTo>
                <a:lnTo>
                  <a:pt x="435531" y="1678305"/>
                </a:lnTo>
                <a:lnTo>
                  <a:pt x="828913" y="997268"/>
                </a:lnTo>
                <a:cubicBezTo>
                  <a:pt x="886063" y="899160"/>
                  <a:pt x="886063" y="779145"/>
                  <a:pt x="828913" y="681038"/>
                </a:cubicBezTo>
                <a:lnTo>
                  <a:pt x="435531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20">
            <a:extLst>
              <a:ext uri="{FF2B5EF4-FFF2-40B4-BE49-F238E27FC236}">
                <a16:creationId xmlns:a16="http://schemas.microsoft.com/office/drawing/2014/main" id="{066D45AA-ABD6-439E-AC75-FC58D010656C}"/>
              </a:ext>
            </a:extLst>
          </p:cNvPr>
          <p:cNvSpPr/>
          <p:nvPr/>
        </p:nvSpPr>
        <p:spPr>
          <a:xfrm>
            <a:off x="10654352" y="1802527"/>
            <a:ext cx="866775" cy="1676400"/>
          </a:xfrm>
          <a:custGeom>
            <a:avLst/>
            <a:gdLst>
              <a:gd name="connsiteX0" fmla="*/ 435531 w 866775"/>
              <a:gd name="connsiteY0" fmla="*/ 0 h 1676400"/>
              <a:gd name="connsiteX1" fmla="*/ 42148 w 866775"/>
              <a:gd name="connsiteY1" fmla="*/ 681038 h 1676400"/>
              <a:gd name="connsiteX2" fmla="*/ 42148 w 866775"/>
              <a:gd name="connsiteY2" fmla="*/ 997268 h 1676400"/>
              <a:gd name="connsiteX3" fmla="*/ 435531 w 866775"/>
              <a:gd name="connsiteY3" fmla="*/ 1678305 h 1676400"/>
              <a:gd name="connsiteX4" fmla="*/ 828913 w 866775"/>
              <a:gd name="connsiteY4" fmla="*/ 997268 h 1676400"/>
              <a:gd name="connsiteX5" fmla="*/ 828913 w 866775"/>
              <a:gd name="connsiteY5" fmla="*/ 681038 h 1676400"/>
              <a:gd name="connsiteX6" fmla="*/ 435531 w 866775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1676400">
                <a:moveTo>
                  <a:pt x="435531" y="0"/>
                </a:moveTo>
                <a:lnTo>
                  <a:pt x="42148" y="681038"/>
                </a:lnTo>
                <a:cubicBezTo>
                  <a:pt x="-14049" y="779145"/>
                  <a:pt x="-14049" y="899160"/>
                  <a:pt x="42148" y="997268"/>
                </a:cubicBezTo>
                <a:lnTo>
                  <a:pt x="435531" y="1678305"/>
                </a:lnTo>
                <a:lnTo>
                  <a:pt x="828913" y="997268"/>
                </a:lnTo>
                <a:cubicBezTo>
                  <a:pt x="886063" y="899160"/>
                  <a:pt x="886063" y="779145"/>
                  <a:pt x="828913" y="681038"/>
                </a:cubicBezTo>
                <a:lnTo>
                  <a:pt x="435531" y="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Content Placeholder 12">
            <a:extLst>
              <a:ext uri="{FF2B5EF4-FFF2-40B4-BE49-F238E27FC236}">
                <a16:creationId xmlns:a16="http://schemas.microsoft.com/office/drawing/2014/main" id="{1268519B-B9E0-4D02-8205-7FBD053E5980}"/>
              </a:ext>
            </a:extLst>
          </p:cNvPr>
          <p:cNvSpPr txBox="1">
            <a:spLocks/>
          </p:cNvSpPr>
          <p:nvPr/>
        </p:nvSpPr>
        <p:spPr>
          <a:xfrm>
            <a:off x="6559722" y="4017912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56" name="Content Placeholder 13">
            <a:extLst>
              <a:ext uri="{FF2B5EF4-FFF2-40B4-BE49-F238E27FC236}">
                <a16:creationId xmlns:a16="http://schemas.microsoft.com/office/drawing/2014/main" id="{D81ECCCB-60E6-4953-B45B-6CAC0A8604FC}"/>
              </a:ext>
            </a:extLst>
          </p:cNvPr>
          <p:cNvSpPr txBox="1">
            <a:spLocks/>
          </p:cNvSpPr>
          <p:nvPr/>
        </p:nvSpPr>
        <p:spPr>
          <a:xfrm>
            <a:off x="6559956" y="4330208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57" name="Group 25">
            <a:extLst>
              <a:ext uri="{FF2B5EF4-FFF2-40B4-BE49-F238E27FC236}">
                <a16:creationId xmlns:a16="http://schemas.microsoft.com/office/drawing/2014/main" id="{A9EE6404-B044-44BE-A01D-5C57498B63D8}"/>
              </a:ext>
            </a:extLst>
          </p:cNvPr>
          <p:cNvGrpSpPr/>
          <p:nvPr/>
        </p:nvGrpSpPr>
        <p:grpSpPr>
          <a:xfrm>
            <a:off x="7249464" y="4723662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58" name="Rectangle 26">
              <a:extLst>
                <a:ext uri="{FF2B5EF4-FFF2-40B4-BE49-F238E27FC236}">
                  <a16:creationId xmlns:a16="http://schemas.microsoft.com/office/drawing/2014/main" id="{11C1080B-4878-413B-B5A7-E37B60B97361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8CCAE6ED-D880-4C75-87A2-9457B9C16EB7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462E481C-2A70-4D38-BDDD-2AB5D1DB9FEC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71AD1050-2823-42FE-836F-BAC12274DF63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53">
            <a:extLst>
              <a:ext uri="{FF2B5EF4-FFF2-40B4-BE49-F238E27FC236}">
                <a16:creationId xmlns:a16="http://schemas.microsoft.com/office/drawing/2014/main" id="{7AAE3B80-65E4-4161-8525-EB5C9BD465BC}"/>
              </a:ext>
            </a:extLst>
          </p:cNvPr>
          <p:cNvGrpSpPr/>
          <p:nvPr/>
        </p:nvGrpSpPr>
        <p:grpSpPr>
          <a:xfrm>
            <a:off x="6994916" y="5641876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Rounded Rectangle 3">
              <a:extLst>
                <a:ext uri="{FF2B5EF4-FFF2-40B4-BE49-F238E27FC236}">
                  <a16:creationId xmlns:a16="http://schemas.microsoft.com/office/drawing/2014/main" id="{1C62CC51-7454-4E0E-A87D-2ACCCC4B4F0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Rounded Rectangle 39">
              <a:extLst>
                <a:ext uri="{FF2B5EF4-FFF2-40B4-BE49-F238E27FC236}">
                  <a16:creationId xmlns:a16="http://schemas.microsoft.com/office/drawing/2014/main" id="{4574ECC7-44BE-4F28-B516-8869D64C9F6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Rounded Rectangle 2">
              <a:extLst>
                <a:ext uri="{FF2B5EF4-FFF2-40B4-BE49-F238E27FC236}">
                  <a16:creationId xmlns:a16="http://schemas.microsoft.com/office/drawing/2014/main" id="{973EFE79-E0CE-42B1-BE82-8B9BE723098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6" name="직사각형 5">
            <a:extLst>
              <a:ext uri="{FF2B5EF4-FFF2-40B4-BE49-F238E27FC236}">
                <a16:creationId xmlns:a16="http://schemas.microsoft.com/office/drawing/2014/main" id="{5756E4EF-7211-4B18-82E8-338645961843}"/>
              </a:ext>
            </a:extLst>
          </p:cNvPr>
          <p:cNvSpPr/>
          <p:nvPr/>
        </p:nvSpPr>
        <p:spPr>
          <a:xfrm>
            <a:off x="6559957" y="4927342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EE649A73-B9DE-4402-AF12-40FC8A3AC219}"/>
              </a:ext>
            </a:extLst>
          </p:cNvPr>
          <p:cNvSpPr txBox="1">
            <a:spLocks/>
          </p:cNvSpPr>
          <p:nvPr/>
        </p:nvSpPr>
        <p:spPr>
          <a:xfrm>
            <a:off x="3741044" y="4017912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AECF1BC1-588F-4001-A92D-E68BC597F39E}"/>
              </a:ext>
            </a:extLst>
          </p:cNvPr>
          <p:cNvSpPr txBox="1">
            <a:spLocks/>
          </p:cNvSpPr>
          <p:nvPr/>
        </p:nvSpPr>
        <p:spPr>
          <a:xfrm>
            <a:off x="3741278" y="4330208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46" name="Group 16">
            <a:extLst>
              <a:ext uri="{FF2B5EF4-FFF2-40B4-BE49-F238E27FC236}">
                <a16:creationId xmlns:a16="http://schemas.microsoft.com/office/drawing/2014/main" id="{ADF095EA-0F33-4B0E-AE32-20571061C4EB}"/>
              </a:ext>
            </a:extLst>
          </p:cNvPr>
          <p:cNvGrpSpPr/>
          <p:nvPr/>
        </p:nvGrpSpPr>
        <p:grpSpPr>
          <a:xfrm>
            <a:off x="4430786" y="4723662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62BFE44E-26EB-4B21-8099-C102710F8B12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id="{74E4F32D-50C6-459D-82DB-ACA405B634D2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E08357C0-5E6A-4D01-B862-A870F697920E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40A87E28-983B-4379-B804-1D6300083F77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3FD16754-4B4E-4FE7-8F6A-72D7B0B83D65}"/>
              </a:ext>
            </a:extLst>
          </p:cNvPr>
          <p:cNvGrpSpPr/>
          <p:nvPr/>
        </p:nvGrpSpPr>
        <p:grpSpPr>
          <a:xfrm>
            <a:off x="4176238" y="5641876"/>
            <a:ext cx="1074299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ECE20BDA-B223-485B-B08C-59BAB0BAF0C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id="{461097E9-CD4E-473E-BDD9-E39A87514EA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87654D30-6BA4-4B23-AD57-388F577D896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7" name="직사각형 82">
            <a:extLst>
              <a:ext uri="{FF2B5EF4-FFF2-40B4-BE49-F238E27FC236}">
                <a16:creationId xmlns:a16="http://schemas.microsoft.com/office/drawing/2014/main" id="{EB754FFD-7946-4878-AE4A-8A0EE54AA36F}"/>
              </a:ext>
            </a:extLst>
          </p:cNvPr>
          <p:cNvSpPr/>
          <p:nvPr/>
        </p:nvSpPr>
        <p:spPr>
          <a:xfrm>
            <a:off x="3726038" y="4927342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E5F56ED6-108C-4495-A3E1-EBC9AED3C88D}"/>
              </a:ext>
            </a:extLst>
          </p:cNvPr>
          <p:cNvSpPr txBox="1">
            <a:spLocks/>
          </p:cNvSpPr>
          <p:nvPr/>
        </p:nvSpPr>
        <p:spPr>
          <a:xfrm>
            <a:off x="907360" y="4017912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14AC702A-FEB3-4DC5-AF45-64B8155C4396}"/>
              </a:ext>
            </a:extLst>
          </p:cNvPr>
          <p:cNvSpPr txBox="1">
            <a:spLocks/>
          </p:cNvSpPr>
          <p:nvPr/>
        </p:nvSpPr>
        <p:spPr>
          <a:xfrm>
            <a:off x="907594" y="4330208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DAD270C0-DDB4-4BC8-8460-11D3A895A7D6}"/>
              </a:ext>
            </a:extLst>
          </p:cNvPr>
          <p:cNvGrpSpPr/>
          <p:nvPr/>
        </p:nvGrpSpPr>
        <p:grpSpPr>
          <a:xfrm>
            <a:off x="1597102" y="4723662"/>
            <a:ext cx="565200" cy="108000"/>
            <a:chOff x="899592" y="4371950"/>
            <a:chExt cx="565200" cy="108000"/>
          </a:xfrm>
          <a:solidFill>
            <a:schemeClr val="accent1"/>
          </a:solidFill>
        </p:grpSpPr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234DC59F-D6E9-4F17-BB9D-A008459F8C69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86E3FA4F-6224-44B8-BAC9-9F0DD35805CA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441799EB-A675-4EF3-9D09-4772FE15D4C3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3CC253FA-C135-4629-962D-B09051387041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B8CDBEDB-8A36-4553-810C-C57E88E4547C}"/>
              </a:ext>
            </a:extLst>
          </p:cNvPr>
          <p:cNvGrpSpPr/>
          <p:nvPr/>
        </p:nvGrpSpPr>
        <p:grpSpPr>
          <a:xfrm>
            <a:off x="1342554" y="5641876"/>
            <a:ext cx="1074299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5CCF6741-4F56-4988-875B-15AA12CFBD3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ounded Rectangle 39">
              <a:extLst>
                <a:ext uri="{FF2B5EF4-FFF2-40B4-BE49-F238E27FC236}">
                  <a16:creationId xmlns:a16="http://schemas.microsoft.com/office/drawing/2014/main" id="{0AE1C937-E7B1-4169-B3AC-CF6BA3B290C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1550CDD6-3FB9-4584-9595-069B0543E19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8" name="직사각형 83">
            <a:extLst>
              <a:ext uri="{FF2B5EF4-FFF2-40B4-BE49-F238E27FC236}">
                <a16:creationId xmlns:a16="http://schemas.microsoft.com/office/drawing/2014/main" id="{1441152A-747B-4B9F-9538-80D68D500B4E}"/>
              </a:ext>
            </a:extLst>
          </p:cNvPr>
          <p:cNvSpPr/>
          <p:nvPr/>
        </p:nvSpPr>
        <p:spPr>
          <a:xfrm>
            <a:off x="907595" y="4927342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90E69A4-3226-456B-A6D3-2D90A0159BC0}"/>
              </a:ext>
            </a:extLst>
          </p:cNvPr>
          <p:cNvGrpSpPr/>
          <p:nvPr/>
        </p:nvGrpSpPr>
        <p:grpSpPr>
          <a:xfrm>
            <a:off x="9378400" y="4017912"/>
            <a:ext cx="1944687" cy="1933089"/>
            <a:chOff x="6988889" y="4188728"/>
            <a:chExt cx="1944687" cy="1933089"/>
          </a:xfrm>
        </p:grpSpPr>
        <p:sp>
          <p:nvSpPr>
            <p:cNvPr id="73" name="Content Placeholder 12">
              <a:extLst>
                <a:ext uri="{FF2B5EF4-FFF2-40B4-BE49-F238E27FC236}">
                  <a16:creationId xmlns:a16="http://schemas.microsoft.com/office/drawing/2014/main" id="{3F8E9399-C66B-4238-A8AE-D4575A66BBE6}"/>
                </a:ext>
              </a:extLst>
            </p:cNvPr>
            <p:cNvSpPr txBox="1">
              <a:spLocks/>
            </p:cNvSpPr>
            <p:nvPr/>
          </p:nvSpPr>
          <p:spPr>
            <a:xfrm>
              <a:off x="6988889" y="4188728"/>
              <a:ext cx="1944687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/>
                <a:t>Member Name</a:t>
              </a:r>
              <a:endParaRPr lang="ko-KR" altLang="en-US" sz="1600" dirty="0"/>
            </a:p>
          </p:txBody>
        </p:sp>
        <p:sp>
          <p:nvSpPr>
            <p:cNvPr id="74" name="Content Placeholder 13">
              <a:extLst>
                <a:ext uri="{FF2B5EF4-FFF2-40B4-BE49-F238E27FC236}">
                  <a16:creationId xmlns:a16="http://schemas.microsoft.com/office/drawing/2014/main" id="{5B467048-2909-4E90-847D-B71200EE13FC}"/>
                </a:ext>
              </a:extLst>
            </p:cNvPr>
            <p:cNvSpPr txBox="1">
              <a:spLocks/>
            </p:cNvSpPr>
            <p:nvPr/>
          </p:nvSpPr>
          <p:spPr>
            <a:xfrm>
              <a:off x="6989123" y="4501024"/>
              <a:ext cx="1944216" cy="28803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Developer</a:t>
              </a:r>
            </a:p>
          </p:txBody>
        </p: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C2CBE400-3097-4A71-86B8-5A2CD307AB0A}"/>
                </a:ext>
              </a:extLst>
            </p:cNvPr>
            <p:cNvGrpSpPr/>
            <p:nvPr/>
          </p:nvGrpSpPr>
          <p:grpSpPr>
            <a:xfrm>
              <a:off x="7678631" y="4894478"/>
              <a:ext cx="565200" cy="108000"/>
              <a:chOff x="899592" y="4371950"/>
              <a:chExt cx="565200" cy="108000"/>
            </a:xfrm>
            <a:solidFill>
              <a:schemeClr val="accent4"/>
            </a:solidFill>
          </p:grpSpPr>
          <p:sp>
            <p:nvSpPr>
              <p:cNvPr id="81" name="Rectangle 26">
                <a:extLst>
                  <a:ext uri="{FF2B5EF4-FFF2-40B4-BE49-F238E27FC236}">
                    <a16:creationId xmlns:a16="http://schemas.microsoft.com/office/drawing/2014/main" id="{B11FEBC6-CDFD-4E86-960A-C0B910DA3E96}"/>
                  </a:ext>
                </a:extLst>
              </p:cNvPr>
              <p:cNvSpPr/>
              <p:nvPr userDrawn="1"/>
            </p:nvSpPr>
            <p:spPr>
              <a:xfrm>
                <a:off x="899592" y="4371950"/>
                <a:ext cx="108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2" name="Rectangle 27">
                <a:extLst>
                  <a:ext uri="{FF2B5EF4-FFF2-40B4-BE49-F238E27FC236}">
                    <a16:creationId xmlns:a16="http://schemas.microsoft.com/office/drawing/2014/main" id="{B2CD9F40-A6AF-452C-81BA-C75CDCDCD69E}"/>
                  </a:ext>
                </a:extLst>
              </p:cNvPr>
              <p:cNvSpPr/>
              <p:nvPr userDrawn="1"/>
            </p:nvSpPr>
            <p:spPr>
              <a:xfrm>
                <a:off x="1051992" y="4371950"/>
                <a:ext cx="108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3" name="Rectangle 28">
                <a:extLst>
                  <a:ext uri="{FF2B5EF4-FFF2-40B4-BE49-F238E27FC236}">
                    <a16:creationId xmlns:a16="http://schemas.microsoft.com/office/drawing/2014/main" id="{5D86CDAF-7BE9-4ACF-A885-BACF78FA8163}"/>
                  </a:ext>
                </a:extLst>
              </p:cNvPr>
              <p:cNvSpPr/>
              <p:nvPr userDrawn="1"/>
            </p:nvSpPr>
            <p:spPr>
              <a:xfrm>
                <a:off x="1204392" y="4371950"/>
                <a:ext cx="108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4" name="Rectangle 29">
                <a:extLst>
                  <a:ext uri="{FF2B5EF4-FFF2-40B4-BE49-F238E27FC236}">
                    <a16:creationId xmlns:a16="http://schemas.microsoft.com/office/drawing/2014/main" id="{309F4359-9F1F-43D3-965B-0E0C671C030E}"/>
                  </a:ext>
                </a:extLst>
              </p:cNvPr>
              <p:cNvSpPr/>
              <p:nvPr userDrawn="1"/>
            </p:nvSpPr>
            <p:spPr>
              <a:xfrm>
                <a:off x="1356792" y="4371950"/>
                <a:ext cx="108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6" name="Group 53">
              <a:extLst>
                <a:ext uri="{FF2B5EF4-FFF2-40B4-BE49-F238E27FC236}">
                  <a16:creationId xmlns:a16="http://schemas.microsoft.com/office/drawing/2014/main" id="{D917D93A-D37E-4901-8239-CEC4717BCA0F}"/>
                </a:ext>
              </a:extLst>
            </p:cNvPr>
            <p:cNvGrpSpPr/>
            <p:nvPr/>
          </p:nvGrpSpPr>
          <p:grpSpPr>
            <a:xfrm>
              <a:off x="7424083" y="5812692"/>
              <a:ext cx="1074299" cy="309125"/>
              <a:chOff x="3130166" y="5667342"/>
              <a:chExt cx="1254837" cy="36107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8" name="Rounded Rectangle 3">
                <a:extLst>
                  <a:ext uri="{FF2B5EF4-FFF2-40B4-BE49-F238E27FC236}">
                    <a16:creationId xmlns:a16="http://schemas.microsoft.com/office/drawing/2014/main" id="{DF6D50BB-F980-4186-9DC0-4D9A6A782BB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9" name="Rounded Rectangle 39">
                <a:extLst>
                  <a:ext uri="{FF2B5EF4-FFF2-40B4-BE49-F238E27FC236}">
                    <a16:creationId xmlns:a16="http://schemas.microsoft.com/office/drawing/2014/main" id="{8D37EBF5-132A-4F9D-AE5A-FA2ED8F5BCCE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0" name="Rounded Rectangle 2">
                <a:extLst>
                  <a:ext uri="{FF2B5EF4-FFF2-40B4-BE49-F238E27FC236}">
                    <a16:creationId xmlns:a16="http://schemas.microsoft.com/office/drawing/2014/main" id="{19D9AD9D-8DA4-4B49-A013-F3A62BBD520C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7" name="직사각형 5">
              <a:extLst>
                <a:ext uri="{FF2B5EF4-FFF2-40B4-BE49-F238E27FC236}">
                  <a16:creationId xmlns:a16="http://schemas.microsoft.com/office/drawing/2014/main" id="{DE67B06E-3C7B-4AFE-A7A1-69DFCD7F28E2}"/>
                </a:ext>
              </a:extLst>
            </p:cNvPr>
            <p:cNvSpPr/>
            <p:nvPr/>
          </p:nvSpPr>
          <p:spPr>
            <a:xfrm>
              <a:off x="6989124" y="5098158"/>
              <a:ext cx="19442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   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3AA56B8-E235-4952-8BB7-4C25996F354A}"/>
              </a:ext>
            </a:extLst>
          </p:cNvPr>
          <p:cNvSpPr txBox="1"/>
          <p:nvPr/>
        </p:nvSpPr>
        <p:spPr>
          <a:xfrm>
            <a:off x="2280863" y="2348339"/>
            <a:ext cx="7886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AAE86A6-33B0-481B-BF37-2A89A77772C9}"/>
              </a:ext>
            </a:extLst>
          </p:cNvPr>
          <p:cNvSpPr txBox="1"/>
          <p:nvPr/>
        </p:nvSpPr>
        <p:spPr>
          <a:xfrm>
            <a:off x="5105849" y="2348339"/>
            <a:ext cx="7886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0AE23A-836E-464E-B235-6781500A3E62}"/>
              </a:ext>
            </a:extLst>
          </p:cNvPr>
          <p:cNvSpPr txBox="1"/>
          <p:nvPr/>
        </p:nvSpPr>
        <p:spPr>
          <a:xfrm>
            <a:off x="7930835" y="2348339"/>
            <a:ext cx="7886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F749D28-1AF8-46E6-8540-6A5EE3B94B72}"/>
              </a:ext>
            </a:extLst>
          </p:cNvPr>
          <p:cNvSpPr txBox="1"/>
          <p:nvPr/>
        </p:nvSpPr>
        <p:spPr>
          <a:xfrm>
            <a:off x="10755821" y="2348339"/>
            <a:ext cx="7886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339509"/>
            <a:ext cx="12192001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720F60-DBFA-4CE1-BEFB-7D5564E7CE04}"/>
              </a:ext>
            </a:extLst>
          </p:cNvPr>
          <p:cNvGrpSpPr/>
          <p:nvPr/>
        </p:nvGrpSpPr>
        <p:grpSpPr>
          <a:xfrm>
            <a:off x="0" y="1490000"/>
            <a:ext cx="7742589" cy="1506924"/>
            <a:chOff x="-3275764" y="1154174"/>
            <a:chExt cx="9014587" cy="1754490"/>
          </a:xfrm>
          <a:effectLst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CC6BB0-46FC-42BC-91EC-8C2C600526DD}"/>
                </a:ext>
              </a:extLst>
            </p:cNvPr>
            <p:cNvSpPr/>
            <p:nvPr userDrawn="1"/>
          </p:nvSpPr>
          <p:spPr>
            <a:xfrm>
              <a:off x="-3275764" y="1262118"/>
              <a:ext cx="8152563" cy="7675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1A4A10-3942-4C3F-8261-723072B67C04}"/>
                </a:ext>
              </a:extLst>
            </p:cNvPr>
            <p:cNvSpPr/>
            <p:nvPr userDrawn="1"/>
          </p:nvSpPr>
          <p:spPr>
            <a:xfrm>
              <a:off x="-3275764" y="2029697"/>
              <a:ext cx="8152564" cy="7675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9FC3857-4556-47B5-90C1-31057D27A119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5BA3E76-2583-4852-9F96-B7AE82903172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EA98DA-E797-49B4-8DC3-A2265CCF8B93}"/>
              </a:ext>
            </a:extLst>
          </p:cNvPr>
          <p:cNvGrpSpPr/>
          <p:nvPr/>
        </p:nvGrpSpPr>
        <p:grpSpPr>
          <a:xfrm>
            <a:off x="-1" y="3197891"/>
            <a:ext cx="7002201" cy="1506924"/>
            <a:chOff x="-2413741" y="1154174"/>
            <a:chExt cx="8152564" cy="1754490"/>
          </a:xfrm>
          <a:effectLst/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0032C-F640-48B9-BB7E-D1D98A42D139}"/>
                </a:ext>
              </a:extLst>
            </p:cNvPr>
            <p:cNvSpPr/>
            <p:nvPr userDrawn="1"/>
          </p:nvSpPr>
          <p:spPr>
            <a:xfrm>
              <a:off x="-2413741" y="1262118"/>
              <a:ext cx="7290538" cy="7675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FB1516-4921-43AC-A6C1-5ADDDD1BD3AF}"/>
                </a:ext>
              </a:extLst>
            </p:cNvPr>
            <p:cNvSpPr/>
            <p:nvPr userDrawn="1"/>
          </p:nvSpPr>
          <p:spPr>
            <a:xfrm>
              <a:off x="-2413740" y="2029697"/>
              <a:ext cx="7290539" cy="76757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21C85A-1FB3-4934-AFE7-9DAC8A3C7A2B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E8FE89-5919-4007-9034-6F5AFB580C18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94D23D-330A-4686-A8DA-6A484F47B79E}"/>
              </a:ext>
            </a:extLst>
          </p:cNvPr>
          <p:cNvGrpSpPr/>
          <p:nvPr/>
        </p:nvGrpSpPr>
        <p:grpSpPr>
          <a:xfrm>
            <a:off x="0" y="4905782"/>
            <a:ext cx="6261811" cy="1506924"/>
            <a:chOff x="-1551715" y="1154174"/>
            <a:chExt cx="7290538" cy="1754490"/>
          </a:xfrm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EC002A-93FB-4658-BC19-87EC07B5E6E7}"/>
                </a:ext>
              </a:extLst>
            </p:cNvPr>
            <p:cNvSpPr/>
            <p:nvPr userDrawn="1"/>
          </p:nvSpPr>
          <p:spPr>
            <a:xfrm>
              <a:off x="-1551715" y="1262118"/>
              <a:ext cx="6428514" cy="76757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01FB39-B2B4-4AA2-9412-88F4DD6E1197}"/>
                </a:ext>
              </a:extLst>
            </p:cNvPr>
            <p:cNvSpPr/>
            <p:nvPr userDrawn="1"/>
          </p:nvSpPr>
          <p:spPr>
            <a:xfrm>
              <a:off x="-1551715" y="2029697"/>
              <a:ext cx="6428515" cy="767579"/>
            </a:xfrm>
            <a:prstGeom prst="rect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>
                    <a:lumMod val="88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B129A-CC26-4245-AC35-F2B393300A33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9FAEEA-C4F0-4D9F-B590-BFA3E64E9566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0" name="Isosceles Triangle 22">
            <a:extLst>
              <a:ext uri="{FF2B5EF4-FFF2-40B4-BE49-F238E27FC236}">
                <a16:creationId xmlns:a16="http://schemas.microsoft.com/office/drawing/2014/main" id="{58FDBAF5-153B-491B-9672-5F61E52CEF30}"/>
              </a:ext>
            </a:extLst>
          </p:cNvPr>
          <p:cNvSpPr/>
          <p:nvPr/>
        </p:nvSpPr>
        <p:spPr>
          <a:xfrm rot="19800000">
            <a:off x="7603184" y="3744692"/>
            <a:ext cx="3327758" cy="2697807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2863670 w 4995280"/>
              <a:gd name="connsiteY10" fmla="*/ 1075337 h 4221188"/>
              <a:gd name="connsiteX11" fmla="*/ 4568006 w 4995280"/>
              <a:gd name="connsiteY11" fmla="*/ 2045651 h 4221188"/>
              <a:gd name="connsiteX12" fmla="*/ 4524932 w 4995280"/>
              <a:gd name="connsiteY12" fmla="*/ 2024256 h 4221188"/>
              <a:gd name="connsiteX13" fmla="*/ 4376584 w 4995280"/>
              <a:gd name="connsiteY13" fmla="*/ 2109904 h 4221188"/>
              <a:gd name="connsiteX14" fmla="*/ 4462232 w 4995280"/>
              <a:gd name="connsiteY14" fmla="*/ 2258247 h 4221188"/>
              <a:gd name="connsiteX15" fmla="*/ 4610577 w 4995280"/>
              <a:gd name="connsiteY15" fmla="*/ 2172601 h 4221188"/>
              <a:gd name="connsiteX16" fmla="*/ 4568006 w 4995280"/>
              <a:gd name="connsiteY16" fmla="*/ 2045651 h 4221188"/>
              <a:gd name="connsiteX17" fmla="*/ 4995280 w 4995280"/>
              <a:gd name="connsiteY17" fmla="*/ 1981007 h 4221188"/>
              <a:gd name="connsiteX18" fmla="*/ 4937112 w 4995280"/>
              <a:gd name="connsiteY18" fmla="*/ 2070280 h 4221188"/>
              <a:gd name="connsiteX19" fmla="*/ 4678445 w 4995280"/>
              <a:gd name="connsiteY19" fmla="*/ 1985146 h 4221188"/>
              <a:gd name="connsiteX20" fmla="*/ 4727574 w 4995280"/>
              <a:gd name="connsiteY20" fmla="*/ 2203950 h 4221188"/>
              <a:gd name="connsiteX21" fmla="*/ 4430883 w 4995280"/>
              <a:gd name="connsiteY21" fmla="*/ 2375246 h 4221188"/>
              <a:gd name="connsiteX22" fmla="*/ 4259587 w 4995280"/>
              <a:gd name="connsiteY22" fmla="*/ 2078553 h 4221188"/>
              <a:gd name="connsiteX23" fmla="*/ 4378457 w 4995280"/>
              <a:gd name="connsiteY23" fmla="*/ 1928722 h 4221188"/>
              <a:gd name="connsiteX24" fmla="*/ 4281143 w 4995280"/>
              <a:gd name="connsiteY24" fmla="*/ 1925477 h 4221188"/>
              <a:gd name="connsiteX25" fmla="*/ 4111363 w 4995280"/>
              <a:gd name="connsiteY25" fmla="*/ 2010327 h 4221188"/>
              <a:gd name="connsiteX26" fmla="*/ 3937078 w 4995280"/>
              <a:gd name="connsiteY26" fmla="*/ 3001142 h 4221188"/>
              <a:gd name="connsiteX27" fmla="*/ 2864666 w 4995280"/>
              <a:gd name="connsiteY27" fmla="*/ 3621717 h 4221188"/>
              <a:gd name="connsiteX28" fmla="*/ 2346113 w 4995280"/>
              <a:gd name="connsiteY28" fmla="*/ 4221188 h 4221188"/>
              <a:gd name="connsiteX29" fmla="*/ 2043869 w 4995280"/>
              <a:gd name="connsiteY29" fmla="*/ 4046689 h 4221188"/>
              <a:gd name="connsiteX30" fmla="*/ 2232704 w 4995280"/>
              <a:gd name="connsiteY30" fmla="*/ 3502581 h 4221188"/>
              <a:gd name="connsiteX31" fmla="*/ 1545844 w 4995280"/>
              <a:gd name="connsiteY31" fmla="*/ 3182914 h 4221188"/>
              <a:gd name="connsiteX32" fmla="*/ 1187080 w 4995280"/>
              <a:gd name="connsiteY32" fmla="*/ 2940350 h 4221188"/>
              <a:gd name="connsiteX33" fmla="*/ 644563 w 4995280"/>
              <a:gd name="connsiteY33" fmla="*/ 3221269 h 4221188"/>
              <a:gd name="connsiteX34" fmla="*/ 313243 w 4995280"/>
              <a:gd name="connsiteY34" fmla="*/ 3021214 h 4221188"/>
              <a:gd name="connsiteX35" fmla="*/ 758618 w 4995280"/>
              <a:gd name="connsiteY35" fmla="*/ 2520701 h 4221188"/>
              <a:gd name="connsiteX36" fmla="*/ 220359 w 4995280"/>
              <a:gd name="connsiteY36" fmla="*/ 1559552 h 4221188"/>
              <a:gd name="connsiteX37" fmla="*/ 0 w 4995280"/>
              <a:gd name="connsiteY37" fmla="*/ 974235 h 4221188"/>
              <a:gd name="connsiteX38" fmla="*/ 136031 w 4995280"/>
              <a:gd name="connsiteY38" fmla="*/ 632342 h 4221188"/>
              <a:gd name="connsiteX39" fmla="*/ 441680 w 4995280"/>
              <a:gd name="connsiteY39" fmla="*/ 683821 h 4221188"/>
              <a:gd name="connsiteX40" fmla="*/ 615174 w 4995280"/>
              <a:gd name="connsiteY40" fmla="*/ 766457 h 4221188"/>
              <a:gd name="connsiteX41" fmla="*/ 1149669 w 4995280"/>
              <a:gd name="connsiteY41" fmla="*/ 564016 h 4221188"/>
              <a:gd name="connsiteX42" fmla="*/ 1235408 w 4995280"/>
              <a:gd name="connsiteY42" fmla="*/ 0 h 4221188"/>
              <a:gd name="connsiteX43" fmla="*/ 1757574 w 4995280"/>
              <a:gd name="connsiteY43" fmla="*/ 501984 h 4221188"/>
              <a:gd name="connsiteX44" fmla="*/ 2586293 w 4995280"/>
              <a:gd name="connsiteY44" fmla="*/ 651253 h 4221188"/>
              <a:gd name="connsiteX45" fmla="*/ 2586551 w 4995280"/>
              <a:gd name="connsiteY45" fmla="*/ 653057 h 4221188"/>
              <a:gd name="connsiteX46" fmla="*/ 2998334 w 4995280"/>
              <a:gd name="connsiteY46" fmla="*/ 842092 h 4221188"/>
              <a:gd name="connsiteX47" fmla="*/ 3507935 w 4995280"/>
              <a:gd name="connsiteY47" fmla="*/ 1190180 h 4221188"/>
              <a:gd name="connsiteX48" fmla="*/ 4078560 w 4995280"/>
              <a:gd name="connsiteY48" fmla="*/ 1897671 h 4221188"/>
              <a:gd name="connsiteX49" fmla="*/ 4265191 w 4995280"/>
              <a:gd name="connsiteY49" fmla="*/ 1816859 h 4221188"/>
              <a:gd name="connsiteX50" fmla="*/ 4559259 w 4995280"/>
              <a:gd name="connsiteY50" fmla="*/ 1882733 h 4221188"/>
              <a:gd name="connsiteX51" fmla="*/ 4843997 w 4995280"/>
              <a:gd name="connsiteY51" fmla="*/ 1908391 h 4221188"/>
              <a:gd name="connsiteX52" fmla="*/ 4995280 w 4995280"/>
              <a:gd name="connsiteY52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4EDCE230-9EA2-41F9-AB68-56CC2F4D0E96}"/>
              </a:ext>
            </a:extLst>
          </p:cNvPr>
          <p:cNvSpPr/>
          <p:nvPr/>
        </p:nvSpPr>
        <p:spPr>
          <a:xfrm rot="3335692" flipH="1">
            <a:off x="9434921" y="22959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87856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87856 w 1201383"/>
              <a:gd name="connsiteY17" fmla="*/ 0 h 1438562"/>
              <a:gd name="connsiteX0" fmla="*/ 512370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12370 w 1201383"/>
              <a:gd name="connsiteY17" fmla="*/ 0 h 1438562"/>
              <a:gd name="connsiteX0" fmla="*/ 386189 w 1075202"/>
              <a:gd name="connsiteY0" fmla="*/ 0 h 1438562"/>
              <a:gd name="connsiteX1" fmla="*/ 462578 w 1075202"/>
              <a:gd name="connsiteY1" fmla="*/ 304800 h 1438562"/>
              <a:gd name="connsiteX2" fmla="*/ 674277 w 1075202"/>
              <a:gd name="connsiteY2" fmla="*/ 459344 h 1438562"/>
              <a:gd name="connsiteX3" fmla="*/ 983737 w 1075202"/>
              <a:gd name="connsiteY3" fmla="*/ 830882 h 1438562"/>
              <a:gd name="connsiteX4" fmla="*/ 1070413 w 1075202"/>
              <a:gd name="connsiteY4" fmla="*/ 1299015 h 1438562"/>
              <a:gd name="connsiteX5" fmla="*/ 1000699 w 1075202"/>
              <a:gd name="connsiteY5" fmla="*/ 1261345 h 1438562"/>
              <a:gd name="connsiteX6" fmla="*/ 987936 w 1075202"/>
              <a:gd name="connsiteY6" fmla="*/ 1409318 h 1438562"/>
              <a:gd name="connsiteX7" fmla="*/ 910500 w 1075202"/>
              <a:gd name="connsiteY7" fmla="*/ 1334364 h 1438562"/>
              <a:gd name="connsiteX8" fmla="*/ 879387 w 1075202"/>
              <a:gd name="connsiteY8" fmla="*/ 1437195 h 1438562"/>
              <a:gd name="connsiteX9" fmla="*/ 768280 w 1075202"/>
              <a:gd name="connsiteY9" fmla="*/ 986314 h 1438562"/>
              <a:gd name="connsiteX10" fmla="*/ 435411 w 1075202"/>
              <a:gd name="connsiteY10" fmla="*/ 803357 h 1438562"/>
              <a:gd name="connsiteX11" fmla="*/ 399126 w 1075202"/>
              <a:gd name="connsiteY11" fmla="*/ 953956 h 1438562"/>
              <a:gd name="connsiteX12" fmla="*/ 435410 w 1075202"/>
              <a:gd name="connsiteY12" fmla="*/ 1175672 h 1438562"/>
              <a:gd name="connsiteX13" fmla="*/ 427038 w 1075202"/>
              <a:gd name="connsiteY13" fmla="*/ 1402288 h 1438562"/>
              <a:gd name="connsiteX14" fmla="*/ 137560 w 1075202"/>
              <a:gd name="connsiteY14" fmla="*/ 889736 h 1438562"/>
              <a:gd name="connsiteX15" fmla="*/ 69055 w 1075202"/>
              <a:gd name="connsiteY15" fmla="*/ 445938 h 1438562"/>
              <a:gd name="connsiteX16" fmla="*/ 0 w 1075202"/>
              <a:gd name="connsiteY16" fmla="*/ 240550 h 1438562"/>
              <a:gd name="connsiteX17" fmla="*/ 386189 w 1075202"/>
              <a:gd name="connsiteY17" fmla="*/ 0 h 1438562"/>
              <a:gd name="connsiteX0" fmla="*/ 225187 w 1075202"/>
              <a:gd name="connsiteY0" fmla="*/ 0 h 2195821"/>
              <a:gd name="connsiteX1" fmla="*/ 462578 w 1075202"/>
              <a:gd name="connsiteY1" fmla="*/ 1062059 h 2195821"/>
              <a:gd name="connsiteX2" fmla="*/ 674277 w 1075202"/>
              <a:gd name="connsiteY2" fmla="*/ 1216603 h 2195821"/>
              <a:gd name="connsiteX3" fmla="*/ 983737 w 1075202"/>
              <a:gd name="connsiteY3" fmla="*/ 1588141 h 2195821"/>
              <a:gd name="connsiteX4" fmla="*/ 1070413 w 1075202"/>
              <a:gd name="connsiteY4" fmla="*/ 2056274 h 2195821"/>
              <a:gd name="connsiteX5" fmla="*/ 1000699 w 1075202"/>
              <a:gd name="connsiteY5" fmla="*/ 2018604 h 2195821"/>
              <a:gd name="connsiteX6" fmla="*/ 987936 w 1075202"/>
              <a:gd name="connsiteY6" fmla="*/ 2166577 h 2195821"/>
              <a:gd name="connsiteX7" fmla="*/ 910500 w 1075202"/>
              <a:gd name="connsiteY7" fmla="*/ 2091623 h 2195821"/>
              <a:gd name="connsiteX8" fmla="*/ 879387 w 1075202"/>
              <a:gd name="connsiteY8" fmla="*/ 2194454 h 2195821"/>
              <a:gd name="connsiteX9" fmla="*/ 768280 w 1075202"/>
              <a:gd name="connsiteY9" fmla="*/ 1743573 h 2195821"/>
              <a:gd name="connsiteX10" fmla="*/ 435411 w 1075202"/>
              <a:gd name="connsiteY10" fmla="*/ 1560616 h 2195821"/>
              <a:gd name="connsiteX11" fmla="*/ 399126 w 1075202"/>
              <a:gd name="connsiteY11" fmla="*/ 1711215 h 2195821"/>
              <a:gd name="connsiteX12" fmla="*/ 435410 w 1075202"/>
              <a:gd name="connsiteY12" fmla="*/ 1932931 h 2195821"/>
              <a:gd name="connsiteX13" fmla="*/ 427038 w 1075202"/>
              <a:gd name="connsiteY13" fmla="*/ 2159547 h 2195821"/>
              <a:gd name="connsiteX14" fmla="*/ 137560 w 1075202"/>
              <a:gd name="connsiteY14" fmla="*/ 1646995 h 2195821"/>
              <a:gd name="connsiteX15" fmla="*/ 69055 w 1075202"/>
              <a:gd name="connsiteY15" fmla="*/ 1203197 h 2195821"/>
              <a:gd name="connsiteX16" fmla="*/ 0 w 1075202"/>
              <a:gd name="connsiteY16" fmla="*/ 997809 h 2195821"/>
              <a:gd name="connsiteX17" fmla="*/ 225187 w 1075202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8945 w 1324451"/>
              <a:gd name="connsiteY0" fmla="*/ 0 h 2198909"/>
              <a:gd name="connsiteX1" fmla="*/ 711827 w 1324451"/>
              <a:gd name="connsiteY1" fmla="*/ 1065147 h 2198909"/>
              <a:gd name="connsiteX2" fmla="*/ 923526 w 1324451"/>
              <a:gd name="connsiteY2" fmla="*/ 1219691 h 2198909"/>
              <a:gd name="connsiteX3" fmla="*/ 1232986 w 1324451"/>
              <a:gd name="connsiteY3" fmla="*/ 1591229 h 2198909"/>
              <a:gd name="connsiteX4" fmla="*/ 1319662 w 1324451"/>
              <a:gd name="connsiteY4" fmla="*/ 2059362 h 2198909"/>
              <a:gd name="connsiteX5" fmla="*/ 1249948 w 1324451"/>
              <a:gd name="connsiteY5" fmla="*/ 2021692 h 2198909"/>
              <a:gd name="connsiteX6" fmla="*/ 1237185 w 1324451"/>
              <a:gd name="connsiteY6" fmla="*/ 2169665 h 2198909"/>
              <a:gd name="connsiteX7" fmla="*/ 1159749 w 1324451"/>
              <a:gd name="connsiteY7" fmla="*/ 2094711 h 2198909"/>
              <a:gd name="connsiteX8" fmla="*/ 1128636 w 1324451"/>
              <a:gd name="connsiteY8" fmla="*/ 2197542 h 2198909"/>
              <a:gd name="connsiteX9" fmla="*/ 1017529 w 1324451"/>
              <a:gd name="connsiteY9" fmla="*/ 1746661 h 2198909"/>
              <a:gd name="connsiteX10" fmla="*/ 684660 w 1324451"/>
              <a:gd name="connsiteY10" fmla="*/ 1563704 h 2198909"/>
              <a:gd name="connsiteX11" fmla="*/ 648375 w 1324451"/>
              <a:gd name="connsiteY11" fmla="*/ 1714303 h 2198909"/>
              <a:gd name="connsiteX12" fmla="*/ 684659 w 1324451"/>
              <a:gd name="connsiteY12" fmla="*/ 1936019 h 2198909"/>
              <a:gd name="connsiteX13" fmla="*/ 676287 w 1324451"/>
              <a:gd name="connsiteY13" fmla="*/ 2162635 h 2198909"/>
              <a:gd name="connsiteX14" fmla="*/ 386809 w 1324451"/>
              <a:gd name="connsiteY14" fmla="*/ 1650083 h 2198909"/>
              <a:gd name="connsiteX15" fmla="*/ 318304 w 1324451"/>
              <a:gd name="connsiteY15" fmla="*/ 1206285 h 2198909"/>
              <a:gd name="connsiteX16" fmla="*/ 0 w 1324451"/>
              <a:gd name="connsiteY16" fmla="*/ 337185 h 2198909"/>
              <a:gd name="connsiteX17" fmla="*/ 478945 w 1324451"/>
              <a:gd name="connsiteY17" fmla="*/ 0 h 2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6644670E-B45E-41CA-B2E2-90CB137ACD48}"/>
              </a:ext>
            </a:extLst>
          </p:cNvPr>
          <p:cNvSpPr>
            <a:spLocks noChangeAspect="1"/>
          </p:cNvSpPr>
          <p:nvPr/>
        </p:nvSpPr>
        <p:spPr>
          <a:xfrm>
            <a:off x="8980510" y="3349301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41">
            <a:extLst>
              <a:ext uri="{FF2B5EF4-FFF2-40B4-BE49-F238E27FC236}">
                <a16:creationId xmlns:a16="http://schemas.microsoft.com/office/drawing/2014/main" id="{DC5011FD-1799-4E57-8550-AA5C1D1F5844}"/>
              </a:ext>
            </a:extLst>
          </p:cNvPr>
          <p:cNvSpPr>
            <a:spLocks/>
          </p:cNvSpPr>
          <p:nvPr/>
        </p:nvSpPr>
        <p:spPr>
          <a:xfrm>
            <a:off x="9600365" y="3715878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F669155D-500F-432E-BB87-4FAC579E6222}"/>
              </a:ext>
            </a:extLst>
          </p:cNvPr>
          <p:cNvSpPr>
            <a:spLocks noChangeAspect="1"/>
          </p:cNvSpPr>
          <p:nvPr/>
        </p:nvSpPr>
        <p:spPr>
          <a:xfrm>
            <a:off x="9031514" y="3872885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Pie 2">
            <a:extLst>
              <a:ext uri="{FF2B5EF4-FFF2-40B4-BE49-F238E27FC236}">
                <a16:creationId xmlns:a16="http://schemas.microsoft.com/office/drawing/2014/main" id="{FE702E84-9B32-4481-B4A0-6E1874AEE319}"/>
              </a:ext>
            </a:extLst>
          </p:cNvPr>
          <p:cNvSpPr>
            <a:spLocks noChangeAspect="1"/>
          </p:cNvSpPr>
          <p:nvPr/>
        </p:nvSpPr>
        <p:spPr>
          <a:xfrm>
            <a:off x="8453774" y="3422846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F81EDCBA-753D-46DD-9631-69E6B1A77ED1}"/>
              </a:ext>
            </a:extLst>
          </p:cNvPr>
          <p:cNvSpPr>
            <a:spLocks noChangeAspect="1"/>
          </p:cNvSpPr>
          <p:nvPr/>
        </p:nvSpPr>
        <p:spPr>
          <a:xfrm rot="1589284">
            <a:off x="8522533" y="4098219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 Same Side Corner Rectangle 3">
            <a:extLst>
              <a:ext uri="{FF2B5EF4-FFF2-40B4-BE49-F238E27FC236}">
                <a16:creationId xmlns:a16="http://schemas.microsoft.com/office/drawing/2014/main" id="{B2A0634D-6990-452F-A894-B19E7B719292}"/>
              </a:ext>
            </a:extLst>
          </p:cNvPr>
          <p:cNvSpPr>
            <a:spLocks noChangeAspect="1"/>
          </p:cNvSpPr>
          <p:nvPr/>
        </p:nvSpPr>
        <p:spPr>
          <a:xfrm rot="10800000">
            <a:off x="9393342" y="4133595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33">
            <a:extLst>
              <a:ext uri="{FF2B5EF4-FFF2-40B4-BE49-F238E27FC236}">
                <a16:creationId xmlns:a16="http://schemas.microsoft.com/office/drawing/2014/main" id="{87F80DAE-96A4-456C-A4A6-890721DDB057}"/>
              </a:ext>
            </a:extLst>
          </p:cNvPr>
          <p:cNvSpPr>
            <a:spLocks/>
          </p:cNvSpPr>
          <p:nvPr/>
        </p:nvSpPr>
        <p:spPr>
          <a:xfrm rot="10800000">
            <a:off x="9127377" y="2991108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2B878886-634C-415F-B0B0-E7F0990CF16B}"/>
              </a:ext>
            </a:extLst>
          </p:cNvPr>
          <p:cNvSpPr>
            <a:spLocks noChangeAspect="1"/>
          </p:cNvSpPr>
          <p:nvPr/>
        </p:nvSpPr>
        <p:spPr>
          <a:xfrm>
            <a:off x="9417323" y="3189014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rapezoid 6">
            <a:extLst>
              <a:ext uri="{FF2B5EF4-FFF2-40B4-BE49-F238E27FC236}">
                <a16:creationId xmlns:a16="http://schemas.microsoft.com/office/drawing/2014/main" id="{12F3C775-0705-41C6-9CEF-2822B01E5FE6}"/>
              </a:ext>
            </a:extLst>
          </p:cNvPr>
          <p:cNvSpPr>
            <a:spLocks/>
          </p:cNvSpPr>
          <p:nvPr/>
        </p:nvSpPr>
        <p:spPr>
          <a:xfrm>
            <a:off x="8644130" y="2978313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9D76D79D-6B68-4021-9E2D-24393A2992A6}"/>
              </a:ext>
            </a:extLst>
          </p:cNvPr>
          <p:cNvSpPr>
            <a:spLocks noChangeAspect="1"/>
          </p:cNvSpPr>
          <p:nvPr/>
        </p:nvSpPr>
        <p:spPr>
          <a:xfrm>
            <a:off x="9305943" y="3588444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50">
            <a:extLst>
              <a:ext uri="{FF2B5EF4-FFF2-40B4-BE49-F238E27FC236}">
                <a16:creationId xmlns:a16="http://schemas.microsoft.com/office/drawing/2014/main" id="{7C042A9B-363E-404E-9781-A57D9FA08E73}"/>
              </a:ext>
            </a:extLst>
          </p:cNvPr>
          <p:cNvSpPr>
            <a:spLocks noChangeAspect="1"/>
          </p:cNvSpPr>
          <p:nvPr/>
        </p:nvSpPr>
        <p:spPr>
          <a:xfrm rot="1429276">
            <a:off x="8660964" y="3837554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2861435C-95A6-42F2-871A-F403B79D23F7}"/>
              </a:ext>
            </a:extLst>
          </p:cNvPr>
          <p:cNvSpPr/>
          <p:nvPr/>
        </p:nvSpPr>
        <p:spPr>
          <a:xfrm rot="3600000">
            <a:off x="8638520" y="2050742"/>
            <a:ext cx="543994" cy="91390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885AAE-68D6-4B61-84A0-3D4ECE3456ED}"/>
              </a:ext>
            </a:extLst>
          </p:cNvPr>
          <p:cNvSpPr txBox="1"/>
          <p:nvPr/>
        </p:nvSpPr>
        <p:spPr>
          <a:xfrm>
            <a:off x="1286188" y="2315800"/>
            <a:ext cx="46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2120B-00A8-47CA-973F-A52653F0F36B}"/>
              </a:ext>
            </a:extLst>
          </p:cNvPr>
          <p:cNvSpPr txBox="1"/>
          <p:nvPr/>
        </p:nvSpPr>
        <p:spPr>
          <a:xfrm>
            <a:off x="1296366" y="1743071"/>
            <a:ext cx="4686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476CB-9ED0-44DD-8134-B747B8E5EC79}"/>
              </a:ext>
            </a:extLst>
          </p:cNvPr>
          <p:cNvSpPr txBox="1"/>
          <p:nvPr/>
        </p:nvSpPr>
        <p:spPr>
          <a:xfrm>
            <a:off x="472142" y="4030805"/>
            <a:ext cx="500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B9DB08-D661-45A4-BAFE-F6DEBAF4F1A7}"/>
              </a:ext>
            </a:extLst>
          </p:cNvPr>
          <p:cNvSpPr txBox="1"/>
          <p:nvPr/>
        </p:nvSpPr>
        <p:spPr>
          <a:xfrm>
            <a:off x="482320" y="3458076"/>
            <a:ext cx="500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96EFFE-948C-4FBA-9359-DCEB61DA75EE}"/>
              </a:ext>
            </a:extLst>
          </p:cNvPr>
          <p:cNvSpPr txBox="1"/>
          <p:nvPr/>
        </p:nvSpPr>
        <p:spPr>
          <a:xfrm>
            <a:off x="472142" y="5727924"/>
            <a:ext cx="43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200EE-CD2E-4B5F-9617-66C4000E5987}"/>
              </a:ext>
            </a:extLst>
          </p:cNvPr>
          <p:cNvSpPr txBox="1"/>
          <p:nvPr/>
        </p:nvSpPr>
        <p:spPr>
          <a:xfrm>
            <a:off x="482320" y="5155195"/>
            <a:ext cx="432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1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AEC187-14E5-4FB8-ABDB-5ACEE2913AD5}"/>
              </a:ext>
            </a:extLst>
          </p:cNvPr>
          <p:cNvGrpSpPr/>
          <p:nvPr/>
        </p:nvGrpSpPr>
        <p:grpSpPr>
          <a:xfrm>
            <a:off x="979310" y="1465124"/>
            <a:ext cx="2358792" cy="2715991"/>
            <a:chOff x="1380965" y="1465124"/>
            <a:chExt cx="2358792" cy="2715991"/>
          </a:xfrm>
        </p:grpSpPr>
        <p:pic>
          <p:nvPicPr>
            <p:cNvPr id="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0FD28E0-0D13-4F65-AD58-D8F80275C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516BF8-40AC-475A-91EB-CD8190E2C11A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4E7A65C2-5FAA-4A79-A6B8-0ADFE3C7B297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D5D4F9A-F3E1-49AE-8F47-06AFD9F9232C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A8B9EA-E278-40A5-847D-D2ABE774BDFB}"/>
              </a:ext>
            </a:extLst>
          </p:cNvPr>
          <p:cNvGrpSpPr/>
          <p:nvPr/>
        </p:nvGrpSpPr>
        <p:grpSpPr>
          <a:xfrm>
            <a:off x="3670568" y="1465124"/>
            <a:ext cx="2358792" cy="2715991"/>
            <a:chOff x="1380965" y="1465124"/>
            <a:chExt cx="2358792" cy="2715991"/>
          </a:xfrm>
        </p:grpSpPr>
        <p:pic>
          <p:nvPicPr>
            <p:cNvPr id="2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9078AF6-BBC3-4AAD-915B-0EA44A82A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0EB1A64-1E66-4104-91F6-040CAB1E7C91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58B05E53-E9B5-4C90-AE5F-B65108DFBF84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73169E9-F3D5-46E8-B19F-130952B175C2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447E62-7051-490C-80F6-2A6580065172}"/>
              </a:ext>
            </a:extLst>
          </p:cNvPr>
          <p:cNvGrpSpPr/>
          <p:nvPr/>
        </p:nvGrpSpPr>
        <p:grpSpPr>
          <a:xfrm>
            <a:off x="6361826" y="1465124"/>
            <a:ext cx="2358792" cy="2715991"/>
            <a:chOff x="1380965" y="1465124"/>
            <a:chExt cx="2358792" cy="2715991"/>
          </a:xfrm>
        </p:grpSpPr>
        <p:pic>
          <p:nvPicPr>
            <p:cNvPr id="3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6A017CA-DC56-4AD4-97CC-1F0D0461A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8A74223-20B8-47F4-999E-FD3CEDAF7D94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032EEAA9-8788-403F-9FC8-448949D4DCEF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ED6E5E0-A9A1-4BD9-9872-1F6BC4169E9E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3D7AE2-3A1A-4098-96DF-804631F53263}"/>
              </a:ext>
            </a:extLst>
          </p:cNvPr>
          <p:cNvGrpSpPr/>
          <p:nvPr/>
        </p:nvGrpSpPr>
        <p:grpSpPr>
          <a:xfrm>
            <a:off x="9053085" y="1465124"/>
            <a:ext cx="2358792" cy="2715991"/>
            <a:chOff x="1380965" y="1465124"/>
            <a:chExt cx="2358792" cy="2715991"/>
          </a:xfrm>
        </p:grpSpPr>
        <p:pic>
          <p:nvPicPr>
            <p:cNvPr id="3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563AE99-BB80-4057-9A22-5FB08A996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F5B39F-20F6-4003-9A75-1FF3343CC766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C86697CE-DDC8-49D3-A1BF-619B11176AB2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0112AB8-335A-464A-810B-1942F06CC9A1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Parallelogram 30">
            <a:extLst>
              <a:ext uri="{FF2B5EF4-FFF2-40B4-BE49-F238E27FC236}">
                <a16:creationId xmlns:a16="http://schemas.microsoft.com/office/drawing/2014/main" id="{1243E4E5-A02B-43BF-A73D-0426FCBB28EE}"/>
              </a:ext>
            </a:extLst>
          </p:cNvPr>
          <p:cNvSpPr/>
          <p:nvPr/>
        </p:nvSpPr>
        <p:spPr>
          <a:xfrm flipH="1">
            <a:off x="7370033" y="2615992"/>
            <a:ext cx="373419" cy="37434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Block Arc 14">
            <a:extLst>
              <a:ext uri="{FF2B5EF4-FFF2-40B4-BE49-F238E27FC236}">
                <a16:creationId xmlns:a16="http://schemas.microsoft.com/office/drawing/2014/main" id="{7E7EEB22-78B6-48D2-95FE-80FDD690C599}"/>
              </a:ext>
            </a:extLst>
          </p:cNvPr>
          <p:cNvSpPr/>
          <p:nvPr/>
        </p:nvSpPr>
        <p:spPr>
          <a:xfrm rot="16200000">
            <a:off x="10030974" y="2597311"/>
            <a:ext cx="411433" cy="41170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AE487D09-9F99-498E-9DD0-DF1885644AF3}"/>
              </a:ext>
            </a:extLst>
          </p:cNvPr>
          <p:cNvSpPr/>
          <p:nvPr/>
        </p:nvSpPr>
        <p:spPr>
          <a:xfrm rot="2700000">
            <a:off x="2004999" y="2550059"/>
            <a:ext cx="282354" cy="50620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ardrop 1">
            <a:extLst>
              <a:ext uri="{FF2B5EF4-FFF2-40B4-BE49-F238E27FC236}">
                <a16:creationId xmlns:a16="http://schemas.microsoft.com/office/drawing/2014/main" id="{A9D3B3D6-5F41-4AAA-83D2-3A09D58520D0}"/>
              </a:ext>
            </a:extLst>
          </p:cNvPr>
          <p:cNvSpPr/>
          <p:nvPr/>
        </p:nvSpPr>
        <p:spPr>
          <a:xfrm rot="18805991">
            <a:off x="4684581" y="2605175"/>
            <a:ext cx="400152" cy="39597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B6FA68-D726-472E-9169-1E0523838C32}"/>
              </a:ext>
            </a:extLst>
          </p:cNvPr>
          <p:cNvGrpSpPr/>
          <p:nvPr/>
        </p:nvGrpSpPr>
        <p:grpSpPr>
          <a:xfrm>
            <a:off x="9118362" y="4453799"/>
            <a:ext cx="2276181" cy="1661994"/>
            <a:chOff x="2551704" y="4283314"/>
            <a:chExt cx="926898" cy="166199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F24938-81D9-4C62-B991-5886E40F63BB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795521-6046-4663-9218-E2ACC6D6597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53D3B17-E7EF-4FA1-8107-580A8DC28FF6}"/>
              </a:ext>
            </a:extLst>
          </p:cNvPr>
          <p:cNvGrpSpPr/>
          <p:nvPr/>
        </p:nvGrpSpPr>
        <p:grpSpPr>
          <a:xfrm>
            <a:off x="6317852" y="4453799"/>
            <a:ext cx="2276181" cy="1661994"/>
            <a:chOff x="2551704" y="4283314"/>
            <a:chExt cx="926898" cy="1661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9408F8-D2F0-49B2-80A7-28A04970026A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61205D-E23C-40B1-9BCF-4E835D04BD1D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40F76F-2DAE-4C2A-9794-0B4514381D73}"/>
              </a:ext>
            </a:extLst>
          </p:cNvPr>
          <p:cNvGrpSpPr/>
          <p:nvPr/>
        </p:nvGrpSpPr>
        <p:grpSpPr>
          <a:xfrm>
            <a:off x="3517342" y="4453799"/>
            <a:ext cx="2276181" cy="1661994"/>
            <a:chOff x="2551704" y="4283314"/>
            <a:chExt cx="926898" cy="166199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C68004-BA5C-4BF7-8B58-8A80B9A23265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3B0576-A77C-4B12-99C5-02F1D38BDFF2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3A8508-F5D3-4950-9C91-1E2834C583B9}"/>
              </a:ext>
            </a:extLst>
          </p:cNvPr>
          <p:cNvGrpSpPr/>
          <p:nvPr/>
        </p:nvGrpSpPr>
        <p:grpSpPr>
          <a:xfrm>
            <a:off x="716832" y="4453799"/>
            <a:ext cx="2276181" cy="1661994"/>
            <a:chOff x="2551704" y="4283314"/>
            <a:chExt cx="926898" cy="166199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F21C92-E2F5-4389-BADA-A7ED1BF24869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BBB207-AB18-459F-BF34-1C7356B61CF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35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E63C6-0E2B-41D3-8137-6882386E389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47E9FA-7E39-4FE6-B2F5-B1B8BCAC31B3}"/>
              </a:ext>
            </a:extLst>
          </p:cNvPr>
          <p:cNvGrpSpPr/>
          <p:nvPr/>
        </p:nvGrpSpPr>
        <p:grpSpPr>
          <a:xfrm>
            <a:off x="706332" y="3190259"/>
            <a:ext cx="3627660" cy="523220"/>
            <a:chOff x="1969463" y="4140535"/>
            <a:chExt cx="3627660" cy="5232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181BF43-C80E-42FA-9BA6-08ED82268439}"/>
                </a:ext>
              </a:extLst>
            </p:cNvPr>
            <p:cNvCxnSpPr/>
            <p:nvPr userDrawn="1"/>
          </p:nvCxnSpPr>
          <p:spPr>
            <a:xfrm>
              <a:off x="4517123" y="4403193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C6F3BE-8EB6-4555-B1C7-953521C73276}"/>
                </a:ext>
              </a:extLst>
            </p:cNvPr>
            <p:cNvSpPr txBox="1"/>
            <p:nvPr/>
          </p:nvSpPr>
          <p:spPr>
            <a:xfrm>
              <a:off x="3585584" y="4140535"/>
              <a:ext cx="9315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12">
              <a:extLst>
                <a:ext uri="{FF2B5EF4-FFF2-40B4-BE49-F238E27FC236}">
                  <a16:creationId xmlns:a16="http://schemas.microsoft.com/office/drawing/2014/main" id="{7F4F54A3-DDC3-4270-B6EB-3EBD538176EB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4168879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C53D0-C6C0-45AA-8D08-5F33A5F00BB4}"/>
              </a:ext>
            </a:extLst>
          </p:cNvPr>
          <p:cNvGrpSpPr/>
          <p:nvPr/>
        </p:nvGrpSpPr>
        <p:grpSpPr>
          <a:xfrm>
            <a:off x="1178936" y="1957223"/>
            <a:ext cx="3627660" cy="523220"/>
            <a:chOff x="1969463" y="1201524"/>
            <a:chExt cx="3627660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DA4FD6-AF5E-43F2-9B57-6B5083B1D5B6}"/>
                </a:ext>
              </a:extLst>
            </p:cNvPr>
            <p:cNvCxnSpPr/>
            <p:nvPr userDrawn="1"/>
          </p:nvCxnSpPr>
          <p:spPr>
            <a:xfrm>
              <a:off x="4517123" y="1463132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142341-ADD7-474B-B48F-A8F92C31806B}"/>
                </a:ext>
              </a:extLst>
            </p:cNvPr>
            <p:cNvSpPr txBox="1"/>
            <p:nvPr/>
          </p:nvSpPr>
          <p:spPr>
            <a:xfrm>
              <a:off x="3585584" y="1201524"/>
              <a:ext cx="9315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686CC89C-505C-4F60-9C35-F41F570CEF5C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122986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544DDF-26DA-4251-B913-62181544DAEC}"/>
              </a:ext>
            </a:extLst>
          </p:cNvPr>
          <p:cNvGrpSpPr/>
          <p:nvPr/>
        </p:nvGrpSpPr>
        <p:grpSpPr>
          <a:xfrm>
            <a:off x="1908401" y="724187"/>
            <a:ext cx="3627660" cy="523220"/>
            <a:chOff x="1969463" y="2181194"/>
            <a:chExt cx="3627660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C1F2EB-1133-47B3-A9E8-2F6D86B65947}"/>
                </a:ext>
              </a:extLst>
            </p:cNvPr>
            <p:cNvCxnSpPr/>
            <p:nvPr userDrawn="1"/>
          </p:nvCxnSpPr>
          <p:spPr>
            <a:xfrm>
              <a:off x="4517123" y="2441750"/>
              <a:ext cx="1080000" cy="4210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7A4F67-D13C-437E-B678-9BBEFC662B56}"/>
                </a:ext>
              </a:extLst>
            </p:cNvPr>
            <p:cNvSpPr txBox="1"/>
            <p:nvPr/>
          </p:nvSpPr>
          <p:spPr>
            <a:xfrm>
              <a:off x="3585584" y="2181194"/>
              <a:ext cx="9315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6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6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12">
              <a:extLst>
                <a:ext uri="{FF2B5EF4-FFF2-40B4-BE49-F238E27FC236}">
                  <a16:creationId xmlns:a16="http://schemas.microsoft.com/office/drawing/2014/main" id="{5E17FFAF-D2D5-4D49-ACFB-4A561EC047FC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220953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63688-E925-41BA-9805-B8D8B7A3651E}"/>
              </a:ext>
            </a:extLst>
          </p:cNvPr>
          <p:cNvGrpSpPr/>
          <p:nvPr/>
        </p:nvGrpSpPr>
        <p:grpSpPr>
          <a:xfrm>
            <a:off x="1178936" y="4423294"/>
            <a:ext cx="3627660" cy="523220"/>
            <a:chOff x="1969463" y="3160864"/>
            <a:chExt cx="3627660" cy="52322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DF55DE2-B061-4A2C-B1EA-72188C7CA398}"/>
                </a:ext>
              </a:extLst>
            </p:cNvPr>
            <p:cNvCxnSpPr/>
            <p:nvPr userDrawn="1"/>
          </p:nvCxnSpPr>
          <p:spPr>
            <a:xfrm>
              <a:off x="4517123" y="3424576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AECAFC-71C9-446A-B253-6F7601C7E808}"/>
                </a:ext>
              </a:extLst>
            </p:cNvPr>
            <p:cNvSpPr txBox="1"/>
            <p:nvPr/>
          </p:nvSpPr>
          <p:spPr>
            <a:xfrm>
              <a:off x="3585584" y="3160864"/>
              <a:ext cx="9315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A010AC28-3B21-4E40-9232-1AB7304B5F80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318920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557606-2EFA-4E7C-8B14-8251B5263785}"/>
              </a:ext>
            </a:extLst>
          </p:cNvPr>
          <p:cNvGrpSpPr/>
          <p:nvPr/>
        </p:nvGrpSpPr>
        <p:grpSpPr>
          <a:xfrm>
            <a:off x="1908401" y="5656329"/>
            <a:ext cx="3627660" cy="523220"/>
            <a:chOff x="1969463" y="5120204"/>
            <a:chExt cx="3627660" cy="52322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799883-5B88-455C-BFC9-08C3728E83D5}"/>
                </a:ext>
              </a:extLst>
            </p:cNvPr>
            <p:cNvCxnSpPr/>
            <p:nvPr userDrawn="1"/>
          </p:nvCxnSpPr>
          <p:spPr>
            <a:xfrm>
              <a:off x="4517123" y="5381810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9F4CAE-E568-474C-B9CA-6C7BA0D75F00}"/>
                </a:ext>
              </a:extLst>
            </p:cNvPr>
            <p:cNvSpPr txBox="1"/>
            <p:nvPr/>
          </p:nvSpPr>
          <p:spPr>
            <a:xfrm>
              <a:off x="3585584" y="5120204"/>
              <a:ext cx="9315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sz="27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AE1FC94C-7297-4BB8-9FC1-3D02A33A7B94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514854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Hexagon 26">
            <a:extLst>
              <a:ext uri="{FF2B5EF4-FFF2-40B4-BE49-F238E27FC236}">
                <a16:creationId xmlns:a16="http://schemas.microsoft.com/office/drawing/2014/main" id="{CB92A8D2-DE9B-464C-8337-FDFA6C027DC6}"/>
              </a:ext>
            </a:extLst>
          </p:cNvPr>
          <p:cNvSpPr/>
          <p:nvPr/>
        </p:nvSpPr>
        <p:spPr>
          <a:xfrm>
            <a:off x="5630389" y="3091350"/>
            <a:ext cx="835173" cy="719977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A60D6209-8EDD-4CDD-979A-666BF59CCCD9}"/>
              </a:ext>
            </a:extLst>
          </p:cNvPr>
          <p:cNvSpPr/>
          <p:nvPr/>
        </p:nvSpPr>
        <p:spPr>
          <a:xfrm>
            <a:off x="6878563" y="5557951"/>
            <a:ext cx="835173" cy="719977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7D9F8EC8-5F6E-47CA-840A-07D5EFD5E51C}"/>
              </a:ext>
            </a:extLst>
          </p:cNvPr>
          <p:cNvSpPr/>
          <p:nvPr/>
        </p:nvSpPr>
        <p:spPr>
          <a:xfrm>
            <a:off x="6878563" y="623713"/>
            <a:ext cx="835173" cy="719977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756FEA1F-88C2-4B94-899F-DFA5FB5E86CB}"/>
              </a:ext>
            </a:extLst>
          </p:cNvPr>
          <p:cNvSpPr/>
          <p:nvPr/>
        </p:nvSpPr>
        <p:spPr>
          <a:xfrm>
            <a:off x="6172284" y="4324650"/>
            <a:ext cx="835173" cy="719977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470E61C-193B-4ADB-A4DB-32204F4AC2A0}"/>
              </a:ext>
            </a:extLst>
          </p:cNvPr>
          <p:cNvSpPr/>
          <p:nvPr/>
        </p:nvSpPr>
        <p:spPr>
          <a:xfrm>
            <a:off x="6172284" y="1857532"/>
            <a:ext cx="835173" cy="7199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E0F35A1-7278-4EA2-A3F8-E2B58CE7DDE7}"/>
              </a:ext>
            </a:extLst>
          </p:cNvPr>
          <p:cNvSpPr/>
          <p:nvPr/>
        </p:nvSpPr>
        <p:spPr>
          <a:xfrm>
            <a:off x="6403979" y="451617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F3137271-5C91-46B5-9C76-BA15A925F50D}"/>
              </a:ext>
            </a:extLst>
          </p:cNvPr>
          <p:cNvSpPr/>
          <p:nvPr/>
        </p:nvSpPr>
        <p:spPr>
          <a:xfrm>
            <a:off x="6392316" y="208775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8554A8B5-2C7A-4B49-80B9-6AC0C69CC8BF}"/>
              </a:ext>
            </a:extLst>
          </p:cNvPr>
          <p:cNvSpPr/>
          <p:nvPr/>
        </p:nvSpPr>
        <p:spPr>
          <a:xfrm>
            <a:off x="7075283" y="578624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D516121B-0324-4B3F-A46F-B87F93FAC76C}"/>
              </a:ext>
            </a:extLst>
          </p:cNvPr>
          <p:cNvSpPr>
            <a:spLocks noChangeAspect="1"/>
          </p:cNvSpPr>
          <p:nvPr/>
        </p:nvSpPr>
        <p:spPr>
          <a:xfrm>
            <a:off x="7112688" y="82715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E010DEFD-F284-4C58-BD2F-EDA6FE31F42E}"/>
              </a:ext>
            </a:extLst>
          </p:cNvPr>
          <p:cNvSpPr>
            <a:spLocks noChangeAspect="1"/>
          </p:cNvSpPr>
          <p:nvPr/>
        </p:nvSpPr>
        <p:spPr>
          <a:xfrm>
            <a:off x="5853153" y="326426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9DF6BBC4-DF11-4174-841F-65C8C6102E28}"/>
              </a:ext>
            </a:extLst>
          </p:cNvPr>
          <p:cNvSpPr txBox="1">
            <a:spLocks/>
          </p:cNvSpPr>
          <p:nvPr/>
        </p:nvSpPr>
        <p:spPr>
          <a:xfrm>
            <a:off x="7889982" y="704119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3B61776-811A-4B03-827C-1CEB18442164}"/>
              </a:ext>
            </a:extLst>
          </p:cNvPr>
          <p:cNvSpPr txBox="1">
            <a:spLocks/>
          </p:cNvSpPr>
          <p:nvPr/>
        </p:nvSpPr>
        <p:spPr>
          <a:xfrm>
            <a:off x="7889982" y="382645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35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926753" y="3057536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직사각형 70">
            <a:extLst>
              <a:ext uri="{FF2B5EF4-FFF2-40B4-BE49-F238E27FC236}">
                <a16:creationId xmlns:a16="http://schemas.microsoft.com/office/drawing/2014/main" id="{BC785775-1404-4EE5-B9C3-8104E70F3F41}"/>
              </a:ext>
            </a:extLst>
          </p:cNvPr>
          <p:cNvSpPr/>
          <p:nvPr/>
        </p:nvSpPr>
        <p:spPr>
          <a:xfrm>
            <a:off x="926753" y="4507705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993397" y="3122809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8" name="직사각형 2">
            <a:extLst>
              <a:ext uri="{FF2B5EF4-FFF2-40B4-BE49-F238E27FC236}">
                <a16:creationId xmlns:a16="http://schemas.microsoft.com/office/drawing/2014/main" id="{7B022FEE-9D9E-4084-BF2A-9AD67CA63E86}"/>
              </a:ext>
            </a:extLst>
          </p:cNvPr>
          <p:cNvSpPr/>
          <p:nvPr/>
        </p:nvSpPr>
        <p:spPr>
          <a:xfrm>
            <a:off x="995760" y="458332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926753" y="1639582"/>
            <a:ext cx="3564000" cy="12708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994250" y="171156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1" name="직사각형 64">
            <a:extLst>
              <a:ext uri="{FF2B5EF4-FFF2-40B4-BE49-F238E27FC236}">
                <a16:creationId xmlns:a16="http://schemas.microsoft.com/office/drawing/2014/main" id="{600D6A06-4C81-4274-9F08-3F5CD9E99AD1}"/>
              </a:ext>
            </a:extLst>
          </p:cNvPr>
          <p:cNvSpPr/>
          <p:nvPr/>
        </p:nvSpPr>
        <p:spPr>
          <a:xfrm>
            <a:off x="7711874" y="4511342"/>
            <a:ext cx="3564000" cy="1270800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직사각형 2">
            <a:extLst>
              <a:ext uri="{FF2B5EF4-FFF2-40B4-BE49-F238E27FC236}">
                <a16:creationId xmlns:a16="http://schemas.microsoft.com/office/drawing/2014/main" id="{F3D4D3C2-2A7D-460D-B253-17049B7A5737}"/>
              </a:ext>
            </a:extLst>
          </p:cNvPr>
          <p:cNvSpPr/>
          <p:nvPr/>
        </p:nvSpPr>
        <p:spPr>
          <a:xfrm>
            <a:off x="7789998" y="4576794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0" name="직사각형 63">
            <a:extLst>
              <a:ext uri="{FF2B5EF4-FFF2-40B4-BE49-F238E27FC236}">
                <a16:creationId xmlns:a16="http://schemas.microsoft.com/office/drawing/2014/main" id="{B0207CA0-A503-45D6-B349-E646EB10ECD5}"/>
              </a:ext>
            </a:extLst>
          </p:cNvPr>
          <p:cNvSpPr/>
          <p:nvPr/>
        </p:nvSpPr>
        <p:spPr>
          <a:xfrm>
            <a:off x="7711874" y="3061173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직사각형 2">
            <a:extLst>
              <a:ext uri="{FF2B5EF4-FFF2-40B4-BE49-F238E27FC236}">
                <a16:creationId xmlns:a16="http://schemas.microsoft.com/office/drawing/2014/main" id="{FC9BF7CC-E45E-430B-8A7B-07F35C8C1B51}"/>
              </a:ext>
            </a:extLst>
          </p:cNvPr>
          <p:cNvSpPr/>
          <p:nvPr/>
        </p:nvSpPr>
        <p:spPr>
          <a:xfrm>
            <a:off x="7789998" y="3128284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9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7711874" y="1643219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직사각형 2">
            <a:extLst>
              <a:ext uri="{FF2B5EF4-FFF2-40B4-BE49-F238E27FC236}">
                <a16:creationId xmlns:a16="http://schemas.microsoft.com/office/drawing/2014/main" id="{FBB228AE-7F83-4D64-8C20-CD6CCB15FF21}"/>
              </a:ext>
            </a:extLst>
          </p:cNvPr>
          <p:cNvSpPr/>
          <p:nvPr/>
        </p:nvSpPr>
        <p:spPr>
          <a:xfrm>
            <a:off x="7789998" y="1717848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2" name="Rounded Rectangle 8">
            <a:extLst>
              <a:ext uri="{FF2B5EF4-FFF2-40B4-BE49-F238E27FC236}">
                <a16:creationId xmlns:a16="http://schemas.microsoft.com/office/drawing/2014/main" id="{AB697946-005F-4BB3-9558-950FDA170C86}"/>
              </a:ext>
            </a:extLst>
          </p:cNvPr>
          <p:cNvSpPr/>
          <p:nvPr/>
        </p:nvSpPr>
        <p:spPr>
          <a:xfrm rot="2700000">
            <a:off x="4297114" y="3230258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4027250" y="3230270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4" name="Rounded Rectangle 11">
            <a:extLst>
              <a:ext uri="{FF2B5EF4-FFF2-40B4-BE49-F238E27FC236}">
                <a16:creationId xmlns:a16="http://schemas.microsoft.com/office/drawing/2014/main" id="{7BC516B8-D017-4F77-8C67-C224481477C9}"/>
              </a:ext>
            </a:extLst>
          </p:cNvPr>
          <p:cNvSpPr/>
          <p:nvPr/>
        </p:nvSpPr>
        <p:spPr>
          <a:xfrm rot="2700000">
            <a:off x="4297114" y="180243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4027250" y="180244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ounded Rectangle 20">
            <a:extLst>
              <a:ext uri="{FF2B5EF4-FFF2-40B4-BE49-F238E27FC236}">
                <a16:creationId xmlns:a16="http://schemas.microsoft.com/office/drawing/2014/main" id="{27C21198-25E3-4783-895C-966BDC32C49D}"/>
              </a:ext>
            </a:extLst>
          </p:cNvPr>
          <p:cNvSpPr/>
          <p:nvPr/>
        </p:nvSpPr>
        <p:spPr>
          <a:xfrm rot="2700000">
            <a:off x="4297114" y="466599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85F8B38A-2791-41F7-8CEC-21EBB13BF90F}"/>
              </a:ext>
            </a:extLst>
          </p:cNvPr>
          <p:cNvSpPr/>
          <p:nvPr/>
        </p:nvSpPr>
        <p:spPr>
          <a:xfrm rot="2700000">
            <a:off x="4027250" y="4666004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A5AC18D7-19E6-434B-A09E-E831E7773DB2}"/>
              </a:ext>
            </a:extLst>
          </p:cNvPr>
          <p:cNvSpPr/>
          <p:nvPr/>
        </p:nvSpPr>
        <p:spPr>
          <a:xfrm rot="18900000" flipH="1">
            <a:off x="6919696" y="322977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E2683D20-33AB-4910-83CF-94E8B91F7754}"/>
              </a:ext>
            </a:extLst>
          </p:cNvPr>
          <p:cNvSpPr/>
          <p:nvPr/>
        </p:nvSpPr>
        <p:spPr>
          <a:xfrm rot="18900000" flipH="1">
            <a:off x="7189560" y="322978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6919696" y="180194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7189560" y="1801954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Rounded Rectangle 29">
            <a:extLst>
              <a:ext uri="{FF2B5EF4-FFF2-40B4-BE49-F238E27FC236}">
                <a16:creationId xmlns:a16="http://schemas.microsoft.com/office/drawing/2014/main" id="{770202A0-074D-45B7-B52D-86D614E52715}"/>
              </a:ext>
            </a:extLst>
          </p:cNvPr>
          <p:cNvSpPr/>
          <p:nvPr/>
        </p:nvSpPr>
        <p:spPr>
          <a:xfrm rot="18900000" flipH="1">
            <a:off x="6919696" y="466550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Rounded Rectangle 30">
            <a:extLst>
              <a:ext uri="{FF2B5EF4-FFF2-40B4-BE49-F238E27FC236}">
                <a16:creationId xmlns:a16="http://schemas.microsoft.com/office/drawing/2014/main" id="{25C566DC-9142-4C51-8CF4-B786C00FE9E1}"/>
              </a:ext>
            </a:extLst>
          </p:cNvPr>
          <p:cNvSpPr/>
          <p:nvPr/>
        </p:nvSpPr>
        <p:spPr>
          <a:xfrm rot="18900000" flipH="1">
            <a:off x="7189560" y="466551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A8AE45-E15F-4E04-BC66-657FEC36EDE2}"/>
              </a:ext>
            </a:extLst>
          </p:cNvPr>
          <p:cNvGrpSpPr/>
          <p:nvPr/>
        </p:nvGrpSpPr>
        <p:grpSpPr>
          <a:xfrm>
            <a:off x="6047448" y="1740780"/>
            <a:ext cx="68958" cy="3877695"/>
            <a:chOff x="4304926" y="2101029"/>
            <a:chExt cx="68958" cy="38776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485876-CB55-40BC-B9C3-9C5F1BF80803}"/>
                </a:ext>
              </a:extLst>
            </p:cNvPr>
            <p:cNvSpPr/>
            <p:nvPr/>
          </p:nvSpPr>
          <p:spPr>
            <a:xfrm>
              <a:off x="4304926" y="2101029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8DDF46A-DA39-4709-A49F-A3081FA5A455}"/>
                </a:ext>
              </a:extLst>
            </p:cNvPr>
            <p:cNvSpPr/>
            <p:nvPr/>
          </p:nvSpPr>
          <p:spPr>
            <a:xfrm>
              <a:off x="4304926" y="4034580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0004B79-98D0-4EA6-9A98-4F65944BA8A8}"/>
                </a:ext>
              </a:extLst>
            </p:cNvPr>
            <p:cNvSpPr/>
            <p:nvPr/>
          </p:nvSpPr>
          <p:spPr>
            <a:xfrm>
              <a:off x="4304926" y="3387333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7A2A4A-0931-4F88-8C78-C692DD4ADACA}"/>
                </a:ext>
              </a:extLst>
            </p:cNvPr>
            <p:cNvSpPr/>
            <p:nvPr/>
          </p:nvSpPr>
          <p:spPr>
            <a:xfrm>
              <a:off x="4304926" y="2737102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2A5F38B-F586-4145-9240-E277E679A62A}"/>
                </a:ext>
              </a:extLst>
            </p:cNvPr>
            <p:cNvSpPr/>
            <p:nvPr/>
          </p:nvSpPr>
          <p:spPr>
            <a:xfrm>
              <a:off x="4304926" y="5330724"/>
              <a:ext cx="68958" cy="6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A54BED-568B-4D26-9FE9-6B0CD1C03C83}"/>
                </a:ext>
              </a:extLst>
            </p:cNvPr>
            <p:cNvSpPr/>
            <p:nvPr/>
          </p:nvSpPr>
          <p:spPr>
            <a:xfrm>
              <a:off x="4304926" y="4682652"/>
              <a:ext cx="68958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FDDF884-ED26-4458-822F-82B3B62049EA}"/>
              </a:ext>
            </a:extLst>
          </p:cNvPr>
          <p:cNvCxnSpPr/>
          <p:nvPr/>
        </p:nvCxnSpPr>
        <p:spPr>
          <a:xfrm>
            <a:off x="6233841" y="268452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EFA6F7-57F1-47DC-8729-CD661BF97B25}"/>
              </a:ext>
            </a:extLst>
          </p:cNvPr>
          <p:cNvCxnSpPr/>
          <p:nvPr/>
        </p:nvCxnSpPr>
        <p:spPr>
          <a:xfrm>
            <a:off x="6302339" y="400332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104B36F-79C1-4448-BDB0-2339C834C769}"/>
              </a:ext>
            </a:extLst>
          </p:cNvPr>
          <p:cNvCxnSpPr/>
          <p:nvPr/>
        </p:nvCxnSpPr>
        <p:spPr>
          <a:xfrm>
            <a:off x="6302339" y="533092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55771DE-8885-4479-99EB-75F087FA299D}"/>
              </a:ext>
            </a:extLst>
          </p:cNvPr>
          <p:cNvCxnSpPr/>
          <p:nvPr/>
        </p:nvCxnSpPr>
        <p:spPr>
          <a:xfrm>
            <a:off x="5477814" y="202512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16A8BBA-5BCA-45CC-A238-7CDAE259696A}"/>
              </a:ext>
            </a:extLst>
          </p:cNvPr>
          <p:cNvCxnSpPr/>
          <p:nvPr/>
        </p:nvCxnSpPr>
        <p:spPr>
          <a:xfrm>
            <a:off x="5519936" y="3343926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1E0B45-ED11-494E-B69F-8ADA989F4598}"/>
              </a:ext>
            </a:extLst>
          </p:cNvPr>
          <p:cNvCxnSpPr/>
          <p:nvPr/>
        </p:nvCxnSpPr>
        <p:spPr>
          <a:xfrm>
            <a:off x="5519936" y="4662728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57">
            <a:extLst>
              <a:ext uri="{FF2B5EF4-FFF2-40B4-BE49-F238E27FC236}">
                <a16:creationId xmlns:a16="http://schemas.microsoft.com/office/drawing/2014/main" id="{3051B352-6570-45C7-86EB-7714B70CA442}"/>
              </a:ext>
            </a:extLst>
          </p:cNvPr>
          <p:cNvGrpSpPr/>
          <p:nvPr/>
        </p:nvGrpSpPr>
        <p:grpSpPr>
          <a:xfrm>
            <a:off x="8386198" y="1848322"/>
            <a:ext cx="2789802" cy="860596"/>
            <a:chOff x="2079598" y="4287457"/>
            <a:chExt cx="2262901" cy="86059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2C4D1F4-E01B-4356-AD5D-CB369487617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3C7193A-A943-4B53-A051-E600A5083834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57">
            <a:extLst>
              <a:ext uri="{FF2B5EF4-FFF2-40B4-BE49-F238E27FC236}">
                <a16:creationId xmlns:a16="http://schemas.microsoft.com/office/drawing/2014/main" id="{28E87F1D-7D1B-4EED-AD4E-7E9BB075AA70}"/>
              </a:ext>
            </a:extLst>
          </p:cNvPr>
          <p:cNvGrpSpPr/>
          <p:nvPr/>
        </p:nvGrpSpPr>
        <p:grpSpPr>
          <a:xfrm>
            <a:off x="8386198" y="3266276"/>
            <a:ext cx="2789802" cy="860596"/>
            <a:chOff x="2079598" y="4287457"/>
            <a:chExt cx="2262901" cy="86059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72A452-77CE-4CD7-A8EE-CF19A0F1D30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C6ABEC5-D8AC-49BB-9CEE-4614B8EE40A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57">
            <a:extLst>
              <a:ext uri="{FF2B5EF4-FFF2-40B4-BE49-F238E27FC236}">
                <a16:creationId xmlns:a16="http://schemas.microsoft.com/office/drawing/2014/main" id="{82777B5E-C1DE-42ED-9CF5-C25F9822E6D3}"/>
              </a:ext>
            </a:extLst>
          </p:cNvPr>
          <p:cNvGrpSpPr/>
          <p:nvPr/>
        </p:nvGrpSpPr>
        <p:grpSpPr>
          <a:xfrm>
            <a:off x="8386198" y="4716444"/>
            <a:ext cx="2789802" cy="860596"/>
            <a:chOff x="2079598" y="4287457"/>
            <a:chExt cx="2262901" cy="86059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E4172E-98FB-45AB-B327-057F24EA8D3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2CF3E86-7A4A-4423-A403-BF20F7A25E35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57">
            <a:extLst>
              <a:ext uri="{FF2B5EF4-FFF2-40B4-BE49-F238E27FC236}">
                <a16:creationId xmlns:a16="http://schemas.microsoft.com/office/drawing/2014/main" id="{F290B25C-1F1A-44E9-B510-BB532F2E6671}"/>
              </a:ext>
            </a:extLst>
          </p:cNvPr>
          <p:cNvGrpSpPr/>
          <p:nvPr/>
        </p:nvGrpSpPr>
        <p:grpSpPr>
          <a:xfrm>
            <a:off x="998172" y="1848322"/>
            <a:ext cx="2789802" cy="860596"/>
            <a:chOff x="2079598" y="4287457"/>
            <a:chExt cx="2262901" cy="86059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5FCEFA2-52A7-4B68-9AF0-22422484310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2642E9B-7843-42C1-BECE-9CB624FCB0D6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57">
            <a:extLst>
              <a:ext uri="{FF2B5EF4-FFF2-40B4-BE49-F238E27FC236}">
                <a16:creationId xmlns:a16="http://schemas.microsoft.com/office/drawing/2014/main" id="{C14EA8EE-90DF-4AF5-A687-2431CCFF393A}"/>
              </a:ext>
            </a:extLst>
          </p:cNvPr>
          <p:cNvGrpSpPr/>
          <p:nvPr/>
        </p:nvGrpSpPr>
        <p:grpSpPr>
          <a:xfrm>
            <a:off x="998172" y="3266276"/>
            <a:ext cx="2789802" cy="860596"/>
            <a:chOff x="2079598" y="4287457"/>
            <a:chExt cx="2262901" cy="86059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278047-F8EA-4A8A-899B-C06AA962922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CFF9C7-160A-4722-9963-253CCA551FEE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57">
            <a:extLst>
              <a:ext uri="{FF2B5EF4-FFF2-40B4-BE49-F238E27FC236}">
                <a16:creationId xmlns:a16="http://schemas.microsoft.com/office/drawing/2014/main" id="{323B5FA8-A250-4A0D-AF5C-2E6900B00657}"/>
              </a:ext>
            </a:extLst>
          </p:cNvPr>
          <p:cNvGrpSpPr/>
          <p:nvPr/>
        </p:nvGrpSpPr>
        <p:grpSpPr>
          <a:xfrm>
            <a:off x="998172" y="4716444"/>
            <a:ext cx="2789802" cy="860596"/>
            <a:chOff x="2079598" y="4287457"/>
            <a:chExt cx="2262901" cy="860596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63DE2C6-E35F-4072-8C17-FDF8F545ADC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8E9E0EC-1851-44FB-B8A4-AAD995278A1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Rounded Rectangle 10">
            <a:extLst>
              <a:ext uri="{FF2B5EF4-FFF2-40B4-BE49-F238E27FC236}">
                <a16:creationId xmlns:a16="http://schemas.microsoft.com/office/drawing/2014/main" id="{DBE7B301-81ED-4281-AD5D-277E67CDD4A6}"/>
              </a:ext>
            </a:extLst>
          </p:cNvPr>
          <p:cNvSpPr/>
          <p:nvPr/>
        </p:nvSpPr>
        <p:spPr>
          <a:xfrm>
            <a:off x="4368530" y="4993444"/>
            <a:ext cx="270202" cy="3575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id="{40049C9A-03F9-4E5D-9018-A03B1F2FBA1C}"/>
              </a:ext>
            </a:extLst>
          </p:cNvPr>
          <p:cNvSpPr/>
          <p:nvPr/>
        </p:nvSpPr>
        <p:spPr>
          <a:xfrm>
            <a:off x="4327493" y="3520703"/>
            <a:ext cx="367837" cy="3739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CEC34070-648A-46E1-B86A-1ECA3A81571C}"/>
              </a:ext>
            </a:extLst>
          </p:cNvPr>
          <p:cNvSpPr/>
          <p:nvPr/>
        </p:nvSpPr>
        <p:spPr>
          <a:xfrm rot="2700000">
            <a:off x="7540354" y="3465769"/>
            <a:ext cx="282704" cy="50683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id="{675A0EED-2A0B-4731-B0C7-1EA11F333BF5}"/>
              </a:ext>
            </a:extLst>
          </p:cNvPr>
          <p:cNvSpPr/>
          <p:nvPr/>
        </p:nvSpPr>
        <p:spPr>
          <a:xfrm flipH="1">
            <a:off x="7459276" y="2137924"/>
            <a:ext cx="416405" cy="3435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Teardrop 1">
            <a:extLst>
              <a:ext uri="{FF2B5EF4-FFF2-40B4-BE49-F238E27FC236}">
                <a16:creationId xmlns:a16="http://schemas.microsoft.com/office/drawing/2014/main" id="{2D2ECE3D-6C74-407B-A733-89E30AD1890C}"/>
              </a:ext>
            </a:extLst>
          </p:cNvPr>
          <p:cNvSpPr/>
          <p:nvPr/>
        </p:nvSpPr>
        <p:spPr>
          <a:xfrm rot="18805991">
            <a:off x="7464010" y="4944871"/>
            <a:ext cx="400649" cy="39646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0" name="Rectangle 36">
            <a:extLst>
              <a:ext uri="{FF2B5EF4-FFF2-40B4-BE49-F238E27FC236}">
                <a16:creationId xmlns:a16="http://schemas.microsoft.com/office/drawing/2014/main" id="{70173386-0399-4C0A-A61E-A5B764333C10}"/>
              </a:ext>
            </a:extLst>
          </p:cNvPr>
          <p:cNvSpPr/>
          <p:nvPr/>
        </p:nvSpPr>
        <p:spPr>
          <a:xfrm>
            <a:off x="4297230" y="2101970"/>
            <a:ext cx="413946" cy="3460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94945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4404</Words>
  <Application>Microsoft Office PowerPoint</Application>
  <PresentationFormat>宽屏</PresentationFormat>
  <Paragraphs>505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124</cp:revision>
  <dcterms:created xsi:type="dcterms:W3CDTF">2019-01-14T06:35:35Z</dcterms:created>
  <dcterms:modified xsi:type="dcterms:W3CDTF">2019-07-11T13:46:31Z</dcterms:modified>
</cp:coreProperties>
</file>