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307" r:id="rId2"/>
    <p:sldId id="309" r:id="rId3"/>
    <p:sldId id="315" r:id="rId4"/>
    <p:sldId id="257" r:id="rId5"/>
    <p:sldId id="272" r:id="rId6"/>
    <p:sldId id="258" r:id="rId7"/>
    <p:sldId id="265" r:id="rId8"/>
    <p:sldId id="259" r:id="rId9"/>
    <p:sldId id="260" r:id="rId10"/>
    <p:sldId id="314" r:id="rId11"/>
    <p:sldId id="264" r:id="rId12"/>
    <p:sldId id="267" r:id="rId13"/>
    <p:sldId id="263" r:id="rId14"/>
    <p:sldId id="262" r:id="rId15"/>
    <p:sldId id="261" r:id="rId16"/>
    <p:sldId id="313" r:id="rId17"/>
    <p:sldId id="274" r:id="rId18"/>
    <p:sldId id="268" r:id="rId19"/>
    <p:sldId id="266" r:id="rId20"/>
    <p:sldId id="281" r:id="rId21"/>
    <p:sldId id="284" r:id="rId22"/>
    <p:sldId id="282" r:id="rId23"/>
    <p:sldId id="312" r:id="rId24"/>
    <p:sldId id="304" r:id="rId25"/>
    <p:sldId id="278" r:id="rId26"/>
    <p:sldId id="288" r:id="rId27"/>
    <p:sldId id="287" r:id="rId28"/>
    <p:sldId id="290" r:id="rId29"/>
    <p:sldId id="301" r:id="rId30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E8ED0786-935B-4EBF-86F2-265F00C811FB}" type="datetime1">
              <a:rPr lang="zh-CN" altLang="en-US"/>
              <a:pPr>
                <a:defRPr/>
              </a:pPr>
              <a:t>2019/7/11 Thursday</a:t>
            </a:fld>
            <a:endParaRPr lang="zh-CN" altLang="en-US" sz="1200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3317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zh-CN" altLang="zh-CN" sz="1200"/>
              <a:t>单击此处编辑母版文本样式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zh-CN" altLang="zh-CN" sz="1200"/>
              <a:t>第二级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zh-CN" altLang="zh-CN" sz="1200"/>
              <a:t>第三级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zh-CN" altLang="zh-CN" sz="1200"/>
              <a:t>第四级</a:t>
            </a:r>
          </a:p>
          <a:p>
            <a:pPr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zh-CN" altLang="zh-CN" sz="1200"/>
              <a:t>第五级</a:t>
            </a:r>
          </a:p>
        </p:txBody>
      </p:sp>
      <p:sp>
        <p:nvSpPr>
          <p:cNvPr id="1331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0D101AC4-087F-4500-88F2-F130335617F1}" type="slidenum">
              <a:rPr lang="zh-CN" altLang="en-US"/>
              <a:pPr>
                <a:defRPr/>
              </a:pPr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308970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A64E0-3170-4DE1-A627-E2034C712C35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AA7EF-2406-495F-A102-6C44A18255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69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37D9-F249-4F4B-AFEC-EF71F8C90D8C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72C1-A803-4D1E-92D5-C5F6963BD74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33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F6D5-F25D-4697-9BFA-C5550D7B0C8C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D6F75-D0FA-42C0-A5B7-7C31C556D70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54A8A-9EDD-4973-B183-FEFDADADC73F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8AF15-3C90-4462-9E42-1364B6B08E5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3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33F42-8288-46C5-A42C-D7C150703C83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B2B92-819C-473F-8BC7-640D086A23E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3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EBE2C-76A4-4C68-A5EB-BD0CA4B28079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D1B29-0FBE-4514-9736-46F69B2B9C8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9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B3817-0AEF-42FC-8D60-D5C7ED9E52AC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4DB97-F79F-4A8F-83BC-6A29CC9DD87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0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DB697-E92A-44D6-8DC8-210F5E71BE5A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75F9-66BA-4A95-AA36-C7403E0C3E6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6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0940D-5F96-44F2-92F6-84D935B6F7AA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B09C0-680F-49EE-BCD3-C7064B7F755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2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A5AA2-A4D1-498B-8CB4-344E7EB187BB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0558-C69C-46B8-A8AA-2C0F851721E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8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5FCD2-9D74-4C67-8D46-16319F5BA4B1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7E39D-4354-41DC-A9B1-14DCDE37939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 Light" panose="020F03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2292" name="日期占位符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9BEDCF5-DE0D-429F-AC0A-F2C904F17373}" type="datetime1">
              <a:rPr lang="zh-CN" altLang="en-US"/>
              <a:pPr>
                <a:defRPr/>
              </a:pPr>
              <a:t>2019/7/11 Thursday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2293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294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7C899F2-5D30-4B16-92B2-A48CEC218FC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0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24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椭圆 16"/>
          <p:cNvSpPr>
            <a:spLocks noChangeArrowheads="1"/>
          </p:cNvSpPr>
          <p:nvPr/>
        </p:nvSpPr>
        <p:spPr bwMode="auto">
          <a:xfrm>
            <a:off x="393700" y="5046663"/>
            <a:ext cx="1155700" cy="1157287"/>
          </a:xfrm>
          <a:prstGeom prst="ellipse">
            <a:avLst/>
          </a:prstGeom>
          <a:solidFill>
            <a:srgbClr val="F378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075" name="组合 18"/>
          <p:cNvGrpSpPr>
            <a:grpSpLocks/>
          </p:cNvGrpSpPr>
          <p:nvPr/>
        </p:nvGrpSpPr>
        <p:grpSpPr bwMode="auto">
          <a:xfrm>
            <a:off x="7207250" y="279400"/>
            <a:ext cx="4295775" cy="6216650"/>
            <a:chOff x="0" y="0"/>
            <a:chExt cx="4294972" cy="6217235"/>
          </a:xfrm>
        </p:grpSpPr>
        <p:sp>
          <p:nvSpPr>
            <p:cNvPr id="3092" name="椭圆 19"/>
            <p:cNvSpPr>
              <a:spLocks noChangeArrowheads="1"/>
            </p:cNvSpPr>
            <p:nvPr/>
          </p:nvSpPr>
          <p:spPr bwMode="auto">
            <a:xfrm>
              <a:off x="2070995" y="5418986"/>
              <a:ext cx="754822" cy="754822"/>
            </a:xfrm>
            <a:prstGeom prst="ellipse">
              <a:avLst/>
            </a:prstGeom>
            <a:solidFill>
              <a:srgbClr val="A69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3" name="椭圆 20"/>
            <p:cNvSpPr>
              <a:spLocks noChangeArrowheads="1"/>
            </p:cNvSpPr>
            <p:nvPr/>
          </p:nvSpPr>
          <p:spPr bwMode="auto">
            <a:xfrm>
              <a:off x="2933360" y="5204746"/>
              <a:ext cx="610756" cy="610756"/>
            </a:xfrm>
            <a:prstGeom prst="ellipse">
              <a:avLst/>
            </a:prstGeom>
            <a:solidFill>
              <a:srgbClr val="A09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4" name="椭圆 21"/>
            <p:cNvSpPr>
              <a:spLocks noChangeArrowheads="1"/>
            </p:cNvSpPr>
            <p:nvPr/>
          </p:nvSpPr>
          <p:spPr bwMode="auto">
            <a:xfrm>
              <a:off x="0" y="3400980"/>
              <a:ext cx="656481" cy="656481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5" name="椭圆 22"/>
            <p:cNvSpPr>
              <a:spLocks noChangeArrowheads="1"/>
            </p:cNvSpPr>
            <p:nvPr/>
          </p:nvSpPr>
          <p:spPr bwMode="auto">
            <a:xfrm>
              <a:off x="843741" y="3198859"/>
              <a:ext cx="626262" cy="626262"/>
            </a:xfrm>
            <a:prstGeom prst="ellipse">
              <a:avLst/>
            </a:prstGeom>
            <a:solidFill>
              <a:srgbClr val="F45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6" name="椭圆 23"/>
            <p:cNvSpPr>
              <a:spLocks noChangeArrowheads="1"/>
            </p:cNvSpPr>
            <p:nvPr/>
          </p:nvSpPr>
          <p:spPr bwMode="auto">
            <a:xfrm>
              <a:off x="1980910" y="2875311"/>
              <a:ext cx="728845" cy="728845"/>
            </a:xfrm>
            <a:prstGeom prst="ellipse">
              <a:avLst/>
            </a:prstGeom>
            <a:solidFill>
              <a:srgbClr val="F45A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7" name="椭圆 24"/>
            <p:cNvSpPr>
              <a:spLocks noChangeArrowheads="1"/>
            </p:cNvSpPr>
            <p:nvPr/>
          </p:nvSpPr>
          <p:spPr bwMode="auto">
            <a:xfrm>
              <a:off x="2415878" y="2553638"/>
              <a:ext cx="684667" cy="684668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8" name="椭圆 25"/>
            <p:cNvSpPr>
              <a:spLocks noChangeArrowheads="1"/>
            </p:cNvSpPr>
            <p:nvPr/>
          </p:nvSpPr>
          <p:spPr bwMode="auto">
            <a:xfrm>
              <a:off x="131920" y="867529"/>
              <a:ext cx="448523" cy="448523"/>
            </a:xfrm>
            <a:prstGeom prst="ellipse">
              <a:avLst/>
            </a:prstGeom>
            <a:solidFill>
              <a:srgbClr val="F15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9" name="椭圆 26"/>
            <p:cNvSpPr>
              <a:spLocks noChangeArrowheads="1"/>
            </p:cNvSpPr>
            <p:nvPr/>
          </p:nvSpPr>
          <p:spPr bwMode="auto">
            <a:xfrm>
              <a:off x="548208" y="472265"/>
              <a:ext cx="257902" cy="257902"/>
            </a:xfrm>
            <a:prstGeom prst="ellipse">
              <a:avLst/>
            </a:prstGeom>
            <a:solidFill>
              <a:srgbClr val="F15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0" name="椭圆 27"/>
            <p:cNvSpPr>
              <a:spLocks noChangeArrowheads="1"/>
            </p:cNvSpPr>
            <p:nvPr/>
          </p:nvSpPr>
          <p:spPr bwMode="auto">
            <a:xfrm>
              <a:off x="2129261" y="637661"/>
              <a:ext cx="285934" cy="285934"/>
            </a:xfrm>
            <a:prstGeom prst="ellipse">
              <a:avLst/>
            </a:prstGeom>
            <a:solidFill>
              <a:srgbClr val="FBC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1" name="椭圆 28"/>
            <p:cNvSpPr>
              <a:spLocks noChangeArrowheads="1"/>
            </p:cNvSpPr>
            <p:nvPr/>
          </p:nvSpPr>
          <p:spPr bwMode="auto">
            <a:xfrm>
              <a:off x="1711570" y="447038"/>
              <a:ext cx="594295" cy="594295"/>
            </a:xfrm>
            <a:prstGeom prst="ellipse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2" name="椭圆 29"/>
            <p:cNvSpPr>
              <a:spLocks noChangeArrowheads="1"/>
            </p:cNvSpPr>
            <p:nvPr/>
          </p:nvSpPr>
          <p:spPr bwMode="auto">
            <a:xfrm>
              <a:off x="1363963" y="396578"/>
              <a:ext cx="695213" cy="695213"/>
            </a:xfrm>
            <a:prstGeom prst="ellipse">
              <a:avLst/>
            </a:prstGeom>
            <a:solidFill>
              <a:srgbClr val="F7A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3" name="椭圆 30"/>
            <p:cNvSpPr>
              <a:spLocks noChangeArrowheads="1"/>
            </p:cNvSpPr>
            <p:nvPr/>
          </p:nvSpPr>
          <p:spPr bwMode="auto">
            <a:xfrm>
              <a:off x="1072422" y="396578"/>
              <a:ext cx="583081" cy="583081"/>
            </a:xfrm>
            <a:prstGeom prst="ellipse">
              <a:avLst/>
            </a:prstGeom>
            <a:solidFill>
              <a:srgbClr val="F58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4" name="椭圆 31"/>
            <p:cNvSpPr>
              <a:spLocks noChangeArrowheads="1"/>
            </p:cNvSpPr>
            <p:nvPr/>
          </p:nvSpPr>
          <p:spPr bwMode="auto">
            <a:xfrm>
              <a:off x="1134095" y="707740"/>
              <a:ext cx="448524" cy="448524"/>
            </a:xfrm>
            <a:prstGeom prst="ellipse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5" name="椭圆 32"/>
            <p:cNvSpPr>
              <a:spLocks noChangeArrowheads="1"/>
            </p:cNvSpPr>
            <p:nvPr/>
          </p:nvSpPr>
          <p:spPr bwMode="auto">
            <a:xfrm>
              <a:off x="1865747" y="842298"/>
              <a:ext cx="313967" cy="313967"/>
            </a:xfrm>
            <a:prstGeom prst="ellipse">
              <a:avLst/>
            </a:prstGeom>
            <a:solidFill>
              <a:srgbClr val="FAC2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6" name="椭圆 33"/>
            <p:cNvSpPr>
              <a:spLocks noChangeArrowheads="1"/>
            </p:cNvSpPr>
            <p:nvPr/>
          </p:nvSpPr>
          <p:spPr bwMode="auto">
            <a:xfrm>
              <a:off x="705193" y="447038"/>
              <a:ext cx="583081" cy="583081"/>
            </a:xfrm>
            <a:prstGeom prst="ellipse">
              <a:avLst/>
            </a:prstGeom>
            <a:solidFill>
              <a:srgbClr val="F48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7" name="椭圆 34"/>
            <p:cNvSpPr>
              <a:spLocks noChangeArrowheads="1"/>
            </p:cNvSpPr>
            <p:nvPr/>
          </p:nvSpPr>
          <p:spPr bwMode="auto">
            <a:xfrm>
              <a:off x="961691" y="884349"/>
              <a:ext cx="257902" cy="257902"/>
            </a:xfrm>
            <a:prstGeom prst="ellipse">
              <a:avLst/>
            </a:prstGeom>
            <a:solidFill>
              <a:srgbClr val="F15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8" name="椭圆 35"/>
            <p:cNvSpPr>
              <a:spLocks noChangeArrowheads="1"/>
            </p:cNvSpPr>
            <p:nvPr/>
          </p:nvSpPr>
          <p:spPr bwMode="auto">
            <a:xfrm>
              <a:off x="279098" y="615234"/>
              <a:ext cx="583081" cy="583081"/>
            </a:xfrm>
            <a:prstGeom prst="ellipse">
              <a:avLst/>
            </a:prstGeom>
            <a:solidFill>
              <a:srgbClr val="F378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09" name="椭圆 36"/>
            <p:cNvSpPr>
              <a:spLocks noChangeArrowheads="1"/>
            </p:cNvSpPr>
            <p:nvPr/>
          </p:nvSpPr>
          <p:spPr bwMode="auto">
            <a:xfrm>
              <a:off x="25749" y="1198318"/>
              <a:ext cx="448523" cy="448523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0" name="椭圆 37"/>
            <p:cNvSpPr>
              <a:spLocks noChangeArrowheads="1"/>
            </p:cNvSpPr>
            <p:nvPr/>
          </p:nvSpPr>
          <p:spPr bwMode="auto">
            <a:xfrm>
              <a:off x="241599" y="1492660"/>
              <a:ext cx="448523" cy="448523"/>
            </a:xfrm>
            <a:prstGeom prst="ellipse">
              <a:avLst/>
            </a:prstGeom>
            <a:solidFill>
              <a:srgbClr val="F44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1" name="椭圆 38"/>
            <p:cNvSpPr>
              <a:spLocks noChangeArrowheads="1"/>
            </p:cNvSpPr>
            <p:nvPr/>
          </p:nvSpPr>
          <p:spPr bwMode="auto">
            <a:xfrm>
              <a:off x="540321" y="1565544"/>
              <a:ext cx="375640" cy="375640"/>
            </a:xfrm>
            <a:prstGeom prst="ellipse">
              <a:avLst/>
            </a:prstGeom>
            <a:solidFill>
              <a:srgbClr val="F23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2" name="椭圆 39"/>
            <p:cNvSpPr>
              <a:spLocks noChangeArrowheads="1"/>
            </p:cNvSpPr>
            <p:nvPr/>
          </p:nvSpPr>
          <p:spPr bwMode="auto">
            <a:xfrm>
              <a:off x="265782" y="1142251"/>
              <a:ext cx="518606" cy="518606"/>
            </a:xfrm>
            <a:prstGeom prst="ellipse">
              <a:avLst/>
            </a:prstGeom>
            <a:solidFill>
              <a:srgbClr val="F69D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3" name="椭圆 40"/>
            <p:cNvSpPr>
              <a:spLocks noChangeArrowheads="1"/>
            </p:cNvSpPr>
            <p:nvPr/>
          </p:nvSpPr>
          <p:spPr bwMode="auto">
            <a:xfrm>
              <a:off x="712197" y="1716921"/>
              <a:ext cx="375640" cy="375640"/>
            </a:xfrm>
            <a:prstGeom prst="ellipse">
              <a:avLst/>
            </a:prstGeom>
            <a:solidFill>
              <a:srgbClr val="F014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4" name="椭圆 41"/>
            <p:cNvSpPr>
              <a:spLocks noChangeArrowheads="1"/>
            </p:cNvSpPr>
            <p:nvPr/>
          </p:nvSpPr>
          <p:spPr bwMode="auto">
            <a:xfrm>
              <a:off x="1240958" y="1823446"/>
              <a:ext cx="342001" cy="342001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5" name="椭圆 42"/>
            <p:cNvSpPr>
              <a:spLocks noChangeArrowheads="1"/>
            </p:cNvSpPr>
            <p:nvPr/>
          </p:nvSpPr>
          <p:spPr bwMode="auto">
            <a:xfrm>
              <a:off x="1834916" y="1969217"/>
              <a:ext cx="294345" cy="294345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6" name="椭圆 43"/>
            <p:cNvSpPr>
              <a:spLocks noChangeArrowheads="1"/>
            </p:cNvSpPr>
            <p:nvPr/>
          </p:nvSpPr>
          <p:spPr bwMode="auto">
            <a:xfrm>
              <a:off x="2328995" y="1941183"/>
              <a:ext cx="230204" cy="230204"/>
            </a:xfrm>
            <a:prstGeom prst="ellipse">
              <a:avLst/>
            </a:prstGeom>
            <a:solidFill>
              <a:srgbClr val="F45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7" name="椭圆 44"/>
            <p:cNvSpPr>
              <a:spLocks noChangeArrowheads="1"/>
            </p:cNvSpPr>
            <p:nvPr/>
          </p:nvSpPr>
          <p:spPr bwMode="auto">
            <a:xfrm>
              <a:off x="2403414" y="2004081"/>
              <a:ext cx="351134" cy="351134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8" name="椭圆 45"/>
            <p:cNvSpPr>
              <a:spLocks noChangeArrowheads="1"/>
            </p:cNvSpPr>
            <p:nvPr/>
          </p:nvSpPr>
          <p:spPr bwMode="auto">
            <a:xfrm>
              <a:off x="2635589" y="1933636"/>
              <a:ext cx="273682" cy="273682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19" name="椭圆 46"/>
            <p:cNvSpPr>
              <a:spLocks noChangeArrowheads="1"/>
            </p:cNvSpPr>
            <p:nvPr/>
          </p:nvSpPr>
          <p:spPr bwMode="auto">
            <a:xfrm>
              <a:off x="2824812" y="2004081"/>
              <a:ext cx="417354" cy="417354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0" name="椭圆 47"/>
            <p:cNvSpPr>
              <a:spLocks noChangeArrowheads="1"/>
            </p:cNvSpPr>
            <p:nvPr/>
          </p:nvSpPr>
          <p:spPr bwMode="auto">
            <a:xfrm>
              <a:off x="3111266" y="1883927"/>
              <a:ext cx="297140" cy="297140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1" name="椭圆 48"/>
            <p:cNvSpPr>
              <a:spLocks noChangeArrowheads="1"/>
            </p:cNvSpPr>
            <p:nvPr/>
          </p:nvSpPr>
          <p:spPr bwMode="auto">
            <a:xfrm>
              <a:off x="3141445" y="1969720"/>
              <a:ext cx="684667" cy="684668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2" name="椭圆 49"/>
            <p:cNvSpPr>
              <a:spLocks noChangeArrowheads="1"/>
            </p:cNvSpPr>
            <p:nvPr/>
          </p:nvSpPr>
          <p:spPr bwMode="auto">
            <a:xfrm>
              <a:off x="3422288" y="2163146"/>
              <a:ext cx="684667" cy="684668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3" name="椭圆 50"/>
            <p:cNvSpPr>
              <a:spLocks noChangeArrowheads="1"/>
            </p:cNvSpPr>
            <p:nvPr/>
          </p:nvSpPr>
          <p:spPr bwMode="auto">
            <a:xfrm>
              <a:off x="3132007" y="2432207"/>
              <a:ext cx="684667" cy="684668"/>
            </a:xfrm>
            <a:prstGeom prst="ellipse">
              <a:avLst/>
            </a:prstGeom>
            <a:solidFill>
              <a:srgbClr val="F88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4" name="椭圆 51"/>
            <p:cNvSpPr>
              <a:spLocks noChangeArrowheads="1"/>
            </p:cNvSpPr>
            <p:nvPr/>
          </p:nvSpPr>
          <p:spPr bwMode="auto">
            <a:xfrm>
              <a:off x="2841726" y="2350402"/>
              <a:ext cx="517639" cy="517639"/>
            </a:xfrm>
            <a:prstGeom prst="ellipse">
              <a:avLst/>
            </a:prstGeom>
            <a:solidFill>
              <a:srgbClr val="CA84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5" name="椭圆 52"/>
            <p:cNvSpPr>
              <a:spLocks noChangeArrowheads="1"/>
            </p:cNvSpPr>
            <p:nvPr/>
          </p:nvSpPr>
          <p:spPr bwMode="auto">
            <a:xfrm>
              <a:off x="2795249" y="2820820"/>
              <a:ext cx="684667" cy="684668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6" name="椭圆 53"/>
            <p:cNvSpPr>
              <a:spLocks noChangeArrowheads="1"/>
            </p:cNvSpPr>
            <p:nvPr/>
          </p:nvSpPr>
          <p:spPr bwMode="auto">
            <a:xfrm>
              <a:off x="3000036" y="2683259"/>
              <a:ext cx="404743" cy="404743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7" name="椭圆 54"/>
            <p:cNvSpPr>
              <a:spLocks noChangeArrowheads="1"/>
            </p:cNvSpPr>
            <p:nvPr/>
          </p:nvSpPr>
          <p:spPr bwMode="auto">
            <a:xfrm>
              <a:off x="2135035" y="2596011"/>
              <a:ext cx="452049" cy="452049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8" name="椭圆 55"/>
            <p:cNvSpPr>
              <a:spLocks noChangeArrowheads="1"/>
            </p:cNvSpPr>
            <p:nvPr/>
          </p:nvSpPr>
          <p:spPr bwMode="auto">
            <a:xfrm>
              <a:off x="1304902" y="2845931"/>
              <a:ext cx="784750" cy="784750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29" name="椭圆 56"/>
            <p:cNvSpPr>
              <a:spLocks noChangeArrowheads="1"/>
            </p:cNvSpPr>
            <p:nvPr/>
          </p:nvSpPr>
          <p:spPr bwMode="auto">
            <a:xfrm>
              <a:off x="1622129" y="2572636"/>
              <a:ext cx="571012" cy="571012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0" name="椭圆 57"/>
            <p:cNvSpPr>
              <a:spLocks noChangeArrowheads="1"/>
            </p:cNvSpPr>
            <p:nvPr/>
          </p:nvSpPr>
          <p:spPr bwMode="auto">
            <a:xfrm>
              <a:off x="713573" y="2791592"/>
              <a:ext cx="512936" cy="512936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1" name="椭圆 58"/>
            <p:cNvSpPr>
              <a:spLocks noChangeArrowheads="1"/>
            </p:cNvSpPr>
            <p:nvPr/>
          </p:nvSpPr>
          <p:spPr bwMode="auto">
            <a:xfrm>
              <a:off x="282546" y="2986162"/>
              <a:ext cx="829636" cy="829637"/>
            </a:xfrm>
            <a:prstGeom prst="ellipse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2" name="椭圆 59"/>
            <p:cNvSpPr>
              <a:spLocks noChangeArrowheads="1"/>
            </p:cNvSpPr>
            <p:nvPr/>
          </p:nvSpPr>
          <p:spPr bwMode="auto">
            <a:xfrm>
              <a:off x="1072422" y="2845931"/>
              <a:ext cx="512936" cy="512936"/>
            </a:xfrm>
            <a:prstGeom prst="ellipse">
              <a:avLst/>
            </a:prstGeom>
            <a:solidFill>
              <a:srgbClr val="F45A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3" name="椭圆 60"/>
            <p:cNvSpPr>
              <a:spLocks noChangeArrowheads="1"/>
            </p:cNvSpPr>
            <p:nvPr/>
          </p:nvSpPr>
          <p:spPr bwMode="auto">
            <a:xfrm>
              <a:off x="373499" y="3779076"/>
              <a:ext cx="498838" cy="498838"/>
            </a:xfrm>
            <a:prstGeom prst="ellipse">
              <a:avLst/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4" name="椭圆 61"/>
            <p:cNvSpPr>
              <a:spLocks noChangeArrowheads="1"/>
            </p:cNvSpPr>
            <p:nvPr/>
          </p:nvSpPr>
          <p:spPr bwMode="auto">
            <a:xfrm>
              <a:off x="644961" y="3870103"/>
              <a:ext cx="595170" cy="595170"/>
            </a:xfrm>
            <a:prstGeom prst="ellipse">
              <a:avLst/>
            </a:prstGeom>
            <a:solidFill>
              <a:srgbClr val="7C6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5" name="椭圆 62"/>
            <p:cNvSpPr>
              <a:spLocks noChangeArrowheads="1"/>
            </p:cNvSpPr>
            <p:nvPr/>
          </p:nvSpPr>
          <p:spPr bwMode="auto">
            <a:xfrm>
              <a:off x="652499" y="3590986"/>
              <a:ext cx="511429" cy="511429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6" name="椭圆 63"/>
            <p:cNvSpPr>
              <a:spLocks noChangeArrowheads="1"/>
            </p:cNvSpPr>
            <p:nvPr/>
          </p:nvSpPr>
          <p:spPr bwMode="auto">
            <a:xfrm>
              <a:off x="1009783" y="3709996"/>
              <a:ext cx="460696" cy="460697"/>
            </a:xfrm>
            <a:prstGeom prst="ellipse">
              <a:avLst/>
            </a:prstGeom>
            <a:solidFill>
              <a:srgbClr val="907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7" name="椭圆 64"/>
            <p:cNvSpPr>
              <a:spLocks noChangeArrowheads="1"/>
            </p:cNvSpPr>
            <p:nvPr/>
          </p:nvSpPr>
          <p:spPr bwMode="auto">
            <a:xfrm>
              <a:off x="1212580" y="3966434"/>
              <a:ext cx="396782" cy="396782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8" name="椭圆 65"/>
            <p:cNvSpPr>
              <a:spLocks noChangeArrowheads="1"/>
            </p:cNvSpPr>
            <p:nvPr/>
          </p:nvSpPr>
          <p:spPr bwMode="auto">
            <a:xfrm>
              <a:off x="1499680" y="3887119"/>
              <a:ext cx="329733" cy="329733"/>
            </a:xfrm>
            <a:prstGeom prst="ellipse">
              <a:avLst/>
            </a:prstGeom>
            <a:solidFill>
              <a:srgbClr val="907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39" name="椭圆 66"/>
            <p:cNvSpPr>
              <a:spLocks noChangeArrowheads="1"/>
            </p:cNvSpPr>
            <p:nvPr/>
          </p:nvSpPr>
          <p:spPr bwMode="auto">
            <a:xfrm>
              <a:off x="2122987" y="4047151"/>
              <a:ext cx="222345" cy="222345"/>
            </a:xfrm>
            <a:prstGeom prst="ellipse">
              <a:avLst/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0" name="椭圆 67"/>
            <p:cNvSpPr>
              <a:spLocks noChangeArrowheads="1"/>
            </p:cNvSpPr>
            <p:nvPr/>
          </p:nvSpPr>
          <p:spPr bwMode="auto">
            <a:xfrm>
              <a:off x="2645051" y="4127716"/>
              <a:ext cx="300396" cy="300397"/>
            </a:xfrm>
            <a:prstGeom prst="ellipse">
              <a:avLst/>
            </a:prstGeom>
            <a:solidFill>
              <a:srgbClr val="A09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1" name="椭圆 68"/>
            <p:cNvSpPr>
              <a:spLocks noChangeArrowheads="1"/>
            </p:cNvSpPr>
            <p:nvPr/>
          </p:nvSpPr>
          <p:spPr bwMode="auto">
            <a:xfrm>
              <a:off x="3066201" y="4216704"/>
              <a:ext cx="408140" cy="408140"/>
            </a:xfrm>
            <a:prstGeom prst="ellipse">
              <a:avLst/>
            </a:prstGeom>
            <a:solidFill>
              <a:srgbClr val="7C6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2" name="椭圆 69"/>
            <p:cNvSpPr>
              <a:spLocks noChangeArrowheads="1"/>
            </p:cNvSpPr>
            <p:nvPr/>
          </p:nvSpPr>
          <p:spPr bwMode="auto">
            <a:xfrm>
              <a:off x="3479946" y="4438515"/>
              <a:ext cx="496672" cy="496672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3" name="椭圆 70"/>
            <p:cNvSpPr>
              <a:spLocks noChangeArrowheads="1"/>
            </p:cNvSpPr>
            <p:nvPr/>
          </p:nvSpPr>
          <p:spPr bwMode="auto">
            <a:xfrm>
              <a:off x="3757702" y="4624843"/>
              <a:ext cx="424840" cy="424840"/>
            </a:xfrm>
            <a:prstGeom prst="ellipse">
              <a:avLst/>
            </a:prstGeom>
            <a:solidFill>
              <a:srgbClr val="907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4" name="椭圆 71"/>
            <p:cNvSpPr>
              <a:spLocks noChangeArrowheads="1"/>
            </p:cNvSpPr>
            <p:nvPr/>
          </p:nvSpPr>
          <p:spPr bwMode="auto">
            <a:xfrm>
              <a:off x="3473420" y="4750788"/>
              <a:ext cx="496701" cy="496701"/>
            </a:xfrm>
            <a:prstGeom prst="ellipse">
              <a:avLst/>
            </a:prstGeom>
            <a:solidFill>
              <a:srgbClr val="7C6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5" name="椭圆 72"/>
            <p:cNvSpPr>
              <a:spLocks noChangeArrowheads="1"/>
            </p:cNvSpPr>
            <p:nvPr/>
          </p:nvSpPr>
          <p:spPr bwMode="auto">
            <a:xfrm>
              <a:off x="3645270" y="4796664"/>
              <a:ext cx="649702" cy="649702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6" name="椭圆 73"/>
            <p:cNvSpPr>
              <a:spLocks noChangeArrowheads="1"/>
            </p:cNvSpPr>
            <p:nvPr/>
          </p:nvSpPr>
          <p:spPr bwMode="auto">
            <a:xfrm>
              <a:off x="3404778" y="5095559"/>
              <a:ext cx="610756" cy="610756"/>
            </a:xfrm>
            <a:prstGeom prst="ellipse">
              <a:avLst/>
            </a:prstGeom>
            <a:solidFill>
              <a:srgbClr val="907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7" name="椭圆 74"/>
            <p:cNvSpPr>
              <a:spLocks noChangeArrowheads="1"/>
            </p:cNvSpPr>
            <p:nvPr/>
          </p:nvSpPr>
          <p:spPr bwMode="auto">
            <a:xfrm>
              <a:off x="3146945" y="5265551"/>
              <a:ext cx="610756" cy="610756"/>
            </a:xfrm>
            <a:prstGeom prst="ellipse">
              <a:avLst/>
            </a:prstGeom>
            <a:solidFill>
              <a:srgbClr val="7C6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8" name="椭圆 75"/>
            <p:cNvSpPr>
              <a:spLocks noChangeArrowheads="1"/>
            </p:cNvSpPr>
            <p:nvPr/>
          </p:nvSpPr>
          <p:spPr bwMode="auto">
            <a:xfrm>
              <a:off x="2832204" y="5354103"/>
              <a:ext cx="610756" cy="610756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49" name="椭圆 76"/>
            <p:cNvSpPr>
              <a:spLocks noChangeArrowheads="1"/>
            </p:cNvSpPr>
            <p:nvPr/>
          </p:nvSpPr>
          <p:spPr bwMode="auto">
            <a:xfrm>
              <a:off x="3158679" y="5732810"/>
              <a:ext cx="314741" cy="314741"/>
            </a:xfrm>
            <a:prstGeom prst="ellipse">
              <a:avLst/>
            </a:prstGeom>
            <a:solidFill>
              <a:srgbClr val="A09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0" name="椭圆 77"/>
            <p:cNvSpPr>
              <a:spLocks noChangeArrowheads="1"/>
            </p:cNvSpPr>
            <p:nvPr/>
          </p:nvSpPr>
          <p:spPr bwMode="auto">
            <a:xfrm>
              <a:off x="2502419" y="5375559"/>
              <a:ext cx="481289" cy="481289"/>
            </a:xfrm>
            <a:prstGeom prst="ellipse">
              <a:avLst/>
            </a:prstGeom>
            <a:solidFill>
              <a:srgbClr val="907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1" name="椭圆 78"/>
            <p:cNvSpPr>
              <a:spLocks noChangeArrowheads="1"/>
            </p:cNvSpPr>
            <p:nvPr/>
          </p:nvSpPr>
          <p:spPr bwMode="auto">
            <a:xfrm>
              <a:off x="2444981" y="5542372"/>
              <a:ext cx="631436" cy="631436"/>
            </a:xfrm>
            <a:prstGeom prst="ellipse">
              <a:avLst/>
            </a:prstGeom>
            <a:solidFill>
              <a:srgbClr val="816C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2" name="椭圆 79"/>
            <p:cNvSpPr>
              <a:spLocks noChangeArrowheads="1"/>
            </p:cNvSpPr>
            <p:nvPr/>
          </p:nvSpPr>
          <p:spPr bwMode="auto">
            <a:xfrm>
              <a:off x="1881274" y="5761111"/>
              <a:ext cx="456124" cy="456124"/>
            </a:xfrm>
            <a:prstGeom prst="ellipse">
              <a:avLst/>
            </a:prstGeom>
            <a:solidFill>
              <a:srgbClr val="816C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3" name="椭圆 80"/>
            <p:cNvSpPr>
              <a:spLocks noChangeArrowheads="1"/>
            </p:cNvSpPr>
            <p:nvPr/>
          </p:nvSpPr>
          <p:spPr bwMode="auto">
            <a:xfrm>
              <a:off x="1780118" y="5478253"/>
              <a:ext cx="548877" cy="548877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4" name="椭圆 81"/>
            <p:cNvSpPr>
              <a:spLocks noChangeArrowheads="1"/>
            </p:cNvSpPr>
            <p:nvPr/>
          </p:nvSpPr>
          <p:spPr bwMode="auto">
            <a:xfrm>
              <a:off x="1547012" y="5501005"/>
              <a:ext cx="375302" cy="375302"/>
            </a:xfrm>
            <a:prstGeom prst="ellipse">
              <a:avLst/>
            </a:prstGeom>
            <a:solidFill>
              <a:srgbClr val="A09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5" name="椭圆 82"/>
            <p:cNvSpPr>
              <a:spLocks noChangeArrowheads="1"/>
            </p:cNvSpPr>
            <p:nvPr/>
          </p:nvSpPr>
          <p:spPr bwMode="auto">
            <a:xfrm>
              <a:off x="2305865" y="5040676"/>
              <a:ext cx="240178" cy="240178"/>
            </a:xfrm>
            <a:prstGeom prst="ellipse">
              <a:avLst/>
            </a:prstGeom>
            <a:solidFill>
              <a:srgbClr val="5547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6" name="椭圆 83"/>
            <p:cNvSpPr>
              <a:spLocks noChangeArrowheads="1"/>
            </p:cNvSpPr>
            <p:nvPr/>
          </p:nvSpPr>
          <p:spPr bwMode="auto">
            <a:xfrm>
              <a:off x="1641096" y="5118390"/>
              <a:ext cx="139022" cy="139022"/>
            </a:xfrm>
            <a:prstGeom prst="ellipse">
              <a:avLst/>
            </a:prstGeom>
            <a:solidFill>
              <a:srgbClr val="7C6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7" name="椭圆 84"/>
            <p:cNvSpPr>
              <a:spLocks noChangeArrowheads="1"/>
            </p:cNvSpPr>
            <p:nvPr/>
          </p:nvSpPr>
          <p:spPr bwMode="auto">
            <a:xfrm>
              <a:off x="3770207" y="3099283"/>
              <a:ext cx="139022" cy="139022"/>
            </a:xfrm>
            <a:prstGeom prst="ellipse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8" name="椭圆 85"/>
            <p:cNvSpPr>
              <a:spLocks noChangeArrowheads="1"/>
            </p:cNvSpPr>
            <p:nvPr/>
          </p:nvSpPr>
          <p:spPr bwMode="auto">
            <a:xfrm>
              <a:off x="529802" y="2671641"/>
              <a:ext cx="139022" cy="139022"/>
            </a:xfrm>
            <a:prstGeom prst="ellipse">
              <a:avLst/>
            </a:prstGeom>
            <a:solidFill>
              <a:srgbClr val="F45A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59" name="椭圆 86"/>
            <p:cNvSpPr>
              <a:spLocks noChangeArrowheads="1"/>
            </p:cNvSpPr>
            <p:nvPr/>
          </p:nvSpPr>
          <p:spPr bwMode="auto">
            <a:xfrm>
              <a:off x="306859" y="2974628"/>
              <a:ext cx="218226" cy="218226"/>
            </a:xfrm>
            <a:prstGeom prst="ellipse">
              <a:avLst/>
            </a:prstGeom>
            <a:solidFill>
              <a:srgbClr val="F45A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60" name="椭圆 87"/>
            <p:cNvSpPr>
              <a:spLocks noChangeArrowheads="1"/>
            </p:cNvSpPr>
            <p:nvPr/>
          </p:nvSpPr>
          <p:spPr bwMode="auto">
            <a:xfrm>
              <a:off x="1796236" y="1235627"/>
              <a:ext cx="126079" cy="126079"/>
            </a:xfrm>
            <a:prstGeom prst="ellipse">
              <a:avLst/>
            </a:prstGeom>
            <a:solidFill>
              <a:srgbClr val="F48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61" name="椭圆 88"/>
            <p:cNvSpPr>
              <a:spLocks noChangeArrowheads="1"/>
            </p:cNvSpPr>
            <p:nvPr/>
          </p:nvSpPr>
          <p:spPr bwMode="auto">
            <a:xfrm>
              <a:off x="728141" y="0"/>
              <a:ext cx="233550" cy="233550"/>
            </a:xfrm>
            <a:prstGeom prst="ellipse">
              <a:avLst/>
            </a:prstGeom>
            <a:solidFill>
              <a:srgbClr val="F378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62" name="椭圆 89"/>
            <p:cNvSpPr>
              <a:spLocks noChangeArrowheads="1"/>
            </p:cNvSpPr>
            <p:nvPr/>
          </p:nvSpPr>
          <p:spPr bwMode="auto">
            <a:xfrm>
              <a:off x="412486" y="179105"/>
              <a:ext cx="108889" cy="108889"/>
            </a:xfrm>
            <a:prstGeom prst="ellipse">
              <a:avLst/>
            </a:prstGeom>
            <a:solidFill>
              <a:srgbClr val="F15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076" name="任意多边形 90"/>
          <p:cNvSpPr>
            <a:spLocks/>
          </p:cNvSpPr>
          <p:nvPr/>
        </p:nvSpPr>
        <p:spPr bwMode="auto">
          <a:xfrm>
            <a:off x="0" y="4397375"/>
            <a:ext cx="858838" cy="1647825"/>
          </a:xfrm>
          <a:custGeom>
            <a:avLst/>
            <a:gdLst>
              <a:gd name="T0" fmla="*/ 34821 w 858639"/>
              <a:gd name="T1" fmla="*/ 0 h 1647670"/>
              <a:gd name="T2" fmla="*/ 859037 w 858639"/>
              <a:gd name="T3" fmla="*/ 823991 h 1647670"/>
              <a:gd name="T4" fmla="*/ 34821 w 858639"/>
              <a:gd name="T5" fmla="*/ 1647980 h 1647670"/>
              <a:gd name="T6" fmla="*/ 0 w 858639"/>
              <a:gd name="T7" fmla="*/ 1646223 h 1647670"/>
              <a:gd name="T8" fmla="*/ 0 w 858639"/>
              <a:gd name="T9" fmla="*/ 1758 h 1647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8639"/>
              <a:gd name="T16" fmla="*/ 0 h 1647670"/>
              <a:gd name="T17" fmla="*/ 858639 w 858639"/>
              <a:gd name="T18" fmla="*/ 1647670 h 1647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58639" h="1647670">
                <a:moveTo>
                  <a:pt x="34805" y="0"/>
                </a:moveTo>
                <a:cubicBezTo>
                  <a:pt x="489796" y="0"/>
                  <a:pt x="858639" y="368843"/>
                  <a:pt x="858639" y="823835"/>
                </a:cubicBezTo>
                <a:cubicBezTo>
                  <a:pt x="858639" y="1278827"/>
                  <a:pt x="489796" y="1647670"/>
                  <a:pt x="34805" y="1647670"/>
                </a:cubicBezTo>
                <a:lnTo>
                  <a:pt x="0" y="1645913"/>
                </a:lnTo>
                <a:lnTo>
                  <a:pt x="0" y="1758"/>
                </a:lnTo>
                <a:lnTo>
                  <a:pt x="34805" y="0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7" name="椭圆 91"/>
          <p:cNvSpPr>
            <a:spLocks noChangeArrowheads="1"/>
          </p:cNvSpPr>
          <p:nvPr/>
        </p:nvSpPr>
        <p:spPr bwMode="auto">
          <a:xfrm>
            <a:off x="473075" y="4330700"/>
            <a:ext cx="1025525" cy="102552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8" name="椭圆 92"/>
          <p:cNvSpPr>
            <a:spLocks noChangeArrowheads="1"/>
          </p:cNvSpPr>
          <p:nvPr/>
        </p:nvSpPr>
        <p:spPr bwMode="auto">
          <a:xfrm>
            <a:off x="1069975" y="4784725"/>
            <a:ext cx="857250" cy="858838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9" name="椭圆 93"/>
          <p:cNvSpPr>
            <a:spLocks noChangeArrowheads="1"/>
          </p:cNvSpPr>
          <p:nvPr/>
        </p:nvSpPr>
        <p:spPr bwMode="auto">
          <a:xfrm>
            <a:off x="1425575" y="5410200"/>
            <a:ext cx="690563" cy="690563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0" name="任意多边形 94"/>
          <p:cNvSpPr>
            <a:spLocks/>
          </p:cNvSpPr>
          <p:nvPr/>
        </p:nvSpPr>
        <p:spPr bwMode="auto">
          <a:xfrm>
            <a:off x="0" y="4946650"/>
            <a:ext cx="327025" cy="627063"/>
          </a:xfrm>
          <a:custGeom>
            <a:avLst/>
            <a:gdLst>
              <a:gd name="T0" fmla="*/ 5049 w 858639"/>
              <a:gd name="T1" fmla="*/ 0 h 1647670"/>
              <a:gd name="T2" fmla="*/ 124552 w 858639"/>
              <a:gd name="T3" fmla="*/ 119323 h 1647670"/>
              <a:gd name="T4" fmla="*/ 5049 w 858639"/>
              <a:gd name="T5" fmla="*/ 238645 h 1647670"/>
              <a:gd name="T6" fmla="*/ 0 w 858639"/>
              <a:gd name="T7" fmla="*/ 238390 h 1647670"/>
              <a:gd name="T8" fmla="*/ 0 w 858639"/>
              <a:gd name="T9" fmla="*/ 255 h 1647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8639"/>
              <a:gd name="T16" fmla="*/ 0 h 1647670"/>
              <a:gd name="T17" fmla="*/ 858639 w 858639"/>
              <a:gd name="T18" fmla="*/ 1647670 h 1647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58639" h="1647670">
                <a:moveTo>
                  <a:pt x="34805" y="0"/>
                </a:moveTo>
                <a:cubicBezTo>
                  <a:pt x="489796" y="0"/>
                  <a:pt x="858639" y="368843"/>
                  <a:pt x="858639" y="823835"/>
                </a:cubicBezTo>
                <a:cubicBezTo>
                  <a:pt x="858639" y="1278827"/>
                  <a:pt x="489796" y="1647670"/>
                  <a:pt x="34805" y="1647670"/>
                </a:cubicBezTo>
                <a:lnTo>
                  <a:pt x="0" y="1645913"/>
                </a:lnTo>
                <a:lnTo>
                  <a:pt x="0" y="1758"/>
                </a:lnTo>
                <a:lnTo>
                  <a:pt x="34805" y="0"/>
                </a:lnTo>
                <a:close/>
              </a:path>
            </a:pathLst>
          </a:custGeom>
          <a:solidFill>
            <a:srgbClr val="F236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1" name="任意多边形 95"/>
          <p:cNvSpPr>
            <a:spLocks/>
          </p:cNvSpPr>
          <p:nvPr/>
        </p:nvSpPr>
        <p:spPr bwMode="auto">
          <a:xfrm rot="-5400000">
            <a:off x="4085432" y="6106319"/>
            <a:ext cx="412750" cy="1125537"/>
          </a:xfrm>
          <a:custGeom>
            <a:avLst/>
            <a:gdLst>
              <a:gd name="T0" fmla="*/ 346505 w 491660"/>
              <a:gd name="T1" fmla="*/ 420679 h 1505704"/>
              <a:gd name="T2" fmla="*/ 90520 w 491660"/>
              <a:gd name="T3" fmla="*/ 802401 h 1505704"/>
              <a:gd name="T4" fmla="*/ 0 w 491660"/>
              <a:gd name="T5" fmla="*/ 841356 h 1505704"/>
              <a:gd name="T6" fmla="*/ 0 w 491660"/>
              <a:gd name="T7" fmla="*/ 0 h 1505704"/>
              <a:gd name="T8" fmla="*/ 90520 w 491660"/>
              <a:gd name="T9" fmla="*/ 38955 h 1505704"/>
              <a:gd name="T10" fmla="*/ 346505 w 491660"/>
              <a:gd name="T11" fmla="*/ 420679 h 15057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1660"/>
              <a:gd name="T19" fmla="*/ 0 h 1505704"/>
              <a:gd name="T20" fmla="*/ 491660 w 491660"/>
              <a:gd name="T21" fmla="*/ 1505704 h 15057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1660" h="1505704">
                <a:moveTo>
                  <a:pt x="491660" y="752852"/>
                </a:moveTo>
                <a:cubicBezTo>
                  <a:pt x="491660" y="1037222"/>
                  <a:pt x="347581" y="1287940"/>
                  <a:pt x="128440" y="1435989"/>
                </a:cubicBezTo>
                <a:lnTo>
                  <a:pt x="0" y="1505704"/>
                </a:lnTo>
                <a:lnTo>
                  <a:pt x="0" y="0"/>
                </a:lnTo>
                <a:lnTo>
                  <a:pt x="128440" y="69715"/>
                </a:lnTo>
                <a:cubicBezTo>
                  <a:pt x="347581" y="217764"/>
                  <a:pt x="491660" y="468482"/>
                  <a:pt x="491660" y="752852"/>
                </a:cubicBez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2" name="任意多边形 96"/>
          <p:cNvSpPr>
            <a:spLocks/>
          </p:cNvSpPr>
          <p:nvPr/>
        </p:nvSpPr>
        <p:spPr bwMode="auto">
          <a:xfrm rot="-5400000">
            <a:off x="4853781" y="5977732"/>
            <a:ext cx="587375" cy="1208088"/>
          </a:xfrm>
          <a:custGeom>
            <a:avLst/>
            <a:gdLst>
              <a:gd name="T0" fmla="*/ 701724 w 491660"/>
              <a:gd name="T1" fmla="*/ 484649 h 1505704"/>
              <a:gd name="T2" fmla="*/ 183316 w 491660"/>
              <a:gd name="T3" fmla="*/ 924420 h 1505704"/>
              <a:gd name="T4" fmla="*/ 0 w 491660"/>
              <a:gd name="T5" fmla="*/ 969298 h 1505704"/>
              <a:gd name="T6" fmla="*/ 0 w 491660"/>
              <a:gd name="T7" fmla="*/ 0 h 1505704"/>
              <a:gd name="T8" fmla="*/ 183316 w 491660"/>
              <a:gd name="T9" fmla="*/ 44879 h 1505704"/>
              <a:gd name="T10" fmla="*/ 701724 w 491660"/>
              <a:gd name="T11" fmla="*/ 484649 h 15057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1660"/>
              <a:gd name="T19" fmla="*/ 0 h 1505704"/>
              <a:gd name="T20" fmla="*/ 491660 w 491660"/>
              <a:gd name="T21" fmla="*/ 1505704 h 15057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1660" h="1505704">
                <a:moveTo>
                  <a:pt x="491660" y="752852"/>
                </a:moveTo>
                <a:cubicBezTo>
                  <a:pt x="491660" y="1037222"/>
                  <a:pt x="347581" y="1287940"/>
                  <a:pt x="128440" y="1435989"/>
                </a:cubicBezTo>
                <a:lnTo>
                  <a:pt x="0" y="1505704"/>
                </a:lnTo>
                <a:lnTo>
                  <a:pt x="0" y="0"/>
                </a:lnTo>
                <a:lnTo>
                  <a:pt x="128440" y="69715"/>
                </a:lnTo>
                <a:cubicBezTo>
                  <a:pt x="347581" y="217764"/>
                  <a:pt x="491660" y="468482"/>
                  <a:pt x="491660" y="752852"/>
                </a:cubicBez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3" name="任意多边形 97"/>
          <p:cNvSpPr>
            <a:spLocks/>
          </p:cNvSpPr>
          <p:nvPr/>
        </p:nvSpPr>
        <p:spPr bwMode="auto">
          <a:xfrm rot="-5400000">
            <a:off x="5614194" y="6106319"/>
            <a:ext cx="412750" cy="1125538"/>
          </a:xfrm>
          <a:custGeom>
            <a:avLst/>
            <a:gdLst>
              <a:gd name="T0" fmla="*/ 346505 w 491660"/>
              <a:gd name="T1" fmla="*/ 420679 h 1505704"/>
              <a:gd name="T2" fmla="*/ 90520 w 491660"/>
              <a:gd name="T3" fmla="*/ 802402 h 1505704"/>
              <a:gd name="T4" fmla="*/ 0 w 491660"/>
              <a:gd name="T5" fmla="*/ 841358 h 1505704"/>
              <a:gd name="T6" fmla="*/ 0 w 491660"/>
              <a:gd name="T7" fmla="*/ 0 h 1505704"/>
              <a:gd name="T8" fmla="*/ 90520 w 491660"/>
              <a:gd name="T9" fmla="*/ 38955 h 1505704"/>
              <a:gd name="T10" fmla="*/ 346505 w 491660"/>
              <a:gd name="T11" fmla="*/ 420679 h 15057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1660"/>
              <a:gd name="T19" fmla="*/ 0 h 1505704"/>
              <a:gd name="T20" fmla="*/ 491660 w 491660"/>
              <a:gd name="T21" fmla="*/ 1505704 h 15057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1660" h="1505704">
                <a:moveTo>
                  <a:pt x="491660" y="752852"/>
                </a:moveTo>
                <a:cubicBezTo>
                  <a:pt x="491660" y="1037222"/>
                  <a:pt x="347581" y="1287940"/>
                  <a:pt x="128440" y="1435989"/>
                </a:cubicBezTo>
                <a:lnTo>
                  <a:pt x="0" y="1505704"/>
                </a:lnTo>
                <a:lnTo>
                  <a:pt x="0" y="0"/>
                </a:lnTo>
                <a:lnTo>
                  <a:pt x="128440" y="69715"/>
                </a:lnTo>
                <a:cubicBezTo>
                  <a:pt x="347581" y="217764"/>
                  <a:pt x="491660" y="468482"/>
                  <a:pt x="491660" y="752852"/>
                </a:cubicBez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4" name="任意多边形 98"/>
          <p:cNvSpPr>
            <a:spLocks/>
          </p:cNvSpPr>
          <p:nvPr/>
        </p:nvSpPr>
        <p:spPr bwMode="auto">
          <a:xfrm rot="-5400000">
            <a:off x="6480969" y="6320631"/>
            <a:ext cx="238125" cy="887413"/>
          </a:xfrm>
          <a:custGeom>
            <a:avLst/>
            <a:gdLst>
              <a:gd name="T0" fmla="*/ 115331 w 491660"/>
              <a:gd name="T1" fmla="*/ 261506 h 1505704"/>
              <a:gd name="T2" fmla="*/ 30129 w 491660"/>
              <a:gd name="T3" fmla="*/ 498796 h 1505704"/>
              <a:gd name="T4" fmla="*/ 0 w 491660"/>
              <a:gd name="T5" fmla="*/ 523012 h 1505704"/>
              <a:gd name="T6" fmla="*/ 0 w 491660"/>
              <a:gd name="T7" fmla="*/ 0 h 1505704"/>
              <a:gd name="T8" fmla="*/ 30129 w 491660"/>
              <a:gd name="T9" fmla="*/ 24216 h 1505704"/>
              <a:gd name="T10" fmla="*/ 115331 w 491660"/>
              <a:gd name="T11" fmla="*/ 261506 h 15057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1660"/>
              <a:gd name="T19" fmla="*/ 0 h 1505704"/>
              <a:gd name="T20" fmla="*/ 491660 w 491660"/>
              <a:gd name="T21" fmla="*/ 1505704 h 15057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1660" h="1505704">
                <a:moveTo>
                  <a:pt x="491660" y="752852"/>
                </a:moveTo>
                <a:cubicBezTo>
                  <a:pt x="491660" y="1037222"/>
                  <a:pt x="347581" y="1287940"/>
                  <a:pt x="128440" y="1435989"/>
                </a:cubicBezTo>
                <a:lnTo>
                  <a:pt x="0" y="1505704"/>
                </a:lnTo>
                <a:lnTo>
                  <a:pt x="0" y="0"/>
                </a:lnTo>
                <a:lnTo>
                  <a:pt x="128440" y="69715"/>
                </a:lnTo>
                <a:cubicBezTo>
                  <a:pt x="347581" y="217764"/>
                  <a:pt x="491660" y="468482"/>
                  <a:pt x="491660" y="752852"/>
                </a:cubicBez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5" name="文本框 99"/>
          <p:cNvSpPr>
            <a:spLocks noChangeArrowheads="1"/>
          </p:cNvSpPr>
          <p:nvPr/>
        </p:nvSpPr>
        <p:spPr bwMode="auto">
          <a:xfrm>
            <a:off x="628650" y="1854200"/>
            <a:ext cx="62833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PRESENTATION TITLE</a:t>
            </a:r>
            <a:endParaRPr lang="zh-CN" altLang="en-US" sz="44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86" name="文本框 100"/>
          <p:cNvSpPr>
            <a:spLocks noChangeArrowheads="1"/>
          </p:cNvSpPr>
          <p:nvPr/>
        </p:nvSpPr>
        <p:spPr bwMode="auto">
          <a:xfrm>
            <a:off x="749300" y="3000375"/>
            <a:ext cx="6034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</a:t>
            </a:r>
            <a:endParaRPr lang="zh-CN" altLang="en-US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087" name="组合 101"/>
          <p:cNvGrpSpPr>
            <a:grpSpLocks/>
          </p:cNvGrpSpPr>
          <p:nvPr/>
        </p:nvGrpSpPr>
        <p:grpSpPr bwMode="auto">
          <a:xfrm>
            <a:off x="749300" y="2767013"/>
            <a:ext cx="5995988" cy="195262"/>
            <a:chOff x="0" y="0"/>
            <a:chExt cx="4727045" cy="649007"/>
          </a:xfrm>
        </p:grpSpPr>
        <p:sp>
          <p:nvSpPr>
            <p:cNvPr id="3088" name="矩形 102"/>
            <p:cNvSpPr>
              <a:spLocks noChangeArrowheads="1"/>
            </p:cNvSpPr>
            <p:nvPr/>
          </p:nvSpPr>
          <p:spPr bwMode="auto">
            <a:xfrm rot="-5400000">
              <a:off x="2281590" y="-2078072"/>
              <a:ext cx="163866" cy="4727045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89" name="矩形 103"/>
            <p:cNvSpPr>
              <a:spLocks noChangeArrowheads="1"/>
            </p:cNvSpPr>
            <p:nvPr/>
          </p:nvSpPr>
          <p:spPr bwMode="auto">
            <a:xfrm rot="-5400000">
              <a:off x="2322556" y="-2236797"/>
              <a:ext cx="81933" cy="4727045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0" name="矩形 104"/>
            <p:cNvSpPr>
              <a:spLocks noChangeArrowheads="1"/>
            </p:cNvSpPr>
            <p:nvPr/>
          </p:nvSpPr>
          <p:spPr bwMode="auto">
            <a:xfrm rot="-5400000">
              <a:off x="2338943" y="-2338944"/>
              <a:ext cx="49160" cy="4727045"/>
            </a:xfrm>
            <a:prstGeom prst="rect">
              <a:avLst/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91" name="矩形 105"/>
            <p:cNvSpPr>
              <a:spLocks noChangeArrowheads="1"/>
            </p:cNvSpPr>
            <p:nvPr/>
          </p:nvSpPr>
          <p:spPr bwMode="auto">
            <a:xfrm rot="-5400000">
              <a:off x="2240623" y="-1837417"/>
              <a:ext cx="245799" cy="4727045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EA5E974-B6B1-4828-8A39-00FE57DAD3C7}"/>
              </a:ext>
            </a:extLst>
          </p:cNvPr>
          <p:cNvSpPr txBox="1"/>
          <p:nvPr/>
        </p:nvSpPr>
        <p:spPr>
          <a:xfrm>
            <a:off x="749299" y="3909739"/>
            <a:ext cx="3611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椭圆 15"/>
          <p:cNvSpPr>
            <a:spLocks noChangeArrowheads="1"/>
          </p:cNvSpPr>
          <p:nvPr/>
        </p:nvSpPr>
        <p:spPr bwMode="auto">
          <a:xfrm>
            <a:off x="2695575" y="4662488"/>
            <a:ext cx="800100" cy="798512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1" name="椭圆 7"/>
          <p:cNvSpPr>
            <a:spLocks noChangeArrowheads="1"/>
          </p:cNvSpPr>
          <p:nvPr/>
        </p:nvSpPr>
        <p:spPr bwMode="auto">
          <a:xfrm>
            <a:off x="6534150" y="3619500"/>
            <a:ext cx="1701800" cy="17018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2" name="椭圆 8"/>
          <p:cNvSpPr>
            <a:spLocks noChangeArrowheads="1"/>
          </p:cNvSpPr>
          <p:nvPr/>
        </p:nvSpPr>
        <p:spPr bwMode="auto">
          <a:xfrm>
            <a:off x="3797300" y="1397000"/>
            <a:ext cx="3543300" cy="3543300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3" name="椭圆 1"/>
          <p:cNvSpPr>
            <a:spLocks noChangeArrowheads="1"/>
          </p:cNvSpPr>
          <p:nvPr/>
        </p:nvSpPr>
        <p:spPr bwMode="auto">
          <a:xfrm>
            <a:off x="6534150" y="812800"/>
            <a:ext cx="2590800" cy="25908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4" name="椭圆 9"/>
          <p:cNvSpPr>
            <a:spLocks noChangeArrowheads="1"/>
          </p:cNvSpPr>
          <p:nvPr/>
        </p:nvSpPr>
        <p:spPr bwMode="auto">
          <a:xfrm>
            <a:off x="2954338" y="3390900"/>
            <a:ext cx="1930400" cy="19304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5" name="椭圆 10"/>
          <p:cNvSpPr>
            <a:spLocks noChangeArrowheads="1"/>
          </p:cNvSpPr>
          <p:nvPr/>
        </p:nvSpPr>
        <p:spPr bwMode="auto">
          <a:xfrm>
            <a:off x="1914525" y="1397000"/>
            <a:ext cx="514350" cy="51435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6" name="椭圆 11"/>
          <p:cNvSpPr>
            <a:spLocks noChangeArrowheads="1"/>
          </p:cNvSpPr>
          <p:nvPr/>
        </p:nvSpPr>
        <p:spPr bwMode="auto">
          <a:xfrm>
            <a:off x="5280025" y="5842000"/>
            <a:ext cx="288925" cy="28892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7" name="椭圆 12"/>
          <p:cNvSpPr>
            <a:spLocks noChangeArrowheads="1"/>
          </p:cNvSpPr>
          <p:nvPr/>
        </p:nvSpPr>
        <p:spPr bwMode="auto">
          <a:xfrm>
            <a:off x="9815513" y="2139950"/>
            <a:ext cx="523875" cy="52387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8" name="椭圆 13"/>
          <p:cNvSpPr>
            <a:spLocks noChangeArrowheads="1"/>
          </p:cNvSpPr>
          <p:nvPr/>
        </p:nvSpPr>
        <p:spPr bwMode="auto">
          <a:xfrm>
            <a:off x="5045075" y="412750"/>
            <a:ext cx="798513" cy="8001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9" name="椭圆 14"/>
          <p:cNvSpPr>
            <a:spLocks noChangeArrowheads="1"/>
          </p:cNvSpPr>
          <p:nvPr/>
        </p:nvSpPr>
        <p:spPr bwMode="auto">
          <a:xfrm>
            <a:off x="9763125" y="4819650"/>
            <a:ext cx="244475" cy="242888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300" name="文本框 2"/>
          <p:cNvSpPr>
            <a:spLocks noChangeArrowheads="1"/>
          </p:cNvSpPr>
          <p:nvPr/>
        </p:nvSpPr>
        <p:spPr bwMode="auto">
          <a:xfrm>
            <a:off x="4921250" y="1384300"/>
            <a:ext cx="1603324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9900" b="1">
                <a:solidFill>
                  <a:schemeClr val="bg1"/>
                </a:solidFill>
                <a:latin typeface="Arial" panose="020B0604020202020204" pitchFamily="34" charset="0"/>
                <a:ea typeface="方正姚体" panose="02010601030101010101" pitchFamily="2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sz="19900" b="1">
              <a:solidFill>
                <a:schemeClr val="bg1"/>
              </a:solidFill>
              <a:latin typeface="Arial" panose="020B0604020202020204" pitchFamily="34" charset="0"/>
              <a:ea typeface="方正姚体" panose="02010601030101010101" pitchFamily="2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301" name="文本框 17"/>
          <p:cNvSpPr>
            <a:spLocks noChangeArrowheads="1"/>
          </p:cNvSpPr>
          <p:nvPr/>
        </p:nvSpPr>
        <p:spPr bwMode="auto">
          <a:xfrm>
            <a:off x="7054850" y="1397000"/>
            <a:ext cx="21002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15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16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17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18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19" name="平行四边形 74"/>
          <p:cNvSpPr>
            <a:spLocks noChangeArrowheads="1"/>
          </p:cNvSpPr>
          <p:nvPr/>
        </p:nvSpPr>
        <p:spPr bwMode="auto">
          <a:xfrm flipH="1" flipV="1">
            <a:off x="6126163" y="3532188"/>
            <a:ext cx="3090862" cy="2032000"/>
          </a:xfrm>
          <a:prstGeom prst="parallelogram">
            <a:avLst>
              <a:gd name="adj" fmla="val 24992"/>
            </a:avLst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0" name="任意多边形 77"/>
          <p:cNvSpPr>
            <a:spLocks/>
          </p:cNvSpPr>
          <p:nvPr/>
        </p:nvSpPr>
        <p:spPr bwMode="auto">
          <a:xfrm flipH="1" flipV="1">
            <a:off x="5387975" y="3532188"/>
            <a:ext cx="1924050" cy="2032000"/>
          </a:xfrm>
          <a:custGeom>
            <a:avLst/>
            <a:gdLst>
              <a:gd name="T0" fmla="*/ 1416050 w 1924050"/>
              <a:gd name="T1" fmla="*/ 2032001 h 2031999"/>
              <a:gd name="T2" fmla="*/ 757236 w 1924050"/>
              <a:gd name="T3" fmla="*/ 2032001 h 2031999"/>
              <a:gd name="T4" fmla="*/ 1265236 w 1924050"/>
              <a:gd name="T5" fmla="*/ 1 h 2031999"/>
              <a:gd name="T6" fmla="*/ 0 w 1924050"/>
              <a:gd name="T7" fmla="*/ 1 h 2031999"/>
              <a:gd name="T8" fmla="*/ 0 w 1924050"/>
              <a:gd name="T9" fmla="*/ 0 h 2031999"/>
              <a:gd name="T10" fmla="*/ 1924050 w 1924050"/>
              <a:gd name="T11" fmla="*/ 0 h 20319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4050"/>
              <a:gd name="T19" fmla="*/ 0 h 2031999"/>
              <a:gd name="T20" fmla="*/ 1924050 w 1924050"/>
              <a:gd name="T21" fmla="*/ 2031999 h 20319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4050" h="2031999">
                <a:moveTo>
                  <a:pt x="1416050" y="2031999"/>
                </a:moveTo>
                <a:lnTo>
                  <a:pt x="757236" y="2031999"/>
                </a:lnTo>
                <a:lnTo>
                  <a:pt x="1265236" y="1"/>
                </a:lnTo>
                <a:lnTo>
                  <a:pt x="0" y="1"/>
                </a:lnTo>
                <a:lnTo>
                  <a:pt x="0" y="0"/>
                </a:lnTo>
                <a:lnTo>
                  <a:pt x="1924050" y="0"/>
                </a:lnTo>
                <a:lnTo>
                  <a:pt x="1416050" y="2031999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1" name="任意多边形 80"/>
          <p:cNvSpPr>
            <a:spLocks/>
          </p:cNvSpPr>
          <p:nvPr/>
        </p:nvSpPr>
        <p:spPr bwMode="auto">
          <a:xfrm flipH="1" flipV="1">
            <a:off x="8783638" y="3532188"/>
            <a:ext cx="1924050" cy="2032000"/>
          </a:xfrm>
          <a:custGeom>
            <a:avLst/>
            <a:gdLst>
              <a:gd name="T0" fmla="*/ 1416050 w 1924050"/>
              <a:gd name="T1" fmla="*/ 2032001 h 2031999"/>
              <a:gd name="T2" fmla="*/ 938746 w 1924050"/>
              <a:gd name="T3" fmla="*/ 2032001 h 2031999"/>
              <a:gd name="T4" fmla="*/ 1446746 w 1924050"/>
              <a:gd name="T5" fmla="*/ 1 h 2031999"/>
              <a:gd name="T6" fmla="*/ 0 w 1924050"/>
              <a:gd name="T7" fmla="*/ 1 h 2031999"/>
              <a:gd name="T8" fmla="*/ 0 w 1924050"/>
              <a:gd name="T9" fmla="*/ 0 h 2031999"/>
              <a:gd name="T10" fmla="*/ 1924050 w 1924050"/>
              <a:gd name="T11" fmla="*/ 0 h 20319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4050"/>
              <a:gd name="T19" fmla="*/ 0 h 2031999"/>
              <a:gd name="T20" fmla="*/ 1924050 w 1924050"/>
              <a:gd name="T21" fmla="*/ 2031999 h 20319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4050" h="2031999">
                <a:moveTo>
                  <a:pt x="1416050" y="2031999"/>
                </a:moveTo>
                <a:lnTo>
                  <a:pt x="938746" y="2031999"/>
                </a:lnTo>
                <a:lnTo>
                  <a:pt x="1446746" y="1"/>
                </a:lnTo>
                <a:lnTo>
                  <a:pt x="0" y="1"/>
                </a:lnTo>
                <a:lnTo>
                  <a:pt x="0" y="0"/>
                </a:lnTo>
                <a:lnTo>
                  <a:pt x="1924050" y="0"/>
                </a:lnTo>
                <a:lnTo>
                  <a:pt x="1416050" y="2031999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2" name="任意多边形 83"/>
          <p:cNvSpPr>
            <a:spLocks/>
          </p:cNvSpPr>
          <p:nvPr/>
        </p:nvSpPr>
        <p:spPr bwMode="auto">
          <a:xfrm flipH="1" flipV="1">
            <a:off x="9334500" y="3532188"/>
            <a:ext cx="822325" cy="2032000"/>
          </a:xfrm>
          <a:custGeom>
            <a:avLst/>
            <a:gdLst>
              <a:gd name="T0" fmla="*/ 314326 w 822330"/>
              <a:gd name="T1" fmla="*/ 2032001 h 2031999"/>
              <a:gd name="T2" fmla="*/ 0 w 822330"/>
              <a:gd name="T3" fmla="*/ 2032001 h 2031999"/>
              <a:gd name="T4" fmla="*/ 507994 w 822330"/>
              <a:gd name="T5" fmla="*/ 0 h 2031999"/>
              <a:gd name="T6" fmla="*/ 822320 w 822330"/>
              <a:gd name="T7" fmla="*/ 0 h 2031999"/>
              <a:gd name="T8" fmla="*/ 0 60000 65536"/>
              <a:gd name="T9" fmla="*/ 0 60000 65536"/>
              <a:gd name="T10" fmla="*/ 0 60000 65536"/>
              <a:gd name="T11" fmla="*/ 0 60000 65536"/>
              <a:gd name="T12" fmla="*/ 0 w 822330"/>
              <a:gd name="T13" fmla="*/ 0 h 2031999"/>
              <a:gd name="T14" fmla="*/ 822330 w 822330"/>
              <a:gd name="T15" fmla="*/ 2031999 h 20319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2330" h="2031999">
                <a:moveTo>
                  <a:pt x="314330" y="2031999"/>
                </a:moveTo>
                <a:lnTo>
                  <a:pt x="0" y="2031999"/>
                </a:lnTo>
                <a:lnTo>
                  <a:pt x="508000" y="0"/>
                </a:lnTo>
                <a:lnTo>
                  <a:pt x="822330" y="0"/>
                </a:lnTo>
                <a:lnTo>
                  <a:pt x="314330" y="2031999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3" name="任意多边形 86"/>
          <p:cNvSpPr>
            <a:spLocks/>
          </p:cNvSpPr>
          <p:nvPr/>
        </p:nvSpPr>
        <p:spPr bwMode="auto">
          <a:xfrm flipH="1" flipV="1">
            <a:off x="9725025" y="3532188"/>
            <a:ext cx="688975" cy="2032000"/>
          </a:xfrm>
          <a:custGeom>
            <a:avLst/>
            <a:gdLst>
              <a:gd name="T0" fmla="*/ 180723 w 688447"/>
              <a:gd name="T1" fmla="*/ 2032001 h 2031999"/>
              <a:gd name="T2" fmla="*/ 0 w 688447"/>
              <a:gd name="T3" fmla="*/ 2032001 h 2031999"/>
              <a:gd name="T4" fmla="*/ 508780 w 688447"/>
              <a:gd name="T5" fmla="*/ 0 h 2031999"/>
              <a:gd name="T6" fmla="*/ 689503 w 688447"/>
              <a:gd name="T7" fmla="*/ 0 h 2031999"/>
              <a:gd name="T8" fmla="*/ 0 60000 65536"/>
              <a:gd name="T9" fmla="*/ 0 60000 65536"/>
              <a:gd name="T10" fmla="*/ 0 60000 65536"/>
              <a:gd name="T11" fmla="*/ 0 60000 65536"/>
              <a:gd name="T12" fmla="*/ 0 w 688447"/>
              <a:gd name="T13" fmla="*/ 0 h 2031999"/>
              <a:gd name="T14" fmla="*/ 688447 w 688447"/>
              <a:gd name="T15" fmla="*/ 2031999 h 20319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8447" h="2031999">
                <a:moveTo>
                  <a:pt x="180447" y="2031999"/>
                </a:moveTo>
                <a:lnTo>
                  <a:pt x="0" y="2031999"/>
                </a:lnTo>
                <a:lnTo>
                  <a:pt x="508000" y="0"/>
                </a:lnTo>
                <a:lnTo>
                  <a:pt x="688447" y="0"/>
                </a:lnTo>
                <a:lnTo>
                  <a:pt x="180447" y="2031999"/>
                </a:ln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4" name="平行四边形 89"/>
          <p:cNvSpPr>
            <a:spLocks noChangeArrowheads="1"/>
          </p:cNvSpPr>
          <p:nvPr/>
        </p:nvSpPr>
        <p:spPr bwMode="auto">
          <a:xfrm flipV="1">
            <a:off x="2709863" y="1427163"/>
            <a:ext cx="3090862" cy="2032000"/>
          </a:xfrm>
          <a:prstGeom prst="parallelogram">
            <a:avLst>
              <a:gd name="adj" fmla="val 24992"/>
            </a:avLst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5" name="任意多边形 90"/>
          <p:cNvSpPr>
            <a:spLocks/>
          </p:cNvSpPr>
          <p:nvPr/>
        </p:nvSpPr>
        <p:spPr bwMode="auto">
          <a:xfrm flipV="1">
            <a:off x="4614863" y="1427163"/>
            <a:ext cx="1924050" cy="2032000"/>
          </a:xfrm>
          <a:custGeom>
            <a:avLst/>
            <a:gdLst>
              <a:gd name="T0" fmla="*/ 1416050 w 1924050"/>
              <a:gd name="T1" fmla="*/ 2032001 h 2031999"/>
              <a:gd name="T2" fmla="*/ 757236 w 1924050"/>
              <a:gd name="T3" fmla="*/ 2032001 h 2031999"/>
              <a:gd name="T4" fmla="*/ 1265236 w 1924050"/>
              <a:gd name="T5" fmla="*/ 1 h 2031999"/>
              <a:gd name="T6" fmla="*/ 0 w 1924050"/>
              <a:gd name="T7" fmla="*/ 1 h 2031999"/>
              <a:gd name="T8" fmla="*/ 0 w 1924050"/>
              <a:gd name="T9" fmla="*/ 0 h 2031999"/>
              <a:gd name="T10" fmla="*/ 1924050 w 1924050"/>
              <a:gd name="T11" fmla="*/ 0 h 20319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4050"/>
              <a:gd name="T19" fmla="*/ 0 h 2031999"/>
              <a:gd name="T20" fmla="*/ 1924050 w 1924050"/>
              <a:gd name="T21" fmla="*/ 2031999 h 20319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4050" h="2031999">
                <a:moveTo>
                  <a:pt x="1416050" y="2031999"/>
                </a:moveTo>
                <a:lnTo>
                  <a:pt x="757236" y="2031999"/>
                </a:lnTo>
                <a:lnTo>
                  <a:pt x="1265236" y="1"/>
                </a:lnTo>
                <a:lnTo>
                  <a:pt x="0" y="1"/>
                </a:lnTo>
                <a:lnTo>
                  <a:pt x="0" y="0"/>
                </a:lnTo>
                <a:lnTo>
                  <a:pt x="1924050" y="0"/>
                </a:lnTo>
                <a:lnTo>
                  <a:pt x="1416050" y="2031999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6" name="任意多边形 91"/>
          <p:cNvSpPr>
            <a:spLocks/>
          </p:cNvSpPr>
          <p:nvPr/>
        </p:nvSpPr>
        <p:spPr bwMode="auto">
          <a:xfrm flipV="1">
            <a:off x="1219200" y="1427163"/>
            <a:ext cx="1924050" cy="2032000"/>
          </a:xfrm>
          <a:custGeom>
            <a:avLst/>
            <a:gdLst>
              <a:gd name="T0" fmla="*/ 1416050 w 1924050"/>
              <a:gd name="T1" fmla="*/ 2032001 h 2031999"/>
              <a:gd name="T2" fmla="*/ 938746 w 1924050"/>
              <a:gd name="T3" fmla="*/ 2032001 h 2031999"/>
              <a:gd name="T4" fmla="*/ 1446746 w 1924050"/>
              <a:gd name="T5" fmla="*/ 1 h 2031999"/>
              <a:gd name="T6" fmla="*/ 0 w 1924050"/>
              <a:gd name="T7" fmla="*/ 1 h 2031999"/>
              <a:gd name="T8" fmla="*/ 0 w 1924050"/>
              <a:gd name="T9" fmla="*/ 0 h 2031999"/>
              <a:gd name="T10" fmla="*/ 1924050 w 1924050"/>
              <a:gd name="T11" fmla="*/ 0 h 20319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4050"/>
              <a:gd name="T19" fmla="*/ 0 h 2031999"/>
              <a:gd name="T20" fmla="*/ 1924050 w 1924050"/>
              <a:gd name="T21" fmla="*/ 2031999 h 20319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4050" h="2031999">
                <a:moveTo>
                  <a:pt x="1416050" y="2031999"/>
                </a:moveTo>
                <a:lnTo>
                  <a:pt x="938746" y="2031999"/>
                </a:lnTo>
                <a:lnTo>
                  <a:pt x="1446746" y="1"/>
                </a:lnTo>
                <a:lnTo>
                  <a:pt x="0" y="1"/>
                </a:lnTo>
                <a:lnTo>
                  <a:pt x="0" y="0"/>
                </a:lnTo>
                <a:lnTo>
                  <a:pt x="1924050" y="0"/>
                </a:lnTo>
                <a:lnTo>
                  <a:pt x="1416050" y="2031999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7" name="任意多边形 92"/>
          <p:cNvSpPr>
            <a:spLocks/>
          </p:cNvSpPr>
          <p:nvPr/>
        </p:nvSpPr>
        <p:spPr bwMode="auto">
          <a:xfrm flipV="1">
            <a:off x="1770063" y="1427163"/>
            <a:ext cx="822325" cy="2032000"/>
          </a:xfrm>
          <a:custGeom>
            <a:avLst/>
            <a:gdLst>
              <a:gd name="T0" fmla="*/ 314326 w 822330"/>
              <a:gd name="T1" fmla="*/ 2032001 h 2031999"/>
              <a:gd name="T2" fmla="*/ 0 w 822330"/>
              <a:gd name="T3" fmla="*/ 2032001 h 2031999"/>
              <a:gd name="T4" fmla="*/ 507994 w 822330"/>
              <a:gd name="T5" fmla="*/ 0 h 2031999"/>
              <a:gd name="T6" fmla="*/ 822320 w 822330"/>
              <a:gd name="T7" fmla="*/ 0 h 2031999"/>
              <a:gd name="T8" fmla="*/ 0 60000 65536"/>
              <a:gd name="T9" fmla="*/ 0 60000 65536"/>
              <a:gd name="T10" fmla="*/ 0 60000 65536"/>
              <a:gd name="T11" fmla="*/ 0 60000 65536"/>
              <a:gd name="T12" fmla="*/ 0 w 822330"/>
              <a:gd name="T13" fmla="*/ 0 h 2031999"/>
              <a:gd name="T14" fmla="*/ 822330 w 822330"/>
              <a:gd name="T15" fmla="*/ 2031999 h 20319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2330" h="2031999">
                <a:moveTo>
                  <a:pt x="314330" y="2031999"/>
                </a:moveTo>
                <a:lnTo>
                  <a:pt x="0" y="2031999"/>
                </a:lnTo>
                <a:lnTo>
                  <a:pt x="508000" y="0"/>
                </a:lnTo>
                <a:lnTo>
                  <a:pt x="822330" y="0"/>
                </a:lnTo>
                <a:lnTo>
                  <a:pt x="314330" y="2031999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8" name="任意多边形 93"/>
          <p:cNvSpPr>
            <a:spLocks/>
          </p:cNvSpPr>
          <p:nvPr/>
        </p:nvSpPr>
        <p:spPr bwMode="auto">
          <a:xfrm flipV="1">
            <a:off x="1514475" y="1427163"/>
            <a:ext cx="688975" cy="2032000"/>
          </a:xfrm>
          <a:custGeom>
            <a:avLst/>
            <a:gdLst>
              <a:gd name="T0" fmla="*/ 180723 w 688447"/>
              <a:gd name="T1" fmla="*/ 2032001 h 2031999"/>
              <a:gd name="T2" fmla="*/ 0 w 688447"/>
              <a:gd name="T3" fmla="*/ 2032001 h 2031999"/>
              <a:gd name="T4" fmla="*/ 508780 w 688447"/>
              <a:gd name="T5" fmla="*/ 0 h 2031999"/>
              <a:gd name="T6" fmla="*/ 689503 w 688447"/>
              <a:gd name="T7" fmla="*/ 0 h 2031999"/>
              <a:gd name="T8" fmla="*/ 0 60000 65536"/>
              <a:gd name="T9" fmla="*/ 0 60000 65536"/>
              <a:gd name="T10" fmla="*/ 0 60000 65536"/>
              <a:gd name="T11" fmla="*/ 0 60000 65536"/>
              <a:gd name="T12" fmla="*/ 0 w 688447"/>
              <a:gd name="T13" fmla="*/ 0 h 2031999"/>
              <a:gd name="T14" fmla="*/ 688447 w 688447"/>
              <a:gd name="T15" fmla="*/ 2031999 h 20319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8447" h="2031999">
                <a:moveTo>
                  <a:pt x="180447" y="2031999"/>
                </a:moveTo>
                <a:lnTo>
                  <a:pt x="0" y="2031999"/>
                </a:lnTo>
                <a:lnTo>
                  <a:pt x="508000" y="0"/>
                </a:lnTo>
                <a:lnTo>
                  <a:pt x="688447" y="0"/>
                </a:lnTo>
                <a:lnTo>
                  <a:pt x="180447" y="2031999"/>
                </a:ln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29" name="文本框 94"/>
          <p:cNvSpPr>
            <a:spLocks noChangeArrowheads="1"/>
          </p:cNvSpPr>
          <p:nvPr/>
        </p:nvSpPr>
        <p:spPr bwMode="auto">
          <a:xfrm>
            <a:off x="6829425" y="1550988"/>
            <a:ext cx="4419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         </a:t>
            </a:r>
            <a:r>
              <a:rPr lang="en-US" altLang="zh-CN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16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330" name="文本框 95"/>
          <p:cNvSpPr>
            <a:spLocks noChangeArrowheads="1"/>
          </p:cNvSpPr>
          <p:nvPr/>
        </p:nvSpPr>
        <p:spPr bwMode="auto">
          <a:xfrm>
            <a:off x="839788" y="3746500"/>
            <a:ext cx="44307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         </a:t>
            </a:r>
            <a:r>
              <a:rPr lang="en-US" altLang="zh-CN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16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39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0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1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2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3" name="直接连接符 18"/>
          <p:cNvSpPr>
            <a:spLocks noChangeShapeType="1"/>
          </p:cNvSpPr>
          <p:nvPr/>
        </p:nvSpPr>
        <p:spPr bwMode="auto">
          <a:xfrm>
            <a:off x="1038225" y="3657600"/>
            <a:ext cx="10115550" cy="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4" name="矩形 23"/>
          <p:cNvSpPr>
            <a:spLocks noChangeArrowheads="1"/>
          </p:cNvSpPr>
          <p:nvPr/>
        </p:nvSpPr>
        <p:spPr bwMode="auto">
          <a:xfrm>
            <a:off x="1446213" y="4000500"/>
            <a:ext cx="2101850" cy="598488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5" name="文本框 24"/>
          <p:cNvSpPr>
            <a:spLocks noChangeArrowheads="1"/>
          </p:cNvSpPr>
          <p:nvPr/>
        </p:nvSpPr>
        <p:spPr bwMode="auto">
          <a:xfrm>
            <a:off x="1541145" y="4033838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6" name="矩形 25"/>
          <p:cNvSpPr>
            <a:spLocks noChangeArrowheads="1"/>
          </p:cNvSpPr>
          <p:nvPr/>
        </p:nvSpPr>
        <p:spPr bwMode="auto">
          <a:xfrm>
            <a:off x="5118100" y="4000500"/>
            <a:ext cx="2101850" cy="598488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7" name="文本框 26"/>
          <p:cNvSpPr>
            <a:spLocks noChangeArrowheads="1"/>
          </p:cNvSpPr>
          <p:nvPr/>
        </p:nvSpPr>
        <p:spPr bwMode="auto">
          <a:xfrm>
            <a:off x="5281613" y="4033838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8" name="矩形 27"/>
          <p:cNvSpPr>
            <a:spLocks noChangeArrowheads="1"/>
          </p:cNvSpPr>
          <p:nvPr/>
        </p:nvSpPr>
        <p:spPr bwMode="auto">
          <a:xfrm>
            <a:off x="8775700" y="4000500"/>
            <a:ext cx="2101850" cy="598488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49" name="文本框 28"/>
          <p:cNvSpPr>
            <a:spLocks noChangeArrowheads="1"/>
          </p:cNvSpPr>
          <p:nvPr/>
        </p:nvSpPr>
        <p:spPr bwMode="auto">
          <a:xfrm>
            <a:off x="8937625" y="4033838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50" name="文本框 29"/>
          <p:cNvSpPr>
            <a:spLocks noChangeArrowheads="1"/>
          </p:cNvSpPr>
          <p:nvPr/>
        </p:nvSpPr>
        <p:spPr bwMode="auto">
          <a:xfrm>
            <a:off x="1338263" y="4752975"/>
            <a:ext cx="256241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51" name="文本框 33"/>
          <p:cNvSpPr>
            <a:spLocks noChangeArrowheads="1"/>
          </p:cNvSpPr>
          <p:nvPr/>
        </p:nvSpPr>
        <p:spPr bwMode="auto">
          <a:xfrm>
            <a:off x="5000625" y="4727575"/>
            <a:ext cx="257193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52" name="文本框 34"/>
          <p:cNvSpPr>
            <a:spLocks noChangeArrowheads="1"/>
          </p:cNvSpPr>
          <p:nvPr/>
        </p:nvSpPr>
        <p:spPr bwMode="auto">
          <a:xfrm>
            <a:off x="8696325" y="4752975"/>
            <a:ext cx="253224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4353" name="图片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1862138"/>
            <a:ext cx="67627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图片 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288" y="1873250"/>
            <a:ext cx="9080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图片 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887538"/>
            <a:ext cx="86836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6" name="椭圆 39"/>
          <p:cNvSpPr>
            <a:spLocks noChangeArrowheads="1"/>
          </p:cNvSpPr>
          <p:nvPr/>
        </p:nvSpPr>
        <p:spPr bwMode="auto">
          <a:xfrm flipV="1">
            <a:off x="2339975" y="3487738"/>
            <a:ext cx="280988" cy="280987"/>
          </a:xfrm>
          <a:prstGeom prst="ellipse">
            <a:avLst/>
          </a:prstGeom>
          <a:solidFill>
            <a:schemeClr val="bg1"/>
          </a:solidFill>
          <a:ln w="76200">
            <a:solidFill>
              <a:srgbClr val="6C5B7B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57" name="椭圆 40"/>
          <p:cNvSpPr>
            <a:spLocks noChangeArrowheads="1"/>
          </p:cNvSpPr>
          <p:nvPr/>
        </p:nvSpPr>
        <p:spPr bwMode="auto">
          <a:xfrm flipV="1">
            <a:off x="5961063" y="3513138"/>
            <a:ext cx="280987" cy="280987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6C84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358" name="椭圆 41"/>
          <p:cNvSpPr>
            <a:spLocks noChangeArrowheads="1"/>
          </p:cNvSpPr>
          <p:nvPr/>
        </p:nvSpPr>
        <p:spPr bwMode="auto">
          <a:xfrm flipV="1">
            <a:off x="9564688" y="3511550"/>
            <a:ext cx="280987" cy="282575"/>
          </a:xfrm>
          <a:prstGeom prst="ellipse">
            <a:avLst/>
          </a:prstGeom>
          <a:solidFill>
            <a:schemeClr val="bg1"/>
          </a:solidFill>
          <a:ln w="76200">
            <a:solidFill>
              <a:srgbClr val="F67280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3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4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5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6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7" name="任意多边形 47"/>
          <p:cNvSpPr>
            <a:spLocks/>
          </p:cNvSpPr>
          <p:nvPr/>
        </p:nvSpPr>
        <p:spPr bwMode="auto">
          <a:xfrm rot="21480000" flipH="1">
            <a:off x="3038475" y="2651125"/>
            <a:ext cx="1901825" cy="1133475"/>
          </a:xfrm>
          <a:custGeom>
            <a:avLst/>
            <a:gdLst>
              <a:gd name="T0" fmla="*/ 0 w 2262142"/>
              <a:gd name="T1" fmla="*/ 0 h 1396256"/>
              <a:gd name="T2" fmla="*/ 52848 w 2262142"/>
              <a:gd name="T3" fmla="*/ 920150 h 1396256"/>
              <a:gd name="T4" fmla="*/ 1598900 w 2262142"/>
              <a:gd name="T5" fmla="*/ 920150 h 1396256"/>
              <a:gd name="T6" fmla="*/ 0 60000 65536"/>
              <a:gd name="T7" fmla="*/ 0 60000 65536"/>
              <a:gd name="T8" fmla="*/ 0 60000 65536"/>
              <a:gd name="T9" fmla="*/ 0 w 2262142"/>
              <a:gd name="T10" fmla="*/ 0 h 1396256"/>
              <a:gd name="T11" fmla="*/ 2262142 w 2262142"/>
              <a:gd name="T12" fmla="*/ 1396256 h 1396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2142" h="1396256">
                <a:moveTo>
                  <a:pt x="0" y="0"/>
                </a:moveTo>
                <a:lnTo>
                  <a:pt x="74770" y="1396256"/>
                </a:lnTo>
                <a:lnTo>
                  <a:pt x="2262142" y="1396256"/>
                </a:lnTo>
                <a:lnTo>
                  <a:pt x="0" y="0"/>
                </a:lnTo>
                <a:close/>
              </a:path>
            </a:pathLst>
          </a:custGeom>
          <a:solidFill>
            <a:srgbClr val="F34B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8" name="任意多边形 51"/>
          <p:cNvSpPr>
            <a:spLocks/>
          </p:cNvSpPr>
          <p:nvPr/>
        </p:nvSpPr>
        <p:spPr bwMode="auto">
          <a:xfrm>
            <a:off x="4895850" y="2625725"/>
            <a:ext cx="1428750" cy="1133475"/>
          </a:xfrm>
          <a:custGeom>
            <a:avLst/>
            <a:gdLst>
              <a:gd name="T0" fmla="*/ 0 w 1699399"/>
              <a:gd name="T1" fmla="*/ 0 h 1344593"/>
              <a:gd name="T2" fmla="*/ 1042800 w 1699399"/>
              <a:gd name="T3" fmla="*/ 0 h 1344593"/>
              <a:gd name="T4" fmla="*/ 1201205 w 1699399"/>
              <a:gd name="T5" fmla="*/ 159254 h 1344593"/>
              <a:gd name="T6" fmla="*/ 1201205 w 1699399"/>
              <a:gd name="T7" fmla="*/ 796251 h 1344593"/>
              <a:gd name="T8" fmla="*/ 1042800 w 1699399"/>
              <a:gd name="T9" fmla="*/ 955505 h 1344593"/>
              <a:gd name="T10" fmla="*/ 0 w 1699399"/>
              <a:gd name="T11" fmla="*/ 955505 h 13445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99399"/>
              <a:gd name="T19" fmla="*/ 0 h 1344593"/>
              <a:gd name="T20" fmla="*/ 1699399 w 1699399"/>
              <a:gd name="T21" fmla="*/ 1344593 h 13445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99399" h="1344593">
                <a:moveTo>
                  <a:pt x="0" y="0"/>
                </a:moveTo>
                <a:lnTo>
                  <a:pt x="1475296" y="0"/>
                </a:lnTo>
                <a:cubicBezTo>
                  <a:pt x="1599065" y="0"/>
                  <a:pt x="1699399" y="100334"/>
                  <a:pt x="1699399" y="224103"/>
                </a:cubicBezTo>
                <a:lnTo>
                  <a:pt x="1699399" y="1120490"/>
                </a:lnTo>
                <a:cubicBezTo>
                  <a:pt x="1699399" y="1244259"/>
                  <a:pt x="1599065" y="1344593"/>
                  <a:pt x="1475296" y="1344593"/>
                </a:cubicBezTo>
                <a:lnTo>
                  <a:pt x="0" y="1344593"/>
                </a:lnTo>
                <a:lnTo>
                  <a:pt x="0" y="0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69" name="任意多边形 63"/>
          <p:cNvSpPr>
            <a:spLocks/>
          </p:cNvSpPr>
          <p:nvPr/>
        </p:nvSpPr>
        <p:spPr bwMode="auto">
          <a:xfrm rot="120000" flipH="1" flipV="1">
            <a:off x="3038475" y="3841750"/>
            <a:ext cx="1901825" cy="1128713"/>
          </a:xfrm>
          <a:custGeom>
            <a:avLst/>
            <a:gdLst>
              <a:gd name="T0" fmla="*/ 1901689 w 1901961"/>
              <a:gd name="T1" fmla="*/ 1128900 h 1128526"/>
              <a:gd name="T2" fmla="*/ 62567 w 1901961"/>
              <a:gd name="T3" fmla="*/ 1128900 h 1128526"/>
              <a:gd name="T4" fmla="*/ 0 w 1901961"/>
              <a:gd name="T5" fmla="*/ 290 h 1128526"/>
              <a:gd name="T6" fmla="*/ 8287 w 1901961"/>
              <a:gd name="T7" fmla="*/ 0 h 1128526"/>
              <a:gd name="T8" fmla="*/ 0 60000 65536"/>
              <a:gd name="T9" fmla="*/ 0 60000 65536"/>
              <a:gd name="T10" fmla="*/ 0 60000 65536"/>
              <a:gd name="T11" fmla="*/ 0 60000 65536"/>
              <a:gd name="T12" fmla="*/ 0 w 1901961"/>
              <a:gd name="T13" fmla="*/ 0 h 1128526"/>
              <a:gd name="T14" fmla="*/ 1901961 w 1901961"/>
              <a:gd name="T15" fmla="*/ 1128526 h 11285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1961" h="1128526">
                <a:moveTo>
                  <a:pt x="1901961" y="1128526"/>
                </a:moveTo>
                <a:lnTo>
                  <a:pt x="62575" y="1128526"/>
                </a:lnTo>
                <a:lnTo>
                  <a:pt x="0" y="290"/>
                </a:lnTo>
                <a:lnTo>
                  <a:pt x="8289" y="0"/>
                </a:lnTo>
                <a:lnTo>
                  <a:pt x="1901961" y="1128526"/>
                </a:lnTo>
                <a:close/>
              </a:path>
            </a:pathLst>
          </a:custGeom>
          <a:solidFill>
            <a:srgbClr val="B24C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0" name="任意多边形 53"/>
          <p:cNvSpPr>
            <a:spLocks/>
          </p:cNvSpPr>
          <p:nvPr/>
        </p:nvSpPr>
        <p:spPr bwMode="auto">
          <a:xfrm flipV="1">
            <a:off x="4878388" y="3867150"/>
            <a:ext cx="1428750" cy="1120775"/>
          </a:xfrm>
          <a:custGeom>
            <a:avLst/>
            <a:gdLst>
              <a:gd name="T0" fmla="*/ 0 w 1699399"/>
              <a:gd name="T1" fmla="*/ 0 h 1344593"/>
              <a:gd name="T2" fmla="*/ 1042800 w 1699399"/>
              <a:gd name="T3" fmla="*/ 0 h 1344593"/>
              <a:gd name="T4" fmla="*/ 1201205 w 1699399"/>
              <a:gd name="T5" fmla="*/ 155705 h 1344593"/>
              <a:gd name="T6" fmla="*/ 1201205 w 1699399"/>
              <a:gd name="T7" fmla="*/ 778508 h 1344593"/>
              <a:gd name="T8" fmla="*/ 1042800 w 1699399"/>
              <a:gd name="T9" fmla="*/ 934213 h 1344593"/>
              <a:gd name="T10" fmla="*/ 0 w 1699399"/>
              <a:gd name="T11" fmla="*/ 934213 h 13445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99399"/>
              <a:gd name="T19" fmla="*/ 0 h 1344593"/>
              <a:gd name="T20" fmla="*/ 1699399 w 1699399"/>
              <a:gd name="T21" fmla="*/ 1344593 h 13445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99399" h="1344593">
                <a:moveTo>
                  <a:pt x="0" y="0"/>
                </a:moveTo>
                <a:lnTo>
                  <a:pt x="1475296" y="0"/>
                </a:lnTo>
                <a:cubicBezTo>
                  <a:pt x="1599065" y="0"/>
                  <a:pt x="1699399" y="100334"/>
                  <a:pt x="1699399" y="224103"/>
                </a:cubicBezTo>
                <a:lnTo>
                  <a:pt x="1699399" y="1120490"/>
                </a:lnTo>
                <a:cubicBezTo>
                  <a:pt x="1699399" y="1244259"/>
                  <a:pt x="1599065" y="1344593"/>
                  <a:pt x="1475296" y="1344593"/>
                </a:cubicBezTo>
                <a:lnTo>
                  <a:pt x="0" y="1344593"/>
                </a:lnTo>
                <a:lnTo>
                  <a:pt x="0" y="0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1" name="任意多边形 55"/>
          <p:cNvSpPr>
            <a:spLocks/>
          </p:cNvSpPr>
          <p:nvPr/>
        </p:nvSpPr>
        <p:spPr bwMode="auto">
          <a:xfrm rot="13105210" flipV="1">
            <a:off x="2508250" y="4537075"/>
            <a:ext cx="3000375" cy="879475"/>
          </a:xfrm>
          <a:custGeom>
            <a:avLst/>
            <a:gdLst>
              <a:gd name="T0" fmla="*/ 0 w 3567861"/>
              <a:gd name="T1" fmla="*/ 739585 h 1045825"/>
              <a:gd name="T2" fmla="*/ 586620 w 3567861"/>
              <a:gd name="T3" fmla="*/ 0 h 1045825"/>
              <a:gd name="T4" fmla="*/ 2523150 w 3567861"/>
              <a:gd name="T5" fmla="*/ 82498 h 1045825"/>
              <a:gd name="T6" fmla="*/ 0 w 3567861"/>
              <a:gd name="T7" fmla="*/ 739585 h 1045825"/>
              <a:gd name="T8" fmla="*/ 0 60000 65536"/>
              <a:gd name="T9" fmla="*/ 0 60000 65536"/>
              <a:gd name="T10" fmla="*/ 0 60000 65536"/>
              <a:gd name="T11" fmla="*/ 0 60000 65536"/>
              <a:gd name="T12" fmla="*/ 0 w 3567861"/>
              <a:gd name="T13" fmla="*/ 0 h 1045825"/>
              <a:gd name="T14" fmla="*/ 3567861 w 3567861"/>
              <a:gd name="T15" fmla="*/ 1045825 h 10458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67861" h="1045825">
                <a:moveTo>
                  <a:pt x="0" y="1045825"/>
                </a:moveTo>
                <a:lnTo>
                  <a:pt x="829510" y="0"/>
                </a:lnTo>
                <a:lnTo>
                  <a:pt x="3567861" y="116658"/>
                </a:lnTo>
                <a:cubicBezTo>
                  <a:pt x="2354936" y="465266"/>
                  <a:pt x="1212925" y="697217"/>
                  <a:pt x="0" y="1045825"/>
                </a:cubicBezTo>
                <a:close/>
              </a:path>
            </a:pathLst>
          </a:custGeom>
          <a:solidFill>
            <a:srgbClr val="594B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2" name="任意多边形 56"/>
          <p:cNvSpPr>
            <a:spLocks/>
          </p:cNvSpPr>
          <p:nvPr/>
        </p:nvSpPr>
        <p:spPr bwMode="auto">
          <a:xfrm flipV="1">
            <a:off x="4878388" y="5114925"/>
            <a:ext cx="1428750" cy="1116013"/>
          </a:xfrm>
          <a:custGeom>
            <a:avLst/>
            <a:gdLst>
              <a:gd name="T0" fmla="*/ 0 w 1699399"/>
              <a:gd name="T1" fmla="*/ 0 h 1344593"/>
              <a:gd name="T2" fmla="*/ 1042800 w 1699399"/>
              <a:gd name="T3" fmla="*/ 0 h 1344593"/>
              <a:gd name="T4" fmla="*/ 1201205 w 1699399"/>
              <a:gd name="T5" fmla="*/ 154385 h 1344593"/>
              <a:gd name="T6" fmla="*/ 1201205 w 1699399"/>
              <a:gd name="T7" fmla="*/ 771906 h 1344593"/>
              <a:gd name="T8" fmla="*/ 1042800 w 1699399"/>
              <a:gd name="T9" fmla="*/ 926291 h 1344593"/>
              <a:gd name="T10" fmla="*/ 0 w 1699399"/>
              <a:gd name="T11" fmla="*/ 926291 h 13445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99399"/>
              <a:gd name="T19" fmla="*/ 0 h 1344593"/>
              <a:gd name="T20" fmla="*/ 1699399 w 1699399"/>
              <a:gd name="T21" fmla="*/ 1344593 h 13445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99399" h="1344593">
                <a:moveTo>
                  <a:pt x="0" y="0"/>
                </a:moveTo>
                <a:lnTo>
                  <a:pt x="1475296" y="0"/>
                </a:lnTo>
                <a:cubicBezTo>
                  <a:pt x="1599065" y="0"/>
                  <a:pt x="1699399" y="100334"/>
                  <a:pt x="1699399" y="224103"/>
                </a:cubicBezTo>
                <a:lnTo>
                  <a:pt x="1699399" y="1120490"/>
                </a:lnTo>
                <a:cubicBezTo>
                  <a:pt x="1699399" y="1244259"/>
                  <a:pt x="1599065" y="1344593"/>
                  <a:pt x="1475296" y="1344593"/>
                </a:cubicBezTo>
                <a:lnTo>
                  <a:pt x="0" y="1344593"/>
                </a:lnTo>
                <a:lnTo>
                  <a:pt x="0" y="0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3" name="任意多边形 58"/>
          <p:cNvSpPr>
            <a:spLocks/>
          </p:cNvSpPr>
          <p:nvPr/>
        </p:nvSpPr>
        <p:spPr bwMode="auto">
          <a:xfrm rot="8494790">
            <a:off x="2508250" y="2197100"/>
            <a:ext cx="3000375" cy="879475"/>
          </a:xfrm>
          <a:custGeom>
            <a:avLst/>
            <a:gdLst>
              <a:gd name="T0" fmla="*/ 0 w 3567861"/>
              <a:gd name="T1" fmla="*/ 739585 h 1045825"/>
              <a:gd name="T2" fmla="*/ 586620 w 3567861"/>
              <a:gd name="T3" fmla="*/ 0 h 1045825"/>
              <a:gd name="T4" fmla="*/ 2523150 w 3567861"/>
              <a:gd name="T5" fmla="*/ 82498 h 1045825"/>
              <a:gd name="T6" fmla="*/ 0 w 3567861"/>
              <a:gd name="T7" fmla="*/ 739585 h 1045825"/>
              <a:gd name="T8" fmla="*/ 0 60000 65536"/>
              <a:gd name="T9" fmla="*/ 0 60000 65536"/>
              <a:gd name="T10" fmla="*/ 0 60000 65536"/>
              <a:gd name="T11" fmla="*/ 0 60000 65536"/>
              <a:gd name="T12" fmla="*/ 0 w 3567861"/>
              <a:gd name="T13" fmla="*/ 0 h 1045825"/>
              <a:gd name="T14" fmla="*/ 3567861 w 3567861"/>
              <a:gd name="T15" fmla="*/ 1045825 h 10458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67861" h="1045825">
                <a:moveTo>
                  <a:pt x="0" y="1045825"/>
                </a:moveTo>
                <a:lnTo>
                  <a:pt x="829510" y="0"/>
                </a:lnTo>
                <a:lnTo>
                  <a:pt x="3567861" y="116658"/>
                </a:lnTo>
                <a:cubicBezTo>
                  <a:pt x="2354936" y="465266"/>
                  <a:pt x="1212925" y="697217"/>
                  <a:pt x="0" y="1045825"/>
                </a:cubicBezTo>
                <a:close/>
              </a:path>
            </a:pathLst>
          </a:custGeom>
          <a:solidFill>
            <a:srgbClr val="F588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4" name="任意多边形 59"/>
          <p:cNvSpPr>
            <a:spLocks/>
          </p:cNvSpPr>
          <p:nvPr/>
        </p:nvSpPr>
        <p:spPr bwMode="auto">
          <a:xfrm>
            <a:off x="4895850" y="1374775"/>
            <a:ext cx="1428750" cy="1117600"/>
          </a:xfrm>
          <a:custGeom>
            <a:avLst/>
            <a:gdLst>
              <a:gd name="T0" fmla="*/ 0 w 1699399"/>
              <a:gd name="T1" fmla="*/ 0 h 1344593"/>
              <a:gd name="T2" fmla="*/ 1042800 w 1699399"/>
              <a:gd name="T3" fmla="*/ 0 h 1344593"/>
              <a:gd name="T4" fmla="*/ 1201205 w 1699399"/>
              <a:gd name="T5" fmla="*/ 154824 h 1344593"/>
              <a:gd name="T6" fmla="*/ 1201205 w 1699399"/>
              <a:gd name="T7" fmla="*/ 774104 h 1344593"/>
              <a:gd name="T8" fmla="*/ 1042800 w 1699399"/>
              <a:gd name="T9" fmla="*/ 928928 h 1344593"/>
              <a:gd name="T10" fmla="*/ 0 w 1699399"/>
              <a:gd name="T11" fmla="*/ 928928 h 13445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99399"/>
              <a:gd name="T19" fmla="*/ 0 h 1344593"/>
              <a:gd name="T20" fmla="*/ 1699399 w 1699399"/>
              <a:gd name="T21" fmla="*/ 1344593 h 13445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99399" h="1344593">
                <a:moveTo>
                  <a:pt x="0" y="0"/>
                </a:moveTo>
                <a:lnTo>
                  <a:pt x="1475296" y="0"/>
                </a:lnTo>
                <a:cubicBezTo>
                  <a:pt x="1599065" y="0"/>
                  <a:pt x="1699399" y="100334"/>
                  <a:pt x="1699399" y="224103"/>
                </a:cubicBezTo>
                <a:lnTo>
                  <a:pt x="1699399" y="1120490"/>
                </a:lnTo>
                <a:cubicBezTo>
                  <a:pt x="1699399" y="1244259"/>
                  <a:pt x="1599065" y="1344593"/>
                  <a:pt x="1475296" y="1344593"/>
                </a:cubicBezTo>
                <a:lnTo>
                  <a:pt x="0" y="1344593"/>
                </a:lnTo>
                <a:lnTo>
                  <a:pt x="0" y="0"/>
                </a:ln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5375" name="组合 27"/>
          <p:cNvGrpSpPr>
            <a:grpSpLocks/>
          </p:cNvGrpSpPr>
          <p:nvPr/>
        </p:nvGrpSpPr>
        <p:grpSpPr bwMode="auto">
          <a:xfrm>
            <a:off x="1716088" y="3241675"/>
            <a:ext cx="1368425" cy="1374775"/>
            <a:chOff x="0" y="0"/>
            <a:chExt cx="1375837" cy="1380067"/>
          </a:xfrm>
        </p:grpSpPr>
        <p:grpSp>
          <p:nvGrpSpPr>
            <p:cNvPr id="15384" name="组合 25"/>
            <p:cNvGrpSpPr>
              <a:grpSpLocks/>
            </p:cNvGrpSpPr>
            <p:nvPr/>
          </p:nvGrpSpPr>
          <p:grpSpPr bwMode="auto">
            <a:xfrm>
              <a:off x="0" y="0"/>
              <a:ext cx="1375837" cy="1380067"/>
              <a:chOff x="0" y="0"/>
              <a:chExt cx="1375837" cy="1380067"/>
            </a:xfrm>
          </p:grpSpPr>
          <p:sp>
            <p:nvSpPr>
              <p:cNvPr id="15386" name="矩形 11"/>
              <p:cNvSpPr>
                <a:spLocks noChangeArrowheads="1"/>
              </p:cNvSpPr>
              <p:nvPr/>
            </p:nvSpPr>
            <p:spPr bwMode="auto">
              <a:xfrm>
                <a:off x="0" y="254000"/>
                <a:ext cx="795866" cy="626533"/>
              </a:xfrm>
              <a:prstGeom prst="rect">
                <a:avLst/>
              </a:pr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87" name="矩形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59857" cy="254000"/>
              </a:xfrm>
              <a:prstGeom prst="rect">
                <a:avLst/>
              </a:pr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88" name="矩形 13"/>
              <p:cNvSpPr>
                <a:spLocks noChangeArrowheads="1"/>
              </p:cNvSpPr>
              <p:nvPr/>
            </p:nvSpPr>
            <p:spPr bwMode="auto">
              <a:xfrm>
                <a:off x="829733" y="287867"/>
                <a:ext cx="295406" cy="567266"/>
              </a:xfrm>
              <a:prstGeom prst="rect">
                <a:avLst/>
              </a:pr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89" name="任意多边形 18"/>
              <p:cNvSpPr>
                <a:spLocks/>
              </p:cNvSpPr>
              <p:nvPr/>
            </p:nvSpPr>
            <p:spPr bwMode="auto">
              <a:xfrm>
                <a:off x="1156761" y="143317"/>
                <a:ext cx="219076" cy="839485"/>
              </a:xfrm>
              <a:custGeom>
                <a:avLst/>
                <a:gdLst>
                  <a:gd name="T0" fmla="*/ 222588 w 215619"/>
                  <a:gd name="T1" fmla="*/ 0 h 839485"/>
                  <a:gd name="T2" fmla="*/ 222588 w 215619"/>
                  <a:gd name="T3" fmla="*/ 839485 h 839485"/>
                  <a:gd name="T4" fmla="*/ 0 w 215619"/>
                  <a:gd name="T5" fmla="*/ 691923 h 839485"/>
                  <a:gd name="T6" fmla="*/ 0 w 215619"/>
                  <a:gd name="T7" fmla="*/ 147562 h 8394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5619"/>
                  <a:gd name="T13" fmla="*/ 0 h 839485"/>
                  <a:gd name="T14" fmla="*/ 215619 w 215619"/>
                  <a:gd name="T15" fmla="*/ 839485 h 8394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5619" h="839485">
                    <a:moveTo>
                      <a:pt x="215619" y="0"/>
                    </a:moveTo>
                    <a:lnTo>
                      <a:pt x="215619" y="839485"/>
                    </a:lnTo>
                    <a:lnTo>
                      <a:pt x="0" y="691923"/>
                    </a:lnTo>
                    <a:lnTo>
                      <a:pt x="0" y="147562"/>
                    </a:lnTo>
                    <a:lnTo>
                      <a:pt x="215619" y="0"/>
                    </a:lnTo>
                    <a:close/>
                  </a:path>
                </a:pathLst>
              </a:cu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90" name="任意多边形 21"/>
              <p:cNvSpPr>
                <a:spLocks/>
              </p:cNvSpPr>
              <p:nvPr/>
            </p:nvSpPr>
            <p:spPr bwMode="auto">
              <a:xfrm>
                <a:off x="92709" y="821266"/>
                <a:ext cx="431799" cy="558801"/>
              </a:xfrm>
              <a:custGeom>
                <a:avLst/>
                <a:gdLst>
                  <a:gd name="T0" fmla="*/ 62411 w 431799"/>
                  <a:gd name="T1" fmla="*/ 80767 h 558801"/>
                  <a:gd name="T2" fmla="*/ 62411 w 431799"/>
                  <a:gd name="T3" fmla="*/ 478032 h 558801"/>
                  <a:gd name="T4" fmla="*/ 369387 w 431799"/>
                  <a:gd name="T5" fmla="*/ 478032 h 558801"/>
                  <a:gd name="T6" fmla="*/ 369387 w 431799"/>
                  <a:gd name="T7" fmla="*/ 80767 h 558801"/>
                  <a:gd name="T8" fmla="*/ 0 w 431799"/>
                  <a:gd name="T9" fmla="*/ 0 h 558801"/>
                  <a:gd name="T10" fmla="*/ 431799 w 431799"/>
                  <a:gd name="T11" fmla="*/ 0 h 558801"/>
                  <a:gd name="T12" fmla="*/ 431799 w 431799"/>
                  <a:gd name="T13" fmla="*/ 558801 h 558801"/>
                  <a:gd name="T14" fmla="*/ 0 w 431799"/>
                  <a:gd name="T15" fmla="*/ 558801 h 55880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31799"/>
                  <a:gd name="T25" fmla="*/ 0 h 558801"/>
                  <a:gd name="T26" fmla="*/ 431799 w 431799"/>
                  <a:gd name="T27" fmla="*/ 558801 h 55880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31799" h="558801">
                    <a:moveTo>
                      <a:pt x="62411" y="80767"/>
                    </a:moveTo>
                    <a:lnTo>
                      <a:pt x="62411" y="478032"/>
                    </a:lnTo>
                    <a:lnTo>
                      <a:pt x="369387" y="478032"/>
                    </a:lnTo>
                    <a:lnTo>
                      <a:pt x="369387" y="80767"/>
                    </a:lnTo>
                    <a:lnTo>
                      <a:pt x="62411" y="80767"/>
                    </a:lnTo>
                    <a:close/>
                    <a:moveTo>
                      <a:pt x="0" y="0"/>
                    </a:moveTo>
                    <a:lnTo>
                      <a:pt x="431799" y="0"/>
                    </a:lnTo>
                    <a:lnTo>
                      <a:pt x="431799" y="558801"/>
                    </a:lnTo>
                    <a:lnTo>
                      <a:pt x="0" y="5588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91" name="椭圆 22"/>
              <p:cNvSpPr>
                <a:spLocks noChangeArrowheads="1"/>
              </p:cNvSpPr>
              <p:nvPr/>
            </p:nvSpPr>
            <p:spPr bwMode="auto">
              <a:xfrm>
                <a:off x="470600" y="1004001"/>
                <a:ext cx="376066" cy="376066"/>
              </a:xfrm>
              <a:prstGeom prst="ellipse">
                <a:avLst/>
              </a:pr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392" name="矩形 23"/>
              <p:cNvSpPr>
                <a:spLocks noChangeArrowheads="1"/>
              </p:cNvSpPr>
              <p:nvPr/>
            </p:nvSpPr>
            <p:spPr bwMode="auto">
              <a:xfrm>
                <a:off x="476797" y="812801"/>
                <a:ext cx="167786" cy="567266"/>
              </a:xfrm>
              <a:prstGeom prst="rect">
                <a:avLst/>
              </a:prstGeom>
              <a:solidFill>
                <a:srgbClr val="355C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sym typeface="Calibri" panose="020F050202020403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5385" name="椭圆 26"/>
            <p:cNvSpPr>
              <a:spLocks noChangeAspect="1" noChangeArrowheads="1"/>
            </p:cNvSpPr>
            <p:nvPr/>
          </p:nvSpPr>
          <p:spPr bwMode="auto">
            <a:xfrm>
              <a:off x="535892" y="1071836"/>
              <a:ext cx="252000" cy="25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5376" name="文本框 68"/>
          <p:cNvSpPr>
            <a:spLocks noChangeArrowheads="1"/>
          </p:cNvSpPr>
          <p:nvPr/>
        </p:nvSpPr>
        <p:spPr bwMode="auto">
          <a:xfrm>
            <a:off x="6911975" y="1435100"/>
            <a:ext cx="32670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7" name="文本框 69"/>
          <p:cNvSpPr>
            <a:spLocks noChangeArrowheads="1"/>
          </p:cNvSpPr>
          <p:nvPr/>
        </p:nvSpPr>
        <p:spPr bwMode="auto">
          <a:xfrm>
            <a:off x="6911974" y="2632075"/>
            <a:ext cx="335216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8" name="文本框 70"/>
          <p:cNvSpPr>
            <a:spLocks noChangeArrowheads="1"/>
          </p:cNvSpPr>
          <p:nvPr/>
        </p:nvSpPr>
        <p:spPr bwMode="auto">
          <a:xfrm>
            <a:off x="6911975" y="3829050"/>
            <a:ext cx="335216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79" name="文本框 71"/>
          <p:cNvSpPr>
            <a:spLocks noChangeArrowheads="1"/>
          </p:cNvSpPr>
          <p:nvPr/>
        </p:nvSpPr>
        <p:spPr bwMode="auto">
          <a:xfrm>
            <a:off x="6911974" y="5040313"/>
            <a:ext cx="354647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80" name="文本框 10"/>
          <p:cNvSpPr>
            <a:spLocks noChangeArrowheads="1"/>
          </p:cNvSpPr>
          <p:nvPr/>
        </p:nvSpPr>
        <p:spPr bwMode="auto">
          <a:xfrm>
            <a:off x="5245100" y="1366838"/>
            <a:ext cx="74892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S</a:t>
            </a:r>
            <a:endParaRPr lang="zh-CN" altLang="en-US" sz="6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81" name="文本框 37"/>
          <p:cNvSpPr>
            <a:spLocks noChangeArrowheads="1"/>
          </p:cNvSpPr>
          <p:nvPr/>
        </p:nvSpPr>
        <p:spPr bwMode="auto">
          <a:xfrm>
            <a:off x="5145088" y="2754313"/>
            <a:ext cx="83869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W</a:t>
            </a:r>
            <a:endParaRPr lang="zh-CN" altLang="en-US" sz="54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82" name="文本框 38"/>
          <p:cNvSpPr>
            <a:spLocks noChangeArrowheads="1"/>
          </p:cNvSpPr>
          <p:nvPr/>
        </p:nvSpPr>
        <p:spPr bwMode="auto">
          <a:xfrm>
            <a:off x="5197475" y="3922713"/>
            <a:ext cx="782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O</a:t>
            </a:r>
            <a:endParaRPr lang="zh-CN" altLang="en-US" sz="6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383" name="文本框 39"/>
          <p:cNvSpPr>
            <a:spLocks noChangeArrowheads="1"/>
          </p:cNvSpPr>
          <p:nvPr/>
        </p:nvSpPr>
        <p:spPr bwMode="auto">
          <a:xfrm>
            <a:off x="5275263" y="5210175"/>
            <a:ext cx="665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</a:t>
            </a:r>
            <a:endParaRPr lang="zh-CN" altLang="en-US" sz="6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87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88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89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0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6391" name="图表 1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688" y="1431925"/>
            <a:ext cx="3605212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图表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476375"/>
            <a:ext cx="3649662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图表 15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888" y="1411288"/>
            <a:ext cx="3635375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4" name="文本框 16"/>
          <p:cNvSpPr>
            <a:spLocks noChangeArrowheads="1"/>
          </p:cNvSpPr>
          <p:nvPr/>
        </p:nvSpPr>
        <p:spPr bwMode="auto">
          <a:xfrm>
            <a:off x="3271838" y="31527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6728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20%</a:t>
            </a:r>
            <a:endParaRPr lang="zh-CN" altLang="en-US" sz="3600" b="1">
              <a:solidFill>
                <a:srgbClr val="F6728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5" name="文本框 17"/>
          <p:cNvSpPr>
            <a:spLocks noChangeArrowheads="1"/>
          </p:cNvSpPr>
          <p:nvPr/>
        </p:nvSpPr>
        <p:spPr bwMode="auto">
          <a:xfrm>
            <a:off x="6910388" y="3263900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C06C8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40%</a:t>
            </a:r>
            <a:endParaRPr lang="zh-CN" altLang="en-US" sz="3600" b="1">
              <a:solidFill>
                <a:srgbClr val="C06C84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6" name="文本框 18"/>
          <p:cNvSpPr>
            <a:spLocks noChangeArrowheads="1"/>
          </p:cNvSpPr>
          <p:nvPr/>
        </p:nvSpPr>
        <p:spPr bwMode="auto">
          <a:xfrm>
            <a:off x="10547350" y="31527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6C5B7B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sz="3600" b="1">
              <a:solidFill>
                <a:srgbClr val="6C5B7B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7" name="文本框 19"/>
          <p:cNvSpPr>
            <a:spLocks noChangeArrowheads="1"/>
          </p:cNvSpPr>
          <p:nvPr/>
        </p:nvSpPr>
        <p:spPr bwMode="auto">
          <a:xfrm>
            <a:off x="1245870" y="4460875"/>
            <a:ext cx="248634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8" name="文本框 20"/>
          <p:cNvSpPr>
            <a:spLocks noChangeArrowheads="1"/>
          </p:cNvSpPr>
          <p:nvPr/>
        </p:nvSpPr>
        <p:spPr bwMode="auto">
          <a:xfrm>
            <a:off x="4800600" y="4460875"/>
            <a:ext cx="243046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9" name="文本框 21"/>
          <p:cNvSpPr>
            <a:spLocks noChangeArrowheads="1"/>
          </p:cNvSpPr>
          <p:nvPr/>
        </p:nvSpPr>
        <p:spPr bwMode="auto">
          <a:xfrm>
            <a:off x="8715375" y="4460875"/>
            <a:ext cx="240601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1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2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3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4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5" name="文本框 21"/>
          <p:cNvSpPr>
            <a:spLocks noChangeArrowheads="1"/>
          </p:cNvSpPr>
          <p:nvPr/>
        </p:nvSpPr>
        <p:spPr bwMode="auto">
          <a:xfrm>
            <a:off x="2246313" y="1711325"/>
            <a:ext cx="3278187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6" name="文本框 22"/>
          <p:cNvSpPr>
            <a:spLocks noChangeArrowheads="1"/>
          </p:cNvSpPr>
          <p:nvPr/>
        </p:nvSpPr>
        <p:spPr bwMode="auto">
          <a:xfrm>
            <a:off x="2246313" y="3246438"/>
            <a:ext cx="306228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7" name="文本框 23"/>
          <p:cNvSpPr>
            <a:spLocks noChangeArrowheads="1"/>
          </p:cNvSpPr>
          <p:nvPr/>
        </p:nvSpPr>
        <p:spPr bwMode="auto">
          <a:xfrm>
            <a:off x="2214563" y="4891088"/>
            <a:ext cx="309403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8" name="文本框 24"/>
          <p:cNvSpPr>
            <a:spLocks noChangeArrowheads="1"/>
          </p:cNvSpPr>
          <p:nvPr/>
        </p:nvSpPr>
        <p:spPr bwMode="auto">
          <a:xfrm>
            <a:off x="7864475" y="1706563"/>
            <a:ext cx="31369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19" name="文本框 25"/>
          <p:cNvSpPr>
            <a:spLocks noChangeArrowheads="1"/>
          </p:cNvSpPr>
          <p:nvPr/>
        </p:nvSpPr>
        <p:spPr bwMode="auto">
          <a:xfrm>
            <a:off x="7864475" y="3246438"/>
            <a:ext cx="30622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420" name="文本框 26"/>
          <p:cNvSpPr>
            <a:spLocks noChangeArrowheads="1"/>
          </p:cNvSpPr>
          <p:nvPr/>
        </p:nvSpPr>
        <p:spPr bwMode="auto">
          <a:xfrm>
            <a:off x="7864475" y="4872038"/>
            <a:ext cx="30622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421" name="图片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5156200"/>
            <a:ext cx="40322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图片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3635375"/>
            <a:ext cx="5365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图片 2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2027238"/>
            <a:ext cx="419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图片 3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3606800"/>
            <a:ext cx="595312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图片 3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2159000"/>
            <a:ext cx="5413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6" name="图片 3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5187950"/>
            <a:ext cx="477838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椭圆 15"/>
          <p:cNvSpPr>
            <a:spLocks noChangeArrowheads="1"/>
          </p:cNvSpPr>
          <p:nvPr/>
        </p:nvSpPr>
        <p:spPr bwMode="auto">
          <a:xfrm>
            <a:off x="2695575" y="4662488"/>
            <a:ext cx="800100" cy="798512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35" name="椭圆 7"/>
          <p:cNvSpPr>
            <a:spLocks noChangeArrowheads="1"/>
          </p:cNvSpPr>
          <p:nvPr/>
        </p:nvSpPr>
        <p:spPr bwMode="auto">
          <a:xfrm>
            <a:off x="6534150" y="3619500"/>
            <a:ext cx="1701800" cy="17018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36" name="椭圆 8"/>
          <p:cNvSpPr>
            <a:spLocks noChangeArrowheads="1"/>
          </p:cNvSpPr>
          <p:nvPr/>
        </p:nvSpPr>
        <p:spPr bwMode="auto">
          <a:xfrm>
            <a:off x="3797300" y="1397000"/>
            <a:ext cx="3543300" cy="3543300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37" name="椭圆 1"/>
          <p:cNvSpPr>
            <a:spLocks noChangeArrowheads="1"/>
          </p:cNvSpPr>
          <p:nvPr/>
        </p:nvSpPr>
        <p:spPr bwMode="auto">
          <a:xfrm>
            <a:off x="6534150" y="812800"/>
            <a:ext cx="2590800" cy="25908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38" name="椭圆 9"/>
          <p:cNvSpPr>
            <a:spLocks noChangeArrowheads="1"/>
          </p:cNvSpPr>
          <p:nvPr/>
        </p:nvSpPr>
        <p:spPr bwMode="auto">
          <a:xfrm>
            <a:off x="2954338" y="3390900"/>
            <a:ext cx="1930400" cy="19304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39" name="椭圆 10"/>
          <p:cNvSpPr>
            <a:spLocks noChangeArrowheads="1"/>
          </p:cNvSpPr>
          <p:nvPr/>
        </p:nvSpPr>
        <p:spPr bwMode="auto">
          <a:xfrm>
            <a:off x="1914525" y="1397000"/>
            <a:ext cx="514350" cy="51435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0" name="椭圆 11"/>
          <p:cNvSpPr>
            <a:spLocks noChangeArrowheads="1"/>
          </p:cNvSpPr>
          <p:nvPr/>
        </p:nvSpPr>
        <p:spPr bwMode="auto">
          <a:xfrm>
            <a:off x="5280025" y="5842000"/>
            <a:ext cx="288925" cy="28892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1" name="椭圆 12"/>
          <p:cNvSpPr>
            <a:spLocks noChangeArrowheads="1"/>
          </p:cNvSpPr>
          <p:nvPr/>
        </p:nvSpPr>
        <p:spPr bwMode="auto">
          <a:xfrm>
            <a:off x="9815513" y="2139950"/>
            <a:ext cx="523875" cy="52387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2" name="椭圆 13"/>
          <p:cNvSpPr>
            <a:spLocks noChangeArrowheads="1"/>
          </p:cNvSpPr>
          <p:nvPr/>
        </p:nvSpPr>
        <p:spPr bwMode="auto">
          <a:xfrm>
            <a:off x="5045075" y="412750"/>
            <a:ext cx="798513" cy="8001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3" name="椭圆 14"/>
          <p:cNvSpPr>
            <a:spLocks noChangeArrowheads="1"/>
          </p:cNvSpPr>
          <p:nvPr/>
        </p:nvSpPr>
        <p:spPr bwMode="auto">
          <a:xfrm>
            <a:off x="9763125" y="4819650"/>
            <a:ext cx="244475" cy="242888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4" name="文本框 2"/>
          <p:cNvSpPr>
            <a:spLocks noChangeArrowheads="1"/>
          </p:cNvSpPr>
          <p:nvPr/>
        </p:nvSpPr>
        <p:spPr bwMode="auto">
          <a:xfrm>
            <a:off x="4921250" y="1384300"/>
            <a:ext cx="1603324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9900" b="1">
                <a:solidFill>
                  <a:schemeClr val="bg1"/>
                </a:solidFill>
                <a:latin typeface="Arial" panose="020B0604020202020204" pitchFamily="34" charset="0"/>
                <a:ea typeface="方正姚体" panose="02010601030101010101" pitchFamily="2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sz="19900" b="1">
              <a:solidFill>
                <a:schemeClr val="bg1"/>
              </a:solidFill>
              <a:latin typeface="Arial" panose="020B0604020202020204" pitchFamily="34" charset="0"/>
              <a:ea typeface="方正姚体" panose="02010601030101010101" pitchFamily="2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445" name="文本框 17"/>
          <p:cNvSpPr>
            <a:spLocks noChangeArrowheads="1"/>
          </p:cNvSpPr>
          <p:nvPr/>
        </p:nvSpPr>
        <p:spPr bwMode="auto">
          <a:xfrm>
            <a:off x="7054850" y="1397000"/>
            <a:ext cx="21002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59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0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1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2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3" name="矩形 10"/>
          <p:cNvSpPr>
            <a:spLocks noChangeArrowheads="1"/>
          </p:cNvSpPr>
          <p:nvPr/>
        </p:nvSpPr>
        <p:spPr bwMode="auto">
          <a:xfrm>
            <a:off x="860425" y="1338263"/>
            <a:ext cx="4727575" cy="25273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4" name="矩形 11"/>
          <p:cNvSpPr>
            <a:spLocks noChangeArrowheads="1"/>
          </p:cNvSpPr>
          <p:nvPr/>
        </p:nvSpPr>
        <p:spPr bwMode="auto">
          <a:xfrm>
            <a:off x="6621463" y="1338263"/>
            <a:ext cx="4725987" cy="25273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9465" name="组合 27"/>
          <p:cNvGrpSpPr>
            <a:grpSpLocks/>
          </p:cNvGrpSpPr>
          <p:nvPr/>
        </p:nvGrpSpPr>
        <p:grpSpPr bwMode="auto">
          <a:xfrm>
            <a:off x="860425" y="3922713"/>
            <a:ext cx="4727575" cy="696912"/>
            <a:chOff x="0" y="0"/>
            <a:chExt cx="4727045" cy="649007"/>
          </a:xfrm>
        </p:grpSpPr>
        <p:sp>
          <p:nvSpPr>
            <p:cNvPr id="19473" name="矩形 12"/>
            <p:cNvSpPr>
              <a:spLocks noChangeArrowheads="1"/>
            </p:cNvSpPr>
            <p:nvPr/>
          </p:nvSpPr>
          <p:spPr bwMode="auto">
            <a:xfrm rot="-5400000">
              <a:off x="2281590" y="-2078072"/>
              <a:ext cx="163866" cy="4727045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4" name="矩形 13"/>
            <p:cNvSpPr>
              <a:spLocks noChangeArrowheads="1"/>
            </p:cNvSpPr>
            <p:nvPr/>
          </p:nvSpPr>
          <p:spPr bwMode="auto">
            <a:xfrm rot="-5400000">
              <a:off x="2322556" y="-2236797"/>
              <a:ext cx="81933" cy="4727045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5" name="矩形 14"/>
            <p:cNvSpPr>
              <a:spLocks noChangeArrowheads="1"/>
            </p:cNvSpPr>
            <p:nvPr/>
          </p:nvSpPr>
          <p:spPr bwMode="auto">
            <a:xfrm rot="-5400000">
              <a:off x="2338943" y="-2338944"/>
              <a:ext cx="49160" cy="4727045"/>
            </a:xfrm>
            <a:prstGeom prst="rect">
              <a:avLst/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6" name="矩形 15"/>
            <p:cNvSpPr>
              <a:spLocks noChangeArrowheads="1"/>
            </p:cNvSpPr>
            <p:nvPr/>
          </p:nvSpPr>
          <p:spPr bwMode="auto">
            <a:xfrm rot="-5400000">
              <a:off x="2240623" y="-1837417"/>
              <a:ext cx="245799" cy="4727045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9466" name="组合 28"/>
          <p:cNvGrpSpPr>
            <a:grpSpLocks/>
          </p:cNvGrpSpPr>
          <p:nvPr/>
        </p:nvGrpSpPr>
        <p:grpSpPr bwMode="auto">
          <a:xfrm>
            <a:off x="6621463" y="3922713"/>
            <a:ext cx="4725987" cy="696912"/>
            <a:chOff x="0" y="0"/>
            <a:chExt cx="4727045" cy="649007"/>
          </a:xfrm>
        </p:grpSpPr>
        <p:sp>
          <p:nvSpPr>
            <p:cNvPr id="19469" name="矩形 23"/>
            <p:cNvSpPr>
              <a:spLocks noChangeArrowheads="1"/>
            </p:cNvSpPr>
            <p:nvPr/>
          </p:nvSpPr>
          <p:spPr bwMode="auto">
            <a:xfrm rot="-5400000">
              <a:off x="2281590" y="-2078072"/>
              <a:ext cx="163866" cy="4727045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0" name="矩形 24"/>
            <p:cNvSpPr>
              <a:spLocks noChangeArrowheads="1"/>
            </p:cNvSpPr>
            <p:nvPr/>
          </p:nvSpPr>
          <p:spPr bwMode="auto">
            <a:xfrm rot="-5400000">
              <a:off x="2322556" y="-2236797"/>
              <a:ext cx="81933" cy="4727045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1" name="矩形 25"/>
            <p:cNvSpPr>
              <a:spLocks noChangeArrowheads="1"/>
            </p:cNvSpPr>
            <p:nvPr/>
          </p:nvSpPr>
          <p:spPr bwMode="auto">
            <a:xfrm rot="-5400000">
              <a:off x="2338943" y="-2338944"/>
              <a:ext cx="49160" cy="4727045"/>
            </a:xfrm>
            <a:prstGeom prst="rect">
              <a:avLst/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472" name="矩形 26"/>
            <p:cNvSpPr>
              <a:spLocks noChangeArrowheads="1"/>
            </p:cNvSpPr>
            <p:nvPr/>
          </p:nvSpPr>
          <p:spPr bwMode="auto">
            <a:xfrm rot="-5400000">
              <a:off x="2240623" y="-1837417"/>
              <a:ext cx="245799" cy="4727045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9467" name="文本框 29"/>
          <p:cNvSpPr>
            <a:spLocks noChangeArrowheads="1"/>
          </p:cNvSpPr>
          <p:nvPr/>
        </p:nvSpPr>
        <p:spPr bwMode="auto">
          <a:xfrm>
            <a:off x="1000125" y="4813300"/>
            <a:ext cx="43926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         </a:t>
            </a:r>
            <a:r>
              <a:rPr lang="en-US" altLang="zh-CN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16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468" name="文本框 30"/>
          <p:cNvSpPr>
            <a:spLocks noChangeArrowheads="1"/>
          </p:cNvSpPr>
          <p:nvPr/>
        </p:nvSpPr>
        <p:spPr bwMode="auto">
          <a:xfrm>
            <a:off x="6805613" y="4813300"/>
            <a:ext cx="454183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         </a:t>
            </a:r>
            <a:r>
              <a:rPr lang="en-US" altLang="zh-CN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16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3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4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5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6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7" name="六边形 10"/>
          <p:cNvSpPr>
            <a:spLocks noChangeArrowheads="1"/>
          </p:cNvSpPr>
          <p:nvPr/>
        </p:nvSpPr>
        <p:spPr bwMode="auto">
          <a:xfrm rot="5400000">
            <a:off x="4071144" y="3198019"/>
            <a:ext cx="1466850" cy="1265238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8" name="六边形 11"/>
          <p:cNvSpPr>
            <a:spLocks noChangeArrowheads="1"/>
          </p:cNvSpPr>
          <p:nvPr/>
        </p:nvSpPr>
        <p:spPr bwMode="auto">
          <a:xfrm rot="5400000">
            <a:off x="4701382" y="4390231"/>
            <a:ext cx="1466850" cy="1265237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89" name="六边形 12"/>
          <p:cNvSpPr>
            <a:spLocks noChangeArrowheads="1"/>
          </p:cNvSpPr>
          <p:nvPr/>
        </p:nvSpPr>
        <p:spPr bwMode="auto">
          <a:xfrm rot="5400000">
            <a:off x="5995194" y="4374356"/>
            <a:ext cx="1466850" cy="1265238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0" name="六边形 13"/>
          <p:cNvSpPr>
            <a:spLocks noChangeArrowheads="1"/>
          </p:cNvSpPr>
          <p:nvPr/>
        </p:nvSpPr>
        <p:spPr bwMode="auto">
          <a:xfrm rot="5400000">
            <a:off x="6641307" y="3198019"/>
            <a:ext cx="1466850" cy="1265237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1" name="六边形 14"/>
          <p:cNvSpPr>
            <a:spLocks noChangeArrowheads="1"/>
          </p:cNvSpPr>
          <p:nvPr/>
        </p:nvSpPr>
        <p:spPr bwMode="auto">
          <a:xfrm rot="5400000">
            <a:off x="6018213" y="2005013"/>
            <a:ext cx="1468437" cy="1265237"/>
          </a:xfrm>
          <a:prstGeom prst="hexagon">
            <a:avLst>
              <a:gd name="adj" fmla="val 25007"/>
              <a:gd name="vf" fmla="val 115470"/>
            </a:avLst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2" name="六边形 15"/>
          <p:cNvSpPr>
            <a:spLocks noChangeArrowheads="1"/>
          </p:cNvSpPr>
          <p:nvPr/>
        </p:nvSpPr>
        <p:spPr bwMode="auto">
          <a:xfrm rot="5400000">
            <a:off x="4712494" y="2013744"/>
            <a:ext cx="1466850" cy="1265238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3" name="六边形 16"/>
          <p:cNvSpPr>
            <a:spLocks noChangeArrowheads="1"/>
          </p:cNvSpPr>
          <p:nvPr/>
        </p:nvSpPr>
        <p:spPr bwMode="auto">
          <a:xfrm rot="5400000">
            <a:off x="5405438" y="3240088"/>
            <a:ext cx="1379537" cy="1189037"/>
          </a:xfrm>
          <a:prstGeom prst="hexagon">
            <a:avLst>
              <a:gd name="adj" fmla="val 24993"/>
              <a:gd name="vf" fmla="val 11547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4" name="文本框 17"/>
          <p:cNvSpPr>
            <a:spLocks noChangeArrowheads="1"/>
          </p:cNvSpPr>
          <p:nvPr/>
        </p:nvSpPr>
        <p:spPr bwMode="auto">
          <a:xfrm>
            <a:off x="1619250" y="1905000"/>
            <a:ext cx="28511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5" name="文本框 18"/>
          <p:cNvSpPr>
            <a:spLocks noChangeArrowheads="1"/>
          </p:cNvSpPr>
          <p:nvPr/>
        </p:nvSpPr>
        <p:spPr bwMode="auto">
          <a:xfrm>
            <a:off x="900113" y="3265488"/>
            <a:ext cx="278606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6" name="文本框 19"/>
          <p:cNvSpPr>
            <a:spLocks noChangeArrowheads="1"/>
          </p:cNvSpPr>
          <p:nvPr/>
        </p:nvSpPr>
        <p:spPr bwMode="auto">
          <a:xfrm>
            <a:off x="1538288" y="4600575"/>
            <a:ext cx="27908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7" name="文本框 20"/>
          <p:cNvSpPr>
            <a:spLocks noChangeArrowheads="1"/>
          </p:cNvSpPr>
          <p:nvPr/>
        </p:nvSpPr>
        <p:spPr bwMode="auto">
          <a:xfrm>
            <a:off x="7539038" y="1905000"/>
            <a:ext cx="28638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8" name="文本框 21"/>
          <p:cNvSpPr>
            <a:spLocks noChangeArrowheads="1"/>
          </p:cNvSpPr>
          <p:nvPr/>
        </p:nvSpPr>
        <p:spPr bwMode="auto">
          <a:xfrm>
            <a:off x="8180388" y="3322638"/>
            <a:ext cx="28765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499" name="文本框 22"/>
          <p:cNvSpPr>
            <a:spLocks noChangeArrowheads="1"/>
          </p:cNvSpPr>
          <p:nvPr/>
        </p:nvSpPr>
        <p:spPr bwMode="auto">
          <a:xfrm>
            <a:off x="7539038" y="4564063"/>
            <a:ext cx="29305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4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0500" name="图片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4816475"/>
            <a:ext cx="630237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1" name="图片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2327275"/>
            <a:ext cx="5699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2" name="图片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290763"/>
            <a:ext cx="73977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3" name="图片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3497263"/>
            <a:ext cx="76358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4" name="图片 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3492500"/>
            <a:ext cx="6619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5" name="图片 2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3" y="4600575"/>
            <a:ext cx="5842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6" name="矩形 29"/>
          <p:cNvSpPr>
            <a:spLocks noChangeArrowheads="1"/>
          </p:cNvSpPr>
          <p:nvPr/>
        </p:nvSpPr>
        <p:spPr bwMode="auto">
          <a:xfrm>
            <a:off x="5543550" y="3559175"/>
            <a:ext cx="1427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  </a:t>
            </a: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07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08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09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0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1" name="任意多边形 12"/>
          <p:cNvSpPr>
            <a:spLocks/>
          </p:cNvSpPr>
          <p:nvPr/>
        </p:nvSpPr>
        <p:spPr bwMode="auto">
          <a:xfrm rot="2083007">
            <a:off x="6629400" y="2903538"/>
            <a:ext cx="1562100" cy="1560512"/>
          </a:xfrm>
          <a:custGeom>
            <a:avLst/>
            <a:gdLst>
              <a:gd name="T0" fmla="*/ 109029 w 3340100"/>
              <a:gd name="T1" fmla="*/ 364540 h 3340100"/>
              <a:gd name="T2" fmla="*/ 621535 w 3340100"/>
              <a:gd name="T3" fmla="*/ 364540 h 3340100"/>
              <a:gd name="T4" fmla="*/ 365282 w 3340100"/>
              <a:gd name="T5" fmla="*/ 0 h 3340100"/>
              <a:gd name="T6" fmla="*/ 406782 w 3340100"/>
              <a:gd name="T7" fmla="*/ 42961 h 3340100"/>
              <a:gd name="T8" fmla="*/ 450356 w 3340100"/>
              <a:gd name="T9" fmla="*/ 51509 h 3340100"/>
              <a:gd name="T10" fmla="*/ 507466 w 3340100"/>
              <a:gd name="T11" fmla="*/ 28647 h 3340100"/>
              <a:gd name="T12" fmla="*/ 526854 w 3340100"/>
              <a:gd name="T13" fmla="*/ 82571 h 3340100"/>
              <a:gd name="T14" fmla="*/ 564541 w 3340100"/>
              <a:gd name="T15" fmla="*/ 107649 h 3340100"/>
              <a:gd name="T16" fmla="*/ 623575 w 3340100"/>
              <a:gd name="T17" fmla="*/ 106771 h 3340100"/>
              <a:gd name="T18" fmla="*/ 622842 w 3340100"/>
              <a:gd name="T19" fmla="*/ 165179 h 3340100"/>
              <a:gd name="T20" fmla="*/ 648703 w 3340100"/>
              <a:gd name="T21" fmla="*/ 203395 h 3340100"/>
              <a:gd name="T22" fmla="*/ 701858 w 3340100"/>
              <a:gd name="T23" fmla="*/ 222644 h 3340100"/>
              <a:gd name="T24" fmla="*/ 680120 w 3340100"/>
              <a:gd name="T25" fmla="*/ 278173 h 3340100"/>
              <a:gd name="T26" fmla="*/ 689444 w 3340100"/>
              <a:gd name="T27" fmla="*/ 324189 h 3340100"/>
              <a:gd name="T28" fmla="*/ 730564 w 3340100"/>
              <a:gd name="T29" fmla="*/ 364540 h 3340100"/>
              <a:gd name="T30" fmla="*/ 689791 w 3340100"/>
              <a:gd name="T31" fmla="*/ 404698 h 3340100"/>
              <a:gd name="T32" fmla="*/ 680525 w 3340100"/>
              <a:gd name="T33" fmla="*/ 451414 h 3340100"/>
              <a:gd name="T34" fmla="*/ 701858 w 3340100"/>
              <a:gd name="T35" fmla="*/ 506435 h 3340100"/>
              <a:gd name="T36" fmla="*/ 650062 w 3340100"/>
              <a:gd name="T37" fmla="*/ 525531 h 3340100"/>
              <a:gd name="T38" fmla="*/ 623274 w 3340100"/>
              <a:gd name="T39" fmla="*/ 565401 h 3340100"/>
              <a:gd name="T40" fmla="*/ 623575 w 3340100"/>
              <a:gd name="T41" fmla="*/ 622308 h 3340100"/>
              <a:gd name="T42" fmla="*/ 566553 w 3340100"/>
              <a:gd name="T43" fmla="*/ 622008 h 3340100"/>
              <a:gd name="T44" fmla="*/ 526600 w 3340100"/>
              <a:gd name="T45" fmla="*/ 648741 h 3340100"/>
              <a:gd name="T46" fmla="*/ 507466 w 3340100"/>
              <a:gd name="T47" fmla="*/ 700432 h 3340100"/>
              <a:gd name="T48" fmla="*/ 452334 w 3340100"/>
              <a:gd name="T49" fmla="*/ 679142 h 3340100"/>
              <a:gd name="T50" fmla="*/ 405523 w 3340100"/>
              <a:gd name="T51" fmla="*/ 688389 h 3340100"/>
              <a:gd name="T52" fmla="*/ 365282 w 3340100"/>
              <a:gd name="T53" fmla="*/ 729079 h 3340100"/>
              <a:gd name="T54" fmla="*/ 324849 w 3340100"/>
              <a:gd name="T55" fmla="*/ 688042 h 3340100"/>
              <a:gd name="T56" fmla="*/ 278739 w 3340100"/>
              <a:gd name="T57" fmla="*/ 678738 h 3340100"/>
              <a:gd name="T58" fmla="*/ 223098 w 3340100"/>
              <a:gd name="T59" fmla="*/ 700432 h 3340100"/>
              <a:gd name="T60" fmla="*/ 203810 w 3340100"/>
              <a:gd name="T61" fmla="*/ 647384 h 3340100"/>
              <a:gd name="T62" fmla="*/ 165515 w 3340100"/>
              <a:gd name="T63" fmla="*/ 621576 h 3340100"/>
              <a:gd name="T64" fmla="*/ 106989 w 3340100"/>
              <a:gd name="T65" fmla="*/ 622308 h 3340100"/>
              <a:gd name="T66" fmla="*/ 107868 w 3340100"/>
              <a:gd name="T67" fmla="*/ 563394 h 3340100"/>
              <a:gd name="T68" fmla="*/ 82739 w 3340100"/>
              <a:gd name="T69" fmla="*/ 525783 h 3340100"/>
              <a:gd name="T70" fmla="*/ 28706 w 3340100"/>
              <a:gd name="T71" fmla="*/ 506435 h 3340100"/>
              <a:gd name="T72" fmla="*/ 51614 w 3340100"/>
              <a:gd name="T73" fmla="*/ 449441 h 3340100"/>
              <a:gd name="T74" fmla="*/ 43049 w 3340100"/>
              <a:gd name="T75" fmla="*/ 405955 h 3340100"/>
              <a:gd name="T76" fmla="*/ 0 w 3340100"/>
              <a:gd name="T77" fmla="*/ 364540 h 3340100"/>
              <a:gd name="T78" fmla="*/ 43396 w 3340100"/>
              <a:gd name="T79" fmla="*/ 322933 h 3340100"/>
              <a:gd name="T80" fmla="*/ 52019 w 3340100"/>
              <a:gd name="T81" fmla="*/ 280146 h 3340100"/>
              <a:gd name="T82" fmla="*/ 28706 w 3340100"/>
              <a:gd name="T83" fmla="*/ 222644 h 3340100"/>
              <a:gd name="T84" fmla="*/ 84098 w 3340100"/>
              <a:gd name="T85" fmla="*/ 203143 h 3340100"/>
              <a:gd name="T86" fmla="*/ 108301 w 3340100"/>
              <a:gd name="T87" fmla="*/ 167188 h 3340100"/>
              <a:gd name="T88" fmla="*/ 106989 w 3340100"/>
              <a:gd name="T89" fmla="*/ 106771 h 3340100"/>
              <a:gd name="T90" fmla="*/ 167528 w 3340100"/>
              <a:gd name="T91" fmla="*/ 108081 h 3340100"/>
              <a:gd name="T92" fmla="*/ 203556 w 3340100"/>
              <a:gd name="T93" fmla="*/ 83927 h 3340100"/>
              <a:gd name="T94" fmla="*/ 223098 w 3340100"/>
              <a:gd name="T95" fmla="*/ 28647 h 3340100"/>
              <a:gd name="T96" fmla="*/ 280716 w 3340100"/>
              <a:gd name="T97" fmla="*/ 51913 h 3340100"/>
              <a:gd name="T98" fmla="*/ 323590 w 3340100"/>
              <a:gd name="T99" fmla="*/ 43308 h 334010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340100"/>
              <a:gd name="T151" fmla="*/ 0 h 3340100"/>
              <a:gd name="T152" fmla="*/ 3340100 w 3340100"/>
              <a:gd name="T153" fmla="*/ 3340100 h 334010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340100" h="3340100">
                <a:moveTo>
                  <a:pt x="1670050" y="498475"/>
                </a:moveTo>
                <a:cubicBezTo>
                  <a:pt x="1023007" y="498475"/>
                  <a:pt x="498475" y="1023007"/>
                  <a:pt x="498475" y="1670050"/>
                </a:cubicBezTo>
                <a:cubicBezTo>
                  <a:pt x="498475" y="2317093"/>
                  <a:pt x="1023007" y="2841625"/>
                  <a:pt x="1670050" y="2841625"/>
                </a:cubicBezTo>
                <a:cubicBezTo>
                  <a:pt x="2317093" y="2841625"/>
                  <a:pt x="2841625" y="2317093"/>
                  <a:pt x="2841625" y="1670050"/>
                </a:cubicBezTo>
                <a:cubicBezTo>
                  <a:pt x="2841625" y="1023007"/>
                  <a:pt x="2317093" y="498475"/>
                  <a:pt x="1670050" y="498475"/>
                </a:cubicBezTo>
                <a:close/>
                <a:moveTo>
                  <a:pt x="1670050" y="0"/>
                </a:moveTo>
                <a:lnTo>
                  <a:pt x="1753194" y="4199"/>
                </a:lnTo>
                <a:lnTo>
                  <a:pt x="1859784" y="196816"/>
                </a:lnTo>
                <a:lnTo>
                  <a:pt x="1975233" y="214435"/>
                </a:lnTo>
                <a:lnTo>
                  <a:pt x="2059006" y="235975"/>
                </a:lnTo>
                <a:lnTo>
                  <a:pt x="2231291" y="98733"/>
                </a:lnTo>
                <a:lnTo>
                  <a:pt x="2320109" y="131241"/>
                </a:lnTo>
                <a:lnTo>
                  <a:pt x="2384278" y="162153"/>
                </a:lnTo>
                <a:lnTo>
                  <a:pt x="2408748" y="378280"/>
                </a:lnTo>
                <a:lnTo>
                  <a:pt x="2508255" y="438732"/>
                </a:lnTo>
                <a:lnTo>
                  <a:pt x="2581052" y="493168"/>
                </a:lnTo>
                <a:lnTo>
                  <a:pt x="2789449" y="433248"/>
                </a:lnTo>
                <a:lnTo>
                  <a:pt x="2850954" y="489147"/>
                </a:lnTo>
                <a:lnTo>
                  <a:pt x="2906853" y="550651"/>
                </a:lnTo>
                <a:lnTo>
                  <a:pt x="2847600" y="756729"/>
                </a:lnTo>
                <a:lnTo>
                  <a:pt x="2910892" y="841369"/>
                </a:lnTo>
                <a:lnTo>
                  <a:pt x="2965835" y="931807"/>
                </a:lnTo>
                <a:lnTo>
                  <a:pt x="3177947" y="955822"/>
                </a:lnTo>
                <a:lnTo>
                  <a:pt x="3208859" y="1019991"/>
                </a:lnTo>
                <a:lnTo>
                  <a:pt x="3241367" y="1108809"/>
                </a:lnTo>
                <a:lnTo>
                  <a:pt x="3109474" y="1274380"/>
                </a:lnTo>
                <a:lnTo>
                  <a:pt x="3135189" y="1374392"/>
                </a:lnTo>
                <a:lnTo>
                  <a:pt x="3152100" y="1485194"/>
                </a:lnTo>
                <a:lnTo>
                  <a:pt x="3335902" y="1586906"/>
                </a:lnTo>
                <a:lnTo>
                  <a:pt x="3340100" y="1670050"/>
                </a:lnTo>
                <a:lnTo>
                  <a:pt x="3335902" y="1753194"/>
                </a:lnTo>
                <a:lnTo>
                  <a:pt x="3153687" y="1854028"/>
                </a:lnTo>
                <a:lnTo>
                  <a:pt x="3135189" y="1975233"/>
                </a:lnTo>
                <a:lnTo>
                  <a:pt x="3111325" y="2068045"/>
                </a:lnTo>
                <a:lnTo>
                  <a:pt x="3241367" y="2231291"/>
                </a:lnTo>
                <a:lnTo>
                  <a:pt x="3208859" y="2320109"/>
                </a:lnTo>
                <a:lnTo>
                  <a:pt x="3177947" y="2384278"/>
                </a:lnTo>
                <a:lnTo>
                  <a:pt x="2972048" y="2407590"/>
                </a:lnTo>
                <a:lnTo>
                  <a:pt x="2910892" y="2508255"/>
                </a:lnTo>
                <a:lnTo>
                  <a:pt x="2849578" y="2590250"/>
                </a:lnTo>
                <a:lnTo>
                  <a:pt x="2906853" y="2789449"/>
                </a:lnTo>
                <a:lnTo>
                  <a:pt x="2850954" y="2850954"/>
                </a:lnTo>
                <a:lnTo>
                  <a:pt x="2789449" y="2906853"/>
                </a:lnTo>
                <a:lnTo>
                  <a:pt x="2590250" y="2849578"/>
                </a:lnTo>
                <a:lnTo>
                  <a:pt x="2508255" y="2910892"/>
                </a:lnTo>
                <a:lnTo>
                  <a:pt x="2407590" y="2972048"/>
                </a:lnTo>
                <a:lnTo>
                  <a:pt x="2384278" y="3177947"/>
                </a:lnTo>
                <a:lnTo>
                  <a:pt x="2320109" y="3208859"/>
                </a:lnTo>
                <a:lnTo>
                  <a:pt x="2231291" y="3241367"/>
                </a:lnTo>
                <a:lnTo>
                  <a:pt x="2068045" y="3111325"/>
                </a:lnTo>
                <a:lnTo>
                  <a:pt x="1975233" y="3135189"/>
                </a:lnTo>
                <a:lnTo>
                  <a:pt x="1854028" y="3153687"/>
                </a:lnTo>
                <a:lnTo>
                  <a:pt x="1753194" y="3335902"/>
                </a:lnTo>
                <a:lnTo>
                  <a:pt x="1670050" y="3340100"/>
                </a:lnTo>
                <a:lnTo>
                  <a:pt x="1586906" y="3335902"/>
                </a:lnTo>
                <a:lnTo>
                  <a:pt x="1485194" y="3152100"/>
                </a:lnTo>
                <a:lnTo>
                  <a:pt x="1374392" y="3135189"/>
                </a:lnTo>
                <a:lnTo>
                  <a:pt x="1274380" y="3109474"/>
                </a:lnTo>
                <a:lnTo>
                  <a:pt x="1108809" y="3241367"/>
                </a:lnTo>
                <a:lnTo>
                  <a:pt x="1019991" y="3208859"/>
                </a:lnTo>
                <a:lnTo>
                  <a:pt x="955822" y="3177947"/>
                </a:lnTo>
                <a:lnTo>
                  <a:pt x="931807" y="2965835"/>
                </a:lnTo>
                <a:lnTo>
                  <a:pt x="841369" y="2910892"/>
                </a:lnTo>
                <a:lnTo>
                  <a:pt x="756729" y="2847600"/>
                </a:lnTo>
                <a:lnTo>
                  <a:pt x="550651" y="2906853"/>
                </a:lnTo>
                <a:lnTo>
                  <a:pt x="489147" y="2850954"/>
                </a:lnTo>
                <a:lnTo>
                  <a:pt x="433248" y="2789449"/>
                </a:lnTo>
                <a:lnTo>
                  <a:pt x="493168" y="2581052"/>
                </a:lnTo>
                <a:lnTo>
                  <a:pt x="438732" y="2508255"/>
                </a:lnTo>
                <a:lnTo>
                  <a:pt x="378280" y="2408748"/>
                </a:lnTo>
                <a:lnTo>
                  <a:pt x="162153" y="2384278"/>
                </a:lnTo>
                <a:lnTo>
                  <a:pt x="131241" y="2320109"/>
                </a:lnTo>
                <a:lnTo>
                  <a:pt x="98733" y="2231291"/>
                </a:lnTo>
                <a:lnTo>
                  <a:pt x="235976" y="2059006"/>
                </a:lnTo>
                <a:lnTo>
                  <a:pt x="214435" y="1975233"/>
                </a:lnTo>
                <a:lnTo>
                  <a:pt x="196816" y="1859784"/>
                </a:lnTo>
                <a:lnTo>
                  <a:pt x="4199" y="1753194"/>
                </a:lnTo>
                <a:lnTo>
                  <a:pt x="0" y="1670050"/>
                </a:lnTo>
                <a:lnTo>
                  <a:pt x="4199" y="1586906"/>
                </a:lnTo>
                <a:lnTo>
                  <a:pt x="198403" y="1479437"/>
                </a:lnTo>
                <a:lnTo>
                  <a:pt x="214435" y="1374392"/>
                </a:lnTo>
                <a:lnTo>
                  <a:pt x="237827" y="1283418"/>
                </a:lnTo>
                <a:lnTo>
                  <a:pt x="98733" y="1108809"/>
                </a:lnTo>
                <a:lnTo>
                  <a:pt x="131241" y="1019991"/>
                </a:lnTo>
                <a:lnTo>
                  <a:pt x="162153" y="955822"/>
                </a:lnTo>
                <a:lnTo>
                  <a:pt x="384493" y="930649"/>
                </a:lnTo>
                <a:lnTo>
                  <a:pt x="438732" y="841369"/>
                </a:lnTo>
                <a:lnTo>
                  <a:pt x="495146" y="765928"/>
                </a:lnTo>
                <a:lnTo>
                  <a:pt x="433248" y="550651"/>
                </a:lnTo>
                <a:lnTo>
                  <a:pt x="489147" y="489147"/>
                </a:lnTo>
                <a:lnTo>
                  <a:pt x="550651" y="433248"/>
                </a:lnTo>
                <a:lnTo>
                  <a:pt x="765928" y="495146"/>
                </a:lnTo>
                <a:lnTo>
                  <a:pt x="841369" y="438732"/>
                </a:lnTo>
                <a:lnTo>
                  <a:pt x="930649" y="384493"/>
                </a:lnTo>
                <a:lnTo>
                  <a:pt x="955822" y="162153"/>
                </a:lnTo>
                <a:lnTo>
                  <a:pt x="1019991" y="131241"/>
                </a:lnTo>
                <a:lnTo>
                  <a:pt x="1108809" y="98733"/>
                </a:lnTo>
                <a:lnTo>
                  <a:pt x="1283418" y="237827"/>
                </a:lnTo>
                <a:lnTo>
                  <a:pt x="1374392" y="214435"/>
                </a:lnTo>
                <a:lnTo>
                  <a:pt x="1479437" y="198403"/>
                </a:lnTo>
                <a:lnTo>
                  <a:pt x="1586906" y="4199"/>
                </a:lnTo>
                <a:lnTo>
                  <a:pt x="1670050" y="0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2" name="任意多边形 15"/>
          <p:cNvSpPr>
            <a:spLocks/>
          </p:cNvSpPr>
          <p:nvPr/>
        </p:nvSpPr>
        <p:spPr bwMode="auto">
          <a:xfrm rot="2535249">
            <a:off x="5070475" y="3944938"/>
            <a:ext cx="2143125" cy="2143125"/>
          </a:xfrm>
          <a:custGeom>
            <a:avLst/>
            <a:gdLst>
              <a:gd name="T0" fmla="*/ 205220 w 3340100"/>
              <a:gd name="T1" fmla="*/ 687552 h 3340100"/>
              <a:gd name="T2" fmla="*/ 1169884 w 3340100"/>
              <a:gd name="T3" fmla="*/ 687552 h 3340100"/>
              <a:gd name="T4" fmla="*/ 687552 w 3340100"/>
              <a:gd name="T5" fmla="*/ 0 h 3340100"/>
              <a:gd name="T6" fmla="*/ 765664 w 3340100"/>
              <a:gd name="T7" fmla="*/ 81028 h 3340100"/>
              <a:gd name="T8" fmla="*/ 847683 w 3340100"/>
              <a:gd name="T9" fmla="*/ 97150 h 3340100"/>
              <a:gd name="T10" fmla="*/ 955178 w 3340100"/>
              <a:gd name="T11" fmla="*/ 54031 h 3340100"/>
              <a:gd name="T12" fmla="*/ 991671 w 3340100"/>
              <a:gd name="T13" fmla="*/ 155736 h 3340100"/>
              <a:gd name="T14" fmla="*/ 1062607 w 3340100"/>
              <a:gd name="T15" fmla="*/ 203035 h 3340100"/>
              <a:gd name="T16" fmla="*/ 1173725 w 3340100"/>
              <a:gd name="T17" fmla="*/ 201380 h 3340100"/>
              <a:gd name="T18" fmla="*/ 1172344 w 3340100"/>
              <a:gd name="T19" fmla="*/ 311542 h 3340100"/>
              <a:gd name="T20" fmla="*/ 1221020 w 3340100"/>
              <a:gd name="T21" fmla="*/ 383621 h 3340100"/>
              <a:gd name="T22" fmla="*/ 1321073 w 3340100"/>
              <a:gd name="T23" fmla="*/ 419926 h 3340100"/>
              <a:gd name="T24" fmla="*/ 1280156 w 3340100"/>
              <a:gd name="T25" fmla="*/ 524657 h 3340100"/>
              <a:gd name="T26" fmla="*/ 1297705 w 3340100"/>
              <a:gd name="T27" fmla="*/ 611447 h 3340100"/>
              <a:gd name="T28" fmla="*/ 1375104 w 3340100"/>
              <a:gd name="T29" fmla="*/ 687552 h 3340100"/>
              <a:gd name="T30" fmla="*/ 1298359 w 3340100"/>
              <a:gd name="T31" fmla="*/ 763295 h 3340100"/>
              <a:gd name="T32" fmla="*/ 1280918 w 3340100"/>
              <a:gd name="T33" fmla="*/ 851405 h 3340100"/>
              <a:gd name="T34" fmla="*/ 1321073 w 3340100"/>
              <a:gd name="T35" fmla="*/ 955178 h 3340100"/>
              <a:gd name="T36" fmla="*/ 1223579 w 3340100"/>
              <a:gd name="T37" fmla="*/ 991194 h 3340100"/>
              <a:gd name="T38" fmla="*/ 1173158 w 3340100"/>
              <a:gd name="T39" fmla="*/ 1066394 h 3340100"/>
              <a:gd name="T40" fmla="*/ 1173725 w 3340100"/>
              <a:gd name="T41" fmla="*/ 1173725 h 3340100"/>
              <a:gd name="T42" fmla="*/ 1066394 w 3340100"/>
              <a:gd name="T43" fmla="*/ 1173158 h 3340100"/>
              <a:gd name="T44" fmla="*/ 991194 w 3340100"/>
              <a:gd name="T45" fmla="*/ 1223579 h 3340100"/>
              <a:gd name="T46" fmla="*/ 955178 w 3340100"/>
              <a:gd name="T47" fmla="*/ 1321073 h 3340100"/>
              <a:gd name="T48" fmla="*/ 851405 w 3340100"/>
              <a:gd name="T49" fmla="*/ 1280918 h 3340100"/>
              <a:gd name="T50" fmla="*/ 763295 w 3340100"/>
              <a:gd name="T51" fmla="*/ 1298359 h 3340100"/>
              <a:gd name="T52" fmla="*/ 687552 w 3340100"/>
              <a:gd name="T53" fmla="*/ 1375104 h 3340100"/>
              <a:gd name="T54" fmla="*/ 611447 w 3340100"/>
              <a:gd name="T55" fmla="*/ 1297705 h 3340100"/>
              <a:gd name="T56" fmla="*/ 524657 w 3340100"/>
              <a:gd name="T57" fmla="*/ 1280156 h 3340100"/>
              <a:gd name="T58" fmla="*/ 419926 w 3340100"/>
              <a:gd name="T59" fmla="*/ 1321073 h 3340100"/>
              <a:gd name="T60" fmla="*/ 383621 w 3340100"/>
              <a:gd name="T61" fmla="*/ 1221020 h 3340100"/>
              <a:gd name="T62" fmla="*/ 311542 w 3340100"/>
              <a:gd name="T63" fmla="*/ 1172344 h 3340100"/>
              <a:gd name="T64" fmla="*/ 201380 w 3340100"/>
              <a:gd name="T65" fmla="*/ 1173725 h 3340100"/>
              <a:gd name="T66" fmla="*/ 203035 w 3340100"/>
              <a:gd name="T67" fmla="*/ 1062607 h 3340100"/>
              <a:gd name="T68" fmla="*/ 155736 w 3340100"/>
              <a:gd name="T69" fmla="*/ 991671 h 3340100"/>
              <a:gd name="T70" fmla="*/ 54031 w 3340100"/>
              <a:gd name="T71" fmla="*/ 955178 h 3340100"/>
              <a:gd name="T72" fmla="*/ 97150 w 3340100"/>
              <a:gd name="T73" fmla="*/ 847683 h 3340100"/>
              <a:gd name="T74" fmla="*/ 81028 w 3340100"/>
              <a:gd name="T75" fmla="*/ 765664 h 3340100"/>
              <a:gd name="T76" fmla="*/ 0 w 3340100"/>
              <a:gd name="T77" fmla="*/ 687552 h 3340100"/>
              <a:gd name="T78" fmla="*/ 81681 w 3340100"/>
              <a:gd name="T79" fmla="*/ 609078 h 3340100"/>
              <a:gd name="T80" fmla="*/ 97912 w 3340100"/>
              <a:gd name="T81" fmla="*/ 528377 h 3340100"/>
              <a:gd name="T82" fmla="*/ 54031 w 3340100"/>
              <a:gd name="T83" fmla="*/ 419926 h 3340100"/>
              <a:gd name="T84" fmla="*/ 158294 w 3340100"/>
              <a:gd name="T85" fmla="*/ 383144 h 3340100"/>
              <a:gd name="T86" fmla="*/ 203849 w 3340100"/>
              <a:gd name="T87" fmla="*/ 315329 h 3340100"/>
              <a:gd name="T88" fmla="*/ 201380 w 3340100"/>
              <a:gd name="T89" fmla="*/ 201380 h 3340100"/>
              <a:gd name="T90" fmla="*/ 315329 w 3340100"/>
              <a:gd name="T91" fmla="*/ 203849 h 3340100"/>
              <a:gd name="T92" fmla="*/ 383144 w 3340100"/>
              <a:gd name="T93" fmla="*/ 158294 h 3340100"/>
              <a:gd name="T94" fmla="*/ 419926 w 3340100"/>
              <a:gd name="T95" fmla="*/ 54031 h 3340100"/>
              <a:gd name="T96" fmla="*/ 528377 w 3340100"/>
              <a:gd name="T97" fmla="*/ 97912 h 3340100"/>
              <a:gd name="T98" fmla="*/ 609078 w 3340100"/>
              <a:gd name="T99" fmla="*/ 81681 h 334010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340100"/>
              <a:gd name="T151" fmla="*/ 0 h 3340100"/>
              <a:gd name="T152" fmla="*/ 3340100 w 3340100"/>
              <a:gd name="T153" fmla="*/ 3340100 h 334010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340100" h="3340100">
                <a:moveTo>
                  <a:pt x="1670050" y="498475"/>
                </a:moveTo>
                <a:cubicBezTo>
                  <a:pt x="1023007" y="498475"/>
                  <a:pt x="498475" y="1023007"/>
                  <a:pt x="498475" y="1670050"/>
                </a:cubicBezTo>
                <a:cubicBezTo>
                  <a:pt x="498475" y="2317093"/>
                  <a:pt x="1023007" y="2841625"/>
                  <a:pt x="1670050" y="2841625"/>
                </a:cubicBezTo>
                <a:cubicBezTo>
                  <a:pt x="2317093" y="2841625"/>
                  <a:pt x="2841625" y="2317093"/>
                  <a:pt x="2841625" y="1670050"/>
                </a:cubicBezTo>
                <a:cubicBezTo>
                  <a:pt x="2841625" y="1023007"/>
                  <a:pt x="2317093" y="498475"/>
                  <a:pt x="1670050" y="498475"/>
                </a:cubicBezTo>
                <a:close/>
                <a:moveTo>
                  <a:pt x="1670050" y="0"/>
                </a:moveTo>
                <a:lnTo>
                  <a:pt x="1753194" y="4199"/>
                </a:lnTo>
                <a:lnTo>
                  <a:pt x="1859784" y="196816"/>
                </a:lnTo>
                <a:lnTo>
                  <a:pt x="1975233" y="214435"/>
                </a:lnTo>
                <a:lnTo>
                  <a:pt x="2059006" y="235975"/>
                </a:lnTo>
                <a:lnTo>
                  <a:pt x="2231291" y="98733"/>
                </a:lnTo>
                <a:lnTo>
                  <a:pt x="2320109" y="131241"/>
                </a:lnTo>
                <a:lnTo>
                  <a:pt x="2384278" y="162153"/>
                </a:lnTo>
                <a:lnTo>
                  <a:pt x="2408748" y="378280"/>
                </a:lnTo>
                <a:lnTo>
                  <a:pt x="2508255" y="438732"/>
                </a:lnTo>
                <a:lnTo>
                  <a:pt x="2581052" y="493168"/>
                </a:lnTo>
                <a:lnTo>
                  <a:pt x="2789449" y="433248"/>
                </a:lnTo>
                <a:lnTo>
                  <a:pt x="2850954" y="489147"/>
                </a:lnTo>
                <a:lnTo>
                  <a:pt x="2906853" y="550651"/>
                </a:lnTo>
                <a:lnTo>
                  <a:pt x="2847600" y="756729"/>
                </a:lnTo>
                <a:lnTo>
                  <a:pt x="2910892" y="841369"/>
                </a:lnTo>
                <a:lnTo>
                  <a:pt x="2965835" y="931807"/>
                </a:lnTo>
                <a:lnTo>
                  <a:pt x="3177947" y="955822"/>
                </a:lnTo>
                <a:lnTo>
                  <a:pt x="3208859" y="1019991"/>
                </a:lnTo>
                <a:lnTo>
                  <a:pt x="3241367" y="1108809"/>
                </a:lnTo>
                <a:lnTo>
                  <a:pt x="3109474" y="1274380"/>
                </a:lnTo>
                <a:lnTo>
                  <a:pt x="3135189" y="1374392"/>
                </a:lnTo>
                <a:lnTo>
                  <a:pt x="3152100" y="1485194"/>
                </a:lnTo>
                <a:lnTo>
                  <a:pt x="3335902" y="1586906"/>
                </a:lnTo>
                <a:lnTo>
                  <a:pt x="3340100" y="1670050"/>
                </a:lnTo>
                <a:lnTo>
                  <a:pt x="3335902" y="1753194"/>
                </a:lnTo>
                <a:lnTo>
                  <a:pt x="3153687" y="1854028"/>
                </a:lnTo>
                <a:lnTo>
                  <a:pt x="3135189" y="1975233"/>
                </a:lnTo>
                <a:lnTo>
                  <a:pt x="3111325" y="2068045"/>
                </a:lnTo>
                <a:lnTo>
                  <a:pt x="3241367" y="2231291"/>
                </a:lnTo>
                <a:lnTo>
                  <a:pt x="3208859" y="2320109"/>
                </a:lnTo>
                <a:lnTo>
                  <a:pt x="3177947" y="2384278"/>
                </a:lnTo>
                <a:lnTo>
                  <a:pt x="2972048" y="2407590"/>
                </a:lnTo>
                <a:lnTo>
                  <a:pt x="2910892" y="2508255"/>
                </a:lnTo>
                <a:lnTo>
                  <a:pt x="2849578" y="2590250"/>
                </a:lnTo>
                <a:lnTo>
                  <a:pt x="2906853" y="2789449"/>
                </a:lnTo>
                <a:lnTo>
                  <a:pt x="2850954" y="2850954"/>
                </a:lnTo>
                <a:lnTo>
                  <a:pt x="2789449" y="2906853"/>
                </a:lnTo>
                <a:lnTo>
                  <a:pt x="2590250" y="2849578"/>
                </a:lnTo>
                <a:lnTo>
                  <a:pt x="2508255" y="2910892"/>
                </a:lnTo>
                <a:lnTo>
                  <a:pt x="2407590" y="2972048"/>
                </a:lnTo>
                <a:lnTo>
                  <a:pt x="2384278" y="3177947"/>
                </a:lnTo>
                <a:lnTo>
                  <a:pt x="2320109" y="3208859"/>
                </a:lnTo>
                <a:lnTo>
                  <a:pt x="2231291" y="3241367"/>
                </a:lnTo>
                <a:lnTo>
                  <a:pt x="2068045" y="3111325"/>
                </a:lnTo>
                <a:lnTo>
                  <a:pt x="1975233" y="3135189"/>
                </a:lnTo>
                <a:lnTo>
                  <a:pt x="1854028" y="3153687"/>
                </a:lnTo>
                <a:lnTo>
                  <a:pt x="1753194" y="3335902"/>
                </a:lnTo>
                <a:lnTo>
                  <a:pt x="1670050" y="3340100"/>
                </a:lnTo>
                <a:lnTo>
                  <a:pt x="1586906" y="3335902"/>
                </a:lnTo>
                <a:lnTo>
                  <a:pt x="1485194" y="3152100"/>
                </a:lnTo>
                <a:lnTo>
                  <a:pt x="1374392" y="3135189"/>
                </a:lnTo>
                <a:lnTo>
                  <a:pt x="1274380" y="3109474"/>
                </a:lnTo>
                <a:lnTo>
                  <a:pt x="1108809" y="3241367"/>
                </a:lnTo>
                <a:lnTo>
                  <a:pt x="1019991" y="3208859"/>
                </a:lnTo>
                <a:lnTo>
                  <a:pt x="955822" y="3177947"/>
                </a:lnTo>
                <a:lnTo>
                  <a:pt x="931807" y="2965835"/>
                </a:lnTo>
                <a:lnTo>
                  <a:pt x="841369" y="2910892"/>
                </a:lnTo>
                <a:lnTo>
                  <a:pt x="756729" y="2847600"/>
                </a:lnTo>
                <a:lnTo>
                  <a:pt x="550651" y="2906853"/>
                </a:lnTo>
                <a:lnTo>
                  <a:pt x="489147" y="2850954"/>
                </a:lnTo>
                <a:lnTo>
                  <a:pt x="433248" y="2789449"/>
                </a:lnTo>
                <a:lnTo>
                  <a:pt x="493168" y="2581052"/>
                </a:lnTo>
                <a:lnTo>
                  <a:pt x="438732" y="2508255"/>
                </a:lnTo>
                <a:lnTo>
                  <a:pt x="378280" y="2408748"/>
                </a:lnTo>
                <a:lnTo>
                  <a:pt x="162153" y="2384278"/>
                </a:lnTo>
                <a:lnTo>
                  <a:pt x="131241" y="2320109"/>
                </a:lnTo>
                <a:lnTo>
                  <a:pt x="98733" y="2231291"/>
                </a:lnTo>
                <a:lnTo>
                  <a:pt x="235976" y="2059006"/>
                </a:lnTo>
                <a:lnTo>
                  <a:pt x="214435" y="1975233"/>
                </a:lnTo>
                <a:lnTo>
                  <a:pt x="196816" y="1859784"/>
                </a:lnTo>
                <a:lnTo>
                  <a:pt x="4199" y="1753194"/>
                </a:lnTo>
                <a:lnTo>
                  <a:pt x="0" y="1670050"/>
                </a:lnTo>
                <a:lnTo>
                  <a:pt x="4199" y="1586906"/>
                </a:lnTo>
                <a:lnTo>
                  <a:pt x="198403" y="1479437"/>
                </a:lnTo>
                <a:lnTo>
                  <a:pt x="214435" y="1374392"/>
                </a:lnTo>
                <a:lnTo>
                  <a:pt x="237827" y="1283418"/>
                </a:lnTo>
                <a:lnTo>
                  <a:pt x="98733" y="1108809"/>
                </a:lnTo>
                <a:lnTo>
                  <a:pt x="131241" y="1019991"/>
                </a:lnTo>
                <a:lnTo>
                  <a:pt x="162153" y="955822"/>
                </a:lnTo>
                <a:lnTo>
                  <a:pt x="384493" y="930649"/>
                </a:lnTo>
                <a:lnTo>
                  <a:pt x="438732" y="841369"/>
                </a:lnTo>
                <a:lnTo>
                  <a:pt x="495146" y="765928"/>
                </a:lnTo>
                <a:lnTo>
                  <a:pt x="433248" y="550651"/>
                </a:lnTo>
                <a:lnTo>
                  <a:pt x="489147" y="489147"/>
                </a:lnTo>
                <a:lnTo>
                  <a:pt x="550651" y="433248"/>
                </a:lnTo>
                <a:lnTo>
                  <a:pt x="765928" y="495146"/>
                </a:lnTo>
                <a:lnTo>
                  <a:pt x="841369" y="438732"/>
                </a:lnTo>
                <a:lnTo>
                  <a:pt x="930649" y="384493"/>
                </a:lnTo>
                <a:lnTo>
                  <a:pt x="955822" y="162153"/>
                </a:lnTo>
                <a:lnTo>
                  <a:pt x="1019991" y="131241"/>
                </a:lnTo>
                <a:lnTo>
                  <a:pt x="1108809" y="98733"/>
                </a:lnTo>
                <a:lnTo>
                  <a:pt x="1283418" y="237827"/>
                </a:lnTo>
                <a:lnTo>
                  <a:pt x="1374392" y="214435"/>
                </a:lnTo>
                <a:lnTo>
                  <a:pt x="1479437" y="198403"/>
                </a:lnTo>
                <a:lnTo>
                  <a:pt x="1586906" y="4199"/>
                </a:lnTo>
                <a:lnTo>
                  <a:pt x="1670050" y="0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3" name="任意多边形 18"/>
          <p:cNvSpPr>
            <a:spLocks/>
          </p:cNvSpPr>
          <p:nvPr/>
        </p:nvSpPr>
        <p:spPr bwMode="auto">
          <a:xfrm rot="1877475">
            <a:off x="4956175" y="1504950"/>
            <a:ext cx="2127250" cy="2125663"/>
          </a:xfrm>
          <a:custGeom>
            <a:avLst/>
            <a:gdLst>
              <a:gd name="T0" fmla="*/ 202191 w 3340100"/>
              <a:gd name="T1" fmla="*/ 676394 h 3340100"/>
              <a:gd name="T2" fmla="*/ 1152617 w 3340100"/>
              <a:gd name="T3" fmla="*/ 676394 h 3340100"/>
              <a:gd name="T4" fmla="*/ 677404 w 3340100"/>
              <a:gd name="T5" fmla="*/ 0 h 3340100"/>
              <a:gd name="T6" fmla="*/ 754363 w 3340100"/>
              <a:gd name="T7" fmla="*/ 79713 h 3340100"/>
              <a:gd name="T8" fmla="*/ 835172 w 3340100"/>
              <a:gd name="T9" fmla="*/ 95573 h 3340100"/>
              <a:gd name="T10" fmla="*/ 941080 w 3340100"/>
              <a:gd name="T11" fmla="*/ 53155 h 3340100"/>
              <a:gd name="T12" fmla="*/ 977034 w 3340100"/>
              <a:gd name="T13" fmla="*/ 153209 h 3340100"/>
              <a:gd name="T14" fmla="*/ 1046923 w 3340100"/>
              <a:gd name="T15" fmla="*/ 199740 h 3340100"/>
              <a:gd name="T16" fmla="*/ 1156401 w 3340100"/>
              <a:gd name="T17" fmla="*/ 198112 h 3340100"/>
              <a:gd name="T18" fmla="*/ 1155041 w 3340100"/>
              <a:gd name="T19" fmla="*/ 306486 h 3340100"/>
              <a:gd name="T20" fmla="*/ 1202998 w 3340100"/>
              <a:gd name="T21" fmla="*/ 377394 h 3340100"/>
              <a:gd name="T22" fmla="*/ 1301574 w 3340100"/>
              <a:gd name="T23" fmla="*/ 413110 h 3340100"/>
              <a:gd name="T24" fmla="*/ 1261261 w 3340100"/>
              <a:gd name="T25" fmla="*/ 516141 h 3340100"/>
              <a:gd name="T26" fmla="*/ 1278551 w 3340100"/>
              <a:gd name="T27" fmla="*/ 601524 h 3340100"/>
              <a:gd name="T28" fmla="*/ 1354808 w 3340100"/>
              <a:gd name="T29" fmla="*/ 676394 h 3340100"/>
              <a:gd name="T30" fmla="*/ 1279195 w 3340100"/>
              <a:gd name="T31" fmla="*/ 750907 h 3340100"/>
              <a:gd name="T32" fmla="*/ 1262012 w 3340100"/>
              <a:gd name="T33" fmla="*/ 837587 h 3340100"/>
              <a:gd name="T34" fmla="*/ 1301574 w 3340100"/>
              <a:gd name="T35" fmla="*/ 939677 h 3340100"/>
              <a:gd name="T36" fmla="*/ 1205519 w 3340100"/>
              <a:gd name="T37" fmla="*/ 975107 h 3340100"/>
              <a:gd name="T38" fmla="*/ 1155842 w 3340100"/>
              <a:gd name="T39" fmla="*/ 1049087 h 3340100"/>
              <a:gd name="T40" fmla="*/ 1156401 w 3340100"/>
              <a:gd name="T41" fmla="*/ 1154676 h 3340100"/>
              <a:gd name="T42" fmla="*/ 1050654 w 3340100"/>
              <a:gd name="T43" fmla="*/ 1154118 h 3340100"/>
              <a:gd name="T44" fmla="*/ 976564 w 3340100"/>
              <a:gd name="T45" fmla="*/ 1203721 h 3340100"/>
              <a:gd name="T46" fmla="*/ 941080 w 3340100"/>
              <a:gd name="T47" fmla="*/ 1299632 h 3340100"/>
              <a:gd name="T48" fmla="*/ 838838 w 3340100"/>
              <a:gd name="T49" fmla="*/ 1260130 h 3340100"/>
              <a:gd name="T50" fmla="*/ 752029 w 3340100"/>
              <a:gd name="T51" fmla="*/ 1277287 h 3340100"/>
              <a:gd name="T52" fmla="*/ 677404 w 3340100"/>
              <a:gd name="T53" fmla="*/ 1352787 h 3340100"/>
              <a:gd name="T54" fmla="*/ 602423 w 3340100"/>
              <a:gd name="T55" fmla="*/ 1276644 h 3340100"/>
              <a:gd name="T56" fmla="*/ 516913 w 3340100"/>
              <a:gd name="T57" fmla="*/ 1259380 h 3340100"/>
              <a:gd name="T58" fmla="*/ 413728 w 3340100"/>
              <a:gd name="T59" fmla="*/ 1299632 h 3340100"/>
              <a:gd name="T60" fmla="*/ 377958 w 3340100"/>
              <a:gd name="T61" fmla="*/ 1201204 h 3340100"/>
              <a:gd name="T62" fmla="*/ 306943 w 3340100"/>
              <a:gd name="T63" fmla="*/ 1153318 h 3340100"/>
              <a:gd name="T64" fmla="*/ 198407 w 3340100"/>
              <a:gd name="T65" fmla="*/ 1154676 h 3340100"/>
              <a:gd name="T66" fmla="*/ 200038 w 3340100"/>
              <a:gd name="T67" fmla="*/ 1045362 h 3340100"/>
              <a:gd name="T68" fmla="*/ 153438 w 3340100"/>
              <a:gd name="T69" fmla="*/ 975576 h 3340100"/>
              <a:gd name="T70" fmla="*/ 53234 w 3340100"/>
              <a:gd name="T71" fmla="*/ 939677 h 3340100"/>
              <a:gd name="T72" fmla="*/ 95716 w 3340100"/>
              <a:gd name="T73" fmla="*/ 833926 h 3340100"/>
              <a:gd name="T74" fmla="*/ 79833 w 3340100"/>
              <a:gd name="T75" fmla="*/ 753239 h 3340100"/>
              <a:gd name="T76" fmla="*/ 0 w 3340100"/>
              <a:gd name="T77" fmla="*/ 676394 h 3340100"/>
              <a:gd name="T78" fmla="*/ 80476 w 3340100"/>
              <a:gd name="T79" fmla="*/ 599192 h 3340100"/>
              <a:gd name="T80" fmla="*/ 96467 w 3340100"/>
              <a:gd name="T81" fmla="*/ 519802 h 3340100"/>
              <a:gd name="T82" fmla="*/ 53234 w 3340100"/>
              <a:gd name="T83" fmla="*/ 413110 h 3340100"/>
              <a:gd name="T84" fmla="*/ 155958 w 3340100"/>
              <a:gd name="T85" fmla="*/ 376926 h 3340100"/>
              <a:gd name="T86" fmla="*/ 200841 w 3340100"/>
              <a:gd name="T87" fmla="*/ 310211 h 3340100"/>
              <a:gd name="T88" fmla="*/ 198407 w 3340100"/>
              <a:gd name="T89" fmla="*/ 198112 h 3340100"/>
              <a:gd name="T90" fmla="*/ 310675 w 3340100"/>
              <a:gd name="T91" fmla="*/ 200541 h 3340100"/>
              <a:gd name="T92" fmla="*/ 377489 w 3340100"/>
              <a:gd name="T93" fmla="*/ 155725 h 3340100"/>
              <a:gd name="T94" fmla="*/ 413728 w 3340100"/>
              <a:gd name="T95" fmla="*/ 53155 h 3340100"/>
              <a:gd name="T96" fmla="*/ 520579 w 3340100"/>
              <a:gd name="T97" fmla="*/ 96323 h 3340100"/>
              <a:gd name="T98" fmla="*/ 600088 w 3340100"/>
              <a:gd name="T99" fmla="*/ 80356 h 334010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340100"/>
              <a:gd name="T151" fmla="*/ 0 h 3340100"/>
              <a:gd name="T152" fmla="*/ 3340100 w 3340100"/>
              <a:gd name="T153" fmla="*/ 3340100 h 334010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340100" h="3340100">
                <a:moveTo>
                  <a:pt x="1670050" y="498475"/>
                </a:moveTo>
                <a:cubicBezTo>
                  <a:pt x="1023007" y="498475"/>
                  <a:pt x="498475" y="1023007"/>
                  <a:pt x="498475" y="1670050"/>
                </a:cubicBezTo>
                <a:cubicBezTo>
                  <a:pt x="498475" y="2317093"/>
                  <a:pt x="1023007" y="2841625"/>
                  <a:pt x="1670050" y="2841625"/>
                </a:cubicBezTo>
                <a:cubicBezTo>
                  <a:pt x="2317093" y="2841625"/>
                  <a:pt x="2841625" y="2317093"/>
                  <a:pt x="2841625" y="1670050"/>
                </a:cubicBezTo>
                <a:cubicBezTo>
                  <a:pt x="2841625" y="1023007"/>
                  <a:pt x="2317093" y="498475"/>
                  <a:pt x="1670050" y="498475"/>
                </a:cubicBezTo>
                <a:close/>
                <a:moveTo>
                  <a:pt x="1670050" y="0"/>
                </a:moveTo>
                <a:lnTo>
                  <a:pt x="1753194" y="4199"/>
                </a:lnTo>
                <a:lnTo>
                  <a:pt x="1859784" y="196816"/>
                </a:lnTo>
                <a:lnTo>
                  <a:pt x="1975233" y="214435"/>
                </a:lnTo>
                <a:lnTo>
                  <a:pt x="2059006" y="235975"/>
                </a:lnTo>
                <a:lnTo>
                  <a:pt x="2231291" y="98733"/>
                </a:lnTo>
                <a:lnTo>
                  <a:pt x="2320109" y="131241"/>
                </a:lnTo>
                <a:lnTo>
                  <a:pt x="2384278" y="162153"/>
                </a:lnTo>
                <a:lnTo>
                  <a:pt x="2408748" y="378280"/>
                </a:lnTo>
                <a:lnTo>
                  <a:pt x="2508255" y="438732"/>
                </a:lnTo>
                <a:lnTo>
                  <a:pt x="2581052" y="493168"/>
                </a:lnTo>
                <a:lnTo>
                  <a:pt x="2789449" y="433248"/>
                </a:lnTo>
                <a:lnTo>
                  <a:pt x="2850954" y="489147"/>
                </a:lnTo>
                <a:lnTo>
                  <a:pt x="2906853" y="550651"/>
                </a:lnTo>
                <a:lnTo>
                  <a:pt x="2847600" y="756729"/>
                </a:lnTo>
                <a:lnTo>
                  <a:pt x="2910892" y="841369"/>
                </a:lnTo>
                <a:lnTo>
                  <a:pt x="2965835" y="931807"/>
                </a:lnTo>
                <a:lnTo>
                  <a:pt x="3177947" y="955822"/>
                </a:lnTo>
                <a:lnTo>
                  <a:pt x="3208859" y="1019991"/>
                </a:lnTo>
                <a:lnTo>
                  <a:pt x="3241367" y="1108809"/>
                </a:lnTo>
                <a:lnTo>
                  <a:pt x="3109474" y="1274380"/>
                </a:lnTo>
                <a:lnTo>
                  <a:pt x="3135189" y="1374392"/>
                </a:lnTo>
                <a:lnTo>
                  <a:pt x="3152100" y="1485194"/>
                </a:lnTo>
                <a:lnTo>
                  <a:pt x="3335902" y="1586906"/>
                </a:lnTo>
                <a:lnTo>
                  <a:pt x="3340100" y="1670050"/>
                </a:lnTo>
                <a:lnTo>
                  <a:pt x="3335902" y="1753194"/>
                </a:lnTo>
                <a:lnTo>
                  <a:pt x="3153687" y="1854028"/>
                </a:lnTo>
                <a:lnTo>
                  <a:pt x="3135189" y="1975233"/>
                </a:lnTo>
                <a:lnTo>
                  <a:pt x="3111325" y="2068045"/>
                </a:lnTo>
                <a:lnTo>
                  <a:pt x="3241367" y="2231291"/>
                </a:lnTo>
                <a:lnTo>
                  <a:pt x="3208859" y="2320109"/>
                </a:lnTo>
                <a:lnTo>
                  <a:pt x="3177947" y="2384278"/>
                </a:lnTo>
                <a:lnTo>
                  <a:pt x="2972048" y="2407590"/>
                </a:lnTo>
                <a:lnTo>
                  <a:pt x="2910892" y="2508255"/>
                </a:lnTo>
                <a:lnTo>
                  <a:pt x="2849578" y="2590250"/>
                </a:lnTo>
                <a:lnTo>
                  <a:pt x="2906853" y="2789449"/>
                </a:lnTo>
                <a:lnTo>
                  <a:pt x="2850954" y="2850954"/>
                </a:lnTo>
                <a:lnTo>
                  <a:pt x="2789449" y="2906853"/>
                </a:lnTo>
                <a:lnTo>
                  <a:pt x="2590250" y="2849578"/>
                </a:lnTo>
                <a:lnTo>
                  <a:pt x="2508255" y="2910892"/>
                </a:lnTo>
                <a:lnTo>
                  <a:pt x="2407590" y="2972048"/>
                </a:lnTo>
                <a:lnTo>
                  <a:pt x="2384278" y="3177947"/>
                </a:lnTo>
                <a:lnTo>
                  <a:pt x="2320109" y="3208859"/>
                </a:lnTo>
                <a:lnTo>
                  <a:pt x="2231291" y="3241367"/>
                </a:lnTo>
                <a:lnTo>
                  <a:pt x="2068045" y="3111325"/>
                </a:lnTo>
                <a:lnTo>
                  <a:pt x="1975233" y="3135189"/>
                </a:lnTo>
                <a:lnTo>
                  <a:pt x="1854028" y="3153687"/>
                </a:lnTo>
                <a:lnTo>
                  <a:pt x="1753194" y="3335902"/>
                </a:lnTo>
                <a:lnTo>
                  <a:pt x="1670050" y="3340100"/>
                </a:lnTo>
                <a:lnTo>
                  <a:pt x="1586906" y="3335902"/>
                </a:lnTo>
                <a:lnTo>
                  <a:pt x="1485194" y="3152100"/>
                </a:lnTo>
                <a:lnTo>
                  <a:pt x="1374392" y="3135189"/>
                </a:lnTo>
                <a:lnTo>
                  <a:pt x="1274380" y="3109474"/>
                </a:lnTo>
                <a:lnTo>
                  <a:pt x="1108809" y="3241367"/>
                </a:lnTo>
                <a:lnTo>
                  <a:pt x="1019991" y="3208859"/>
                </a:lnTo>
                <a:lnTo>
                  <a:pt x="955822" y="3177947"/>
                </a:lnTo>
                <a:lnTo>
                  <a:pt x="931807" y="2965835"/>
                </a:lnTo>
                <a:lnTo>
                  <a:pt x="841369" y="2910892"/>
                </a:lnTo>
                <a:lnTo>
                  <a:pt x="756729" y="2847600"/>
                </a:lnTo>
                <a:lnTo>
                  <a:pt x="550651" y="2906853"/>
                </a:lnTo>
                <a:lnTo>
                  <a:pt x="489147" y="2850954"/>
                </a:lnTo>
                <a:lnTo>
                  <a:pt x="433248" y="2789449"/>
                </a:lnTo>
                <a:lnTo>
                  <a:pt x="493168" y="2581052"/>
                </a:lnTo>
                <a:lnTo>
                  <a:pt x="438732" y="2508255"/>
                </a:lnTo>
                <a:lnTo>
                  <a:pt x="378280" y="2408748"/>
                </a:lnTo>
                <a:lnTo>
                  <a:pt x="162153" y="2384278"/>
                </a:lnTo>
                <a:lnTo>
                  <a:pt x="131241" y="2320109"/>
                </a:lnTo>
                <a:lnTo>
                  <a:pt x="98733" y="2231291"/>
                </a:lnTo>
                <a:lnTo>
                  <a:pt x="235976" y="2059006"/>
                </a:lnTo>
                <a:lnTo>
                  <a:pt x="214435" y="1975233"/>
                </a:lnTo>
                <a:lnTo>
                  <a:pt x="196816" y="1859784"/>
                </a:lnTo>
                <a:lnTo>
                  <a:pt x="4199" y="1753194"/>
                </a:lnTo>
                <a:lnTo>
                  <a:pt x="0" y="1670050"/>
                </a:lnTo>
                <a:lnTo>
                  <a:pt x="4199" y="1586906"/>
                </a:lnTo>
                <a:lnTo>
                  <a:pt x="198403" y="1479437"/>
                </a:lnTo>
                <a:lnTo>
                  <a:pt x="214435" y="1374392"/>
                </a:lnTo>
                <a:lnTo>
                  <a:pt x="237827" y="1283418"/>
                </a:lnTo>
                <a:lnTo>
                  <a:pt x="98733" y="1108809"/>
                </a:lnTo>
                <a:lnTo>
                  <a:pt x="131241" y="1019991"/>
                </a:lnTo>
                <a:lnTo>
                  <a:pt x="162153" y="955822"/>
                </a:lnTo>
                <a:lnTo>
                  <a:pt x="384493" y="930649"/>
                </a:lnTo>
                <a:lnTo>
                  <a:pt x="438732" y="841369"/>
                </a:lnTo>
                <a:lnTo>
                  <a:pt x="495146" y="765928"/>
                </a:lnTo>
                <a:lnTo>
                  <a:pt x="433248" y="550651"/>
                </a:lnTo>
                <a:lnTo>
                  <a:pt x="489147" y="489147"/>
                </a:lnTo>
                <a:lnTo>
                  <a:pt x="550651" y="433248"/>
                </a:lnTo>
                <a:lnTo>
                  <a:pt x="765928" y="495146"/>
                </a:lnTo>
                <a:lnTo>
                  <a:pt x="841369" y="438732"/>
                </a:lnTo>
                <a:lnTo>
                  <a:pt x="930649" y="384493"/>
                </a:lnTo>
                <a:lnTo>
                  <a:pt x="955822" y="162153"/>
                </a:lnTo>
                <a:lnTo>
                  <a:pt x="1019991" y="131241"/>
                </a:lnTo>
                <a:lnTo>
                  <a:pt x="1108809" y="98733"/>
                </a:lnTo>
                <a:lnTo>
                  <a:pt x="1283418" y="237827"/>
                </a:lnTo>
                <a:lnTo>
                  <a:pt x="1374392" y="214435"/>
                </a:lnTo>
                <a:lnTo>
                  <a:pt x="1479437" y="198403"/>
                </a:lnTo>
                <a:lnTo>
                  <a:pt x="1586906" y="4199"/>
                </a:lnTo>
                <a:lnTo>
                  <a:pt x="1670050" y="0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4" name="文本框 19"/>
          <p:cNvSpPr>
            <a:spLocks noChangeArrowheads="1"/>
          </p:cNvSpPr>
          <p:nvPr/>
        </p:nvSpPr>
        <p:spPr bwMode="auto">
          <a:xfrm>
            <a:off x="5576888" y="2178050"/>
            <a:ext cx="81304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44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5" name="文本框 20"/>
          <p:cNvSpPr>
            <a:spLocks noChangeArrowheads="1"/>
          </p:cNvSpPr>
          <p:nvPr/>
        </p:nvSpPr>
        <p:spPr bwMode="auto">
          <a:xfrm>
            <a:off x="7024688" y="3360738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6" name="文本框 21"/>
          <p:cNvSpPr>
            <a:spLocks noChangeArrowheads="1"/>
          </p:cNvSpPr>
          <p:nvPr/>
        </p:nvSpPr>
        <p:spPr bwMode="auto">
          <a:xfrm>
            <a:off x="5684838" y="4632325"/>
            <a:ext cx="8747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44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7" name="文本框 22"/>
          <p:cNvSpPr>
            <a:spLocks noChangeArrowheads="1"/>
          </p:cNvSpPr>
          <p:nvPr/>
        </p:nvSpPr>
        <p:spPr bwMode="auto">
          <a:xfrm>
            <a:off x="1485899" y="1911350"/>
            <a:ext cx="314245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</a:t>
            </a: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0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8" name="文本框 23"/>
          <p:cNvSpPr>
            <a:spLocks noChangeArrowheads="1"/>
          </p:cNvSpPr>
          <p:nvPr/>
        </p:nvSpPr>
        <p:spPr bwMode="auto">
          <a:xfrm>
            <a:off x="1585913" y="4448175"/>
            <a:ext cx="316896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</a:t>
            </a:r>
            <a:r>
              <a:rPr lang="en-US" altLang="zh-CN" b="1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000" b="1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19" name="文本框 24"/>
          <p:cNvSpPr>
            <a:spLocks noChangeArrowheads="1"/>
          </p:cNvSpPr>
          <p:nvPr/>
        </p:nvSpPr>
        <p:spPr bwMode="auto">
          <a:xfrm>
            <a:off x="8296275" y="3051175"/>
            <a:ext cx="340804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YOUR  TITLE</a:t>
            </a:r>
            <a:endParaRPr lang="en-US" altLang="zh-CN" sz="20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任意多边形 111"/>
          <p:cNvSpPr>
            <a:spLocks/>
          </p:cNvSpPr>
          <p:nvPr/>
        </p:nvSpPr>
        <p:spPr bwMode="auto">
          <a:xfrm rot="-1299987">
            <a:off x="5305425" y="6118225"/>
            <a:ext cx="3878263" cy="695325"/>
          </a:xfrm>
          <a:custGeom>
            <a:avLst/>
            <a:gdLst>
              <a:gd name="T0" fmla="*/ 3879466 w 3877060"/>
              <a:gd name="T1" fmla="*/ 0 h 696658"/>
              <a:gd name="T2" fmla="*/ 3879466 w 3877060"/>
              <a:gd name="T3" fmla="*/ 693995 h 696658"/>
              <a:gd name="T4" fmla="*/ 1754703 w 3877060"/>
              <a:gd name="T5" fmla="*/ 693995 h 696658"/>
              <a:gd name="T6" fmla="*/ 0 w 3877060"/>
              <a:gd name="T7" fmla="*/ 0 h 696658"/>
              <a:gd name="T8" fmla="*/ 0 60000 65536"/>
              <a:gd name="T9" fmla="*/ 0 60000 65536"/>
              <a:gd name="T10" fmla="*/ 0 60000 65536"/>
              <a:gd name="T11" fmla="*/ 0 60000 65536"/>
              <a:gd name="T12" fmla="*/ 0 w 3877060"/>
              <a:gd name="T13" fmla="*/ 0 h 696658"/>
              <a:gd name="T14" fmla="*/ 3877060 w 3877060"/>
              <a:gd name="T15" fmla="*/ 696658 h 6966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77060" h="696658">
                <a:moveTo>
                  <a:pt x="3877060" y="0"/>
                </a:moveTo>
                <a:lnTo>
                  <a:pt x="3877060" y="696658"/>
                </a:lnTo>
                <a:lnTo>
                  <a:pt x="1753615" y="696658"/>
                </a:lnTo>
                <a:lnTo>
                  <a:pt x="0" y="0"/>
                </a:lnTo>
                <a:lnTo>
                  <a:pt x="3877060" y="0"/>
                </a:lnTo>
                <a:close/>
              </a:path>
            </a:pathLst>
          </a:custGeom>
          <a:solidFill>
            <a:srgbClr val="F590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4099" name="组合 112"/>
          <p:cNvGrpSpPr>
            <a:grpSpLocks/>
          </p:cNvGrpSpPr>
          <p:nvPr/>
        </p:nvGrpSpPr>
        <p:grpSpPr bwMode="auto">
          <a:xfrm>
            <a:off x="3270250" y="2638425"/>
            <a:ext cx="5768975" cy="1122363"/>
            <a:chOff x="0" y="0"/>
            <a:chExt cx="5770322" cy="1121542"/>
          </a:xfrm>
        </p:grpSpPr>
        <p:sp>
          <p:nvSpPr>
            <p:cNvPr id="4125" name="任意多边形 113"/>
            <p:cNvSpPr>
              <a:spLocks/>
            </p:cNvSpPr>
            <p:nvPr/>
          </p:nvSpPr>
          <p:spPr bwMode="auto">
            <a:xfrm rot="-180000">
              <a:off x="0" y="9517"/>
              <a:ext cx="5434943" cy="1112025"/>
            </a:xfrm>
            <a:custGeom>
              <a:avLst/>
              <a:gdLst>
                <a:gd name="T0" fmla="*/ 5434943 w 5434943"/>
                <a:gd name="T1" fmla="*/ 0 h 1112025"/>
                <a:gd name="T2" fmla="*/ 2056877 w 5434943"/>
                <a:gd name="T3" fmla="*/ 1112025 h 1112025"/>
                <a:gd name="T4" fmla="*/ 0 w 5434943"/>
                <a:gd name="T5" fmla="*/ 1112025 h 1112025"/>
                <a:gd name="T6" fmla="*/ 0 w 5434943"/>
                <a:gd name="T7" fmla="*/ 754453 h 1112025"/>
                <a:gd name="T8" fmla="*/ 2291847 w 5434943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4943"/>
                <a:gd name="T16" fmla="*/ 0 h 1112025"/>
                <a:gd name="T17" fmla="*/ 5434943 w 5434943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4943" h="1112025">
                  <a:moveTo>
                    <a:pt x="5434943" y="0"/>
                  </a:moveTo>
                  <a:lnTo>
                    <a:pt x="2056877" y="1112025"/>
                  </a:lnTo>
                  <a:lnTo>
                    <a:pt x="0" y="1112025"/>
                  </a:lnTo>
                  <a:lnTo>
                    <a:pt x="0" y="754453"/>
                  </a:lnTo>
                  <a:lnTo>
                    <a:pt x="2291847" y="0"/>
                  </a:lnTo>
                  <a:lnTo>
                    <a:pt x="5434943" y="0"/>
                  </a:lnTo>
                  <a:close/>
                </a:path>
              </a:pathLst>
            </a:custGeom>
            <a:solidFill>
              <a:srgbClr val="5D4E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26" name="任意多边形 114"/>
            <p:cNvSpPr>
              <a:spLocks/>
            </p:cNvSpPr>
            <p:nvPr/>
          </p:nvSpPr>
          <p:spPr bwMode="auto">
            <a:xfrm rot="-180000">
              <a:off x="336822" y="0"/>
              <a:ext cx="5433500" cy="1112025"/>
            </a:xfrm>
            <a:custGeom>
              <a:avLst/>
              <a:gdLst>
                <a:gd name="T0" fmla="*/ 5433500 w 5433500"/>
                <a:gd name="T1" fmla="*/ 0 h 1112025"/>
                <a:gd name="T2" fmla="*/ 5433500 w 5433500"/>
                <a:gd name="T3" fmla="*/ 358047 h 1112025"/>
                <a:gd name="T4" fmla="*/ 3143096 w 5433500"/>
                <a:gd name="T5" fmla="*/ 1112025 h 1112025"/>
                <a:gd name="T6" fmla="*/ 0 w 5433500"/>
                <a:gd name="T7" fmla="*/ 1112025 h 1112025"/>
                <a:gd name="T8" fmla="*/ 3378066 w 5433500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3500"/>
                <a:gd name="T16" fmla="*/ 0 h 1112025"/>
                <a:gd name="T17" fmla="*/ 5433500 w 5433500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3500" h="1112025">
                  <a:moveTo>
                    <a:pt x="5433500" y="0"/>
                  </a:moveTo>
                  <a:lnTo>
                    <a:pt x="5433500" y="358047"/>
                  </a:lnTo>
                  <a:lnTo>
                    <a:pt x="3143096" y="1112025"/>
                  </a:lnTo>
                  <a:lnTo>
                    <a:pt x="0" y="1112025"/>
                  </a:lnTo>
                  <a:lnTo>
                    <a:pt x="3378066" y="0"/>
                  </a:lnTo>
                  <a:lnTo>
                    <a:pt x="5433500" y="0"/>
                  </a:lnTo>
                  <a:close/>
                </a:path>
              </a:pathLst>
            </a:custGeom>
            <a:solidFill>
              <a:srgbClr val="5D4E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100" name="组合 115"/>
          <p:cNvGrpSpPr>
            <a:grpSpLocks/>
          </p:cNvGrpSpPr>
          <p:nvPr/>
        </p:nvGrpSpPr>
        <p:grpSpPr bwMode="auto">
          <a:xfrm>
            <a:off x="3328988" y="3714750"/>
            <a:ext cx="5770562" cy="1120775"/>
            <a:chOff x="0" y="0"/>
            <a:chExt cx="5770322" cy="1121542"/>
          </a:xfrm>
        </p:grpSpPr>
        <p:sp>
          <p:nvSpPr>
            <p:cNvPr id="4123" name="任意多边形 116"/>
            <p:cNvSpPr>
              <a:spLocks/>
            </p:cNvSpPr>
            <p:nvPr/>
          </p:nvSpPr>
          <p:spPr bwMode="auto">
            <a:xfrm rot="-180000">
              <a:off x="0" y="9517"/>
              <a:ext cx="5434943" cy="1112025"/>
            </a:xfrm>
            <a:custGeom>
              <a:avLst/>
              <a:gdLst>
                <a:gd name="T0" fmla="*/ 5434943 w 5434943"/>
                <a:gd name="T1" fmla="*/ 0 h 1112025"/>
                <a:gd name="T2" fmla="*/ 2056877 w 5434943"/>
                <a:gd name="T3" fmla="*/ 1112025 h 1112025"/>
                <a:gd name="T4" fmla="*/ 0 w 5434943"/>
                <a:gd name="T5" fmla="*/ 1112025 h 1112025"/>
                <a:gd name="T6" fmla="*/ 0 w 5434943"/>
                <a:gd name="T7" fmla="*/ 754453 h 1112025"/>
                <a:gd name="T8" fmla="*/ 2291847 w 5434943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4943"/>
                <a:gd name="T16" fmla="*/ 0 h 1112025"/>
                <a:gd name="T17" fmla="*/ 5434943 w 5434943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4943" h="1112025">
                  <a:moveTo>
                    <a:pt x="5434943" y="0"/>
                  </a:moveTo>
                  <a:lnTo>
                    <a:pt x="2056877" y="1112025"/>
                  </a:lnTo>
                  <a:lnTo>
                    <a:pt x="0" y="1112025"/>
                  </a:lnTo>
                  <a:lnTo>
                    <a:pt x="0" y="754453"/>
                  </a:lnTo>
                  <a:lnTo>
                    <a:pt x="2291847" y="0"/>
                  </a:lnTo>
                  <a:lnTo>
                    <a:pt x="5434943" y="0"/>
                  </a:lnTo>
                  <a:close/>
                </a:path>
              </a:pathLst>
            </a:custGeom>
            <a:solidFill>
              <a:srgbClr val="B85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24" name="任意多边形 117"/>
            <p:cNvSpPr>
              <a:spLocks/>
            </p:cNvSpPr>
            <p:nvPr/>
          </p:nvSpPr>
          <p:spPr bwMode="auto">
            <a:xfrm rot="-180000">
              <a:off x="336822" y="0"/>
              <a:ext cx="5433500" cy="1112025"/>
            </a:xfrm>
            <a:custGeom>
              <a:avLst/>
              <a:gdLst>
                <a:gd name="T0" fmla="*/ 5433500 w 5433500"/>
                <a:gd name="T1" fmla="*/ 0 h 1112025"/>
                <a:gd name="T2" fmla="*/ 5433500 w 5433500"/>
                <a:gd name="T3" fmla="*/ 358047 h 1112025"/>
                <a:gd name="T4" fmla="*/ 3143096 w 5433500"/>
                <a:gd name="T5" fmla="*/ 1112025 h 1112025"/>
                <a:gd name="T6" fmla="*/ 0 w 5433500"/>
                <a:gd name="T7" fmla="*/ 1112025 h 1112025"/>
                <a:gd name="T8" fmla="*/ 3378066 w 5433500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3500"/>
                <a:gd name="T16" fmla="*/ 0 h 1112025"/>
                <a:gd name="T17" fmla="*/ 5433500 w 5433500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3500" h="1112025">
                  <a:moveTo>
                    <a:pt x="5433500" y="0"/>
                  </a:moveTo>
                  <a:lnTo>
                    <a:pt x="5433500" y="358047"/>
                  </a:lnTo>
                  <a:lnTo>
                    <a:pt x="3143096" y="1112025"/>
                  </a:lnTo>
                  <a:lnTo>
                    <a:pt x="0" y="1112025"/>
                  </a:lnTo>
                  <a:lnTo>
                    <a:pt x="3378066" y="0"/>
                  </a:lnTo>
                  <a:lnTo>
                    <a:pt x="5433500" y="0"/>
                  </a:lnTo>
                  <a:close/>
                </a:path>
              </a:pathLst>
            </a:custGeom>
            <a:solidFill>
              <a:srgbClr val="B85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101" name="组合 118"/>
          <p:cNvGrpSpPr>
            <a:grpSpLocks/>
          </p:cNvGrpSpPr>
          <p:nvPr/>
        </p:nvGrpSpPr>
        <p:grpSpPr bwMode="auto">
          <a:xfrm>
            <a:off x="3378200" y="4775200"/>
            <a:ext cx="5770563" cy="1136650"/>
            <a:chOff x="0" y="0"/>
            <a:chExt cx="5770322" cy="1136374"/>
          </a:xfrm>
        </p:grpSpPr>
        <p:sp>
          <p:nvSpPr>
            <p:cNvPr id="4121" name="任意多边形 119"/>
            <p:cNvSpPr>
              <a:spLocks/>
            </p:cNvSpPr>
            <p:nvPr/>
          </p:nvSpPr>
          <p:spPr bwMode="auto">
            <a:xfrm rot="-180000">
              <a:off x="0" y="0"/>
              <a:ext cx="5434943" cy="1112025"/>
            </a:xfrm>
            <a:custGeom>
              <a:avLst/>
              <a:gdLst>
                <a:gd name="T0" fmla="*/ 5434943 w 5434943"/>
                <a:gd name="T1" fmla="*/ 0 h 1112025"/>
                <a:gd name="T2" fmla="*/ 2056877 w 5434943"/>
                <a:gd name="T3" fmla="*/ 1112025 h 1112025"/>
                <a:gd name="T4" fmla="*/ 0 w 5434943"/>
                <a:gd name="T5" fmla="*/ 1112025 h 1112025"/>
                <a:gd name="T6" fmla="*/ 0 w 5434943"/>
                <a:gd name="T7" fmla="*/ 754453 h 1112025"/>
                <a:gd name="T8" fmla="*/ 2291847 w 5434943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4943"/>
                <a:gd name="T16" fmla="*/ 0 h 1112025"/>
                <a:gd name="T17" fmla="*/ 5434943 w 5434943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4943" h="1112025">
                  <a:moveTo>
                    <a:pt x="5434943" y="0"/>
                  </a:moveTo>
                  <a:lnTo>
                    <a:pt x="2056877" y="1112025"/>
                  </a:lnTo>
                  <a:lnTo>
                    <a:pt x="0" y="1112025"/>
                  </a:lnTo>
                  <a:lnTo>
                    <a:pt x="0" y="754453"/>
                  </a:lnTo>
                  <a:lnTo>
                    <a:pt x="2291847" y="0"/>
                  </a:lnTo>
                  <a:lnTo>
                    <a:pt x="5434943" y="0"/>
                  </a:lnTo>
                  <a:close/>
                </a:path>
              </a:pathLst>
            </a:custGeom>
            <a:solidFill>
              <a:srgbClr val="F45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22" name="任意多边形 120"/>
            <p:cNvSpPr>
              <a:spLocks/>
            </p:cNvSpPr>
            <p:nvPr/>
          </p:nvSpPr>
          <p:spPr bwMode="auto">
            <a:xfrm rot="-180000">
              <a:off x="336822" y="24349"/>
              <a:ext cx="5433500" cy="1112025"/>
            </a:xfrm>
            <a:custGeom>
              <a:avLst/>
              <a:gdLst>
                <a:gd name="T0" fmla="*/ 5433500 w 5433500"/>
                <a:gd name="T1" fmla="*/ 0 h 1112025"/>
                <a:gd name="T2" fmla="*/ 5433500 w 5433500"/>
                <a:gd name="T3" fmla="*/ 358047 h 1112025"/>
                <a:gd name="T4" fmla="*/ 3143096 w 5433500"/>
                <a:gd name="T5" fmla="*/ 1112025 h 1112025"/>
                <a:gd name="T6" fmla="*/ 0 w 5433500"/>
                <a:gd name="T7" fmla="*/ 1112025 h 1112025"/>
                <a:gd name="T8" fmla="*/ 3378066 w 5433500"/>
                <a:gd name="T9" fmla="*/ 0 h 111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33500"/>
                <a:gd name="T16" fmla="*/ 0 h 1112025"/>
                <a:gd name="T17" fmla="*/ 5433500 w 5433500"/>
                <a:gd name="T18" fmla="*/ 1112025 h 111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33500" h="1112025">
                  <a:moveTo>
                    <a:pt x="5433500" y="0"/>
                  </a:moveTo>
                  <a:lnTo>
                    <a:pt x="5433500" y="358047"/>
                  </a:lnTo>
                  <a:lnTo>
                    <a:pt x="3143096" y="1112025"/>
                  </a:lnTo>
                  <a:lnTo>
                    <a:pt x="0" y="1112025"/>
                  </a:lnTo>
                  <a:lnTo>
                    <a:pt x="3378066" y="0"/>
                  </a:lnTo>
                  <a:lnTo>
                    <a:pt x="5433500" y="0"/>
                  </a:lnTo>
                  <a:close/>
                </a:path>
              </a:pathLst>
            </a:custGeom>
            <a:solidFill>
              <a:srgbClr val="F45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102" name="组合 121"/>
          <p:cNvGrpSpPr>
            <a:grpSpLocks/>
          </p:cNvGrpSpPr>
          <p:nvPr/>
        </p:nvGrpSpPr>
        <p:grpSpPr bwMode="auto">
          <a:xfrm>
            <a:off x="8280400" y="0"/>
            <a:ext cx="1389063" cy="1287463"/>
            <a:chOff x="0" y="0"/>
            <a:chExt cx="2701935" cy="1257300"/>
          </a:xfrm>
        </p:grpSpPr>
        <p:sp>
          <p:nvSpPr>
            <p:cNvPr id="4117" name="矩形 122"/>
            <p:cNvSpPr>
              <a:spLocks noChangeArrowheads="1"/>
            </p:cNvSpPr>
            <p:nvPr/>
          </p:nvSpPr>
          <p:spPr bwMode="auto">
            <a:xfrm>
              <a:off x="0" y="0"/>
              <a:ext cx="365125" cy="1257300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18" name="矩形 123"/>
            <p:cNvSpPr>
              <a:spLocks noChangeArrowheads="1"/>
            </p:cNvSpPr>
            <p:nvPr/>
          </p:nvSpPr>
          <p:spPr bwMode="auto">
            <a:xfrm>
              <a:off x="446620" y="0"/>
              <a:ext cx="578908" cy="1257300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19" name="矩形 124"/>
            <p:cNvSpPr>
              <a:spLocks noChangeArrowheads="1"/>
            </p:cNvSpPr>
            <p:nvPr/>
          </p:nvSpPr>
          <p:spPr bwMode="auto">
            <a:xfrm>
              <a:off x="1107023" y="0"/>
              <a:ext cx="680509" cy="1257300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20" name="矩形 125"/>
            <p:cNvSpPr>
              <a:spLocks noChangeArrowheads="1"/>
            </p:cNvSpPr>
            <p:nvPr/>
          </p:nvSpPr>
          <p:spPr bwMode="auto">
            <a:xfrm>
              <a:off x="1869027" y="0"/>
              <a:ext cx="832908" cy="1257300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103" name="组合 126"/>
          <p:cNvGrpSpPr>
            <a:grpSpLocks/>
          </p:cNvGrpSpPr>
          <p:nvPr/>
        </p:nvGrpSpPr>
        <p:grpSpPr bwMode="auto">
          <a:xfrm flipH="1">
            <a:off x="2506663" y="0"/>
            <a:ext cx="1389062" cy="1287463"/>
            <a:chOff x="0" y="0"/>
            <a:chExt cx="2701935" cy="1257300"/>
          </a:xfrm>
        </p:grpSpPr>
        <p:sp>
          <p:nvSpPr>
            <p:cNvPr id="4113" name="矩形 127"/>
            <p:cNvSpPr>
              <a:spLocks noChangeArrowheads="1"/>
            </p:cNvSpPr>
            <p:nvPr/>
          </p:nvSpPr>
          <p:spPr bwMode="auto">
            <a:xfrm>
              <a:off x="0" y="0"/>
              <a:ext cx="365125" cy="1257300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14" name="矩形 128"/>
            <p:cNvSpPr>
              <a:spLocks noChangeArrowheads="1"/>
            </p:cNvSpPr>
            <p:nvPr/>
          </p:nvSpPr>
          <p:spPr bwMode="auto">
            <a:xfrm>
              <a:off x="446620" y="0"/>
              <a:ext cx="578908" cy="1257300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15" name="矩形 129"/>
            <p:cNvSpPr>
              <a:spLocks noChangeArrowheads="1"/>
            </p:cNvSpPr>
            <p:nvPr/>
          </p:nvSpPr>
          <p:spPr bwMode="auto">
            <a:xfrm>
              <a:off x="1107023" y="0"/>
              <a:ext cx="680509" cy="1257300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16" name="矩形 130"/>
            <p:cNvSpPr>
              <a:spLocks noChangeArrowheads="1"/>
            </p:cNvSpPr>
            <p:nvPr/>
          </p:nvSpPr>
          <p:spPr bwMode="auto">
            <a:xfrm>
              <a:off x="1869027" y="0"/>
              <a:ext cx="832908" cy="1257300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4104" name="文本框 131"/>
          <p:cNvSpPr>
            <a:spLocks noChangeArrowheads="1"/>
          </p:cNvSpPr>
          <p:nvPr/>
        </p:nvSpPr>
        <p:spPr bwMode="auto">
          <a:xfrm>
            <a:off x="4040188" y="180975"/>
            <a:ext cx="40306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</a:t>
            </a:r>
            <a:r>
              <a:rPr lang="zh-CN" altLang="en-US" sz="54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</a:t>
            </a:r>
            <a:r>
              <a:rPr lang="en-US" altLang="zh-CN" sz="54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ENTS</a:t>
            </a:r>
            <a:endParaRPr lang="zh-CN" altLang="en-US" sz="54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5" name="矩形 132"/>
          <p:cNvSpPr>
            <a:spLocks noChangeArrowheads="1"/>
          </p:cNvSpPr>
          <p:nvPr/>
        </p:nvSpPr>
        <p:spPr bwMode="auto">
          <a:xfrm rot="-180000">
            <a:off x="3232150" y="2319338"/>
            <a:ext cx="5791200" cy="696912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6" name="矩形 133"/>
          <p:cNvSpPr>
            <a:spLocks noChangeArrowheads="1"/>
          </p:cNvSpPr>
          <p:nvPr/>
        </p:nvSpPr>
        <p:spPr bwMode="auto">
          <a:xfrm rot="-180000">
            <a:off x="3287713" y="3387725"/>
            <a:ext cx="5791200" cy="696913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7" name="矩形 134"/>
          <p:cNvSpPr>
            <a:spLocks noChangeArrowheads="1"/>
          </p:cNvSpPr>
          <p:nvPr/>
        </p:nvSpPr>
        <p:spPr bwMode="auto">
          <a:xfrm rot="-180000">
            <a:off x="3343275" y="4470400"/>
            <a:ext cx="5791200" cy="695325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8" name="矩形 135"/>
          <p:cNvSpPr>
            <a:spLocks noChangeArrowheads="1"/>
          </p:cNvSpPr>
          <p:nvPr/>
        </p:nvSpPr>
        <p:spPr bwMode="auto">
          <a:xfrm rot="-180000">
            <a:off x="3398838" y="5518150"/>
            <a:ext cx="5791200" cy="696913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9" name="矩形 136"/>
          <p:cNvSpPr>
            <a:spLocks noChangeArrowheads="1"/>
          </p:cNvSpPr>
          <p:nvPr/>
        </p:nvSpPr>
        <p:spPr bwMode="auto">
          <a:xfrm rot="21360000">
            <a:off x="4223532" y="2414221"/>
            <a:ext cx="37449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 sz="24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10" name="矩形 137"/>
          <p:cNvSpPr>
            <a:spLocks noChangeArrowheads="1"/>
          </p:cNvSpPr>
          <p:nvPr/>
        </p:nvSpPr>
        <p:spPr bwMode="auto">
          <a:xfrm rot="21360000">
            <a:off x="4277507" y="3515151"/>
            <a:ext cx="37449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11" name="矩形 138"/>
          <p:cNvSpPr>
            <a:spLocks noChangeArrowheads="1"/>
          </p:cNvSpPr>
          <p:nvPr/>
        </p:nvSpPr>
        <p:spPr bwMode="auto">
          <a:xfrm rot="21360000">
            <a:off x="4352120" y="4566076"/>
            <a:ext cx="37449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 sz="24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12" name="矩形 139"/>
          <p:cNvSpPr>
            <a:spLocks noChangeArrowheads="1"/>
          </p:cNvSpPr>
          <p:nvPr/>
        </p:nvSpPr>
        <p:spPr bwMode="auto">
          <a:xfrm rot="21360000">
            <a:off x="4445782" y="5647958"/>
            <a:ext cx="37449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 sz="24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直接连接符 24"/>
          <p:cNvSpPr>
            <a:spLocks noChangeShapeType="1"/>
          </p:cNvSpPr>
          <p:nvPr/>
        </p:nvSpPr>
        <p:spPr bwMode="auto">
          <a:xfrm>
            <a:off x="1122363" y="2911475"/>
            <a:ext cx="10117137" cy="158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1" name="椭圆 2"/>
          <p:cNvSpPr>
            <a:spLocks noChangeArrowheads="1"/>
          </p:cNvSpPr>
          <p:nvPr/>
        </p:nvSpPr>
        <p:spPr bwMode="auto">
          <a:xfrm>
            <a:off x="5059363" y="1841500"/>
            <a:ext cx="2052637" cy="2052638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2" name="椭圆 3"/>
          <p:cNvSpPr>
            <a:spLocks noChangeArrowheads="1"/>
          </p:cNvSpPr>
          <p:nvPr/>
        </p:nvSpPr>
        <p:spPr bwMode="auto">
          <a:xfrm>
            <a:off x="2905125" y="2203450"/>
            <a:ext cx="1308100" cy="13081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3" name="椭圆 4"/>
          <p:cNvSpPr>
            <a:spLocks noChangeArrowheads="1"/>
          </p:cNvSpPr>
          <p:nvPr/>
        </p:nvSpPr>
        <p:spPr bwMode="auto">
          <a:xfrm>
            <a:off x="757238" y="2214563"/>
            <a:ext cx="1308100" cy="13081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4" name="椭圆 5"/>
          <p:cNvSpPr>
            <a:spLocks noChangeArrowheads="1"/>
          </p:cNvSpPr>
          <p:nvPr/>
        </p:nvSpPr>
        <p:spPr bwMode="auto">
          <a:xfrm>
            <a:off x="7954963" y="2212975"/>
            <a:ext cx="1308100" cy="13081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5" name="椭圆 6"/>
          <p:cNvSpPr>
            <a:spLocks noChangeArrowheads="1"/>
          </p:cNvSpPr>
          <p:nvPr/>
        </p:nvSpPr>
        <p:spPr bwMode="auto">
          <a:xfrm>
            <a:off x="10104438" y="2214563"/>
            <a:ext cx="1308100" cy="13081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6" name="文本框 13"/>
          <p:cNvSpPr>
            <a:spLocks noChangeArrowheads="1"/>
          </p:cNvSpPr>
          <p:nvPr/>
        </p:nvSpPr>
        <p:spPr bwMode="auto">
          <a:xfrm>
            <a:off x="330200" y="4216400"/>
            <a:ext cx="2298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400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800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7" name="文本框 14"/>
          <p:cNvSpPr>
            <a:spLocks noChangeArrowheads="1"/>
          </p:cNvSpPr>
          <p:nvPr/>
        </p:nvSpPr>
        <p:spPr bwMode="auto">
          <a:xfrm>
            <a:off x="2425700" y="4198938"/>
            <a:ext cx="21971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400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800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8" name="文本框 15"/>
          <p:cNvSpPr>
            <a:spLocks noChangeArrowheads="1"/>
          </p:cNvSpPr>
          <p:nvPr/>
        </p:nvSpPr>
        <p:spPr bwMode="auto">
          <a:xfrm>
            <a:off x="7464425" y="4184650"/>
            <a:ext cx="226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400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800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39" name="文本框 16"/>
          <p:cNvSpPr>
            <a:spLocks noChangeArrowheads="1"/>
          </p:cNvSpPr>
          <p:nvPr/>
        </p:nvSpPr>
        <p:spPr bwMode="auto">
          <a:xfrm>
            <a:off x="9682163" y="4198938"/>
            <a:ext cx="22278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sz="2400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800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0" name="文本框 17"/>
          <p:cNvSpPr>
            <a:spLocks noChangeArrowheads="1"/>
          </p:cNvSpPr>
          <p:nvPr/>
        </p:nvSpPr>
        <p:spPr bwMode="auto">
          <a:xfrm>
            <a:off x="4889500" y="4195763"/>
            <a:ext cx="257492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20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1" name="矩形 19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2" name="矩形 20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3" name="矩形 21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4" name="矩形 22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545" name="矩形 23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2546" name="图片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0" y="2597150"/>
            <a:ext cx="568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7" name="图片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2543175"/>
            <a:ext cx="6619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8" name="图片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863" y="2570163"/>
            <a:ext cx="600075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9" name="图片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425" y="2433638"/>
            <a:ext cx="1052513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0" name="图片 2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2570163"/>
            <a:ext cx="5746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55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56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57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58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59" name="矩形 10"/>
          <p:cNvSpPr>
            <a:spLocks noChangeArrowheads="1"/>
          </p:cNvSpPr>
          <p:nvPr/>
        </p:nvSpPr>
        <p:spPr bwMode="auto">
          <a:xfrm>
            <a:off x="762000" y="1614488"/>
            <a:ext cx="4465638" cy="21653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0" name="矩形 11"/>
          <p:cNvSpPr>
            <a:spLocks noChangeArrowheads="1"/>
          </p:cNvSpPr>
          <p:nvPr/>
        </p:nvSpPr>
        <p:spPr bwMode="auto">
          <a:xfrm>
            <a:off x="762000" y="3903663"/>
            <a:ext cx="1858963" cy="216693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1" name="矩形 12"/>
          <p:cNvSpPr>
            <a:spLocks noChangeArrowheads="1"/>
          </p:cNvSpPr>
          <p:nvPr/>
        </p:nvSpPr>
        <p:spPr bwMode="auto">
          <a:xfrm>
            <a:off x="2755900" y="3903663"/>
            <a:ext cx="2471738" cy="216693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2" name="矩形 13"/>
          <p:cNvSpPr>
            <a:spLocks noChangeArrowheads="1"/>
          </p:cNvSpPr>
          <p:nvPr/>
        </p:nvSpPr>
        <p:spPr bwMode="auto">
          <a:xfrm>
            <a:off x="6129338" y="1509713"/>
            <a:ext cx="982662" cy="982662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3" name="矩形 14"/>
          <p:cNvSpPr>
            <a:spLocks noChangeArrowheads="1"/>
          </p:cNvSpPr>
          <p:nvPr/>
        </p:nvSpPr>
        <p:spPr bwMode="auto">
          <a:xfrm>
            <a:off x="6129338" y="2732088"/>
            <a:ext cx="982662" cy="982662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4" name="矩形 15"/>
          <p:cNvSpPr>
            <a:spLocks noChangeArrowheads="1"/>
          </p:cNvSpPr>
          <p:nvPr/>
        </p:nvSpPr>
        <p:spPr bwMode="auto">
          <a:xfrm>
            <a:off x="6129338" y="3954463"/>
            <a:ext cx="982662" cy="982662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5" name="矩形 16"/>
          <p:cNvSpPr>
            <a:spLocks noChangeArrowheads="1"/>
          </p:cNvSpPr>
          <p:nvPr/>
        </p:nvSpPr>
        <p:spPr bwMode="auto">
          <a:xfrm>
            <a:off x="6129338" y="5175250"/>
            <a:ext cx="982662" cy="982663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6" name="矩形 17"/>
          <p:cNvSpPr>
            <a:spLocks noChangeArrowheads="1"/>
          </p:cNvSpPr>
          <p:nvPr/>
        </p:nvSpPr>
        <p:spPr bwMode="auto">
          <a:xfrm>
            <a:off x="7383463" y="1509713"/>
            <a:ext cx="4165600" cy="982662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7" name="矩形 18"/>
          <p:cNvSpPr>
            <a:spLocks noChangeArrowheads="1"/>
          </p:cNvSpPr>
          <p:nvPr/>
        </p:nvSpPr>
        <p:spPr bwMode="auto">
          <a:xfrm>
            <a:off x="7391400" y="2732088"/>
            <a:ext cx="4165600" cy="982662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8" name="矩形 19"/>
          <p:cNvSpPr>
            <a:spLocks noChangeArrowheads="1"/>
          </p:cNvSpPr>
          <p:nvPr/>
        </p:nvSpPr>
        <p:spPr bwMode="auto">
          <a:xfrm>
            <a:off x="7391400" y="3954463"/>
            <a:ext cx="4165600" cy="982662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69" name="矩形 20"/>
          <p:cNvSpPr>
            <a:spLocks noChangeArrowheads="1"/>
          </p:cNvSpPr>
          <p:nvPr/>
        </p:nvSpPr>
        <p:spPr bwMode="auto">
          <a:xfrm>
            <a:off x="7391400" y="5175250"/>
            <a:ext cx="4165600" cy="982663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3570" name="图片 2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1677988"/>
            <a:ext cx="485775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1" name="图片 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2901950"/>
            <a:ext cx="62388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2" name="图片 2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4194175"/>
            <a:ext cx="5873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3" name="图片 2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5" y="5416550"/>
            <a:ext cx="5111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4" name="文本框 25"/>
          <p:cNvSpPr>
            <a:spLocks noChangeArrowheads="1"/>
          </p:cNvSpPr>
          <p:nvPr/>
        </p:nvSpPr>
        <p:spPr bwMode="auto">
          <a:xfrm flipH="1">
            <a:off x="7727949" y="1628775"/>
            <a:ext cx="330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75" name="文本框 26"/>
          <p:cNvSpPr>
            <a:spLocks noChangeArrowheads="1"/>
          </p:cNvSpPr>
          <p:nvPr/>
        </p:nvSpPr>
        <p:spPr bwMode="auto">
          <a:xfrm flipH="1">
            <a:off x="7727949" y="2817813"/>
            <a:ext cx="33019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76" name="文本框 27"/>
          <p:cNvSpPr>
            <a:spLocks noChangeArrowheads="1"/>
          </p:cNvSpPr>
          <p:nvPr/>
        </p:nvSpPr>
        <p:spPr bwMode="auto">
          <a:xfrm flipH="1">
            <a:off x="7727949" y="4090988"/>
            <a:ext cx="33019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577" name="文本框 28"/>
          <p:cNvSpPr>
            <a:spLocks noChangeArrowheads="1"/>
          </p:cNvSpPr>
          <p:nvPr/>
        </p:nvSpPr>
        <p:spPr bwMode="auto">
          <a:xfrm flipH="1">
            <a:off x="7735887" y="5313363"/>
            <a:ext cx="33740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79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0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1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2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3" name="任意多边形 10"/>
          <p:cNvSpPr>
            <a:spLocks/>
          </p:cNvSpPr>
          <p:nvPr/>
        </p:nvSpPr>
        <p:spPr bwMode="auto">
          <a:xfrm rot="16200000" flipH="1">
            <a:off x="1077912" y="1435101"/>
            <a:ext cx="1330325" cy="2203450"/>
          </a:xfrm>
          <a:custGeom>
            <a:avLst/>
            <a:gdLst>
              <a:gd name="T0" fmla="*/ 0 w 2696561"/>
              <a:gd name="T1" fmla="*/ 773266 h 4469351"/>
              <a:gd name="T2" fmla="*/ 114214 w 2696561"/>
              <a:gd name="T3" fmla="*/ 601185 h 4469351"/>
              <a:gd name="T4" fmla="*/ 122754 w 2696561"/>
              <a:gd name="T5" fmla="*/ 598538 h 4469351"/>
              <a:gd name="T6" fmla="*/ 117050 w 2696561"/>
              <a:gd name="T7" fmla="*/ 588043 h 4469351"/>
              <a:gd name="T8" fmla="*/ 104055 w 2696561"/>
              <a:gd name="T9" fmla="*/ 523760 h 4469351"/>
              <a:gd name="T10" fmla="*/ 205054 w 2696561"/>
              <a:gd name="T11" fmla="*/ 371589 h 4469351"/>
              <a:gd name="T12" fmla="*/ 213039 w 2696561"/>
              <a:gd name="T13" fmla="*/ 369114 h 4469351"/>
              <a:gd name="T14" fmla="*/ 213779 w 2696561"/>
              <a:gd name="T15" fmla="*/ 354481 h 4469351"/>
              <a:gd name="T16" fmla="*/ 392475 w 2696561"/>
              <a:gd name="T17" fmla="*/ 159556 h 4469351"/>
              <a:gd name="T18" fmla="*/ 420346 w 2696561"/>
              <a:gd name="T19" fmla="*/ 156925 h 4469351"/>
              <a:gd name="T20" fmla="*/ 421341 w 2696561"/>
              <a:gd name="T21" fmla="*/ 154362 h 4469351"/>
              <a:gd name="T22" fmla="*/ 432137 w 2696561"/>
              <a:gd name="T23" fmla="*/ 123803 h 4469351"/>
              <a:gd name="T24" fmla="*/ 451445 w 2696561"/>
              <a:gd name="T25" fmla="*/ 0 h 4469351"/>
              <a:gd name="T26" fmla="*/ 488640 w 2696561"/>
              <a:gd name="T27" fmla="*/ 102100 h 4469351"/>
              <a:gd name="T28" fmla="*/ 499861 w 2696561"/>
              <a:gd name="T29" fmla="*/ 157261 h 4469351"/>
              <a:gd name="T30" fmla="*/ 500937 w 2696561"/>
              <a:gd name="T31" fmla="*/ 166839 h 4469351"/>
              <a:gd name="T32" fmla="*/ 520817 w 2696561"/>
              <a:gd name="T33" fmla="*/ 173002 h 4469351"/>
              <a:gd name="T34" fmla="*/ 656304 w 2696561"/>
              <a:gd name="T35" fmla="*/ 377133 h 4469351"/>
              <a:gd name="T36" fmla="*/ 655539 w 2696561"/>
              <a:gd name="T37" fmla="*/ 392256 h 4469351"/>
              <a:gd name="T38" fmla="*/ 655539 w 2696561"/>
              <a:gd name="T39" fmla="*/ 853070 h 4469351"/>
              <a:gd name="T40" fmla="*/ 656304 w 2696561"/>
              <a:gd name="T41" fmla="*/ 868199 h 4469351"/>
              <a:gd name="T42" fmla="*/ 655539 w 2696561"/>
              <a:gd name="T43" fmla="*/ 883328 h 4469351"/>
              <a:gd name="T44" fmla="*/ 655539 w 2696561"/>
              <a:gd name="T45" fmla="*/ 889916 h 4469351"/>
              <a:gd name="T46" fmla="*/ 655206 w 2696561"/>
              <a:gd name="T47" fmla="*/ 889916 h 4469351"/>
              <a:gd name="T48" fmla="*/ 655177 w 2696561"/>
              <a:gd name="T49" fmla="*/ 890502 h 4469351"/>
              <a:gd name="T50" fmla="*/ 437882 w 2696561"/>
              <a:gd name="T51" fmla="*/ 1086330 h 4469351"/>
              <a:gd name="T52" fmla="*/ 236625 w 2696561"/>
              <a:gd name="T53" fmla="*/ 953105 h 4469351"/>
              <a:gd name="T54" fmla="*/ 236436 w 2696561"/>
              <a:gd name="T55" fmla="*/ 952588 h 4469351"/>
              <a:gd name="T56" fmla="*/ 224693 w 2696561"/>
              <a:gd name="T57" fmla="*/ 956229 h 4469351"/>
              <a:gd name="T58" fmla="*/ 187005 w 2696561"/>
              <a:gd name="T59" fmla="*/ 960023 h 4469351"/>
              <a:gd name="T60" fmla="*/ 0 w 2696561"/>
              <a:gd name="T61" fmla="*/ 773266 h 44693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96561"/>
              <a:gd name="T94" fmla="*/ 0 h 4469351"/>
              <a:gd name="T95" fmla="*/ 2696561 w 2696561"/>
              <a:gd name="T96" fmla="*/ 4469351 h 44693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96561" h="4469351">
                <a:moveTo>
                  <a:pt x="0" y="3181349"/>
                </a:moveTo>
                <a:cubicBezTo>
                  <a:pt x="0" y="2863088"/>
                  <a:pt x="193501" y="2590021"/>
                  <a:pt x="469273" y="2473380"/>
                </a:cubicBezTo>
                <a:lnTo>
                  <a:pt x="504360" y="2462488"/>
                </a:lnTo>
                <a:lnTo>
                  <a:pt x="480923" y="2419310"/>
                </a:lnTo>
                <a:cubicBezTo>
                  <a:pt x="446541" y="2338022"/>
                  <a:pt x="427529" y="2248650"/>
                  <a:pt x="427529" y="2154838"/>
                </a:cubicBezTo>
                <a:cubicBezTo>
                  <a:pt x="427529" y="1873400"/>
                  <a:pt x="598641" y="1631928"/>
                  <a:pt x="842506" y="1528782"/>
                </a:cubicBezTo>
                <a:lnTo>
                  <a:pt x="875314" y="1518598"/>
                </a:lnTo>
                <a:lnTo>
                  <a:pt x="878354" y="1458397"/>
                </a:lnTo>
                <a:cubicBezTo>
                  <a:pt x="919195" y="1056241"/>
                  <a:pt x="1221479" y="731374"/>
                  <a:pt x="1612563" y="656441"/>
                </a:cubicBezTo>
                <a:lnTo>
                  <a:pt x="1727078" y="645617"/>
                </a:lnTo>
                <a:lnTo>
                  <a:pt x="1731164" y="635071"/>
                </a:lnTo>
                <a:cubicBezTo>
                  <a:pt x="1743796" y="600804"/>
                  <a:pt x="1758450" y="559446"/>
                  <a:pt x="1775523" y="509345"/>
                </a:cubicBezTo>
                <a:cubicBezTo>
                  <a:pt x="1873400" y="143127"/>
                  <a:pt x="1828412" y="169782"/>
                  <a:pt x="1854856" y="0"/>
                </a:cubicBezTo>
                <a:cubicBezTo>
                  <a:pt x="1897858" y="149940"/>
                  <a:pt x="1976581" y="246306"/>
                  <a:pt x="2007676" y="420056"/>
                </a:cubicBezTo>
                <a:cubicBezTo>
                  <a:pt x="2031975" y="493472"/>
                  <a:pt x="2044367" y="569863"/>
                  <a:pt x="2053783" y="646999"/>
                </a:cubicBezTo>
                <a:lnTo>
                  <a:pt x="2058202" y="686403"/>
                </a:lnTo>
                <a:lnTo>
                  <a:pt x="2139884" y="711759"/>
                </a:lnTo>
                <a:cubicBezTo>
                  <a:pt x="2467019" y="850125"/>
                  <a:pt x="2696560" y="1174051"/>
                  <a:pt x="2696560" y="1551588"/>
                </a:cubicBezTo>
                <a:lnTo>
                  <a:pt x="2693418" y="1613811"/>
                </a:lnTo>
                <a:lnTo>
                  <a:pt x="2693418" y="3509677"/>
                </a:lnTo>
                <a:lnTo>
                  <a:pt x="2696561" y="3571920"/>
                </a:lnTo>
                <a:lnTo>
                  <a:pt x="2693418" y="3634162"/>
                </a:lnTo>
                <a:lnTo>
                  <a:pt x="2693418" y="3661270"/>
                </a:lnTo>
                <a:lnTo>
                  <a:pt x="2692049" y="3661270"/>
                </a:lnTo>
                <a:lnTo>
                  <a:pt x="2691928" y="3663677"/>
                </a:lnTo>
                <a:cubicBezTo>
                  <a:pt x="2645970" y="4116212"/>
                  <a:pt x="2263790" y="4469351"/>
                  <a:pt x="1799130" y="4469351"/>
                </a:cubicBezTo>
                <a:cubicBezTo>
                  <a:pt x="1427402" y="4469351"/>
                  <a:pt x="1108461" y="4243342"/>
                  <a:pt x="972224" y="3921241"/>
                </a:cubicBezTo>
                <a:lnTo>
                  <a:pt x="971445" y="3919113"/>
                </a:lnTo>
                <a:lnTo>
                  <a:pt x="923199" y="3934089"/>
                </a:lnTo>
                <a:cubicBezTo>
                  <a:pt x="873181" y="3944324"/>
                  <a:pt x="821393" y="3949699"/>
                  <a:pt x="768350" y="3949699"/>
                </a:cubicBezTo>
                <a:cubicBezTo>
                  <a:pt x="344002" y="3949699"/>
                  <a:pt x="0" y="3605697"/>
                  <a:pt x="0" y="3181349"/>
                </a:cubicBez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4" name="任意多边形 12"/>
          <p:cNvSpPr>
            <a:spLocks/>
          </p:cNvSpPr>
          <p:nvPr/>
        </p:nvSpPr>
        <p:spPr bwMode="auto">
          <a:xfrm rot="16200000" flipH="1">
            <a:off x="3909219" y="1434307"/>
            <a:ext cx="1330325" cy="2205037"/>
          </a:xfrm>
          <a:custGeom>
            <a:avLst/>
            <a:gdLst>
              <a:gd name="T0" fmla="*/ 0 w 2696561"/>
              <a:gd name="T1" fmla="*/ 774380 h 4469351"/>
              <a:gd name="T2" fmla="*/ 114214 w 2696561"/>
              <a:gd name="T3" fmla="*/ 602052 h 4469351"/>
              <a:gd name="T4" fmla="*/ 122754 w 2696561"/>
              <a:gd name="T5" fmla="*/ 599400 h 4469351"/>
              <a:gd name="T6" fmla="*/ 117050 w 2696561"/>
              <a:gd name="T7" fmla="*/ 588890 h 4469351"/>
              <a:gd name="T8" fmla="*/ 104055 w 2696561"/>
              <a:gd name="T9" fmla="*/ 524514 h 4469351"/>
              <a:gd name="T10" fmla="*/ 205054 w 2696561"/>
              <a:gd name="T11" fmla="*/ 372125 h 4469351"/>
              <a:gd name="T12" fmla="*/ 213039 w 2696561"/>
              <a:gd name="T13" fmla="*/ 369645 h 4469351"/>
              <a:gd name="T14" fmla="*/ 213779 w 2696561"/>
              <a:gd name="T15" fmla="*/ 354992 h 4469351"/>
              <a:gd name="T16" fmla="*/ 392475 w 2696561"/>
              <a:gd name="T17" fmla="*/ 159786 h 4469351"/>
              <a:gd name="T18" fmla="*/ 420346 w 2696561"/>
              <a:gd name="T19" fmla="*/ 157151 h 4469351"/>
              <a:gd name="T20" fmla="*/ 421341 w 2696561"/>
              <a:gd name="T21" fmla="*/ 154584 h 4469351"/>
              <a:gd name="T22" fmla="*/ 432137 w 2696561"/>
              <a:gd name="T23" fmla="*/ 123981 h 4469351"/>
              <a:gd name="T24" fmla="*/ 451445 w 2696561"/>
              <a:gd name="T25" fmla="*/ 0 h 4469351"/>
              <a:gd name="T26" fmla="*/ 488640 w 2696561"/>
              <a:gd name="T27" fmla="*/ 102247 h 4469351"/>
              <a:gd name="T28" fmla="*/ 499861 w 2696561"/>
              <a:gd name="T29" fmla="*/ 157488 h 4469351"/>
              <a:gd name="T30" fmla="*/ 500937 w 2696561"/>
              <a:gd name="T31" fmla="*/ 167079 h 4469351"/>
              <a:gd name="T32" fmla="*/ 520817 w 2696561"/>
              <a:gd name="T33" fmla="*/ 173251 h 4469351"/>
              <a:gd name="T34" fmla="*/ 656304 w 2696561"/>
              <a:gd name="T35" fmla="*/ 377676 h 4469351"/>
              <a:gd name="T36" fmla="*/ 655539 w 2696561"/>
              <a:gd name="T37" fmla="*/ 392822 h 4469351"/>
              <a:gd name="T38" fmla="*/ 655539 w 2696561"/>
              <a:gd name="T39" fmla="*/ 854299 h 4469351"/>
              <a:gd name="T40" fmla="*/ 656304 w 2696561"/>
              <a:gd name="T41" fmla="*/ 869450 h 4469351"/>
              <a:gd name="T42" fmla="*/ 655539 w 2696561"/>
              <a:gd name="T43" fmla="*/ 884600 h 4469351"/>
              <a:gd name="T44" fmla="*/ 655539 w 2696561"/>
              <a:gd name="T45" fmla="*/ 891199 h 4469351"/>
              <a:gd name="T46" fmla="*/ 655206 w 2696561"/>
              <a:gd name="T47" fmla="*/ 891199 h 4469351"/>
              <a:gd name="T48" fmla="*/ 655177 w 2696561"/>
              <a:gd name="T49" fmla="*/ 891785 h 4469351"/>
              <a:gd name="T50" fmla="*/ 437882 w 2696561"/>
              <a:gd name="T51" fmla="*/ 1087896 h 4469351"/>
              <a:gd name="T52" fmla="*/ 236625 w 2696561"/>
              <a:gd name="T53" fmla="*/ 954479 h 4469351"/>
              <a:gd name="T54" fmla="*/ 236436 w 2696561"/>
              <a:gd name="T55" fmla="*/ 953961 h 4469351"/>
              <a:gd name="T56" fmla="*/ 224693 w 2696561"/>
              <a:gd name="T57" fmla="*/ 957607 h 4469351"/>
              <a:gd name="T58" fmla="*/ 187005 w 2696561"/>
              <a:gd name="T59" fmla="*/ 961406 h 4469351"/>
              <a:gd name="T60" fmla="*/ 0 w 2696561"/>
              <a:gd name="T61" fmla="*/ 774380 h 44693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96561"/>
              <a:gd name="T94" fmla="*/ 0 h 4469351"/>
              <a:gd name="T95" fmla="*/ 2696561 w 2696561"/>
              <a:gd name="T96" fmla="*/ 4469351 h 44693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96561" h="4469351">
                <a:moveTo>
                  <a:pt x="0" y="3181349"/>
                </a:moveTo>
                <a:cubicBezTo>
                  <a:pt x="0" y="2863088"/>
                  <a:pt x="193501" y="2590021"/>
                  <a:pt x="469273" y="2473380"/>
                </a:cubicBezTo>
                <a:lnTo>
                  <a:pt x="504360" y="2462488"/>
                </a:lnTo>
                <a:lnTo>
                  <a:pt x="480923" y="2419310"/>
                </a:lnTo>
                <a:cubicBezTo>
                  <a:pt x="446541" y="2338022"/>
                  <a:pt x="427529" y="2248650"/>
                  <a:pt x="427529" y="2154838"/>
                </a:cubicBezTo>
                <a:cubicBezTo>
                  <a:pt x="427529" y="1873400"/>
                  <a:pt x="598641" y="1631928"/>
                  <a:pt x="842506" y="1528782"/>
                </a:cubicBezTo>
                <a:lnTo>
                  <a:pt x="875314" y="1518598"/>
                </a:lnTo>
                <a:lnTo>
                  <a:pt x="878354" y="1458397"/>
                </a:lnTo>
                <a:cubicBezTo>
                  <a:pt x="919195" y="1056241"/>
                  <a:pt x="1221479" y="731374"/>
                  <a:pt x="1612563" y="656441"/>
                </a:cubicBezTo>
                <a:lnTo>
                  <a:pt x="1727078" y="645617"/>
                </a:lnTo>
                <a:lnTo>
                  <a:pt x="1731164" y="635071"/>
                </a:lnTo>
                <a:cubicBezTo>
                  <a:pt x="1743796" y="600804"/>
                  <a:pt x="1758450" y="559446"/>
                  <a:pt x="1775523" y="509345"/>
                </a:cubicBezTo>
                <a:cubicBezTo>
                  <a:pt x="1873400" y="143127"/>
                  <a:pt x="1828412" y="169782"/>
                  <a:pt x="1854856" y="0"/>
                </a:cubicBezTo>
                <a:cubicBezTo>
                  <a:pt x="1897858" y="149940"/>
                  <a:pt x="1976581" y="246306"/>
                  <a:pt x="2007676" y="420056"/>
                </a:cubicBezTo>
                <a:cubicBezTo>
                  <a:pt x="2031975" y="493472"/>
                  <a:pt x="2044367" y="569863"/>
                  <a:pt x="2053783" y="646999"/>
                </a:cubicBezTo>
                <a:lnTo>
                  <a:pt x="2058202" y="686403"/>
                </a:lnTo>
                <a:lnTo>
                  <a:pt x="2139884" y="711759"/>
                </a:lnTo>
                <a:cubicBezTo>
                  <a:pt x="2467019" y="850125"/>
                  <a:pt x="2696560" y="1174051"/>
                  <a:pt x="2696560" y="1551588"/>
                </a:cubicBezTo>
                <a:lnTo>
                  <a:pt x="2693418" y="1613811"/>
                </a:lnTo>
                <a:lnTo>
                  <a:pt x="2693418" y="3509677"/>
                </a:lnTo>
                <a:lnTo>
                  <a:pt x="2696561" y="3571920"/>
                </a:lnTo>
                <a:lnTo>
                  <a:pt x="2693418" y="3634162"/>
                </a:lnTo>
                <a:lnTo>
                  <a:pt x="2693418" y="3661270"/>
                </a:lnTo>
                <a:lnTo>
                  <a:pt x="2692049" y="3661270"/>
                </a:lnTo>
                <a:lnTo>
                  <a:pt x="2691928" y="3663677"/>
                </a:lnTo>
                <a:cubicBezTo>
                  <a:pt x="2645970" y="4116212"/>
                  <a:pt x="2263790" y="4469351"/>
                  <a:pt x="1799130" y="4469351"/>
                </a:cubicBezTo>
                <a:cubicBezTo>
                  <a:pt x="1427402" y="4469351"/>
                  <a:pt x="1108461" y="4243342"/>
                  <a:pt x="972224" y="3921241"/>
                </a:cubicBezTo>
                <a:lnTo>
                  <a:pt x="971445" y="3919113"/>
                </a:lnTo>
                <a:lnTo>
                  <a:pt x="923199" y="3934089"/>
                </a:lnTo>
                <a:cubicBezTo>
                  <a:pt x="873181" y="3944324"/>
                  <a:pt x="821393" y="3949699"/>
                  <a:pt x="768350" y="3949699"/>
                </a:cubicBezTo>
                <a:cubicBezTo>
                  <a:pt x="344002" y="3949699"/>
                  <a:pt x="0" y="3605697"/>
                  <a:pt x="0" y="3181349"/>
                </a:cubicBez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5" name="任意多边形 13"/>
          <p:cNvSpPr>
            <a:spLocks/>
          </p:cNvSpPr>
          <p:nvPr/>
        </p:nvSpPr>
        <p:spPr bwMode="auto">
          <a:xfrm rot="16200000" flipH="1">
            <a:off x="6736556" y="1434307"/>
            <a:ext cx="1330325" cy="2205038"/>
          </a:xfrm>
          <a:custGeom>
            <a:avLst/>
            <a:gdLst>
              <a:gd name="T0" fmla="*/ 0 w 2696561"/>
              <a:gd name="T1" fmla="*/ 774381 h 4469351"/>
              <a:gd name="T2" fmla="*/ 114214 w 2696561"/>
              <a:gd name="T3" fmla="*/ 602052 h 4469351"/>
              <a:gd name="T4" fmla="*/ 122754 w 2696561"/>
              <a:gd name="T5" fmla="*/ 599401 h 4469351"/>
              <a:gd name="T6" fmla="*/ 117050 w 2696561"/>
              <a:gd name="T7" fmla="*/ 588891 h 4469351"/>
              <a:gd name="T8" fmla="*/ 104055 w 2696561"/>
              <a:gd name="T9" fmla="*/ 524515 h 4469351"/>
              <a:gd name="T10" fmla="*/ 205054 w 2696561"/>
              <a:gd name="T11" fmla="*/ 372125 h 4469351"/>
              <a:gd name="T12" fmla="*/ 213039 w 2696561"/>
              <a:gd name="T13" fmla="*/ 369646 h 4469351"/>
              <a:gd name="T14" fmla="*/ 213779 w 2696561"/>
              <a:gd name="T15" fmla="*/ 354992 h 4469351"/>
              <a:gd name="T16" fmla="*/ 392475 w 2696561"/>
              <a:gd name="T17" fmla="*/ 159786 h 4469351"/>
              <a:gd name="T18" fmla="*/ 420346 w 2696561"/>
              <a:gd name="T19" fmla="*/ 157151 h 4469351"/>
              <a:gd name="T20" fmla="*/ 421341 w 2696561"/>
              <a:gd name="T21" fmla="*/ 154584 h 4469351"/>
              <a:gd name="T22" fmla="*/ 432137 w 2696561"/>
              <a:gd name="T23" fmla="*/ 123981 h 4469351"/>
              <a:gd name="T24" fmla="*/ 451445 w 2696561"/>
              <a:gd name="T25" fmla="*/ 0 h 4469351"/>
              <a:gd name="T26" fmla="*/ 488640 w 2696561"/>
              <a:gd name="T27" fmla="*/ 102247 h 4469351"/>
              <a:gd name="T28" fmla="*/ 499861 w 2696561"/>
              <a:gd name="T29" fmla="*/ 157488 h 4469351"/>
              <a:gd name="T30" fmla="*/ 500937 w 2696561"/>
              <a:gd name="T31" fmla="*/ 167079 h 4469351"/>
              <a:gd name="T32" fmla="*/ 520817 w 2696561"/>
              <a:gd name="T33" fmla="*/ 173251 h 4469351"/>
              <a:gd name="T34" fmla="*/ 656304 w 2696561"/>
              <a:gd name="T35" fmla="*/ 377676 h 4469351"/>
              <a:gd name="T36" fmla="*/ 655539 w 2696561"/>
              <a:gd name="T37" fmla="*/ 392822 h 4469351"/>
              <a:gd name="T38" fmla="*/ 655539 w 2696561"/>
              <a:gd name="T39" fmla="*/ 854300 h 4469351"/>
              <a:gd name="T40" fmla="*/ 656304 w 2696561"/>
              <a:gd name="T41" fmla="*/ 869451 h 4469351"/>
              <a:gd name="T42" fmla="*/ 655539 w 2696561"/>
              <a:gd name="T43" fmla="*/ 884601 h 4469351"/>
              <a:gd name="T44" fmla="*/ 655539 w 2696561"/>
              <a:gd name="T45" fmla="*/ 891200 h 4469351"/>
              <a:gd name="T46" fmla="*/ 655206 w 2696561"/>
              <a:gd name="T47" fmla="*/ 891200 h 4469351"/>
              <a:gd name="T48" fmla="*/ 655177 w 2696561"/>
              <a:gd name="T49" fmla="*/ 891786 h 4469351"/>
              <a:gd name="T50" fmla="*/ 437882 w 2696561"/>
              <a:gd name="T51" fmla="*/ 1087897 h 4469351"/>
              <a:gd name="T52" fmla="*/ 236625 w 2696561"/>
              <a:gd name="T53" fmla="*/ 954480 h 4469351"/>
              <a:gd name="T54" fmla="*/ 236436 w 2696561"/>
              <a:gd name="T55" fmla="*/ 953962 h 4469351"/>
              <a:gd name="T56" fmla="*/ 224693 w 2696561"/>
              <a:gd name="T57" fmla="*/ 957607 h 4469351"/>
              <a:gd name="T58" fmla="*/ 187005 w 2696561"/>
              <a:gd name="T59" fmla="*/ 961407 h 4469351"/>
              <a:gd name="T60" fmla="*/ 0 w 2696561"/>
              <a:gd name="T61" fmla="*/ 774381 h 44693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96561"/>
              <a:gd name="T94" fmla="*/ 0 h 4469351"/>
              <a:gd name="T95" fmla="*/ 2696561 w 2696561"/>
              <a:gd name="T96" fmla="*/ 4469351 h 44693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96561" h="4469351">
                <a:moveTo>
                  <a:pt x="0" y="3181349"/>
                </a:moveTo>
                <a:cubicBezTo>
                  <a:pt x="0" y="2863088"/>
                  <a:pt x="193501" y="2590021"/>
                  <a:pt x="469273" y="2473380"/>
                </a:cubicBezTo>
                <a:lnTo>
                  <a:pt x="504360" y="2462488"/>
                </a:lnTo>
                <a:lnTo>
                  <a:pt x="480923" y="2419310"/>
                </a:lnTo>
                <a:cubicBezTo>
                  <a:pt x="446541" y="2338022"/>
                  <a:pt x="427529" y="2248650"/>
                  <a:pt x="427529" y="2154838"/>
                </a:cubicBezTo>
                <a:cubicBezTo>
                  <a:pt x="427529" y="1873400"/>
                  <a:pt x="598641" y="1631928"/>
                  <a:pt x="842506" y="1528782"/>
                </a:cubicBezTo>
                <a:lnTo>
                  <a:pt x="875314" y="1518598"/>
                </a:lnTo>
                <a:lnTo>
                  <a:pt x="878354" y="1458397"/>
                </a:lnTo>
                <a:cubicBezTo>
                  <a:pt x="919195" y="1056241"/>
                  <a:pt x="1221479" y="731374"/>
                  <a:pt x="1612563" y="656441"/>
                </a:cubicBezTo>
                <a:lnTo>
                  <a:pt x="1727078" y="645617"/>
                </a:lnTo>
                <a:lnTo>
                  <a:pt x="1731164" y="635071"/>
                </a:lnTo>
                <a:cubicBezTo>
                  <a:pt x="1743796" y="600804"/>
                  <a:pt x="1758450" y="559446"/>
                  <a:pt x="1775523" y="509345"/>
                </a:cubicBezTo>
                <a:cubicBezTo>
                  <a:pt x="1873400" y="143127"/>
                  <a:pt x="1828412" y="169782"/>
                  <a:pt x="1854856" y="0"/>
                </a:cubicBezTo>
                <a:cubicBezTo>
                  <a:pt x="1897858" y="149940"/>
                  <a:pt x="1976581" y="246306"/>
                  <a:pt x="2007676" y="420056"/>
                </a:cubicBezTo>
                <a:cubicBezTo>
                  <a:pt x="2031975" y="493472"/>
                  <a:pt x="2044367" y="569863"/>
                  <a:pt x="2053783" y="646999"/>
                </a:cubicBezTo>
                <a:lnTo>
                  <a:pt x="2058202" y="686403"/>
                </a:lnTo>
                <a:lnTo>
                  <a:pt x="2139884" y="711759"/>
                </a:lnTo>
                <a:cubicBezTo>
                  <a:pt x="2467019" y="850125"/>
                  <a:pt x="2696560" y="1174051"/>
                  <a:pt x="2696560" y="1551588"/>
                </a:cubicBezTo>
                <a:lnTo>
                  <a:pt x="2693418" y="1613811"/>
                </a:lnTo>
                <a:lnTo>
                  <a:pt x="2693418" y="3509677"/>
                </a:lnTo>
                <a:lnTo>
                  <a:pt x="2696561" y="3571920"/>
                </a:lnTo>
                <a:lnTo>
                  <a:pt x="2693418" y="3634162"/>
                </a:lnTo>
                <a:lnTo>
                  <a:pt x="2693418" y="3661270"/>
                </a:lnTo>
                <a:lnTo>
                  <a:pt x="2692049" y="3661270"/>
                </a:lnTo>
                <a:lnTo>
                  <a:pt x="2691928" y="3663677"/>
                </a:lnTo>
                <a:cubicBezTo>
                  <a:pt x="2645970" y="4116212"/>
                  <a:pt x="2263790" y="4469351"/>
                  <a:pt x="1799130" y="4469351"/>
                </a:cubicBezTo>
                <a:cubicBezTo>
                  <a:pt x="1427402" y="4469351"/>
                  <a:pt x="1108461" y="4243342"/>
                  <a:pt x="972224" y="3921241"/>
                </a:cubicBezTo>
                <a:lnTo>
                  <a:pt x="971445" y="3919113"/>
                </a:lnTo>
                <a:lnTo>
                  <a:pt x="923199" y="3934089"/>
                </a:lnTo>
                <a:cubicBezTo>
                  <a:pt x="873181" y="3944324"/>
                  <a:pt x="821393" y="3949699"/>
                  <a:pt x="768350" y="3949699"/>
                </a:cubicBezTo>
                <a:cubicBezTo>
                  <a:pt x="344002" y="3949699"/>
                  <a:pt x="0" y="3605697"/>
                  <a:pt x="0" y="3181349"/>
                </a:cubicBez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6" name="任意多边形 14"/>
          <p:cNvSpPr>
            <a:spLocks/>
          </p:cNvSpPr>
          <p:nvPr/>
        </p:nvSpPr>
        <p:spPr bwMode="auto">
          <a:xfrm rot="16200000" flipH="1">
            <a:off x="9562306" y="1434307"/>
            <a:ext cx="1330325" cy="2205038"/>
          </a:xfrm>
          <a:custGeom>
            <a:avLst/>
            <a:gdLst>
              <a:gd name="T0" fmla="*/ 0 w 2696561"/>
              <a:gd name="T1" fmla="*/ 774381 h 4469351"/>
              <a:gd name="T2" fmla="*/ 114214 w 2696561"/>
              <a:gd name="T3" fmla="*/ 602052 h 4469351"/>
              <a:gd name="T4" fmla="*/ 122754 w 2696561"/>
              <a:gd name="T5" fmla="*/ 599401 h 4469351"/>
              <a:gd name="T6" fmla="*/ 117050 w 2696561"/>
              <a:gd name="T7" fmla="*/ 588891 h 4469351"/>
              <a:gd name="T8" fmla="*/ 104055 w 2696561"/>
              <a:gd name="T9" fmla="*/ 524515 h 4469351"/>
              <a:gd name="T10" fmla="*/ 205054 w 2696561"/>
              <a:gd name="T11" fmla="*/ 372125 h 4469351"/>
              <a:gd name="T12" fmla="*/ 213039 w 2696561"/>
              <a:gd name="T13" fmla="*/ 369646 h 4469351"/>
              <a:gd name="T14" fmla="*/ 213779 w 2696561"/>
              <a:gd name="T15" fmla="*/ 354992 h 4469351"/>
              <a:gd name="T16" fmla="*/ 392475 w 2696561"/>
              <a:gd name="T17" fmla="*/ 159786 h 4469351"/>
              <a:gd name="T18" fmla="*/ 420346 w 2696561"/>
              <a:gd name="T19" fmla="*/ 157151 h 4469351"/>
              <a:gd name="T20" fmla="*/ 421341 w 2696561"/>
              <a:gd name="T21" fmla="*/ 154584 h 4469351"/>
              <a:gd name="T22" fmla="*/ 432137 w 2696561"/>
              <a:gd name="T23" fmla="*/ 123981 h 4469351"/>
              <a:gd name="T24" fmla="*/ 451445 w 2696561"/>
              <a:gd name="T25" fmla="*/ 0 h 4469351"/>
              <a:gd name="T26" fmla="*/ 488640 w 2696561"/>
              <a:gd name="T27" fmla="*/ 102247 h 4469351"/>
              <a:gd name="T28" fmla="*/ 499861 w 2696561"/>
              <a:gd name="T29" fmla="*/ 157488 h 4469351"/>
              <a:gd name="T30" fmla="*/ 500937 w 2696561"/>
              <a:gd name="T31" fmla="*/ 167079 h 4469351"/>
              <a:gd name="T32" fmla="*/ 520817 w 2696561"/>
              <a:gd name="T33" fmla="*/ 173251 h 4469351"/>
              <a:gd name="T34" fmla="*/ 656304 w 2696561"/>
              <a:gd name="T35" fmla="*/ 377676 h 4469351"/>
              <a:gd name="T36" fmla="*/ 655539 w 2696561"/>
              <a:gd name="T37" fmla="*/ 392822 h 4469351"/>
              <a:gd name="T38" fmla="*/ 655539 w 2696561"/>
              <a:gd name="T39" fmla="*/ 854300 h 4469351"/>
              <a:gd name="T40" fmla="*/ 656304 w 2696561"/>
              <a:gd name="T41" fmla="*/ 869451 h 4469351"/>
              <a:gd name="T42" fmla="*/ 655539 w 2696561"/>
              <a:gd name="T43" fmla="*/ 884601 h 4469351"/>
              <a:gd name="T44" fmla="*/ 655539 w 2696561"/>
              <a:gd name="T45" fmla="*/ 891200 h 4469351"/>
              <a:gd name="T46" fmla="*/ 655206 w 2696561"/>
              <a:gd name="T47" fmla="*/ 891200 h 4469351"/>
              <a:gd name="T48" fmla="*/ 655177 w 2696561"/>
              <a:gd name="T49" fmla="*/ 891786 h 4469351"/>
              <a:gd name="T50" fmla="*/ 437882 w 2696561"/>
              <a:gd name="T51" fmla="*/ 1087897 h 4469351"/>
              <a:gd name="T52" fmla="*/ 236625 w 2696561"/>
              <a:gd name="T53" fmla="*/ 954480 h 4469351"/>
              <a:gd name="T54" fmla="*/ 236436 w 2696561"/>
              <a:gd name="T55" fmla="*/ 953962 h 4469351"/>
              <a:gd name="T56" fmla="*/ 224693 w 2696561"/>
              <a:gd name="T57" fmla="*/ 957607 h 4469351"/>
              <a:gd name="T58" fmla="*/ 187005 w 2696561"/>
              <a:gd name="T59" fmla="*/ 961407 h 4469351"/>
              <a:gd name="T60" fmla="*/ 0 w 2696561"/>
              <a:gd name="T61" fmla="*/ 774381 h 44693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96561"/>
              <a:gd name="T94" fmla="*/ 0 h 4469351"/>
              <a:gd name="T95" fmla="*/ 2696561 w 2696561"/>
              <a:gd name="T96" fmla="*/ 4469351 h 44693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96561" h="4469351">
                <a:moveTo>
                  <a:pt x="0" y="3181349"/>
                </a:moveTo>
                <a:cubicBezTo>
                  <a:pt x="0" y="2863088"/>
                  <a:pt x="193501" y="2590021"/>
                  <a:pt x="469273" y="2473380"/>
                </a:cubicBezTo>
                <a:lnTo>
                  <a:pt x="504360" y="2462488"/>
                </a:lnTo>
                <a:lnTo>
                  <a:pt x="480923" y="2419310"/>
                </a:lnTo>
                <a:cubicBezTo>
                  <a:pt x="446541" y="2338022"/>
                  <a:pt x="427529" y="2248650"/>
                  <a:pt x="427529" y="2154838"/>
                </a:cubicBezTo>
                <a:cubicBezTo>
                  <a:pt x="427529" y="1873400"/>
                  <a:pt x="598641" y="1631928"/>
                  <a:pt x="842506" y="1528782"/>
                </a:cubicBezTo>
                <a:lnTo>
                  <a:pt x="875314" y="1518598"/>
                </a:lnTo>
                <a:lnTo>
                  <a:pt x="878354" y="1458397"/>
                </a:lnTo>
                <a:cubicBezTo>
                  <a:pt x="919195" y="1056241"/>
                  <a:pt x="1221479" y="731374"/>
                  <a:pt x="1612563" y="656441"/>
                </a:cubicBezTo>
                <a:lnTo>
                  <a:pt x="1727078" y="645617"/>
                </a:lnTo>
                <a:lnTo>
                  <a:pt x="1731164" y="635071"/>
                </a:lnTo>
                <a:cubicBezTo>
                  <a:pt x="1743796" y="600804"/>
                  <a:pt x="1758450" y="559446"/>
                  <a:pt x="1775523" y="509345"/>
                </a:cubicBezTo>
                <a:cubicBezTo>
                  <a:pt x="1873400" y="143127"/>
                  <a:pt x="1828412" y="169782"/>
                  <a:pt x="1854856" y="0"/>
                </a:cubicBezTo>
                <a:cubicBezTo>
                  <a:pt x="1897858" y="149940"/>
                  <a:pt x="1976581" y="246306"/>
                  <a:pt x="2007676" y="420056"/>
                </a:cubicBezTo>
                <a:cubicBezTo>
                  <a:pt x="2031975" y="493472"/>
                  <a:pt x="2044367" y="569863"/>
                  <a:pt x="2053783" y="646999"/>
                </a:cubicBezTo>
                <a:lnTo>
                  <a:pt x="2058202" y="686403"/>
                </a:lnTo>
                <a:lnTo>
                  <a:pt x="2139884" y="711759"/>
                </a:lnTo>
                <a:cubicBezTo>
                  <a:pt x="2467019" y="850125"/>
                  <a:pt x="2696560" y="1174051"/>
                  <a:pt x="2696560" y="1551588"/>
                </a:cubicBezTo>
                <a:lnTo>
                  <a:pt x="2693418" y="1613811"/>
                </a:lnTo>
                <a:lnTo>
                  <a:pt x="2693418" y="3509677"/>
                </a:lnTo>
                <a:lnTo>
                  <a:pt x="2696561" y="3571920"/>
                </a:lnTo>
                <a:lnTo>
                  <a:pt x="2693418" y="3634162"/>
                </a:lnTo>
                <a:lnTo>
                  <a:pt x="2693418" y="3661270"/>
                </a:lnTo>
                <a:lnTo>
                  <a:pt x="2692049" y="3661270"/>
                </a:lnTo>
                <a:lnTo>
                  <a:pt x="2691928" y="3663677"/>
                </a:lnTo>
                <a:cubicBezTo>
                  <a:pt x="2645970" y="4116212"/>
                  <a:pt x="2263790" y="4469351"/>
                  <a:pt x="1799130" y="4469351"/>
                </a:cubicBezTo>
                <a:cubicBezTo>
                  <a:pt x="1427402" y="4469351"/>
                  <a:pt x="1108461" y="4243342"/>
                  <a:pt x="972224" y="3921241"/>
                </a:cubicBezTo>
                <a:lnTo>
                  <a:pt x="971445" y="3919113"/>
                </a:lnTo>
                <a:lnTo>
                  <a:pt x="923199" y="3934089"/>
                </a:lnTo>
                <a:cubicBezTo>
                  <a:pt x="873181" y="3944324"/>
                  <a:pt x="821393" y="3949699"/>
                  <a:pt x="768350" y="3949699"/>
                </a:cubicBezTo>
                <a:cubicBezTo>
                  <a:pt x="344002" y="3949699"/>
                  <a:pt x="0" y="3605697"/>
                  <a:pt x="0" y="3181349"/>
                </a:cubicBez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7" name="文本框 15"/>
          <p:cNvSpPr>
            <a:spLocks noChangeArrowheads="1"/>
          </p:cNvSpPr>
          <p:nvPr/>
        </p:nvSpPr>
        <p:spPr bwMode="auto">
          <a:xfrm>
            <a:off x="801688" y="3668713"/>
            <a:ext cx="21748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8" name="文本框 16"/>
          <p:cNvSpPr>
            <a:spLocks noChangeArrowheads="1"/>
          </p:cNvSpPr>
          <p:nvPr/>
        </p:nvSpPr>
        <p:spPr bwMode="auto">
          <a:xfrm>
            <a:off x="3703638" y="3668713"/>
            <a:ext cx="21463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89" name="文本框 17"/>
          <p:cNvSpPr>
            <a:spLocks noChangeArrowheads="1"/>
          </p:cNvSpPr>
          <p:nvPr/>
        </p:nvSpPr>
        <p:spPr bwMode="auto">
          <a:xfrm>
            <a:off x="6661150" y="3668713"/>
            <a:ext cx="21653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90" name="文本框 18"/>
          <p:cNvSpPr>
            <a:spLocks noChangeArrowheads="1"/>
          </p:cNvSpPr>
          <p:nvPr/>
        </p:nvSpPr>
        <p:spPr bwMode="auto">
          <a:xfrm>
            <a:off x="9467850" y="3668713"/>
            <a:ext cx="21907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91" name="文本框 19"/>
          <p:cNvSpPr>
            <a:spLocks noChangeArrowheads="1"/>
          </p:cNvSpPr>
          <p:nvPr/>
        </p:nvSpPr>
        <p:spPr bwMode="auto">
          <a:xfrm>
            <a:off x="1228725" y="2382838"/>
            <a:ext cx="121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2016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92" name="文本框 20"/>
          <p:cNvSpPr>
            <a:spLocks noChangeArrowheads="1"/>
          </p:cNvSpPr>
          <p:nvPr/>
        </p:nvSpPr>
        <p:spPr bwMode="auto">
          <a:xfrm>
            <a:off x="4095750" y="2382838"/>
            <a:ext cx="121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2017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93" name="文本框 21"/>
          <p:cNvSpPr>
            <a:spLocks noChangeArrowheads="1"/>
          </p:cNvSpPr>
          <p:nvPr/>
        </p:nvSpPr>
        <p:spPr bwMode="auto">
          <a:xfrm>
            <a:off x="6927850" y="2382838"/>
            <a:ext cx="121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2018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594" name="文本框 22"/>
          <p:cNvSpPr>
            <a:spLocks noChangeArrowheads="1"/>
          </p:cNvSpPr>
          <p:nvPr/>
        </p:nvSpPr>
        <p:spPr bwMode="auto">
          <a:xfrm>
            <a:off x="9755188" y="2382838"/>
            <a:ext cx="121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2019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椭圆 15"/>
          <p:cNvSpPr>
            <a:spLocks noChangeArrowheads="1"/>
          </p:cNvSpPr>
          <p:nvPr/>
        </p:nvSpPr>
        <p:spPr bwMode="auto">
          <a:xfrm>
            <a:off x="2695575" y="4662488"/>
            <a:ext cx="800100" cy="798512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3" name="椭圆 7"/>
          <p:cNvSpPr>
            <a:spLocks noChangeArrowheads="1"/>
          </p:cNvSpPr>
          <p:nvPr/>
        </p:nvSpPr>
        <p:spPr bwMode="auto">
          <a:xfrm>
            <a:off x="6534150" y="3619500"/>
            <a:ext cx="1701800" cy="17018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4" name="椭圆 8"/>
          <p:cNvSpPr>
            <a:spLocks noChangeArrowheads="1"/>
          </p:cNvSpPr>
          <p:nvPr/>
        </p:nvSpPr>
        <p:spPr bwMode="auto">
          <a:xfrm>
            <a:off x="3797300" y="1397000"/>
            <a:ext cx="3543300" cy="3543300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5" name="椭圆 1"/>
          <p:cNvSpPr>
            <a:spLocks noChangeArrowheads="1"/>
          </p:cNvSpPr>
          <p:nvPr/>
        </p:nvSpPr>
        <p:spPr bwMode="auto">
          <a:xfrm>
            <a:off x="6534150" y="812800"/>
            <a:ext cx="2590800" cy="25908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6" name="椭圆 9"/>
          <p:cNvSpPr>
            <a:spLocks noChangeArrowheads="1"/>
          </p:cNvSpPr>
          <p:nvPr/>
        </p:nvSpPr>
        <p:spPr bwMode="auto">
          <a:xfrm>
            <a:off x="2954338" y="3390900"/>
            <a:ext cx="1930400" cy="19304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7" name="椭圆 10"/>
          <p:cNvSpPr>
            <a:spLocks noChangeArrowheads="1"/>
          </p:cNvSpPr>
          <p:nvPr/>
        </p:nvSpPr>
        <p:spPr bwMode="auto">
          <a:xfrm>
            <a:off x="1914525" y="1397000"/>
            <a:ext cx="514350" cy="51435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8" name="椭圆 11"/>
          <p:cNvSpPr>
            <a:spLocks noChangeArrowheads="1"/>
          </p:cNvSpPr>
          <p:nvPr/>
        </p:nvSpPr>
        <p:spPr bwMode="auto">
          <a:xfrm>
            <a:off x="5280025" y="5842000"/>
            <a:ext cx="288925" cy="28892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09" name="椭圆 12"/>
          <p:cNvSpPr>
            <a:spLocks noChangeArrowheads="1"/>
          </p:cNvSpPr>
          <p:nvPr/>
        </p:nvSpPr>
        <p:spPr bwMode="auto">
          <a:xfrm>
            <a:off x="9815513" y="2139950"/>
            <a:ext cx="523875" cy="52387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10" name="椭圆 13"/>
          <p:cNvSpPr>
            <a:spLocks noChangeArrowheads="1"/>
          </p:cNvSpPr>
          <p:nvPr/>
        </p:nvSpPr>
        <p:spPr bwMode="auto">
          <a:xfrm>
            <a:off x="5045075" y="412750"/>
            <a:ext cx="798513" cy="8001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11" name="椭圆 14"/>
          <p:cNvSpPr>
            <a:spLocks noChangeArrowheads="1"/>
          </p:cNvSpPr>
          <p:nvPr/>
        </p:nvSpPr>
        <p:spPr bwMode="auto">
          <a:xfrm>
            <a:off x="9763125" y="4819650"/>
            <a:ext cx="244475" cy="242888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12" name="文本框 2"/>
          <p:cNvSpPr>
            <a:spLocks noChangeArrowheads="1"/>
          </p:cNvSpPr>
          <p:nvPr/>
        </p:nvSpPr>
        <p:spPr bwMode="auto">
          <a:xfrm>
            <a:off x="4921250" y="1384300"/>
            <a:ext cx="1603324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9900" b="1">
                <a:solidFill>
                  <a:schemeClr val="bg1"/>
                </a:solidFill>
                <a:latin typeface="Arial" panose="020B0604020202020204" pitchFamily="34" charset="0"/>
                <a:ea typeface="方正姚体" panose="02010601030101010101" pitchFamily="2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sz="19900" b="1">
              <a:solidFill>
                <a:schemeClr val="bg1"/>
              </a:solidFill>
              <a:latin typeface="Arial" panose="020B0604020202020204" pitchFamily="34" charset="0"/>
              <a:ea typeface="方正姚体" panose="02010601030101010101" pitchFamily="2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613" name="文本框 17"/>
          <p:cNvSpPr>
            <a:spLocks noChangeArrowheads="1"/>
          </p:cNvSpPr>
          <p:nvPr/>
        </p:nvSpPr>
        <p:spPr bwMode="auto">
          <a:xfrm>
            <a:off x="7054850" y="1397000"/>
            <a:ext cx="21002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任意多边形 10"/>
          <p:cNvSpPr>
            <a:spLocks/>
          </p:cNvSpPr>
          <p:nvPr/>
        </p:nvSpPr>
        <p:spPr bwMode="auto">
          <a:xfrm rot="-7168152">
            <a:off x="1146175" y="3406775"/>
            <a:ext cx="2047875" cy="1743075"/>
          </a:xfrm>
          <a:custGeom>
            <a:avLst/>
            <a:gdLst>
              <a:gd name="T0" fmla="*/ 719097 w 2908954"/>
              <a:gd name="T1" fmla="*/ 0 h 2477358"/>
              <a:gd name="T2" fmla="*/ 838297 w 2908954"/>
              <a:gd name="T3" fmla="*/ 49320 h 2477358"/>
              <a:gd name="T4" fmla="*/ 855569 w 2908954"/>
              <a:gd name="T5" fmla="*/ 70231 h 2477358"/>
              <a:gd name="T6" fmla="*/ 841225 w 2908954"/>
              <a:gd name="T7" fmla="*/ 45527 h 2477358"/>
              <a:gd name="T8" fmla="*/ 841232 w 2908954"/>
              <a:gd name="T9" fmla="*/ 45534 h 2477358"/>
              <a:gd name="T10" fmla="*/ 1441684 w 2908954"/>
              <a:gd name="T11" fmla="*/ 1079655 h 2477358"/>
              <a:gd name="T12" fmla="*/ 1186475 w 2908954"/>
              <a:gd name="T13" fmla="*/ 1226432 h 2477358"/>
              <a:gd name="T14" fmla="*/ 1181164 w 2908954"/>
              <a:gd name="T15" fmla="*/ 1219337 h 2477358"/>
              <a:gd name="T16" fmla="*/ 719101 w 2908954"/>
              <a:gd name="T17" fmla="*/ 1001669 h 2477358"/>
              <a:gd name="T18" fmla="*/ 257037 w 2908954"/>
              <a:gd name="T19" fmla="*/ 1219337 h 2477358"/>
              <a:gd name="T20" fmla="*/ 255912 w 2908954"/>
              <a:gd name="T21" fmla="*/ 1220840 h 2477358"/>
              <a:gd name="T22" fmla="*/ 0 w 2908954"/>
              <a:gd name="T23" fmla="*/ 1073659 h 2477358"/>
              <a:gd name="T24" fmla="*/ 582640 w 2908954"/>
              <a:gd name="T25" fmla="*/ 70214 h 2477358"/>
              <a:gd name="T26" fmla="*/ 599897 w 2908954"/>
              <a:gd name="T27" fmla="*/ 49320 h 2477358"/>
              <a:gd name="T28" fmla="*/ 719097 w 2908954"/>
              <a:gd name="T29" fmla="*/ 0 h 2477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08954"/>
              <a:gd name="T46" fmla="*/ 0 h 2477358"/>
              <a:gd name="T47" fmla="*/ 2908954 w 2908954"/>
              <a:gd name="T48" fmla="*/ 2477358 h 2477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908954" h="2477358">
                <a:moveTo>
                  <a:pt x="1450957" y="0"/>
                </a:moveTo>
                <a:cubicBezTo>
                  <a:pt x="1544883" y="0"/>
                  <a:pt x="1629919" y="38072"/>
                  <a:pt x="1691471" y="99625"/>
                </a:cubicBezTo>
                <a:lnTo>
                  <a:pt x="1726323" y="141866"/>
                </a:lnTo>
                <a:lnTo>
                  <a:pt x="1697379" y="91962"/>
                </a:lnTo>
                <a:lnTo>
                  <a:pt x="1697394" y="91976"/>
                </a:lnTo>
                <a:lnTo>
                  <a:pt x="2908954" y="2180873"/>
                </a:lnTo>
                <a:lnTo>
                  <a:pt x="2394007" y="2477358"/>
                </a:lnTo>
                <a:lnTo>
                  <a:pt x="2383290" y="2463026"/>
                </a:lnTo>
                <a:cubicBezTo>
                  <a:pt x="2161683" y="2194501"/>
                  <a:pt x="1826311" y="2023343"/>
                  <a:pt x="1450963" y="2023343"/>
                </a:cubicBezTo>
                <a:cubicBezTo>
                  <a:pt x="1075615" y="2023343"/>
                  <a:pt x="740243" y="2194501"/>
                  <a:pt x="518637" y="2463026"/>
                </a:cubicBezTo>
                <a:lnTo>
                  <a:pt x="516366" y="2466063"/>
                </a:lnTo>
                <a:lnTo>
                  <a:pt x="0" y="2168761"/>
                </a:lnTo>
                <a:lnTo>
                  <a:pt x="1175620" y="141830"/>
                </a:lnTo>
                <a:lnTo>
                  <a:pt x="1210442" y="99625"/>
                </a:lnTo>
                <a:cubicBezTo>
                  <a:pt x="1271995" y="38072"/>
                  <a:pt x="1357030" y="0"/>
                  <a:pt x="1450957" y="0"/>
                </a:cubicBez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27" name="任意多边形 11"/>
          <p:cNvSpPr>
            <a:spLocks/>
          </p:cNvSpPr>
          <p:nvPr/>
        </p:nvSpPr>
        <p:spPr bwMode="auto">
          <a:xfrm rot="7168152" flipH="1">
            <a:off x="3568700" y="3406775"/>
            <a:ext cx="2047875" cy="1743075"/>
          </a:xfrm>
          <a:custGeom>
            <a:avLst/>
            <a:gdLst>
              <a:gd name="T0" fmla="*/ 719097 w 2908954"/>
              <a:gd name="T1" fmla="*/ 0 h 2477358"/>
              <a:gd name="T2" fmla="*/ 838297 w 2908954"/>
              <a:gd name="T3" fmla="*/ 49320 h 2477358"/>
              <a:gd name="T4" fmla="*/ 855569 w 2908954"/>
              <a:gd name="T5" fmla="*/ 70231 h 2477358"/>
              <a:gd name="T6" fmla="*/ 841225 w 2908954"/>
              <a:gd name="T7" fmla="*/ 45527 h 2477358"/>
              <a:gd name="T8" fmla="*/ 841232 w 2908954"/>
              <a:gd name="T9" fmla="*/ 45534 h 2477358"/>
              <a:gd name="T10" fmla="*/ 1441684 w 2908954"/>
              <a:gd name="T11" fmla="*/ 1079655 h 2477358"/>
              <a:gd name="T12" fmla="*/ 1186475 w 2908954"/>
              <a:gd name="T13" fmla="*/ 1226432 h 2477358"/>
              <a:gd name="T14" fmla="*/ 1181164 w 2908954"/>
              <a:gd name="T15" fmla="*/ 1219337 h 2477358"/>
              <a:gd name="T16" fmla="*/ 719101 w 2908954"/>
              <a:gd name="T17" fmla="*/ 1001669 h 2477358"/>
              <a:gd name="T18" fmla="*/ 257037 w 2908954"/>
              <a:gd name="T19" fmla="*/ 1219337 h 2477358"/>
              <a:gd name="T20" fmla="*/ 255912 w 2908954"/>
              <a:gd name="T21" fmla="*/ 1220840 h 2477358"/>
              <a:gd name="T22" fmla="*/ 0 w 2908954"/>
              <a:gd name="T23" fmla="*/ 1073659 h 2477358"/>
              <a:gd name="T24" fmla="*/ 582640 w 2908954"/>
              <a:gd name="T25" fmla="*/ 70214 h 2477358"/>
              <a:gd name="T26" fmla="*/ 599897 w 2908954"/>
              <a:gd name="T27" fmla="*/ 49320 h 2477358"/>
              <a:gd name="T28" fmla="*/ 719097 w 2908954"/>
              <a:gd name="T29" fmla="*/ 0 h 2477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08954"/>
              <a:gd name="T46" fmla="*/ 0 h 2477358"/>
              <a:gd name="T47" fmla="*/ 2908954 w 2908954"/>
              <a:gd name="T48" fmla="*/ 2477358 h 2477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908954" h="2477358">
                <a:moveTo>
                  <a:pt x="1450957" y="0"/>
                </a:moveTo>
                <a:cubicBezTo>
                  <a:pt x="1544883" y="0"/>
                  <a:pt x="1629919" y="38072"/>
                  <a:pt x="1691471" y="99625"/>
                </a:cubicBezTo>
                <a:lnTo>
                  <a:pt x="1726323" y="141866"/>
                </a:lnTo>
                <a:lnTo>
                  <a:pt x="1697379" y="91962"/>
                </a:lnTo>
                <a:lnTo>
                  <a:pt x="1697394" y="91976"/>
                </a:lnTo>
                <a:lnTo>
                  <a:pt x="2908954" y="2180873"/>
                </a:lnTo>
                <a:lnTo>
                  <a:pt x="2394007" y="2477358"/>
                </a:lnTo>
                <a:lnTo>
                  <a:pt x="2383290" y="2463026"/>
                </a:lnTo>
                <a:cubicBezTo>
                  <a:pt x="2161683" y="2194501"/>
                  <a:pt x="1826311" y="2023343"/>
                  <a:pt x="1450963" y="2023343"/>
                </a:cubicBezTo>
                <a:cubicBezTo>
                  <a:pt x="1075615" y="2023343"/>
                  <a:pt x="740243" y="2194501"/>
                  <a:pt x="518637" y="2463026"/>
                </a:cubicBezTo>
                <a:lnTo>
                  <a:pt x="516366" y="2466063"/>
                </a:lnTo>
                <a:lnTo>
                  <a:pt x="0" y="2168761"/>
                </a:lnTo>
                <a:lnTo>
                  <a:pt x="1175620" y="141830"/>
                </a:lnTo>
                <a:lnTo>
                  <a:pt x="1210442" y="99625"/>
                </a:lnTo>
                <a:cubicBezTo>
                  <a:pt x="1271995" y="38072"/>
                  <a:pt x="1357030" y="0"/>
                  <a:pt x="1450957" y="0"/>
                </a:cubicBez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28" name="任意多边形 8"/>
          <p:cNvSpPr>
            <a:spLocks/>
          </p:cNvSpPr>
          <p:nvPr/>
        </p:nvSpPr>
        <p:spPr bwMode="auto">
          <a:xfrm>
            <a:off x="2355850" y="1335088"/>
            <a:ext cx="2046288" cy="1744662"/>
          </a:xfrm>
          <a:custGeom>
            <a:avLst/>
            <a:gdLst>
              <a:gd name="T0" fmla="*/ 717983 w 2908954"/>
              <a:gd name="T1" fmla="*/ 0 h 2477358"/>
              <a:gd name="T2" fmla="*/ 836998 w 2908954"/>
              <a:gd name="T3" fmla="*/ 49410 h 2477358"/>
              <a:gd name="T4" fmla="*/ 854244 w 2908954"/>
              <a:gd name="T5" fmla="*/ 70360 h 2477358"/>
              <a:gd name="T6" fmla="*/ 839921 w 2908954"/>
              <a:gd name="T7" fmla="*/ 45610 h 2477358"/>
              <a:gd name="T8" fmla="*/ 839929 w 2908954"/>
              <a:gd name="T9" fmla="*/ 45616 h 2477358"/>
              <a:gd name="T10" fmla="*/ 1439450 w 2908954"/>
              <a:gd name="T11" fmla="*/ 1081622 h 2477358"/>
              <a:gd name="T12" fmla="*/ 1184637 w 2908954"/>
              <a:gd name="T13" fmla="*/ 1228666 h 2477358"/>
              <a:gd name="T14" fmla="*/ 1179333 w 2908954"/>
              <a:gd name="T15" fmla="*/ 1221558 h 2477358"/>
              <a:gd name="T16" fmla="*/ 717986 w 2908954"/>
              <a:gd name="T17" fmla="*/ 1003493 h 2477358"/>
              <a:gd name="T18" fmla="*/ 256639 w 2908954"/>
              <a:gd name="T19" fmla="*/ 1221558 h 2477358"/>
              <a:gd name="T20" fmla="*/ 255516 w 2908954"/>
              <a:gd name="T21" fmla="*/ 1223064 h 2477358"/>
              <a:gd name="T22" fmla="*/ 0 w 2908954"/>
              <a:gd name="T23" fmla="*/ 1075615 h 2477358"/>
              <a:gd name="T24" fmla="*/ 581737 w 2908954"/>
              <a:gd name="T25" fmla="*/ 70342 h 2477358"/>
              <a:gd name="T26" fmla="*/ 598968 w 2908954"/>
              <a:gd name="T27" fmla="*/ 49410 h 2477358"/>
              <a:gd name="T28" fmla="*/ 717983 w 2908954"/>
              <a:gd name="T29" fmla="*/ 0 h 2477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08954"/>
              <a:gd name="T46" fmla="*/ 0 h 2477358"/>
              <a:gd name="T47" fmla="*/ 2908954 w 2908954"/>
              <a:gd name="T48" fmla="*/ 2477358 h 2477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908954" h="2477358">
                <a:moveTo>
                  <a:pt x="1450957" y="0"/>
                </a:moveTo>
                <a:cubicBezTo>
                  <a:pt x="1544883" y="0"/>
                  <a:pt x="1629919" y="38072"/>
                  <a:pt x="1691471" y="99625"/>
                </a:cubicBezTo>
                <a:lnTo>
                  <a:pt x="1726323" y="141866"/>
                </a:lnTo>
                <a:lnTo>
                  <a:pt x="1697379" y="91962"/>
                </a:lnTo>
                <a:lnTo>
                  <a:pt x="1697394" y="91976"/>
                </a:lnTo>
                <a:lnTo>
                  <a:pt x="2908954" y="2180873"/>
                </a:lnTo>
                <a:lnTo>
                  <a:pt x="2394007" y="2477358"/>
                </a:lnTo>
                <a:lnTo>
                  <a:pt x="2383290" y="2463026"/>
                </a:lnTo>
                <a:cubicBezTo>
                  <a:pt x="2161683" y="2194501"/>
                  <a:pt x="1826311" y="2023343"/>
                  <a:pt x="1450963" y="2023343"/>
                </a:cubicBezTo>
                <a:cubicBezTo>
                  <a:pt x="1075615" y="2023343"/>
                  <a:pt x="740243" y="2194501"/>
                  <a:pt x="518637" y="2463026"/>
                </a:cubicBezTo>
                <a:lnTo>
                  <a:pt x="516366" y="2466063"/>
                </a:lnTo>
                <a:lnTo>
                  <a:pt x="0" y="2168761"/>
                </a:lnTo>
                <a:lnTo>
                  <a:pt x="1175620" y="141830"/>
                </a:lnTo>
                <a:lnTo>
                  <a:pt x="1210442" y="99625"/>
                </a:lnTo>
                <a:cubicBezTo>
                  <a:pt x="1271995" y="38072"/>
                  <a:pt x="1357030" y="0"/>
                  <a:pt x="1450957" y="0"/>
                </a:cubicBez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29" name="椭圆 9"/>
          <p:cNvSpPr>
            <a:spLocks noChangeArrowheads="1"/>
          </p:cNvSpPr>
          <p:nvPr/>
        </p:nvSpPr>
        <p:spPr bwMode="auto">
          <a:xfrm>
            <a:off x="2630488" y="2841625"/>
            <a:ext cx="1497012" cy="1497013"/>
          </a:xfrm>
          <a:prstGeom prst="ellipse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0" name="文本框 24"/>
          <p:cNvSpPr>
            <a:spLocks noChangeArrowheads="1"/>
          </p:cNvSpPr>
          <p:nvPr/>
        </p:nvSpPr>
        <p:spPr bwMode="auto">
          <a:xfrm>
            <a:off x="2894013" y="1936750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4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1" name="文本框 25"/>
          <p:cNvSpPr>
            <a:spLocks noChangeArrowheads="1"/>
          </p:cNvSpPr>
          <p:nvPr/>
        </p:nvSpPr>
        <p:spPr bwMode="auto">
          <a:xfrm>
            <a:off x="1784350" y="3881438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4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2" name="文本框 26"/>
          <p:cNvSpPr>
            <a:spLocks noChangeArrowheads="1"/>
          </p:cNvSpPr>
          <p:nvPr/>
        </p:nvSpPr>
        <p:spPr bwMode="auto">
          <a:xfrm>
            <a:off x="4097338" y="3930650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40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3" name="矩形 33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4" name="矩形 34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5" name="矩形 35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6" name="矩形 36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37" name="矩形 37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6638" name="组合 38"/>
          <p:cNvGrpSpPr>
            <a:grpSpLocks/>
          </p:cNvGrpSpPr>
          <p:nvPr/>
        </p:nvGrpSpPr>
        <p:grpSpPr bwMode="auto">
          <a:xfrm>
            <a:off x="963613" y="5573713"/>
            <a:ext cx="471487" cy="598487"/>
            <a:chOff x="0" y="0"/>
            <a:chExt cx="1056192" cy="743368"/>
          </a:xfrm>
        </p:grpSpPr>
        <p:sp>
          <p:nvSpPr>
            <p:cNvPr id="26651" name="矩形 39"/>
            <p:cNvSpPr>
              <a:spLocks noChangeArrowheads="1"/>
            </p:cNvSpPr>
            <p:nvPr/>
          </p:nvSpPr>
          <p:spPr bwMode="auto">
            <a:xfrm>
              <a:off x="0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52" name="矩形 40"/>
            <p:cNvSpPr>
              <a:spLocks noChangeArrowheads="1"/>
            </p:cNvSpPr>
            <p:nvPr/>
          </p:nvSpPr>
          <p:spPr bwMode="auto">
            <a:xfrm>
              <a:off x="954898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53" name="矩形 41"/>
            <p:cNvSpPr>
              <a:spLocks noChangeArrowheads="1"/>
            </p:cNvSpPr>
            <p:nvPr/>
          </p:nvSpPr>
          <p:spPr bwMode="auto">
            <a:xfrm>
              <a:off x="750235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54" name="矩形 42"/>
            <p:cNvSpPr>
              <a:spLocks noChangeArrowheads="1"/>
            </p:cNvSpPr>
            <p:nvPr/>
          </p:nvSpPr>
          <p:spPr bwMode="auto">
            <a:xfrm>
              <a:off x="424185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6639" name="组合 45"/>
          <p:cNvGrpSpPr>
            <a:grpSpLocks/>
          </p:cNvGrpSpPr>
          <p:nvPr/>
        </p:nvGrpSpPr>
        <p:grpSpPr bwMode="auto">
          <a:xfrm>
            <a:off x="5513388" y="5607050"/>
            <a:ext cx="463550" cy="600075"/>
            <a:chOff x="0" y="0"/>
            <a:chExt cx="1039259" cy="743368"/>
          </a:xfrm>
        </p:grpSpPr>
        <p:sp>
          <p:nvSpPr>
            <p:cNvPr id="26647" name="矩形 46"/>
            <p:cNvSpPr>
              <a:spLocks noChangeArrowheads="1"/>
            </p:cNvSpPr>
            <p:nvPr/>
          </p:nvSpPr>
          <p:spPr bwMode="auto">
            <a:xfrm flipH="1">
              <a:off x="659405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48" name="矩形 47"/>
            <p:cNvSpPr>
              <a:spLocks noChangeArrowheads="1"/>
            </p:cNvSpPr>
            <p:nvPr/>
          </p:nvSpPr>
          <p:spPr bwMode="auto">
            <a:xfrm flipH="1">
              <a:off x="0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49" name="矩形 48"/>
            <p:cNvSpPr>
              <a:spLocks noChangeArrowheads="1"/>
            </p:cNvSpPr>
            <p:nvPr/>
          </p:nvSpPr>
          <p:spPr bwMode="auto">
            <a:xfrm flipH="1">
              <a:off x="128692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650" name="矩形 49"/>
            <p:cNvSpPr>
              <a:spLocks noChangeArrowheads="1"/>
            </p:cNvSpPr>
            <p:nvPr/>
          </p:nvSpPr>
          <p:spPr bwMode="auto">
            <a:xfrm flipH="1">
              <a:off x="335608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6640" name="文本框 50"/>
          <p:cNvSpPr>
            <a:spLocks noChangeArrowheads="1"/>
          </p:cNvSpPr>
          <p:nvPr/>
        </p:nvSpPr>
        <p:spPr bwMode="auto">
          <a:xfrm>
            <a:off x="1512888" y="5484813"/>
            <a:ext cx="3951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1" name="椭圆 51"/>
          <p:cNvSpPr>
            <a:spLocks noChangeArrowheads="1"/>
          </p:cNvSpPr>
          <p:nvPr/>
        </p:nvSpPr>
        <p:spPr bwMode="auto">
          <a:xfrm>
            <a:off x="6824663" y="2047875"/>
            <a:ext cx="447675" cy="44767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2" name="椭圆 52"/>
          <p:cNvSpPr>
            <a:spLocks noChangeArrowheads="1"/>
          </p:cNvSpPr>
          <p:nvPr/>
        </p:nvSpPr>
        <p:spPr bwMode="auto">
          <a:xfrm>
            <a:off x="6824663" y="3244850"/>
            <a:ext cx="447675" cy="447675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3" name="椭圆 53"/>
          <p:cNvSpPr>
            <a:spLocks noChangeArrowheads="1"/>
          </p:cNvSpPr>
          <p:nvPr/>
        </p:nvSpPr>
        <p:spPr bwMode="auto">
          <a:xfrm>
            <a:off x="6824663" y="4441825"/>
            <a:ext cx="447675" cy="447675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4" name="文本框 54"/>
          <p:cNvSpPr>
            <a:spLocks noChangeArrowheads="1"/>
          </p:cNvSpPr>
          <p:nvPr/>
        </p:nvSpPr>
        <p:spPr bwMode="auto">
          <a:xfrm>
            <a:off x="7648575" y="1703388"/>
            <a:ext cx="328993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5" name="文本框 55"/>
          <p:cNvSpPr>
            <a:spLocks noChangeArrowheads="1"/>
          </p:cNvSpPr>
          <p:nvPr/>
        </p:nvSpPr>
        <p:spPr bwMode="auto">
          <a:xfrm>
            <a:off x="7648575" y="2900363"/>
            <a:ext cx="336994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646" name="文本框 56"/>
          <p:cNvSpPr>
            <a:spLocks noChangeArrowheads="1"/>
          </p:cNvSpPr>
          <p:nvPr/>
        </p:nvSpPr>
        <p:spPr bwMode="auto">
          <a:xfrm>
            <a:off x="7648575" y="4111625"/>
            <a:ext cx="336994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651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652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653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654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7655" name="图表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1733550"/>
            <a:ext cx="8869362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文本框 12"/>
          <p:cNvSpPr>
            <a:spLocks noChangeArrowheads="1"/>
          </p:cNvSpPr>
          <p:nvPr/>
        </p:nvSpPr>
        <p:spPr bwMode="auto">
          <a:xfrm>
            <a:off x="8210550" y="2590800"/>
            <a:ext cx="1111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2,356</a:t>
            </a:r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7657" name="组合 30"/>
          <p:cNvGrpSpPr>
            <a:grpSpLocks/>
          </p:cNvGrpSpPr>
          <p:nvPr/>
        </p:nvGrpSpPr>
        <p:grpSpPr bwMode="auto">
          <a:xfrm>
            <a:off x="2765425" y="5588000"/>
            <a:ext cx="1057275" cy="742950"/>
            <a:chOff x="0" y="0"/>
            <a:chExt cx="1056192" cy="743368"/>
          </a:xfrm>
        </p:grpSpPr>
        <p:sp>
          <p:nvSpPr>
            <p:cNvPr id="27664" name="矩形 13"/>
            <p:cNvSpPr>
              <a:spLocks noChangeArrowheads="1"/>
            </p:cNvSpPr>
            <p:nvPr/>
          </p:nvSpPr>
          <p:spPr bwMode="auto">
            <a:xfrm>
              <a:off x="0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5" name="矩形 14"/>
            <p:cNvSpPr>
              <a:spLocks noChangeArrowheads="1"/>
            </p:cNvSpPr>
            <p:nvPr/>
          </p:nvSpPr>
          <p:spPr bwMode="auto">
            <a:xfrm>
              <a:off x="954898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6" name="矩形 15"/>
            <p:cNvSpPr>
              <a:spLocks noChangeArrowheads="1"/>
            </p:cNvSpPr>
            <p:nvPr/>
          </p:nvSpPr>
          <p:spPr bwMode="auto">
            <a:xfrm>
              <a:off x="750235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7" name="矩形 16"/>
            <p:cNvSpPr>
              <a:spLocks noChangeArrowheads="1"/>
            </p:cNvSpPr>
            <p:nvPr/>
          </p:nvSpPr>
          <p:spPr bwMode="auto">
            <a:xfrm>
              <a:off x="424185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7658" name="组合 29"/>
          <p:cNvGrpSpPr>
            <a:grpSpLocks/>
          </p:cNvGrpSpPr>
          <p:nvPr/>
        </p:nvGrpSpPr>
        <p:grpSpPr bwMode="auto">
          <a:xfrm>
            <a:off x="9036050" y="5588000"/>
            <a:ext cx="1038225" cy="742950"/>
            <a:chOff x="0" y="0"/>
            <a:chExt cx="1039259" cy="743368"/>
          </a:xfrm>
        </p:grpSpPr>
        <p:sp>
          <p:nvSpPr>
            <p:cNvPr id="27660" name="矩形 23"/>
            <p:cNvSpPr>
              <a:spLocks noChangeArrowheads="1"/>
            </p:cNvSpPr>
            <p:nvPr/>
          </p:nvSpPr>
          <p:spPr bwMode="auto">
            <a:xfrm flipH="1">
              <a:off x="659405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1" name="矩形 24"/>
            <p:cNvSpPr>
              <a:spLocks noChangeArrowheads="1"/>
            </p:cNvSpPr>
            <p:nvPr/>
          </p:nvSpPr>
          <p:spPr bwMode="auto">
            <a:xfrm flipH="1">
              <a:off x="0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2" name="矩形 25"/>
            <p:cNvSpPr>
              <a:spLocks noChangeArrowheads="1"/>
            </p:cNvSpPr>
            <p:nvPr/>
          </p:nvSpPr>
          <p:spPr bwMode="auto">
            <a:xfrm flipH="1">
              <a:off x="128692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663" name="矩形 26"/>
            <p:cNvSpPr>
              <a:spLocks noChangeArrowheads="1"/>
            </p:cNvSpPr>
            <p:nvPr/>
          </p:nvSpPr>
          <p:spPr bwMode="auto">
            <a:xfrm flipH="1">
              <a:off x="335608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7659" name="文本框 28"/>
          <p:cNvSpPr>
            <a:spLocks noChangeArrowheads="1"/>
          </p:cNvSpPr>
          <p:nvPr/>
        </p:nvSpPr>
        <p:spPr bwMode="auto">
          <a:xfrm>
            <a:off x="3970338" y="5453063"/>
            <a:ext cx="49466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675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676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677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678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8679" name="图片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156845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图片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3" y="156845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图片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56845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图片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38" y="1568450"/>
            <a:ext cx="39528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图片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2881313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图片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8" y="2881313"/>
            <a:ext cx="39528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图片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75" y="2881313"/>
            <a:ext cx="39528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6" name="图片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881313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7" name="图片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2881313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图片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4130675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9" name="图片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4130675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0" name="图片 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4130675"/>
            <a:ext cx="395287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1" name="图片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50" y="4130675"/>
            <a:ext cx="39528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2" name="图片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130675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3" name="图片 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913" y="4130675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4" name="图片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75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5" name="图片 4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6" name="图片 4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325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7" name="图片 4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13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8" name="图片 4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5473700"/>
            <a:ext cx="39528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9" name="图片 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0" name="图片 4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63" y="5473700"/>
            <a:ext cx="393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01" name="文本框 56"/>
          <p:cNvSpPr>
            <a:spLocks noChangeArrowheads="1"/>
          </p:cNvSpPr>
          <p:nvPr/>
        </p:nvSpPr>
        <p:spPr bwMode="auto">
          <a:xfrm>
            <a:off x="6550025" y="418782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6728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60%</a:t>
            </a:r>
            <a:endParaRPr lang="zh-CN" altLang="en-US" sz="3600" b="1">
              <a:solidFill>
                <a:srgbClr val="F6728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2" name="文本框 57"/>
          <p:cNvSpPr>
            <a:spLocks noChangeArrowheads="1"/>
          </p:cNvSpPr>
          <p:nvPr/>
        </p:nvSpPr>
        <p:spPr bwMode="auto">
          <a:xfrm>
            <a:off x="6551613" y="29241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C06C8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50%</a:t>
            </a:r>
            <a:endParaRPr lang="zh-CN" altLang="en-US" sz="3600" b="1">
              <a:solidFill>
                <a:srgbClr val="C06C84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3" name="文本框 58"/>
          <p:cNvSpPr>
            <a:spLocks noChangeArrowheads="1"/>
          </p:cNvSpPr>
          <p:nvPr/>
        </p:nvSpPr>
        <p:spPr bwMode="auto">
          <a:xfrm>
            <a:off x="6551613" y="1655763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6C5B7B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40%</a:t>
            </a:r>
            <a:endParaRPr lang="zh-CN" altLang="en-US" sz="3600" b="1">
              <a:solidFill>
                <a:srgbClr val="6C5B7B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4" name="文本框 59"/>
          <p:cNvSpPr>
            <a:spLocks noChangeArrowheads="1"/>
          </p:cNvSpPr>
          <p:nvPr/>
        </p:nvSpPr>
        <p:spPr bwMode="auto">
          <a:xfrm>
            <a:off x="6548438" y="5461000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8B19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70%</a:t>
            </a:r>
            <a:endParaRPr lang="zh-CN" altLang="en-US" sz="3600" b="1">
              <a:solidFill>
                <a:srgbClr val="F8B193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5" name="文本框 60"/>
          <p:cNvSpPr>
            <a:spLocks noChangeArrowheads="1"/>
          </p:cNvSpPr>
          <p:nvPr/>
        </p:nvSpPr>
        <p:spPr bwMode="auto">
          <a:xfrm>
            <a:off x="8421688" y="1782763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6" name="文本框 61"/>
          <p:cNvSpPr>
            <a:spLocks noChangeArrowheads="1"/>
          </p:cNvSpPr>
          <p:nvPr/>
        </p:nvSpPr>
        <p:spPr bwMode="auto">
          <a:xfrm>
            <a:off x="8440738" y="3060700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7" name="文本框 62"/>
          <p:cNvSpPr>
            <a:spLocks noChangeArrowheads="1"/>
          </p:cNvSpPr>
          <p:nvPr/>
        </p:nvSpPr>
        <p:spPr bwMode="auto">
          <a:xfrm>
            <a:off x="8421688" y="4237038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708" name="文本框 63"/>
          <p:cNvSpPr>
            <a:spLocks noChangeArrowheads="1"/>
          </p:cNvSpPr>
          <p:nvPr/>
        </p:nvSpPr>
        <p:spPr bwMode="auto">
          <a:xfrm>
            <a:off x="8440738" y="5572125"/>
            <a:ext cx="1990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 HERE</a:t>
            </a: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8709" name="图片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813" y="1568450"/>
            <a:ext cx="3905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0" name="图片 6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75" y="1568450"/>
            <a:ext cx="3905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1" name="图片 6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1568450"/>
            <a:ext cx="392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2" name="图片 6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1568450"/>
            <a:ext cx="392112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3" name="图片 6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5" y="1568450"/>
            <a:ext cx="3905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4" name="图片 6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568450"/>
            <a:ext cx="392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5" name="图片 7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881313"/>
            <a:ext cx="392112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6" name="图片 7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5" y="288131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7" name="图片 7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288131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8" name="图片 7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2881313"/>
            <a:ext cx="392112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9" name="图片 7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288131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0" name="图片 7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5" y="4130675"/>
            <a:ext cx="390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1" name="图片 7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130675"/>
            <a:ext cx="390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2" name="图片 7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4130675"/>
            <a:ext cx="39211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3" name="图片 7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4130675"/>
            <a:ext cx="390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4" name="图片 8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3" y="547846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5" name="图片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613" y="547846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6" name="图片 8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5478463"/>
            <a:ext cx="39052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14"/>
          <p:cNvSpPr>
            <a:spLocks noChangeArrowheads="1"/>
          </p:cNvSpPr>
          <p:nvPr/>
        </p:nvSpPr>
        <p:spPr bwMode="auto">
          <a:xfrm>
            <a:off x="2022475" y="1541463"/>
            <a:ext cx="8680450" cy="3182937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699" name="矩形 13"/>
          <p:cNvSpPr>
            <a:spLocks noChangeArrowheads="1"/>
          </p:cNvSpPr>
          <p:nvPr/>
        </p:nvSpPr>
        <p:spPr bwMode="auto">
          <a:xfrm>
            <a:off x="1971675" y="1490663"/>
            <a:ext cx="8680450" cy="3182937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0" name="矩形 12"/>
          <p:cNvSpPr>
            <a:spLocks noChangeArrowheads="1"/>
          </p:cNvSpPr>
          <p:nvPr/>
        </p:nvSpPr>
        <p:spPr bwMode="auto">
          <a:xfrm>
            <a:off x="1903413" y="1422400"/>
            <a:ext cx="8680450" cy="3182938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1" name="矩形 11"/>
          <p:cNvSpPr>
            <a:spLocks noChangeArrowheads="1"/>
          </p:cNvSpPr>
          <p:nvPr/>
        </p:nvSpPr>
        <p:spPr bwMode="auto">
          <a:xfrm>
            <a:off x="1819275" y="1354138"/>
            <a:ext cx="8680450" cy="3182937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2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3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4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5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6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7" name="矩形 10"/>
          <p:cNvSpPr>
            <a:spLocks noChangeArrowheads="1"/>
          </p:cNvSpPr>
          <p:nvPr/>
        </p:nvSpPr>
        <p:spPr bwMode="auto">
          <a:xfrm>
            <a:off x="1751013" y="1270000"/>
            <a:ext cx="8680450" cy="31829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708" name="文本框 15"/>
          <p:cNvSpPr>
            <a:spLocks noChangeArrowheads="1"/>
          </p:cNvSpPr>
          <p:nvPr/>
        </p:nvSpPr>
        <p:spPr bwMode="auto">
          <a:xfrm>
            <a:off x="2324100" y="4954588"/>
            <a:ext cx="75565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                 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6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4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5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6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7" name="等腰三角形 12"/>
          <p:cNvSpPr>
            <a:spLocks noChangeArrowheads="1"/>
          </p:cNvSpPr>
          <p:nvPr/>
        </p:nvSpPr>
        <p:spPr bwMode="auto">
          <a:xfrm rot="5400000">
            <a:off x="1924050" y="2168525"/>
            <a:ext cx="2108200" cy="1816100"/>
          </a:xfrm>
          <a:prstGeom prst="triangle">
            <a:avLst>
              <a:gd name="adj" fmla="val 50000"/>
            </a:avLst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8" name="等腰三角形 13"/>
          <p:cNvSpPr>
            <a:spLocks noChangeArrowheads="1"/>
          </p:cNvSpPr>
          <p:nvPr/>
        </p:nvSpPr>
        <p:spPr bwMode="auto">
          <a:xfrm rot="5400000">
            <a:off x="5485607" y="2167731"/>
            <a:ext cx="2108200" cy="1817687"/>
          </a:xfrm>
          <a:prstGeom prst="triangle">
            <a:avLst>
              <a:gd name="adj" fmla="val 50000"/>
            </a:avLst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29" name="等腰三角形 14"/>
          <p:cNvSpPr>
            <a:spLocks noChangeArrowheads="1"/>
          </p:cNvSpPr>
          <p:nvPr/>
        </p:nvSpPr>
        <p:spPr bwMode="auto">
          <a:xfrm rot="5400000">
            <a:off x="9049544" y="2167731"/>
            <a:ext cx="2108200" cy="1817688"/>
          </a:xfrm>
          <a:prstGeom prst="triangle">
            <a:avLst>
              <a:gd name="adj" fmla="val 50000"/>
            </a:avLst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0730" name="图片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525" y="2759075"/>
            <a:ext cx="56991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图片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59075"/>
            <a:ext cx="60166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图片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74950"/>
            <a:ext cx="5746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3" name="文本框 21"/>
          <p:cNvSpPr>
            <a:spLocks noChangeArrowheads="1"/>
          </p:cNvSpPr>
          <p:nvPr/>
        </p:nvSpPr>
        <p:spPr bwMode="auto">
          <a:xfrm flipH="1">
            <a:off x="8816975" y="4306888"/>
            <a:ext cx="21955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34" name="文本框 22"/>
          <p:cNvSpPr>
            <a:spLocks noChangeArrowheads="1"/>
          </p:cNvSpPr>
          <p:nvPr/>
        </p:nvSpPr>
        <p:spPr bwMode="auto">
          <a:xfrm flipH="1">
            <a:off x="5168900" y="4306888"/>
            <a:ext cx="219233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735" name="文本框 23"/>
          <p:cNvSpPr>
            <a:spLocks noChangeArrowheads="1"/>
          </p:cNvSpPr>
          <p:nvPr/>
        </p:nvSpPr>
        <p:spPr bwMode="auto">
          <a:xfrm flipH="1">
            <a:off x="1520825" y="4306888"/>
            <a:ext cx="219233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矩形 6"/>
          <p:cNvSpPr>
            <a:spLocks noChangeArrowheads="1"/>
          </p:cNvSpPr>
          <p:nvPr/>
        </p:nvSpPr>
        <p:spPr bwMode="auto">
          <a:xfrm>
            <a:off x="3621088" y="1876425"/>
            <a:ext cx="334962" cy="83185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47" name="任意多边形 44"/>
          <p:cNvSpPr>
            <a:spLocks/>
          </p:cNvSpPr>
          <p:nvPr/>
        </p:nvSpPr>
        <p:spPr bwMode="auto">
          <a:xfrm rot="-9693783">
            <a:off x="4081463" y="2838450"/>
            <a:ext cx="6084887" cy="628650"/>
          </a:xfrm>
          <a:custGeom>
            <a:avLst/>
            <a:gdLst>
              <a:gd name="T0" fmla="*/ 6077278 w 6084724"/>
              <a:gd name="T1" fmla="*/ 629587 h 627714"/>
              <a:gd name="T2" fmla="*/ 0 w 6084724"/>
              <a:gd name="T3" fmla="*/ 629587 h 627714"/>
              <a:gd name="T4" fmla="*/ 4552667 w 6084724"/>
              <a:gd name="T5" fmla="*/ 0 h 627714"/>
              <a:gd name="T6" fmla="*/ 6085050 w 6084724"/>
              <a:gd name="T7" fmla="*/ 613776 h 627714"/>
              <a:gd name="T8" fmla="*/ 0 60000 65536"/>
              <a:gd name="T9" fmla="*/ 0 60000 65536"/>
              <a:gd name="T10" fmla="*/ 0 60000 65536"/>
              <a:gd name="T11" fmla="*/ 0 60000 65536"/>
              <a:gd name="T12" fmla="*/ 0 w 6084724"/>
              <a:gd name="T13" fmla="*/ 0 h 627714"/>
              <a:gd name="T14" fmla="*/ 6084724 w 6084724"/>
              <a:gd name="T15" fmla="*/ 627714 h 6277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84724" h="627714">
                <a:moveTo>
                  <a:pt x="6076952" y="627714"/>
                </a:moveTo>
                <a:lnTo>
                  <a:pt x="0" y="627714"/>
                </a:lnTo>
                <a:lnTo>
                  <a:pt x="4552423" y="0"/>
                </a:lnTo>
                <a:lnTo>
                  <a:pt x="6084724" y="611950"/>
                </a:lnTo>
                <a:lnTo>
                  <a:pt x="6076952" y="627714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48" name="任意多边形 43"/>
          <p:cNvSpPr>
            <a:spLocks/>
          </p:cNvSpPr>
          <p:nvPr/>
        </p:nvSpPr>
        <p:spPr bwMode="auto">
          <a:xfrm rot="2694935">
            <a:off x="3578225" y="1730375"/>
            <a:ext cx="419100" cy="2019300"/>
          </a:xfrm>
          <a:custGeom>
            <a:avLst/>
            <a:gdLst>
              <a:gd name="T0" fmla="*/ 0 w 419914"/>
              <a:gd name="T1" fmla="*/ 41878 h 2019468"/>
              <a:gd name="T2" fmla="*/ 80817 w 419914"/>
              <a:gd name="T3" fmla="*/ 0 h 2019468"/>
              <a:gd name="T4" fmla="*/ 418288 w 419914"/>
              <a:gd name="T5" fmla="*/ 0 h 2019468"/>
              <a:gd name="T6" fmla="*/ 418288 w 419914"/>
              <a:gd name="T7" fmla="*/ 1600523 h 2019468"/>
              <a:gd name="T8" fmla="*/ 0 w 419914"/>
              <a:gd name="T9" fmla="*/ 2019132 h 2019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9914"/>
              <a:gd name="T16" fmla="*/ 0 h 2019468"/>
              <a:gd name="T17" fmla="*/ 419914 w 419914"/>
              <a:gd name="T18" fmla="*/ 2019468 h 20194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9914" h="2019468">
                <a:moveTo>
                  <a:pt x="0" y="41884"/>
                </a:moveTo>
                <a:lnTo>
                  <a:pt x="81131" y="0"/>
                </a:lnTo>
                <a:lnTo>
                  <a:pt x="419914" y="0"/>
                </a:lnTo>
                <a:lnTo>
                  <a:pt x="419914" y="1600789"/>
                </a:lnTo>
                <a:lnTo>
                  <a:pt x="0" y="2019468"/>
                </a:lnTo>
                <a:lnTo>
                  <a:pt x="0" y="41884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49" name="矩形 31"/>
          <p:cNvSpPr>
            <a:spLocks noChangeArrowheads="1"/>
          </p:cNvSpPr>
          <p:nvPr/>
        </p:nvSpPr>
        <p:spPr bwMode="auto">
          <a:xfrm flipH="1">
            <a:off x="4527550" y="2730500"/>
            <a:ext cx="100013" cy="65405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50" name="文本框 32"/>
          <p:cNvSpPr>
            <a:spLocks noChangeArrowheads="1"/>
          </p:cNvSpPr>
          <p:nvPr/>
        </p:nvSpPr>
        <p:spPr bwMode="auto">
          <a:xfrm>
            <a:off x="3135313" y="3940175"/>
            <a:ext cx="567091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THANK   YOU</a:t>
            </a:r>
            <a:endParaRPr lang="zh-CN" altLang="en-US" sz="6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2B1B1EE-9AF3-4345-A317-DAF0D6C2E7B8}"/>
              </a:ext>
            </a:extLst>
          </p:cNvPr>
          <p:cNvSpPr txBox="1"/>
          <p:nvPr/>
        </p:nvSpPr>
        <p:spPr>
          <a:xfrm>
            <a:off x="5318063" y="6168483"/>
            <a:ext cx="3611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椭圆 15"/>
          <p:cNvSpPr>
            <a:spLocks noChangeArrowheads="1"/>
          </p:cNvSpPr>
          <p:nvPr/>
        </p:nvSpPr>
        <p:spPr bwMode="auto">
          <a:xfrm>
            <a:off x="2695575" y="4662488"/>
            <a:ext cx="800100" cy="798512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3" name="椭圆 7"/>
          <p:cNvSpPr>
            <a:spLocks noChangeArrowheads="1"/>
          </p:cNvSpPr>
          <p:nvPr/>
        </p:nvSpPr>
        <p:spPr bwMode="auto">
          <a:xfrm>
            <a:off x="6534150" y="3619500"/>
            <a:ext cx="1701800" cy="1701800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4" name="椭圆 8"/>
          <p:cNvSpPr>
            <a:spLocks noChangeArrowheads="1"/>
          </p:cNvSpPr>
          <p:nvPr/>
        </p:nvSpPr>
        <p:spPr bwMode="auto">
          <a:xfrm>
            <a:off x="3797300" y="1397000"/>
            <a:ext cx="3543300" cy="3543300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5" name="椭圆 1"/>
          <p:cNvSpPr>
            <a:spLocks noChangeArrowheads="1"/>
          </p:cNvSpPr>
          <p:nvPr/>
        </p:nvSpPr>
        <p:spPr bwMode="auto">
          <a:xfrm>
            <a:off x="6534150" y="812800"/>
            <a:ext cx="2590800" cy="259080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6" name="椭圆 9"/>
          <p:cNvSpPr>
            <a:spLocks noChangeArrowheads="1"/>
          </p:cNvSpPr>
          <p:nvPr/>
        </p:nvSpPr>
        <p:spPr bwMode="auto">
          <a:xfrm>
            <a:off x="2954338" y="3390900"/>
            <a:ext cx="1930400" cy="19304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7" name="椭圆 10"/>
          <p:cNvSpPr>
            <a:spLocks noChangeArrowheads="1"/>
          </p:cNvSpPr>
          <p:nvPr/>
        </p:nvSpPr>
        <p:spPr bwMode="auto">
          <a:xfrm>
            <a:off x="1914525" y="1397000"/>
            <a:ext cx="514350" cy="514350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8" name="椭圆 11"/>
          <p:cNvSpPr>
            <a:spLocks noChangeArrowheads="1"/>
          </p:cNvSpPr>
          <p:nvPr/>
        </p:nvSpPr>
        <p:spPr bwMode="auto">
          <a:xfrm>
            <a:off x="5280025" y="5842000"/>
            <a:ext cx="288925" cy="28892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9" name="椭圆 12"/>
          <p:cNvSpPr>
            <a:spLocks noChangeArrowheads="1"/>
          </p:cNvSpPr>
          <p:nvPr/>
        </p:nvSpPr>
        <p:spPr bwMode="auto">
          <a:xfrm>
            <a:off x="9815513" y="2139950"/>
            <a:ext cx="523875" cy="52387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30" name="椭圆 13"/>
          <p:cNvSpPr>
            <a:spLocks noChangeArrowheads="1"/>
          </p:cNvSpPr>
          <p:nvPr/>
        </p:nvSpPr>
        <p:spPr bwMode="auto">
          <a:xfrm>
            <a:off x="5045075" y="412750"/>
            <a:ext cx="798513" cy="800100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31" name="椭圆 14"/>
          <p:cNvSpPr>
            <a:spLocks noChangeArrowheads="1"/>
          </p:cNvSpPr>
          <p:nvPr/>
        </p:nvSpPr>
        <p:spPr bwMode="auto">
          <a:xfrm>
            <a:off x="9763125" y="4819650"/>
            <a:ext cx="244475" cy="242888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32" name="文本框 2"/>
          <p:cNvSpPr>
            <a:spLocks noChangeArrowheads="1"/>
          </p:cNvSpPr>
          <p:nvPr/>
        </p:nvSpPr>
        <p:spPr bwMode="auto">
          <a:xfrm>
            <a:off x="4921250" y="1384300"/>
            <a:ext cx="1603324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9900" b="1">
                <a:solidFill>
                  <a:schemeClr val="bg1"/>
                </a:solidFill>
                <a:latin typeface="Arial" panose="020B0604020202020204" pitchFamily="34" charset="0"/>
                <a:ea typeface="方正姚体" panose="02010601030101010101" pitchFamily="2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sz="19900" b="1">
              <a:solidFill>
                <a:schemeClr val="bg1"/>
              </a:solidFill>
              <a:latin typeface="Arial" panose="020B0604020202020204" pitchFamily="34" charset="0"/>
              <a:ea typeface="方正姚体" panose="02010601030101010101" pitchFamily="2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33" name="文本框 17"/>
          <p:cNvSpPr>
            <a:spLocks noChangeArrowheads="1"/>
          </p:cNvSpPr>
          <p:nvPr/>
        </p:nvSpPr>
        <p:spPr bwMode="auto">
          <a:xfrm>
            <a:off x="7035800" y="1349375"/>
            <a:ext cx="2127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7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8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9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0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1" name="椭圆 10"/>
          <p:cNvSpPr>
            <a:spLocks noChangeArrowheads="1"/>
          </p:cNvSpPr>
          <p:nvPr/>
        </p:nvSpPr>
        <p:spPr bwMode="auto">
          <a:xfrm>
            <a:off x="1816100" y="1997075"/>
            <a:ext cx="2143125" cy="214312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2" name="椭圆 11"/>
          <p:cNvSpPr>
            <a:spLocks noChangeArrowheads="1"/>
          </p:cNvSpPr>
          <p:nvPr/>
        </p:nvSpPr>
        <p:spPr bwMode="auto">
          <a:xfrm>
            <a:off x="3429000" y="1997075"/>
            <a:ext cx="2143125" cy="214312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3" name="椭圆 12"/>
          <p:cNvSpPr>
            <a:spLocks noChangeArrowheads="1"/>
          </p:cNvSpPr>
          <p:nvPr/>
        </p:nvSpPr>
        <p:spPr bwMode="auto">
          <a:xfrm>
            <a:off x="5062538" y="1997075"/>
            <a:ext cx="2143125" cy="2143125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4" name="椭圆 13"/>
          <p:cNvSpPr>
            <a:spLocks noChangeArrowheads="1"/>
          </p:cNvSpPr>
          <p:nvPr/>
        </p:nvSpPr>
        <p:spPr bwMode="auto">
          <a:xfrm>
            <a:off x="8204200" y="1997075"/>
            <a:ext cx="2143125" cy="2143125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55" name="图片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5" y="2466975"/>
            <a:ext cx="74771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图片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2466975"/>
            <a:ext cx="5873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图片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150" y="2349500"/>
            <a:ext cx="657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图片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0" y="2466975"/>
            <a:ext cx="833438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文本框 18"/>
          <p:cNvSpPr>
            <a:spLocks noChangeArrowheads="1"/>
          </p:cNvSpPr>
          <p:nvPr/>
        </p:nvSpPr>
        <p:spPr bwMode="auto">
          <a:xfrm>
            <a:off x="4059238" y="3267075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3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0" name="文本框 19"/>
          <p:cNvSpPr>
            <a:spLocks noChangeArrowheads="1"/>
          </p:cNvSpPr>
          <p:nvPr/>
        </p:nvSpPr>
        <p:spPr bwMode="auto">
          <a:xfrm>
            <a:off x="5756275" y="3251200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3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1" name="文本框 20"/>
          <p:cNvSpPr>
            <a:spLocks noChangeArrowheads="1"/>
          </p:cNvSpPr>
          <p:nvPr/>
        </p:nvSpPr>
        <p:spPr bwMode="auto">
          <a:xfrm>
            <a:off x="8897938" y="3200400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3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2" name="文本框 21"/>
          <p:cNvSpPr>
            <a:spLocks noChangeArrowheads="1"/>
          </p:cNvSpPr>
          <p:nvPr/>
        </p:nvSpPr>
        <p:spPr bwMode="auto">
          <a:xfrm>
            <a:off x="2430463" y="3281363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3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3" name="文本框 22"/>
          <p:cNvSpPr>
            <a:spLocks noChangeArrowheads="1"/>
          </p:cNvSpPr>
          <p:nvPr/>
        </p:nvSpPr>
        <p:spPr bwMode="auto">
          <a:xfrm>
            <a:off x="1223010" y="4527550"/>
            <a:ext cx="2457449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Lorem ipsum dolor sit amet, consectetur adipiscing elit. Morbi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4" name="文本框 23"/>
          <p:cNvSpPr>
            <a:spLocks noChangeArrowheads="1"/>
          </p:cNvSpPr>
          <p:nvPr/>
        </p:nvSpPr>
        <p:spPr bwMode="auto">
          <a:xfrm>
            <a:off x="3571874" y="4527550"/>
            <a:ext cx="247913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Lorem ipsum dolor sit amet, consectetur adipiscing elit. Morbi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5" name="文本框 24"/>
          <p:cNvSpPr>
            <a:spLocks noChangeArrowheads="1"/>
          </p:cNvSpPr>
          <p:nvPr/>
        </p:nvSpPr>
        <p:spPr bwMode="auto">
          <a:xfrm>
            <a:off x="5803899" y="4527550"/>
            <a:ext cx="2400301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 Lorem ipsum dolor sit amet, consectetur adipiscing elit. Morbi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66" name="文本框 25"/>
          <p:cNvSpPr>
            <a:spLocks noChangeArrowheads="1"/>
          </p:cNvSpPr>
          <p:nvPr/>
        </p:nvSpPr>
        <p:spPr bwMode="auto">
          <a:xfrm>
            <a:off x="8572500" y="4527550"/>
            <a:ext cx="2423159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1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2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3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4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7175" name="图表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1455738"/>
            <a:ext cx="9399588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文本框 12"/>
          <p:cNvSpPr>
            <a:spLocks noChangeArrowheads="1"/>
          </p:cNvSpPr>
          <p:nvPr/>
        </p:nvSpPr>
        <p:spPr bwMode="auto">
          <a:xfrm>
            <a:off x="9244013" y="20732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8B19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sz="3600" b="1">
              <a:solidFill>
                <a:srgbClr val="F8B193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7" name="文本框 13"/>
          <p:cNvSpPr>
            <a:spLocks noChangeArrowheads="1"/>
          </p:cNvSpPr>
          <p:nvPr/>
        </p:nvSpPr>
        <p:spPr bwMode="auto">
          <a:xfrm>
            <a:off x="6972300" y="26193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6728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40%</a:t>
            </a:r>
            <a:endParaRPr lang="zh-CN" altLang="en-US" sz="3600" b="1">
              <a:solidFill>
                <a:srgbClr val="F6728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8" name="文本框 14"/>
          <p:cNvSpPr>
            <a:spLocks noChangeArrowheads="1"/>
          </p:cNvSpPr>
          <p:nvPr/>
        </p:nvSpPr>
        <p:spPr bwMode="auto">
          <a:xfrm>
            <a:off x="4657725" y="197802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C06C8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60%</a:t>
            </a:r>
            <a:endParaRPr lang="zh-CN" altLang="en-US" sz="3600" b="1">
              <a:solidFill>
                <a:srgbClr val="C06C84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9" name="文本框 15"/>
          <p:cNvSpPr>
            <a:spLocks noChangeArrowheads="1"/>
          </p:cNvSpPr>
          <p:nvPr/>
        </p:nvSpPr>
        <p:spPr bwMode="auto">
          <a:xfrm>
            <a:off x="2411413" y="1263650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6C5B7B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80%</a:t>
            </a:r>
            <a:endParaRPr lang="zh-CN" altLang="en-US" sz="3600" b="1">
              <a:solidFill>
                <a:srgbClr val="6C5B7B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80" name="文本框 44"/>
          <p:cNvSpPr>
            <a:spLocks noChangeArrowheads="1"/>
          </p:cNvSpPr>
          <p:nvPr/>
        </p:nvSpPr>
        <p:spPr bwMode="auto">
          <a:xfrm>
            <a:off x="4017963" y="5503863"/>
            <a:ext cx="48895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181" name="组合 23"/>
          <p:cNvGrpSpPr>
            <a:grpSpLocks/>
          </p:cNvGrpSpPr>
          <p:nvPr/>
        </p:nvGrpSpPr>
        <p:grpSpPr bwMode="auto">
          <a:xfrm>
            <a:off x="2765425" y="5588000"/>
            <a:ext cx="1057275" cy="742950"/>
            <a:chOff x="0" y="0"/>
            <a:chExt cx="1056192" cy="743368"/>
          </a:xfrm>
        </p:grpSpPr>
        <p:sp>
          <p:nvSpPr>
            <p:cNvPr id="7187" name="矩形 24"/>
            <p:cNvSpPr>
              <a:spLocks noChangeArrowheads="1"/>
            </p:cNvSpPr>
            <p:nvPr/>
          </p:nvSpPr>
          <p:spPr bwMode="auto">
            <a:xfrm>
              <a:off x="0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88" name="矩形 25"/>
            <p:cNvSpPr>
              <a:spLocks noChangeArrowheads="1"/>
            </p:cNvSpPr>
            <p:nvPr/>
          </p:nvSpPr>
          <p:spPr bwMode="auto">
            <a:xfrm>
              <a:off x="954898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89" name="矩形 26"/>
            <p:cNvSpPr>
              <a:spLocks noChangeArrowheads="1"/>
            </p:cNvSpPr>
            <p:nvPr/>
          </p:nvSpPr>
          <p:spPr bwMode="auto">
            <a:xfrm>
              <a:off x="750235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90" name="矩形 27"/>
            <p:cNvSpPr>
              <a:spLocks noChangeArrowheads="1"/>
            </p:cNvSpPr>
            <p:nvPr/>
          </p:nvSpPr>
          <p:spPr bwMode="auto">
            <a:xfrm>
              <a:off x="424185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7182" name="组合 28"/>
          <p:cNvGrpSpPr>
            <a:grpSpLocks/>
          </p:cNvGrpSpPr>
          <p:nvPr/>
        </p:nvGrpSpPr>
        <p:grpSpPr bwMode="auto">
          <a:xfrm>
            <a:off x="9036050" y="5588000"/>
            <a:ext cx="1038225" cy="742950"/>
            <a:chOff x="0" y="0"/>
            <a:chExt cx="1039259" cy="743368"/>
          </a:xfrm>
        </p:grpSpPr>
        <p:sp>
          <p:nvSpPr>
            <p:cNvPr id="7183" name="矩形 29"/>
            <p:cNvSpPr>
              <a:spLocks noChangeArrowheads="1"/>
            </p:cNvSpPr>
            <p:nvPr/>
          </p:nvSpPr>
          <p:spPr bwMode="auto">
            <a:xfrm flipH="1">
              <a:off x="659405" y="1"/>
              <a:ext cx="379854" cy="730784"/>
            </a:xfrm>
            <a:prstGeom prst="rect">
              <a:avLst/>
            </a:prstGeom>
            <a:solidFill>
              <a:srgbClr val="6C5B7B"/>
            </a:solidFill>
            <a:ln w="12700">
              <a:solidFill>
                <a:srgbClr val="6C5B7B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84" name="矩形 30"/>
            <p:cNvSpPr>
              <a:spLocks noChangeArrowheads="1"/>
            </p:cNvSpPr>
            <p:nvPr/>
          </p:nvSpPr>
          <p:spPr bwMode="auto">
            <a:xfrm flipH="1">
              <a:off x="0" y="1"/>
              <a:ext cx="101294" cy="743367"/>
            </a:xfrm>
            <a:prstGeom prst="rect">
              <a:avLst/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85" name="矩形 31"/>
            <p:cNvSpPr>
              <a:spLocks noChangeArrowheads="1"/>
            </p:cNvSpPr>
            <p:nvPr/>
          </p:nvSpPr>
          <p:spPr bwMode="auto">
            <a:xfrm flipH="1">
              <a:off x="128692" y="1"/>
              <a:ext cx="177265" cy="743367"/>
            </a:xfrm>
            <a:prstGeom prst="rect">
              <a:avLst/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86" name="矩形 32"/>
            <p:cNvSpPr>
              <a:spLocks noChangeArrowheads="1"/>
            </p:cNvSpPr>
            <p:nvPr/>
          </p:nvSpPr>
          <p:spPr bwMode="auto">
            <a:xfrm flipH="1">
              <a:off x="335608" y="0"/>
              <a:ext cx="296399" cy="743367"/>
            </a:xfrm>
            <a:prstGeom prst="rect">
              <a:avLst/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5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6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7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8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9" name="任意多边形 33"/>
          <p:cNvSpPr>
            <a:spLocks/>
          </p:cNvSpPr>
          <p:nvPr/>
        </p:nvSpPr>
        <p:spPr bwMode="auto">
          <a:xfrm flipH="1">
            <a:off x="3822700" y="1944688"/>
            <a:ext cx="4737100" cy="925512"/>
          </a:xfrm>
          <a:custGeom>
            <a:avLst/>
            <a:gdLst>
              <a:gd name="T0" fmla="*/ 462913 w 4736306"/>
              <a:gd name="T1" fmla="*/ 0 h 925514"/>
              <a:gd name="T2" fmla="*/ 520080 w 4736306"/>
              <a:gd name="T3" fmla="*/ 5761 h 925514"/>
              <a:gd name="T4" fmla="*/ 520080 w 4736306"/>
              <a:gd name="T5" fmla="*/ 0 h 925514"/>
              <a:gd name="T6" fmla="*/ 4737894 w 4736306"/>
              <a:gd name="T7" fmla="*/ 0 h 925514"/>
              <a:gd name="T8" fmla="*/ 4737894 w 4736306"/>
              <a:gd name="T9" fmla="*/ 925510 h 925514"/>
              <a:gd name="T10" fmla="*/ 520080 w 4736306"/>
              <a:gd name="T11" fmla="*/ 925510 h 925514"/>
              <a:gd name="T12" fmla="*/ 520080 w 4736306"/>
              <a:gd name="T13" fmla="*/ 919749 h 925514"/>
              <a:gd name="T14" fmla="*/ 462913 w 4736306"/>
              <a:gd name="T15" fmla="*/ 925510 h 925514"/>
              <a:gd name="T16" fmla="*/ 0 w 4736306"/>
              <a:gd name="T17" fmla="*/ 462755 h 925514"/>
              <a:gd name="T18" fmla="*/ 462913 w 4736306"/>
              <a:gd name="T19" fmla="*/ 0 h 9255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736306"/>
              <a:gd name="T31" fmla="*/ 0 h 925514"/>
              <a:gd name="T32" fmla="*/ 4736306 w 4736306"/>
              <a:gd name="T33" fmla="*/ 925514 h 9255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736306" h="925514">
                <a:moveTo>
                  <a:pt x="462757" y="0"/>
                </a:moveTo>
                <a:lnTo>
                  <a:pt x="519906" y="5761"/>
                </a:lnTo>
                <a:lnTo>
                  <a:pt x="519906" y="0"/>
                </a:lnTo>
                <a:lnTo>
                  <a:pt x="4736306" y="0"/>
                </a:lnTo>
                <a:lnTo>
                  <a:pt x="4736306" y="925514"/>
                </a:lnTo>
                <a:lnTo>
                  <a:pt x="519906" y="925514"/>
                </a:lnTo>
                <a:lnTo>
                  <a:pt x="519906" y="919753"/>
                </a:lnTo>
                <a:lnTo>
                  <a:pt x="462757" y="925514"/>
                </a:lnTo>
                <a:cubicBezTo>
                  <a:pt x="207183" y="925514"/>
                  <a:pt x="0" y="718331"/>
                  <a:pt x="0" y="462757"/>
                </a:cubicBezTo>
                <a:cubicBezTo>
                  <a:pt x="0" y="207183"/>
                  <a:pt x="207183" y="0"/>
                  <a:pt x="462757" y="0"/>
                </a:cubicBez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0" name="任意多边形 34"/>
          <p:cNvSpPr>
            <a:spLocks/>
          </p:cNvSpPr>
          <p:nvPr/>
        </p:nvSpPr>
        <p:spPr bwMode="auto">
          <a:xfrm flipH="1">
            <a:off x="3290888" y="2870200"/>
            <a:ext cx="4735512" cy="925513"/>
          </a:xfrm>
          <a:custGeom>
            <a:avLst/>
            <a:gdLst>
              <a:gd name="T0" fmla="*/ 462601 w 4736306"/>
              <a:gd name="T1" fmla="*/ 0 h 925514"/>
              <a:gd name="T2" fmla="*/ 519732 w 4736306"/>
              <a:gd name="T3" fmla="*/ 5761 h 925514"/>
              <a:gd name="T4" fmla="*/ 519732 w 4736306"/>
              <a:gd name="T5" fmla="*/ 0 h 925514"/>
              <a:gd name="T6" fmla="*/ 4734718 w 4736306"/>
              <a:gd name="T7" fmla="*/ 0 h 925514"/>
              <a:gd name="T8" fmla="*/ 4734718 w 4736306"/>
              <a:gd name="T9" fmla="*/ 925512 h 925514"/>
              <a:gd name="T10" fmla="*/ 519732 w 4736306"/>
              <a:gd name="T11" fmla="*/ 925512 h 925514"/>
              <a:gd name="T12" fmla="*/ 519732 w 4736306"/>
              <a:gd name="T13" fmla="*/ 919751 h 925514"/>
              <a:gd name="T14" fmla="*/ 462601 w 4736306"/>
              <a:gd name="T15" fmla="*/ 925512 h 925514"/>
              <a:gd name="T16" fmla="*/ 0 w 4736306"/>
              <a:gd name="T17" fmla="*/ 462757 h 925514"/>
              <a:gd name="T18" fmla="*/ 462601 w 4736306"/>
              <a:gd name="T19" fmla="*/ 0 h 9255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736306"/>
              <a:gd name="T31" fmla="*/ 0 h 925514"/>
              <a:gd name="T32" fmla="*/ 4736306 w 4736306"/>
              <a:gd name="T33" fmla="*/ 925514 h 9255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736306" h="925514">
                <a:moveTo>
                  <a:pt x="462757" y="0"/>
                </a:moveTo>
                <a:lnTo>
                  <a:pt x="519906" y="5761"/>
                </a:lnTo>
                <a:lnTo>
                  <a:pt x="519906" y="0"/>
                </a:lnTo>
                <a:lnTo>
                  <a:pt x="4736306" y="0"/>
                </a:lnTo>
                <a:lnTo>
                  <a:pt x="4736306" y="925514"/>
                </a:lnTo>
                <a:lnTo>
                  <a:pt x="519906" y="925514"/>
                </a:lnTo>
                <a:lnTo>
                  <a:pt x="519906" y="919753"/>
                </a:lnTo>
                <a:lnTo>
                  <a:pt x="462757" y="925514"/>
                </a:lnTo>
                <a:cubicBezTo>
                  <a:pt x="207183" y="925514"/>
                  <a:pt x="0" y="718331"/>
                  <a:pt x="0" y="462757"/>
                </a:cubicBezTo>
                <a:cubicBezTo>
                  <a:pt x="0" y="207183"/>
                  <a:pt x="207183" y="0"/>
                  <a:pt x="462757" y="0"/>
                </a:cubicBez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1" name="任意多边形 35"/>
          <p:cNvSpPr>
            <a:spLocks/>
          </p:cNvSpPr>
          <p:nvPr/>
        </p:nvSpPr>
        <p:spPr bwMode="auto">
          <a:xfrm flipH="1">
            <a:off x="2757488" y="3783013"/>
            <a:ext cx="4737100" cy="925512"/>
          </a:xfrm>
          <a:custGeom>
            <a:avLst/>
            <a:gdLst>
              <a:gd name="T0" fmla="*/ 462913 w 4736306"/>
              <a:gd name="T1" fmla="*/ 0 h 925514"/>
              <a:gd name="T2" fmla="*/ 520080 w 4736306"/>
              <a:gd name="T3" fmla="*/ 5761 h 925514"/>
              <a:gd name="T4" fmla="*/ 520080 w 4736306"/>
              <a:gd name="T5" fmla="*/ 0 h 925514"/>
              <a:gd name="T6" fmla="*/ 4737894 w 4736306"/>
              <a:gd name="T7" fmla="*/ 0 h 925514"/>
              <a:gd name="T8" fmla="*/ 4737894 w 4736306"/>
              <a:gd name="T9" fmla="*/ 925510 h 925514"/>
              <a:gd name="T10" fmla="*/ 520080 w 4736306"/>
              <a:gd name="T11" fmla="*/ 925510 h 925514"/>
              <a:gd name="T12" fmla="*/ 520080 w 4736306"/>
              <a:gd name="T13" fmla="*/ 919749 h 925514"/>
              <a:gd name="T14" fmla="*/ 462913 w 4736306"/>
              <a:gd name="T15" fmla="*/ 925510 h 925514"/>
              <a:gd name="T16" fmla="*/ 0 w 4736306"/>
              <a:gd name="T17" fmla="*/ 462755 h 925514"/>
              <a:gd name="T18" fmla="*/ 462913 w 4736306"/>
              <a:gd name="T19" fmla="*/ 0 h 9255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736306"/>
              <a:gd name="T31" fmla="*/ 0 h 925514"/>
              <a:gd name="T32" fmla="*/ 4736306 w 4736306"/>
              <a:gd name="T33" fmla="*/ 925514 h 9255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736306" h="925514">
                <a:moveTo>
                  <a:pt x="462757" y="0"/>
                </a:moveTo>
                <a:lnTo>
                  <a:pt x="519906" y="5761"/>
                </a:lnTo>
                <a:lnTo>
                  <a:pt x="519906" y="0"/>
                </a:lnTo>
                <a:lnTo>
                  <a:pt x="4736306" y="0"/>
                </a:lnTo>
                <a:lnTo>
                  <a:pt x="4736306" y="925514"/>
                </a:lnTo>
                <a:lnTo>
                  <a:pt x="519906" y="925514"/>
                </a:lnTo>
                <a:lnTo>
                  <a:pt x="519906" y="919753"/>
                </a:lnTo>
                <a:lnTo>
                  <a:pt x="462757" y="925514"/>
                </a:lnTo>
                <a:cubicBezTo>
                  <a:pt x="207183" y="925514"/>
                  <a:pt x="0" y="718331"/>
                  <a:pt x="0" y="462757"/>
                </a:cubicBezTo>
                <a:cubicBezTo>
                  <a:pt x="0" y="207183"/>
                  <a:pt x="207183" y="0"/>
                  <a:pt x="462757" y="0"/>
                </a:cubicBez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2" name="任意多边形 36"/>
          <p:cNvSpPr>
            <a:spLocks/>
          </p:cNvSpPr>
          <p:nvPr/>
        </p:nvSpPr>
        <p:spPr bwMode="auto">
          <a:xfrm flipH="1">
            <a:off x="2225675" y="4695825"/>
            <a:ext cx="4735513" cy="925513"/>
          </a:xfrm>
          <a:custGeom>
            <a:avLst/>
            <a:gdLst>
              <a:gd name="T0" fmla="*/ 462603 w 4736306"/>
              <a:gd name="T1" fmla="*/ 0 h 925514"/>
              <a:gd name="T2" fmla="*/ 519732 w 4736306"/>
              <a:gd name="T3" fmla="*/ 5761 h 925514"/>
              <a:gd name="T4" fmla="*/ 519732 w 4736306"/>
              <a:gd name="T5" fmla="*/ 0 h 925514"/>
              <a:gd name="T6" fmla="*/ 4734720 w 4736306"/>
              <a:gd name="T7" fmla="*/ 0 h 925514"/>
              <a:gd name="T8" fmla="*/ 4734720 w 4736306"/>
              <a:gd name="T9" fmla="*/ 925512 h 925514"/>
              <a:gd name="T10" fmla="*/ 519732 w 4736306"/>
              <a:gd name="T11" fmla="*/ 925512 h 925514"/>
              <a:gd name="T12" fmla="*/ 519732 w 4736306"/>
              <a:gd name="T13" fmla="*/ 919751 h 925514"/>
              <a:gd name="T14" fmla="*/ 462603 w 4736306"/>
              <a:gd name="T15" fmla="*/ 925512 h 925514"/>
              <a:gd name="T16" fmla="*/ 0 w 4736306"/>
              <a:gd name="T17" fmla="*/ 462757 h 925514"/>
              <a:gd name="T18" fmla="*/ 462603 w 4736306"/>
              <a:gd name="T19" fmla="*/ 0 h 9255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736306"/>
              <a:gd name="T31" fmla="*/ 0 h 925514"/>
              <a:gd name="T32" fmla="*/ 4736306 w 4736306"/>
              <a:gd name="T33" fmla="*/ 925514 h 9255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736306" h="925514">
                <a:moveTo>
                  <a:pt x="462757" y="0"/>
                </a:moveTo>
                <a:lnTo>
                  <a:pt x="519906" y="5761"/>
                </a:lnTo>
                <a:lnTo>
                  <a:pt x="519906" y="0"/>
                </a:lnTo>
                <a:lnTo>
                  <a:pt x="4736306" y="0"/>
                </a:lnTo>
                <a:lnTo>
                  <a:pt x="4736306" y="925514"/>
                </a:lnTo>
                <a:lnTo>
                  <a:pt x="519906" y="925514"/>
                </a:lnTo>
                <a:lnTo>
                  <a:pt x="519906" y="919753"/>
                </a:lnTo>
                <a:lnTo>
                  <a:pt x="462757" y="925514"/>
                </a:lnTo>
                <a:cubicBezTo>
                  <a:pt x="207183" y="925514"/>
                  <a:pt x="0" y="718331"/>
                  <a:pt x="0" y="462757"/>
                </a:cubicBezTo>
                <a:cubicBezTo>
                  <a:pt x="0" y="207183"/>
                  <a:pt x="207183" y="0"/>
                  <a:pt x="462757" y="0"/>
                </a:cubicBez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3" name="任意多边形 39"/>
          <p:cNvSpPr>
            <a:spLocks/>
          </p:cNvSpPr>
          <p:nvPr/>
        </p:nvSpPr>
        <p:spPr bwMode="auto">
          <a:xfrm flipH="1">
            <a:off x="0" y="1944688"/>
            <a:ext cx="2135188" cy="925512"/>
          </a:xfrm>
          <a:custGeom>
            <a:avLst/>
            <a:gdLst>
              <a:gd name="T0" fmla="*/ 0 w 3720214"/>
              <a:gd name="T1" fmla="*/ 0 h 925514"/>
              <a:gd name="T2" fmla="*/ 1225475 w 3720214"/>
              <a:gd name="T3" fmla="*/ 0 h 925514"/>
              <a:gd name="T4" fmla="*/ 1225475 w 3720214"/>
              <a:gd name="T5" fmla="*/ 925510 h 925514"/>
              <a:gd name="T6" fmla="*/ 0 w 3720214"/>
              <a:gd name="T7" fmla="*/ 925510 h 925514"/>
              <a:gd name="T8" fmla="*/ 0 60000 65536"/>
              <a:gd name="T9" fmla="*/ 0 60000 65536"/>
              <a:gd name="T10" fmla="*/ 0 60000 65536"/>
              <a:gd name="T11" fmla="*/ 0 60000 65536"/>
              <a:gd name="T12" fmla="*/ 0 w 3720214"/>
              <a:gd name="T13" fmla="*/ 0 h 925514"/>
              <a:gd name="T14" fmla="*/ 3720214 w 3720214"/>
              <a:gd name="T15" fmla="*/ 925514 h 9255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0214" h="925514">
                <a:moveTo>
                  <a:pt x="0" y="0"/>
                </a:moveTo>
                <a:lnTo>
                  <a:pt x="3720214" y="0"/>
                </a:lnTo>
                <a:lnTo>
                  <a:pt x="3720214" y="925514"/>
                </a:lnTo>
                <a:lnTo>
                  <a:pt x="0" y="925514"/>
                </a:lnTo>
                <a:lnTo>
                  <a:pt x="0" y="0"/>
                </a:lnTo>
                <a:close/>
              </a:path>
            </a:pathLst>
          </a:cu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4" name="任意多边形 40"/>
          <p:cNvSpPr>
            <a:spLocks/>
          </p:cNvSpPr>
          <p:nvPr/>
        </p:nvSpPr>
        <p:spPr bwMode="auto">
          <a:xfrm flipH="1">
            <a:off x="0" y="2860675"/>
            <a:ext cx="1638300" cy="925513"/>
          </a:xfrm>
          <a:custGeom>
            <a:avLst/>
            <a:gdLst>
              <a:gd name="T0" fmla="*/ 0 w 3720214"/>
              <a:gd name="T1" fmla="*/ 0 h 925514"/>
              <a:gd name="T2" fmla="*/ 721471 w 3720214"/>
              <a:gd name="T3" fmla="*/ 0 h 925514"/>
              <a:gd name="T4" fmla="*/ 721471 w 3720214"/>
              <a:gd name="T5" fmla="*/ 925512 h 925514"/>
              <a:gd name="T6" fmla="*/ 0 w 3720214"/>
              <a:gd name="T7" fmla="*/ 925512 h 925514"/>
              <a:gd name="T8" fmla="*/ 0 60000 65536"/>
              <a:gd name="T9" fmla="*/ 0 60000 65536"/>
              <a:gd name="T10" fmla="*/ 0 60000 65536"/>
              <a:gd name="T11" fmla="*/ 0 60000 65536"/>
              <a:gd name="T12" fmla="*/ 0 w 3720214"/>
              <a:gd name="T13" fmla="*/ 0 h 925514"/>
              <a:gd name="T14" fmla="*/ 3720214 w 3720214"/>
              <a:gd name="T15" fmla="*/ 925514 h 9255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0214" h="925514">
                <a:moveTo>
                  <a:pt x="0" y="0"/>
                </a:moveTo>
                <a:lnTo>
                  <a:pt x="3720214" y="0"/>
                </a:lnTo>
                <a:lnTo>
                  <a:pt x="3720214" y="925514"/>
                </a:lnTo>
                <a:lnTo>
                  <a:pt x="0" y="925514"/>
                </a:lnTo>
                <a:lnTo>
                  <a:pt x="0" y="0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5" name="任意多边形 41"/>
          <p:cNvSpPr>
            <a:spLocks/>
          </p:cNvSpPr>
          <p:nvPr/>
        </p:nvSpPr>
        <p:spPr bwMode="auto">
          <a:xfrm flipH="1">
            <a:off x="0" y="3775075"/>
            <a:ext cx="1104900" cy="927100"/>
          </a:xfrm>
          <a:custGeom>
            <a:avLst/>
            <a:gdLst>
              <a:gd name="T0" fmla="*/ 0 w 3720214"/>
              <a:gd name="T1" fmla="*/ 0 h 925514"/>
              <a:gd name="T2" fmla="*/ 328154 w 3720214"/>
              <a:gd name="T3" fmla="*/ 0 h 925514"/>
              <a:gd name="T4" fmla="*/ 328154 w 3720214"/>
              <a:gd name="T5" fmla="*/ 928689 h 925514"/>
              <a:gd name="T6" fmla="*/ 0 w 3720214"/>
              <a:gd name="T7" fmla="*/ 928689 h 925514"/>
              <a:gd name="T8" fmla="*/ 0 60000 65536"/>
              <a:gd name="T9" fmla="*/ 0 60000 65536"/>
              <a:gd name="T10" fmla="*/ 0 60000 65536"/>
              <a:gd name="T11" fmla="*/ 0 60000 65536"/>
              <a:gd name="T12" fmla="*/ 0 w 3720214"/>
              <a:gd name="T13" fmla="*/ 0 h 925514"/>
              <a:gd name="T14" fmla="*/ 3720214 w 3720214"/>
              <a:gd name="T15" fmla="*/ 925514 h 9255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0214" h="925514">
                <a:moveTo>
                  <a:pt x="0" y="0"/>
                </a:moveTo>
                <a:lnTo>
                  <a:pt x="3720214" y="0"/>
                </a:lnTo>
                <a:lnTo>
                  <a:pt x="3720214" y="925514"/>
                </a:lnTo>
                <a:lnTo>
                  <a:pt x="0" y="925514"/>
                </a:lnTo>
                <a:lnTo>
                  <a:pt x="0" y="0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6" name="任意多边形 42"/>
          <p:cNvSpPr>
            <a:spLocks/>
          </p:cNvSpPr>
          <p:nvPr/>
        </p:nvSpPr>
        <p:spPr bwMode="auto">
          <a:xfrm flipH="1">
            <a:off x="0" y="4702175"/>
            <a:ext cx="673100" cy="925513"/>
          </a:xfrm>
          <a:custGeom>
            <a:avLst/>
            <a:gdLst>
              <a:gd name="T0" fmla="*/ 0 w 3720214"/>
              <a:gd name="T1" fmla="*/ 0 h 925514"/>
              <a:gd name="T2" fmla="*/ 121784 w 3720214"/>
              <a:gd name="T3" fmla="*/ 0 h 925514"/>
              <a:gd name="T4" fmla="*/ 121784 w 3720214"/>
              <a:gd name="T5" fmla="*/ 925512 h 925514"/>
              <a:gd name="T6" fmla="*/ 0 w 3720214"/>
              <a:gd name="T7" fmla="*/ 925512 h 925514"/>
              <a:gd name="T8" fmla="*/ 0 60000 65536"/>
              <a:gd name="T9" fmla="*/ 0 60000 65536"/>
              <a:gd name="T10" fmla="*/ 0 60000 65536"/>
              <a:gd name="T11" fmla="*/ 0 60000 65536"/>
              <a:gd name="T12" fmla="*/ 0 w 3720214"/>
              <a:gd name="T13" fmla="*/ 0 h 925514"/>
              <a:gd name="T14" fmla="*/ 3720214 w 3720214"/>
              <a:gd name="T15" fmla="*/ 925514 h 9255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20214" h="925514">
                <a:moveTo>
                  <a:pt x="0" y="0"/>
                </a:moveTo>
                <a:lnTo>
                  <a:pt x="3720214" y="0"/>
                </a:lnTo>
                <a:lnTo>
                  <a:pt x="3720214" y="925514"/>
                </a:lnTo>
                <a:lnTo>
                  <a:pt x="0" y="925514"/>
                </a:lnTo>
                <a:lnTo>
                  <a:pt x="0" y="0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7" name="文本框 43"/>
          <p:cNvSpPr>
            <a:spLocks noChangeArrowheads="1"/>
          </p:cNvSpPr>
          <p:nvPr/>
        </p:nvSpPr>
        <p:spPr bwMode="auto">
          <a:xfrm flipH="1">
            <a:off x="4314825" y="2036763"/>
            <a:ext cx="3967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 ultrices</a:t>
            </a:r>
            <a:endParaRPr lang="en-US" altLang="zh-CN" sz="200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8" name="文本框 44"/>
          <p:cNvSpPr>
            <a:spLocks noChangeArrowheads="1"/>
          </p:cNvSpPr>
          <p:nvPr/>
        </p:nvSpPr>
        <p:spPr bwMode="auto">
          <a:xfrm flipH="1">
            <a:off x="3876674" y="2978150"/>
            <a:ext cx="3984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 ultrices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9" name="文本框 45"/>
          <p:cNvSpPr>
            <a:spLocks noChangeArrowheads="1"/>
          </p:cNvSpPr>
          <p:nvPr/>
        </p:nvSpPr>
        <p:spPr bwMode="auto">
          <a:xfrm flipH="1">
            <a:off x="3387724" y="3875088"/>
            <a:ext cx="40024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 ultrices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0" name="文本框 46"/>
          <p:cNvSpPr>
            <a:spLocks noChangeArrowheads="1"/>
          </p:cNvSpPr>
          <p:nvPr/>
        </p:nvSpPr>
        <p:spPr bwMode="auto">
          <a:xfrm flipH="1">
            <a:off x="2854324" y="4775200"/>
            <a:ext cx="3980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 ultrices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1" name="文本框 47"/>
          <p:cNvSpPr>
            <a:spLocks noChangeArrowheads="1"/>
          </p:cNvSpPr>
          <p:nvPr/>
        </p:nvSpPr>
        <p:spPr bwMode="auto">
          <a:xfrm>
            <a:off x="2571750" y="2024063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F8B19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4000" b="1">
              <a:solidFill>
                <a:srgbClr val="F8B193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2" name="文本框 48"/>
          <p:cNvSpPr>
            <a:spLocks noChangeArrowheads="1"/>
          </p:cNvSpPr>
          <p:nvPr/>
        </p:nvSpPr>
        <p:spPr bwMode="auto">
          <a:xfrm>
            <a:off x="2055813" y="3019425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F6728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4000" b="1">
              <a:solidFill>
                <a:srgbClr val="F6728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3" name="文本框 49"/>
          <p:cNvSpPr>
            <a:spLocks noChangeArrowheads="1"/>
          </p:cNvSpPr>
          <p:nvPr/>
        </p:nvSpPr>
        <p:spPr bwMode="auto">
          <a:xfrm>
            <a:off x="1524000" y="3875088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 dirty="0">
                <a:solidFill>
                  <a:srgbClr val="C06C8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4000" b="1" dirty="0">
              <a:solidFill>
                <a:srgbClr val="C06C84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14" name="文本框 50"/>
          <p:cNvSpPr>
            <a:spLocks noChangeArrowheads="1"/>
          </p:cNvSpPr>
          <p:nvPr/>
        </p:nvSpPr>
        <p:spPr bwMode="auto">
          <a:xfrm>
            <a:off x="1041400" y="4849813"/>
            <a:ext cx="7553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6C5B7B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4000" b="1">
              <a:solidFill>
                <a:srgbClr val="6C5B7B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8215" name="图片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2122488"/>
            <a:ext cx="5508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6" name="图片 5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3038475"/>
            <a:ext cx="433387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图片 5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3968750"/>
            <a:ext cx="5651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图片 5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4937125"/>
            <a:ext cx="45878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9" name="任意多边形 56"/>
          <p:cNvSpPr>
            <a:spLocks/>
          </p:cNvSpPr>
          <p:nvPr/>
        </p:nvSpPr>
        <p:spPr bwMode="auto">
          <a:xfrm>
            <a:off x="8281988" y="2122488"/>
            <a:ext cx="3910012" cy="3498850"/>
          </a:xfrm>
          <a:custGeom>
            <a:avLst/>
            <a:gdLst>
              <a:gd name="T0" fmla="*/ 1691891 w 3909827"/>
              <a:gd name="T1" fmla="*/ 0 h 2890790"/>
              <a:gd name="T2" fmla="*/ 3217637 w 3909827"/>
              <a:gd name="T3" fmla="*/ 0 h 2890790"/>
              <a:gd name="T4" fmla="*/ 3217637 w 3909827"/>
              <a:gd name="T5" fmla="*/ 2327 h 2890790"/>
              <a:gd name="T6" fmla="*/ 3910197 w 3909827"/>
              <a:gd name="T7" fmla="*/ 2327 h 2890790"/>
              <a:gd name="T8" fmla="*/ 3910197 w 3909827"/>
              <a:gd name="T9" fmla="*/ 4234812 h 2890790"/>
              <a:gd name="T10" fmla="*/ 692560 w 3909827"/>
              <a:gd name="T11" fmla="*/ 4234812 h 2890790"/>
              <a:gd name="T12" fmla="*/ 692560 w 3909827"/>
              <a:gd name="T13" fmla="*/ 4232484 h 2890790"/>
              <a:gd name="T14" fmla="*/ 0 w 3909827"/>
              <a:gd name="T15" fmla="*/ 4232484 h 2890790"/>
              <a:gd name="T16" fmla="*/ 0 w 3909827"/>
              <a:gd name="T17" fmla="*/ 4211174 h 28907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909827"/>
              <a:gd name="T28" fmla="*/ 0 h 2890790"/>
              <a:gd name="T29" fmla="*/ 3909827 w 3909827"/>
              <a:gd name="T30" fmla="*/ 2890790 h 28907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909827" h="2890790">
                <a:moveTo>
                  <a:pt x="1691731" y="0"/>
                </a:moveTo>
                <a:lnTo>
                  <a:pt x="3217333" y="0"/>
                </a:lnTo>
                <a:lnTo>
                  <a:pt x="3217333" y="1589"/>
                </a:lnTo>
                <a:lnTo>
                  <a:pt x="3909827" y="1589"/>
                </a:lnTo>
                <a:lnTo>
                  <a:pt x="3909827" y="2890790"/>
                </a:lnTo>
                <a:lnTo>
                  <a:pt x="692494" y="2890790"/>
                </a:lnTo>
                <a:lnTo>
                  <a:pt x="692494" y="2889201"/>
                </a:lnTo>
                <a:lnTo>
                  <a:pt x="0" y="2889201"/>
                </a:lnTo>
                <a:lnTo>
                  <a:pt x="0" y="2874654"/>
                </a:lnTo>
                <a:lnTo>
                  <a:pt x="1691731" y="0"/>
                </a:lnTo>
                <a:close/>
              </a:path>
            </a:pathLst>
          </a:cu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19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0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1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2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9223" name="组合 71"/>
          <p:cNvGrpSpPr>
            <a:grpSpLocks/>
          </p:cNvGrpSpPr>
          <p:nvPr/>
        </p:nvGrpSpPr>
        <p:grpSpPr bwMode="auto">
          <a:xfrm>
            <a:off x="7783513" y="2530475"/>
            <a:ext cx="1606550" cy="1638300"/>
            <a:chOff x="0" y="0"/>
            <a:chExt cx="1323539" cy="1349610"/>
          </a:xfrm>
        </p:grpSpPr>
        <p:sp>
          <p:nvSpPr>
            <p:cNvPr id="9251" name="任意多边形 18"/>
            <p:cNvSpPr>
              <a:spLocks/>
            </p:cNvSpPr>
            <p:nvPr/>
          </p:nvSpPr>
          <p:spPr bwMode="auto">
            <a:xfrm rot="8100000">
              <a:off x="663717" y="711273"/>
              <a:ext cx="659822" cy="231694"/>
            </a:xfrm>
            <a:custGeom>
              <a:avLst/>
              <a:gdLst>
                <a:gd name="T0" fmla="*/ 0 w 1618735"/>
                <a:gd name="T1" fmla="*/ 94442 h 568411"/>
                <a:gd name="T2" fmla="*/ 0 w 1618735"/>
                <a:gd name="T3" fmla="*/ 0 h 568411"/>
                <a:gd name="T4" fmla="*/ 268954 w 1618735"/>
                <a:gd name="T5" fmla="*/ 0 h 568411"/>
                <a:gd name="T6" fmla="*/ 268954 w 1618735"/>
                <a:gd name="T7" fmla="*/ 94442 h 568411"/>
                <a:gd name="T8" fmla="*/ 94006 w 1618735"/>
                <a:gd name="T9" fmla="*/ 94442 h 568411"/>
                <a:gd name="T10" fmla="*/ 47221 w 1618735"/>
                <a:gd name="T11" fmla="*/ 47657 h 568411"/>
                <a:gd name="T12" fmla="*/ 436 w 1618735"/>
                <a:gd name="T13" fmla="*/ 94442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52" name="五边形 19"/>
            <p:cNvSpPr>
              <a:spLocks noChangeArrowheads="1"/>
            </p:cNvSpPr>
            <p:nvPr/>
          </p:nvSpPr>
          <p:spPr bwMode="auto">
            <a:xfrm rot="2700000">
              <a:off x="469240" y="265726"/>
              <a:ext cx="763145" cy="231693"/>
            </a:xfrm>
            <a:prstGeom prst="homePlate">
              <a:avLst>
                <a:gd name="adj" fmla="val 82344"/>
              </a:avLst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53" name="五边形 20"/>
            <p:cNvSpPr>
              <a:spLocks noChangeArrowheads="1"/>
            </p:cNvSpPr>
            <p:nvPr/>
          </p:nvSpPr>
          <p:spPr bwMode="auto">
            <a:xfrm rot="2700000" flipH="1">
              <a:off x="354456" y="590005"/>
              <a:ext cx="231693" cy="759605"/>
            </a:xfrm>
            <a:prstGeom prst="homePlate">
              <a:avLst>
                <a:gd name="adj" fmla="val 25000"/>
              </a:avLst>
            </a:pr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54" name="任意多边形 21"/>
            <p:cNvSpPr>
              <a:spLocks/>
            </p:cNvSpPr>
            <p:nvPr/>
          </p:nvSpPr>
          <p:spPr bwMode="auto">
            <a:xfrm rot="8100000" flipH="1" flipV="1">
              <a:off x="0" y="410836"/>
              <a:ext cx="659822" cy="231694"/>
            </a:xfrm>
            <a:custGeom>
              <a:avLst/>
              <a:gdLst>
                <a:gd name="T0" fmla="*/ 0 w 1618735"/>
                <a:gd name="T1" fmla="*/ 94442 h 568411"/>
                <a:gd name="T2" fmla="*/ 0 w 1618735"/>
                <a:gd name="T3" fmla="*/ 0 h 568411"/>
                <a:gd name="T4" fmla="*/ 268954 w 1618735"/>
                <a:gd name="T5" fmla="*/ 0 h 568411"/>
                <a:gd name="T6" fmla="*/ 268954 w 1618735"/>
                <a:gd name="T7" fmla="*/ 94442 h 568411"/>
                <a:gd name="T8" fmla="*/ 94006 w 1618735"/>
                <a:gd name="T9" fmla="*/ 94442 h 568411"/>
                <a:gd name="T10" fmla="*/ 47221 w 1618735"/>
                <a:gd name="T11" fmla="*/ 47657 h 568411"/>
                <a:gd name="T12" fmla="*/ 436 w 1618735"/>
                <a:gd name="T13" fmla="*/ 94442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9224" name="组合 72"/>
          <p:cNvGrpSpPr>
            <a:grpSpLocks/>
          </p:cNvGrpSpPr>
          <p:nvPr/>
        </p:nvGrpSpPr>
        <p:grpSpPr bwMode="auto">
          <a:xfrm>
            <a:off x="10099675" y="3032125"/>
            <a:ext cx="1009650" cy="1028700"/>
            <a:chOff x="0" y="0"/>
            <a:chExt cx="831081" cy="847453"/>
          </a:xfrm>
        </p:grpSpPr>
        <p:sp>
          <p:nvSpPr>
            <p:cNvPr id="9247" name="任意多边形 30"/>
            <p:cNvSpPr>
              <a:spLocks/>
            </p:cNvSpPr>
            <p:nvPr/>
          </p:nvSpPr>
          <p:spPr bwMode="auto">
            <a:xfrm rot="8100000">
              <a:off x="416763" y="446626"/>
              <a:ext cx="414318" cy="145486"/>
            </a:xfrm>
            <a:custGeom>
              <a:avLst/>
              <a:gdLst>
                <a:gd name="T0" fmla="*/ 0 w 1618735"/>
                <a:gd name="T1" fmla="*/ 37237 h 568411"/>
                <a:gd name="T2" fmla="*/ 0 w 1618735"/>
                <a:gd name="T3" fmla="*/ 0 h 568411"/>
                <a:gd name="T4" fmla="*/ 106045 w 1618735"/>
                <a:gd name="T5" fmla="*/ 0 h 568411"/>
                <a:gd name="T6" fmla="*/ 106045 w 1618735"/>
                <a:gd name="T7" fmla="*/ 37237 h 568411"/>
                <a:gd name="T8" fmla="*/ 37065 w 1618735"/>
                <a:gd name="T9" fmla="*/ 37237 h 568411"/>
                <a:gd name="T10" fmla="*/ 18619 w 1618735"/>
                <a:gd name="T11" fmla="*/ 18790 h 568411"/>
                <a:gd name="T12" fmla="*/ 172 w 1618735"/>
                <a:gd name="T13" fmla="*/ 37237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8" name="五边形 31"/>
            <p:cNvSpPr>
              <a:spLocks noChangeArrowheads="1"/>
            </p:cNvSpPr>
            <p:nvPr/>
          </p:nvSpPr>
          <p:spPr bwMode="auto">
            <a:xfrm rot="2700000">
              <a:off x="294646" y="166856"/>
              <a:ext cx="479197" cy="145486"/>
            </a:xfrm>
            <a:prstGeom prst="homePlate">
              <a:avLst>
                <a:gd name="adj" fmla="val 82344"/>
              </a:avLst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9" name="五边形 32"/>
            <p:cNvSpPr>
              <a:spLocks noChangeArrowheads="1"/>
            </p:cNvSpPr>
            <p:nvPr/>
          </p:nvSpPr>
          <p:spPr bwMode="auto">
            <a:xfrm rot="2700000" flipH="1">
              <a:off x="222571" y="370479"/>
              <a:ext cx="145486" cy="476974"/>
            </a:xfrm>
            <a:prstGeom prst="homePlate">
              <a:avLst>
                <a:gd name="adj" fmla="val 25000"/>
              </a:avLst>
            </a:pr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50" name="任意多边形 33"/>
            <p:cNvSpPr>
              <a:spLocks/>
            </p:cNvSpPr>
            <p:nvPr/>
          </p:nvSpPr>
          <p:spPr bwMode="auto">
            <a:xfrm rot="8100000" flipH="1" flipV="1">
              <a:off x="0" y="257974"/>
              <a:ext cx="414318" cy="145486"/>
            </a:xfrm>
            <a:custGeom>
              <a:avLst/>
              <a:gdLst>
                <a:gd name="T0" fmla="*/ 0 w 1618735"/>
                <a:gd name="T1" fmla="*/ 37237 h 568411"/>
                <a:gd name="T2" fmla="*/ 0 w 1618735"/>
                <a:gd name="T3" fmla="*/ 0 h 568411"/>
                <a:gd name="T4" fmla="*/ 106045 w 1618735"/>
                <a:gd name="T5" fmla="*/ 0 h 568411"/>
                <a:gd name="T6" fmla="*/ 106045 w 1618735"/>
                <a:gd name="T7" fmla="*/ 37237 h 568411"/>
                <a:gd name="T8" fmla="*/ 37065 w 1618735"/>
                <a:gd name="T9" fmla="*/ 37237 h 568411"/>
                <a:gd name="T10" fmla="*/ 18619 w 1618735"/>
                <a:gd name="T11" fmla="*/ 18790 h 568411"/>
                <a:gd name="T12" fmla="*/ 172 w 1618735"/>
                <a:gd name="T13" fmla="*/ 37237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9225" name="组合 66"/>
          <p:cNvGrpSpPr>
            <a:grpSpLocks/>
          </p:cNvGrpSpPr>
          <p:nvPr/>
        </p:nvGrpSpPr>
        <p:grpSpPr bwMode="auto">
          <a:xfrm>
            <a:off x="1050925" y="1044575"/>
            <a:ext cx="3046413" cy="3101975"/>
            <a:chOff x="0" y="0"/>
            <a:chExt cx="2509616" cy="2555304"/>
          </a:xfrm>
        </p:grpSpPr>
        <p:sp>
          <p:nvSpPr>
            <p:cNvPr id="9239" name="任意多边形 46"/>
            <p:cNvSpPr>
              <a:spLocks/>
            </p:cNvSpPr>
            <p:nvPr/>
          </p:nvSpPr>
          <p:spPr bwMode="auto">
            <a:xfrm rot="8100000">
              <a:off x="1256334" y="1346351"/>
              <a:ext cx="1248964" cy="438568"/>
            </a:xfrm>
            <a:custGeom>
              <a:avLst/>
              <a:gdLst>
                <a:gd name="T0" fmla="*/ 0 w 1618735"/>
                <a:gd name="T1" fmla="*/ 338385 h 568411"/>
                <a:gd name="T2" fmla="*/ 0 w 1618735"/>
                <a:gd name="T3" fmla="*/ 0 h 568411"/>
                <a:gd name="T4" fmla="*/ 963661 w 1618735"/>
                <a:gd name="T5" fmla="*/ 0 h 568411"/>
                <a:gd name="T6" fmla="*/ 963661 w 1618735"/>
                <a:gd name="T7" fmla="*/ 338385 h 568411"/>
                <a:gd name="T8" fmla="*/ 336823 w 1618735"/>
                <a:gd name="T9" fmla="*/ 338385 h 568411"/>
                <a:gd name="T10" fmla="*/ 169192 w 1618735"/>
                <a:gd name="T11" fmla="*/ 170754 h 568411"/>
                <a:gd name="T12" fmla="*/ 1561 w 1618735"/>
                <a:gd name="T13" fmla="*/ 338385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0" name="五边形 47"/>
            <p:cNvSpPr>
              <a:spLocks noChangeArrowheads="1"/>
            </p:cNvSpPr>
            <p:nvPr/>
          </p:nvSpPr>
          <p:spPr bwMode="auto">
            <a:xfrm rot="2700000">
              <a:off x="888216" y="502986"/>
              <a:ext cx="1444539" cy="438567"/>
            </a:xfrm>
            <a:prstGeom prst="homePlate">
              <a:avLst>
                <a:gd name="adj" fmla="val 82344"/>
              </a:avLst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1" name="五边形 48"/>
            <p:cNvSpPr>
              <a:spLocks noChangeArrowheads="1"/>
            </p:cNvSpPr>
            <p:nvPr/>
          </p:nvSpPr>
          <p:spPr bwMode="auto">
            <a:xfrm rot="2700000" flipH="1">
              <a:off x="670942" y="1116807"/>
              <a:ext cx="438567" cy="1437838"/>
            </a:xfrm>
            <a:prstGeom prst="homePlate">
              <a:avLst>
                <a:gd name="adj" fmla="val 25000"/>
              </a:avLst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2" name="任意多边形 49"/>
            <p:cNvSpPr>
              <a:spLocks/>
            </p:cNvSpPr>
            <p:nvPr/>
          </p:nvSpPr>
          <p:spPr bwMode="auto">
            <a:xfrm rot="8100000" flipH="1" flipV="1">
              <a:off x="0" y="777662"/>
              <a:ext cx="1248964" cy="438568"/>
            </a:xfrm>
            <a:custGeom>
              <a:avLst/>
              <a:gdLst>
                <a:gd name="T0" fmla="*/ 0 w 1618735"/>
                <a:gd name="T1" fmla="*/ 338385 h 568411"/>
                <a:gd name="T2" fmla="*/ 0 w 1618735"/>
                <a:gd name="T3" fmla="*/ 0 h 568411"/>
                <a:gd name="T4" fmla="*/ 963661 w 1618735"/>
                <a:gd name="T5" fmla="*/ 0 h 568411"/>
                <a:gd name="T6" fmla="*/ 963661 w 1618735"/>
                <a:gd name="T7" fmla="*/ 338385 h 568411"/>
                <a:gd name="T8" fmla="*/ 336823 w 1618735"/>
                <a:gd name="T9" fmla="*/ 338385 h 568411"/>
                <a:gd name="T10" fmla="*/ 169192 w 1618735"/>
                <a:gd name="T11" fmla="*/ 170754 h 568411"/>
                <a:gd name="T12" fmla="*/ 1561 w 1618735"/>
                <a:gd name="T13" fmla="*/ 338385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3" name="任意多边形 42"/>
            <p:cNvSpPr>
              <a:spLocks/>
            </p:cNvSpPr>
            <p:nvPr/>
          </p:nvSpPr>
          <p:spPr bwMode="auto">
            <a:xfrm rot="8100000">
              <a:off x="1260652" y="1347009"/>
              <a:ext cx="1248964" cy="438568"/>
            </a:xfrm>
            <a:custGeom>
              <a:avLst/>
              <a:gdLst>
                <a:gd name="T0" fmla="*/ 0 w 1618735"/>
                <a:gd name="T1" fmla="*/ 338385 h 568411"/>
                <a:gd name="T2" fmla="*/ 0 w 1618735"/>
                <a:gd name="T3" fmla="*/ 0 h 568411"/>
                <a:gd name="T4" fmla="*/ 963661 w 1618735"/>
                <a:gd name="T5" fmla="*/ 0 h 568411"/>
                <a:gd name="T6" fmla="*/ 963661 w 1618735"/>
                <a:gd name="T7" fmla="*/ 338385 h 568411"/>
                <a:gd name="T8" fmla="*/ 336823 w 1618735"/>
                <a:gd name="T9" fmla="*/ 338385 h 568411"/>
                <a:gd name="T10" fmla="*/ 169192 w 1618735"/>
                <a:gd name="T11" fmla="*/ 170754 h 568411"/>
                <a:gd name="T12" fmla="*/ 1561 w 1618735"/>
                <a:gd name="T13" fmla="*/ 338385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4" name="五边形 43"/>
            <p:cNvSpPr>
              <a:spLocks noChangeArrowheads="1"/>
            </p:cNvSpPr>
            <p:nvPr/>
          </p:nvSpPr>
          <p:spPr bwMode="auto">
            <a:xfrm rot="2700000">
              <a:off x="892534" y="503642"/>
              <a:ext cx="1444539" cy="438567"/>
            </a:xfrm>
            <a:prstGeom prst="homePlate">
              <a:avLst>
                <a:gd name="adj" fmla="val 82344"/>
              </a:avLst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5" name="五边形 44"/>
            <p:cNvSpPr>
              <a:spLocks noChangeArrowheads="1"/>
            </p:cNvSpPr>
            <p:nvPr/>
          </p:nvSpPr>
          <p:spPr bwMode="auto">
            <a:xfrm rot="2700000" flipH="1">
              <a:off x="675260" y="1117465"/>
              <a:ext cx="438567" cy="1437838"/>
            </a:xfrm>
            <a:prstGeom prst="homePlate">
              <a:avLst>
                <a:gd name="adj" fmla="val 25000"/>
              </a:avLst>
            </a:pr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46" name="任意多边形 45"/>
            <p:cNvSpPr>
              <a:spLocks/>
            </p:cNvSpPr>
            <p:nvPr/>
          </p:nvSpPr>
          <p:spPr bwMode="auto">
            <a:xfrm rot="8100000" flipH="1" flipV="1">
              <a:off x="4318" y="778320"/>
              <a:ext cx="1248964" cy="438568"/>
            </a:xfrm>
            <a:custGeom>
              <a:avLst/>
              <a:gdLst>
                <a:gd name="T0" fmla="*/ 0 w 1618735"/>
                <a:gd name="T1" fmla="*/ 338385 h 568411"/>
                <a:gd name="T2" fmla="*/ 0 w 1618735"/>
                <a:gd name="T3" fmla="*/ 0 h 568411"/>
                <a:gd name="T4" fmla="*/ 963661 w 1618735"/>
                <a:gd name="T5" fmla="*/ 0 h 568411"/>
                <a:gd name="T6" fmla="*/ 963661 w 1618735"/>
                <a:gd name="T7" fmla="*/ 338385 h 568411"/>
                <a:gd name="T8" fmla="*/ 336823 w 1618735"/>
                <a:gd name="T9" fmla="*/ 338385 h 568411"/>
                <a:gd name="T10" fmla="*/ 169192 w 1618735"/>
                <a:gd name="T11" fmla="*/ 170754 h 568411"/>
                <a:gd name="T12" fmla="*/ 1561 w 1618735"/>
                <a:gd name="T13" fmla="*/ 338385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9226" name="组合 70"/>
          <p:cNvGrpSpPr>
            <a:grpSpLocks/>
          </p:cNvGrpSpPr>
          <p:nvPr/>
        </p:nvGrpSpPr>
        <p:grpSpPr bwMode="auto">
          <a:xfrm>
            <a:off x="4884738" y="1849438"/>
            <a:ext cx="2217737" cy="2260600"/>
            <a:chOff x="0" y="0"/>
            <a:chExt cx="1825666" cy="1861627"/>
          </a:xfrm>
        </p:grpSpPr>
        <p:sp>
          <p:nvSpPr>
            <p:cNvPr id="9235" name="任意多边形 58"/>
            <p:cNvSpPr>
              <a:spLocks/>
            </p:cNvSpPr>
            <p:nvPr/>
          </p:nvSpPr>
          <p:spPr bwMode="auto">
            <a:xfrm rot="8100000">
              <a:off x="915518" y="981116"/>
              <a:ext cx="910148" cy="319594"/>
            </a:xfrm>
            <a:custGeom>
              <a:avLst/>
              <a:gdLst>
                <a:gd name="T0" fmla="*/ 0 w 1618735"/>
                <a:gd name="T1" fmla="*/ 179694 h 568411"/>
                <a:gd name="T2" fmla="*/ 0 w 1618735"/>
                <a:gd name="T3" fmla="*/ 0 h 568411"/>
                <a:gd name="T4" fmla="*/ 511739 w 1618735"/>
                <a:gd name="T5" fmla="*/ 0 h 568411"/>
                <a:gd name="T6" fmla="*/ 511739 w 1618735"/>
                <a:gd name="T7" fmla="*/ 179694 h 568411"/>
                <a:gd name="T8" fmla="*/ 178865 w 1618735"/>
                <a:gd name="T9" fmla="*/ 179694 h 568411"/>
                <a:gd name="T10" fmla="*/ 89847 w 1618735"/>
                <a:gd name="T11" fmla="*/ 90677 h 568411"/>
                <a:gd name="T12" fmla="*/ 829 w 1618735"/>
                <a:gd name="T13" fmla="*/ 179694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36" name="五边形 59"/>
            <p:cNvSpPr>
              <a:spLocks noChangeArrowheads="1"/>
            </p:cNvSpPr>
            <p:nvPr/>
          </p:nvSpPr>
          <p:spPr bwMode="auto">
            <a:xfrm rot="2700000">
              <a:off x="647263" y="366535"/>
              <a:ext cx="1052668" cy="319593"/>
            </a:xfrm>
            <a:prstGeom prst="homePlate">
              <a:avLst>
                <a:gd name="adj" fmla="val 82344"/>
              </a:avLst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37" name="五边形 60"/>
            <p:cNvSpPr>
              <a:spLocks noChangeArrowheads="1"/>
            </p:cNvSpPr>
            <p:nvPr/>
          </p:nvSpPr>
          <p:spPr bwMode="auto">
            <a:xfrm rot="2700000" flipH="1">
              <a:off x="488931" y="813842"/>
              <a:ext cx="319593" cy="1047785"/>
            </a:xfrm>
            <a:prstGeom prst="homePlate">
              <a:avLst>
                <a:gd name="adj" fmla="val 25000"/>
              </a:avLst>
            </a:pr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38" name="任意多边形 61"/>
            <p:cNvSpPr>
              <a:spLocks/>
            </p:cNvSpPr>
            <p:nvPr/>
          </p:nvSpPr>
          <p:spPr bwMode="auto">
            <a:xfrm rot="8100000" flipH="1" flipV="1">
              <a:off x="0" y="566700"/>
              <a:ext cx="910148" cy="319594"/>
            </a:xfrm>
            <a:custGeom>
              <a:avLst/>
              <a:gdLst>
                <a:gd name="T0" fmla="*/ 0 w 1618735"/>
                <a:gd name="T1" fmla="*/ 179694 h 568411"/>
                <a:gd name="T2" fmla="*/ 0 w 1618735"/>
                <a:gd name="T3" fmla="*/ 0 h 568411"/>
                <a:gd name="T4" fmla="*/ 511739 w 1618735"/>
                <a:gd name="T5" fmla="*/ 0 h 568411"/>
                <a:gd name="T6" fmla="*/ 511739 w 1618735"/>
                <a:gd name="T7" fmla="*/ 179694 h 568411"/>
                <a:gd name="T8" fmla="*/ 178865 w 1618735"/>
                <a:gd name="T9" fmla="*/ 179694 h 568411"/>
                <a:gd name="T10" fmla="*/ 89847 w 1618735"/>
                <a:gd name="T11" fmla="*/ 90677 h 568411"/>
                <a:gd name="T12" fmla="*/ 829 w 1618735"/>
                <a:gd name="T13" fmla="*/ 179694 h 5684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8735"/>
                <a:gd name="T22" fmla="*/ 0 h 568411"/>
                <a:gd name="T23" fmla="*/ 1618735 w 1618735"/>
                <a:gd name="T24" fmla="*/ 568411 h 5684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8735" h="568411">
                  <a:moveTo>
                    <a:pt x="0" y="568411"/>
                  </a:moveTo>
                  <a:lnTo>
                    <a:pt x="0" y="0"/>
                  </a:lnTo>
                  <a:lnTo>
                    <a:pt x="1618735" y="0"/>
                  </a:lnTo>
                  <a:lnTo>
                    <a:pt x="1618735" y="568411"/>
                  </a:lnTo>
                  <a:lnTo>
                    <a:pt x="565788" y="568411"/>
                  </a:lnTo>
                  <a:lnTo>
                    <a:pt x="284205" y="286828"/>
                  </a:lnTo>
                  <a:lnTo>
                    <a:pt x="2622" y="568411"/>
                  </a:lnTo>
                  <a:lnTo>
                    <a:pt x="0" y="568411"/>
                  </a:lnTo>
                  <a:close/>
                </a:path>
              </a:pathLst>
            </a:cu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9227" name="文本框 34"/>
          <p:cNvSpPr>
            <a:spLocks noChangeArrowheads="1"/>
          </p:cNvSpPr>
          <p:nvPr/>
        </p:nvSpPr>
        <p:spPr bwMode="auto">
          <a:xfrm>
            <a:off x="10110788" y="4359275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F8B19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sz="3600" b="1">
              <a:solidFill>
                <a:srgbClr val="F8B193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8" name="文本框 35"/>
          <p:cNvSpPr>
            <a:spLocks noChangeArrowheads="1"/>
          </p:cNvSpPr>
          <p:nvPr/>
        </p:nvSpPr>
        <p:spPr bwMode="auto">
          <a:xfrm>
            <a:off x="7927975" y="4264025"/>
            <a:ext cx="13147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rgbClr val="F6728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40%</a:t>
            </a:r>
            <a:endParaRPr lang="zh-CN" altLang="en-US" sz="4400" b="1">
              <a:solidFill>
                <a:srgbClr val="F6728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9" name="文本框 36"/>
          <p:cNvSpPr>
            <a:spLocks noChangeArrowheads="1"/>
          </p:cNvSpPr>
          <p:nvPr/>
        </p:nvSpPr>
        <p:spPr bwMode="auto">
          <a:xfrm>
            <a:off x="5318125" y="4278313"/>
            <a:ext cx="13147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rgbClr val="C06C8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50%</a:t>
            </a:r>
            <a:endParaRPr lang="zh-CN" altLang="en-US" sz="4400" b="1">
              <a:solidFill>
                <a:srgbClr val="C06C84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0" name="文本框 37"/>
          <p:cNvSpPr>
            <a:spLocks noChangeArrowheads="1"/>
          </p:cNvSpPr>
          <p:nvPr/>
        </p:nvSpPr>
        <p:spPr bwMode="auto">
          <a:xfrm>
            <a:off x="1692275" y="4168775"/>
            <a:ext cx="15696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6C5B7B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60%</a:t>
            </a:r>
            <a:endParaRPr lang="zh-CN" altLang="en-US" sz="5400" b="1">
              <a:solidFill>
                <a:srgbClr val="6C5B7B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1" name="文本框 64"/>
          <p:cNvSpPr>
            <a:spLocks noChangeArrowheads="1"/>
          </p:cNvSpPr>
          <p:nvPr/>
        </p:nvSpPr>
        <p:spPr bwMode="auto">
          <a:xfrm>
            <a:off x="1628774" y="5154613"/>
            <a:ext cx="23031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2" name="文本框 65"/>
          <p:cNvSpPr>
            <a:spLocks noChangeArrowheads="1"/>
          </p:cNvSpPr>
          <p:nvPr/>
        </p:nvSpPr>
        <p:spPr bwMode="auto">
          <a:xfrm>
            <a:off x="5094288" y="5154613"/>
            <a:ext cx="23320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3" name="文本框 67"/>
          <p:cNvSpPr>
            <a:spLocks noChangeArrowheads="1"/>
          </p:cNvSpPr>
          <p:nvPr/>
        </p:nvSpPr>
        <p:spPr bwMode="auto">
          <a:xfrm>
            <a:off x="7456488" y="5114925"/>
            <a:ext cx="235045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4" name="文本框 68"/>
          <p:cNvSpPr>
            <a:spLocks noChangeArrowheads="1"/>
          </p:cNvSpPr>
          <p:nvPr/>
        </p:nvSpPr>
        <p:spPr bwMode="auto">
          <a:xfrm>
            <a:off x="9705975" y="5119688"/>
            <a:ext cx="2370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任意多边形 38"/>
          <p:cNvSpPr>
            <a:spLocks/>
          </p:cNvSpPr>
          <p:nvPr/>
        </p:nvSpPr>
        <p:spPr bwMode="auto">
          <a:xfrm flipH="1">
            <a:off x="4738688" y="2006600"/>
            <a:ext cx="387350" cy="1163638"/>
          </a:xfrm>
          <a:custGeom>
            <a:avLst/>
            <a:gdLst>
              <a:gd name="T0" fmla="*/ 252594 w 593997"/>
              <a:gd name="T1" fmla="*/ 0 h 1073886"/>
              <a:gd name="T2" fmla="*/ 252594 w 593997"/>
              <a:gd name="T3" fmla="*/ 900043 h 1073886"/>
              <a:gd name="T4" fmla="*/ 0 w 593997"/>
              <a:gd name="T5" fmla="*/ 1260891 h 1073886"/>
              <a:gd name="T6" fmla="*/ 0 w 593997"/>
              <a:gd name="T7" fmla="*/ 360848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3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4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5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6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7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8" name="任意多边形 26"/>
          <p:cNvSpPr>
            <a:spLocks/>
          </p:cNvSpPr>
          <p:nvPr/>
        </p:nvSpPr>
        <p:spPr bwMode="auto">
          <a:xfrm>
            <a:off x="4098925" y="2011363"/>
            <a:ext cx="639763" cy="1155700"/>
          </a:xfrm>
          <a:custGeom>
            <a:avLst/>
            <a:gdLst>
              <a:gd name="T0" fmla="*/ 689055 w 593997"/>
              <a:gd name="T1" fmla="*/ 0 h 1073886"/>
              <a:gd name="T2" fmla="*/ 689055 w 593997"/>
              <a:gd name="T3" fmla="*/ 887805 h 1073886"/>
              <a:gd name="T4" fmla="*/ 0 w 593997"/>
              <a:gd name="T5" fmla="*/ 1243747 h 1073886"/>
              <a:gd name="T6" fmla="*/ 0 w 593997"/>
              <a:gd name="T7" fmla="*/ 355942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F343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9" name="任意多边形 27"/>
          <p:cNvSpPr>
            <a:spLocks/>
          </p:cNvSpPr>
          <p:nvPr/>
        </p:nvSpPr>
        <p:spPr bwMode="auto">
          <a:xfrm>
            <a:off x="4092575" y="2830513"/>
            <a:ext cx="639763" cy="1155700"/>
          </a:xfrm>
          <a:custGeom>
            <a:avLst/>
            <a:gdLst>
              <a:gd name="T0" fmla="*/ 689055 w 593997"/>
              <a:gd name="T1" fmla="*/ 0 h 1073886"/>
              <a:gd name="T2" fmla="*/ 689055 w 593997"/>
              <a:gd name="T3" fmla="*/ 887805 h 1073886"/>
              <a:gd name="T4" fmla="*/ 0 w 593997"/>
              <a:gd name="T5" fmla="*/ 1243747 h 1073886"/>
              <a:gd name="T6" fmla="*/ 0 w 593997"/>
              <a:gd name="T7" fmla="*/ 355942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AC4A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0" name="任意多边形 28"/>
          <p:cNvSpPr>
            <a:spLocks/>
          </p:cNvSpPr>
          <p:nvPr/>
        </p:nvSpPr>
        <p:spPr bwMode="auto">
          <a:xfrm>
            <a:off x="4095750" y="3630613"/>
            <a:ext cx="638175" cy="1989137"/>
          </a:xfrm>
          <a:custGeom>
            <a:avLst/>
            <a:gdLst>
              <a:gd name="T0" fmla="*/ 685639 w 593997"/>
              <a:gd name="T1" fmla="*/ 0 h 1848987"/>
              <a:gd name="T2" fmla="*/ 685639 w 593997"/>
              <a:gd name="T3" fmla="*/ 1785750 h 1848987"/>
              <a:gd name="T4" fmla="*/ 672406 w 593997"/>
              <a:gd name="T5" fmla="*/ 1792613 h 1848987"/>
              <a:gd name="T6" fmla="*/ 672406 w 593997"/>
              <a:gd name="T7" fmla="*/ 1791088 h 1848987"/>
              <a:gd name="T8" fmla="*/ 0 w 593997"/>
              <a:gd name="T9" fmla="*/ 2139910 h 1848987"/>
              <a:gd name="T10" fmla="*/ 0 w 593997"/>
              <a:gd name="T11" fmla="*/ 361801 h 1848987"/>
              <a:gd name="T12" fmla="*/ 672406 w 593997"/>
              <a:gd name="T13" fmla="*/ 12978 h 1848987"/>
              <a:gd name="T14" fmla="*/ 672406 w 593997"/>
              <a:gd name="T15" fmla="*/ 6866 h 1848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93997"/>
              <a:gd name="T25" fmla="*/ 0 h 1848987"/>
              <a:gd name="T26" fmla="*/ 593997 w 593997"/>
              <a:gd name="T27" fmla="*/ 1848987 h 1848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93997" h="1848987">
                <a:moveTo>
                  <a:pt x="593997" y="0"/>
                </a:moveTo>
                <a:lnTo>
                  <a:pt x="593997" y="1542975"/>
                </a:lnTo>
                <a:lnTo>
                  <a:pt x="582533" y="1548906"/>
                </a:lnTo>
                <a:lnTo>
                  <a:pt x="582533" y="1547588"/>
                </a:lnTo>
                <a:lnTo>
                  <a:pt x="0" y="1848987"/>
                </a:lnTo>
                <a:lnTo>
                  <a:pt x="0" y="312613"/>
                </a:lnTo>
                <a:lnTo>
                  <a:pt x="582533" y="11214"/>
                </a:lnTo>
                <a:lnTo>
                  <a:pt x="582533" y="5932"/>
                </a:lnTo>
                <a:lnTo>
                  <a:pt x="593997" y="0"/>
                </a:lnTo>
                <a:close/>
              </a:path>
            </a:pathLst>
          </a:custGeom>
          <a:solidFill>
            <a:srgbClr val="4C40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1" name="圆角矩形 29"/>
          <p:cNvSpPr>
            <a:spLocks noChangeArrowheads="1"/>
          </p:cNvSpPr>
          <p:nvPr/>
        </p:nvSpPr>
        <p:spPr bwMode="auto">
          <a:xfrm>
            <a:off x="1708150" y="1546225"/>
            <a:ext cx="2514600" cy="46069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2" name="矩形 30"/>
          <p:cNvSpPr>
            <a:spLocks noChangeArrowheads="1"/>
          </p:cNvSpPr>
          <p:nvPr/>
        </p:nvSpPr>
        <p:spPr bwMode="auto">
          <a:xfrm>
            <a:off x="1831975" y="2286000"/>
            <a:ext cx="2268538" cy="828675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3" name="矩形 31"/>
          <p:cNvSpPr>
            <a:spLocks noChangeArrowheads="1"/>
          </p:cNvSpPr>
          <p:nvPr/>
        </p:nvSpPr>
        <p:spPr bwMode="auto">
          <a:xfrm>
            <a:off x="1831975" y="3114675"/>
            <a:ext cx="2268538" cy="828675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4" name="矩形 32"/>
          <p:cNvSpPr>
            <a:spLocks noChangeArrowheads="1"/>
          </p:cNvSpPr>
          <p:nvPr/>
        </p:nvSpPr>
        <p:spPr bwMode="auto">
          <a:xfrm>
            <a:off x="1831975" y="3943350"/>
            <a:ext cx="2268538" cy="1636713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5" name="圆角矩形 33"/>
          <p:cNvSpPr>
            <a:spLocks noChangeArrowheads="1"/>
          </p:cNvSpPr>
          <p:nvPr/>
        </p:nvSpPr>
        <p:spPr bwMode="auto">
          <a:xfrm>
            <a:off x="2670175" y="1863725"/>
            <a:ext cx="592138" cy="41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6" name="文本框 34"/>
          <p:cNvSpPr>
            <a:spLocks noChangeArrowheads="1"/>
          </p:cNvSpPr>
          <p:nvPr/>
        </p:nvSpPr>
        <p:spPr bwMode="auto">
          <a:xfrm>
            <a:off x="2387600" y="2406650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20%</a:t>
            </a:r>
            <a:endParaRPr lang="zh-CN" altLang="en-US" sz="32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7" name="文本框 35"/>
          <p:cNvSpPr>
            <a:spLocks noChangeArrowheads="1"/>
          </p:cNvSpPr>
          <p:nvPr/>
        </p:nvSpPr>
        <p:spPr bwMode="auto">
          <a:xfrm>
            <a:off x="2327275" y="3187700"/>
            <a:ext cx="11079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sz="3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8" name="文本框 36"/>
          <p:cNvSpPr>
            <a:spLocks noChangeArrowheads="1"/>
          </p:cNvSpPr>
          <p:nvPr/>
        </p:nvSpPr>
        <p:spPr bwMode="auto">
          <a:xfrm>
            <a:off x="2209800" y="4344988"/>
            <a:ext cx="13147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50%</a:t>
            </a:r>
            <a:endParaRPr lang="zh-CN" altLang="en-US" sz="44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59" name="椭圆 37"/>
          <p:cNvSpPr>
            <a:spLocks noChangeArrowheads="1"/>
          </p:cNvSpPr>
          <p:nvPr/>
        </p:nvSpPr>
        <p:spPr bwMode="auto">
          <a:xfrm>
            <a:off x="2835275" y="5719763"/>
            <a:ext cx="261938" cy="2619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0" name="任意多边形 39"/>
          <p:cNvSpPr>
            <a:spLocks/>
          </p:cNvSpPr>
          <p:nvPr/>
        </p:nvSpPr>
        <p:spPr bwMode="auto">
          <a:xfrm>
            <a:off x="5126038" y="2009775"/>
            <a:ext cx="639762" cy="1155700"/>
          </a:xfrm>
          <a:custGeom>
            <a:avLst/>
            <a:gdLst>
              <a:gd name="T0" fmla="*/ 689053 w 593997"/>
              <a:gd name="T1" fmla="*/ 0 h 1073886"/>
              <a:gd name="T2" fmla="*/ 689053 w 593997"/>
              <a:gd name="T3" fmla="*/ 887805 h 1073886"/>
              <a:gd name="T4" fmla="*/ 0 w 593997"/>
              <a:gd name="T5" fmla="*/ 1243747 h 1073886"/>
              <a:gd name="T6" fmla="*/ 0 w 593997"/>
              <a:gd name="T7" fmla="*/ 355942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F343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1" name="任意多边形 41"/>
          <p:cNvSpPr>
            <a:spLocks/>
          </p:cNvSpPr>
          <p:nvPr/>
        </p:nvSpPr>
        <p:spPr bwMode="auto">
          <a:xfrm>
            <a:off x="5105400" y="2811463"/>
            <a:ext cx="668338" cy="1282700"/>
          </a:xfrm>
          <a:custGeom>
            <a:avLst/>
            <a:gdLst>
              <a:gd name="T0" fmla="*/ 751983 w 593997"/>
              <a:gd name="T1" fmla="*/ 0 h 1073886"/>
              <a:gd name="T2" fmla="*/ 751983 w 593997"/>
              <a:gd name="T3" fmla="*/ 1093649 h 1073886"/>
              <a:gd name="T4" fmla="*/ 0 w 593997"/>
              <a:gd name="T5" fmla="*/ 1532117 h 1073886"/>
              <a:gd name="T6" fmla="*/ 0 w 593997"/>
              <a:gd name="T7" fmla="*/ 438468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AC4A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2" name="任意多边形 42"/>
          <p:cNvSpPr>
            <a:spLocks/>
          </p:cNvSpPr>
          <p:nvPr/>
        </p:nvSpPr>
        <p:spPr bwMode="auto">
          <a:xfrm>
            <a:off x="4730750" y="3629025"/>
            <a:ext cx="393700" cy="2001838"/>
          </a:xfrm>
          <a:custGeom>
            <a:avLst/>
            <a:gdLst>
              <a:gd name="T0" fmla="*/ 0 w 366467"/>
              <a:gd name="T1" fmla="*/ 0 h 1859919"/>
              <a:gd name="T2" fmla="*/ 7464 w 366467"/>
              <a:gd name="T3" fmla="*/ 157 h 1859919"/>
              <a:gd name="T4" fmla="*/ 7464 w 366467"/>
              <a:gd name="T5" fmla="*/ 4361 h 1859919"/>
              <a:gd name="T6" fmla="*/ 422957 w 366467"/>
              <a:gd name="T7" fmla="*/ 362409 h 1859919"/>
              <a:gd name="T8" fmla="*/ 422957 w 366467"/>
              <a:gd name="T9" fmla="*/ 2154586 h 1859919"/>
              <a:gd name="T10" fmla="*/ 419889 w 366467"/>
              <a:gd name="T11" fmla="*/ 2154586 h 1859919"/>
              <a:gd name="T12" fmla="*/ 9156 w 366467"/>
              <a:gd name="T13" fmla="*/ 1800640 h 1859919"/>
              <a:gd name="T14" fmla="*/ 9156 w 366467"/>
              <a:gd name="T15" fmla="*/ 1806034 h 1859919"/>
              <a:gd name="T16" fmla="*/ 0 w 366467"/>
              <a:gd name="T17" fmla="*/ 1798144 h 18599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66467"/>
              <a:gd name="T28" fmla="*/ 0 h 1859919"/>
              <a:gd name="T29" fmla="*/ 366467 w 366467"/>
              <a:gd name="T30" fmla="*/ 1859919 h 18599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66467" h="1859919">
                <a:moveTo>
                  <a:pt x="0" y="0"/>
                </a:moveTo>
                <a:lnTo>
                  <a:pt x="6467" y="136"/>
                </a:lnTo>
                <a:lnTo>
                  <a:pt x="6467" y="3765"/>
                </a:lnTo>
                <a:lnTo>
                  <a:pt x="366467" y="312845"/>
                </a:lnTo>
                <a:lnTo>
                  <a:pt x="366467" y="1859919"/>
                </a:lnTo>
                <a:lnTo>
                  <a:pt x="363809" y="1859919"/>
                </a:lnTo>
                <a:lnTo>
                  <a:pt x="7933" y="1554380"/>
                </a:lnTo>
                <a:lnTo>
                  <a:pt x="7933" y="1559036"/>
                </a:lnTo>
                <a:lnTo>
                  <a:pt x="0" y="1552225"/>
                </a:lnTo>
                <a:lnTo>
                  <a:pt x="0" y="0"/>
                </a:lnTo>
                <a:close/>
              </a:path>
            </a:pathLst>
          </a:cu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3" name="任意多边形 43"/>
          <p:cNvSpPr>
            <a:spLocks/>
          </p:cNvSpPr>
          <p:nvPr/>
        </p:nvSpPr>
        <p:spPr bwMode="auto">
          <a:xfrm>
            <a:off x="5126038" y="3633788"/>
            <a:ext cx="639762" cy="1989137"/>
          </a:xfrm>
          <a:custGeom>
            <a:avLst/>
            <a:gdLst>
              <a:gd name="T0" fmla="*/ 689053 w 593997"/>
              <a:gd name="T1" fmla="*/ 0 h 1848987"/>
              <a:gd name="T2" fmla="*/ 689053 w 593997"/>
              <a:gd name="T3" fmla="*/ 1785750 h 1848987"/>
              <a:gd name="T4" fmla="*/ 675755 w 593997"/>
              <a:gd name="T5" fmla="*/ 1792613 h 1848987"/>
              <a:gd name="T6" fmla="*/ 675755 w 593997"/>
              <a:gd name="T7" fmla="*/ 1791088 h 1848987"/>
              <a:gd name="T8" fmla="*/ 0 w 593997"/>
              <a:gd name="T9" fmla="*/ 2139910 h 1848987"/>
              <a:gd name="T10" fmla="*/ 0 w 593997"/>
              <a:gd name="T11" fmla="*/ 361801 h 1848987"/>
              <a:gd name="T12" fmla="*/ 675755 w 593997"/>
              <a:gd name="T13" fmla="*/ 12978 h 1848987"/>
              <a:gd name="T14" fmla="*/ 675755 w 593997"/>
              <a:gd name="T15" fmla="*/ 6866 h 1848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93997"/>
              <a:gd name="T25" fmla="*/ 0 h 1848987"/>
              <a:gd name="T26" fmla="*/ 593997 w 593997"/>
              <a:gd name="T27" fmla="*/ 1848987 h 1848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93997" h="1848987">
                <a:moveTo>
                  <a:pt x="593997" y="0"/>
                </a:moveTo>
                <a:lnTo>
                  <a:pt x="593997" y="1542975"/>
                </a:lnTo>
                <a:lnTo>
                  <a:pt x="582533" y="1548906"/>
                </a:lnTo>
                <a:lnTo>
                  <a:pt x="582533" y="1547588"/>
                </a:lnTo>
                <a:lnTo>
                  <a:pt x="0" y="1848987"/>
                </a:lnTo>
                <a:lnTo>
                  <a:pt x="0" y="312613"/>
                </a:lnTo>
                <a:lnTo>
                  <a:pt x="582533" y="11214"/>
                </a:lnTo>
                <a:lnTo>
                  <a:pt x="582533" y="5932"/>
                </a:lnTo>
                <a:lnTo>
                  <a:pt x="593997" y="0"/>
                </a:lnTo>
                <a:close/>
              </a:path>
            </a:pathLst>
          </a:custGeom>
          <a:solidFill>
            <a:srgbClr val="4C40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4" name="五边形 44"/>
          <p:cNvSpPr>
            <a:spLocks noChangeArrowheads="1"/>
          </p:cNvSpPr>
          <p:nvPr/>
        </p:nvSpPr>
        <p:spPr bwMode="auto">
          <a:xfrm>
            <a:off x="5765800" y="2006600"/>
            <a:ext cx="4176713" cy="819150"/>
          </a:xfrm>
          <a:prstGeom prst="homePlate">
            <a:avLst>
              <a:gd name="adj" fmla="val 127471"/>
            </a:avLst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5" name="五边形 45"/>
          <p:cNvSpPr>
            <a:spLocks noChangeArrowheads="1"/>
          </p:cNvSpPr>
          <p:nvPr/>
        </p:nvSpPr>
        <p:spPr bwMode="auto">
          <a:xfrm>
            <a:off x="5759450" y="2811463"/>
            <a:ext cx="4821238" cy="836612"/>
          </a:xfrm>
          <a:prstGeom prst="homePlate">
            <a:avLst>
              <a:gd name="adj" fmla="val 144070"/>
            </a:avLst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6" name="五边形 46"/>
          <p:cNvSpPr>
            <a:spLocks noChangeArrowheads="1"/>
          </p:cNvSpPr>
          <p:nvPr/>
        </p:nvSpPr>
        <p:spPr bwMode="auto">
          <a:xfrm>
            <a:off x="5751513" y="3648075"/>
            <a:ext cx="5759450" cy="1666875"/>
          </a:xfrm>
          <a:prstGeom prst="homePlate">
            <a:avLst>
              <a:gd name="adj" fmla="val 86381"/>
            </a:avLst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7" name="文本框 47"/>
          <p:cNvSpPr>
            <a:spLocks noChangeArrowheads="1"/>
          </p:cNvSpPr>
          <p:nvPr/>
        </p:nvSpPr>
        <p:spPr bwMode="auto">
          <a:xfrm>
            <a:off x="5983288" y="2043113"/>
            <a:ext cx="32978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8" name="文本框 48"/>
          <p:cNvSpPr>
            <a:spLocks noChangeArrowheads="1"/>
          </p:cNvSpPr>
          <p:nvPr/>
        </p:nvSpPr>
        <p:spPr bwMode="auto">
          <a:xfrm>
            <a:off x="5991225" y="2867025"/>
            <a:ext cx="33699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9" name="文本框 49"/>
          <p:cNvSpPr>
            <a:spLocks noChangeArrowheads="1"/>
          </p:cNvSpPr>
          <p:nvPr/>
        </p:nvSpPr>
        <p:spPr bwMode="auto">
          <a:xfrm>
            <a:off x="5983288" y="3849688"/>
            <a:ext cx="445230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dui.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70" name="任意多边形 40"/>
          <p:cNvSpPr>
            <a:spLocks/>
          </p:cNvSpPr>
          <p:nvPr/>
        </p:nvSpPr>
        <p:spPr bwMode="auto">
          <a:xfrm flipH="1">
            <a:off x="4732338" y="2809875"/>
            <a:ext cx="387350" cy="1162050"/>
          </a:xfrm>
          <a:custGeom>
            <a:avLst/>
            <a:gdLst>
              <a:gd name="T0" fmla="*/ 252594 w 593997"/>
              <a:gd name="T1" fmla="*/ 0 h 1073886"/>
              <a:gd name="T2" fmla="*/ 252594 w 593997"/>
              <a:gd name="T3" fmla="*/ 897588 h 1073886"/>
              <a:gd name="T4" fmla="*/ 0 w 593997"/>
              <a:gd name="T5" fmla="*/ 1257452 h 1073886"/>
              <a:gd name="T6" fmla="*/ 0 w 593997"/>
              <a:gd name="T7" fmla="*/ 359864 h 1073886"/>
              <a:gd name="T8" fmla="*/ 0 60000 65536"/>
              <a:gd name="T9" fmla="*/ 0 60000 65536"/>
              <a:gd name="T10" fmla="*/ 0 60000 65536"/>
              <a:gd name="T11" fmla="*/ 0 60000 65536"/>
              <a:gd name="T12" fmla="*/ 0 w 593997"/>
              <a:gd name="T13" fmla="*/ 0 h 1073886"/>
              <a:gd name="T14" fmla="*/ 593997 w 593997"/>
              <a:gd name="T15" fmla="*/ 1073886 h 10738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3997" h="1073886">
                <a:moveTo>
                  <a:pt x="593997" y="0"/>
                </a:moveTo>
                <a:lnTo>
                  <a:pt x="593997" y="766556"/>
                </a:lnTo>
                <a:lnTo>
                  <a:pt x="0" y="1073886"/>
                </a:lnTo>
                <a:lnTo>
                  <a:pt x="0" y="307330"/>
                </a:lnTo>
                <a:lnTo>
                  <a:pt x="593997" y="0"/>
                </a:lnTo>
                <a:close/>
              </a:path>
            </a:pathLst>
          </a:cu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矩形 1"/>
          <p:cNvSpPr>
            <a:spLocks noChangeArrowheads="1"/>
          </p:cNvSpPr>
          <p:nvPr/>
        </p:nvSpPr>
        <p:spPr bwMode="auto">
          <a:xfrm>
            <a:off x="6621463" y="0"/>
            <a:ext cx="5570537" cy="584200"/>
          </a:xfrm>
          <a:prstGeom prst="rect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7" name="矩形 2"/>
          <p:cNvSpPr>
            <a:spLocks noChangeArrowheads="1"/>
          </p:cNvSpPr>
          <p:nvPr/>
        </p:nvSpPr>
        <p:spPr bwMode="auto">
          <a:xfrm>
            <a:off x="0" y="0"/>
            <a:ext cx="914400" cy="584200"/>
          </a:xfrm>
          <a:prstGeom prst="rect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8" name="矩形 3"/>
          <p:cNvSpPr>
            <a:spLocks noChangeArrowheads="1"/>
          </p:cNvSpPr>
          <p:nvPr/>
        </p:nvSpPr>
        <p:spPr bwMode="auto">
          <a:xfrm>
            <a:off x="962025" y="0"/>
            <a:ext cx="376238" cy="584200"/>
          </a:xfrm>
          <a:prstGeom prst="rect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9" name="矩形 4"/>
          <p:cNvSpPr>
            <a:spLocks noChangeArrowheads="1"/>
          </p:cNvSpPr>
          <p:nvPr/>
        </p:nvSpPr>
        <p:spPr bwMode="auto">
          <a:xfrm>
            <a:off x="1384300" y="0"/>
            <a:ext cx="146050" cy="584200"/>
          </a:xfrm>
          <a:prstGeom prst="rect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矩形 9"/>
          <p:cNvSpPr>
            <a:spLocks noChangeArrowheads="1"/>
          </p:cNvSpPr>
          <p:nvPr/>
        </p:nvSpPr>
        <p:spPr bwMode="auto">
          <a:xfrm>
            <a:off x="1708150" y="76200"/>
            <a:ext cx="43428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here to add your title</a:t>
            </a: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1271" name="组合 31"/>
          <p:cNvGrpSpPr>
            <a:grpSpLocks/>
          </p:cNvGrpSpPr>
          <p:nvPr/>
        </p:nvGrpSpPr>
        <p:grpSpPr bwMode="auto">
          <a:xfrm rot="5400000">
            <a:off x="407988" y="1508125"/>
            <a:ext cx="4622800" cy="4429125"/>
            <a:chOff x="0" y="0"/>
            <a:chExt cx="5970957" cy="5720949"/>
          </a:xfrm>
        </p:grpSpPr>
        <p:sp>
          <p:nvSpPr>
            <p:cNvPr id="11284" name="任意多边形 29"/>
            <p:cNvSpPr>
              <a:spLocks/>
            </p:cNvSpPr>
            <p:nvPr/>
          </p:nvSpPr>
          <p:spPr bwMode="auto">
            <a:xfrm rot="-5400000" flipH="1" flipV="1">
              <a:off x="3025214" y="1371938"/>
              <a:ext cx="2969116" cy="2922369"/>
            </a:xfrm>
            <a:custGeom>
              <a:avLst/>
              <a:gdLst>
                <a:gd name="T0" fmla="*/ 1299463 w 2969116"/>
                <a:gd name="T1" fmla="*/ 2197576 h 2922369"/>
                <a:gd name="T2" fmla="*/ 1332628 w 2969116"/>
                <a:gd name="T3" fmla="*/ 2207871 h 2922369"/>
                <a:gd name="T4" fmla="*/ 1315965 w 2969116"/>
                <a:gd name="T5" fmla="*/ 2224739 h 2922369"/>
                <a:gd name="T6" fmla="*/ 0 w 2969116"/>
                <a:gd name="T7" fmla="*/ 1484558 h 2922369"/>
                <a:gd name="T8" fmla="*/ 1484558 w 2969116"/>
                <a:gd name="T9" fmla="*/ 0 h 2922369"/>
                <a:gd name="T10" fmla="*/ 2969116 w 2969116"/>
                <a:gd name="T11" fmla="*/ 1484558 h 2922369"/>
                <a:gd name="T12" fmla="*/ 2426295 w 2969116"/>
                <a:gd name="T13" fmla="*/ 2632241 h 2922369"/>
                <a:gd name="T14" fmla="*/ 2291178 w 2969116"/>
                <a:gd name="T15" fmla="*/ 2729920 h 2922369"/>
                <a:gd name="T16" fmla="*/ 2483627 w 2969116"/>
                <a:gd name="T17" fmla="*/ 2922369 h 2922369"/>
                <a:gd name="T18" fmla="*/ 1563589 w 2969116"/>
                <a:gd name="T19" fmla="*/ 2922369 h 2922369"/>
                <a:gd name="T20" fmla="*/ 1563589 w 2969116"/>
                <a:gd name="T21" fmla="*/ 2002331 h 2922369"/>
                <a:gd name="T22" fmla="*/ 1737709 w 2969116"/>
                <a:gd name="T23" fmla="*/ 2176450 h 2922369"/>
                <a:gd name="T24" fmla="*/ 1772305 w 2969116"/>
                <a:gd name="T25" fmla="*/ 2165711 h 2922369"/>
                <a:gd name="T26" fmla="*/ 2223804 w 2969116"/>
                <a:gd name="T27" fmla="*/ 1484558 h 2922369"/>
                <a:gd name="T28" fmla="*/ 1484558 w 2969116"/>
                <a:gd name="T29" fmla="*/ 745312 h 2922369"/>
                <a:gd name="T30" fmla="*/ 745312 w 2969116"/>
                <a:gd name="T31" fmla="*/ 1484558 h 2922369"/>
                <a:gd name="T32" fmla="*/ 760331 w 2969116"/>
                <a:gd name="T33" fmla="*/ 1633542 h 2922369"/>
                <a:gd name="T34" fmla="*/ 776482 w 2969116"/>
                <a:gd name="T35" fmla="*/ 1685572 h 2922369"/>
                <a:gd name="T36" fmla="*/ 740539 w 2969116"/>
                <a:gd name="T37" fmla="*/ 1663736 h 2922369"/>
                <a:gd name="T38" fmla="*/ 32911 w 2969116"/>
                <a:gd name="T39" fmla="*/ 1484558 h 2922369"/>
                <a:gd name="T40" fmla="*/ 83 w 2969116"/>
                <a:gd name="T41" fmla="*/ 1486216 h 29223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969116"/>
                <a:gd name="T64" fmla="*/ 0 h 2922369"/>
                <a:gd name="T65" fmla="*/ 2969116 w 2969116"/>
                <a:gd name="T66" fmla="*/ 2922369 h 29223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969116" h="2922369">
                  <a:moveTo>
                    <a:pt x="1299463" y="2197576"/>
                  </a:moveTo>
                  <a:lnTo>
                    <a:pt x="1332628" y="2207871"/>
                  </a:lnTo>
                  <a:lnTo>
                    <a:pt x="1315965" y="2224739"/>
                  </a:lnTo>
                  <a:lnTo>
                    <a:pt x="1299463" y="2197576"/>
                  </a:lnTo>
                  <a:close/>
                  <a:moveTo>
                    <a:pt x="0" y="1484558"/>
                  </a:moveTo>
                  <a:cubicBezTo>
                    <a:pt x="0" y="664659"/>
                    <a:pt x="664659" y="0"/>
                    <a:pt x="1484558" y="0"/>
                  </a:cubicBezTo>
                  <a:cubicBezTo>
                    <a:pt x="2304457" y="0"/>
                    <a:pt x="2969116" y="664659"/>
                    <a:pt x="2969116" y="1484558"/>
                  </a:cubicBezTo>
                  <a:cubicBezTo>
                    <a:pt x="2969116" y="1946953"/>
                    <a:pt x="2757717" y="2359972"/>
                    <a:pt x="2426295" y="2632241"/>
                  </a:cubicBezTo>
                  <a:lnTo>
                    <a:pt x="2291178" y="2729920"/>
                  </a:lnTo>
                  <a:lnTo>
                    <a:pt x="2483627" y="2922369"/>
                  </a:lnTo>
                  <a:lnTo>
                    <a:pt x="1563589" y="2922369"/>
                  </a:lnTo>
                  <a:lnTo>
                    <a:pt x="1563589" y="2002331"/>
                  </a:lnTo>
                  <a:lnTo>
                    <a:pt x="1737709" y="2176450"/>
                  </a:lnTo>
                  <a:lnTo>
                    <a:pt x="1772305" y="2165711"/>
                  </a:lnTo>
                  <a:cubicBezTo>
                    <a:pt x="2037632" y="2053487"/>
                    <a:pt x="2223804" y="1790764"/>
                    <a:pt x="2223804" y="1484558"/>
                  </a:cubicBezTo>
                  <a:cubicBezTo>
                    <a:pt x="2223804" y="1076284"/>
                    <a:pt x="1892832" y="745312"/>
                    <a:pt x="1484558" y="745312"/>
                  </a:cubicBezTo>
                  <a:cubicBezTo>
                    <a:pt x="1076284" y="745312"/>
                    <a:pt x="745312" y="1076284"/>
                    <a:pt x="745312" y="1484558"/>
                  </a:cubicBezTo>
                  <a:cubicBezTo>
                    <a:pt x="745312" y="1535593"/>
                    <a:pt x="750483" y="1585419"/>
                    <a:pt x="760331" y="1633542"/>
                  </a:cubicBezTo>
                  <a:lnTo>
                    <a:pt x="776482" y="1685572"/>
                  </a:lnTo>
                  <a:lnTo>
                    <a:pt x="740539" y="1663736"/>
                  </a:lnTo>
                  <a:cubicBezTo>
                    <a:pt x="530187" y="1549466"/>
                    <a:pt x="289129" y="1484558"/>
                    <a:pt x="32911" y="1484558"/>
                  </a:cubicBezTo>
                  <a:lnTo>
                    <a:pt x="83" y="1486216"/>
                  </a:lnTo>
                  <a:lnTo>
                    <a:pt x="0" y="1484558"/>
                  </a:lnTo>
                  <a:close/>
                </a:path>
              </a:pathLst>
            </a:custGeom>
            <a:solidFill>
              <a:srgbClr val="C0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285" name="任意多边形 27"/>
            <p:cNvSpPr>
              <a:spLocks/>
            </p:cNvSpPr>
            <p:nvPr/>
          </p:nvSpPr>
          <p:spPr bwMode="auto">
            <a:xfrm rot="-5400000">
              <a:off x="-29521" y="1395020"/>
              <a:ext cx="2969116" cy="2910073"/>
            </a:xfrm>
            <a:custGeom>
              <a:avLst/>
              <a:gdLst>
                <a:gd name="T0" fmla="*/ 1332628 w 2969116"/>
                <a:gd name="T1" fmla="*/ 2207871 h 2910073"/>
                <a:gd name="T2" fmla="*/ 1315965 w 2969116"/>
                <a:gd name="T3" fmla="*/ 2224739 h 2910073"/>
                <a:gd name="T4" fmla="*/ 1299463 w 2969116"/>
                <a:gd name="T5" fmla="*/ 2197576 h 2910073"/>
                <a:gd name="T6" fmla="*/ 2969116 w 2969116"/>
                <a:gd name="T7" fmla="*/ 1484558 h 2910073"/>
                <a:gd name="T8" fmla="*/ 2277174 w 2969116"/>
                <a:gd name="T9" fmla="*/ 2740043 h 2910073"/>
                <a:gd name="T10" fmla="*/ 2271609 w 2969116"/>
                <a:gd name="T11" fmla="*/ 2743220 h 2910073"/>
                <a:gd name="T12" fmla="*/ 2438462 w 2969116"/>
                <a:gd name="T13" fmla="*/ 2910073 h 2910073"/>
                <a:gd name="T14" fmla="*/ 1518424 w 2969116"/>
                <a:gd name="T15" fmla="*/ 2910073 h 2910073"/>
                <a:gd name="T16" fmla="*/ 1518424 w 2969116"/>
                <a:gd name="T17" fmla="*/ 1990035 h 2910073"/>
                <a:gd name="T18" fmla="*/ 1712626 w 2969116"/>
                <a:gd name="T19" fmla="*/ 2184237 h 2910073"/>
                <a:gd name="T20" fmla="*/ 1772305 w 2969116"/>
                <a:gd name="T21" fmla="*/ 2165711 h 2910073"/>
                <a:gd name="T22" fmla="*/ 2223804 w 2969116"/>
                <a:gd name="T23" fmla="*/ 1484558 h 2910073"/>
                <a:gd name="T24" fmla="*/ 1484558 w 2969116"/>
                <a:gd name="T25" fmla="*/ 745312 h 2910073"/>
                <a:gd name="T26" fmla="*/ 745312 w 2969116"/>
                <a:gd name="T27" fmla="*/ 1484558 h 2910073"/>
                <a:gd name="T28" fmla="*/ 760331 w 2969116"/>
                <a:gd name="T29" fmla="*/ 1633542 h 2910073"/>
                <a:gd name="T30" fmla="*/ 776482 w 2969116"/>
                <a:gd name="T31" fmla="*/ 1685572 h 2910073"/>
                <a:gd name="T32" fmla="*/ 740539 w 2969116"/>
                <a:gd name="T33" fmla="*/ 1663736 h 2910073"/>
                <a:gd name="T34" fmla="*/ 32911 w 2969116"/>
                <a:gd name="T35" fmla="*/ 1484558 h 2910073"/>
                <a:gd name="T36" fmla="*/ 83 w 2969116"/>
                <a:gd name="T37" fmla="*/ 1486216 h 2910073"/>
                <a:gd name="T38" fmla="*/ 0 w 2969116"/>
                <a:gd name="T39" fmla="*/ 1484558 h 2910073"/>
                <a:gd name="T40" fmla="*/ 1484558 w 2969116"/>
                <a:gd name="T41" fmla="*/ 0 h 2910073"/>
                <a:gd name="T42" fmla="*/ 2969116 w 2969116"/>
                <a:gd name="T43" fmla="*/ 1484558 h 291007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69116"/>
                <a:gd name="T67" fmla="*/ 0 h 2910073"/>
                <a:gd name="T68" fmla="*/ 2969116 w 2969116"/>
                <a:gd name="T69" fmla="*/ 2910073 h 291007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69116" h="2910073">
                  <a:moveTo>
                    <a:pt x="1332628" y="2207871"/>
                  </a:moveTo>
                  <a:lnTo>
                    <a:pt x="1315965" y="2224739"/>
                  </a:lnTo>
                  <a:lnTo>
                    <a:pt x="1299463" y="2197576"/>
                  </a:lnTo>
                  <a:lnTo>
                    <a:pt x="1332628" y="2207871"/>
                  </a:lnTo>
                  <a:close/>
                  <a:moveTo>
                    <a:pt x="2969116" y="1484558"/>
                  </a:moveTo>
                  <a:cubicBezTo>
                    <a:pt x="2969116" y="2013009"/>
                    <a:pt x="2693003" y="2476970"/>
                    <a:pt x="2277174" y="2740043"/>
                  </a:cubicBezTo>
                  <a:lnTo>
                    <a:pt x="2271609" y="2743220"/>
                  </a:lnTo>
                  <a:lnTo>
                    <a:pt x="2438462" y="2910073"/>
                  </a:lnTo>
                  <a:lnTo>
                    <a:pt x="1518424" y="2910073"/>
                  </a:lnTo>
                  <a:lnTo>
                    <a:pt x="1518424" y="1990035"/>
                  </a:lnTo>
                  <a:lnTo>
                    <a:pt x="1712626" y="2184237"/>
                  </a:lnTo>
                  <a:lnTo>
                    <a:pt x="1772305" y="2165711"/>
                  </a:lnTo>
                  <a:cubicBezTo>
                    <a:pt x="2037632" y="2053487"/>
                    <a:pt x="2223804" y="1790764"/>
                    <a:pt x="2223804" y="1484558"/>
                  </a:cubicBezTo>
                  <a:cubicBezTo>
                    <a:pt x="2223804" y="1076284"/>
                    <a:pt x="1892832" y="745312"/>
                    <a:pt x="1484558" y="745312"/>
                  </a:cubicBezTo>
                  <a:cubicBezTo>
                    <a:pt x="1076284" y="745312"/>
                    <a:pt x="745312" y="1076284"/>
                    <a:pt x="745312" y="1484558"/>
                  </a:cubicBezTo>
                  <a:cubicBezTo>
                    <a:pt x="745312" y="1535593"/>
                    <a:pt x="750483" y="1585419"/>
                    <a:pt x="760331" y="1633542"/>
                  </a:cubicBezTo>
                  <a:lnTo>
                    <a:pt x="776482" y="1685572"/>
                  </a:lnTo>
                  <a:lnTo>
                    <a:pt x="740539" y="1663736"/>
                  </a:lnTo>
                  <a:cubicBezTo>
                    <a:pt x="530187" y="1549466"/>
                    <a:pt x="289129" y="1484558"/>
                    <a:pt x="32911" y="1484558"/>
                  </a:cubicBezTo>
                  <a:lnTo>
                    <a:pt x="83" y="1486216"/>
                  </a:lnTo>
                  <a:lnTo>
                    <a:pt x="0" y="1484558"/>
                  </a:lnTo>
                  <a:cubicBezTo>
                    <a:pt x="0" y="664659"/>
                    <a:pt x="664659" y="0"/>
                    <a:pt x="1484558" y="0"/>
                  </a:cubicBezTo>
                  <a:cubicBezTo>
                    <a:pt x="2304457" y="0"/>
                    <a:pt x="2969116" y="664659"/>
                    <a:pt x="2969116" y="1484558"/>
                  </a:cubicBezTo>
                  <a:close/>
                </a:path>
              </a:pathLst>
            </a:custGeom>
            <a:solidFill>
              <a:srgbClr val="F8B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286" name="任意多边形 28"/>
            <p:cNvSpPr>
              <a:spLocks/>
            </p:cNvSpPr>
            <p:nvPr/>
          </p:nvSpPr>
          <p:spPr bwMode="auto">
            <a:xfrm rot="5400000" flipH="1">
              <a:off x="1636328" y="-81041"/>
              <a:ext cx="2803108" cy="2965187"/>
            </a:xfrm>
            <a:custGeom>
              <a:avLst/>
              <a:gdLst>
                <a:gd name="T0" fmla="*/ 621042 w 2803108"/>
                <a:gd name="T1" fmla="*/ 1721756 h 2965187"/>
                <a:gd name="T2" fmla="*/ 608331 w 2803108"/>
                <a:gd name="T3" fmla="*/ 1689440 h 2965187"/>
                <a:gd name="T4" fmla="*/ 592737 w 2803108"/>
                <a:gd name="T5" fmla="*/ 1707301 h 2965187"/>
                <a:gd name="T6" fmla="*/ 2802546 w 2803108"/>
                <a:gd name="T7" fmla="*/ 1527174 h 2965187"/>
                <a:gd name="T8" fmla="*/ 2799005 w 2803108"/>
                <a:gd name="T9" fmla="*/ 1375234 h 2965187"/>
                <a:gd name="T10" fmla="*/ 1209092 w 2803108"/>
                <a:gd name="T11" fmla="*/ 4103 h 2965187"/>
                <a:gd name="T12" fmla="*/ 104528 w 2803108"/>
                <a:gd name="T13" fmla="*/ 630017 h 2965187"/>
                <a:gd name="T14" fmla="*/ 95946 w 2803108"/>
                <a:gd name="T15" fmla="*/ 643946 h 2965187"/>
                <a:gd name="T16" fmla="*/ 3849 w 2803108"/>
                <a:gd name="T17" fmla="*/ 551849 h 2965187"/>
                <a:gd name="T18" fmla="*/ 3849 w 2803108"/>
                <a:gd name="T19" fmla="*/ 795393 h 2965187"/>
                <a:gd name="T20" fmla="*/ 0 w 2803108"/>
                <a:gd name="T21" fmla="*/ 803463 h 2965187"/>
                <a:gd name="T22" fmla="*/ 3849 w 2803108"/>
                <a:gd name="T23" fmla="*/ 806823 h 2965187"/>
                <a:gd name="T24" fmla="*/ 3849 w 2803108"/>
                <a:gd name="T25" fmla="*/ 1471887 h 2965187"/>
                <a:gd name="T26" fmla="*/ 923887 w 2803108"/>
                <a:gd name="T27" fmla="*/ 1471887 h 2965187"/>
                <a:gd name="T28" fmla="*/ 642279 w 2803108"/>
                <a:gd name="T29" fmla="*/ 1190279 h 2965187"/>
                <a:gd name="T30" fmla="*/ 659733 w 2803108"/>
                <a:gd name="T31" fmla="*/ 1148928 h 2965187"/>
                <a:gd name="T32" fmla="*/ 1264011 w 2803108"/>
                <a:gd name="T33" fmla="*/ 747389 h 2965187"/>
                <a:gd name="T34" fmla="*/ 2055719 w 2803108"/>
                <a:gd name="T35" fmla="*/ 1430153 h 2965187"/>
                <a:gd name="T36" fmla="*/ 1372955 w 2803108"/>
                <a:gd name="T37" fmla="*/ 2221862 h 2965187"/>
                <a:gd name="T38" fmla="*/ 1223269 w 2803108"/>
                <a:gd name="T39" fmla="*/ 2217861 h 2965187"/>
                <a:gd name="T40" fmla="*/ 1170191 w 2803108"/>
                <a:gd name="T41" fmla="*/ 2205588 h 2965187"/>
                <a:gd name="T42" fmla="*/ 1194616 w 2803108"/>
                <a:gd name="T43" fmla="*/ 2239825 h 2965187"/>
                <a:gd name="T44" fmla="*/ 1425449 w 2803108"/>
                <a:gd name="T45" fmla="*/ 2932326 h 2965187"/>
                <a:gd name="T46" fmla="*/ 1426214 w 2803108"/>
                <a:gd name="T47" fmla="*/ 2965187 h 2965187"/>
                <a:gd name="T48" fmla="*/ 1427874 w 2803108"/>
                <a:gd name="T49" fmla="*/ 2965147 h 2965187"/>
                <a:gd name="T50" fmla="*/ 2802546 w 2803108"/>
                <a:gd name="T51" fmla="*/ 1527174 h 29651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03108"/>
                <a:gd name="T79" fmla="*/ 0 h 2965187"/>
                <a:gd name="T80" fmla="*/ 2803108 w 2803108"/>
                <a:gd name="T81" fmla="*/ 2965187 h 29651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03108" h="2965187">
                  <a:moveTo>
                    <a:pt x="621042" y="1721756"/>
                  </a:moveTo>
                  <a:lnTo>
                    <a:pt x="608331" y="1689440"/>
                  </a:lnTo>
                  <a:lnTo>
                    <a:pt x="592737" y="1707301"/>
                  </a:lnTo>
                  <a:lnTo>
                    <a:pt x="621042" y="1721756"/>
                  </a:lnTo>
                  <a:close/>
                  <a:moveTo>
                    <a:pt x="2802546" y="1527174"/>
                  </a:moveTo>
                  <a:cubicBezTo>
                    <a:pt x="2803923" y="1477030"/>
                    <a:pt x="2802781" y="1426339"/>
                    <a:pt x="2799005" y="1375234"/>
                  </a:cubicBezTo>
                  <a:cubicBezTo>
                    <a:pt x="2738590" y="557564"/>
                    <a:pt x="2026762" y="-56312"/>
                    <a:pt x="1209092" y="4103"/>
                  </a:cubicBezTo>
                  <a:cubicBezTo>
                    <a:pt x="747954" y="38175"/>
                    <a:pt x="351635" y="279433"/>
                    <a:pt x="104528" y="630017"/>
                  </a:cubicBezTo>
                  <a:lnTo>
                    <a:pt x="95946" y="643946"/>
                  </a:lnTo>
                  <a:lnTo>
                    <a:pt x="3849" y="551849"/>
                  </a:lnTo>
                  <a:lnTo>
                    <a:pt x="3849" y="795393"/>
                  </a:lnTo>
                  <a:lnTo>
                    <a:pt x="0" y="803463"/>
                  </a:lnTo>
                  <a:lnTo>
                    <a:pt x="3849" y="806823"/>
                  </a:lnTo>
                  <a:lnTo>
                    <a:pt x="3849" y="1471887"/>
                  </a:lnTo>
                  <a:lnTo>
                    <a:pt x="923887" y="1471887"/>
                  </a:lnTo>
                  <a:lnTo>
                    <a:pt x="642279" y="1190279"/>
                  </a:lnTo>
                  <a:lnTo>
                    <a:pt x="659733" y="1148928"/>
                  </a:lnTo>
                  <a:cubicBezTo>
                    <a:pt x="773311" y="926572"/>
                    <a:pt x="996809" y="767132"/>
                    <a:pt x="1264011" y="747389"/>
                  </a:cubicBezTo>
                  <a:cubicBezTo>
                    <a:pt x="1671175" y="717305"/>
                    <a:pt x="2025635" y="1022989"/>
                    <a:pt x="2055719" y="1430153"/>
                  </a:cubicBezTo>
                  <a:cubicBezTo>
                    <a:pt x="2085803" y="1837317"/>
                    <a:pt x="1780119" y="2191778"/>
                    <a:pt x="1372955" y="2221862"/>
                  </a:cubicBezTo>
                  <a:cubicBezTo>
                    <a:pt x="1322059" y="2225622"/>
                    <a:pt x="1271987" y="2224137"/>
                    <a:pt x="1223269" y="2217861"/>
                  </a:cubicBezTo>
                  <a:lnTo>
                    <a:pt x="1170191" y="2205588"/>
                  </a:lnTo>
                  <a:lnTo>
                    <a:pt x="1194616" y="2239825"/>
                  </a:lnTo>
                  <a:cubicBezTo>
                    <a:pt x="1324075" y="2441185"/>
                    <a:pt x="1406569" y="2676804"/>
                    <a:pt x="1425449" y="2932326"/>
                  </a:cubicBezTo>
                  <a:lnTo>
                    <a:pt x="1426214" y="2965187"/>
                  </a:lnTo>
                  <a:lnTo>
                    <a:pt x="1427874" y="2965147"/>
                  </a:lnTo>
                  <a:cubicBezTo>
                    <a:pt x="2194439" y="2908509"/>
                    <a:pt x="2781890" y="2279338"/>
                    <a:pt x="2802546" y="1527174"/>
                  </a:cubicBezTo>
                  <a:close/>
                </a:path>
              </a:pathLst>
            </a:custGeom>
            <a:solidFill>
              <a:srgbClr val="F67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287" name="任意多边形 30"/>
            <p:cNvSpPr>
              <a:spLocks/>
            </p:cNvSpPr>
            <p:nvPr/>
          </p:nvSpPr>
          <p:spPr bwMode="auto">
            <a:xfrm rot="5400000" flipV="1">
              <a:off x="1572789" y="2837380"/>
              <a:ext cx="2800257" cy="2966877"/>
            </a:xfrm>
            <a:custGeom>
              <a:avLst/>
              <a:gdLst>
                <a:gd name="T0" fmla="*/ 585976 w 2800257"/>
                <a:gd name="T1" fmla="*/ 1694015 h 2966877"/>
                <a:gd name="T2" fmla="*/ 614014 w 2800257"/>
                <a:gd name="T3" fmla="*/ 1708984 h 2966877"/>
                <a:gd name="T4" fmla="*/ 601894 w 2800257"/>
                <a:gd name="T5" fmla="*/ 1676442 h 2966877"/>
                <a:gd name="T6" fmla="*/ 0 w 2800257"/>
                <a:gd name="T7" fmla="*/ 517489 h 2966877"/>
                <a:gd name="T8" fmla="*/ 0 w 2800257"/>
                <a:gd name="T9" fmla="*/ 1437527 h 2966877"/>
                <a:gd name="T10" fmla="*/ 920038 w 2800257"/>
                <a:gd name="T11" fmla="*/ 1437527 h 2966877"/>
                <a:gd name="T12" fmla="*/ 649713 w 2800257"/>
                <a:gd name="T13" fmla="*/ 1167202 h 2966877"/>
                <a:gd name="T14" fmla="*/ 663134 w 2800257"/>
                <a:gd name="T15" fmla="*/ 1136956 h 2966877"/>
                <a:gd name="T16" fmla="*/ 1274627 w 2800257"/>
                <a:gd name="T17" fmla="*/ 746492 h 2966877"/>
                <a:gd name="T18" fmla="*/ 2053765 w 2800257"/>
                <a:gd name="T19" fmla="*/ 1443567 h 2966877"/>
                <a:gd name="T20" fmla="*/ 1356690 w 2800257"/>
                <a:gd name="T21" fmla="*/ 2222705 h 2966877"/>
                <a:gd name="T22" fmla="*/ 1207102 w 2800257"/>
                <a:gd name="T23" fmla="*/ 2215978 h 2966877"/>
                <a:gd name="T24" fmla="*/ 1154256 w 2800257"/>
                <a:gd name="T25" fmla="*/ 2202740 h 2966877"/>
                <a:gd name="T26" fmla="*/ 1178053 w 2800257"/>
                <a:gd name="T27" fmla="*/ 2237416 h 2966877"/>
                <a:gd name="T28" fmla="*/ 1396232 w 2800257"/>
                <a:gd name="T29" fmla="*/ 2934008 h 2966877"/>
                <a:gd name="T30" fmla="*/ 1396399 w 2800257"/>
                <a:gd name="T31" fmla="*/ 2966877 h 2966877"/>
                <a:gd name="T32" fmla="*/ 1398059 w 2800257"/>
                <a:gd name="T33" fmla="*/ 2966868 h 2966877"/>
                <a:gd name="T34" fmla="*/ 2797928 w 2800257"/>
                <a:gd name="T35" fmla="*/ 1402199 h 2966877"/>
                <a:gd name="T36" fmla="*/ 1233259 w 2800257"/>
                <a:gd name="T37" fmla="*/ 2329 h 2966877"/>
                <a:gd name="T38" fmla="*/ 117475 w 2800257"/>
                <a:gd name="T39" fmla="*/ 608016 h 2966877"/>
                <a:gd name="T40" fmla="*/ 106943 w 2800257"/>
                <a:gd name="T41" fmla="*/ 624432 h 29668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800257"/>
                <a:gd name="T64" fmla="*/ 0 h 2966877"/>
                <a:gd name="T65" fmla="*/ 2800257 w 2800257"/>
                <a:gd name="T66" fmla="*/ 2966877 h 29668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800257" h="2966877">
                  <a:moveTo>
                    <a:pt x="585976" y="1694015"/>
                  </a:moveTo>
                  <a:lnTo>
                    <a:pt x="614014" y="1708984"/>
                  </a:lnTo>
                  <a:lnTo>
                    <a:pt x="601894" y="1676442"/>
                  </a:lnTo>
                  <a:lnTo>
                    <a:pt x="585976" y="1694015"/>
                  </a:lnTo>
                  <a:close/>
                  <a:moveTo>
                    <a:pt x="0" y="517489"/>
                  </a:moveTo>
                  <a:lnTo>
                    <a:pt x="0" y="1437527"/>
                  </a:lnTo>
                  <a:lnTo>
                    <a:pt x="920038" y="1437527"/>
                  </a:lnTo>
                  <a:lnTo>
                    <a:pt x="649713" y="1167202"/>
                  </a:lnTo>
                  <a:lnTo>
                    <a:pt x="663134" y="1136956"/>
                  </a:lnTo>
                  <a:cubicBezTo>
                    <a:pt x="780745" y="916705"/>
                    <a:pt x="1007110" y="761364"/>
                    <a:pt x="1274627" y="746492"/>
                  </a:cubicBezTo>
                  <a:cubicBezTo>
                    <a:pt x="1682272" y="723831"/>
                    <a:pt x="2031104" y="1035922"/>
                    <a:pt x="2053765" y="1443567"/>
                  </a:cubicBezTo>
                  <a:cubicBezTo>
                    <a:pt x="2076426" y="1851212"/>
                    <a:pt x="1764335" y="2200044"/>
                    <a:pt x="1356690" y="2222705"/>
                  </a:cubicBezTo>
                  <a:cubicBezTo>
                    <a:pt x="1305734" y="2225537"/>
                    <a:pt x="1255698" y="2223140"/>
                    <a:pt x="1207102" y="2215978"/>
                  </a:cubicBezTo>
                  <a:lnTo>
                    <a:pt x="1154256" y="2202740"/>
                  </a:lnTo>
                  <a:lnTo>
                    <a:pt x="1178053" y="2237416"/>
                  </a:lnTo>
                  <a:cubicBezTo>
                    <a:pt x="1303823" y="2441101"/>
                    <a:pt x="1382011" y="2678185"/>
                    <a:pt x="1396232" y="2934008"/>
                  </a:cubicBezTo>
                  <a:lnTo>
                    <a:pt x="1396399" y="2966877"/>
                  </a:lnTo>
                  <a:lnTo>
                    <a:pt x="1398059" y="2966868"/>
                  </a:lnTo>
                  <a:cubicBezTo>
                    <a:pt x="2216694" y="2921360"/>
                    <a:pt x="2843436" y="2220834"/>
                    <a:pt x="2797928" y="1402199"/>
                  </a:cubicBezTo>
                  <a:cubicBezTo>
                    <a:pt x="2752420" y="583564"/>
                    <a:pt x="2051894" y="-43179"/>
                    <a:pt x="1233259" y="2329"/>
                  </a:cubicBezTo>
                  <a:cubicBezTo>
                    <a:pt x="771577" y="27994"/>
                    <a:pt x="370928" y="261992"/>
                    <a:pt x="117475" y="608016"/>
                  </a:cubicBezTo>
                  <a:lnTo>
                    <a:pt x="106943" y="624432"/>
                  </a:lnTo>
                  <a:lnTo>
                    <a:pt x="0" y="517489"/>
                  </a:lnTo>
                  <a:close/>
                </a:path>
              </a:pathLst>
            </a:custGeom>
            <a:solidFill>
              <a:srgbClr val="6C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1272" name="文本框 38"/>
          <p:cNvSpPr>
            <a:spLocks noChangeArrowheads="1"/>
          </p:cNvSpPr>
          <p:nvPr/>
        </p:nvSpPr>
        <p:spPr bwMode="auto">
          <a:xfrm>
            <a:off x="2363788" y="2170113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3" name="文本框 39"/>
          <p:cNvSpPr>
            <a:spLocks noChangeArrowheads="1"/>
          </p:cNvSpPr>
          <p:nvPr/>
        </p:nvSpPr>
        <p:spPr bwMode="auto">
          <a:xfrm>
            <a:off x="3513138" y="3421063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4" name="文本框 40"/>
          <p:cNvSpPr>
            <a:spLocks noChangeArrowheads="1"/>
          </p:cNvSpPr>
          <p:nvPr/>
        </p:nvSpPr>
        <p:spPr bwMode="auto">
          <a:xfrm>
            <a:off x="2351088" y="4616450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5" name="文本框 41"/>
          <p:cNvSpPr>
            <a:spLocks noChangeArrowheads="1"/>
          </p:cNvSpPr>
          <p:nvPr/>
        </p:nvSpPr>
        <p:spPr bwMode="auto">
          <a:xfrm>
            <a:off x="1222375" y="3367088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6" name="椭圆 42"/>
          <p:cNvSpPr>
            <a:spLocks noChangeArrowheads="1"/>
          </p:cNvSpPr>
          <p:nvPr/>
        </p:nvSpPr>
        <p:spPr bwMode="auto">
          <a:xfrm>
            <a:off x="6350000" y="1722438"/>
            <a:ext cx="447675" cy="447675"/>
          </a:xfrm>
          <a:prstGeom prst="ellipse">
            <a:avLst/>
          </a:prstGeom>
          <a:solidFill>
            <a:srgbClr val="F8B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7" name="椭圆 43"/>
          <p:cNvSpPr>
            <a:spLocks noChangeArrowheads="1"/>
          </p:cNvSpPr>
          <p:nvPr/>
        </p:nvSpPr>
        <p:spPr bwMode="auto">
          <a:xfrm>
            <a:off x="6350000" y="2919413"/>
            <a:ext cx="447675" cy="447675"/>
          </a:xfrm>
          <a:prstGeom prst="ellipse">
            <a:avLst/>
          </a:prstGeom>
          <a:solidFill>
            <a:srgbClr val="F67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8" name="椭圆 44"/>
          <p:cNvSpPr>
            <a:spLocks noChangeArrowheads="1"/>
          </p:cNvSpPr>
          <p:nvPr/>
        </p:nvSpPr>
        <p:spPr bwMode="auto">
          <a:xfrm>
            <a:off x="6350000" y="4116388"/>
            <a:ext cx="447675" cy="447675"/>
          </a:xfrm>
          <a:prstGeom prst="ellipse">
            <a:avLst/>
          </a:prstGeom>
          <a:solidFill>
            <a:srgbClr val="C06C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9" name="椭圆 45"/>
          <p:cNvSpPr>
            <a:spLocks noChangeArrowheads="1"/>
          </p:cNvSpPr>
          <p:nvPr/>
        </p:nvSpPr>
        <p:spPr bwMode="auto">
          <a:xfrm>
            <a:off x="6350000" y="5313363"/>
            <a:ext cx="447675" cy="447675"/>
          </a:xfrm>
          <a:prstGeom prst="ellipse">
            <a:avLst/>
          </a:prstGeom>
          <a:solidFill>
            <a:srgbClr val="6C5B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80" name="文本框 47"/>
          <p:cNvSpPr>
            <a:spLocks noChangeArrowheads="1"/>
          </p:cNvSpPr>
          <p:nvPr/>
        </p:nvSpPr>
        <p:spPr bwMode="auto">
          <a:xfrm>
            <a:off x="7173913" y="1377950"/>
            <a:ext cx="32480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B19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8B193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81" name="文本框 48"/>
          <p:cNvSpPr>
            <a:spLocks noChangeArrowheads="1"/>
          </p:cNvSpPr>
          <p:nvPr/>
        </p:nvSpPr>
        <p:spPr bwMode="auto">
          <a:xfrm>
            <a:off x="7173913" y="2574925"/>
            <a:ext cx="32480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672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>
              <a:solidFill>
                <a:srgbClr val="F672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82" name="文本框 49"/>
          <p:cNvSpPr>
            <a:spLocks noChangeArrowheads="1"/>
          </p:cNvSpPr>
          <p:nvPr/>
        </p:nvSpPr>
        <p:spPr bwMode="auto">
          <a:xfrm>
            <a:off x="7173913" y="3771900"/>
            <a:ext cx="32480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C06C8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C06C84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83" name="文本框 50"/>
          <p:cNvSpPr>
            <a:spLocks noChangeArrowheads="1"/>
          </p:cNvSpPr>
          <p:nvPr/>
        </p:nvSpPr>
        <p:spPr bwMode="auto">
          <a:xfrm>
            <a:off x="7173913" y="4983163"/>
            <a:ext cx="32480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6C5B7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YOUR  TITLE</a:t>
            </a:r>
            <a:endParaRPr lang="en-US" altLang="zh-CN" sz="1600" b="1" dirty="0">
              <a:solidFill>
                <a:srgbClr val="6C5B7B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</a:t>
            </a:r>
            <a:endParaRPr lang="en-US" altLang="zh-CN" sz="20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12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FFFF"/>
      </a:hlink>
      <a:folHlink>
        <a:srgbClr val="00B0F0"/>
      </a:folHlink>
    </a:clrScheme>
    <a:fontScheme name="12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2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00B0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Pages>0</Pages>
  <Words>1226</Words>
  <Characters>0</Characters>
  <Application>Microsoft Office PowerPoint</Application>
  <DocSecurity>0</DocSecurity>
  <PresentationFormat>宽屏</PresentationFormat>
  <Lines>0</Lines>
  <Paragraphs>214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https://www.freeppt7.com</dc:creator>
  <cp:keywords/>
  <dc:description/>
  <cp:lastModifiedBy>之灵 宇</cp:lastModifiedBy>
  <cp:revision>112</cp:revision>
  <dcterms:created xsi:type="dcterms:W3CDTF">2014-08-07T04:10:00Z</dcterms:created>
  <dcterms:modified xsi:type="dcterms:W3CDTF">2019-07-11T09:38:43Z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2052-9.1.0.4866</vt:lpwstr>
  </property>
</Properties>
</file>