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4" r:id="rId3"/>
  </p:sldMasterIdLst>
  <p:handoutMasterIdLst>
    <p:handoutMasterId r:id="rId37"/>
  </p:handoutMasterIdLst>
  <p:sldIdLst>
    <p:sldId id="299" r:id="rId4"/>
    <p:sldId id="258" r:id="rId5"/>
    <p:sldId id="285" r:id="rId6"/>
    <p:sldId id="265" r:id="rId7"/>
    <p:sldId id="267" r:id="rId8"/>
    <p:sldId id="266" r:id="rId9"/>
    <p:sldId id="262" r:id="rId10"/>
    <p:sldId id="289" r:id="rId11"/>
    <p:sldId id="291" r:id="rId12"/>
    <p:sldId id="290" r:id="rId13"/>
    <p:sldId id="270" r:id="rId14"/>
    <p:sldId id="293" r:id="rId15"/>
    <p:sldId id="271" r:id="rId16"/>
    <p:sldId id="277" r:id="rId17"/>
    <p:sldId id="268" r:id="rId18"/>
    <p:sldId id="272" r:id="rId19"/>
    <p:sldId id="288" r:id="rId20"/>
    <p:sldId id="273" r:id="rId21"/>
    <p:sldId id="295" r:id="rId22"/>
    <p:sldId id="276" r:id="rId23"/>
    <p:sldId id="286" r:id="rId24"/>
    <p:sldId id="292" r:id="rId25"/>
    <p:sldId id="269" r:id="rId26"/>
    <p:sldId id="287" r:id="rId27"/>
    <p:sldId id="274" r:id="rId28"/>
    <p:sldId id="294" r:id="rId29"/>
    <p:sldId id="275" r:id="rId30"/>
    <p:sldId id="281" r:id="rId31"/>
    <p:sldId id="282" r:id="rId32"/>
    <p:sldId id="283" r:id="rId33"/>
    <p:sldId id="284" r:id="rId34"/>
    <p:sldId id="261" r:id="rId35"/>
    <p:sldId id="301" r:id="rId3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DE1"/>
    <a:srgbClr val="F4BD2D"/>
    <a:srgbClr val="F07624"/>
    <a:srgbClr val="1ED4DE"/>
    <a:srgbClr val="E62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howGuides="1">
      <p:cViewPr varScale="1">
        <p:scale>
          <a:sx n="90" d="100"/>
          <a:sy n="90" d="100"/>
        </p:scale>
        <p:origin x="82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916666666666665E-2"/>
          <c:y val="0"/>
          <c:w val="0.95416666666666672"/>
          <c:h val="0.995829395341139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17D1-474E-AA2D-B644C8D3CE0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D1-474E-AA2D-B644C8D3CE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4-17D1-474E-AA2D-B644C8D3CE0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7D1-474E-AA2D-B644C8D3CE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7D1-474E-AA2D-B644C8D3CE0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7D1-474E-AA2D-B644C8D3CE0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A-17D1-474E-AA2D-B644C8D3CE02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7D1-474E-AA2D-B644C8D3C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02848768"/>
        <c:axId val="103432960"/>
      </c:barChart>
      <c:catAx>
        <c:axId val="10284876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03432960"/>
        <c:crosses val="autoZero"/>
        <c:auto val="1"/>
        <c:lblAlgn val="ctr"/>
        <c:lblOffset val="100"/>
        <c:noMultiLvlLbl val="0"/>
      </c:catAx>
      <c:valAx>
        <c:axId val="1034329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2848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AE-4B8F-9A0A-E69A73E72FD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CAE-4B8F-9A0A-E69A73E72FD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AE-4B8F-9A0A-E69A73E72FD9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  <c:pt idx="2">
                  <c:v>55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E-4B8F-9A0A-E69A73E72F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425264904"/>
        <c:axId val="425264576"/>
      </c:barChart>
      <c:catAx>
        <c:axId val="425264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25264576"/>
        <c:crosses val="autoZero"/>
        <c:auto val="1"/>
        <c:lblAlgn val="ctr"/>
        <c:lblOffset val="100"/>
        <c:noMultiLvlLbl val="0"/>
      </c:catAx>
      <c:valAx>
        <c:axId val="425264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5264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15455420878415E-2"/>
          <c:y val="2.8166071099168931E-2"/>
          <c:w val="0.89529531015629416"/>
          <c:h val="0.9516254449071498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6C-4A12-BF1D-516581F8113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6C-4A12-BF1D-516581F81131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26C-4A12-BF1D-516581F81131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26C-4A12-BF1D-516581F81131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6C-4A12-BF1D-516581F8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7BCE6"/>
            </a:solidFill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49CE-43C0-B239-21128830702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49CE-43C0-B239-21128830702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5-49CE-43C0-B239-211288307024}"/>
              </c:ext>
            </c:extLst>
          </c:dPt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65</c:v>
                </c:pt>
                <c:pt idx="1">
                  <c:v>40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CE-43C0-B239-2112883070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8"/>
        <c:overlap val="100"/>
        <c:axId val="209123200"/>
        <c:axId val="209141760"/>
      </c:barChart>
      <c:catAx>
        <c:axId val="20912320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209141760"/>
        <c:crosses val="autoZero"/>
        <c:auto val="1"/>
        <c:lblAlgn val="ctr"/>
        <c:lblOffset val="100"/>
        <c:noMultiLvlLbl val="0"/>
      </c:catAx>
      <c:valAx>
        <c:axId val="209141760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09123200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42-4072-943F-EB88901643E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742-4072-943F-EB88901643E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742-4072-943F-EB88901643ED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  <c:pt idx="2">
                  <c:v>55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42-4072-943F-EB88901643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425264904"/>
        <c:axId val="425264576"/>
      </c:barChart>
      <c:catAx>
        <c:axId val="425264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25264576"/>
        <c:crosses val="autoZero"/>
        <c:auto val="1"/>
        <c:lblAlgn val="ctr"/>
        <c:lblOffset val="100"/>
        <c:noMultiLvlLbl val="0"/>
      </c:catAx>
      <c:valAx>
        <c:axId val="425264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5264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2B2B-0BBC-4845-BD5C-6186374697E3}" type="datetimeFigureOut">
              <a:rPr lang="ko-KR" altLang="en-US" smtClean="0"/>
              <a:t>2019-07-11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153E3-D943-4A51-8AD5-41FA50EBC5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95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9144000" cy="533308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3F0AB86-7940-4230-BC06-4EF20DC497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203598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461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2716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202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4817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1244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280313" y="557440"/>
            <a:ext cx="2592000" cy="4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2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059900" y="1"/>
            <a:ext cx="30242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5721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0599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647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26012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3804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98220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626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6912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C7304401-68B8-4E0E-A9DB-540B76DF928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563888" y="638650"/>
            <a:ext cx="4320480" cy="4504851"/>
          </a:xfrm>
          <a:custGeom>
            <a:avLst/>
            <a:gdLst>
              <a:gd name="connsiteX0" fmla="*/ 2160240 w 4320480"/>
              <a:gd name="connsiteY0" fmla="*/ 0 h 4504851"/>
              <a:gd name="connsiteX1" fmla="*/ 4320480 w 4320480"/>
              <a:gd name="connsiteY1" fmla="*/ 4504851 h 4504851"/>
              <a:gd name="connsiteX2" fmla="*/ 0 w 4320480"/>
              <a:gd name="connsiteY2" fmla="*/ 4504851 h 450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0" h="4504851">
                <a:moveTo>
                  <a:pt x="2160240" y="0"/>
                </a:moveTo>
                <a:lnTo>
                  <a:pt x="4320480" y="4504851"/>
                </a:lnTo>
                <a:lnTo>
                  <a:pt x="0" y="4504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2ABAD60-FE41-4786-B9AF-4454375D212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635630" y="1"/>
            <a:ext cx="3508370" cy="4339267"/>
          </a:xfrm>
          <a:custGeom>
            <a:avLst/>
            <a:gdLst>
              <a:gd name="connsiteX0" fmla="*/ 0 w 3508370"/>
              <a:gd name="connsiteY0" fmla="*/ 0 h 4339267"/>
              <a:gd name="connsiteX1" fmla="*/ 3508370 w 3508370"/>
              <a:gd name="connsiteY1" fmla="*/ 0 h 4339267"/>
              <a:gd name="connsiteX2" fmla="*/ 3504823 w 3508370"/>
              <a:gd name="connsiteY2" fmla="*/ 1594801 h 4339267"/>
              <a:gd name="connsiteX3" fmla="*/ 2097974 w 3508370"/>
              <a:gd name="connsiteY3" fmla="*/ 4339267 h 433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370" h="4339267">
                <a:moveTo>
                  <a:pt x="0" y="0"/>
                </a:moveTo>
                <a:lnTo>
                  <a:pt x="3508370" y="0"/>
                </a:lnTo>
                <a:cubicBezTo>
                  <a:pt x="3507188" y="531600"/>
                  <a:pt x="3506005" y="1063201"/>
                  <a:pt x="3504823" y="1594801"/>
                </a:cubicBezTo>
                <a:lnTo>
                  <a:pt x="2097974" y="4339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218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5076056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572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5239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3" name="Rounded Rectangle 12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Half Frame 16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5604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 rot="10800000">
            <a:off x="3222000" y="3337155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 rot="10800000">
            <a:off x="3746892" y="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 rot="10800000">
            <a:off x="4041648" y="99959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8E48000A-B218-4CCF-8C0E-D9ACDAFA26B8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312000" y="3430238"/>
            <a:ext cx="2520000" cy="1713262"/>
          </a:xfrm>
          <a:custGeom>
            <a:avLst/>
            <a:gdLst>
              <a:gd name="connsiteX0" fmla="*/ 1260000 w 2520000"/>
              <a:gd name="connsiteY0" fmla="*/ 0 h 1713262"/>
              <a:gd name="connsiteX1" fmla="*/ 2520000 w 2520000"/>
              <a:gd name="connsiteY1" fmla="*/ 1260000 h 1713262"/>
              <a:gd name="connsiteX2" fmla="*/ 2066250 w 2520000"/>
              <a:gd name="connsiteY2" fmla="*/ 1713262 h 1713262"/>
              <a:gd name="connsiteX3" fmla="*/ 439730 w 2520000"/>
              <a:gd name="connsiteY3" fmla="*/ 1706453 h 1713262"/>
              <a:gd name="connsiteX4" fmla="*/ 0 w 2520000"/>
              <a:gd name="connsiteY4" fmla="*/ 1260000 h 171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000" h="1713262">
                <a:moveTo>
                  <a:pt x="1260000" y="0"/>
                </a:moveTo>
                <a:lnTo>
                  <a:pt x="2520000" y="1260000"/>
                </a:lnTo>
                <a:lnTo>
                  <a:pt x="2066250" y="1713262"/>
                </a:lnTo>
                <a:lnTo>
                  <a:pt x="439730" y="1706453"/>
                </a:lnTo>
                <a:lnTo>
                  <a:pt x="0" y="126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530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50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125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15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>
            <a:off x="3203848" y="-2322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>
            <a:off x="3746892" y="433124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>
            <a:off x="4041648" y="4493810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8FC5FB3-D739-474A-9148-1ABF4FC2769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293848" y="1"/>
            <a:ext cx="2520000" cy="1711155"/>
          </a:xfrm>
          <a:custGeom>
            <a:avLst/>
            <a:gdLst>
              <a:gd name="connsiteX0" fmla="*/ 442968 w 2520000"/>
              <a:gd name="connsiteY0" fmla="*/ 0 h 1711155"/>
              <a:gd name="connsiteX1" fmla="*/ 985757 w 2520000"/>
              <a:gd name="connsiteY1" fmla="*/ 0 h 1711155"/>
              <a:gd name="connsiteX2" fmla="*/ 2080270 w 2520000"/>
              <a:gd name="connsiteY2" fmla="*/ 4702 h 1711155"/>
              <a:gd name="connsiteX3" fmla="*/ 2520000 w 2520000"/>
              <a:gd name="connsiteY3" fmla="*/ 451155 h 1711155"/>
              <a:gd name="connsiteX4" fmla="*/ 1260000 w 2520000"/>
              <a:gd name="connsiteY4" fmla="*/ 1711155 h 1711155"/>
              <a:gd name="connsiteX5" fmla="*/ 0 w 2520000"/>
              <a:gd name="connsiteY5" fmla="*/ 451155 h 17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000" h="1711155">
                <a:moveTo>
                  <a:pt x="442968" y="0"/>
                </a:moveTo>
                <a:lnTo>
                  <a:pt x="985757" y="0"/>
                </a:lnTo>
                <a:lnTo>
                  <a:pt x="2080270" y="4702"/>
                </a:lnTo>
                <a:lnTo>
                  <a:pt x="2520000" y="451155"/>
                </a:lnTo>
                <a:lnTo>
                  <a:pt x="1260000" y="1711155"/>
                </a:lnTo>
                <a:lnTo>
                  <a:pt x="0" y="4511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945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65878" y="1176692"/>
            <a:ext cx="1871760" cy="30512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612855" y="1176061"/>
            <a:ext cx="1871760" cy="30512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59832" y="1175430"/>
            <a:ext cx="1871760" cy="3051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06810" y="1174799"/>
            <a:ext cx="1871760" cy="30512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25475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6407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872452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919429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49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54" y="451443"/>
            <a:ext cx="3282039" cy="327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363708" y="584771"/>
            <a:ext cx="2991584" cy="2076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43454" y="1295867"/>
            <a:ext cx="3055840" cy="2231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814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9742"/>
            <a:ext cx="3600400" cy="18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753800" y="2764640"/>
            <a:ext cx="1711407" cy="12496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09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2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2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15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7" r:id="rId3"/>
    <p:sldLayoutId id="2147483671" r:id="rId4"/>
    <p:sldLayoutId id="2147483658" r:id="rId5"/>
    <p:sldLayoutId id="2147483659" r:id="rId6"/>
    <p:sldLayoutId id="2147483673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75" r:id="rId15"/>
    <p:sldLayoutId id="2147483674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7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YOUR PRESENTATION HERE   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779662"/>
            <a:ext cx="1008112" cy="24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34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/>
          <p:cNvCxnSpPr>
            <a:stCxn id="2" idx="2"/>
          </p:cNvCxnSpPr>
          <p:nvPr/>
        </p:nvCxnSpPr>
        <p:spPr>
          <a:xfrm flipH="1">
            <a:off x="2441164" y="1943549"/>
            <a:ext cx="6600" cy="766268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10" idx="0"/>
          </p:cNvCxnSpPr>
          <p:nvPr/>
        </p:nvCxnSpPr>
        <p:spPr>
          <a:xfrm>
            <a:off x="2441164" y="2764461"/>
            <a:ext cx="6600" cy="714515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447764" y="1546060"/>
            <a:ext cx="993448" cy="1137048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447764" y="2709817"/>
            <a:ext cx="1044116" cy="54644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2447764" y="2902960"/>
            <a:ext cx="1044116" cy="970615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3"/>
          </p:cNvCxnSpPr>
          <p:nvPr/>
        </p:nvCxnSpPr>
        <p:spPr>
          <a:xfrm>
            <a:off x="1403648" y="1547505"/>
            <a:ext cx="993448" cy="1137048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2" idx="3"/>
          </p:cNvCxnSpPr>
          <p:nvPr/>
        </p:nvCxnSpPr>
        <p:spPr>
          <a:xfrm>
            <a:off x="1403648" y="2711262"/>
            <a:ext cx="1044116" cy="54644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1" idx="3"/>
          </p:cNvCxnSpPr>
          <p:nvPr/>
        </p:nvCxnSpPr>
        <p:spPr>
          <a:xfrm flipV="1">
            <a:off x="1403648" y="2904405"/>
            <a:ext cx="1044116" cy="970615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5"/>
                </a:solidFill>
              </a:rPr>
              <a:t>Infographic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pic>
        <p:nvPicPr>
          <p:cNvPr id="5" name="Picture 3" descr="D:\KBM-정애\014-Fullppt\PNG이미지\노트북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512" y="2192920"/>
            <a:ext cx="1267168" cy="108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51720" y="1151461"/>
            <a:ext cx="792088" cy="79208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611560" y="1151461"/>
            <a:ext cx="792088" cy="792088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3491880" y="1151461"/>
            <a:ext cx="792088" cy="792088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3491880" y="2315218"/>
            <a:ext cx="792088" cy="79208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3491880" y="3478976"/>
            <a:ext cx="792088" cy="792088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2051720" y="3478976"/>
            <a:ext cx="792088" cy="79208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1560" y="3478976"/>
            <a:ext cx="792088" cy="792088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11"/>
          <p:cNvSpPr/>
          <p:nvPr/>
        </p:nvSpPr>
        <p:spPr>
          <a:xfrm>
            <a:off x="611560" y="2315218"/>
            <a:ext cx="792088" cy="79208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Rectangle 9"/>
          <p:cNvSpPr/>
          <p:nvPr/>
        </p:nvSpPr>
        <p:spPr>
          <a:xfrm>
            <a:off x="850989" y="3681223"/>
            <a:ext cx="357963" cy="335085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Rectangle 23"/>
          <p:cNvSpPr/>
          <p:nvPr/>
        </p:nvSpPr>
        <p:spPr>
          <a:xfrm>
            <a:off x="3647470" y="3733427"/>
            <a:ext cx="480907" cy="282881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Rectangle 30"/>
          <p:cNvSpPr/>
          <p:nvPr/>
        </p:nvSpPr>
        <p:spPr>
          <a:xfrm>
            <a:off x="3720787" y="2517905"/>
            <a:ext cx="334274" cy="333296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Oval 7"/>
          <p:cNvSpPr/>
          <p:nvPr/>
        </p:nvSpPr>
        <p:spPr>
          <a:xfrm>
            <a:off x="2257587" y="3684843"/>
            <a:ext cx="380354" cy="38035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796737" y="1321528"/>
            <a:ext cx="421733" cy="425256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3" name="Rounded Rectangle 7"/>
          <p:cNvSpPr/>
          <p:nvPr/>
        </p:nvSpPr>
        <p:spPr>
          <a:xfrm>
            <a:off x="806256" y="2482146"/>
            <a:ext cx="402696" cy="347521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4" name="Rounded Rectangle 27"/>
          <p:cNvSpPr/>
          <p:nvPr/>
        </p:nvSpPr>
        <p:spPr>
          <a:xfrm>
            <a:off x="2257587" y="1406492"/>
            <a:ext cx="367154" cy="282025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5" name="Rectangle 16"/>
          <p:cNvSpPr/>
          <p:nvPr/>
        </p:nvSpPr>
        <p:spPr>
          <a:xfrm>
            <a:off x="3712528" y="1406492"/>
            <a:ext cx="388500" cy="255328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5076056" y="1131590"/>
            <a:ext cx="3456384" cy="708252"/>
            <a:chOff x="7164288" y="856926"/>
            <a:chExt cx="1439711" cy="708252"/>
          </a:xfrm>
        </p:grpSpPr>
        <p:sp>
          <p:nvSpPr>
            <p:cNvPr id="27" name="TextBox 26"/>
            <p:cNvSpPr txBox="1"/>
            <p:nvPr/>
          </p:nvSpPr>
          <p:spPr>
            <a:xfrm>
              <a:off x="7164288" y="856926"/>
              <a:ext cx="14397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64288" y="1103513"/>
              <a:ext cx="1439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076056" y="3583064"/>
            <a:ext cx="3456384" cy="708252"/>
            <a:chOff x="7164288" y="856926"/>
            <a:chExt cx="1439711" cy="708252"/>
          </a:xfrm>
        </p:grpSpPr>
        <p:sp>
          <p:nvSpPr>
            <p:cNvPr id="30" name="TextBox 29"/>
            <p:cNvSpPr txBox="1"/>
            <p:nvPr/>
          </p:nvSpPr>
          <p:spPr>
            <a:xfrm>
              <a:off x="7164288" y="856926"/>
              <a:ext cx="14397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164288" y="1103513"/>
              <a:ext cx="1439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076056" y="1948748"/>
            <a:ext cx="3456384" cy="708252"/>
            <a:chOff x="7164288" y="856926"/>
            <a:chExt cx="1439711" cy="708252"/>
          </a:xfrm>
        </p:grpSpPr>
        <p:sp>
          <p:nvSpPr>
            <p:cNvPr id="33" name="TextBox 32"/>
            <p:cNvSpPr txBox="1"/>
            <p:nvPr/>
          </p:nvSpPr>
          <p:spPr>
            <a:xfrm>
              <a:off x="7164288" y="856926"/>
              <a:ext cx="14397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64288" y="1103513"/>
              <a:ext cx="1439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076056" y="2765906"/>
            <a:ext cx="3456384" cy="708252"/>
            <a:chOff x="7164288" y="856926"/>
            <a:chExt cx="1439711" cy="708252"/>
          </a:xfrm>
        </p:grpSpPr>
        <p:sp>
          <p:nvSpPr>
            <p:cNvPr id="36" name="TextBox 35"/>
            <p:cNvSpPr txBox="1"/>
            <p:nvPr/>
          </p:nvSpPr>
          <p:spPr>
            <a:xfrm>
              <a:off x="7164288" y="856926"/>
              <a:ext cx="14397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64288" y="1103513"/>
              <a:ext cx="1439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529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Infographic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47435" y="2414619"/>
            <a:ext cx="3149101" cy="2293969"/>
            <a:chOff x="247435" y="2414619"/>
            <a:chExt cx="3149101" cy="2293969"/>
          </a:xfrm>
        </p:grpSpPr>
        <p:sp>
          <p:nvSpPr>
            <p:cNvPr id="13" name="Rectangle 12"/>
            <p:cNvSpPr/>
            <p:nvPr/>
          </p:nvSpPr>
          <p:spPr>
            <a:xfrm rot="2700000" flipH="1">
              <a:off x="1034951" y="1627103"/>
              <a:ext cx="1574070" cy="3149101"/>
            </a:xfrm>
            <a:custGeom>
              <a:avLst/>
              <a:gdLst/>
              <a:ahLst/>
              <a:cxnLst/>
              <a:rect l="l" t="t" r="r" b="b"/>
              <a:pathLst>
                <a:path w="1574070" h="3149101">
                  <a:moveTo>
                    <a:pt x="1396232" y="177838"/>
                  </a:moveTo>
                  <a:cubicBezTo>
                    <a:pt x="1732682" y="514288"/>
                    <a:pt x="1732682" y="1059782"/>
                    <a:pt x="1396232" y="1396232"/>
                  </a:cubicBezTo>
                  <a:cubicBezTo>
                    <a:pt x="1059782" y="1732681"/>
                    <a:pt x="514289" y="1732681"/>
                    <a:pt x="177839" y="1396232"/>
                  </a:cubicBezTo>
                  <a:cubicBezTo>
                    <a:pt x="-158611" y="1059782"/>
                    <a:pt x="-158611" y="514288"/>
                    <a:pt x="177839" y="177838"/>
                  </a:cubicBezTo>
                  <a:cubicBezTo>
                    <a:pt x="514289" y="-158611"/>
                    <a:pt x="1059782" y="-158611"/>
                    <a:pt x="1396232" y="177838"/>
                  </a:cubicBezTo>
                  <a:close/>
                  <a:moveTo>
                    <a:pt x="1574070" y="0"/>
                  </a:moveTo>
                  <a:cubicBezTo>
                    <a:pt x="1139403" y="-434668"/>
                    <a:pt x="434668" y="-434668"/>
                    <a:pt x="0" y="0"/>
                  </a:cubicBezTo>
                  <a:cubicBezTo>
                    <a:pt x="-434668" y="434667"/>
                    <a:pt x="-434668" y="1139403"/>
                    <a:pt x="0" y="1574070"/>
                  </a:cubicBezTo>
                  <a:cubicBezTo>
                    <a:pt x="149565" y="1723636"/>
                    <a:pt x="331107" y="1821737"/>
                    <a:pt x="522925" y="1867116"/>
                  </a:cubicBezTo>
                  <a:lnTo>
                    <a:pt x="522925" y="3149101"/>
                  </a:lnTo>
                  <a:lnTo>
                    <a:pt x="1051145" y="3149101"/>
                  </a:lnTo>
                  <a:lnTo>
                    <a:pt x="1051145" y="1867115"/>
                  </a:lnTo>
                  <a:cubicBezTo>
                    <a:pt x="1242964" y="1821737"/>
                    <a:pt x="1424505" y="1723636"/>
                    <a:pt x="1574070" y="1574070"/>
                  </a:cubicBezTo>
                  <a:cubicBezTo>
                    <a:pt x="2008738" y="1139403"/>
                    <a:pt x="2008738" y="434667"/>
                    <a:pt x="15740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" name="Round Same Side Corner Rectangle 13"/>
            <p:cNvSpPr/>
            <p:nvPr/>
          </p:nvSpPr>
          <p:spPr>
            <a:xfrm rot="13500000" flipH="1">
              <a:off x="299369" y="4293587"/>
              <a:ext cx="528162" cy="30184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13315" name="Picture 3" descr="D:\KBM-정애\014-Fullppt\PNG이미지\지구본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041" y="2076375"/>
            <a:ext cx="1236428" cy="123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val 17"/>
          <p:cNvSpPr/>
          <p:nvPr/>
        </p:nvSpPr>
        <p:spPr>
          <a:xfrm>
            <a:off x="2991380" y="2832668"/>
            <a:ext cx="656698" cy="656698"/>
          </a:xfrm>
          <a:prstGeom prst="ellipse">
            <a:avLst/>
          </a:prstGeom>
          <a:solidFill>
            <a:schemeClr val="accent3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Oval 18"/>
          <p:cNvSpPr/>
          <p:nvPr/>
        </p:nvSpPr>
        <p:spPr>
          <a:xfrm>
            <a:off x="2231740" y="1319152"/>
            <a:ext cx="656698" cy="65669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0" name="Oval 19"/>
          <p:cNvSpPr/>
          <p:nvPr/>
        </p:nvSpPr>
        <p:spPr>
          <a:xfrm>
            <a:off x="2231740" y="3363838"/>
            <a:ext cx="656698" cy="656698"/>
          </a:xfrm>
          <a:prstGeom prst="ellipse">
            <a:avLst/>
          </a:prstGeom>
          <a:solidFill>
            <a:schemeClr val="accent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Oval 20"/>
          <p:cNvSpPr/>
          <p:nvPr/>
        </p:nvSpPr>
        <p:spPr>
          <a:xfrm>
            <a:off x="2991380" y="1899077"/>
            <a:ext cx="656698" cy="656698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3204296" y="1131590"/>
            <a:ext cx="4896096" cy="708252"/>
            <a:chOff x="7164288" y="856926"/>
            <a:chExt cx="1439711" cy="708252"/>
          </a:xfrm>
        </p:grpSpPr>
        <p:sp>
          <p:nvSpPr>
            <p:cNvPr id="39" name="TextBox 38"/>
            <p:cNvSpPr txBox="1"/>
            <p:nvPr/>
          </p:nvSpPr>
          <p:spPr>
            <a:xfrm>
              <a:off x="7164288" y="856926"/>
              <a:ext cx="1439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164288" y="1103513"/>
              <a:ext cx="1439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You can simply impress your audience and add a unique zing.   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204296" y="3583064"/>
            <a:ext cx="4896096" cy="708252"/>
            <a:chOff x="7164288" y="856926"/>
            <a:chExt cx="1439711" cy="708252"/>
          </a:xfrm>
        </p:grpSpPr>
        <p:sp>
          <p:nvSpPr>
            <p:cNvPr id="42" name="TextBox 41"/>
            <p:cNvSpPr txBox="1"/>
            <p:nvPr/>
          </p:nvSpPr>
          <p:spPr>
            <a:xfrm>
              <a:off x="7164288" y="856926"/>
              <a:ext cx="1439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164288" y="1103513"/>
              <a:ext cx="1439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You can simply impress your audience and add a unique zing.   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924376" y="1948748"/>
            <a:ext cx="4896096" cy="708252"/>
            <a:chOff x="7164288" y="856926"/>
            <a:chExt cx="1439711" cy="708252"/>
          </a:xfrm>
        </p:grpSpPr>
        <p:sp>
          <p:nvSpPr>
            <p:cNvPr id="45" name="TextBox 44"/>
            <p:cNvSpPr txBox="1"/>
            <p:nvPr/>
          </p:nvSpPr>
          <p:spPr>
            <a:xfrm>
              <a:off x="7164288" y="856926"/>
              <a:ext cx="1439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164288" y="1103513"/>
              <a:ext cx="1439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You can simply impress your audience and add a unique zing.   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924376" y="2765906"/>
            <a:ext cx="4896096" cy="708252"/>
            <a:chOff x="7164288" y="856926"/>
            <a:chExt cx="1439711" cy="708252"/>
          </a:xfrm>
        </p:grpSpPr>
        <p:sp>
          <p:nvSpPr>
            <p:cNvPr id="48" name="TextBox 47"/>
            <p:cNvSpPr txBox="1"/>
            <p:nvPr/>
          </p:nvSpPr>
          <p:spPr>
            <a:xfrm>
              <a:off x="7164288" y="856926"/>
              <a:ext cx="1439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64288" y="1103513"/>
              <a:ext cx="1439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You can simply impress your audience and add a unique zing.   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2324790" y="1493613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084430" y="2073538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084430" y="3007128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324790" y="3544565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393411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01E00ACD-EC56-41AE-BFC4-ADB79447F867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9" name="TextBox 8"/>
          <p:cNvSpPr txBox="1"/>
          <p:nvPr/>
        </p:nvSpPr>
        <p:spPr>
          <a:xfrm>
            <a:off x="3499832" y="915117"/>
            <a:ext cx="21602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PowerPoint Presentation</a:t>
            </a:r>
            <a:endParaRPr lang="ko-KR" altLang="en-US" sz="20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9832" y="1995237"/>
            <a:ext cx="2160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You can simply impress your audience and add a unique zing and appeal to your Presentations.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20567F-18BA-48E5-8F5A-E67F1A7397DD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DB692F16-82BE-401B-988C-5A01790FC9EC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3122445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Infographic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3" name="Frame 2"/>
          <p:cNvSpPr/>
          <p:nvPr/>
        </p:nvSpPr>
        <p:spPr>
          <a:xfrm rot="18900000">
            <a:off x="3534429" y="1664412"/>
            <a:ext cx="2075142" cy="2075142"/>
          </a:xfrm>
          <a:prstGeom prst="frame">
            <a:avLst>
              <a:gd name="adj1" fmla="val 551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8972" y="2499742"/>
            <a:ext cx="1626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PowerPoint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Block Arc 14"/>
          <p:cNvSpPr/>
          <p:nvPr/>
        </p:nvSpPr>
        <p:spPr>
          <a:xfrm rot="16200000">
            <a:off x="4296809" y="1914860"/>
            <a:ext cx="550383" cy="55074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69515" y="1383718"/>
            <a:ext cx="900000" cy="90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Oval 11"/>
          <p:cNvSpPr/>
          <p:nvPr/>
        </p:nvSpPr>
        <p:spPr>
          <a:xfrm>
            <a:off x="5080271" y="1383718"/>
            <a:ext cx="900000" cy="90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Oval 12"/>
          <p:cNvSpPr/>
          <p:nvPr/>
        </p:nvSpPr>
        <p:spPr>
          <a:xfrm>
            <a:off x="3169515" y="3139188"/>
            <a:ext cx="900000" cy="90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Oval 13"/>
          <p:cNvSpPr/>
          <p:nvPr/>
        </p:nvSpPr>
        <p:spPr>
          <a:xfrm>
            <a:off x="5080271" y="3139188"/>
            <a:ext cx="900000" cy="900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6" name="Rectangle 9"/>
          <p:cNvSpPr/>
          <p:nvPr/>
        </p:nvSpPr>
        <p:spPr>
          <a:xfrm>
            <a:off x="3469834" y="3433739"/>
            <a:ext cx="332123" cy="31089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3424727" y="1636437"/>
            <a:ext cx="391290" cy="39455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Rectangle 16"/>
          <p:cNvSpPr/>
          <p:nvPr/>
        </p:nvSpPr>
        <p:spPr>
          <a:xfrm rot="1795255">
            <a:off x="5406274" y="1566092"/>
            <a:ext cx="298553" cy="53525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Rounded Rectangle 7"/>
          <p:cNvSpPr/>
          <p:nvPr/>
        </p:nvSpPr>
        <p:spPr>
          <a:xfrm>
            <a:off x="5376314" y="3433739"/>
            <a:ext cx="358474" cy="30935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6228184" y="1208614"/>
            <a:ext cx="2375816" cy="1262250"/>
            <a:chOff x="7164288" y="856926"/>
            <a:chExt cx="1439711" cy="1262250"/>
          </a:xfrm>
        </p:grpSpPr>
        <p:sp>
          <p:nvSpPr>
            <p:cNvPr id="21" name="TextBox 20"/>
            <p:cNvSpPr txBox="1"/>
            <p:nvPr/>
          </p:nvSpPr>
          <p:spPr>
            <a:xfrm>
              <a:off x="7164288" y="856926"/>
              <a:ext cx="1439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164288" y="1103513"/>
              <a:ext cx="143971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You can simply impress your audience and add a unique zing.  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228184" y="2957293"/>
            <a:ext cx="2375816" cy="1262250"/>
            <a:chOff x="7164288" y="856926"/>
            <a:chExt cx="1439711" cy="1262250"/>
          </a:xfrm>
        </p:grpSpPr>
        <p:sp>
          <p:nvSpPr>
            <p:cNvPr id="24" name="TextBox 23"/>
            <p:cNvSpPr txBox="1"/>
            <p:nvPr/>
          </p:nvSpPr>
          <p:spPr>
            <a:xfrm>
              <a:off x="7164288" y="856926"/>
              <a:ext cx="1439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164288" y="1103513"/>
              <a:ext cx="143971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You can simply impress your audience and add a unique zing.  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67544" y="1234636"/>
            <a:ext cx="2375816" cy="1262250"/>
            <a:chOff x="7164288" y="856926"/>
            <a:chExt cx="1439711" cy="1262250"/>
          </a:xfrm>
        </p:grpSpPr>
        <p:sp>
          <p:nvSpPr>
            <p:cNvPr id="27" name="TextBox 26"/>
            <p:cNvSpPr txBox="1"/>
            <p:nvPr/>
          </p:nvSpPr>
          <p:spPr>
            <a:xfrm>
              <a:off x="7164288" y="856926"/>
              <a:ext cx="1439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64288" y="1103513"/>
              <a:ext cx="143971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You can simply impress your audience and add a unique zing.  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67544" y="2983315"/>
            <a:ext cx="2375816" cy="1262250"/>
            <a:chOff x="7164288" y="856926"/>
            <a:chExt cx="1439711" cy="1262250"/>
          </a:xfrm>
        </p:grpSpPr>
        <p:sp>
          <p:nvSpPr>
            <p:cNvPr id="30" name="TextBox 29"/>
            <p:cNvSpPr txBox="1"/>
            <p:nvPr/>
          </p:nvSpPr>
          <p:spPr>
            <a:xfrm>
              <a:off x="7164288" y="856926"/>
              <a:ext cx="1439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164288" y="1103513"/>
              <a:ext cx="143971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You can simply impress your audience and add a unique zing.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2449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563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9586"/>
            <a:ext cx="3635896" cy="884466"/>
          </a:xfrm>
        </p:spPr>
        <p:txBody>
          <a:bodyPr/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Chart Style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7003" y="1946229"/>
            <a:ext cx="626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.  Easy to change colors, photos and Text. 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564803359"/>
              </p:ext>
            </p:extLst>
          </p:nvPr>
        </p:nvGraphicFramePr>
        <p:xfrm>
          <a:off x="395536" y="2558318"/>
          <a:ext cx="8352928" cy="73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94194" y="2724839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25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93176" y="2724839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30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40666" y="2724839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15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21500" y="2724839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35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37400" y="3581603"/>
            <a:ext cx="626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.  Easy to change colors, photos and Text. </a:t>
            </a:r>
          </a:p>
        </p:txBody>
      </p:sp>
      <p:sp>
        <p:nvSpPr>
          <p:cNvPr id="16" name="Rectangle 9"/>
          <p:cNvSpPr/>
          <p:nvPr/>
        </p:nvSpPr>
        <p:spPr>
          <a:xfrm>
            <a:off x="1271338" y="3217632"/>
            <a:ext cx="332123" cy="31089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7063606" y="3222979"/>
            <a:ext cx="297715" cy="30020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Rectangle 16"/>
          <p:cNvSpPr/>
          <p:nvPr/>
        </p:nvSpPr>
        <p:spPr>
          <a:xfrm rot="1795255">
            <a:off x="5224785" y="3179488"/>
            <a:ext cx="215964" cy="387184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Rounded Rectangle 7"/>
          <p:cNvSpPr/>
          <p:nvPr/>
        </p:nvSpPr>
        <p:spPr>
          <a:xfrm>
            <a:off x="3395929" y="3218401"/>
            <a:ext cx="358474" cy="30935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0" name="Rectangle 9"/>
          <p:cNvSpPr/>
          <p:nvPr/>
        </p:nvSpPr>
        <p:spPr>
          <a:xfrm>
            <a:off x="4304640" y="186546"/>
            <a:ext cx="332123" cy="31089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" name="Oval 21"/>
          <p:cNvSpPr>
            <a:spLocks noChangeAspect="1"/>
          </p:cNvSpPr>
          <p:nvPr/>
        </p:nvSpPr>
        <p:spPr>
          <a:xfrm>
            <a:off x="7931690" y="191893"/>
            <a:ext cx="297715" cy="30020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2" name="Rectangle 16"/>
          <p:cNvSpPr/>
          <p:nvPr/>
        </p:nvSpPr>
        <p:spPr>
          <a:xfrm rot="1795255">
            <a:off x="6769283" y="148402"/>
            <a:ext cx="215964" cy="387184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3" name="Rounded Rectangle 7"/>
          <p:cNvSpPr/>
          <p:nvPr/>
        </p:nvSpPr>
        <p:spPr>
          <a:xfrm>
            <a:off x="5494746" y="187315"/>
            <a:ext cx="358474" cy="30935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837088" y="610282"/>
            <a:ext cx="1267227" cy="864603"/>
            <a:chOff x="4320399" y="1245513"/>
            <a:chExt cx="1884146" cy="864603"/>
          </a:xfrm>
        </p:grpSpPr>
        <p:sp>
          <p:nvSpPr>
            <p:cNvPr id="25" name="TextBox 24"/>
            <p:cNvSpPr txBox="1"/>
            <p:nvPr/>
          </p:nvSpPr>
          <p:spPr>
            <a:xfrm>
              <a:off x="4320399" y="1463785"/>
              <a:ext cx="18841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20399" y="1245513"/>
              <a:ext cx="1884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040370" y="610282"/>
            <a:ext cx="1267227" cy="864603"/>
            <a:chOff x="4320399" y="1245513"/>
            <a:chExt cx="1884146" cy="864603"/>
          </a:xfrm>
        </p:grpSpPr>
        <p:sp>
          <p:nvSpPr>
            <p:cNvPr id="28" name="TextBox 27"/>
            <p:cNvSpPr txBox="1"/>
            <p:nvPr/>
          </p:nvSpPr>
          <p:spPr>
            <a:xfrm>
              <a:off x="4320399" y="1463785"/>
              <a:ext cx="18841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20399" y="1245513"/>
              <a:ext cx="1884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243652" y="610282"/>
            <a:ext cx="1267227" cy="864603"/>
            <a:chOff x="4320399" y="1245513"/>
            <a:chExt cx="1884146" cy="864603"/>
          </a:xfrm>
        </p:grpSpPr>
        <p:sp>
          <p:nvSpPr>
            <p:cNvPr id="31" name="TextBox 30"/>
            <p:cNvSpPr txBox="1"/>
            <p:nvPr/>
          </p:nvSpPr>
          <p:spPr>
            <a:xfrm>
              <a:off x="4320399" y="1463785"/>
              <a:ext cx="18841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320399" y="1245513"/>
              <a:ext cx="1884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446934" y="610282"/>
            <a:ext cx="1267227" cy="864603"/>
            <a:chOff x="4320399" y="1245513"/>
            <a:chExt cx="1884146" cy="864603"/>
          </a:xfrm>
        </p:grpSpPr>
        <p:sp>
          <p:nvSpPr>
            <p:cNvPr id="34" name="TextBox 33"/>
            <p:cNvSpPr txBox="1"/>
            <p:nvPr/>
          </p:nvSpPr>
          <p:spPr>
            <a:xfrm>
              <a:off x="4320399" y="1463785"/>
              <a:ext cx="18841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20399" y="1245513"/>
              <a:ext cx="1884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5947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D70C7F8B-2952-459D-957A-37920CCB087F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pic>
        <p:nvPicPr>
          <p:cNvPr id="6" name="Picture 4" descr="D:\KBM-정애\014-Fullppt\PNG이미지\노트북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890" y="903524"/>
            <a:ext cx="6290574" cy="319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D29262-E8AE-491F-9200-51FC8FC4E27D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5" name="모서리가 둥근 직사각형 1"/>
          <p:cNvSpPr/>
          <p:nvPr/>
        </p:nvSpPr>
        <p:spPr>
          <a:xfrm>
            <a:off x="1157144" y="4011910"/>
            <a:ext cx="587321" cy="515719"/>
          </a:xfrm>
          <a:prstGeom prst="roundRect">
            <a:avLst/>
          </a:prstGeom>
          <a:solidFill>
            <a:schemeClr val="accent2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6" name="모서리가 둥근 직사각형 1"/>
          <p:cNvSpPr/>
          <p:nvPr/>
        </p:nvSpPr>
        <p:spPr>
          <a:xfrm>
            <a:off x="2885336" y="4011910"/>
            <a:ext cx="587321" cy="515719"/>
          </a:xfrm>
          <a:prstGeom prst="roundRect">
            <a:avLst/>
          </a:prstGeom>
          <a:solidFill>
            <a:schemeClr val="accent3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7" name="모서리가 둥근 직사각형 1"/>
          <p:cNvSpPr/>
          <p:nvPr/>
        </p:nvSpPr>
        <p:spPr>
          <a:xfrm>
            <a:off x="4613528" y="4011910"/>
            <a:ext cx="587321" cy="515719"/>
          </a:xfrm>
          <a:prstGeom prst="roundRect">
            <a:avLst/>
          </a:prstGeom>
          <a:solidFill>
            <a:schemeClr val="accent4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모서리가 둥근 직사각형 1"/>
          <p:cNvSpPr/>
          <p:nvPr/>
        </p:nvSpPr>
        <p:spPr>
          <a:xfrm>
            <a:off x="6341720" y="4011910"/>
            <a:ext cx="587321" cy="515719"/>
          </a:xfrm>
          <a:prstGeom prst="roundRect">
            <a:avLst/>
          </a:prstGeom>
          <a:solidFill>
            <a:schemeClr val="accent5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Rectangle 36"/>
          <p:cNvSpPr/>
          <p:nvPr/>
        </p:nvSpPr>
        <p:spPr>
          <a:xfrm>
            <a:off x="3038494" y="4142355"/>
            <a:ext cx="315672" cy="26387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0" name="Rounded Rectangle 27"/>
          <p:cNvSpPr/>
          <p:nvPr/>
        </p:nvSpPr>
        <p:spPr>
          <a:xfrm>
            <a:off x="1283720" y="4133419"/>
            <a:ext cx="353097" cy="27122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Donut 39"/>
          <p:cNvSpPr/>
          <p:nvPr/>
        </p:nvSpPr>
        <p:spPr>
          <a:xfrm>
            <a:off x="6464713" y="4080051"/>
            <a:ext cx="358989" cy="35898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Rectangle 16"/>
          <p:cNvSpPr/>
          <p:nvPr/>
        </p:nvSpPr>
        <p:spPr>
          <a:xfrm>
            <a:off x="4736521" y="4151803"/>
            <a:ext cx="358989" cy="235933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835692" y="4037051"/>
            <a:ext cx="947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60062" y="4037051"/>
            <a:ext cx="947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84432" y="4037051"/>
            <a:ext cx="947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8803" y="4037051"/>
            <a:ext cx="947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16015" y="278127"/>
            <a:ext cx="3588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PowerPoint 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284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Infographic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3" name="Right Triangle 2"/>
          <p:cNvSpPr/>
          <p:nvPr/>
        </p:nvSpPr>
        <p:spPr>
          <a:xfrm rot="5400000">
            <a:off x="7525676" y="1098487"/>
            <a:ext cx="792090" cy="98640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" name="Right Triangle 8"/>
          <p:cNvSpPr/>
          <p:nvPr/>
        </p:nvSpPr>
        <p:spPr>
          <a:xfrm rot="5400000">
            <a:off x="6565207" y="1867997"/>
            <a:ext cx="792090" cy="986409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ight Triangle 9"/>
          <p:cNvSpPr/>
          <p:nvPr/>
        </p:nvSpPr>
        <p:spPr>
          <a:xfrm rot="5400000">
            <a:off x="5578798" y="2649244"/>
            <a:ext cx="792090" cy="98640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ight Triangle 10"/>
          <p:cNvSpPr/>
          <p:nvPr/>
        </p:nvSpPr>
        <p:spPr>
          <a:xfrm rot="5400000">
            <a:off x="4597152" y="3429744"/>
            <a:ext cx="792090" cy="986409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9"/>
          <p:cNvSpPr/>
          <p:nvPr/>
        </p:nvSpPr>
        <p:spPr>
          <a:xfrm>
            <a:off x="5196909" y="3917037"/>
            <a:ext cx="332123" cy="31089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Oval 21"/>
          <p:cNvSpPr>
            <a:spLocks noChangeAspect="1"/>
          </p:cNvSpPr>
          <p:nvPr/>
        </p:nvSpPr>
        <p:spPr>
          <a:xfrm>
            <a:off x="8023636" y="1593178"/>
            <a:ext cx="391290" cy="39455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Rectangle 16"/>
          <p:cNvSpPr/>
          <p:nvPr/>
        </p:nvSpPr>
        <p:spPr>
          <a:xfrm rot="1795255">
            <a:off x="7155688" y="2349301"/>
            <a:ext cx="298553" cy="53525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Rounded Rectangle 7"/>
          <p:cNvSpPr/>
          <p:nvPr/>
        </p:nvSpPr>
        <p:spPr>
          <a:xfrm>
            <a:off x="6141558" y="3246116"/>
            <a:ext cx="358474" cy="30935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993197" y="1227740"/>
            <a:ext cx="2373043" cy="673514"/>
            <a:chOff x="2113657" y="4283314"/>
            <a:chExt cx="3647460" cy="673514"/>
          </a:xfrm>
        </p:grpSpPr>
        <p:sp>
          <p:nvSpPr>
            <p:cNvPr id="17" name="TextBox 16"/>
            <p:cNvSpPr txBox="1"/>
            <p:nvPr/>
          </p:nvSpPr>
          <p:spPr>
            <a:xfrm>
              <a:off x="2113657" y="4495163"/>
              <a:ext cx="36474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027639" y="1989809"/>
            <a:ext cx="2373043" cy="673514"/>
            <a:chOff x="2113657" y="4283314"/>
            <a:chExt cx="3647460" cy="673514"/>
          </a:xfrm>
        </p:grpSpPr>
        <p:sp>
          <p:nvSpPr>
            <p:cNvPr id="20" name="TextBox 19"/>
            <p:cNvSpPr txBox="1"/>
            <p:nvPr/>
          </p:nvSpPr>
          <p:spPr>
            <a:xfrm>
              <a:off x="2113657" y="4495163"/>
              <a:ext cx="36474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027577" y="2786382"/>
            <a:ext cx="2373043" cy="673514"/>
            <a:chOff x="2113657" y="4283314"/>
            <a:chExt cx="3647460" cy="673514"/>
          </a:xfrm>
        </p:grpSpPr>
        <p:sp>
          <p:nvSpPr>
            <p:cNvPr id="23" name="TextBox 22"/>
            <p:cNvSpPr txBox="1"/>
            <p:nvPr/>
          </p:nvSpPr>
          <p:spPr>
            <a:xfrm>
              <a:off x="2113657" y="4495163"/>
              <a:ext cx="36474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053393" y="3591581"/>
            <a:ext cx="2373043" cy="673514"/>
            <a:chOff x="2113657" y="4283314"/>
            <a:chExt cx="3647460" cy="673514"/>
          </a:xfrm>
        </p:grpSpPr>
        <p:sp>
          <p:nvSpPr>
            <p:cNvPr id="26" name="TextBox 25"/>
            <p:cNvSpPr txBox="1"/>
            <p:nvPr/>
          </p:nvSpPr>
          <p:spPr>
            <a:xfrm>
              <a:off x="2113657" y="4495163"/>
              <a:ext cx="36474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480010" y="1229602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94207" y="2007543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08404" y="2785484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22601" y="3563426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0001" y="1129082"/>
            <a:ext cx="2231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PowerPoint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Presentation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0001" y="1710654"/>
            <a:ext cx="2231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3156862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585682" y="2144897"/>
            <a:ext cx="524091" cy="5240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Oval 10"/>
          <p:cNvSpPr/>
          <p:nvPr/>
        </p:nvSpPr>
        <p:spPr>
          <a:xfrm>
            <a:off x="585682" y="2836804"/>
            <a:ext cx="524091" cy="5240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Oval 11"/>
          <p:cNvSpPr/>
          <p:nvPr/>
        </p:nvSpPr>
        <p:spPr>
          <a:xfrm>
            <a:off x="585682" y="3571841"/>
            <a:ext cx="524091" cy="52409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5"/>
                </a:solidFill>
              </a:rPr>
              <a:t>Table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70922"/>
              </p:ext>
            </p:extLst>
          </p:nvPr>
        </p:nvGraphicFramePr>
        <p:xfrm>
          <a:off x="540000" y="1059582"/>
          <a:ext cx="8090634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7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4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9056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 Presentation </a:t>
                      </a:r>
                      <a:endParaRPr lang="ko-KR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200" dirty="0">
                        <a:latin typeface="+mn-lt"/>
                        <a:cs typeface="Arial" pitchFamily="34" charset="0"/>
                      </a:endParaRPr>
                    </a:p>
                    <a:p>
                      <a:pPr latinLnBrk="1"/>
                      <a:endParaRPr lang="ko-KR" altLang="en-US" sz="1200" b="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zing.</a:t>
                      </a:r>
                    </a:p>
                    <a:p>
                      <a:pPr latinLnBrk="1"/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b="0" dirty="0">
                        <a:latin typeface="+mn-lt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01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Easy to change colors, photos and Text.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0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60%</a:t>
                      </a:r>
                      <a:endParaRPr lang="ko-KR" altLang="en-US" sz="40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02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000" b="1" dirty="0">
                          <a:solidFill>
                            <a:schemeClr val="accent4"/>
                          </a:solidFill>
                          <a:latin typeface="+mn-lt"/>
                          <a:cs typeface="Arial" pitchFamily="34" charset="0"/>
                        </a:rPr>
                        <a:t>55%</a:t>
                      </a:r>
                      <a:endParaRPr lang="ko-KR" altLang="en-US" sz="4000" b="1" dirty="0">
                        <a:solidFill>
                          <a:schemeClr val="accent4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03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0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40%</a:t>
                      </a:r>
                      <a:endParaRPr lang="ko-KR" altLang="en-US" sz="40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703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Infographic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8" name="Group 7"/>
          <p:cNvGrpSpPr/>
          <p:nvPr/>
        </p:nvGrpSpPr>
        <p:grpSpPr>
          <a:xfrm rot="17995255">
            <a:off x="920128" y="1446917"/>
            <a:ext cx="1503255" cy="1500689"/>
            <a:chOff x="2417597" y="1836205"/>
            <a:chExt cx="1913618" cy="1910351"/>
          </a:xfrm>
        </p:grpSpPr>
        <p:sp>
          <p:nvSpPr>
            <p:cNvPr id="33" name="Block Arc 32"/>
            <p:cNvSpPr/>
            <p:nvPr/>
          </p:nvSpPr>
          <p:spPr>
            <a:xfrm>
              <a:off x="2420864" y="1836205"/>
              <a:ext cx="1910351" cy="1910351"/>
            </a:xfrm>
            <a:prstGeom prst="blockArc">
              <a:avLst>
                <a:gd name="adj1" fmla="val 10800000"/>
                <a:gd name="adj2" fmla="val 21522627"/>
                <a:gd name="adj3" fmla="val 2054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420864" y="2762119"/>
              <a:ext cx="396000" cy="720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935215" y="2762119"/>
              <a:ext cx="396000" cy="720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17597" y="3475288"/>
              <a:ext cx="396000" cy="178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931941" y="3475283"/>
              <a:ext cx="396000" cy="178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136600" y="1944469"/>
            <a:ext cx="1798531" cy="1989033"/>
            <a:chOff x="2136600" y="1944469"/>
            <a:chExt cx="1798531" cy="1989033"/>
          </a:xfrm>
        </p:grpSpPr>
        <p:sp>
          <p:nvSpPr>
            <p:cNvPr id="10" name="Rectangle 9"/>
            <p:cNvSpPr/>
            <p:nvPr/>
          </p:nvSpPr>
          <p:spPr>
            <a:xfrm rot="20695255">
              <a:off x="2591704" y="2950484"/>
              <a:ext cx="263476" cy="246637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Rectangle 23"/>
            <p:cNvSpPr/>
            <p:nvPr/>
          </p:nvSpPr>
          <p:spPr>
            <a:xfrm rot="20695255">
              <a:off x="3090690" y="2813822"/>
              <a:ext cx="312595" cy="183876"/>
            </a:xfrm>
            <a:custGeom>
              <a:avLst/>
              <a:gdLst/>
              <a:ahLst/>
              <a:cxnLst/>
              <a:rect l="l" t="t" r="r" b="b"/>
              <a:pathLst>
                <a:path w="4529836" h="2664566">
                  <a:moveTo>
                    <a:pt x="1861969" y="0"/>
                  </a:moveTo>
                  <a:cubicBezTo>
                    <a:pt x="2177122" y="0"/>
                    <a:pt x="2455874" y="155855"/>
                    <a:pt x="2611443" y="404565"/>
                  </a:cubicBezTo>
                  <a:cubicBezTo>
                    <a:pt x="2709453" y="315054"/>
                    <a:pt x="2840684" y="266178"/>
                    <a:pt x="2983336" y="266178"/>
                  </a:cubicBezTo>
                  <a:cubicBezTo>
                    <a:pt x="3293144" y="266178"/>
                    <a:pt x="3549108" y="496718"/>
                    <a:pt x="3578241" y="797044"/>
                  </a:cubicBezTo>
                  <a:cubicBezTo>
                    <a:pt x="3583592" y="793823"/>
                    <a:pt x="3589010" y="793774"/>
                    <a:pt x="3594440" y="793774"/>
                  </a:cubicBezTo>
                  <a:cubicBezTo>
                    <a:pt x="4111042" y="793774"/>
                    <a:pt x="4529836" y="1212568"/>
                    <a:pt x="4529836" y="1729170"/>
                  </a:cubicBezTo>
                  <a:cubicBezTo>
                    <a:pt x="4529836" y="2216938"/>
                    <a:pt x="4156487" y="2617512"/>
                    <a:pt x="3679930" y="2660249"/>
                  </a:cubicBezTo>
                  <a:lnTo>
                    <a:pt x="3679930" y="2664566"/>
                  </a:lnTo>
                  <a:lnTo>
                    <a:pt x="3594440" y="2664566"/>
                  </a:lnTo>
                  <a:lnTo>
                    <a:pt x="1043912" y="2664566"/>
                  </a:lnTo>
                  <a:lnTo>
                    <a:pt x="1043912" y="2657589"/>
                  </a:lnTo>
                  <a:cubicBezTo>
                    <a:pt x="1008374" y="2662448"/>
                    <a:pt x="972132" y="2664566"/>
                    <a:pt x="935396" y="2664566"/>
                  </a:cubicBezTo>
                  <a:cubicBezTo>
                    <a:pt x="418794" y="2664566"/>
                    <a:pt x="0" y="2245772"/>
                    <a:pt x="0" y="1729170"/>
                  </a:cubicBezTo>
                  <a:cubicBezTo>
                    <a:pt x="0" y="1212568"/>
                    <a:pt x="418794" y="793774"/>
                    <a:pt x="935396" y="793774"/>
                  </a:cubicBezTo>
                  <a:lnTo>
                    <a:pt x="954395" y="797612"/>
                  </a:lnTo>
                  <a:cubicBezTo>
                    <a:pt x="1004779" y="344999"/>
                    <a:pt x="1393085" y="0"/>
                    <a:pt x="18619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Rectangle 30"/>
            <p:cNvSpPr/>
            <p:nvPr/>
          </p:nvSpPr>
          <p:spPr>
            <a:xfrm rot="20695255">
              <a:off x="2900986" y="2489510"/>
              <a:ext cx="236061" cy="235371"/>
            </a:xfrm>
            <a:custGeom>
              <a:avLst/>
              <a:gdLst/>
              <a:ahLst/>
              <a:cxnLst/>
              <a:rect l="l" t="t" r="r" b="b"/>
              <a:pathLst>
                <a:path w="3240000" h="3230531">
                  <a:moveTo>
                    <a:pt x="720000" y="2697973"/>
                  </a:moveTo>
                  <a:cubicBezTo>
                    <a:pt x="680235" y="2697973"/>
                    <a:pt x="648000" y="2730208"/>
                    <a:pt x="648000" y="2769973"/>
                  </a:cubicBezTo>
                  <a:cubicBezTo>
                    <a:pt x="648000" y="2809738"/>
                    <a:pt x="680235" y="2841973"/>
                    <a:pt x="720000" y="2841973"/>
                  </a:cubicBezTo>
                  <a:lnTo>
                    <a:pt x="2520000" y="2841973"/>
                  </a:lnTo>
                  <a:cubicBezTo>
                    <a:pt x="2559765" y="2841973"/>
                    <a:pt x="2592000" y="2809738"/>
                    <a:pt x="2592000" y="2769973"/>
                  </a:cubicBezTo>
                  <a:cubicBezTo>
                    <a:pt x="2592000" y="2730208"/>
                    <a:pt x="2559765" y="2697973"/>
                    <a:pt x="2520000" y="2697973"/>
                  </a:cubicBezTo>
                  <a:close/>
                  <a:moveTo>
                    <a:pt x="720000" y="2366733"/>
                  </a:moveTo>
                  <a:cubicBezTo>
                    <a:pt x="680235" y="2366733"/>
                    <a:pt x="648000" y="2398968"/>
                    <a:pt x="648000" y="2438733"/>
                  </a:cubicBezTo>
                  <a:cubicBezTo>
                    <a:pt x="648000" y="2478498"/>
                    <a:pt x="680235" y="2510733"/>
                    <a:pt x="720000" y="2510733"/>
                  </a:cubicBezTo>
                  <a:lnTo>
                    <a:pt x="2520000" y="2510733"/>
                  </a:lnTo>
                  <a:cubicBezTo>
                    <a:pt x="2559765" y="2510733"/>
                    <a:pt x="2592000" y="2478498"/>
                    <a:pt x="2592000" y="2438733"/>
                  </a:cubicBezTo>
                  <a:cubicBezTo>
                    <a:pt x="2592000" y="2398968"/>
                    <a:pt x="2559765" y="2366733"/>
                    <a:pt x="2520000" y="2366733"/>
                  </a:cubicBezTo>
                  <a:close/>
                  <a:moveTo>
                    <a:pt x="720000" y="2035493"/>
                  </a:moveTo>
                  <a:cubicBezTo>
                    <a:pt x="680235" y="2035493"/>
                    <a:pt x="648000" y="2067728"/>
                    <a:pt x="648000" y="2107493"/>
                  </a:cubicBezTo>
                  <a:cubicBezTo>
                    <a:pt x="648000" y="2147258"/>
                    <a:pt x="680235" y="2179493"/>
                    <a:pt x="720000" y="2179493"/>
                  </a:cubicBezTo>
                  <a:lnTo>
                    <a:pt x="2520000" y="2179493"/>
                  </a:lnTo>
                  <a:cubicBezTo>
                    <a:pt x="2559765" y="2179493"/>
                    <a:pt x="2592000" y="2147258"/>
                    <a:pt x="2592000" y="2107493"/>
                  </a:cubicBezTo>
                  <a:cubicBezTo>
                    <a:pt x="2592000" y="2067728"/>
                    <a:pt x="2559765" y="2035493"/>
                    <a:pt x="2520000" y="2035493"/>
                  </a:cubicBezTo>
                  <a:close/>
                  <a:moveTo>
                    <a:pt x="720000" y="1704253"/>
                  </a:moveTo>
                  <a:cubicBezTo>
                    <a:pt x="680235" y="1704253"/>
                    <a:pt x="648000" y="1736488"/>
                    <a:pt x="648000" y="1776253"/>
                  </a:cubicBezTo>
                  <a:cubicBezTo>
                    <a:pt x="648000" y="1816018"/>
                    <a:pt x="680235" y="1848253"/>
                    <a:pt x="720000" y="1848253"/>
                  </a:cubicBezTo>
                  <a:lnTo>
                    <a:pt x="2520000" y="1848253"/>
                  </a:lnTo>
                  <a:cubicBezTo>
                    <a:pt x="2559765" y="1848253"/>
                    <a:pt x="2592000" y="1816018"/>
                    <a:pt x="2592000" y="1776253"/>
                  </a:cubicBezTo>
                  <a:cubicBezTo>
                    <a:pt x="2592000" y="1736488"/>
                    <a:pt x="2559765" y="1704253"/>
                    <a:pt x="2520000" y="1704253"/>
                  </a:cubicBezTo>
                  <a:close/>
                  <a:moveTo>
                    <a:pt x="720000" y="1373013"/>
                  </a:moveTo>
                  <a:cubicBezTo>
                    <a:pt x="680235" y="1373013"/>
                    <a:pt x="648000" y="1405248"/>
                    <a:pt x="648000" y="1445013"/>
                  </a:cubicBezTo>
                  <a:cubicBezTo>
                    <a:pt x="648000" y="1484778"/>
                    <a:pt x="680235" y="1517013"/>
                    <a:pt x="720000" y="1517013"/>
                  </a:cubicBezTo>
                  <a:lnTo>
                    <a:pt x="2520000" y="1517013"/>
                  </a:lnTo>
                  <a:cubicBezTo>
                    <a:pt x="2559765" y="1517013"/>
                    <a:pt x="2592000" y="1484778"/>
                    <a:pt x="2592000" y="1445013"/>
                  </a:cubicBezTo>
                  <a:cubicBezTo>
                    <a:pt x="2592000" y="1405248"/>
                    <a:pt x="2559765" y="1373013"/>
                    <a:pt x="2520000" y="1373013"/>
                  </a:cubicBezTo>
                  <a:close/>
                  <a:moveTo>
                    <a:pt x="720000" y="1041773"/>
                  </a:moveTo>
                  <a:cubicBezTo>
                    <a:pt x="680235" y="1041773"/>
                    <a:pt x="648000" y="1074008"/>
                    <a:pt x="648000" y="1113773"/>
                  </a:cubicBezTo>
                  <a:cubicBezTo>
                    <a:pt x="648000" y="1153538"/>
                    <a:pt x="680235" y="1185773"/>
                    <a:pt x="720000" y="1185773"/>
                  </a:cubicBezTo>
                  <a:lnTo>
                    <a:pt x="2520000" y="1185773"/>
                  </a:lnTo>
                  <a:cubicBezTo>
                    <a:pt x="2559765" y="1185773"/>
                    <a:pt x="2592000" y="1153538"/>
                    <a:pt x="2592000" y="1113773"/>
                  </a:cubicBezTo>
                  <a:cubicBezTo>
                    <a:pt x="2592000" y="1074008"/>
                    <a:pt x="2559765" y="1041773"/>
                    <a:pt x="2520000" y="1041773"/>
                  </a:cubicBezTo>
                  <a:close/>
                  <a:moveTo>
                    <a:pt x="0" y="305988"/>
                  </a:moveTo>
                  <a:lnTo>
                    <a:pt x="181957" y="305988"/>
                  </a:lnTo>
                  <a:lnTo>
                    <a:pt x="181957" y="470032"/>
                  </a:lnTo>
                  <a:cubicBezTo>
                    <a:pt x="181957" y="599267"/>
                    <a:pt x="286722" y="704032"/>
                    <a:pt x="415957" y="704032"/>
                  </a:cubicBezTo>
                  <a:cubicBezTo>
                    <a:pt x="545192" y="704032"/>
                    <a:pt x="649957" y="599267"/>
                    <a:pt x="649957" y="470032"/>
                  </a:cubicBezTo>
                  <a:lnTo>
                    <a:pt x="649957" y="305988"/>
                  </a:lnTo>
                  <a:lnTo>
                    <a:pt x="802357" y="305988"/>
                  </a:lnTo>
                  <a:lnTo>
                    <a:pt x="802357" y="470031"/>
                  </a:lnTo>
                  <a:cubicBezTo>
                    <a:pt x="802357" y="599266"/>
                    <a:pt x="907122" y="704031"/>
                    <a:pt x="1036357" y="704031"/>
                  </a:cubicBezTo>
                  <a:cubicBezTo>
                    <a:pt x="1165592" y="704031"/>
                    <a:pt x="1270357" y="599266"/>
                    <a:pt x="1270357" y="470031"/>
                  </a:cubicBezTo>
                  <a:lnTo>
                    <a:pt x="1270357" y="305988"/>
                  </a:lnTo>
                  <a:lnTo>
                    <a:pt x="1422757" y="305988"/>
                  </a:lnTo>
                  <a:lnTo>
                    <a:pt x="1422757" y="470030"/>
                  </a:lnTo>
                  <a:cubicBezTo>
                    <a:pt x="1422757" y="599265"/>
                    <a:pt x="1527522" y="704030"/>
                    <a:pt x="1656757" y="704030"/>
                  </a:cubicBezTo>
                  <a:cubicBezTo>
                    <a:pt x="1785992" y="704030"/>
                    <a:pt x="1890757" y="599265"/>
                    <a:pt x="1890757" y="470030"/>
                  </a:cubicBezTo>
                  <a:lnTo>
                    <a:pt x="1890757" y="305988"/>
                  </a:lnTo>
                  <a:lnTo>
                    <a:pt x="2043157" y="305988"/>
                  </a:lnTo>
                  <a:lnTo>
                    <a:pt x="2043157" y="470029"/>
                  </a:lnTo>
                  <a:cubicBezTo>
                    <a:pt x="2043157" y="599264"/>
                    <a:pt x="2147922" y="704029"/>
                    <a:pt x="2277157" y="704029"/>
                  </a:cubicBezTo>
                  <a:cubicBezTo>
                    <a:pt x="2406392" y="704029"/>
                    <a:pt x="2511157" y="599264"/>
                    <a:pt x="2511157" y="470029"/>
                  </a:cubicBezTo>
                  <a:lnTo>
                    <a:pt x="2511157" y="305988"/>
                  </a:lnTo>
                  <a:lnTo>
                    <a:pt x="2663557" y="305988"/>
                  </a:lnTo>
                  <a:lnTo>
                    <a:pt x="2663557" y="470028"/>
                  </a:lnTo>
                  <a:cubicBezTo>
                    <a:pt x="2663557" y="599263"/>
                    <a:pt x="2768322" y="704028"/>
                    <a:pt x="2897557" y="704028"/>
                  </a:cubicBezTo>
                  <a:cubicBezTo>
                    <a:pt x="3026792" y="704028"/>
                    <a:pt x="3131557" y="599263"/>
                    <a:pt x="3131557" y="470028"/>
                  </a:cubicBezTo>
                  <a:lnTo>
                    <a:pt x="3131557" y="305988"/>
                  </a:lnTo>
                  <a:lnTo>
                    <a:pt x="3240000" y="305988"/>
                  </a:lnTo>
                  <a:lnTo>
                    <a:pt x="3240000" y="3230531"/>
                  </a:lnTo>
                  <a:lnTo>
                    <a:pt x="0" y="3230531"/>
                  </a:lnTo>
                  <a:close/>
                  <a:moveTo>
                    <a:pt x="415957" y="4"/>
                  </a:moveTo>
                  <a:cubicBezTo>
                    <a:pt x="485545" y="4"/>
                    <a:pt x="541957" y="56416"/>
                    <a:pt x="541957" y="126004"/>
                  </a:cubicBezTo>
                  <a:lnTo>
                    <a:pt x="541957" y="485972"/>
                  </a:lnTo>
                  <a:cubicBezTo>
                    <a:pt x="541957" y="555560"/>
                    <a:pt x="485545" y="611972"/>
                    <a:pt x="415957" y="611972"/>
                  </a:cubicBezTo>
                  <a:cubicBezTo>
                    <a:pt x="346369" y="611972"/>
                    <a:pt x="289957" y="555560"/>
                    <a:pt x="289957" y="485972"/>
                  </a:cubicBezTo>
                  <a:lnTo>
                    <a:pt x="289957" y="126004"/>
                  </a:lnTo>
                  <a:cubicBezTo>
                    <a:pt x="289957" y="56416"/>
                    <a:pt x="346369" y="4"/>
                    <a:pt x="415957" y="4"/>
                  </a:cubicBezTo>
                  <a:close/>
                  <a:moveTo>
                    <a:pt x="1036357" y="3"/>
                  </a:moveTo>
                  <a:cubicBezTo>
                    <a:pt x="1105945" y="3"/>
                    <a:pt x="1162357" y="56415"/>
                    <a:pt x="1162357" y="126003"/>
                  </a:cubicBezTo>
                  <a:lnTo>
                    <a:pt x="1162357" y="485971"/>
                  </a:lnTo>
                  <a:cubicBezTo>
                    <a:pt x="1162357" y="555559"/>
                    <a:pt x="1105945" y="611971"/>
                    <a:pt x="1036357" y="611971"/>
                  </a:cubicBezTo>
                  <a:cubicBezTo>
                    <a:pt x="966769" y="611971"/>
                    <a:pt x="910357" y="555559"/>
                    <a:pt x="910357" y="485971"/>
                  </a:cubicBezTo>
                  <a:lnTo>
                    <a:pt x="910357" y="126003"/>
                  </a:lnTo>
                  <a:cubicBezTo>
                    <a:pt x="910357" y="56415"/>
                    <a:pt x="966769" y="3"/>
                    <a:pt x="1036357" y="3"/>
                  </a:cubicBezTo>
                  <a:close/>
                  <a:moveTo>
                    <a:pt x="1656757" y="2"/>
                  </a:moveTo>
                  <a:cubicBezTo>
                    <a:pt x="1726345" y="2"/>
                    <a:pt x="1782757" y="56414"/>
                    <a:pt x="1782757" y="126002"/>
                  </a:cubicBezTo>
                  <a:lnTo>
                    <a:pt x="1782757" y="485970"/>
                  </a:lnTo>
                  <a:cubicBezTo>
                    <a:pt x="1782757" y="555558"/>
                    <a:pt x="1726345" y="611970"/>
                    <a:pt x="1656757" y="611970"/>
                  </a:cubicBezTo>
                  <a:cubicBezTo>
                    <a:pt x="1587169" y="611970"/>
                    <a:pt x="1530757" y="555558"/>
                    <a:pt x="1530757" y="485970"/>
                  </a:cubicBezTo>
                  <a:lnTo>
                    <a:pt x="1530757" y="126002"/>
                  </a:lnTo>
                  <a:cubicBezTo>
                    <a:pt x="1530757" y="56414"/>
                    <a:pt x="1587169" y="2"/>
                    <a:pt x="1656757" y="2"/>
                  </a:cubicBezTo>
                  <a:close/>
                  <a:moveTo>
                    <a:pt x="2277157" y="1"/>
                  </a:moveTo>
                  <a:cubicBezTo>
                    <a:pt x="2346745" y="1"/>
                    <a:pt x="2403157" y="56413"/>
                    <a:pt x="2403157" y="126001"/>
                  </a:cubicBezTo>
                  <a:lnTo>
                    <a:pt x="2403157" y="485969"/>
                  </a:lnTo>
                  <a:cubicBezTo>
                    <a:pt x="2403157" y="555557"/>
                    <a:pt x="2346745" y="611969"/>
                    <a:pt x="2277157" y="611969"/>
                  </a:cubicBezTo>
                  <a:cubicBezTo>
                    <a:pt x="2207569" y="611969"/>
                    <a:pt x="2151157" y="555557"/>
                    <a:pt x="2151157" y="485969"/>
                  </a:cubicBezTo>
                  <a:lnTo>
                    <a:pt x="2151157" y="126001"/>
                  </a:lnTo>
                  <a:cubicBezTo>
                    <a:pt x="2151157" y="56413"/>
                    <a:pt x="2207569" y="1"/>
                    <a:pt x="2277157" y="1"/>
                  </a:cubicBezTo>
                  <a:close/>
                  <a:moveTo>
                    <a:pt x="2897557" y="0"/>
                  </a:moveTo>
                  <a:cubicBezTo>
                    <a:pt x="2967145" y="0"/>
                    <a:pt x="3023557" y="56412"/>
                    <a:pt x="3023557" y="126000"/>
                  </a:cubicBezTo>
                  <a:lnTo>
                    <a:pt x="3023557" y="485968"/>
                  </a:lnTo>
                  <a:cubicBezTo>
                    <a:pt x="3023557" y="555556"/>
                    <a:pt x="2967145" y="611968"/>
                    <a:pt x="2897557" y="611968"/>
                  </a:cubicBezTo>
                  <a:cubicBezTo>
                    <a:pt x="2827969" y="611968"/>
                    <a:pt x="2771557" y="555556"/>
                    <a:pt x="2771557" y="485968"/>
                  </a:cubicBezTo>
                  <a:lnTo>
                    <a:pt x="2771557" y="126000"/>
                  </a:lnTo>
                  <a:cubicBezTo>
                    <a:pt x="2771557" y="56412"/>
                    <a:pt x="2827969" y="0"/>
                    <a:pt x="28975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3" name="Oval 7"/>
            <p:cNvSpPr/>
            <p:nvPr/>
          </p:nvSpPr>
          <p:spPr>
            <a:xfrm rot="20695255">
              <a:off x="2136600" y="3653545"/>
              <a:ext cx="279957" cy="279957"/>
            </a:xfrm>
            <a:custGeom>
              <a:avLst/>
              <a:gdLst/>
              <a:ahLst/>
              <a:cxnLst/>
              <a:rect l="l" t="t" r="r" b="b"/>
              <a:pathLst>
                <a:path w="3240000" h="3240000">
                  <a:moveTo>
                    <a:pt x="1415334" y="1947658"/>
                  </a:moveTo>
                  <a:lnTo>
                    <a:pt x="838053" y="2871852"/>
                  </a:lnTo>
                  <a:cubicBezTo>
                    <a:pt x="1312591" y="3168264"/>
                    <a:pt x="1913932" y="3170879"/>
                    <a:pt x="2391030" y="2878606"/>
                  </a:cubicBezTo>
                  <a:lnTo>
                    <a:pt x="1821709" y="1949263"/>
                  </a:lnTo>
                  <a:cubicBezTo>
                    <a:pt x="1763478" y="1986502"/>
                    <a:pt x="1694174" y="2007350"/>
                    <a:pt x="1620000" y="2007350"/>
                  </a:cubicBezTo>
                  <a:cubicBezTo>
                    <a:pt x="1544621" y="2007350"/>
                    <a:pt x="1474270" y="1985818"/>
                    <a:pt x="1415334" y="1947658"/>
                  </a:cubicBezTo>
                  <a:close/>
                  <a:moveTo>
                    <a:pt x="1620001" y="1350973"/>
                  </a:moveTo>
                  <a:cubicBezTo>
                    <a:pt x="1471421" y="1350973"/>
                    <a:pt x="1350973" y="1471421"/>
                    <a:pt x="1350973" y="1620001"/>
                  </a:cubicBezTo>
                  <a:cubicBezTo>
                    <a:pt x="1350973" y="1768581"/>
                    <a:pt x="1471421" y="1889029"/>
                    <a:pt x="1620001" y="1889029"/>
                  </a:cubicBezTo>
                  <a:cubicBezTo>
                    <a:pt x="1768581" y="1889029"/>
                    <a:pt x="1889029" y="1768581"/>
                    <a:pt x="1889029" y="1620001"/>
                  </a:cubicBezTo>
                  <a:cubicBezTo>
                    <a:pt x="1889029" y="1471421"/>
                    <a:pt x="1768581" y="1350973"/>
                    <a:pt x="1620001" y="1350973"/>
                  </a:cubicBezTo>
                  <a:close/>
                  <a:moveTo>
                    <a:pt x="2324470" y="322965"/>
                  </a:moveTo>
                  <a:lnTo>
                    <a:pt x="1804044" y="1281148"/>
                  </a:lnTo>
                  <a:cubicBezTo>
                    <a:pt x="1925507" y="1345192"/>
                    <a:pt x="2007350" y="1473038"/>
                    <a:pt x="2007350" y="1620000"/>
                  </a:cubicBezTo>
                  <a:lnTo>
                    <a:pt x="2005998" y="1633413"/>
                  </a:lnTo>
                  <a:lnTo>
                    <a:pt x="3095109" y="1671260"/>
                  </a:lnTo>
                  <a:cubicBezTo>
                    <a:pt x="3114541" y="1112092"/>
                    <a:pt x="2816135" y="590008"/>
                    <a:pt x="2324470" y="322965"/>
                  </a:cubicBezTo>
                  <a:close/>
                  <a:moveTo>
                    <a:pt x="926838" y="316888"/>
                  </a:moveTo>
                  <a:cubicBezTo>
                    <a:pt x="432869" y="579644"/>
                    <a:pt x="129933" y="1099113"/>
                    <a:pt x="144500" y="1658429"/>
                  </a:cubicBezTo>
                  <a:lnTo>
                    <a:pt x="1233664" y="1630062"/>
                  </a:lnTo>
                  <a:cubicBezTo>
                    <a:pt x="1232693" y="1626734"/>
                    <a:pt x="1232650" y="1623372"/>
                    <a:pt x="1232650" y="1620000"/>
                  </a:cubicBezTo>
                  <a:cubicBezTo>
                    <a:pt x="1232650" y="1471836"/>
                    <a:pt x="1315838" y="1343102"/>
                    <a:pt x="1438904" y="1279548"/>
                  </a:cubicBezTo>
                  <a:close/>
                  <a:moveTo>
                    <a:pt x="1620000" y="0"/>
                  </a:moveTo>
                  <a:cubicBezTo>
                    <a:pt x="2514701" y="0"/>
                    <a:pt x="3240000" y="725299"/>
                    <a:pt x="3240000" y="1620000"/>
                  </a:cubicBezTo>
                  <a:cubicBezTo>
                    <a:pt x="3240000" y="2514701"/>
                    <a:pt x="2514701" y="3240000"/>
                    <a:pt x="1620000" y="3240000"/>
                  </a:cubicBezTo>
                  <a:cubicBezTo>
                    <a:pt x="725299" y="3240000"/>
                    <a:pt x="0" y="2514701"/>
                    <a:pt x="0" y="1620000"/>
                  </a:cubicBezTo>
                  <a:cubicBezTo>
                    <a:pt x="0" y="725299"/>
                    <a:pt x="725299" y="0"/>
                    <a:pt x="16200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" name="Oval 21"/>
            <p:cNvSpPr>
              <a:spLocks noChangeAspect="1"/>
            </p:cNvSpPr>
            <p:nvPr/>
          </p:nvSpPr>
          <p:spPr>
            <a:xfrm rot="20695255">
              <a:off x="2813528" y="3225834"/>
              <a:ext cx="310414" cy="313007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5" name="Round Same Side Corner Rectangle 8"/>
            <p:cNvSpPr/>
            <p:nvPr/>
          </p:nvSpPr>
          <p:spPr>
            <a:xfrm rot="20695255">
              <a:off x="3692543" y="2459668"/>
              <a:ext cx="242588" cy="242959"/>
            </a:xfrm>
            <a:custGeom>
              <a:avLst/>
              <a:gdLst/>
              <a:ahLst/>
              <a:cxnLst/>
              <a:rect l="l" t="t" r="r" b="b"/>
              <a:pathLst>
                <a:path w="3197597" h="3202496">
                  <a:moveTo>
                    <a:pt x="601421" y="1611393"/>
                  </a:moveTo>
                  <a:lnTo>
                    <a:pt x="2596176" y="1611393"/>
                  </a:lnTo>
                  <a:cubicBezTo>
                    <a:pt x="2928331" y="1611393"/>
                    <a:pt x="3197594" y="1880656"/>
                    <a:pt x="3197594" y="2212811"/>
                  </a:cubicBezTo>
                  <a:lnTo>
                    <a:pt x="3197594" y="2776360"/>
                  </a:lnTo>
                  <a:lnTo>
                    <a:pt x="3197597" y="2776360"/>
                  </a:lnTo>
                  <a:lnTo>
                    <a:pt x="3197597" y="2914824"/>
                  </a:lnTo>
                  <a:lnTo>
                    <a:pt x="3197198" y="2914824"/>
                  </a:lnTo>
                  <a:lnTo>
                    <a:pt x="3197198" y="3202496"/>
                  </a:lnTo>
                  <a:lnTo>
                    <a:pt x="398" y="3202496"/>
                  </a:lnTo>
                  <a:lnTo>
                    <a:pt x="398" y="2914824"/>
                  </a:lnTo>
                  <a:lnTo>
                    <a:pt x="0" y="2914824"/>
                  </a:lnTo>
                  <a:lnTo>
                    <a:pt x="0" y="2212811"/>
                  </a:lnTo>
                  <a:cubicBezTo>
                    <a:pt x="0" y="1880656"/>
                    <a:pt x="269266" y="1611393"/>
                    <a:pt x="601421" y="1611393"/>
                  </a:cubicBezTo>
                  <a:close/>
                  <a:moveTo>
                    <a:pt x="1598801" y="0"/>
                  </a:moveTo>
                  <a:cubicBezTo>
                    <a:pt x="1998649" y="0"/>
                    <a:pt x="2322791" y="324142"/>
                    <a:pt x="2322791" y="723993"/>
                  </a:cubicBezTo>
                  <a:cubicBezTo>
                    <a:pt x="2322791" y="1123843"/>
                    <a:pt x="1998649" y="1447985"/>
                    <a:pt x="1598801" y="1447985"/>
                  </a:cubicBezTo>
                  <a:cubicBezTo>
                    <a:pt x="1198951" y="1447985"/>
                    <a:pt x="874809" y="1123843"/>
                    <a:pt x="874809" y="723993"/>
                  </a:cubicBezTo>
                  <a:cubicBezTo>
                    <a:pt x="874809" y="324142"/>
                    <a:pt x="1198951" y="0"/>
                    <a:pt x="15988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1" name="Donut 30"/>
            <p:cNvSpPr/>
            <p:nvPr/>
          </p:nvSpPr>
          <p:spPr>
            <a:xfrm rot="20695255">
              <a:off x="2415949" y="3440269"/>
              <a:ext cx="209761" cy="215570"/>
            </a:xfrm>
            <a:custGeom>
              <a:avLst/>
              <a:gdLst/>
              <a:ahLst/>
              <a:cxnLst/>
              <a:rect l="l" t="t" r="r" b="b"/>
              <a:pathLst>
                <a:path w="209761" h="215570">
                  <a:moveTo>
                    <a:pt x="107343" y="77339"/>
                  </a:moveTo>
                  <a:cubicBezTo>
                    <a:pt x="100399" y="74402"/>
                    <a:pt x="92765" y="72778"/>
                    <a:pt x="84751" y="72778"/>
                  </a:cubicBezTo>
                  <a:cubicBezTo>
                    <a:pt x="52696" y="72778"/>
                    <a:pt x="26710" y="98764"/>
                    <a:pt x="26710" y="130819"/>
                  </a:cubicBezTo>
                  <a:cubicBezTo>
                    <a:pt x="26710" y="162874"/>
                    <a:pt x="52696" y="188860"/>
                    <a:pt x="84751" y="188860"/>
                  </a:cubicBezTo>
                  <a:cubicBezTo>
                    <a:pt x="116806" y="188860"/>
                    <a:pt x="142792" y="162874"/>
                    <a:pt x="142792" y="130819"/>
                  </a:cubicBezTo>
                  <a:cubicBezTo>
                    <a:pt x="142792" y="106778"/>
                    <a:pt x="128175" y="86150"/>
                    <a:pt x="107343" y="77339"/>
                  </a:cubicBezTo>
                  <a:close/>
                  <a:moveTo>
                    <a:pt x="208783" y="0"/>
                  </a:moveTo>
                  <a:lnTo>
                    <a:pt x="209761" y="50187"/>
                  </a:lnTo>
                  <a:lnTo>
                    <a:pt x="196970" y="37885"/>
                  </a:lnTo>
                  <a:lnTo>
                    <a:pt x="153147" y="83451"/>
                  </a:lnTo>
                  <a:cubicBezTo>
                    <a:pt x="163933" y="96256"/>
                    <a:pt x="169502" y="112887"/>
                    <a:pt x="169502" y="130819"/>
                  </a:cubicBezTo>
                  <a:cubicBezTo>
                    <a:pt x="169502" y="177626"/>
                    <a:pt x="131558" y="215570"/>
                    <a:pt x="84751" y="215570"/>
                  </a:cubicBezTo>
                  <a:cubicBezTo>
                    <a:pt x="37944" y="215570"/>
                    <a:pt x="0" y="177626"/>
                    <a:pt x="0" y="130819"/>
                  </a:cubicBezTo>
                  <a:cubicBezTo>
                    <a:pt x="0" y="84012"/>
                    <a:pt x="37944" y="46068"/>
                    <a:pt x="84751" y="46068"/>
                  </a:cubicBezTo>
                  <a:cubicBezTo>
                    <a:pt x="100551" y="46068"/>
                    <a:pt x="115341" y="50391"/>
                    <a:pt x="127269" y="59153"/>
                  </a:cubicBezTo>
                  <a:lnTo>
                    <a:pt x="171387" y="13280"/>
                  </a:lnTo>
                  <a:lnTo>
                    <a:pt x="158595" y="97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/>
          </p:nvSpPr>
          <p:spPr>
            <a:xfrm rot="20695255">
              <a:off x="3596341" y="2824396"/>
              <a:ext cx="219844" cy="224678"/>
            </a:xfrm>
            <a:custGeom>
              <a:avLst/>
              <a:gdLst/>
              <a:ahLst/>
              <a:cxnLst/>
              <a:rect l="l" t="t" r="r" b="b"/>
              <a:pathLst>
                <a:path w="219844" h="224678">
                  <a:moveTo>
                    <a:pt x="157685" y="31271"/>
                  </a:moveTo>
                  <a:cubicBezTo>
                    <a:pt x="150741" y="28334"/>
                    <a:pt x="143107" y="26710"/>
                    <a:pt x="135093" y="26710"/>
                  </a:cubicBezTo>
                  <a:cubicBezTo>
                    <a:pt x="103038" y="26710"/>
                    <a:pt x="77052" y="52696"/>
                    <a:pt x="77052" y="84751"/>
                  </a:cubicBezTo>
                  <a:cubicBezTo>
                    <a:pt x="77052" y="116806"/>
                    <a:pt x="103038" y="142792"/>
                    <a:pt x="135093" y="142792"/>
                  </a:cubicBezTo>
                  <a:cubicBezTo>
                    <a:pt x="167148" y="142792"/>
                    <a:pt x="193134" y="116806"/>
                    <a:pt x="193134" y="84751"/>
                  </a:cubicBezTo>
                  <a:cubicBezTo>
                    <a:pt x="193134" y="60710"/>
                    <a:pt x="178517" y="40082"/>
                    <a:pt x="157685" y="31271"/>
                  </a:cubicBezTo>
                  <a:close/>
                  <a:moveTo>
                    <a:pt x="168082" y="6660"/>
                  </a:moveTo>
                  <a:cubicBezTo>
                    <a:pt x="198500" y="19526"/>
                    <a:pt x="219844" y="49646"/>
                    <a:pt x="219844" y="84751"/>
                  </a:cubicBezTo>
                  <a:cubicBezTo>
                    <a:pt x="219844" y="131558"/>
                    <a:pt x="181900" y="169502"/>
                    <a:pt x="135093" y="169502"/>
                  </a:cubicBezTo>
                  <a:cubicBezTo>
                    <a:pt x="118969" y="169502"/>
                    <a:pt x="103896" y="164999"/>
                    <a:pt x="91834" y="155918"/>
                  </a:cubicBezTo>
                  <a:lnTo>
                    <a:pt x="75907" y="171845"/>
                  </a:lnTo>
                  <a:lnTo>
                    <a:pt x="94287" y="190225"/>
                  </a:lnTo>
                  <a:cubicBezTo>
                    <a:pt x="100658" y="196597"/>
                    <a:pt x="100658" y="206926"/>
                    <a:pt x="94287" y="213298"/>
                  </a:cubicBezTo>
                  <a:cubicBezTo>
                    <a:pt x="87915" y="219670"/>
                    <a:pt x="77585" y="219670"/>
                    <a:pt x="71214" y="213298"/>
                  </a:cubicBezTo>
                  <a:lnTo>
                    <a:pt x="52834" y="194918"/>
                  </a:lnTo>
                  <a:cubicBezTo>
                    <a:pt x="42914" y="204837"/>
                    <a:pt x="32993" y="214758"/>
                    <a:pt x="23073" y="224678"/>
                  </a:cubicBezTo>
                  <a:cubicBezTo>
                    <a:pt x="16701" y="231049"/>
                    <a:pt x="6372" y="231049"/>
                    <a:pt x="0" y="224678"/>
                  </a:cubicBezTo>
                  <a:lnTo>
                    <a:pt x="2" y="224678"/>
                  </a:lnTo>
                  <a:cubicBezTo>
                    <a:pt x="-6370" y="218306"/>
                    <a:pt x="-6370" y="207977"/>
                    <a:pt x="2" y="201605"/>
                  </a:cubicBezTo>
                  <a:lnTo>
                    <a:pt x="29762" y="171845"/>
                  </a:lnTo>
                  <a:cubicBezTo>
                    <a:pt x="23013" y="165096"/>
                    <a:pt x="16264" y="158346"/>
                    <a:pt x="9515" y="151597"/>
                  </a:cubicBezTo>
                  <a:cubicBezTo>
                    <a:pt x="3143" y="145225"/>
                    <a:pt x="3143" y="134896"/>
                    <a:pt x="9515" y="128524"/>
                  </a:cubicBezTo>
                  <a:lnTo>
                    <a:pt x="9514" y="128525"/>
                  </a:lnTo>
                  <a:cubicBezTo>
                    <a:pt x="15886" y="122154"/>
                    <a:pt x="26216" y="122154"/>
                    <a:pt x="32587" y="128525"/>
                  </a:cubicBezTo>
                  <a:lnTo>
                    <a:pt x="52834" y="148772"/>
                  </a:lnTo>
                  <a:lnTo>
                    <a:pt x="67820" y="133786"/>
                  </a:lnTo>
                  <a:cubicBezTo>
                    <a:pt x="56376" y="120674"/>
                    <a:pt x="50342" y="103417"/>
                    <a:pt x="50342" y="84751"/>
                  </a:cubicBezTo>
                  <a:cubicBezTo>
                    <a:pt x="50342" y="37944"/>
                    <a:pt x="88286" y="0"/>
                    <a:pt x="135093" y="0"/>
                  </a:cubicBezTo>
                  <a:cubicBezTo>
                    <a:pt x="146795" y="0"/>
                    <a:pt x="157942" y="2372"/>
                    <a:pt x="168082" y="66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6"/>
            <p:cNvSpPr/>
            <p:nvPr/>
          </p:nvSpPr>
          <p:spPr>
            <a:xfrm rot="1795255">
              <a:off x="3289052" y="2233474"/>
              <a:ext cx="236845" cy="424620"/>
            </a:xfrm>
            <a:custGeom>
              <a:avLst/>
              <a:gdLst/>
              <a:ahLst/>
              <a:cxnLst/>
              <a:rect l="l" t="t" r="r" b="b"/>
              <a:pathLst>
                <a:path w="2232248" h="4001999">
                  <a:moveTo>
                    <a:pt x="1116887" y="0"/>
                  </a:moveTo>
                  <a:cubicBezTo>
                    <a:pt x="1270748" y="4762"/>
                    <a:pt x="1433283" y="120651"/>
                    <a:pt x="1447291" y="308459"/>
                  </a:cubicBezTo>
                  <a:cubicBezTo>
                    <a:pt x="1483174" y="544979"/>
                    <a:pt x="1283237" y="603082"/>
                    <a:pt x="1339988" y="887363"/>
                  </a:cubicBezTo>
                  <a:lnTo>
                    <a:pt x="2232248" y="887363"/>
                  </a:lnTo>
                  <a:lnTo>
                    <a:pt x="2232248" y="1778237"/>
                  </a:lnTo>
                  <a:cubicBezTo>
                    <a:pt x="1956566" y="1829261"/>
                    <a:pt x="1897086" y="1634366"/>
                    <a:pt x="1663321" y="1669832"/>
                  </a:cubicBezTo>
                  <a:cubicBezTo>
                    <a:pt x="1475513" y="1683840"/>
                    <a:pt x="1359624" y="1846375"/>
                    <a:pt x="1354862" y="2000236"/>
                  </a:cubicBezTo>
                  <a:cubicBezTo>
                    <a:pt x="1358037" y="2135389"/>
                    <a:pt x="1477787" y="2334920"/>
                    <a:pt x="1701420" y="2336507"/>
                  </a:cubicBezTo>
                  <a:cubicBezTo>
                    <a:pt x="1972077" y="2308709"/>
                    <a:pt x="1932339" y="2176007"/>
                    <a:pt x="2232248" y="2187989"/>
                  </a:cubicBezTo>
                  <a:lnTo>
                    <a:pt x="2232248" y="3119611"/>
                  </a:lnTo>
                  <a:lnTo>
                    <a:pt x="1303259" y="3119611"/>
                  </a:lnTo>
                  <a:cubicBezTo>
                    <a:pt x="1289664" y="3424971"/>
                    <a:pt x="1423682" y="3383289"/>
                    <a:pt x="1451633" y="3655441"/>
                  </a:cubicBezTo>
                  <a:cubicBezTo>
                    <a:pt x="1450046" y="3879074"/>
                    <a:pt x="1250515" y="3998824"/>
                    <a:pt x="1115362" y="4001999"/>
                  </a:cubicBezTo>
                  <a:cubicBezTo>
                    <a:pt x="961501" y="3997237"/>
                    <a:pt x="798966" y="3881348"/>
                    <a:pt x="784958" y="3693540"/>
                  </a:cubicBezTo>
                  <a:cubicBezTo>
                    <a:pt x="749282" y="3458385"/>
                    <a:pt x="946712" y="3399594"/>
                    <a:pt x="892811" y="3119611"/>
                  </a:cubicBezTo>
                  <a:lnTo>
                    <a:pt x="0" y="3119611"/>
                  </a:lnTo>
                  <a:lnTo>
                    <a:pt x="0" y="2203607"/>
                  </a:lnTo>
                  <a:cubicBezTo>
                    <a:pt x="285884" y="2145799"/>
                    <a:pt x="343730" y="2346665"/>
                    <a:pt x="580754" y="2310706"/>
                  </a:cubicBezTo>
                  <a:cubicBezTo>
                    <a:pt x="768562" y="2296698"/>
                    <a:pt x="884451" y="2134163"/>
                    <a:pt x="889213" y="1980302"/>
                  </a:cubicBezTo>
                  <a:cubicBezTo>
                    <a:pt x="886038" y="1845149"/>
                    <a:pt x="766288" y="1645618"/>
                    <a:pt x="542655" y="1644031"/>
                  </a:cubicBezTo>
                  <a:cubicBezTo>
                    <a:pt x="268493" y="1672188"/>
                    <a:pt x="312817" y="1807984"/>
                    <a:pt x="0" y="1792208"/>
                  </a:cubicBezTo>
                  <a:lnTo>
                    <a:pt x="0" y="887363"/>
                  </a:lnTo>
                  <a:lnTo>
                    <a:pt x="928847" y="887363"/>
                  </a:lnTo>
                  <a:cubicBezTo>
                    <a:pt x="944034" y="576570"/>
                    <a:pt x="808718" y="620178"/>
                    <a:pt x="780616" y="346558"/>
                  </a:cubicBezTo>
                  <a:cubicBezTo>
                    <a:pt x="782203" y="122925"/>
                    <a:pt x="981734" y="3175"/>
                    <a:pt x="111688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Rounded Rectangle 7"/>
            <p:cNvSpPr/>
            <p:nvPr/>
          </p:nvSpPr>
          <p:spPr>
            <a:xfrm rot="20695255">
              <a:off x="3066700" y="3575906"/>
              <a:ext cx="284381" cy="245417"/>
            </a:xfrm>
            <a:custGeom>
              <a:avLst/>
              <a:gdLst/>
              <a:ahLst/>
              <a:cxnLst/>
              <a:rect l="l" t="t" r="r" b="b"/>
              <a:pathLst>
                <a:path w="3240006" h="2796091">
                  <a:moveTo>
                    <a:pt x="686867" y="612319"/>
                  </a:moveTo>
                  <a:cubicBezTo>
                    <a:pt x="611281" y="612319"/>
                    <a:pt x="550007" y="673593"/>
                    <a:pt x="550007" y="749179"/>
                  </a:cubicBezTo>
                  <a:cubicBezTo>
                    <a:pt x="550007" y="824765"/>
                    <a:pt x="611281" y="886039"/>
                    <a:pt x="686867" y="886039"/>
                  </a:cubicBezTo>
                  <a:cubicBezTo>
                    <a:pt x="762453" y="886039"/>
                    <a:pt x="823727" y="824765"/>
                    <a:pt x="823727" y="749179"/>
                  </a:cubicBezTo>
                  <a:cubicBezTo>
                    <a:pt x="823727" y="673593"/>
                    <a:pt x="762453" y="612319"/>
                    <a:pt x="686867" y="612319"/>
                  </a:cubicBezTo>
                  <a:close/>
                  <a:moveTo>
                    <a:pt x="1587500" y="281447"/>
                  </a:moveTo>
                  <a:cubicBezTo>
                    <a:pt x="1432061" y="281447"/>
                    <a:pt x="1306053" y="407455"/>
                    <a:pt x="1306053" y="562894"/>
                  </a:cubicBezTo>
                  <a:cubicBezTo>
                    <a:pt x="1306053" y="718333"/>
                    <a:pt x="1432061" y="844341"/>
                    <a:pt x="1587500" y="844341"/>
                  </a:cubicBezTo>
                  <a:cubicBezTo>
                    <a:pt x="1742939" y="844341"/>
                    <a:pt x="1868947" y="718333"/>
                    <a:pt x="1868947" y="562894"/>
                  </a:cubicBezTo>
                  <a:cubicBezTo>
                    <a:pt x="1868947" y="407455"/>
                    <a:pt x="1742939" y="281447"/>
                    <a:pt x="1587500" y="281447"/>
                  </a:cubicBezTo>
                  <a:close/>
                  <a:moveTo>
                    <a:pt x="1587500" y="0"/>
                  </a:moveTo>
                  <a:cubicBezTo>
                    <a:pt x="1898378" y="0"/>
                    <a:pt x="2150394" y="252016"/>
                    <a:pt x="2150394" y="562894"/>
                  </a:cubicBezTo>
                  <a:cubicBezTo>
                    <a:pt x="2150394" y="786167"/>
                    <a:pt x="2020401" y="979078"/>
                    <a:pt x="1831095" y="1068260"/>
                  </a:cubicBezTo>
                  <a:lnTo>
                    <a:pt x="2215710" y="1068260"/>
                  </a:lnTo>
                  <a:cubicBezTo>
                    <a:pt x="2374756" y="1068260"/>
                    <a:pt x="2503688" y="1197192"/>
                    <a:pt x="2503688" y="1356238"/>
                  </a:cubicBezTo>
                  <a:lnTo>
                    <a:pt x="2503688" y="1474975"/>
                  </a:lnTo>
                  <a:lnTo>
                    <a:pt x="2656086" y="1474975"/>
                  </a:lnTo>
                  <a:cubicBezTo>
                    <a:pt x="2692420" y="1474975"/>
                    <a:pt x="2722815" y="1500405"/>
                    <a:pt x="2728975" y="1534767"/>
                  </a:cubicBezTo>
                  <a:lnTo>
                    <a:pt x="3240006" y="1109804"/>
                  </a:lnTo>
                  <a:lnTo>
                    <a:pt x="3240006" y="2754548"/>
                  </a:lnTo>
                  <a:lnTo>
                    <a:pt x="2728975" y="2329585"/>
                  </a:lnTo>
                  <a:cubicBezTo>
                    <a:pt x="2722815" y="2363946"/>
                    <a:pt x="2692420" y="2389375"/>
                    <a:pt x="2656086" y="2389375"/>
                  </a:cubicBezTo>
                  <a:lnTo>
                    <a:pt x="2503688" y="2389375"/>
                  </a:lnTo>
                  <a:lnTo>
                    <a:pt x="2503688" y="2508113"/>
                  </a:lnTo>
                  <a:cubicBezTo>
                    <a:pt x="2503688" y="2667159"/>
                    <a:pt x="2374756" y="2796091"/>
                    <a:pt x="2215710" y="2796091"/>
                  </a:cubicBezTo>
                  <a:lnTo>
                    <a:pt x="287978" y="2796091"/>
                  </a:lnTo>
                  <a:cubicBezTo>
                    <a:pt x="128932" y="2796091"/>
                    <a:pt x="0" y="2667159"/>
                    <a:pt x="0" y="2508113"/>
                  </a:cubicBezTo>
                  <a:lnTo>
                    <a:pt x="0" y="1356238"/>
                  </a:lnTo>
                  <a:cubicBezTo>
                    <a:pt x="0" y="1197192"/>
                    <a:pt x="128932" y="1068260"/>
                    <a:pt x="287978" y="1068260"/>
                  </a:cubicBezTo>
                  <a:lnTo>
                    <a:pt x="544513" y="1068260"/>
                  </a:lnTo>
                  <a:cubicBezTo>
                    <a:pt x="422089" y="1014226"/>
                    <a:pt x="336949" y="891645"/>
                    <a:pt x="336949" y="749179"/>
                  </a:cubicBezTo>
                  <a:cubicBezTo>
                    <a:pt x="336949" y="555925"/>
                    <a:pt x="493613" y="399261"/>
                    <a:pt x="686867" y="399261"/>
                  </a:cubicBezTo>
                  <a:cubicBezTo>
                    <a:pt x="880121" y="399261"/>
                    <a:pt x="1036785" y="555925"/>
                    <a:pt x="1036785" y="749179"/>
                  </a:cubicBezTo>
                  <a:cubicBezTo>
                    <a:pt x="1036785" y="891645"/>
                    <a:pt x="951645" y="1014226"/>
                    <a:pt x="829222" y="1068260"/>
                  </a:cubicBezTo>
                  <a:lnTo>
                    <a:pt x="1343906" y="1068260"/>
                  </a:lnTo>
                  <a:cubicBezTo>
                    <a:pt x="1154600" y="979078"/>
                    <a:pt x="1024606" y="786167"/>
                    <a:pt x="1024606" y="562894"/>
                  </a:cubicBezTo>
                  <a:cubicBezTo>
                    <a:pt x="1024606" y="252016"/>
                    <a:pt x="1276622" y="0"/>
                    <a:pt x="15875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20" name="Round Same Side Corner Rectangle 6"/>
            <p:cNvSpPr>
              <a:spLocks noChangeAspect="1"/>
            </p:cNvSpPr>
            <p:nvPr/>
          </p:nvSpPr>
          <p:spPr>
            <a:xfrm rot="1795255">
              <a:off x="3308926" y="3001968"/>
              <a:ext cx="105549" cy="423157"/>
            </a:xfrm>
            <a:custGeom>
              <a:avLst/>
              <a:gdLst/>
              <a:ahLst/>
              <a:cxnLst/>
              <a:rect l="l" t="t" r="r" b="b"/>
              <a:pathLst>
                <a:path w="1035916" h="4153123">
                  <a:moveTo>
                    <a:pt x="277501" y="3759099"/>
                  </a:moveTo>
                  <a:lnTo>
                    <a:pt x="758408" y="3759099"/>
                  </a:lnTo>
                  <a:lnTo>
                    <a:pt x="517954" y="4153123"/>
                  </a:lnTo>
                  <a:close/>
                  <a:moveTo>
                    <a:pt x="42612" y="2944898"/>
                  </a:moveTo>
                  <a:cubicBezTo>
                    <a:pt x="153922" y="2941505"/>
                    <a:pt x="246502" y="2889483"/>
                    <a:pt x="275675" y="2819018"/>
                  </a:cubicBezTo>
                  <a:cubicBezTo>
                    <a:pt x="304648" y="2892614"/>
                    <a:pt x="403763" y="2945872"/>
                    <a:pt x="521107" y="2945872"/>
                  </a:cubicBezTo>
                  <a:cubicBezTo>
                    <a:pt x="638453" y="2945872"/>
                    <a:pt x="737567" y="2892613"/>
                    <a:pt x="766540" y="2819017"/>
                  </a:cubicBezTo>
                  <a:cubicBezTo>
                    <a:pt x="795133" y="2888142"/>
                    <a:pt x="884783" y="2939514"/>
                    <a:pt x="993299" y="2944464"/>
                  </a:cubicBezTo>
                  <a:lnTo>
                    <a:pt x="776840" y="3657264"/>
                  </a:lnTo>
                  <a:lnTo>
                    <a:pt x="258940" y="3657264"/>
                  </a:lnTo>
                  <a:close/>
                  <a:moveTo>
                    <a:pt x="809102" y="564558"/>
                  </a:moveTo>
                  <a:lnTo>
                    <a:pt x="1035914" y="564558"/>
                  </a:lnTo>
                  <a:lnTo>
                    <a:pt x="1035915" y="2838682"/>
                  </a:lnTo>
                  <a:cubicBezTo>
                    <a:pt x="1029586" y="2840409"/>
                    <a:pt x="1023074" y="2840731"/>
                    <a:pt x="1016490" y="2840731"/>
                  </a:cubicBezTo>
                  <a:cubicBezTo>
                    <a:pt x="901952" y="2840731"/>
                    <a:pt x="809102" y="2743612"/>
                    <a:pt x="809101" y="2623810"/>
                  </a:cubicBezTo>
                  <a:close/>
                  <a:moveTo>
                    <a:pt x="310569" y="564558"/>
                  </a:moveTo>
                  <a:lnTo>
                    <a:pt x="725347" y="564558"/>
                  </a:lnTo>
                  <a:lnTo>
                    <a:pt x="725347" y="2633342"/>
                  </a:lnTo>
                  <a:cubicBezTo>
                    <a:pt x="725347" y="2747880"/>
                    <a:pt x="632496" y="2840731"/>
                    <a:pt x="517958" y="2840731"/>
                  </a:cubicBezTo>
                  <a:cubicBezTo>
                    <a:pt x="403420" y="2840731"/>
                    <a:pt x="310569" y="2747880"/>
                    <a:pt x="310569" y="2633342"/>
                  </a:cubicBezTo>
                  <a:close/>
                  <a:moveTo>
                    <a:pt x="0" y="564557"/>
                  </a:moveTo>
                  <a:lnTo>
                    <a:pt x="226813" y="564557"/>
                  </a:lnTo>
                  <a:lnTo>
                    <a:pt x="226813" y="2623810"/>
                  </a:lnTo>
                  <a:cubicBezTo>
                    <a:pt x="226813" y="2743612"/>
                    <a:pt x="133962" y="2840731"/>
                    <a:pt x="19424" y="2840730"/>
                  </a:cubicBezTo>
                  <a:cubicBezTo>
                    <a:pt x="12841" y="2840730"/>
                    <a:pt x="6329" y="2840409"/>
                    <a:pt x="0" y="2838682"/>
                  </a:cubicBezTo>
                  <a:close/>
                  <a:moveTo>
                    <a:pt x="71964" y="71964"/>
                  </a:moveTo>
                  <a:cubicBezTo>
                    <a:pt x="116427" y="27501"/>
                    <a:pt x="177852" y="0"/>
                    <a:pt x="245701" y="0"/>
                  </a:cubicBezTo>
                  <a:lnTo>
                    <a:pt x="790215" y="0"/>
                  </a:lnTo>
                  <a:cubicBezTo>
                    <a:pt x="925912" y="0"/>
                    <a:pt x="1035916" y="110004"/>
                    <a:pt x="1035916" y="245701"/>
                  </a:cubicBezTo>
                  <a:cubicBezTo>
                    <a:pt x="1035916" y="327601"/>
                    <a:pt x="1035915" y="409501"/>
                    <a:pt x="1035915" y="491401"/>
                  </a:cubicBezTo>
                  <a:lnTo>
                    <a:pt x="0" y="491401"/>
                  </a:lnTo>
                  <a:lnTo>
                    <a:pt x="0" y="245701"/>
                  </a:lnTo>
                  <a:cubicBezTo>
                    <a:pt x="0" y="177853"/>
                    <a:pt x="27501" y="116427"/>
                    <a:pt x="71964" y="7196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21" name="Rounded Rectangle 27"/>
            <p:cNvSpPr/>
            <p:nvPr/>
          </p:nvSpPr>
          <p:spPr>
            <a:xfrm rot="20695255">
              <a:off x="3139926" y="1944469"/>
              <a:ext cx="238654" cy="183319"/>
            </a:xfrm>
            <a:custGeom>
              <a:avLst/>
              <a:gdLst/>
              <a:ahLst/>
              <a:cxnLst/>
              <a:rect l="l" t="t" r="r" b="b"/>
              <a:pathLst>
                <a:path w="3186824" h="2447912">
                  <a:moveTo>
                    <a:pt x="1917737" y="1021643"/>
                  </a:moveTo>
                  <a:cubicBezTo>
                    <a:pt x="2188548" y="1021643"/>
                    <a:pt x="2408083" y="1241178"/>
                    <a:pt x="2408083" y="1511989"/>
                  </a:cubicBezTo>
                  <a:cubicBezTo>
                    <a:pt x="2408083" y="1782800"/>
                    <a:pt x="2188548" y="2002335"/>
                    <a:pt x="1917737" y="2002335"/>
                  </a:cubicBezTo>
                  <a:cubicBezTo>
                    <a:pt x="1646926" y="2002335"/>
                    <a:pt x="1427391" y="1782800"/>
                    <a:pt x="1427391" y="1511989"/>
                  </a:cubicBezTo>
                  <a:cubicBezTo>
                    <a:pt x="1427391" y="1241178"/>
                    <a:pt x="1646926" y="1021643"/>
                    <a:pt x="1917737" y="1021643"/>
                  </a:cubicBezTo>
                  <a:close/>
                  <a:moveTo>
                    <a:pt x="1917737" y="827913"/>
                  </a:moveTo>
                  <a:cubicBezTo>
                    <a:pt x="1539932" y="827913"/>
                    <a:pt x="1233661" y="1134184"/>
                    <a:pt x="1233661" y="1511989"/>
                  </a:cubicBezTo>
                  <a:cubicBezTo>
                    <a:pt x="1233661" y="1889794"/>
                    <a:pt x="1539932" y="2196065"/>
                    <a:pt x="1917737" y="2196065"/>
                  </a:cubicBezTo>
                  <a:cubicBezTo>
                    <a:pt x="2295542" y="2196065"/>
                    <a:pt x="2601813" y="1889794"/>
                    <a:pt x="2601813" y="1511989"/>
                  </a:cubicBezTo>
                  <a:cubicBezTo>
                    <a:pt x="2601813" y="1134184"/>
                    <a:pt x="2295542" y="827913"/>
                    <a:pt x="1917737" y="827913"/>
                  </a:cubicBezTo>
                  <a:close/>
                  <a:moveTo>
                    <a:pt x="1112286" y="675885"/>
                  </a:moveTo>
                  <a:lnTo>
                    <a:pt x="1112286" y="830188"/>
                  </a:lnTo>
                  <a:lnTo>
                    <a:pt x="1328310" y="830188"/>
                  </a:lnTo>
                  <a:lnTo>
                    <a:pt x="1328310" y="675885"/>
                  </a:lnTo>
                  <a:close/>
                  <a:moveTo>
                    <a:pt x="2586084" y="626422"/>
                  </a:moveTo>
                  <a:lnTo>
                    <a:pt x="2586084" y="830188"/>
                  </a:lnTo>
                  <a:lnTo>
                    <a:pt x="3001340" y="830188"/>
                  </a:lnTo>
                  <a:lnTo>
                    <a:pt x="3001340" y="626422"/>
                  </a:lnTo>
                  <a:close/>
                  <a:moveTo>
                    <a:pt x="1593701" y="108218"/>
                  </a:moveTo>
                  <a:lnTo>
                    <a:pt x="1593701" y="432905"/>
                  </a:lnTo>
                  <a:lnTo>
                    <a:pt x="2241773" y="432905"/>
                  </a:lnTo>
                  <a:lnTo>
                    <a:pt x="2241773" y="108218"/>
                  </a:lnTo>
                  <a:close/>
                  <a:moveTo>
                    <a:pt x="1452512" y="0"/>
                  </a:moveTo>
                  <a:lnTo>
                    <a:pt x="2382963" y="0"/>
                  </a:lnTo>
                  <a:cubicBezTo>
                    <a:pt x="2433311" y="0"/>
                    <a:pt x="2474127" y="40816"/>
                    <a:pt x="2474127" y="91164"/>
                  </a:cubicBezTo>
                  <a:lnTo>
                    <a:pt x="2474127" y="432905"/>
                  </a:lnTo>
                  <a:lnTo>
                    <a:pt x="2933014" y="432905"/>
                  </a:lnTo>
                  <a:cubicBezTo>
                    <a:pt x="3073189" y="432905"/>
                    <a:pt x="3186824" y="546540"/>
                    <a:pt x="3186824" y="686715"/>
                  </a:cubicBezTo>
                  <a:lnTo>
                    <a:pt x="3186824" y="2194102"/>
                  </a:lnTo>
                  <a:cubicBezTo>
                    <a:pt x="3186824" y="2334277"/>
                    <a:pt x="3073189" y="2447912"/>
                    <a:pt x="2933014" y="2447912"/>
                  </a:cubicBezTo>
                  <a:lnTo>
                    <a:pt x="253810" y="2447912"/>
                  </a:lnTo>
                  <a:cubicBezTo>
                    <a:pt x="113635" y="2447912"/>
                    <a:pt x="0" y="2334277"/>
                    <a:pt x="0" y="2194102"/>
                  </a:cubicBezTo>
                  <a:lnTo>
                    <a:pt x="0" y="686715"/>
                  </a:lnTo>
                  <a:cubicBezTo>
                    <a:pt x="0" y="546540"/>
                    <a:pt x="113635" y="432905"/>
                    <a:pt x="253810" y="432905"/>
                  </a:cubicBezTo>
                  <a:lnTo>
                    <a:pt x="307082" y="432905"/>
                  </a:lnTo>
                  <a:lnTo>
                    <a:pt x="307082" y="313169"/>
                  </a:lnTo>
                  <a:cubicBezTo>
                    <a:pt x="307082" y="287995"/>
                    <a:pt x="327490" y="267587"/>
                    <a:pt x="352664" y="267587"/>
                  </a:cubicBezTo>
                  <a:lnTo>
                    <a:pt x="817888" y="267587"/>
                  </a:lnTo>
                  <a:cubicBezTo>
                    <a:pt x="843062" y="267587"/>
                    <a:pt x="863470" y="287995"/>
                    <a:pt x="863470" y="313169"/>
                  </a:cubicBezTo>
                  <a:lnTo>
                    <a:pt x="863470" y="432905"/>
                  </a:lnTo>
                  <a:lnTo>
                    <a:pt x="1361348" y="432905"/>
                  </a:lnTo>
                  <a:lnTo>
                    <a:pt x="1361348" y="91164"/>
                  </a:lnTo>
                  <a:cubicBezTo>
                    <a:pt x="1361348" y="40816"/>
                    <a:pt x="1402164" y="0"/>
                    <a:pt x="14525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22" name="Rectangle 36"/>
            <p:cNvSpPr/>
            <p:nvPr/>
          </p:nvSpPr>
          <p:spPr>
            <a:xfrm rot="20695255">
              <a:off x="3594049" y="2058933"/>
              <a:ext cx="226819" cy="189603"/>
            </a:xfrm>
            <a:custGeom>
              <a:avLst/>
              <a:gdLst/>
              <a:ahLst/>
              <a:cxnLst/>
              <a:rect l="l" t="t" r="r" b="b"/>
              <a:pathLst>
                <a:path w="3186824" h="2663936">
                  <a:moveTo>
                    <a:pt x="2624444" y="2376100"/>
                  </a:moveTo>
                  <a:lnTo>
                    <a:pt x="2624444" y="2520100"/>
                  </a:lnTo>
                  <a:lnTo>
                    <a:pt x="2952463" y="2520100"/>
                  </a:lnTo>
                  <a:lnTo>
                    <a:pt x="2952463" y="2376100"/>
                  </a:lnTo>
                  <a:close/>
                  <a:moveTo>
                    <a:pt x="210911" y="2376100"/>
                  </a:moveTo>
                  <a:lnTo>
                    <a:pt x="210911" y="2520100"/>
                  </a:lnTo>
                  <a:lnTo>
                    <a:pt x="538930" y="2520100"/>
                  </a:lnTo>
                  <a:lnTo>
                    <a:pt x="538930" y="2376100"/>
                  </a:lnTo>
                  <a:close/>
                  <a:moveTo>
                    <a:pt x="2624444" y="2095269"/>
                  </a:moveTo>
                  <a:lnTo>
                    <a:pt x="2624444" y="2239269"/>
                  </a:lnTo>
                  <a:lnTo>
                    <a:pt x="2952463" y="2239269"/>
                  </a:lnTo>
                  <a:lnTo>
                    <a:pt x="2952463" y="2095269"/>
                  </a:lnTo>
                  <a:close/>
                  <a:moveTo>
                    <a:pt x="210911" y="2095269"/>
                  </a:moveTo>
                  <a:lnTo>
                    <a:pt x="210911" y="2239269"/>
                  </a:lnTo>
                  <a:lnTo>
                    <a:pt x="538930" y="2239269"/>
                  </a:lnTo>
                  <a:lnTo>
                    <a:pt x="538930" y="2095269"/>
                  </a:lnTo>
                  <a:close/>
                  <a:moveTo>
                    <a:pt x="2624444" y="1814436"/>
                  </a:moveTo>
                  <a:lnTo>
                    <a:pt x="2624444" y="1958436"/>
                  </a:lnTo>
                  <a:lnTo>
                    <a:pt x="2952463" y="1958436"/>
                  </a:lnTo>
                  <a:lnTo>
                    <a:pt x="2952463" y="1814436"/>
                  </a:lnTo>
                  <a:close/>
                  <a:moveTo>
                    <a:pt x="210911" y="1814436"/>
                  </a:moveTo>
                  <a:lnTo>
                    <a:pt x="210911" y="1958436"/>
                  </a:lnTo>
                  <a:lnTo>
                    <a:pt x="538930" y="1958436"/>
                  </a:lnTo>
                  <a:lnTo>
                    <a:pt x="538930" y="1814436"/>
                  </a:lnTo>
                  <a:close/>
                  <a:moveTo>
                    <a:pt x="2624444" y="1533603"/>
                  </a:moveTo>
                  <a:lnTo>
                    <a:pt x="2624444" y="1677603"/>
                  </a:lnTo>
                  <a:lnTo>
                    <a:pt x="2952463" y="1677603"/>
                  </a:lnTo>
                  <a:lnTo>
                    <a:pt x="2952463" y="1533603"/>
                  </a:lnTo>
                  <a:close/>
                  <a:moveTo>
                    <a:pt x="210911" y="1533603"/>
                  </a:moveTo>
                  <a:lnTo>
                    <a:pt x="210911" y="1677603"/>
                  </a:lnTo>
                  <a:lnTo>
                    <a:pt x="538930" y="1677603"/>
                  </a:lnTo>
                  <a:lnTo>
                    <a:pt x="538930" y="1533603"/>
                  </a:lnTo>
                  <a:close/>
                  <a:moveTo>
                    <a:pt x="2624444" y="1252770"/>
                  </a:moveTo>
                  <a:lnTo>
                    <a:pt x="2624444" y="1396770"/>
                  </a:lnTo>
                  <a:lnTo>
                    <a:pt x="2952463" y="1396770"/>
                  </a:lnTo>
                  <a:lnTo>
                    <a:pt x="2952463" y="1252770"/>
                  </a:lnTo>
                  <a:close/>
                  <a:moveTo>
                    <a:pt x="210911" y="1252770"/>
                  </a:moveTo>
                  <a:lnTo>
                    <a:pt x="210911" y="1396770"/>
                  </a:lnTo>
                  <a:lnTo>
                    <a:pt x="538930" y="1396770"/>
                  </a:lnTo>
                  <a:lnTo>
                    <a:pt x="538930" y="1252770"/>
                  </a:lnTo>
                  <a:close/>
                  <a:moveTo>
                    <a:pt x="2624444" y="971937"/>
                  </a:moveTo>
                  <a:lnTo>
                    <a:pt x="2624444" y="1115937"/>
                  </a:lnTo>
                  <a:lnTo>
                    <a:pt x="2952463" y="1115937"/>
                  </a:lnTo>
                  <a:lnTo>
                    <a:pt x="2952463" y="971937"/>
                  </a:lnTo>
                  <a:close/>
                  <a:moveTo>
                    <a:pt x="210911" y="971937"/>
                  </a:moveTo>
                  <a:lnTo>
                    <a:pt x="210911" y="1115937"/>
                  </a:lnTo>
                  <a:lnTo>
                    <a:pt x="538930" y="1115937"/>
                  </a:lnTo>
                  <a:lnTo>
                    <a:pt x="538930" y="971937"/>
                  </a:lnTo>
                  <a:close/>
                  <a:moveTo>
                    <a:pt x="2624444" y="691104"/>
                  </a:moveTo>
                  <a:lnTo>
                    <a:pt x="2624444" y="835104"/>
                  </a:lnTo>
                  <a:lnTo>
                    <a:pt x="2952463" y="835104"/>
                  </a:lnTo>
                  <a:lnTo>
                    <a:pt x="2952463" y="691104"/>
                  </a:lnTo>
                  <a:close/>
                  <a:moveTo>
                    <a:pt x="210911" y="691104"/>
                  </a:moveTo>
                  <a:lnTo>
                    <a:pt x="210911" y="835104"/>
                  </a:lnTo>
                  <a:lnTo>
                    <a:pt x="538930" y="835104"/>
                  </a:lnTo>
                  <a:lnTo>
                    <a:pt x="538930" y="691104"/>
                  </a:lnTo>
                  <a:close/>
                  <a:moveTo>
                    <a:pt x="988006" y="552354"/>
                  </a:moveTo>
                  <a:lnTo>
                    <a:pt x="988006" y="2111583"/>
                  </a:lnTo>
                  <a:lnTo>
                    <a:pt x="2332169" y="1331969"/>
                  </a:lnTo>
                  <a:close/>
                  <a:moveTo>
                    <a:pt x="2624444" y="410271"/>
                  </a:moveTo>
                  <a:lnTo>
                    <a:pt x="2624444" y="554271"/>
                  </a:lnTo>
                  <a:lnTo>
                    <a:pt x="2952463" y="554271"/>
                  </a:lnTo>
                  <a:lnTo>
                    <a:pt x="2952463" y="410271"/>
                  </a:lnTo>
                  <a:close/>
                  <a:moveTo>
                    <a:pt x="210911" y="410271"/>
                  </a:moveTo>
                  <a:lnTo>
                    <a:pt x="210911" y="554271"/>
                  </a:lnTo>
                  <a:lnTo>
                    <a:pt x="538930" y="554271"/>
                  </a:lnTo>
                  <a:lnTo>
                    <a:pt x="538930" y="410271"/>
                  </a:lnTo>
                  <a:close/>
                  <a:moveTo>
                    <a:pt x="2624444" y="129438"/>
                  </a:moveTo>
                  <a:lnTo>
                    <a:pt x="2624444" y="273438"/>
                  </a:lnTo>
                  <a:lnTo>
                    <a:pt x="2952463" y="273438"/>
                  </a:lnTo>
                  <a:lnTo>
                    <a:pt x="2952463" y="129438"/>
                  </a:lnTo>
                  <a:close/>
                  <a:moveTo>
                    <a:pt x="210911" y="129438"/>
                  </a:moveTo>
                  <a:lnTo>
                    <a:pt x="210911" y="273438"/>
                  </a:lnTo>
                  <a:lnTo>
                    <a:pt x="538930" y="273438"/>
                  </a:lnTo>
                  <a:lnTo>
                    <a:pt x="538930" y="129438"/>
                  </a:lnTo>
                  <a:close/>
                  <a:moveTo>
                    <a:pt x="0" y="0"/>
                  </a:moveTo>
                  <a:lnTo>
                    <a:pt x="3186824" y="0"/>
                  </a:lnTo>
                  <a:lnTo>
                    <a:pt x="3186824" y="2663936"/>
                  </a:lnTo>
                  <a:lnTo>
                    <a:pt x="0" y="266393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23" name="Rectangle 16"/>
            <p:cNvSpPr/>
            <p:nvPr/>
          </p:nvSpPr>
          <p:spPr>
            <a:xfrm rot="20695255">
              <a:off x="2623362" y="3668099"/>
              <a:ext cx="252529" cy="165966"/>
            </a:xfrm>
            <a:custGeom>
              <a:avLst/>
              <a:gdLst/>
              <a:ahLst/>
              <a:cxnLst/>
              <a:rect l="l" t="t" r="r" b="b"/>
              <a:pathLst>
                <a:path w="3240006" h="2129375">
                  <a:moveTo>
                    <a:pt x="1916836" y="454558"/>
                  </a:moveTo>
                  <a:cubicBezTo>
                    <a:pt x="2018418" y="454558"/>
                    <a:pt x="2100766" y="536906"/>
                    <a:pt x="2100766" y="638488"/>
                  </a:cubicBezTo>
                  <a:cubicBezTo>
                    <a:pt x="2100766" y="740070"/>
                    <a:pt x="2018418" y="822418"/>
                    <a:pt x="1916836" y="822418"/>
                  </a:cubicBezTo>
                  <a:cubicBezTo>
                    <a:pt x="1815254" y="822418"/>
                    <a:pt x="1732906" y="740070"/>
                    <a:pt x="1732906" y="638488"/>
                  </a:cubicBezTo>
                  <a:cubicBezTo>
                    <a:pt x="1732906" y="536906"/>
                    <a:pt x="1815254" y="454558"/>
                    <a:pt x="1916836" y="454558"/>
                  </a:cubicBezTo>
                  <a:close/>
                  <a:moveTo>
                    <a:pt x="1197545" y="272737"/>
                  </a:moveTo>
                  <a:lnTo>
                    <a:pt x="1861974" y="1458536"/>
                  </a:lnTo>
                  <a:lnTo>
                    <a:pt x="2263096" y="848801"/>
                  </a:lnTo>
                  <a:lnTo>
                    <a:pt x="2919562" y="1846679"/>
                  </a:lnTo>
                  <a:lnTo>
                    <a:pt x="2079459" y="1846679"/>
                  </a:lnTo>
                  <a:lnTo>
                    <a:pt x="1606629" y="1846679"/>
                  </a:lnTo>
                  <a:lnTo>
                    <a:pt x="315630" y="1846679"/>
                  </a:lnTo>
                  <a:close/>
                  <a:moveTo>
                    <a:pt x="180003" y="164687"/>
                  </a:moveTo>
                  <a:lnTo>
                    <a:pt x="180003" y="1964687"/>
                  </a:lnTo>
                  <a:lnTo>
                    <a:pt x="3060003" y="1964687"/>
                  </a:lnTo>
                  <a:lnTo>
                    <a:pt x="3060003" y="164687"/>
                  </a:lnTo>
                  <a:close/>
                  <a:moveTo>
                    <a:pt x="0" y="0"/>
                  </a:moveTo>
                  <a:lnTo>
                    <a:pt x="3240006" y="0"/>
                  </a:lnTo>
                  <a:lnTo>
                    <a:pt x="3240006" y="2129375"/>
                  </a:lnTo>
                  <a:lnTo>
                    <a:pt x="0" y="212937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937906" y="2024163"/>
            <a:ext cx="1203088" cy="1373937"/>
            <a:chOff x="1937906" y="2024163"/>
            <a:chExt cx="1203088" cy="1373937"/>
          </a:xfrm>
        </p:grpSpPr>
        <p:sp>
          <p:nvSpPr>
            <p:cNvPr id="24" name="Isosceles Triangle 30"/>
            <p:cNvSpPr/>
            <p:nvPr/>
          </p:nvSpPr>
          <p:spPr>
            <a:xfrm rot="18794210">
              <a:off x="2787697" y="1863364"/>
              <a:ext cx="192498" cy="514096"/>
            </a:xfrm>
            <a:custGeom>
              <a:avLst/>
              <a:gdLst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24307 w 696456"/>
                <a:gd name="connsiteY5" fmla="*/ 772149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06386 w 696456"/>
                <a:gd name="connsiteY5" fmla="*/ 827860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0834 w 696456"/>
                <a:gd name="connsiteY2" fmla="*/ 928544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40376 w 696456"/>
                <a:gd name="connsiteY5" fmla="*/ 700968 h 1522641"/>
                <a:gd name="connsiteX6" fmla="*/ 209433 w 696456"/>
                <a:gd name="connsiteY6" fmla="*/ 0 h 1522641"/>
                <a:gd name="connsiteX0" fmla="*/ 319878 w 806901"/>
                <a:gd name="connsiteY0" fmla="*/ 0 h 1522641"/>
                <a:gd name="connsiteX1" fmla="*/ 806901 w 806901"/>
                <a:gd name="connsiteY1" fmla="*/ 891485 h 1522641"/>
                <a:gd name="connsiteX2" fmla="*/ 475857 w 806901"/>
                <a:gd name="connsiteY2" fmla="*/ 815137 h 1522641"/>
                <a:gd name="connsiteX3" fmla="*/ 585799 w 806901"/>
                <a:gd name="connsiteY3" fmla="*/ 1522641 h 1522641"/>
                <a:gd name="connsiteX4" fmla="*/ 0 w 806901"/>
                <a:gd name="connsiteY4" fmla="*/ 503672 h 1522641"/>
                <a:gd name="connsiteX5" fmla="*/ 450821 w 806901"/>
                <a:gd name="connsiteY5" fmla="*/ 700968 h 1522641"/>
                <a:gd name="connsiteX6" fmla="*/ 319878 w 80690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75857 w 865961"/>
                <a:gd name="connsiteY2" fmla="*/ 815137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45997 w 865961"/>
                <a:gd name="connsiteY2" fmla="*/ 861940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5961" h="1522641">
                  <a:moveTo>
                    <a:pt x="319878" y="0"/>
                  </a:moveTo>
                  <a:lnTo>
                    <a:pt x="865960" y="1012964"/>
                  </a:lnTo>
                  <a:lnTo>
                    <a:pt x="445997" y="861940"/>
                  </a:lnTo>
                  <a:cubicBezTo>
                    <a:pt x="444170" y="1059972"/>
                    <a:pt x="587626" y="1324609"/>
                    <a:pt x="585799" y="1522641"/>
                  </a:cubicBezTo>
                  <a:lnTo>
                    <a:pt x="0" y="503672"/>
                  </a:lnTo>
                  <a:lnTo>
                    <a:pt x="450821" y="700968"/>
                  </a:lnTo>
                  <a:cubicBezTo>
                    <a:pt x="450821" y="491764"/>
                    <a:pt x="319878" y="209204"/>
                    <a:pt x="31987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Isosceles Triangle 30"/>
            <p:cNvSpPr/>
            <p:nvPr/>
          </p:nvSpPr>
          <p:spPr>
            <a:xfrm rot="18794210">
              <a:off x="2171381" y="2861639"/>
              <a:ext cx="192498" cy="514096"/>
            </a:xfrm>
            <a:custGeom>
              <a:avLst/>
              <a:gdLst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24307 w 696456"/>
                <a:gd name="connsiteY5" fmla="*/ 772149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06386 w 696456"/>
                <a:gd name="connsiteY5" fmla="*/ 827860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0834 w 696456"/>
                <a:gd name="connsiteY2" fmla="*/ 928544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40376 w 696456"/>
                <a:gd name="connsiteY5" fmla="*/ 700968 h 1522641"/>
                <a:gd name="connsiteX6" fmla="*/ 209433 w 696456"/>
                <a:gd name="connsiteY6" fmla="*/ 0 h 1522641"/>
                <a:gd name="connsiteX0" fmla="*/ 319878 w 806901"/>
                <a:gd name="connsiteY0" fmla="*/ 0 h 1522641"/>
                <a:gd name="connsiteX1" fmla="*/ 806901 w 806901"/>
                <a:gd name="connsiteY1" fmla="*/ 891485 h 1522641"/>
                <a:gd name="connsiteX2" fmla="*/ 475857 w 806901"/>
                <a:gd name="connsiteY2" fmla="*/ 815137 h 1522641"/>
                <a:gd name="connsiteX3" fmla="*/ 585799 w 806901"/>
                <a:gd name="connsiteY3" fmla="*/ 1522641 h 1522641"/>
                <a:gd name="connsiteX4" fmla="*/ 0 w 806901"/>
                <a:gd name="connsiteY4" fmla="*/ 503672 h 1522641"/>
                <a:gd name="connsiteX5" fmla="*/ 450821 w 806901"/>
                <a:gd name="connsiteY5" fmla="*/ 700968 h 1522641"/>
                <a:gd name="connsiteX6" fmla="*/ 319878 w 80690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75857 w 865961"/>
                <a:gd name="connsiteY2" fmla="*/ 815137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45997 w 865961"/>
                <a:gd name="connsiteY2" fmla="*/ 861940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5961" h="1522641">
                  <a:moveTo>
                    <a:pt x="319878" y="0"/>
                  </a:moveTo>
                  <a:lnTo>
                    <a:pt x="865960" y="1012964"/>
                  </a:lnTo>
                  <a:lnTo>
                    <a:pt x="445997" y="861940"/>
                  </a:lnTo>
                  <a:cubicBezTo>
                    <a:pt x="444170" y="1059972"/>
                    <a:pt x="587626" y="1324609"/>
                    <a:pt x="585799" y="1522641"/>
                  </a:cubicBezTo>
                  <a:lnTo>
                    <a:pt x="0" y="503672"/>
                  </a:lnTo>
                  <a:lnTo>
                    <a:pt x="450821" y="700968"/>
                  </a:lnTo>
                  <a:cubicBezTo>
                    <a:pt x="450821" y="491764"/>
                    <a:pt x="319878" y="209204"/>
                    <a:pt x="31987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Isosceles Triangle 30"/>
            <p:cNvSpPr/>
            <p:nvPr/>
          </p:nvSpPr>
          <p:spPr>
            <a:xfrm rot="18794210">
              <a:off x="2098705" y="3044803"/>
              <a:ext cx="192498" cy="514096"/>
            </a:xfrm>
            <a:custGeom>
              <a:avLst/>
              <a:gdLst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24307 w 696456"/>
                <a:gd name="connsiteY5" fmla="*/ 772149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06386 w 696456"/>
                <a:gd name="connsiteY5" fmla="*/ 827860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0834 w 696456"/>
                <a:gd name="connsiteY2" fmla="*/ 928544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40376 w 696456"/>
                <a:gd name="connsiteY5" fmla="*/ 700968 h 1522641"/>
                <a:gd name="connsiteX6" fmla="*/ 209433 w 696456"/>
                <a:gd name="connsiteY6" fmla="*/ 0 h 1522641"/>
                <a:gd name="connsiteX0" fmla="*/ 319878 w 806901"/>
                <a:gd name="connsiteY0" fmla="*/ 0 h 1522641"/>
                <a:gd name="connsiteX1" fmla="*/ 806901 w 806901"/>
                <a:gd name="connsiteY1" fmla="*/ 891485 h 1522641"/>
                <a:gd name="connsiteX2" fmla="*/ 475857 w 806901"/>
                <a:gd name="connsiteY2" fmla="*/ 815137 h 1522641"/>
                <a:gd name="connsiteX3" fmla="*/ 585799 w 806901"/>
                <a:gd name="connsiteY3" fmla="*/ 1522641 h 1522641"/>
                <a:gd name="connsiteX4" fmla="*/ 0 w 806901"/>
                <a:gd name="connsiteY4" fmla="*/ 503672 h 1522641"/>
                <a:gd name="connsiteX5" fmla="*/ 450821 w 806901"/>
                <a:gd name="connsiteY5" fmla="*/ 700968 h 1522641"/>
                <a:gd name="connsiteX6" fmla="*/ 319878 w 80690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75857 w 865961"/>
                <a:gd name="connsiteY2" fmla="*/ 815137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45997 w 865961"/>
                <a:gd name="connsiteY2" fmla="*/ 861940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5961" h="1522641">
                  <a:moveTo>
                    <a:pt x="319878" y="0"/>
                  </a:moveTo>
                  <a:lnTo>
                    <a:pt x="865960" y="1012964"/>
                  </a:lnTo>
                  <a:lnTo>
                    <a:pt x="445997" y="861940"/>
                  </a:lnTo>
                  <a:cubicBezTo>
                    <a:pt x="444170" y="1059972"/>
                    <a:pt x="587626" y="1324609"/>
                    <a:pt x="585799" y="1522641"/>
                  </a:cubicBezTo>
                  <a:lnTo>
                    <a:pt x="0" y="503672"/>
                  </a:lnTo>
                  <a:lnTo>
                    <a:pt x="450821" y="700968"/>
                  </a:lnTo>
                  <a:cubicBezTo>
                    <a:pt x="450821" y="491764"/>
                    <a:pt x="319878" y="209204"/>
                    <a:pt x="31987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Isosceles Triangle 30"/>
            <p:cNvSpPr/>
            <p:nvPr/>
          </p:nvSpPr>
          <p:spPr>
            <a:xfrm rot="18794210">
              <a:off x="2722704" y="2061299"/>
              <a:ext cx="192498" cy="514096"/>
            </a:xfrm>
            <a:custGeom>
              <a:avLst/>
              <a:gdLst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24307 w 696456"/>
                <a:gd name="connsiteY5" fmla="*/ 772149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06386 w 696456"/>
                <a:gd name="connsiteY5" fmla="*/ 827860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0834 w 696456"/>
                <a:gd name="connsiteY2" fmla="*/ 928544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40376 w 696456"/>
                <a:gd name="connsiteY5" fmla="*/ 700968 h 1522641"/>
                <a:gd name="connsiteX6" fmla="*/ 209433 w 696456"/>
                <a:gd name="connsiteY6" fmla="*/ 0 h 1522641"/>
                <a:gd name="connsiteX0" fmla="*/ 319878 w 806901"/>
                <a:gd name="connsiteY0" fmla="*/ 0 h 1522641"/>
                <a:gd name="connsiteX1" fmla="*/ 806901 w 806901"/>
                <a:gd name="connsiteY1" fmla="*/ 891485 h 1522641"/>
                <a:gd name="connsiteX2" fmla="*/ 475857 w 806901"/>
                <a:gd name="connsiteY2" fmla="*/ 815137 h 1522641"/>
                <a:gd name="connsiteX3" fmla="*/ 585799 w 806901"/>
                <a:gd name="connsiteY3" fmla="*/ 1522641 h 1522641"/>
                <a:gd name="connsiteX4" fmla="*/ 0 w 806901"/>
                <a:gd name="connsiteY4" fmla="*/ 503672 h 1522641"/>
                <a:gd name="connsiteX5" fmla="*/ 450821 w 806901"/>
                <a:gd name="connsiteY5" fmla="*/ 700968 h 1522641"/>
                <a:gd name="connsiteX6" fmla="*/ 319878 w 80690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75857 w 865961"/>
                <a:gd name="connsiteY2" fmla="*/ 815137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45997 w 865961"/>
                <a:gd name="connsiteY2" fmla="*/ 861940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5961" h="1522641">
                  <a:moveTo>
                    <a:pt x="319878" y="0"/>
                  </a:moveTo>
                  <a:lnTo>
                    <a:pt x="865960" y="1012964"/>
                  </a:lnTo>
                  <a:lnTo>
                    <a:pt x="445997" y="861940"/>
                  </a:lnTo>
                  <a:cubicBezTo>
                    <a:pt x="444170" y="1059972"/>
                    <a:pt x="587626" y="1324609"/>
                    <a:pt x="585799" y="1522641"/>
                  </a:cubicBezTo>
                  <a:lnTo>
                    <a:pt x="0" y="503672"/>
                  </a:lnTo>
                  <a:lnTo>
                    <a:pt x="450821" y="700968"/>
                  </a:lnTo>
                  <a:cubicBezTo>
                    <a:pt x="450821" y="491764"/>
                    <a:pt x="319878" y="209204"/>
                    <a:pt x="31987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803525" y="1046240"/>
            <a:ext cx="3588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PowerPoint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Presentation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03525" y="1923678"/>
            <a:ext cx="3800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4932038" y="2787774"/>
            <a:ext cx="3672408" cy="1089416"/>
            <a:chOff x="4932038" y="2911461"/>
            <a:chExt cx="3672408" cy="1089416"/>
          </a:xfrm>
        </p:grpSpPr>
        <p:grpSp>
          <p:nvGrpSpPr>
            <p:cNvPr id="40" name="Group 39"/>
            <p:cNvGrpSpPr/>
            <p:nvPr/>
          </p:nvGrpSpPr>
          <p:grpSpPr>
            <a:xfrm>
              <a:off x="4932038" y="2911461"/>
              <a:ext cx="3672408" cy="276999"/>
              <a:chOff x="4932041" y="2911461"/>
              <a:chExt cx="3672408" cy="276999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076057" y="2911461"/>
                <a:ext cx="35283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Easy to change colors, photos and Text. </a:t>
                </a: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932041" y="2979631"/>
                <a:ext cx="144016" cy="14401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4932038" y="3182267"/>
              <a:ext cx="3672408" cy="276999"/>
              <a:chOff x="4932041" y="2911461"/>
              <a:chExt cx="3672408" cy="276999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076057" y="2911461"/>
                <a:ext cx="35283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Easy to change colors, photos and Text. </a:t>
                </a: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932041" y="2979631"/>
                <a:ext cx="144016" cy="14401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4932038" y="3453073"/>
              <a:ext cx="3672408" cy="276999"/>
              <a:chOff x="4932041" y="2911461"/>
              <a:chExt cx="3672408" cy="276999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5076057" y="2911461"/>
                <a:ext cx="35283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Easy to change colors, photos and Text. </a:t>
                </a: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932041" y="2979631"/>
                <a:ext cx="144016" cy="14401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4932038" y="3723878"/>
              <a:ext cx="3672408" cy="276999"/>
              <a:chOff x="4932041" y="2911461"/>
              <a:chExt cx="3672408" cy="27699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5076057" y="2911461"/>
                <a:ext cx="35283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Easy to change colors, photos and Text. </a:t>
                </a: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4932041" y="2979631"/>
                <a:ext cx="144016" cy="14401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2" name="TextBox 51"/>
          <p:cNvSpPr txBox="1"/>
          <p:nvPr/>
        </p:nvSpPr>
        <p:spPr>
          <a:xfrm>
            <a:off x="2389589" y="4105404"/>
            <a:ext cx="4364596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Easy to change colors, photos and Text.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-301346" y="798533"/>
            <a:ext cx="2131281" cy="1453434"/>
            <a:chOff x="-301346" y="798533"/>
            <a:chExt cx="2131281" cy="1453434"/>
          </a:xfrm>
        </p:grpSpPr>
        <p:sp>
          <p:nvSpPr>
            <p:cNvPr id="9" name="Freeform 8"/>
            <p:cNvSpPr/>
            <p:nvPr/>
          </p:nvSpPr>
          <p:spPr>
            <a:xfrm rot="2062115">
              <a:off x="729413" y="1132447"/>
              <a:ext cx="1100522" cy="1119520"/>
            </a:xfrm>
            <a:custGeom>
              <a:avLst/>
              <a:gdLst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0098 w 1117102"/>
                <a:gd name="connsiteY13" fmla="*/ 495849 h 1119520"/>
                <a:gd name="connsiteX14" fmla="*/ 16214 w 1117102"/>
                <a:gd name="connsiteY14" fmla="*/ 494102 h 1119520"/>
                <a:gd name="connsiteX15" fmla="*/ 16580 w 1117102"/>
                <a:gd name="connsiteY15" fmla="*/ 495501 h 1119520"/>
                <a:gd name="connsiteX16" fmla="*/ 16580 w 1117102"/>
                <a:gd name="connsiteY16" fmla="*/ 519208 h 1119520"/>
                <a:gd name="connsiteX17" fmla="*/ 53230 w 1117102"/>
                <a:gd name="connsiteY17" fmla="*/ 504961 h 1119520"/>
                <a:gd name="connsiteX18" fmla="*/ 163187 w 1117102"/>
                <a:gd name="connsiteY18" fmla="*/ 352712 h 1119520"/>
                <a:gd name="connsiteX19" fmla="*/ 280970 w 1117102"/>
                <a:gd name="connsiteY19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0098 w 1117102"/>
                <a:gd name="connsiteY13" fmla="*/ 495849 h 1119520"/>
                <a:gd name="connsiteX14" fmla="*/ 16214 w 1117102"/>
                <a:gd name="connsiteY14" fmla="*/ 494102 h 1119520"/>
                <a:gd name="connsiteX15" fmla="*/ 16580 w 1117102"/>
                <a:gd name="connsiteY15" fmla="*/ 495501 h 1119520"/>
                <a:gd name="connsiteX16" fmla="*/ 16580 w 1117102"/>
                <a:gd name="connsiteY16" fmla="*/ 519208 h 1119520"/>
                <a:gd name="connsiteX17" fmla="*/ 53230 w 1117102"/>
                <a:gd name="connsiteY17" fmla="*/ 504961 h 1119520"/>
                <a:gd name="connsiteX18" fmla="*/ 163187 w 1117102"/>
                <a:gd name="connsiteY18" fmla="*/ 352712 h 1119520"/>
                <a:gd name="connsiteX19" fmla="*/ 280970 w 1117102"/>
                <a:gd name="connsiteY19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0098 w 1117102"/>
                <a:gd name="connsiteY13" fmla="*/ 495849 h 1119520"/>
                <a:gd name="connsiteX14" fmla="*/ 16214 w 1117102"/>
                <a:gd name="connsiteY14" fmla="*/ 494102 h 1119520"/>
                <a:gd name="connsiteX15" fmla="*/ 16580 w 1117102"/>
                <a:gd name="connsiteY15" fmla="*/ 519208 h 1119520"/>
                <a:gd name="connsiteX16" fmla="*/ 53230 w 1117102"/>
                <a:gd name="connsiteY16" fmla="*/ 504961 h 1119520"/>
                <a:gd name="connsiteX17" fmla="*/ 163187 w 1117102"/>
                <a:gd name="connsiteY17" fmla="*/ 352712 h 1119520"/>
                <a:gd name="connsiteX18" fmla="*/ 280970 w 1117102"/>
                <a:gd name="connsiteY18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0098 w 1117102"/>
                <a:gd name="connsiteY13" fmla="*/ 495849 h 1119520"/>
                <a:gd name="connsiteX14" fmla="*/ 16580 w 1117102"/>
                <a:gd name="connsiteY14" fmla="*/ 519208 h 1119520"/>
                <a:gd name="connsiteX15" fmla="*/ 53230 w 1117102"/>
                <a:gd name="connsiteY15" fmla="*/ 504961 h 1119520"/>
                <a:gd name="connsiteX16" fmla="*/ 163187 w 1117102"/>
                <a:gd name="connsiteY16" fmla="*/ 352712 h 1119520"/>
                <a:gd name="connsiteX17" fmla="*/ 280970 w 1117102"/>
                <a:gd name="connsiteY17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6580 w 1117102"/>
                <a:gd name="connsiteY13" fmla="*/ 519208 h 1119520"/>
                <a:gd name="connsiteX14" fmla="*/ 53230 w 1117102"/>
                <a:gd name="connsiteY14" fmla="*/ 504961 h 1119520"/>
                <a:gd name="connsiteX15" fmla="*/ 163187 w 1117102"/>
                <a:gd name="connsiteY15" fmla="*/ 352712 h 1119520"/>
                <a:gd name="connsiteX16" fmla="*/ 280970 w 1117102"/>
                <a:gd name="connsiteY16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6580 w 1117102"/>
                <a:gd name="connsiteY13" fmla="*/ 519208 h 1119520"/>
                <a:gd name="connsiteX14" fmla="*/ 53230 w 1117102"/>
                <a:gd name="connsiteY14" fmla="*/ 504961 h 1119520"/>
                <a:gd name="connsiteX15" fmla="*/ 163187 w 1117102"/>
                <a:gd name="connsiteY15" fmla="*/ 352712 h 1119520"/>
                <a:gd name="connsiteX16" fmla="*/ 280970 w 1117102"/>
                <a:gd name="connsiteY16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6580 w 1117102"/>
                <a:gd name="connsiteY13" fmla="*/ 519208 h 1119520"/>
                <a:gd name="connsiteX14" fmla="*/ 53230 w 1117102"/>
                <a:gd name="connsiteY14" fmla="*/ 504961 h 1119520"/>
                <a:gd name="connsiteX15" fmla="*/ 163187 w 1117102"/>
                <a:gd name="connsiteY15" fmla="*/ 352712 h 1119520"/>
                <a:gd name="connsiteX16" fmla="*/ 280970 w 1117102"/>
                <a:gd name="connsiteY16" fmla="*/ 263948 h 1119520"/>
                <a:gd name="connsiteX0" fmla="*/ 264390 w 1100522"/>
                <a:gd name="connsiteY0" fmla="*/ 263948 h 1119520"/>
                <a:gd name="connsiteX1" fmla="*/ 689808 w 1100522"/>
                <a:gd name="connsiteY1" fmla="*/ 20162 h 1119520"/>
                <a:gd name="connsiteX2" fmla="*/ 759287 w 1100522"/>
                <a:gd name="connsiteY2" fmla="*/ 4813 h 1119520"/>
                <a:gd name="connsiteX3" fmla="*/ 790240 w 1100522"/>
                <a:gd name="connsiteY3" fmla="*/ 75346 h 1119520"/>
                <a:gd name="connsiteX4" fmla="*/ 572341 w 1100522"/>
                <a:gd name="connsiteY4" fmla="*/ 372448 h 1119520"/>
                <a:gd name="connsiteX5" fmla="*/ 921951 w 1100522"/>
                <a:gd name="connsiteY5" fmla="*/ 341435 h 1119520"/>
                <a:gd name="connsiteX6" fmla="*/ 1009353 w 1100522"/>
                <a:gd name="connsiteY6" fmla="*/ 516239 h 1119520"/>
                <a:gd name="connsiteX7" fmla="*/ 1017811 w 1100522"/>
                <a:gd name="connsiteY7" fmla="*/ 702321 h 1119520"/>
                <a:gd name="connsiteX8" fmla="*/ 998075 w 1100522"/>
                <a:gd name="connsiteY8" fmla="*/ 913779 h 1119520"/>
                <a:gd name="connsiteX9" fmla="*/ 989617 w 1100522"/>
                <a:gd name="connsiteY9" fmla="*/ 1054750 h 1119520"/>
                <a:gd name="connsiteX10" fmla="*/ 242468 w 1100522"/>
                <a:gd name="connsiteY10" fmla="*/ 1066027 h 1119520"/>
                <a:gd name="connsiteX11" fmla="*/ 6911 w 1100522"/>
                <a:gd name="connsiteY11" fmla="*/ 992277 h 1119520"/>
                <a:gd name="connsiteX12" fmla="*/ 0 w 1100522"/>
                <a:gd name="connsiteY12" fmla="*/ 519208 h 1119520"/>
                <a:gd name="connsiteX13" fmla="*/ 36650 w 1100522"/>
                <a:gd name="connsiteY13" fmla="*/ 504961 h 1119520"/>
                <a:gd name="connsiteX14" fmla="*/ 146607 w 1100522"/>
                <a:gd name="connsiteY14" fmla="*/ 352712 h 1119520"/>
                <a:gd name="connsiteX15" fmla="*/ 264390 w 1100522"/>
                <a:gd name="connsiteY15" fmla="*/ 263948 h 111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00522" h="1119520">
                  <a:moveTo>
                    <a:pt x="264390" y="263948"/>
                  </a:moveTo>
                  <a:cubicBezTo>
                    <a:pt x="381257" y="190131"/>
                    <a:pt x="502300" y="148084"/>
                    <a:pt x="689808" y="20162"/>
                  </a:cubicBezTo>
                  <a:cubicBezTo>
                    <a:pt x="726679" y="1841"/>
                    <a:pt x="735351" y="-5755"/>
                    <a:pt x="759287" y="4813"/>
                  </a:cubicBezTo>
                  <a:cubicBezTo>
                    <a:pt x="781648" y="17423"/>
                    <a:pt x="787052" y="43633"/>
                    <a:pt x="790240" y="75346"/>
                  </a:cubicBezTo>
                  <a:cubicBezTo>
                    <a:pt x="775103" y="234834"/>
                    <a:pt x="383440" y="362110"/>
                    <a:pt x="572341" y="372448"/>
                  </a:cubicBezTo>
                  <a:cubicBezTo>
                    <a:pt x="705794" y="359291"/>
                    <a:pt x="777220" y="346134"/>
                    <a:pt x="921951" y="341435"/>
                  </a:cubicBezTo>
                  <a:cubicBezTo>
                    <a:pt x="1053524" y="343314"/>
                    <a:pt x="1075140" y="426957"/>
                    <a:pt x="1009353" y="516239"/>
                  </a:cubicBezTo>
                  <a:cubicBezTo>
                    <a:pt x="1092056" y="520938"/>
                    <a:pt x="1160663" y="649692"/>
                    <a:pt x="1017811" y="702321"/>
                  </a:cubicBezTo>
                  <a:cubicBezTo>
                    <a:pt x="1154083" y="786904"/>
                    <a:pt x="1076080" y="894043"/>
                    <a:pt x="998075" y="913779"/>
                  </a:cubicBezTo>
                  <a:cubicBezTo>
                    <a:pt x="1063862" y="972986"/>
                    <a:pt x="1056344" y="1018097"/>
                    <a:pt x="989617" y="1054750"/>
                  </a:cubicBezTo>
                  <a:cubicBezTo>
                    <a:pt x="841597" y="1115838"/>
                    <a:pt x="459094" y="1158129"/>
                    <a:pt x="242468" y="1066027"/>
                  </a:cubicBezTo>
                  <a:cubicBezTo>
                    <a:pt x="142822" y="1031908"/>
                    <a:pt x="78047" y="996188"/>
                    <a:pt x="6911" y="992277"/>
                  </a:cubicBezTo>
                  <a:lnTo>
                    <a:pt x="0" y="519208"/>
                  </a:lnTo>
                  <a:cubicBezTo>
                    <a:pt x="9193" y="517763"/>
                    <a:pt x="20149" y="513929"/>
                    <a:pt x="36650" y="504961"/>
                  </a:cubicBezTo>
                  <a:cubicBezTo>
                    <a:pt x="57325" y="453272"/>
                    <a:pt x="83170" y="410510"/>
                    <a:pt x="146607" y="352712"/>
                  </a:cubicBezTo>
                  <a:cubicBezTo>
                    <a:pt x="186942" y="316689"/>
                    <a:pt x="225434" y="288554"/>
                    <a:pt x="264390" y="263948"/>
                  </a:cubicBezTo>
                  <a:close/>
                </a:path>
              </a:pathLst>
            </a:custGeom>
            <a:solidFill>
              <a:srgbClr val="F4BD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6" name="Rectangle 55"/>
            <p:cNvSpPr/>
            <p:nvPr/>
          </p:nvSpPr>
          <p:spPr>
            <a:xfrm rot="2088680">
              <a:off x="500187" y="1191785"/>
              <a:ext cx="251778" cy="5613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7" name="Rectangle 56"/>
            <p:cNvSpPr/>
            <p:nvPr/>
          </p:nvSpPr>
          <p:spPr>
            <a:xfrm rot="2088680">
              <a:off x="-301346" y="798533"/>
              <a:ext cx="895191" cy="730615"/>
            </a:xfrm>
            <a:custGeom>
              <a:avLst/>
              <a:gdLst/>
              <a:ahLst/>
              <a:cxnLst/>
              <a:rect l="l" t="t" r="r" b="b"/>
              <a:pathLst>
                <a:path w="895191" h="730615">
                  <a:moveTo>
                    <a:pt x="0" y="0"/>
                  </a:moveTo>
                  <a:lnTo>
                    <a:pt x="895191" y="0"/>
                  </a:lnTo>
                  <a:lnTo>
                    <a:pt x="895191" y="730615"/>
                  </a:lnTo>
                  <a:lnTo>
                    <a:pt x="508005" y="73061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490431" y="1573495"/>
              <a:ext cx="94897" cy="948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47652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084168" y="3788254"/>
            <a:ext cx="2440842" cy="673514"/>
            <a:chOff x="2113657" y="4283314"/>
            <a:chExt cx="3647460" cy="673514"/>
          </a:xfrm>
        </p:grpSpPr>
        <p:sp>
          <p:nvSpPr>
            <p:cNvPr id="10" name="TextBox 9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84168" y="2858628"/>
            <a:ext cx="2440842" cy="673514"/>
            <a:chOff x="2113657" y="4283314"/>
            <a:chExt cx="3647460" cy="673514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084168" y="1929001"/>
            <a:ext cx="2440842" cy="673514"/>
            <a:chOff x="2113657" y="4283314"/>
            <a:chExt cx="3647460" cy="673514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8556218" y="1887758"/>
            <a:ext cx="108000" cy="7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Rectangle 18"/>
          <p:cNvSpPr/>
          <p:nvPr/>
        </p:nvSpPr>
        <p:spPr>
          <a:xfrm>
            <a:off x="8556218" y="2817385"/>
            <a:ext cx="108000" cy="7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0" name="Rectangle 19"/>
          <p:cNvSpPr/>
          <p:nvPr/>
        </p:nvSpPr>
        <p:spPr>
          <a:xfrm>
            <a:off x="8556218" y="3747011"/>
            <a:ext cx="108000" cy="7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300192" y="418544"/>
            <a:ext cx="23640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PowerPoint 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B7954F0-DDE9-4468-9221-455C62861FE5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B44C855-3ED0-4B4F-9FDE-ACA304A6EEBB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1009CA15-2DF3-47F2-9E10-C2CD078A24CD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320051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5"/>
                </a:solidFill>
              </a:rPr>
              <a:t>Agenda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49" name="Pentagon 48"/>
          <p:cNvSpPr/>
          <p:nvPr/>
        </p:nvSpPr>
        <p:spPr>
          <a:xfrm>
            <a:off x="2079428" y="1209498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4" name="Rectangle 2"/>
          <p:cNvSpPr/>
          <p:nvPr/>
        </p:nvSpPr>
        <p:spPr>
          <a:xfrm>
            <a:off x="2974842" y="1209498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161101" y="1288494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01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3471098" y="1261972"/>
            <a:ext cx="4845318" cy="483931"/>
            <a:chOff x="2299400" y="1781114"/>
            <a:chExt cx="4576856" cy="483931"/>
          </a:xfrm>
        </p:grpSpPr>
        <p:sp>
          <p:nvSpPr>
            <p:cNvPr id="6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61" name="TextBox 12"/>
            <p:cNvSpPr txBox="1"/>
            <p:nvPr/>
          </p:nvSpPr>
          <p:spPr bwMode="auto">
            <a:xfrm>
              <a:off x="2299400" y="1988046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8" name="Pentagon 107"/>
          <p:cNvSpPr/>
          <p:nvPr/>
        </p:nvSpPr>
        <p:spPr>
          <a:xfrm>
            <a:off x="2079428" y="1907374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9" name="Rectangle 2"/>
          <p:cNvSpPr/>
          <p:nvPr/>
        </p:nvSpPr>
        <p:spPr>
          <a:xfrm>
            <a:off x="2974842" y="1907374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2161101" y="1986370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02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3471098" y="1959848"/>
            <a:ext cx="4845318" cy="483931"/>
            <a:chOff x="2299400" y="1781114"/>
            <a:chExt cx="4576856" cy="483931"/>
          </a:xfrm>
        </p:grpSpPr>
        <p:sp>
          <p:nvSpPr>
            <p:cNvPr id="112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13" name="TextBox 12"/>
            <p:cNvSpPr txBox="1"/>
            <p:nvPr/>
          </p:nvSpPr>
          <p:spPr bwMode="auto">
            <a:xfrm>
              <a:off x="2299400" y="1988046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15" name="Pentagon 114"/>
          <p:cNvSpPr/>
          <p:nvPr/>
        </p:nvSpPr>
        <p:spPr>
          <a:xfrm>
            <a:off x="2079428" y="2605250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6" name="Rectangle 2"/>
          <p:cNvSpPr/>
          <p:nvPr/>
        </p:nvSpPr>
        <p:spPr>
          <a:xfrm>
            <a:off x="2974842" y="2605250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2161101" y="2684246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03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3471098" y="2657724"/>
            <a:ext cx="4845318" cy="483931"/>
            <a:chOff x="2299400" y="1781114"/>
            <a:chExt cx="4576856" cy="483931"/>
          </a:xfrm>
        </p:grpSpPr>
        <p:sp>
          <p:nvSpPr>
            <p:cNvPr id="119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20" name="TextBox 12"/>
            <p:cNvSpPr txBox="1"/>
            <p:nvPr/>
          </p:nvSpPr>
          <p:spPr bwMode="auto">
            <a:xfrm>
              <a:off x="2299400" y="1988046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22" name="Pentagon 121"/>
          <p:cNvSpPr/>
          <p:nvPr/>
        </p:nvSpPr>
        <p:spPr>
          <a:xfrm>
            <a:off x="2079428" y="3303126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3" name="Rectangle 2"/>
          <p:cNvSpPr/>
          <p:nvPr/>
        </p:nvSpPr>
        <p:spPr>
          <a:xfrm>
            <a:off x="2974842" y="3303126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2161101" y="3382122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04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3471098" y="3355600"/>
            <a:ext cx="4845318" cy="483931"/>
            <a:chOff x="2299400" y="1781114"/>
            <a:chExt cx="4576856" cy="483931"/>
          </a:xfrm>
        </p:grpSpPr>
        <p:sp>
          <p:nvSpPr>
            <p:cNvPr id="126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27" name="TextBox 12"/>
            <p:cNvSpPr txBox="1"/>
            <p:nvPr/>
          </p:nvSpPr>
          <p:spPr bwMode="auto">
            <a:xfrm>
              <a:off x="2299400" y="1988046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29" name="Pentagon 128"/>
          <p:cNvSpPr/>
          <p:nvPr/>
        </p:nvSpPr>
        <p:spPr>
          <a:xfrm>
            <a:off x="2079428" y="4001000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0" name="Rectangle 2"/>
          <p:cNvSpPr/>
          <p:nvPr/>
        </p:nvSpPr>
        <p:spPr>
          <a:xfrm>
            <a:off x="2974842" y="4001000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2161101" y="4079996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05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3471098" y="4053474"/>
            <a:ext cx="4845318" cy="483931"/>
            <a:chOff x="2299400" y="1781114"/>
            <a:chExt cx="4576856" cy="483931"/>
          </a:xfrm>
        </p:grpSpPr>
        <p:sp>
          <p:nvSpPr>
            <p:cNvPr id="133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34" name="TextBox 12"/>
            <p:cNvSpPr txBox="1"/>
            <p:nvPr/>
          </p:nvSpPr>
          <p:spPr bwMode="auto">
            <a:xfrm>
              <a:off x="2299400" y="1988046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192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Infographic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42552" y="1945340"/>
            <a:ext cx="8093321" cy="986450"/>
            <a:chOff x="542552" y="1945340"/>
            <a:chExt cx="8093321" cy="986450"/>
          </a:xfrm>
          <a:solidFill>
            <a:schemeClr val="accent5"/>
          </a:solidFill>
        </p:grpSpPr>
        <p:sp>
          <p:nvSpPr>
            <p:cNvPr id="8" name="Round Same Side Corner Rectangle 8"/>
            <p:cNvSpPr/>
            <p:nvPr/>
          </p:nvSpPr>
          <p:spPr>
            <a:xfrm>
              <a:off x="542552" y="1945340"/>
              <a:ext cx="371115" cy="977425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Round Same Side Corner Rectangle 20"/>
            <p:cNvSpPr/>
            <p:nvPr/>
          </p:nvSpPr>
          <p:spPr>
            <a:xfrm rot="10800000">
              <a:off x="948458" y="1945340"/>
              <a:ext cx="462427" cy="986449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Round Same Side Corner Rectangle 8"/>
            <p:cNvSpPr/>
            <p:nvPr/>
          </p:nvSpPr>
          <p:spPr>
            <a:xfrm>
              <a:off x="1445676" y="1945340"/>
              <a:ext cx="371115" cy="977425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Round Same Side Corner Rectangle 20"/>
            <p:cNvSpPr/>
            <p:nvPr/>
          </p:nvSpPr>
          <p:spPr>
            <a:xfrm rot="10800000">
              <a:off x="1851582" y="1945340"/>
              <a:ext cx="462427" cy="986449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Round Same Side Corner Rectangle 8"/>
            <p:cNvSpPr/>
            <p:nvPr/>
          </p:nvSpPr>
          <p:spPr>
            <a:xfrm>
              <a:off x="2348800" y="1945340"/>
              <a:ext cx="371115" cy="977425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Round Same Side Corner Rectangle 20"/>
            <p:cNvSpPr/>
            <p:nvPr/>
          </p:nvSpPr>
          <p:spPr>
            <a:xfrm rot="10800000">
              <a:off x="2754706" y="1945340"/>
              <a:ext cx="462427" cy="986449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Round Same Side Corner Rectangle 8"/>
            <p:cNvSpPr/>
            <p:nvPr/>
          </p:nvSpPr>
          <p:spPr>
            <a:xfrm>
              <a:off x="3251924" y="1945340"/>
              <a:ext cx="371115" cy="977425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Round Same Side Corner Rectangle 20"/>
            <p:cNvSpPr/>
            <p:nvPr/>
          </p:nvSpPr>
          <p:spPr>
            <a:xfrm rot="10800000">
              <a:off x="3657830" y="1945340"/>
              <a:ext cx="462427" cy="986449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Round Same Side Corner Rectangle 8"/>
            <p:cNvSpPr/>
            <p:nvPr/>
          </p:nvSpPr>
          <p:spPr>
            <a:xfrm>
              <a:off x="4155048" y="1945340"/>
              <a:ext cx="371115" cy="977425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Round Same Side Corner Rectangle 20"/>
            <p:cNvSpPr/>
            <p:nvPr/>
          </p:nvSpPr>
          <p:spPr>
            <a:xfrm rot="10800000">
              <a:off x="4560954" y="1945340"/>
              <a:ext cx="462427" cy="986449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Round Same Side Corner Rectangle 8"/>
            <p:cNvSpPr/>
            <p:nvPr/>
          </p:nvSpPr>
          <p:spPr>
            <a:xfrm>
              <a:off x="5058172" y="1945340"/>
              <a:ext cx="371115" cy="977425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Round Same Side Corner Rectangle 20"/>
            <p:cNvSpPr/>
            <p:nvPr/>
          </p:nvSpPr>
          <p:spPr>
            <a:xfrm rot="10800000">
              <a:off x="5464078" y="1945340"/>
              <a:ext cx="462427" cy="986449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Round Same Side Corner Rectangle 8"/>
            <p:cNvSpPr/>
            <p:nvPr/>
          </p:nvSpPr>
          <p:spPr>
            <a:xfrm>
              <a:off x="5961296" y="1945340"/>
              <a:ext cx="371115" cy="977425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Round Same Side Corner Rectangle 20"/>
            <p:cNvSpPr/>
            <p:nvPr/>
          </p:nvSpPr>
          <p:spPr>
            <a:xfrm rot="10800000">
              <a:off x="6367202" y="1945341"/>
              <a:ext cx="462427" cy="986449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2" name="Round Same Side Corner Rectangle 8"/>
            <p:cNvSpPr/>
            <p:nvPr/>
          </p:nvSpPr>
          <p:spPr>
            <a:xfrm>
              <a:off x="6864420" y="1945340"/>
              <a:ext cx="371115" cy="977425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3" name="Round Same Side Corner Rectangle 20"/>
            <p:cNvSpPr/>
            <p:nvPr/>
          </p:nvSpPr>
          <p:spPr>
            <a:xfrm rot="10800000">
              <a:off x="7270326" y="1945340"/>
              <a:ext cx="462427" cy="986449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4" name="Round Same Side Corner Rectangle 8"/>
            <p:cNvSpPr/>
            <p:nvPr/>
          </p:nvSpPr>
          <p:spPr>
            <a:xfrm>
              <a:off x="7767544" y="1945340"/>
              <a:ext cx="371115" cy="977425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Round Same Side Corner Rectangle 20"/>
            <p:cNvSpPr/>
            <p:nvPr/>
          </p:nvSpPr>
          <p:spPr>
            <a:xfrm rot="10800000">
              <a:off x="8173446" y="1945340"/>
              <a:ext cx="462427" cy="986449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437400" y="1122964"/>
            <a:ext cx="626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07804" y="1558628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</a:t>
            </a:r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change colors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photos and Text.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6064" y="3477571"/>
            <a:ext cx="361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</a:t>
            </a: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beautifully designed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You can simply impress your audience and add a unique zing and appeal to your Presentations.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54456" y="3477571"/>
            <a:ext cx="3615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</a:t>
            </a: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modern PowerPoint  Presentation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that is beautifully designed. You can simply impress your audience and add a unique zing and appeal to your Presentations. </a:t>
            </a:r>
          </a:p>
        </p:txBody>
      </p:sp>
      <p:sp>
        <p:nvSpPr>
          <p:cNvPr id="30" name="Left Brace 29"/>
          <p:cNvSpPr/>
          <p:nvPr/>
        </p:nvSpPr>
        <p:spPr>
          <a:xfrm rot="5400000">
            <a:off x="2261157" y="1961261"/>
            <a:ext cx="385181" cy="2656247"/>
          </a:xfrm>
          <a:prstGeom prst="leftBrace">
            <a:avLst>
              <a:gd name="adj1" fmla="val 52270"/>
              <a:gd name="adj2" fmla="val 49675"/>
            </a:avLst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2" name="Left Brace 31"/>
          <p:cNvSpPr/>
          <p:nvPr/>
        </p:nvSpPr>
        <p:spPr>
          <a:xfrm rot="5400000">
            <a:off x="6469549" y="1961262"/>
            <a:ext cx="385181" cy="2656247"/>
          </a:xfrm>
          <a:prstGeom prst="leftBrace">
            <a:avLst>
              <a:gd name="adj1" fmla="val 52270"/>
              <a:gd name="adj2" fmla="val 49675"/>
            </a:avLst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2340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4466"/>
          </a:xfrm>
        </p:spPr>
        <p:txBody>
          <a:bodyPr/>
          <a:lstStyle/>
          <a:p>
            <a:r>
              <a:rPr lang="en-US" altLang="ko-KR" dirty="0">
                <a:solidFill>
                  <a:srgbClr val="1C7DE1"/>
                </a:solidFill>
              </a:rPr>
              <a:t>Chart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3260" y="1131590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2"/>
                </a:solidFill>
                <a:cs typeface="Arial" pitchFamily="34" charset="0"/>
              </a:rPr>
              <a:t>60</a:t>
            </a:r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3260" y="1923678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3"/>
                </a:solidFill>
                <a:cs typeface="Arial" pitchFamily="34" charset="0"/>
              </a:rPr>
              <a:t>40</a:t>
            </a:r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3260" y="2715766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4"/>
                </a:solidFill>
                <a:cs typeface="Arial" pitchFamily="34" charset="0"/>
              </a:rPr>
              <a:t>55</a:t>
            </a:r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3260" y="3507854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5"/>
                </a:solidFill>
                <a:cs typeface="Arial" pitchFamily="34" charset="0"/>
              </a:rPr>
              <a:t>85</a:t>
            </a:r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%</a:t>
            </a:r>
            <a:endParaRPr lang="ko-KR" altLang="en-US" sz="1600" b="1" dirty="0">
              <a:solidFill>
                <a:schemeClr val="accent5"/>
              </a:solidFill>
              <a:cs typeface="Arial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187624" y="1131590"/>
            <a:ext cx="3024336" cy="712619"/>
            <a:chOff x="1062658" y="3986014"/>
            <a:chExt cx="1728192" cy="712619"/>
          </a:xfrm>
        </p:grpSpPr>
        <p:sp>
          <p:nvSpPr>
            <p:cNvPr id="38" name="TextBox 37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62658" y="4236968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187624" y="1923678"/>
            <a:ext cx="3024336" cy="712619"/>
            <a:chOff x="1062658" y="3986014"/>
            <a:chExt cx="1728192" cy="712619"/>
          </a:xfrm>
        </p:grpSpPr>
        <p:sp>
          <p:nvSpPr>
            <p:cNvPr id="41" name="TextBox 40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62658" y="4236968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187624" y="2715766"/>
            <a:ext cx="3024336" cy="712619"/>
            <a:chOff x="1062658" y="3986014"/>
            <a:chExt cx="1728192" cy="712619"/>
          </a:xfrm>
        </p:grpSpPr>
        <p:sp>
          <p:nvSpPr>
            <p:cNvPr id="44" name="TextBox 43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062658" y="4236968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187624" y="3507854"/>
            <a:ext cx="3024336" cy="712619"/>
            <a:chOff x="1062658" y="3986014"/>
            <a:chExt cx="1728192" cy="712619"/>
          </a:xfrm>
        </p:grpSpPr>
        <p:sp>
          <p:nvSpPr>
            <p:cNvPr id="47" name="TextBox 46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062658" y="4236968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0EF7B4CC-3E56-4042-ACE4-36C8AC0FB45A}"/>
              </a:ext>
            </a:extLst>
          </p:cNvPr>
          <p:cNvGrpSpPr/>
          <p:nvPr/>
        </p:nvGrpSpPr>
        <p:grpSpPr>
          <a:xfrm>
            <a:off x="4419732" y="1215960"/>
            <a:ext cx="4049326" cy="3011974"/>
            <a:chOff x="4419732" y="1215960"/>
            <a:chExt cx="4049326" cy="3011974"/>
          </a:xfrm>
        </p:grpSpPr>
        <p:grpSp>
          <p:nvGrpSpPr>
            <p:cNvPr id="14337" name="Group 14336"/>
            <p:cNvGrpSpPr/>
            <p:nvPr/>
          </p:nvGrpSpPr>
          <p:grpSpPr>
            <a:xfrm>
              <a:off x="4419732" y="2017486"/>
              <a:ext cx="4049326" cy="2210448"/>
              <a:chOff x="4427984" y="1923678"/>
              <a:chExt cx="4446552" cy="242728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2" name="Round Same Side Corner Rectangle 21"/>
              <p:cNvSpPr/>
              <p:nvPr/>
            </p:nvSpPr>
            <p:spPr>
              <a:xfrm>
                <a:off x="4427984" y="1923678"/>
                <a:ext cx="288032" cy="2427286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3" name="Round Same Side Corner Rectangle 32"/>
              <p:cNvSpPr/>
              <p:nvPr/>
            </p:nvSpPr>
            <p:spPr>
              <a:xfrm>
                <a:off x="8586504" y="1923678"/>
                <a:ext cx="288032" cy="2427286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4336" name="Rectangle 14335"/>
              <p:cNvSpPr/>
              <p:nvPr/>
            </p:nvSpPr>
            <p:spPr>
              <a:xfrm>
                <a:off x="4586769" y="2139702"/>
                <a:ext cx="4157984" cy="17332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654000" y="3853605"/>
                <a:ext cx="4157984" cy="17332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5639167" y="1215960"/>
              <a:ext cx="819600" cy="3011974"/>
              <a:chOff x="2879712" y="1062493"/>
              <a:chExt cx="900000" cy="3307439"/>
            </a:xfrm>
          </p:grpSpPr>
          <p:sp>
            <p:nvSpPr>
              <p:cNvPr id="24" name="Rectangle 7"/>
              <p:cNvSpPr/>
              <p:nvPr/>
            </p:nvSpPr>
            <p:spPr>
              <a:xfrm>
                <a:off x="2879712" y="1062493"/>
                <a:ext cx="900000" cy="3307439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3307439">
                    <a:moveTo>
                      <a:pt x="90000" y="0"/>
                    </a:moveTo>
                    <a:lnTo>
                      <a:pt x="810000" y="0"/>
                    </a:lnTo>
                    <a:cubicBezTo>
                      <a:pt x="859706" y="0"/>
                      <a:pt x="900000" y="40294"/>
                      <a:pt x="900000" y="90000"/>
                    </a:cubicBezTo>
                    <a:cubicBezTo>
                      <a:pt x="900000" y="139706"/>
                      <a:pt x="859706" y="180000"/>
                      <a:pt x="810000" y="180000"/>
                    </a:cubicBezTo>
                    <a:lnTo>
                      <a:pt x="774000" y="180000"/>
                    </a:lnTo>
                    <a:lnTo>
                      <a:pt x="774000" y="2920263"/>
                    </a:lnTo>
                    <a:lnTo>
                      <a:pt x="767671" y="2920263"/>
                    </a:lnTo>
                    <a:cubicBezTo>
                      <a:pt x="771919" y="2940657"/>
                      <a:pt x="774036" y="2961783"/>
                      <a:pt x="774036" y="2983403"/>
                    </a:cubicBezTo>
                    <a:cubicBezTo>
                      <a:pt x="774036" y="3162363"/>
                      <a:pt x="628960" y="3307439"/>
                      <a:pt x="450000" y="3307439"/>
                    </a:cubicBezTo>
                    <a:cubicBezTo>
                      <a:pt x="271040" y="3307439"/>
                      <a:pt x="125964" y="3162363"/>
                      <a:pt x="125964" y="2983403"/>
                    </a:cubicBezTo>
                    <a:lnTo>
                      <a:pt x="132329" y="2920263"/>
                    </a:lnTo>
                    <a:lnTo>
                      <a:pt x="126000" y="2920263"/>
                    </a:lnTo>
                    <a:lnTo>
                      <a:pt x="126000" y="180000"/>
                    </a:lnTo>
                    <a:lnTo>
                      <a:pt x="90000" y="180000"/>
                    </a:lnTo>
                    <a:cubicBezTo>
                      <a:pt x="40294" y="180000"/>
                      <a:pt x="0" y="139706"/>
                      <a:pt x="0" y="90000"/>
                    </a:cubicBezTo>
                    <a:cubicBezTo>
                      <a:pt x="0" y="40294"/>
                      <a:pt x="40294" y="0"/>
                      <a:pt x="900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097512" y="3813696"/>
                <a:ext cx="464400" cy="464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518826" y="1215960"/>
              <a:ext cx="819600" cy="3011974"/>
              <a:chOff x="2879712" y="1062493"/>
              <a:chExt cx="900000" cy="3307439"/>
            </a:xfrm>
          </p:grpSpPr>
          <p:sp>
            <p:nvSpPr>
              <p:cNvPr id="27" name="Rectangle 7"/>
              <p:cNvSpPr/>
              <p:nvPr/>
            </p:nvSpPr>
            <p:spPr>
              <a:xfrm>
                <a:off x="2879712" y="1062493"/>
                <a:ext cx="900000" cy="3307439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3307439">
                    <a:moveTo>
                      <a:pt x="90000" y="0"/>
                    </a:moveTo>
                    <a:lnTo>
                      <a:pt x="810000" y="0"/>
                    </a:lnTo>
                    <a:cubicBezTo>
                      <a:pt x="859706" y="0"/>
                      <a:pt x="900000" y="40294"/>
                      <a:pt x="900000" y="90000"/>
                    </a:cubicBezTo>
                    <a:cubicBezTo>
                      <a:pt x="900000" y="139706"/>
                      <a:pt x="859706" y="180000"/>
                      <a:pt x="810000" y="180000"/>
                    </a:cubicBezTo>
                    <a:lnTo>
                      <a:pt x="774000" y="180000"/>
                    </a:lnTo>
                    <a:lnTo>
                      <a:pt x="774000" y="2920263"/>
                    </a:lnTo>
                    <a:lnTo>
                      <a:pt x="767671" y="2920263"/>
                    </a:lnTo>
                    <a:cubicBezTo>
                      <a:pt x="771919" y="2940657"/>
                      <a:pt x="774036" y="2961783"/>
                      <a:pt x="774036" y="2983403"/>
                    </a:cubicBezTo>
                    <a:cubicBezTo>
                      <a:pt x="774036" y="3162363"/>
                      <a:pt x="628960" y="3307439"/>
                      <a:pt x="450000" y="3307439"/>
                    </a:cubicBezTo>
                    <a:cubicBezTo>
                      <a:pt x="271040" y="3307439"/>
                      <a:pt x="125964" y="3162363"/>
                      <a:pt x="125964" y="2983403"/>
                    </a:cubicBezTo>
                    <a:lnTo>
                      <a:pt x="132329" y="2920263"/>
                    </a:lnTo>
                    <a:lnTo>
                      <a:pt x="126000" y="2920263"/>
                    </a:lnTo>
                    <a:lnTo>
                      <a:pt x="126000" y="180000"/>
                    </a:lnTo>
                    <a:lnTo>
                      <a:pt x="90000" y="180000"/>
                    </a:lnTo>
                    <a:cubicBezTo>
                      <a:pt x="40294" y="180000"/>
                      <a:pt x="0" y="139706"/>
                      <a:pt x="0" y="90000"/>
                    </a:cubicBezTo>
                    <a:cubicBezTo>
                      <a:pt x="0" y="40294"/>
                      <a:pt x="40294" y="0"/>
                      <a:pt x="900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097512" y="3813696"/>
                <a:ext cx="464400" cy="4644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7398484" y="1215960"/>
              <a:ext cx="819600" cy="3011974"/>
              <a:chOff x="2879712" y="1062493"/>
              <a:chExt cx="900000" cy="3307439"/>
            </a:xfrm>
          </p:grpSpPr>
          <p:sp>
            <p:nvSpPr>
              <p:cNvPr id="30" name="Rectangle 7"/>
              <p:cNvSpPr/>
              <p:nvPr/>
            </p:nvSpPr>
            <p:spPr>
              <a:xfrm>
                <a:off x="2879712" y="1062493"/>
                <a:ext cx="900000" cy="3307439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3307439">
                    <a:moveTo>
                      <a:pt x="90000" y="0"/>
                    </a:moveTo>
                    <a:lnTo>
                      <a:pt x="810000" y="0"/>
                    </a:lnTo>
                    <a:cubicBezTo>
                      <a:pt x="859706" y="0"/>
                      <a:pt x="900000" y="40294"/>
                      <a:pt x="900000" y="90000"/>
                    </a:cubicBezTo>
                    <a:cubicBezTo>
                      <a:pt x="900000" y="139706"/>
                      <a:pt x="859706" y="180000"/>
                      <a:pt x="810000" y="180000"/>
                    </a:cubicBezTo>
                    <a:lnTo>
                      <a:pt x="774000" y="180000"/>
                    </a:lnTo>
                    <a:lnTo>
                      <a:pt x="774000" y="2920263"/>
                    </a:lnTo>
                    <a:lnTo>
                      <a:pt x="767671" y="2920263"/>
                    </a:lnTo>
                    <a:cubicBezTo>
                      <a:pt x="771919" y="2940657"/>
                      <a:pt x="774036" y="2961783"/>
                      <a:pt x="774036" y="2983403"/>
                    </a:cubicBezTo>
                    <a:cubicBezTo>
                      <a:pt x="774036" y="3162363"/>
                      <a:pt x="628960" y="3307439"/>
                      <a:pt x="450000" y="3307439"/>
                    </a:cubicBezTo>
                    <a:cubicBezTo>
                      <a:pt x="271040" y="3307439"/>
                      <a:pt x="125964" y="3162363"/>
                      <a:pt x="125964" y="2983403"/>
                    </a:cubicBezTo>
                    <a:lnTo>
                      <a:pt x="132329" y="2920263"/>
                    </a:lnTo>
                    <a:lnTo>
                      <a:pt x="126000" y="2920263"/>
                    </a:lnTo>
                    <a:lnTo>
                      <a:pt x="126000" y="180000"/>
                    </a:lnTo>
                    <a:lnTo>
                      <a:pt x="90000" y="180000"/>
                    </a:lnTo>
                    <a:cubicBezTo>
                      <a:pt x="40294" y="180000"/>
                      <a:pt x="0" y="139706"/>
                      <a:pt x="0" y="90000"/>
                    </a:cubicBezTo>
                    <a:cubicBezTo>
                      <a:pt x="0" y="40294"/>
                      <a:pt x="40294" y="0"/>
                      <a:pt x="900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3088040" y="3813695"/>
                <a:ext cx="464400" cy="464401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76761" y="1215960"/>
              <a:ext cx="819600" cy="3011974"/>
              <a:chOff x="2898656" y="1062493"/>
              <a:chExt cx="900000" cy="3307439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898656" y="1062493"/>
                <a:ext cx="900000" cy="3307439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3307439">
                    <a:moveTo>
                      <a:pt x="90000" y="0"/>
                    </a:moveTo>
                    <a:lnTo>
                      <a:pt x="810000" y="0"/>
                    </a:lnTo>
                    <a:cubicBezTo>
                      <a:pt x="859706" y="0"/>
                      <a:pt x="900000" y="40294"/>
                      <a:pt x="900000" y="90000"/>
                    </a:cubicBezTo>
                    <a:cubicBezTo>
                      <a:pt x="900000" y="139706"/>
                      <a:pt x="859706" y="180000"/>
                      <a:pt x="810000" y="180000"/>
                    </a:cubicBezTo>
                    <a:lnTo>
                      <a:pt x="774000" y="180000"/>
                    </a:lnTo>
                    <a:lnTo>
                      <a:pt x="774000" y="2920263"/>
                    </a:lnTo>
                    <a:lnTo>
                      <a:pt x="767671" y="2920263"/>
                    </a:lnTo>
                    <a:cubicBezTo>
                      <a:pt x="771919" y="2940657"/>
                      <a:pt x="774036" y="2961783"/>
                      <a:pt x="774036" y="2983403"/>
                    </a:cubicBezTo>
                    <a:cubicBezTo>
                      <a:pt x="774036" y="3162363"/>
                      <a:pt x="628960" y="3307439"/>
                      <a:pt x="450000" y="3307439"/>
                    </a:cubicBezTo>
                    <a:cubicBezTo>
                      <a:pt x="271040" y="3307439"/>
                      <a:pt x="125964" y="3162363"/>
                      <a:pt x="125964" y="2983403"/>
                    </a:cubicBezTo>
                    <a:lnTo>
                      <a:pt x="132329" y="2920263"/>
                    </a:lnTo>
                    <a:lnTo>
                      <a:pt x="126000" y="2920263"/>
                    </a:lnTo>
                    <a:lnTo>
                      <a:pt x="126000" y="180000"/>
                    </a:lnTo>
                    <a:lnTo>
                      <a:pt x="90000" y="180000"/>
                    </a:lnTo>
                    <a:cubicBezTo>
                      <a:pt x="40294" y="180000"/>
                      <a:pt x="0" y="139706"/>
                      <a:pt x="0" y="90000"/>
                    </a:cubicBezTo>
                    <a:cubicBezTo>
                      <a:pt x="0" y="40294"/>
                      <a:pt x="40294" y="0"/>
                      <a:pt x="900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106985" y="3813695"/>
                <a:ext cx="464400" cy="464401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aphicFrame>
          <p:nvGraphicFramePr>
            <p:cNvPr id="6" name="차트 5">
              <a:extLst>
                <a:ext uri="{FF2B5EF4-FFF2-40B4-BE49-F238E27FC236}">
                  <a16:creationId xmlns:a16="http://schemas.microsoft.com/office/drawing/2014/main" id="{3B29A67E-A41B-402B-A136-CDDC154B578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18528019"/>
                </p:ext>
              </p:extLst>
            </p:nvPr>
          </p:nvGraphicFramePr>
          <p:xfrm>
            <a:off x="4596223" y="1422176"/>
            <a:ext cx="3786537" cy="26686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49" name="TextBox 48"/>
          <p:cNvSpPr txBox="1"/>
          <p:nvPr/>
        </p:nvSpPr>
        <p:spPr>
          <a:xfrm>
            <a:off x="4790155" y="2342453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68464" y="288126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40%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32220" y="247203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55%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20504" y="1679950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85%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830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67544" y="701775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PowerPoint </a:t>
            </a:r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544" y="2785939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543" y="2245881"/>
            <a:ext cx="30243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OF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kumimoji="0"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PRESENTATION HERE   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AD91861-D085-40AB-A88C-1553716C6288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A711E7AC-DF4B-447D-A2F9-6B7A87CDDCB8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2779782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5"/>
                </a:solidFill>
              </a:rPr>
              <a:t>Infographic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6" name="Oval 5"/>
          <p:cNvSpPr/>
          <p:nvPr/>
        </p:nvSpPr>
        <p:spPr>
          <a:xfrm>
            <a:off x="4234287" y="1859586"/>
            <a:ext cx="675368" cy="67536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Oval 6"/>
          <p:cNvSpPr/>
          <p:nvPr/>
        </p:nvSpPr>
        <p:spPr>
          <a:xfrm>
            <a:off x="2558199" y="1211928"/>
            <a:ext cx="675368" cy="6753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Oval 7"/>
          <p:cNvSpPr/>
          <p:nvPr/>
        </p:nvSpPr>
        <p:spPr>
          <a:xfrm>
            <a:off x="1894052" y="2355726"/>
            <a:ext cx="675368" cy="67536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" name="Oval 8"/>
          <p:cNvSpPr/>
          <p:nvPr/>
        </p:nvSpPr>
        <p:spPr>
          <a:xfrm>
            <a:off x="6574522" y="2355726"/>
            <a:ext cx="675368" cy="67536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Oval 9"/>
          <p:cNvSpPr/>
          <p:nvPr/>
        </p:nvSpPr>
        <p:spPr>
          <a:xfrm>
            <a:off x="5909787" y="1167819"/>
            <a:ext cx="675368" cy="6753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36"/>
          <p:cNvSpPr/>
          <p:nvPr/>
        </p:nvSpPr>
        <p:spPr>
          <a:xfrm>
            <a:off x="2738047" y="1417673"/>
            <a:ext cx="315672" cy="26387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ounded Rectangle 27"/>
          <p:cNvSpPr/>
          <p:nvPr/>
        </p:nvSpPr>
        <p:spPr>
          <a:xfrm>
            <a:off x="2055187" y="2557797"/>
            <a:ext cx="353097" cy="27122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Donut 39"/>
          <p:cNvSpPr/>
          <p:nvPr/>
        </p:nvSpPr>
        <p:spPr>
          <a:xfrm>
            <a:off x="6083316" y="1322561"/>
            <a:ext cx="358989" cy="35898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16"/>
          <p:cNvSpPr/>
          <p:nvPr/>
        </p:nvSpPr>
        <p:spPr>
          <a:xfrm>
            <a:off x="4392505" y="2079303"/>
            <a:ext cx="358989" cy="235933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5" name="Rounded Rectangle 7"/>
          <p:cNvSpPr>
            <a:spLocks noChangeAspect="1"/>
          </p:cNvSpPr>
          <p:nvPr/>
        </p:nvSpPr>
        <p:spPr>
          <a:xfrm>
            <a:off x="6738811" y="2505023"/>
            <a:ext cx="375440" cy="32400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347864" y="1120522"/>
            <a:ext cx="2448272" cy="673514"/>
            <a:chOff x="2113657" y="4283314"/>
            <a:chExt cx="3647460" cy="673514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39552" y="1100308"/>
            <a:ext cx="1868732" cy="858180"/>
            <a:chOff x="2113657" y="4283314"/>
            <a:chExt cx="3647460" cy="858180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495163"/>
              <a:ext cx="3647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55576" y="3131507"/>
            <a:ext cx="1868732" cy="858180"/>
            <a:chOff x="2113657" y="4283314"/>
            <a:chExt cx="3647460" cy="858180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495163"/>
              <a:ext cx="3647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735716" y="1100308"/>
            <a:ext cx="1868732" cy="858180"/>
            <a:chOff x="2113657" y="4283314"/>
            <a:chExt cx="3647460" cy="858180"/>
          </a:xfrm>
        </p:grpSpPr>
        <p:sp>
          <p:nvSpPr>
            <p:cNvPr id="27" name="TextBox 26"/>
            <p:cNvSpPr txBox="1"/>
            <p:nvPr/>
          </p:nvSpPr>
          <p:spPr>
            <a:xfrm>
              <a:off x="2113657" y="4495163"/>
              <a:ext cx="3647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516216" y="3131507"/>
            <a:ext cx="1868732" cy="858180"/>
            <a:chOff x="2113657" y="4283314"/>
            <a:chExt cx="3647460" cy="858180"/>
          </a:xfrm>
        </p:grpSpPr>
        <p:sp>
          <p:nvSpPr>
            <p:cNvPr id="30" name="TextBox 29"/>
            <p:cNvSpPr txBox="1"/>
            <p:nvPr/>
          </p:nvSpPr>
          <p:spPr>
            <a:xfrm>
              <a:off x="2113657" y="4495163"/>
              <a:ext cx="36474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7A96476-ADFA-4F26-AF49-1A32EAFA9181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2496250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차트 19">
            <a:extLst>
              <a:ext uri="{FF2B5EF4-FFF2-40B4-BE49-F238E27FC236}">
                <a16:creationId xmlns:a16="http://schemas.microsoft.com/office/drawing/2014/main" id="{90CFAD60-9899-428A-BF07-D2F0F3CCF7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0056128"/>
              </p:ext>
            </p:extLst>
          </p:nvPr>
        </p:nvGraphicFramePr>
        <p:xfrm>
          <a:off x="510688" y="241429"/>
          <a:ext cx="4341920" cy="427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3579"/>
            <a:ext cx="2267744" cy="1573823"/>
          </a:xfrm>
        </p:spPr>
        <p:txBody>
          <a:bodyPr/>
          <a:lstStyle/>
          <a:p>
            <a:pPr algn="r"/>
            <a:r>
              <a:rPr lang="en-US" altLang="ko-KR" dirty="0">
                <a:solidFill>
                  <a:schemeClr val="accent5"/>
                </a:solidFill>
              </a:rPr>
              <a:t>Chart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12" name="Oval 21"/>
          <p:cNvSpPr>
            <a:spLocks noChangeAspect="1"/>
          </p:cNvSpPr>
          <p:nvPr/>
        </p:nvSpPr>
        <p:spPr>
          <a:xfrm>
            <a:off x="2844935" y="3615002"/>
            <a:ext cx="396750" cy="40006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Rectangle 9"/>
          <p:cNvSpPr/>
          <p:nvPr/>
        </p:nvSpPr>
        <p:spPr>
          <a:xfrm>
            <a:off x="1115616" y="2569706"/>
            <a:ext cx="356493" cy="33370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Rectangle 30"/>
          <p:cNvSpPr/>
          <p:nvPr/>
        </p:nvSpPr>
        <p:spPr>
          <a:xfrm>
            <a:off x="3961298" y="1854512"/>
            <a:ext cx="319399" cy="31846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730877" y="563522"/>
            <a:ext cx="1236458" cy="864603"/>
            <a:chOff x="4320399" y="1245513"/>
            <a:chExt cx="1884146" cy="864603"/>
          </a:xfrm>
        </p:grpSpPr>
        <p:sp>
          <p:nvSpPr>
            <p:cNvPr id="16" name="TextBox 15"/>
            <p:cNvSpPr txBox="1"/>
            <p:nvPr/>
          </p:nvSpPr>
          <p:spPr>
            <a:xfrm>
              <a:off x="4320399" y="1463785"/>
              <a:ext cx="18841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20399" y="1245513"/>
              <a:ext cx="1884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03848" y="2459561"/>
            <a:ext cx="1076849" cy="1233935"/>
            <a:chOff x="4320399" y="1245513"/>
            <a:chExt cx="1884146" cy="1233935"/>
          </a:xfrm>
        </p:grpSpPr>
        <p:sp>
          <p:nvSpPr>
            <p:cNvPr id="25" name="TextBox 24"/>
            <p:cNvSpPr txBox="1"/>
            <p:nvPr/>
          </p:nvSpPr>
          <p:spPr>
            <a:xfrm>
              <a:off x="4320399" y="1463785"/>
              <a:ext cx="188414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  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20399" y="1245513"/>
              <a:ext cx="1884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412274" y="3339602"/>
            <a:ext cx="1236458" cy="864603"/>
            <a:chOff x="4320399" y="1245513"/>
            <a:chExt cx="1884146" cy="864603"/>
          </a:xfrm>
        </p:grpSpPr>
        <p:sp>
          <p:nvSpPr>
            <p:cNvPr id="28" name="TextBox 27"/>
            <p:cNvSpPr txBox="1"/>
            <p:nvPr/>
          </p:nvSpPr>
          <p:spPr>
            <a:xfrm>
              <a:off x="4320399" y="1463785"/>
              <a:ext cx="18841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   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20399" y="1245513"/>
              <a:ext cx="1884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0" name="Rectangle 5"/>
          <p:cNvSpPr/>
          <p:nvPr/>
        </p:nvSpPr>
        <p:spPr>
          <a:xfrm>
            <a:off x="827584" y="1578127"/>
            <a:ext cx="775836" cy="779354"/>
          </a:xfrm>
          <a:custGeom>
            <a:avLst/>
            <a:gdLst/>
            <a:ahLst/>
            <a:cxnLst/>
            <a:rect l="l" t="t" r="r" b="b"/>
            <a:pathLst>
              <a:path w="3232324" h="3246981">
                <a:moveTo>
                  <a:pt x="2582027" y="1122104"/>
                </a:moveTo>
                <a:lnTo>
                  <a:pt x="2470718" y="1909817"/>
                </a:lnTo>
                <a:lnTo>
                  <a:pt x="2655176" y="1909817"/>
                </a:lnTo>
                <a:lnTo>
                  <a:pt x="2894235" y="1122104"/>
                </a:lnTo>
                <a:close/>
                <a:moveTo>
                  <a:pt x="1983935" y="1122104"/>
                </a:moveTo>
                <a:lnTo>
                  <a:pt x="1983935" y="1909817"/>
                </a:lnTo>
                <a:lnTo>
                  <a:pt x="2179857" y="1909817"/>
                </a:lnTo>
                <a:lnTo>
                  <a:pt x="2291166" y="1122104"/>
                </a:lnTo>
                <a:close/>
                <a:moveTo>
                  <a:pt x="1364730" y="1122104"/>
                </a:moveTo>
                <a:lnTo>
                  <a:pt x="1528171" y="1909817"/>
                </a:lnTo>
                <a:lnTo>
                  <a:pt x="1695935" y="1909817"/>
                </a:lnTo>
                <a:lnTo>
                  <a:pt x="1695935" y="1122104"/>
                </a:lnTo>
                <a:close/>
                <a:moveTo>
                  <a:pt x="809062" y="1122104"/>
                </a:moveTo>
                <a:lnTo>
                  <a:pt x="1020129" y="1909817"/>
                </a:lnTo>
                <a:lnTo>
                  <a:pt x="1234038" y="1909817"/>
                </a:lnTo>
                <a:lnTo>
                  <a:pt x="1070597" y="1122104"/>
                </a:lnTo>
                <a:close/>
                <a:moveTo>
                  <a:pt x="508395" y="0"/>
                </a:moveTo>
                <a:lnTo>
                  <a:pt x="731892" y="834104"/>
                </a:lnTo>
                <a:lnTo>
                  <a:pt x="3079752" y="834104"/>
                </a:lnTo>
                <a:lnTo>
                  <a:pt x="3079752" y="837748"/>
                </a:lnTo>
                <a:cubicBezTo>
                  <a:pt x="3095169" y="835588"/>
                  <a:pt x="3111022" y="837487"/>
                  <a:pt x="3126689" y="842241"/>
                </a:cubicBezTo>
                <a:lnTo>
                  <a:pt x="3132119" y="843889"/>
                </a:lnTo>
                <a:cubicBezTo>
                  <a:pt x="3206721" y="866530"/>
                  <a:pt x="3248844" y="945361"/>
                  <a:pt x="3226204" y="1019963"/>
                </a:cubicBezTo>
                <a:lnTo>
                  <a:pt x="2897169" y="2104152"/>
                </a:lnTo>
                <a:cubicBezTo>
                  <a:pt x="2874528" y="2178754"/>
                  <a:pt x="2795697" y="2220878"/>
                  <a:pt x="2721095" y="2198237"/>
                </a:cubicBezTo>
                <a:lnTo>
                  <a:pt x="2719712" y="2197817"/>
                </a:lnTo>
                <a:lnTo>
                  <a:pt x="1097298" y="2197817"/>
                </a:lnTo>
                <a:lnTo>
                  <a:pt x="1164401" y="2448247"/>
                </a:lnTo>
                <a:lnTo>
                  <a:pt x="2790580" y="2448247"/>
                </a:lnTo>
                <a:lnTo>
                  <a:pt x="2790580" y="2727282"/>
                </a:lnTo>
                <a:cubicBezTo>
                  <a:pt x="2870792" y="2776244"/>
                  <a:pt x="2923892" y="2864731"/>
                  <a:pt x="2923892" y="2965619"/>
                </a:cubicBezTo>
                <a:cubicBezTo>
                  <a:pt x="2923892" y="3121011"/>
                  <a:pt x="2797922" y="3246981"/>
                  <a:pt x="2642530" y="3246981"/>
                </a:cubicBezTo>
                <a:cubicBezTo>
                  <a:pt x="2487138" y="3246981"/>
                  <a:pt x="2361168" y="3121011"/>
                  <a:pt x="2361168" y="2965619"/>
                </a:cubicBezTo>
                <a:cubicBezTo>
                  <a:pt x="2361168" y="2870712"/>
                  <a:pt x="2408159" y="2786780"/>
                  <a:pt x="2480445" y="2736247"/>
                </a:cubicBezTo>
                <a:lnTo>
                  <a:pt x="1241570" y="2736247"/>
                </a:lnTo>
                <a:lnTo>
                  <a:pt x="1242001" y="2737856"/>
                </a:lnTo>
                <a:cubicBezTo>
                  <a:pt x="1313232" y="2788385"/>
                  <a:pt x="1359328" y="2871619"/>
                  <a:pt x="1359328" y="2965619"/>
                </a:cubicBezTo>
                <a:cubicBezTo>
                  <a:pt x="1359328" y="3121011"/>
                  <a:pt x="1233358" y="3246981"/>
                  <a:pt x="1077966" y="3246981"/>
                </a:cubicBezTo>
                <a:cubicBezTo>
                  <a:pt x="922574" y="3246981"/>
                  <a:pt x="796604" y="3121011"/>
                  <a:pt x="796604" y="2965619"/>
                </a:cubicBezTo>
                <a:cubicBezTo>
                  <a:pt x="796604" y="2860780"/>
                  <a:pt x="853945" y="2769332"/>
                  <a:pt x="939600" y="2722026"/>
                </a:cubicBezTo>
                <a:lnTo>
                  <a:pt x="291534" y="303409"/>
                </a:lnTo>
                <a:lnTo>
                  <a:pt x="0" y="303409"/>
                </a:lnTo>
                <a:lnTo>
                  <a:pt x="0" y="15409"/>
                </a:lnTo>
                <a:lnTo>
                  <a:pt x="450887" y="15409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1" name="Block Arc 14"/>
          <p:cNvSpPr/>
          <p:nvPr/>
        </p:nvSpPr>
        <p:spPr>
          <a:xfrm rot="16200000">
            <a:off x="1952841" y="1657132"/>
            <a:ext cx="1471684" cy="1472652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48065" y="961156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PowerPoint 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8065" y="1707654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You can simply impress your audience and add a unique zing and appeal to your Presentations.  </a:t>
            </a:r>
          </a:p>
        </p:txBody>
      </p:sp>
    </p:spTree>
    <p:extLst>
      <p:ext uri="{BB962C8B-B14F-4D97-AF65-F5344CB8AC3E}">
        <p14:creationId xmlns:p14="http://schemas.microsoft.com/office/powerpoint/2010/main" val="2177895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5"/>
                </a:solidFill>
              </a:rPr>
              <a:t>Table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982538"/>
              </p:ext>
            </p:extLst>
          </p:nvPr>
        </p:nvGraphicFramePr>
        <p:xfrm>
          <a:off x="587896" y="1064016"/>
          <a:ext cx="1823864" cy="324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474679"/>
              </p:ext>
            </p:extLst>
          </p:nvPr>
        </p:nvGraphicFramePr>
        <p:xfrm>
          <a:off x="2636011" y="1064016"/>
          <a:ext cx="1823864" cy="324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804961"/>
              </p:ext>
            </p:extLst>
          </p:nvPr>
        </p:nvGraphicFramePr>
        <p:xfrm>
          <a:off x="4684126" y="1064016"/>
          <a:ext cx="1823864" cy="324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accent4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accent4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337609"/>
              </p:ext>
            </p:extLst>
          </p:nvPr>
        </p:nvGraphicFramePr>
        <p:xfrm>
          <a:off x="6732240" y="1064016"/>
          <a:ext cx="1823864" cy="324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accent5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accent5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Rectangle 9"/>
          <p:cNvSpPr/>
          <p:nvPr/>
        </p:nvSpPr>
        <p:spPr>
          <a:xfrm>
            <a:off x="1331640" y="1779662"/>
            <a:ext cx="332123" cy="31089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Oval 21"/>
          <p:cNvSpPr>
            <a:spLocks noChangeAspect="1"/>
          </p:cNvSpPr>
          <p:nvPr/>
        </p:nvSpPr>
        <p:spPr>
          <a:xfrm>
            <a:off x="7524328" y="1790357"/>
            <a:ext cx="297715" cy="30020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Rectangle 16"/>
          <p:cNvSpPr/>
          <p:nvPr/>
        </p:nvSpPr>
        <p:spPr>
          <a:xfrm rot="1795255">
            <a:off x="5518268" y="1741518"/>
            <a:ext cx="215964" cy="387184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Rounded Rectangle 7"/>
          <p:cNvSpPr/>
          <p:nvPr/>
        </p:nvSpPr>
        <p:spPr>
          <a:xfrm>
            <a:off x="3419872" y="1779662"/>
            <a:ext cx="358474" cy="30935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218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483518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PowerPoint 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207642"/>
            <a:ext cx="2160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You can simply impress your audience and add a unique zing and appeal to your Presentations.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3" y="1667584"/>
            <a:ext cx="22358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PRESENTATION HERE   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422324" y="3938313"/>
            <a:ext cx="2440842" cy="673514"/>
            <a:chOff x="2113657" y="4283314"/>
            <a:chExt cx="3647460" cy="673514"/>
          </a:xfrm>
        </p:grpSpPr>
        <p:sp>
          <p:nvSpPr>
            <p:cNvPr id="17" name="TextBox 16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9" name="Rectangle 23"/>
          <p:cNvSpPr/>
          <p:nvPr/>
        </p:nvSpPr>
        <p:spPr>
          <a:xfrm>
            <a:off x="6703854" y="3572677"/>
            <a:ext cx="480907" cy="282881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Rectangle 30"/>
          <p:cNvSpPr/>
          <p:nvPr/>
        </p:nvSpPr>
        <p:spPr>
          <a:xfrm>
            <a:off x="6719149" y="2061122"/>
            <a:ext cx="334274" cy="333296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Rectangle 16"/>
          <p:cNvSpPr/>
          <p:nvPr/>
        </p:nvSpPr>
        <p:spPr>
          <a:xfrm>
            <a:off x="6644330" y="627534"/>
            <a:ext cx="388500" cy="255328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422324" y="2500300"/>
            <a:ext cx="2440842" cy="673514"/>
            <a:chOff x="2113657" y="4283314"/>
            <a:chExt cx="3647460" cy="673514"/>
          </a:xfrm>
        </p:grpSpPr>
        <p:sp>
          <p:nvSpPr>
            <p:cNvPr id="23" name="TextBox 22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422324" y="1062287"/>
            <a:ext cx="2440842" cy="673514"/>
            <a:chOff x="2113657" y="4283314"/>
            <a:chExt cx="3647460" cy="673514"/>
          </a:xfrm>
        </p:grpSpPr>
        <p:sp>
          <p:nvSpPr>
            <p:cNvPr id="26" name="TextBox 25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B63ED0C-D9C2-467F-ACA7-CA41DC82D185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B5B63E38-E2E1-45E6-846C-5CA7F34F1A83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27292CB6-67E7-437C-89F8-7A7F3638133A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958225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5"/>
                </a:solidFill>
              </a:rPr>
              <a:t>Table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99563"/>
              </p:ext>
            </p:extLst>
          </p:nvPr>
        </p:nvGraphicFramePr>
        <p:xfrm>
          <a:off x="2087896" y="1180207"/>
          <a:ext cx="1548000" cy="3037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938392"/>
              </p:ext>
            </p:extLst>
          </p:nvPr>
        </p:nvGraphicFramePr>
        <p:xfrm>
          <a:off x="3743931" y="1180207"/>
          <a:ext cx="1548000" cy="3037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992641"/>
              </p:ext>
            </p:extLst>
          </p:nvPr>
        </p:nvGraphicFramePr>
        <p:xfrm>
          <a:off x="7056000" y="1180207"/>
          <a:ext cx="1548000" cy="3037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201385"/>
              </p:ext>
            </p:extLst>
          </p:nvPr>
        </p:nvGraphicFramePr>
        <p:xfrm>
          <a:off x="5399966" y="1180207"/>
          <a:ext cx="1548000" cy="3037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30926" y="2024798"/>
            <a:ext cx="14397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Calibri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0926" y="2480813"/>
            <a:ext cx="14397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Calibri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0926" y="2936828"/>
            <a:ext cx="14397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Calibri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0926" y="3392843"/>
            <a:ext cx="14397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Calibri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0926" y="3848858"/>
            <a:ext cx="14397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Calibri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609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9" name="그룹 298">
            <a:extLst>
              <a:ext uri="{FF2B5EF4-FFF2-40B4-BE49-F238E27FC236}">
                <a16:creationId xmlns:a16="http://schemas.microsoft.com/office/drawing/2014/main" id="{35402EEE-AA41-4F62-BC14-3A684B01140C}"/>
              </a:ext>
            </a:extLst>
          </p:cNvPr>
          <p:cNvGrpSpPr/>
          <p:nvPr/>
        </p:nvGrpSpPr>
        <p:grpSpPr>
          <a:xfrm>
            <a:off x="3768931" y="1165725"/>
            <a:ext cx="5109877" cy="2981022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00" name="Freeform 8">
              <a:extLst>
                <a:ext uri="{FF2B5EF4-FFF2-40B4-BE49-F238E27FC236}">
                  <a16:creationId xmlns:a16="http://schemas.microsoft.com/office/drawing/2014/main" id="{5F2332E8-FD47-4B0B-8970-F0D879CD6D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1" name="Freeform 9">
              <a:extLst>
                <a:ext uri="{FF2B5EF4-FFF2-40B4-BE49-F238E27FC236}">
                  <a16:creationId xmlns:a16="http://schemas.microsoft.com/office/drawing/2014/main" id="{9542E9E5-9357-4670-B570-0F6F8CA517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2" name="Freeform 10">
              <a:extLst>
                <a:ext uri="{FF2B5EF4-FFF2-40B4-BE49-F238E27FC236}">
                  <a16:creationId xmlns:a16="http://schemas.microsoft.com/office/drawing/2014/main" id="{78947DCF-33D8-48F0-AF67-3EC682350A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3" name="Freeform 11">
              <a:extLst>
                <a:ext uri="{FF2B5EF4-FFF2-40B4-BE49-F238E27FC236}">
                  <a16:creationId xmlns:a16="http://schemas.microsoft.com/office/drawing/2014/main" id="{E30F65C3-8595-4803-A94B-3810EC4DAF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Worldmap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0000" y="1129082"/>
            <a:ext cx="3023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PowerPoint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Presentation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0000" y="1710654"/>
            <a:ext cx="30238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3617492074"/>
              </p:ext>
            </p:extLst>
          </p:nvPr>
        </p:nvGraphicFramePr>
        <p:xfrm>
          <a:off x="580653" y="2815574"/>
          <a:ext cx="3249927" cy="1379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102203" y="295659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07704" y="3323514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40%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47339" y="372179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80%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ardrop 6"/>
          <p:cNvSpPr/>
          <p:nvPr/>
        </p:nvSpPr>
        <p:spPr>
          <a:xfrm rot="8100000">
            <a:off x="5240265" y="2903276"/>
            <a:ext cx="445195" cy="44519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8" name="Teardrop 6"/>
          <p:cNvSpPr/>
          <p:nvPr/>
        </p:nvSpPr>
        <p:spPr>
          <a:xfrm rot="8100000">
            <a:off x="7021750" y="2024189"/>
            <a:ext cx="573256" cy="573257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9" name="Teardrop 6"/>
          <p:cNvSpPr/>
          <p:nvPr/>
        </p:nvSpPr>
        <p:spPr>
          <a:xfrm rot="8100000">
            <a:off x="4588520" y="2318975"/>
            <a:ext cx="271974" cy="27197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32374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F7630736-FBA5-463E-B3C3-E39443DD9238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3568" y="437058"/>
            <a:ext cx="3635896" cy="1558628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ko-KR" dirty="0">
                <a:solidFill>
                  <a:schemeClr val="bg1"/>
                </a:solidFill>
              </a:rPr>
              <a:t>Worldmap Layout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1" name="Text Placeholder 13"/>
          <p:cNvSpPr txBox="1">
            <a:spLocks/>
          </p:cNvSpPr>
          <p:nvPr/>
        </p:nvSpPr>
        <p:spPr>
          <a:xfrm>
            <a:off x="683568" y="2715766"/>
            <a:ext cx="2293105" cy="73935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3568" y="3531661"/>
            <a:ext cx="30238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4" name="Freeform 8"/>
          <p:cNvSpPr>
            <a:spLocks noEditPoints="1"/>
          </p:cNvSpPr>
          <p:nvPr/>
        </p:nvSpPr>
        <p:spPr bwMode="auto">
          <a:xfrm>
            <a:off x="5485724" y="484056"/>
            <a:ext cx="3093416" cy="4432568"/>
          </a:xfrm>
          <a:custGeom>
            <a:avLst/>
            <a:gdLst>
              <a:gd name="T0" fmla="*/ 1307 w 2407"/>
              <a:gd name="T1" fmla="*/ 3296 h 3449"/>
              <a:gd name="T2" fmla="*/ 1393 w 2407"/>
              <a:gd name="T3" fmla="*/ 3433 h 3449"/>
              <a:gd name="T4" fmla="*/ 1318 w 2407"/>
              <a:gd name="T5" fmla="*/ 3430 h 3449"/>
              <a:gd name="T6" fmla="*/ 1232 w 2407"/>
              <a:gd name="T7" fmla="*/ 3392 h 3449"/>
              <a:gd name="T8" fmla="*/ 1634 w 2407"/>
              <a:gd name="T9" fmla="*/ 3254 h 3449"/>
              <a:gd name="T10" fmla="*/ 1670 w 2407"/>
              <a:gd name="T11" fmla="*/ 3273 h 3449"/>
              <a:gd name="T12" fmla="*/ 1271 w 2407"/>
              <a:gd name="T13" fmla="*/ 2772 h 3449"/>
              <a:gd name="T14" fmla="*/ 1634 w 2407"/>
              <a:gd name="T15" fmla="*/ 719 h 3449"/>
              <a:gd name="T16" fmla="*/ 1040 w 2407"/>
              <a:gd name="T17" fmla="*/ 126 h 3449"/>
              <a:gd name="T18" fmla="*/ 543 w 2407"/>
              <a:gd name="T19" fmla="*/ 2 h 3449"/>
              <a:gd name="T20" fmla="*/ 509 w 2407"/>
              <a:gd name="T21" fmla="*/ 156 h 3449"/>
              <a:gd name="T22" fmla="*/ 550 w 2407"/>
              <a:gd name="T23" fmla="*/ 68 h 3449"/>
              <a:gd name="T24" fmla="*/ 672 w 2407"/>
              <a:gd name="T25" fmla="*/ 51 h 3449"/>
              <a:gd name="T26" fmla="*/ 1009 w 2407"/>
              <a:gd name="T27" fmla="*/ 100 h 3449"/>
              <a:gd name="T28" fmla="*/ 1065 w 2407"/>
              <a:gd name="T29" fmla="*/ 182 h 3449"/>
              <a:gd name="T30" fmla="*/ 1234 w 2407"/>
              <a:gd name="T31" fmla="*/ 302 h 3449"/>
              <a:gd name="T32" fmla="*/ 1454 w 2407"/>
              <a:gd name="T33" fmla="*/ 346 h 3449"/>
              <a:gd name="T34" fmla="*/ 1562 w 2407"/>
              <a:gd name="T35" fmla="*/ 475 h 3449"/>
              <a:gd name="T36" fmla="*/ 1613 w 2407"/>
              <a:gd name="T37" fmla="*/ 548 h 3449"/>
              <a:gd name="T38" fmla="*/ 1576 w 2407"/>
              <a:gd name="T39" fmla="*/ 711 h 3449"/>
              <a:gd name="T40" fmla="*/ 1869 w 2407"/>
              <a:gd name="T41" fmla="*/ 714 h 3449"/>
              <a:gd name="T42" fmla="*/ 2220 w 2407"/>
              <a:gd name="T43" fmla="*/ 840 h 3449"/>
              <a:gd name="T44" fmla="*/ 2292 w 2407"/>
              <a:gd name="T45" fmla="*/ 1194 h 3449"/>
              <a:gd name="T46" fmla="*/ 2206 w 2407"/>
              <a:gd name="T47" fmla="*/ 1477 h 3449"/>
              <a:gd name="T48" fmla="*/ 2136 w 2407"/>
              <a:gd name="T49" fmla="*/ 1733 h 3449"/>
              <a:gd name="T50" fmla="*/ 1948 w 2407"/>
              <a:gd name="T51" fmla="*/ 1824 h 3449"/>
              <a:gd name="T52" fmla="*/ 1787 w 2407"/>
              <a:gd name="T53" fmla="*/ 1924 h 3449"/>
              <a:gd name="T54" fmla="*/ 1716 w 2407"/>
              <a:gd name="T55" fmla="*/ 2220 h 3449"/>
              <a:gd name="T56" fmla="*/ 1658 w 2407"/>
              <a:gd name="T57" fmla="*/ 2231 h 3449"/>
              <a:gd name="T58" fmla="*/ 1618 w 2407"/>
              <a:gd name="T59" fmla="*/ 2379 h 3449"/>
              <a:gd name="T60" fmla="*/ 1454 w 2407"/>
              <a:gd name="T61" fmla="*/ 2418 h 3449"/>
              <a:gd name="T62" fmla="*/ 1339 w 2407"/>
              <a:gd name="T63" fmla="*/ 2615 h 3449"/>
              <a:gd name="T64" fmla="*/ 1288 w 2407"/>
              <a:gd name="T65" fmla="*/ 2718 h 3449"/>
              <a:gd name="T66" fmla="*/ 1220 w 2407"/>
              <a:gd name="T67" fmla="*/ 2777 h 3449"/>
              <a:gd name="T68" fmla="*/ 1236 w 2407"/>
              <a:gd name="T69" fmla="*/ 2882 h 3449"/>
              <a:gd name="T70" fmla="*/ 1166 w 2407"/>
              <a:gd name="T71" fmla="*/ 2960 h 3449"/>
              <a:gd name="T72" fmla="*/ 1213 w 2407"/>
              <a:gd name="T73" fmla="*/ 3201 h 3449"/>
              <a:gd name="T74" fmla="*/ 1197 w 2407"/>
              <a:gd name="T75" fmla="*/ 3297 h 3449"/>
              <a:gd name="T76" fmla="*/ 1099 w 2407"/>
              <a:gd name="T77" fmla="*/ 3341 h 3449"/>
              <a:gd name="T78" fmla="*/ 1033 w 2407"/>
              <a:gd name="T79" fmla="*/ 3273 h 3449"/>
              <a:gd name="T80" fmla="*/ 983 w 2407"/>
              <a:gd name="T81" fmla="*/ 3219 h 3449"/>
              <a:gd name="T82" fmla="*/ 921 w 2407"/>
              <a:gd name="T83" fmla="*/ 3156 h 3449"/>
              <a:gd name="T84" fmla="*/ 871 w 2407"/>
              <a:gd name="T85" fmla="*/ 3022 h 3449"/>
              <a:gd name="T86" fmla="*/ 817 w 2407"/>
              <a:gd name="T87" fmla="*/ 2964 h 3449"/>
              <a:gd name="T88" fmla="*/ 832 w 2407"/>
              <a:gd name="T89" fmla="*/ 2861 h 3449"/>
              <a:gd name="T90" fmla="*/ 832 w 2407"/>
              <a:gd name="T91" fmla="*/ 2795 h 3449"/>
              <a:gd name="T92" fmla="*/ 775 w 2407"/>
              <a:gd name="T93" fmla="*/ 2803 h 3449"/>
              <a:gd name="T94" fmla="*/ 733 w 2407"/>
              <a:gd name="T95" fmla="*/ 2624 h 3449"/>
              <a:gd name="T96" fmla="*/ 715 w 2407"/>
              <a:gd name="T97" fmla="*/ 2306 h 3449"/>
              <a:gd name="T98" fmla="*/ 672 w 2407"/>
              <a:gd name="T99" fmla="*/ 2086 h 3449"/>
              <a:gd name="T100" fmla="*/ 667 w 2407"/>
              <a:gd name="T101" fmla="*/ 1894 h 3449"/>
              <a:gd name="T102" fmla="*/ 611 w 2407"/>
              <a:gd name="T103" fmla="*/ 1555 h 3449"/>
              <a:gd name="T104" fmla="*/ 349 w 2407"/>
              <a:gd name="T105" fmla="*/ 1397 h 3449"/>
              <a:gd name="T106" fmla="*/ 215 w 2407"/>
              <a:gd name="T107" fmla="*/ 1198 h 3449"/>
              <a:gd name="T108" fmla="*/ 45 w 2407"/>
              <a:gd name="T109" fmla="*/ 962 h 3449"/>
              <a:gd name="T110" fmla="*/ 31 w 2407"/>
              <a:gd name="T111" fmla="*/ 770 h 3449"/>
              <a:gd name="T112" fmla="*/ 61 w 2407"/>
              <a:gd name="T113" fmla="*/ 618 h 3449"/>
              <a:gd name="T114" fmla="*/ 208 w 2407"/>
              <a:gd name="T115" fmla="*/ 414 h 3449"/>
              <a:gd name="T116" fmla="*/ 230 w 2407"/>
              <a:gd name="T117" fmla="*/ 227 h 3449"/>
              <a:gd name="T118" fmla="*/ 244 w 2407"/>
              <a:gd name="T119" fmla="*/ 215 h 3449"/>
              <a:gd name="T120" fmla="*/ 380 w 2407"/>
              <a:gd name="T121" fmla="*/ 73 h 3449"/>
              <a:gd name="T122" fmla="*/ 494 w 2407"/>
              <a:gd name="T123" fmla="*/ 1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407" h="3449">
                <a:moveTo>
                  <a:pt x="1489" y="3376"/>
                </a:moveTo>
                <a:lnTo>
                  <a:pt x="1539" y="3376"/>
                </a:lnTo>
                <a:lnTo>
                  <a:pt x="1541" y="3379"/>
                </a:lnTo>
                <a:lnTo>
                  <a:pt x="1541" y="3383"/>
                </a:lnTo>
                <a:lnTo>
                  <a:pt x="1543" y="3388"/>
                </a:lnTo>
                <a:lnTo>
                  <a:pt x="1543" y="3395"/>
                </a:lnTo>
                <a:lnTo>
                  <a:pt x="1536" y="3397"/>
                </a:lnTo>
                <a:lnTo>
                  <a:pt x="1527" y="3399"/>
                </a:lnTo>
                <a:lnTo>
                  <a:pt x="1517" y="3399"/>
                </a:lnTo>
                <a:lnTo>
                  <a:pt x="1511" y="3397"/>
                </a:lnTo>
                <a:lnTo>
                  <a:pt x="1506" y="3395"/>
                </a:lnTo>
                <a:lnTo>
                  <a:pt x="1501" y="3395"/>
                </a:lnTo>
                <a:lnTo>
                  <a:pt x="1492" y="3395"/>
                </a:lnTo>
                <a:lnTo>
                  <a:pt x="1489" y="3376"/>
                </a:lnTo>
                <a:close/>
                <a:moveTo>
                  <a:pt x="1271" y="3275"/>
                </a:moveTo>
                <a:lnTo>
                  <a:pt x="1279" y="3282"/>
                </a:lnTo>
                <a:lnTo>
                  <a:pt x="1290" y="3283"/>
                </a:lnTo>
                <a:lnTo>
                  <a:pt x="1300" y="3287"/>
                </a:lnTo>
                <a:lnTo>
                  <a:pt x="1307" y="3296"/>
                </a:lnTo>
                <a:lnTo>
                  <a:pt x="1312" y="3308"/>
                </a:lnTo>
                <a:lnTo>
                  <a:pt x="1319" y="3318"/>
                </a:lnTo>
                <a:lnTo>
                  <a:pt x="1353" y="3337"/>
                </a:lnTo>
                <a:lnTo>
                  <a:pt x="1393" y="3355"/>
                </a:lnTo>
                <a:lnTo>
                  <a:pt x="1436" y="3369"/>
                </a:lnTo>
                <a:lnTo>
                  <a:pt x="1482" y="3379"/>
                </a:lnTo>
                <a:lnTo>
                  <a:pt x="1482" y="3395"/>
                </a:lnTo>
                <a:lnTo>
                  <a:pt x="1473" y="3395"/>
                </a:lnTo>
                <a:lnTo>
                  <a:pt x="1459" y="3400"/>
                </a:lnTo>
                <a:lnTo>
                  <a:pt x="1445" y="3400"/>
                </a:lnTo>
                <a:lnTo>
                  <a:pt x="1431" y="3400"/>
                </a:lnTo>
                <a:lnTo>
                  <a:pt x="1421" y="3402"/>
                </a:lnTo>
                <a:lnTo>
                  <a:pt x="1415" y="3406"/>
                </a:lnTo>
                <a:lnTo>
                  <a:pt x="1412" y="3407"/>
                </a:lnTo>
                <a:lnTo>
                  <a:pt x="1408" y="3411"/>
                </a:lnTo>
                <a:lnTo>
                  <a:pt x="1401" y="3413"/>
                </a:lnTo>
                <a:lnTo>
                  <a:pt x="1389" y="3414"/>
                </a:lnTo>
                <a:lnTo>
                  <a:pt x="1389" y="3433"/>
                </a:lnTo>
                <a:lnTo>
                  <a:pt x="1393" y="3433"/>
                </a:lnTo>
                <a:lnTo>
                  <a:pt x="1396" y="3428"/>
                </a:lnTo>
                <a:lnTo>
                  <a:pt x="1398" y="3425"/>
                </a:lnTo>
                <a:lnTo>
                  <a:pt x="1400" y="3423"/>
                </a:lnTo>
                <a:lnTo>
                  <a:pt x="1403" y="3423"/>
                </a:lnTo>
                <a:lnTo>
                  <a:pt x="1408" y="3421"/>
                </a:lnTo>
                <a:lnTo>
                  <a:pt x="1415" y="3421"/>
                </a:lnTo>
                <a:lnTo>
                  <a:pt x="1415" y="3430"/>
                </a:lnTo>
                <a:lnTo>
                  <a:pt x="1419" y="3433"/>
                </a:lnTo>
                <a:lnTo>
                  <a:pt x="1419" y="3437"/>
                </a:lnTo>
                <a:lnTo>
                  <a:pt x="1419" y="3442"/>
                </a:lnTo>
                <a:lnTo>
                  <a:pt x="1421" y="3449"/>
                </a:lnTo>
                <a:lnTo>
                  <a:pt x="1401" y="3446"/>
                </a:lnTo>
                <a:lnTo>
                  <a:pt x="1387" y="3439"/>
                </a:lnTo>
                <a:lnTo>
                  <a:pt x="1375" y="3432"/>
                </a:lnTo>
                <a:lnTo>
                  <a:pt x="1363" y="3425"/>
                </a:lnTo>
                <a:lnTo>
                  <a:pt x="1354" y="3425"/>
                </a:lnTo>
                <a:lnTo>
                  <a:pt x="1342" y="3427"/>
                </a:lnTo>
                <a:lnTo>
                  <a:pt x="1330" y="3428"/>
                </a:lnTo>
                <a:lnTo>
                  <a:pt x="1318" y="3430"/>
                </a:lnTo>
                <a:lnTo>
                  <a:pt x="1309" y="3430"/>
                </a:lnTo>
                <a:lnTo>
                  <a:pt x="1304" y="3427"/>
                </a:lnTo>
                <a:lnTo>
                  <a:pt x="1300" y="3423"/>
                </a:lnTo>
                <a:lnTo>
                  <a:pt x="1295" y="3418"/>
                </a:lnTo>
                <a:lnTo>
                  <a:pt x="1290" y="3413"/>
                </a:lnTo>
                <a:lnTo>
                  <a:pt x="1286" y="3409"/>
                </a:lnTo>
                <a:lnTo>
                  <a:pt x="1281" y="3406"/>
                </a:lnTo>
                <a:lnTo>
                  <a:pt x="1279" y="3406"/>
                </a:lnTo>
                <a:lnTo>
                  <a:pt x="1277" y="3406"/>
                </a:lnTo>
                <a:lnTo>
                  <a:pt x="1277" y="3407"/>
                </a:lnTo>
                <a:lnTo>
                  <a:pt x="1277" y="3409"/>
                </a:lnTo>
                <a:lnTo>
                  <a:pt x="1277" y="3411"/>
                </a:lnTo>
                <a:lnTo>
                  <a:pt x="1277" y="3413"/>
                </a:lnTo>
                <a:lnTo>
                  <a:pt x="1277" y="3414"/>
                </a:lnTo>
                <a:lnTo>
                  <a:pt x="1262" y="3414"/>
                </a:lnTo>
                <a:lnTo>
                  <a:pt x="1246" y="3409"/>
                </a:lnTo>
                <a:lnTo>
                  <a:pt x="1236" y="3402"/>
                </a:lnTo>
                <a:lnTo>
                  <a:pt x="1232" y="3402"/>
                </a:lnTo>
                <a:lnTo>
                  <a:pt x="1232" y="3392"/>
                </a:lnTo>
                <a:lnTo>
                  <a:pt x="1251" y="3392"/>
                </a:lnTo>
                <a:lnTo>
                  <a:pt x="1251" y="3388"/>
                </a:lnTo>
                <a:lnTo>
                  <a:pt x="1253" y="3386"/>
                </a:lnTo>
                <a:lnTo>
                  <a:pt x="1253" y="3386"/>
                </a:lnTo>
                <a:lnTo>
                  <a:pt x="1253" y="3385"/>
                </a:lnTo>
                <a:lnTo>
                  <a:pt x="1255" y="3383"/>
                </a:lnTo>
                <a:lnTo>
                  <a:pt x="1250" y="3371"/>
                </a:lnTo>
                <a:lnTo>
                  <a:pt x="1243" y="3358"/>
                </a:lnTo>
                <a:lnTo>
                  <a:pt x="1236" y="3346"/>
                </a:lnTo>
                <a:lnTo>
                  <a:pt x="1230" y="3332"/>
                </a:lnTo>
                <a:lnTo>
                  <a:pt x="1232" y="3322"/>
                </a:lnTo>
                <a:lnTo>
                  <a:pt x="1236" y="3310"/>
                </a:lnTo>
                <a:lnTo>
                  <a:pt x="1241" y="3297"/>
                </a:lnTo>
                <a:lnTo>
                  <a:pt x="1246" y="3287"/>
                </a:lnTo>
                <a:lnTo>
                  <a:pt x="1257" y="3278"/>
                </a:lnTo>
                <a:lnTo>
                  <a:pt x="1271" y="3275"/>
                </a:lnTo>
                <a:close/>
                <a:moveTo>
                  <a:pt x="1642" y="3222"/>
                </a:moveTo>
                <a:lnTo>
                  <a:pt x="1641" y="3238"/>
                </a:lnTo>
                <a:lnTo>
                  <a:pt x="1634" y="3254"/>
                </a:lnTo>
                <a:lnTo>
                  <a:pt x="1623" y="3264"/>
                </a:lnTo>
                <a:lnTo>
                  <a:pt x="1621" y="3266"/>
                </a:lnTo>
                <a:lnTo>
                  <a:pt x="1618" y="3269"/>
                </a:lnTo>
                <a:lnTo>
                  <a:pt x="1616" y="3271"/>
                </a:lnTo>
                <a:lnTo>
                  <a:pt x="1581" y="3264"/>
                </a:lnTo>
                <a:lnTo>
                  <a:pt x="1578" y="3238"/>
                </a:lnTo>
                <a:lnTo>
                  <a:pt x="1593" y="3233"/>
                </a:lnTo>
                <a:lnTo>
                  <a:pt x="1606" y="3228"/>
                </a:lnTo>
                <a:lnTo>
                  <a:pt x="1621" y="3224"/>
                </a:lnTo>
                <a:lnTo>
                  <a:pt x="1642" y="3222"/>
                </a:lnTo>
                <a:close/>
                <a:moveTo>
                  <a:pt x="1689" y="3217"/>
                </a:moveTo>
                <a:lnTo>
                  <a:pt x="1728" y="3217"/>
                </a:lnTo>
                <a:lnTo>
                  <a:pt x="1730" y="3228"/>
                </a:lnTo>
                <a:lnTo>
                  <a:pt x="1733" y="3236"/>
                </a:lnTo>
                <a:lnTo>
                  <a:pt x="1735" y="3248"/>
                </a:lnTo>
                <a:lnTo>
                  <a:pt x="1716" y="3254"/>
                </a:lnTo>
                <a:lnTo>
                  <a:pt x="1702" y="3261"/>
                </a:lnTo>
                <a:lnTo>
                  <a:pt x="1688" y="3268"/>
                </a:lnTo>
                <a:lnTo>
                  <a:pt x="1670" y="3273"/>
                </a:lnTo>
                <a:lnTo>
                  <a:pt x="1651" y="3275"/>
                </a:lnTo>
                <a:lnTo>
                  <a:pt x="1649" y="3271"/>
                </a:lnTo>
                <a:lnTo>
                  <a:pt x="1648" y="3269"/>
                </a:lnTo>
                <a:lnTo>
                  <a:pt x="1648" y="3266"/>
                </a:lnTo>
                <a:lnTo>
                  <a:pt x="1646" y="3261"/>
                </a:lnTo>
                <a:lnTo>
                  <a:pt x="1651" y="3255"/>
                </a:lnTo>
                <a:lnTo>
                  <a:pt x="1655" y="3250"/>
                </a:lnTo>
                <a:lnTo>
                  <a:pt x="1656" y="3245"/>
                </a:lnTo>
                <a:lnTo>
                  <a:pt x="1658" y="3240"/>
                </a:lnTo>
                <a:lnTo>
                  <a:pt x="1661" y="3233"/>
                </a:lnTo>
                <a:lnTo>
                  <a:pt x="1665" y="3229"/>
                </a:lnTo>
                <a:lnTo>
                  <a:pt x="1670" y="3228"/>
                </a:lnTo>
                <a:lnTo>
                  <a:pt x="1675" y="3226"/>
                </a:lnTo>
                <a:lnTo>
                  <a:pt x="1681" y="3222"/>
                </a:lnTo>
                <a:lnTo>
                  <a:pt x="1684" y="3221"/>
                </a:lnTo>
                <a:lnTo>
                  <a:pt x="1689" y="3217"/>
                </a:lnTo>
                <a:close/>
                <a:moveTo>
                  <a:pt x="1248" y="2761"/>
                </a:moveTo>
                <a:lnTo>
                  <a:pt x="1267" y="2761"/>
                </a:lnTo>
                <a:lnTo>
                  <a:pt x="1271" y="2772"/>
                </a:lnTo>
                <a:lnTo>
                  <a:pt x="1276" y="2782"/>
                </a:lnTo>
                <a:lnTo>
                  <a:pt x="1277" y="2795"/>
                </a:lnTo>
                <a:lnTo>
                  <a:pt x="1277" y="2810"/>
                </a:lnTo>
                <a:lnTo>
                  <a:pt x="1255" y="2814"/>
                </a:lnTo>
                <a:lnTo>
                  <a:pt x="1251" y="2800"/>
                </a:lnTo>
                <a:lnTo>
                  <a:pt x="1250" y="2788"/>
                </a:lnTo>
                <a:lnTo>
                  <a:pt x="1246" y="2775"/>
                </a:lnTo>
                <a:lnTo>
                  <a:pt x="1248" y="2761"/>
                </a:lnTo>
                <a:close/>
                <a:moveTo>
                  <a:pt x="1635" y="622"/>
                </a:moveTo>
                <a:lnTo>
                  <a:pt x="1635" y="634"/>
                </a:lnTo>
                <a:lnTo>
                  <a:pt x="1665" y="643"/>
                </a:lnTo>
                <a:lnTo>
                  <a:pt x="1696" y="653"/>
                </a:lnTo>
                <a:lnTo>
                  <a:pt x="1696" y="676"/>
                </a:lnTo>
                <a:lnTo>
                  <a:pt x="1688" y="688"/>
                </a:lnTo>
                <a:lnTo>
                  <a:pt x="1682" y="700"/>
                </a:lnTo>
                <a:lnTo>
                  <a:pt x="1674" y="711"/>
                </a:lnTo>
                <a:lnTo>
                  <a:pt x="1661" y="718"/>
                </a:lnTo>
                <a:lnTo>
                  <a:pt x="1649" y="721"/>
                </a:lnTo>
                <a:lnTo>
                  <a:pt x="1634" y="719"/>
                </a:lnTo>
                <a:lnTo>
                  <a:pt x="1618" y="716"/>
                </a:lnTo>
                <a:lnTo>
                  <a:pt x="1602" y="711"/>
                </a:lnTo>
                <a:lnTo>
                  <a:pt x="1588" y="707"/>
                </a:lnTo>
                <a:lnTo>
                  <a:pt x="1588" y="679"/>
                </a:lnTo>
                <a:lnTo>
                  <a:pt x="1586" y="672"/>
                </a:lnTo>
                <a:lnTo>
                  <a:pt x="1585" y="660"/>
                </a:lnTo>
                <a:lnTo>
                  <a:pt x="1585" y="649"/>
                </a:lnTo>
                <a:lnTo>
                  <a:pt x="1604" y="649"/>
                </a:lnTo>
                <a:lnTo>
                  <a:pt x="1607" y="637"/>
                </a:lnTo>
                <a:lnTo>
                  <a:pt x="1613" y="630"/>
                </a:lnTo>
                <a:lnTo>
                  <a:pt x="1621" y="625"/>
                </a:lnTo>
                <a:lnTo>
                  <a:pt x="1635" y="622"/>
                </a:lnTo>
                <a:close/>
                <a:moveTo>
                  <a:pt x="1075" y="89"/>
                </a:moveTo>
                <a:lnTo>
                  <a:pt x="1073" y="100"/>
                </a:lnTo>
                <a:lnTo>
                  <a:pt x="1070" y="114"/>
                </a:lnTo>
                <a:lnTo>
                  <a:pt x="1066" y="124"/>
                </a:lnTo>
                <a:lnTo>
                  <a:pt x="1059" y="131"/>
                </a:lnTo>
                <a:lnTo>
                  <a:pt x="1051" y="128"/>
                </a:lnTo>
                <a:lnTo>
                  <a:pt x="1040" y="126"/>
                </a:lnTo>
                <a:lnTo>
                  <a:pt x="1028" y="126"/>
                </a:lnTo>
                <a:lnTo>
                  <a:pt x="1024" y="119"/>
                </a:lnTo>
                <a:lnTo>
                  <a:pt x="1047" y="119"/>
                </a:lnTo>
                <a:lnTo>
                  <a:pt x="1047" y="112"/>
                </a:lnTo>
                <a:lnTo>
                  <a:pt x="1047" y="107"/>
                </a:lnTo>
                <a:lnTo>
                  <a:pt x="1045" y="101"/>
                </a:lnTo>
                <a:lnTo>
                  <a:pt x="1045" y="98"/>
                </a:lnTo>
                <a:lnTo>
                  <a:pt x="1044" y="93"/>
                </a:lnTo>
                <a:lnTo>
                  <a:pt x="1075" y="89"/>
                </a:lnTo>
                <a:close/>
                <a:moveTo>
                  <a:pt x="925" y="68"/>
                </a:moveTo>
                <a:lnTo>
                  <a:pt x="925" y="89"/>
                </a:lnTo>
                <a:lnTo>
                  <a:pt x="897" y="89"/>
                </a:lnTo>
                <a:lnTo>
                  <a:pt x="897" y="80"/>
                </a:lnTo>
                <a:lnTo>
                  <a:pt x="904" y="77"/>
                </a:lnTo>
                <a:lnTo>
                  <a:pt x="909" y="73"/>
                </a:lnTo>
                <a:lnTo>
                  <a:pt x="916" y="72"/>
                </a:lnTo>
                <a:lnTo>
                  <a:pt x="925" y="68"/>
                </a:lnTo>
                <a:close/>
                <a:moveTo>
                  <a:pt x="527" y="0"/>
                </a:moveTo>
                <a:lnTo>
                  <a:pt x="543" y="2"/>
                </a:lnTo>
                <a:lnTo>
                  <a:pt x="557" y="4"/>
                </a:lnTo>
                <a:lnTo>
                  <a:pt x="557" y="12"/>
                </a:lnTo>
                <a:lnTo>
                  <a:pt x="558" y="16"/>
                </a:lnTo>
                <a:lnTo>
                  <a:pt x="558" y="19"/>
                </a:lnTo>
                <a:lnTo>
                  <a:pt x="560" y="25"/>
                </a:lnTo>
                <a:lnTo>
                  <a:pt x="560" y="32"/>
                </a:lnTo>
                <a:lnTo>
                  <a:pt x="539" y="37"/>
                </a:lnTo>
                <a:lnTo>
                  <a:pt x="509" y="39"/>
                </a:lnTo>
                <a:lnTo>
                  <a:pt x="515" y="54"/>
                </a:lnTo>
                <a:lnTo>
                  <a:pt x="520" y="72"/>
                </a:lnTo>
                <a:lnTo>
                  <a:pt x="523" y="89"/>
                </a:lnTo>
                <a:lnTo>
                  <a:pt x="522" y="107"/>
                </a:lnTo>
                <a:lnTo>
                  <a:pt x="516" y="117"/>
                </a:lnTo>
                <a:lnTo>
                  <a:pt x="509" y="124"/>
                </a:lnTo>
                <a:lnTo>
                  <a:pt x="503" y="131"/>
                </a:lnTo>
                <a:lnTo>
                  <a:pt x="499" y="142"/>
                </a:lnTo>
                <a:lnTo>
                  <a:pt x="503" y="147"/>
                </a:lnTo>
                <a:lnTo>
                  <a:pt x="506" y="150"/>
                </a:lnTo>
                <a:lnTo>
                  <a:pt x="509" y="156"/>
                </a:lnTo>
                <a:lnTo>
                  <a:pt x="511" y="159"/>
                </a:lnTo>
                <a:lnTo>
                  <a:pt x="515" y="163"/>
                </a:lnTo>
                <a:lnTo>
                  <a:pt x="520" y="166"/>
                </a:lnTo>
                <a:lnTo>
                  <a:pt x="525" y="169"/>
                </a:lnTo>
                <a:lnTo>
                  <a:pt x="527" y="169"/>
                </a:lnTo>
                <a:lnTo>
                  <a:pt x="527" y="169"/>
                </a:lnTo>
                <a:lnTo>
                  <a:pt x="527" y="171"/>
                </a:lnTo>
                <a:lnTo>
                  <a:pt x="529" y="169"/>
                </a:lnTo>
                <a:lnTo>
                  <a:pt x="529" y="169"/>
                </a:lnTo>
                <a:lnTo>
                  <a:pt x="536" y="164"/>
                </a:lnTo>
                <a:lnTo>
                  <a:pt x="539" y="157"/>
                </a:lnTo>
                <a:lnTo>
                  <a:pt x="543" y="152"/>
                </a:lnTo>
                <a:lnTo>
                  <a:pt x="548" y="147"/>
                </a:lnTo>
                <a:lnTo>
                  <a:pt x="546" y="133"/>
                </a:lnTo>
                <a:lnTo>
                  <a:pt x="541" y="117"/>
                </a:lnTo>
                <a:lnTo>
                  <a:pt x="536" y="101"/>
                </a:lnTo>
                <a:lnTo>
                  <a:pt x="534" y="87"/>
                </a:lnTo>
                <a:lnTo>
                  <a:pt x="537" y="77"/>
                </a:lnTo>
                <a:lnTo>
                  <a:pt x="550" y="68"/>
                </a:lnTo>
                <a:lnTo>
                  <a:pt x="567" y="63"/>
                </a:lnTo>
                <a:lnTo>
                  <a:pt x="585" y="60"/>
                </a:lnTo>
                <a:lnTo>
                  <a:pt x="600" y="54"/>
                </a:lnTo>
                <a:lnTo>
                  <a:pt x="614" y="46"/>
                </a:lnTo>
                <a:lnTo>
                  <a:pt x="607" y="44"/>
                </a:lnTo>
                <a:lnTo>
                  <a:pt x="604" y="42"/>
                </a:lnTo>
                <a:lnTo>
                  <a:pt x="600" y="40"/>
                </a:lnTo>
                <a:lnTo>
                  <a:pt x="599" y="37"/>
                </a:lnTo>
                <a:lnTo>
                  <a:pt x="597" y="33"/>
                </a:lnTo>
                <a:lnTo>
                  <a:pt x="595" y="26"/>
                </a:lnTo>
                <a:lnTo>
                  <a:pt x="595" y="19"/>
                </a:lnTo>
                <a:lnTo>
                  <a:pt x="597" y="18"/>
                </a:lnTo>
                <a:lnTo>
                  <a:pt x="599" y="16"/>
                </a:lnTo>
                <a:lnTo>
                  <a:pt x="600" y="14"/>
                </a:lnTo>
                <a:lnTo>
                  <a:pt x="602" y="12"/>
                </a:lnTo>
                <a:lnTo>
                  <a:pt x="621" y="16"/>
                </a:lnTo>
                <a:lnTo>
                  <a:pt x="625" y="46"/>
                </a:lnTo>
                <a:lnTo>
                  <a:pt x="649" y="47"/>
                </a:lnTo>
                <a:lnTo>
                  <a:pt x="672" y="51"/>
                </a:lnTo>
                <a:lnTo>
                  <a:pt x="691" y="58"/>
                </a:lnTo>
                <a:lnTo>
                  <a:pt x="696" y="75"/>
                </a:lnTo>
                <a:lnTo>
                  <a:pt x="700" y="87"/>
                </a:lnTo>
                <a:lnTo>
                  <a:pt x="707" y="96"/>
                </a:lnTo>
                <a:lnTo>
                  <a:pt x="715" y="100"/>
                </a:lnTo>
                <a:lnTo>
                  <a:pt x="731" y="101"/>
                </a:lnTo>
                <a:lnTo>
                  <a:pt x="756" y="100"/>
                </a:lnTo>
                <a:lnTo>
                  <a:pt x="770" y="93"/>
                </a:lnTo>
                <a:lnTo>
                  <a:pt x="784" y="93"/>
                </a:lnTo>
                <a:lnTo>
                  <a:pt x="801" y="98"/>
                </a:lnTo>
                <a:lnTo>
                  <a:pt x="818" y="107"/>
                </a:lnTo>
                <a:lnTo>
                  <a:pt x="836" y="115"/>
                </a:lnTo>
                <a:lnTo>
                  <a:pt x="852" y="122"/>
                </a:lnTo>
                <a:lnTo>
                  <a:pt x="867" y="126"/>
                </a:lnTo>
                <a:lnTo>
                  <a:pt x="893" y="108"/>
                </a:lnTo>
                <a:lnTo>
                  <a:pt x="925" y="98"/>
                </a:lnTo>
                <a:lnTo>
                  <a:pt x="963" y="93"/>
                </a:lnTo>
                <a:lnTo>
                  <a:pt x="1009" y="93"/>
                </a:lnTo>
                <a:lnTo>
                  <a:pt x="1009" y="100"/>
                </a:lnTo>
                <a:lnTo>
                  <a:pt x="996" y="100"/>
                </a:lnTo>
                <a:lnTo>
                  <a:pt x="986" y="101"/>
                </a:lnTo>
                <a:lnTo>
                  <a:pt x="979" y="107"/>
                </a:lnTo>
                <a:lnTo>
                  <a:pt x="986" y="114"/>
                </a:lnTo>
                <a:lnTo>
                  <a:pt x="991" y="121"/>
                </a:lnTo>
                <a:lnTo>
                  <a:pt x="996" y="128"/>
                </a:lnTo>
                <a:lnTo>
                  <a:pt x="1003" y="131"/>
                </a:lnTo>
                <a:lnTo>
                  <a:pt x="1017" y="135"/>
                </a:lnTo>
                <a:lnTo>
                  <a:pt x="1026" y="142"/>
                </a:lnTo>
                <a:lnTo>
                  <a:pt x="1037" y="142"/>
                </a:lnTo>
                <a:lnTo>
                  <a:pt x="1049" y="142"/>
                </a:lnTo>
                <a:lnTo>
                  <a:pt x="1063" y="147"/>
                </a:lnTo>
                <a:lnTo>
                  <a:pt x="1066" y="149"/>
                </a:lnTo>
                <a:lnTo>
                  <a:pt x="1070" y="154"/>
                </a:lnTo>
                <a:lnTo>
                  <a:pt x="1073" y="157"/>
                </a:lnTo>
                <a:lnTo>
                  <a:pt x="1079" y="161"/>
                </a:lnTo>
                <a:lnTo>
                  <a:pt x="1079" y="166"/>
                </a:lnTo>
                <a:lnTo>
                  <a:pt x="1075" y="166"/>
                </a:lnTo>
                <a:lnTo>
                  <a:pt x="1065" y="182"/>
                </a:lnTo>
                <a:lnTo>
                  <a:pt x="1052" y="196"/>
                </a:lnTo>
                <a:lnTo>
                  <a:pt x="1040" y="211"/>
                </a:lnTo>
                <a:lnTo>
                  <a:pt x="1051" y="211"/>
                </a:lnTo>
                <a:lnTo>
                  <a:pt x="1068" y="203"/>
                </a:lnTo>
                <a:lnTo>
                  <a:pt x="1087" y="199"/>
                </a:lnTo>
                <a:lnTo>
                  <a:pt x="1106" y="201"/>
                </a:lnTo>
                <a:lnTo>
                  <a:pt x="1127" y="206"/>
                </a:lnTo>
                <a:lnTo>
                  <a:pt x="1148" y="215"/>
                </a:lnTo>
                <a:lnTo>
                  <a:pt x="1166" y="225"/>
                </a:lnTo>
                <a:lnTo>
                  <a:pt x="1178" y="238"/>
                </a:lnTo>
                <a:lnTo>
                  <a:pt x="1185" y="250"/>
                </a:lnTo>
                <a:lnTo>
                  <a:pt x="1192" y="264"/>
                </a:lnTo>
                <a:lnTo>
                  <a:pt x="1190" y="278"/>
                </a:lnTo>
                <a:lnTo>
                  <a:pt x="1185" y="292"/>
                </a:lnTo>
                <a:lnTo>
                  <a:pt x="1199" y="292"/>
                </a:lnTo>
                <a:lnTo>
                  <a:pt x="1213" y="292"/>
                </a:lnTo>
                <a:lnTo>
                  <a:pt x="1223" y="293"/>
                </a:lnTo>
                <a:lnTo>
                  <a:pt x="1232" y="300"/>
                </a:lnTo>
                <a:lnTo>
                  <a:pt x="1234" y="302"/>
                </a:lnTo>
                <a:lnTo>
                  <a:pt x="1234" y="304"/>
                </a:lnTo>
                <a:lnTo>
                  <a:pt x="1234" y="306"/>
                </a:lnTo>
                <a:lnTo>
                  <a:pt x="1236" y="307"/>
                </a:lnTo>
                <a:lnTo>
                  <a:pt x="1236" y="311"/>
                </a:lnTo>
                <a:lnTo>
                  <a:pt x="1251" y="311"/>
                </a:lnTo>
                <a:lnTo>
                  <a:pt x="1251" y="321"/>
                </a:lnTo>
                <a:lnTo>
                  <a:pt x="1251" y="332"/>
                </a:lnTo>
                <a:lnTo>
                  <a:pt x="1255" y="342"/>
                </a:lnTo>
                <a:lnTo>
                  <a:pt x="1264" y="334"/>
                </a:lnTo>
                <a:lnTo>
                  <a:pt x="1274" y="332"/>
                </a:lnTo>
                <a:lnTo>
                  <a:pt x="1284" y="335"/>
                </a:lnTo>
                <a:lnTo>
                  <a:pt x="1297" y="337"/>
                </a:lnTo>
                <a:lnTo>
                  <a:pt x="1312" y="337"/>
                </a:lnTo>
                <a:lnTo>
                  <a:pt x="1333" y="335"/>
                </a:lnTo>
                <a:lnTo>
                  <a:pt x="1360" y="334"/>
                </a:lnTo>
                <a:lnTo>
                  <a:pt x="1386" y="332"/>
                </a:lnTo>
                <a:lnTo>
                  <a:pt x="1412" y="334"/>
                </a:lnTo>
                <a:lnTo>
                  <a:pt x="1435" y="337"/>
                </a:lnTo>
                <a:lnTo>
                  <a:pt x="1454" y="346"/>
                </a:lnTo>
                <a:lnTo>
                  <a:pt x="1469" y="356"/>
                </a:lnTo>
                <a:lnTo>
                  <a:pt x="1483" y="367"/>
                </a:lnTo>
                <a:lnTo>
                  <a:pt x="1499" y="377"/>
                </a:lnTo>
                <a:lnTo>
                  <a:pt x="1517" y="384"/>
                </a:lnTo>
                <a:lnTo>
                  <a:pt x="1517" y="395"/>
                </a:lnTo>
                <a:lnTo>
                  <a:pt x="1531" y="395"/>
                </a:lnTo>
                <a:lnTo>
                  <a:pt x="1532" y="407"/>
                </a:lnTo>
                <a:lnTo>
                  <a:pt x="1534" y="416"/>
                </a:lnTo>
                <a:lnTo>
                  <a:pt x="1531" y="426"/>
                </a:lnTo>
                <a:lnTo>
                  <a:pt x="1536" y="426"/>
                </a:lnTo>
                <a:lnTo>
                  <a:pt x="1538" y="424"/>
                </a:lnTo>
                <a:lnTo>
                  <a:pt x="1539" y="423"/>
                </a:lnTo>
                <a:lnTo>
                  <a:pt x="1539" y="423"/>
                </a:lnTo>
                <a:lnTo>
                  <a:pt x="1539" y="423"/>
                </a:lnTo>
                <a:lnTo>
                  <a:pt x="1541" y="423"/>
                </a:lnTo>
                <a:lnTo>
                  <a:pt x="1543" y="423"/>
                </a:lnTo>
                <a:lnTo>
                  <a:pt x="1553" y="437"/>
                </a:lnTo>
                <a:lnTo>
                  <a:pt x="1559" y="454"/>
                </a:lnTo>
                <a:lnTo>
                  <a:pt x="1562" y="475"/>
                </a:lnTo>
                <a:lnTo>
                  <a:pt x="1565" y="494"/>
                </a:lnTo>
                <a:lnTo>
                  <a:pt x="1571" y="513"/>
                </a:lnTo>
                <a:lnTo>
                  <a:pt x="1581" y="526"/>
                </a:lnTo>
                <a:lnTo>
                  <a:pt x="1583" y="527"/>
                </a:lnTo>
                <a:lnTo>
                  <a:pt x="1585" y="527"/>
                </a:lnTo>
                <a:lnTo>
                  <a:pt x="1585" y="527"/>
                </a:lnTo>
                <a:lnTo>
                  <a:pt x="1586" y="527"/>
                </a:lnTo>
                <a:lnTo>
                  <a:pt x="1588" y="527"/>
                </a:lnTo>
                <a:lnTo>
                  <a:pt x="1593" y="526"/>
                </a:lnTo>
                <a:lnTo>
                  <a:pt x="1593" y="533"/>
                </a:lnTo>
                <a:lnTo>
                  <a:pt x="1593" y="536"/>
                </a:lnTo>
                <a:lnTo>
                  <a:pt x="1595" y="540"/>
                </a:lnTo>
                <a:lnTo>
                  <a:pt x="1597" y="541"/>
                </a:lnTo>
                <a:lnTo>
                  <a:pt x="1600" y="543"/>
                </a:lnTo>
                <a:lnTo>
                  <a:pt x="1604" y="545"/>
                </a:lnTo>
                <a:lnTo>
                  <a:pt x="1606" y="547"/>
                </a:lnTo>
                <a:lnTo>
                  <a:pt x="1607" y="548"/>
                </a:lnTo>
                <a:lnTo>
                  <a:pt x="1609" y="548"/>
                </a:lnTo>
                <a:lnTo>
                  <a:pt x="1613" y="548"/>
                </a:lnTo>
                <a:lnTo>
                  <a:pt x="1616" y="550"/>
                </a:lnTo>
                <a:lnTo>
                  <a:pt x="1618" y="571"/>
                </a:lnTo>
                <a:lnTo>
                  <a:pt x="1614" y="588"/>
                </a:lnTo>
                <a:lnTo>
                  <a:pt x="1607" y="608"/>
                </a:lnTo>
                <a:lnTo>
                  <a:pt x="1604" y="606"/>
                </a:lnTo>
                <a:lnTo>
                  <a:pt x="1602" y="604"/>
                </a:lnTo>
                <a:lnTo>
                  <a:pt x="1599" y="604"/>
                </a:lnTo>
                <a:lnTo>
                  <a:pt x="1593" y="602"/>
                </a:lnTo>
                <a:lnTo>
                  <a:pt x="1576" y="623"/>
                </a:lnTo>
                <a:lnTo>
                  <a:pt x="1560" y="644"/>
                </a:lnTo>
                <a:lnTo>
                  <a:pt x="1546" y="669"/>
                </a:lnTo>
                <a:lnTo>
                  <a:pt x="1553" y="670"/>
                </a:lnTo>
                <a:lnTo>
                  <a:pt x="1559" y="670"/>
                </a:lnTo>
                <a:lnTo>
                  <a:pt x="1564" y="674"/>
                </a:lnTo>
                <a:lnTo>
                  <a:pt x="1567" y="677"/>
                </a:lnTo>
                <a:lnTo>
                  <a:pt x="1569" y="684"/>
                </a:lnTo>
                <a:lnTo>
                  <a:pt x="1572" y="693"/>
                </a:lnTo>
                <a:lnTo>
                  <a:pt x="1574" y="702"/>
                </a:lnTo>
                <a:lnTo>
                  <a:pt x="1576" y="711"/>
                </a:lnTo>
                <a:lnTo>
                  <a:pt x="1581" y="718"/>
                </a:lnTo>
                <a:lnTo>
                  <a:pt x="1602" y="730"/>
                </a:lnTo>
                <a:lnTo>
                  <a:pt x="1628" y="735"/>
                </a:lnTo>
                <a:lnTo>
                  <a:pt x="1658" y="737"/>
                </a:lnTo>
                <a:lnTo>
                  <a:pt x="1663" y="733"/>
                </a:lnTo>
                <a:lnTo>
                  <a:pt x="1668" y="732"/>
                </a:lnTo>
                <a:lnTo>
                  <a:pt x="1675" y="730"/>
                </a:lnTo>
                <a:lnTo>
                  <a:pt x="1681" y="726"/>
                </a:lnTo>
                <a:lnTo>
                  <a:pt x="1691" y="716"/>
                </a:lnTo>
                <a:lnTo>
                  <a:pt x="1698" y="704"/>
                </a:lnTo>
                <a:lnTo>
                  <a:pt x="1705" y="693"/>
                </a:lnTo>
                <a:lnTo>
                  <a:pt x="1716" y="684"/>
                </a:lnTo>
                <a:lnTo>
                  <a:pt x="1730" y="677"/>
                </a:lnTo>
                <a:lnTo>
                  <a:pt x="1749" y="677"/>
                </a:lnTo>
                <a:lnTo>
                  <a:pt x="1773" y="681"/>
                </a:lnTo>
                <a:lnTo>
                  <a:pt x="1798" y="686"/>
                </a:lnTo>
                <a:lnTo>
                  <a:pt x="1824" y="695"/>
                </a:lnTo>
                <a:lnTo>
                  <a:pt x="1847" y="705"/>
                </a:lnTo>
                <a:lnTo>
                  <a:pt x="1869" y="714"/>
                </a:lnTo>
                <a:lnTo>
                  <a:pt x="1885" y="725"/>
                </a:lnTo>
                <a:lnTo>
                  <a:pt x="1895" y="733"/>
                </a:lnTo>
                <a:lnTo>
                  <a:pt x="1908" y="765"/>
                </a:lnTo>
                <a:lnTo>
                  <a:pt x="1920" y="761"/>
                </a:lnTo>
                <a:lnTo>
                  <a:pt x="1920" y="768"/>
                </a:lnTo>
                <a:lnTo>
                  <a:pt x="1923" y="772"/>
                </a:lnTo>
                <a:lnTo>
                  <a:pt x="1958" y="761"/>
                </a:lnTo>
                <a:lnTo>
                  <a:pt x="1974" y="766"/>
                </a:lnTo>
                <a:lnTo>
                  <a:pt x="1991" y="777"/>
                </a:lnTo>
                <a:lnTo>
                  <a:pt x="2007" y="784"/>
                </a:lnTo>
                <a:lnTo>
                  <a:pt x="2045" y="779"/>
                </a:lnTo>
                <a:lnTo>
                  <a:pt x="2058" y="787"/>
                </a:lnTo>
                <a:lnTo>
                  <a:pt x="2080" y="789"/>
                </a:lnTo>
                <a:lnTo>
                  <a:pt x="2103" y="786"/>
                </a:lnTo>
                <a:lnTo>
                  <a:pt x="2124" y="784"/>
                </a:lnTo>
                <a:lnTo>
                  <a:pt x="2145" y="787"/>
                </a:lnTo>
                <a:lnTo>
                  <a:pt x="2173" y="801"/>
                </a:lnTo>
                <a:lnTo>
                  <a:pt x="2197" y="821"/>
                </a:lnTo>
                <a:lnTo>
                  <a:pt x="2220" y="840"/>
                </a:lnTo>
                <a:lnTo>
                  <a:pt x="2243" y="859"/>
                </a:lnTo>
                <a:lnTo>
                  <a:pt x="2269" y="876"/>
                </a:lnTo>
                <a:lnTo>
                  <a:pt x="2283" y="880"/>
                </a:lnTo>
                <a:lnTo>
                  <a:pt x="2302" y="883"/>
                </a:lnTo>
                <a:lnTo>
                  <a:pt x="2327" y="887"/>
                </a:lnTo>
                <a:lnTo>
                  <a:pt x="2349" y="892"/>
                </a:lnTo>
                <a:lnTo>
                  <a:pt x="2367" y="897"/>
                </a:lnTo>
                <a:lnTo>
                  <a:pt x="2375" y="903"/>
                </a:lnTo>
                <a:lnTo>
                  <a:pt x="2382" y="918"/>
                </a:lnTo>
                <a:lnTo>
                  <a:pt x="2386" y="936"/>
                </a:lnTo>
                <a:lnTo>
                  <a:pt x="2391" y="953"/>
                </a:lnTo>
                <a:lnTo>
                  <a:pt x="2403" y="988"/>
                </a:lnTo>
                <a:lnTo>
                  <a:pt x="2407" y="1021"/>
                </a:lnTo>
                <a:lnTo>
                  <a:pt x="2405" y="1051"/>
                </a:lnTo>
                <a:lnTo>
                  <a:pt x="2396" y="1079"/>
                </a:lnTo>
                <a:lnTo>
                  <a:pt x="2384" y="1105"/>
                </a:lnTo>
                <a:lnTo>
                  <a:pt x="2368" y="1129"/>
                </a:lnTo>
                <a:lnTo>
                  <a:pt x="2349" y="1156"/>
                </a:lnTo>
                <a:lnTo>
                  <a:pt x="2292" y="1194"/>
                </a:lnTo>
                <a:lnTo>
                  <a:pt x="2281" y="1215"/>
                </a:lnTo>
                <a:lnTo>
                  <a:pt x="2272" y="1236"/>
                </a:lnTo>
                <a:lnTo>
                  <a:pt x="2265" y="1259"/>
                </a:lnTo>
                <a:lnTo>
                  <a:pt x="2257" y="1273"/>
                </a:lnTo>
                <a:lnTo>
                  <a:pt x="2246" y="1285"/>
                </a:lnTo>
                <a:lnTo>
                  <a:pt x="2237" y="1299"/>
                </a:lnTo>
                <a:lnTo>
                  <a:pt x="2218" y="1302"/>
                </a:lnTo>
                <a:lnTo>
                  <a:pt x="2215" y="1283"/>
                </a:lnTo>
                <a:lnTo>
                  <a:pt x="2208" y="1283"/>
                </a:lnTo>
                <a:lnTo>
                  <a:pt x="2208" y="1321"/>
                </a:lnTo>
                <a:lnTo>
                  <a:pt x="2199" y="1339"/>
                </a:lnTo>
                <a:lnTo>
                  <a:pt x="2197" y="1360"/>
                </a:lnTo>
                <a:lnTo>
                  <a:pt x="2201" y="1383"/>
                </a:lnTo>
                <a:lnTo>
                  <a:pt x="2204" y="1404"/>
                </a:lnTo>
                <a:lnTo>
                  <a:pt x="2211" y="1424"/>
                </a:lnTo>
                <a:lnTo>
                  <a:pt x="2215" y="1440"/>
                </a:lnTo>
                <a:lnTo>
                  <a:pt x="2215" y="1454"/>
                </a:lnTo>
                <a:lnTo>
                  <a:pt x="2211" y="1466"/>
                </a:lnTo>
                <a:lnTo>
                  <a:pt x="2206" y="1477"/>
                </a:lnTo>
                <a:lnTo>
                  <a:pt x="2203" y="1486"/>
                </a:lnTo>
                <a:lnTo>
                  <a:pt x="2208" y="1552"/>
                </a:lnTo>
                <a:lnTo>
                  <a:pt x="2196" y="1557"/>
                </a:lnTo>
                <a:lnTo>
                  <a:pt x="2187" y="1564"/>
                </a:lnTo>
                <a:lnTo>
                  <a:pt x="2182" y="1573"/>
                </a:lnTo>
                <a:lnTo>
                  <a:pt x="2180" y="1590"/>
                </a:lnTo>
                <a:lnTo>
                  <a:pt x="2189" y="1606"/>
                </a:lnTo>
                <a:lnTo>
                  <a:pt x="2192" y="1625"/>
                </a:lnTo>
                <a:lnTo>
                  <a:pt x="2180" y="1637"/>
                </a:lnTo>
                <a:lnTo>
                  <a:pt x="2176" y="1650"/>
                </a:lnTo>
                <a:lnTo>
                  <a:pt x="2171" y="1662"/>
                </a:lnTo>
                <a:lnTo>
                  <a:pt x="2164" y="1678"/>
                </a:lnTo>
                <a:lnTo>
                  <a:pt x="2157" y="1688"/>
                </a:lnTo>
                <a:lnTo>
                  <a:pt x="2152" y="1695"/>
                </a:lnTo>
                <a:lnTo>
                  <a:pt x="2145" y="1700"/>
                </a:lnTo>
                <a:lnTo>
                  <a:pt x="2141" y="1704"/>
                </a:lnTo>
                <a:lnTo>
                  <a:pt x="2138" y="1709"/>
                </a:lnTo>
                <a:lnTo>
                  <a:pt x="2136" y="1719"/>
                </a:lnTo>
                <a:lnTo>
                  <a:pt x="2136" y="1733"/>
                </a:lnTo>
                <a:lnTo>
                  <a:pt x="2138" y="1754"/>
                </a:lnTo>
                <a:lnTo>
                  <a:pt x="2112" y="1768"/>
                </a:lnTo>
                <a:lnTo>
                  <a:pt x="2087" y="1782"/>
                </a:lnTo>
                <a:lnTo>
                  <a:pt x="2091" y="1786"/>
                </a:lnTo>
                <a:lnTo>
                  <a:pt x="2093" y="1789"/>
                </a:lnTo>
                <a:lnTo>
                  <a:pt x="2093" y="1791"/>
                </a:lnTo>
                <a:lnTo>
                  <a:pt x="2093" y="1795"/>
                </a:lnTo>
                <a:lnTo>
                  <a:pt x="2093" y="1796"/>
                </a:lnTo>
                <a:lnTo>
                  <a:pt x="2075" y="1805"/>
                </a:lnTo>
                <a:lnTo>
                  <a:pt x="2058" y="1803"/>
                </a:lnTo>
                <a:lnTo>
                  <a:pt x="2040" y="1800"/>
                </a:lnTo>
                <a:lnTo>
                  <a:pt x="2026" y="1793"/>
                </a:lnTo>
                <a:lnTo>
                  <a:pt x="2018" y="1800"/>
                </a:lnTo>
                <a:lnTo>
                  <a:pt x="2004" y="1803"/>
                </a:lnTo>
                <a:lnTo>
                  <a:pt x="1988" y="1805"/>
                </a:lnTo>
                <a:lnTo>
                  <a:pt x="1972" y="1807"/>
                </a:lnTo>
                <a:lnTo>
                  <a:pt x="1958" y="1808"/>
                </a:lnTo>
                <a:lnTo>
                  <a:pt x="1955" y="1815"/>
                </a:lnTo>
                <a:lnTo>
                  <a:pt x="1948" y="1824"/>
                </a:lnTo>
                <a:lnTo>
                  <a:pt x="1939" y="1835"/>
                </a:lnTo>
                <a:lnTo>
                  <a:pt x="1930" y="1842"/>
                </a:lnTo>
                <a:lnTo>
                  <a:pt x="1923" y="1847"/>
                </a:lnTo>
                <a:lnTo>
                  <a:pt x="1892" y="1843"/>
                </a:lnTo>
                <a:lnTo>
                  <a:pt x="1881" y="1849"/>
                </a:lnTo>
                <a:lnTo>
                  <a:pt x="1867" y="1857"/>
                </a:lnTo>
                <a:lnTo>
                  <a:pt x="1850" y="1870"/>
                </a:lnTo>
                <a:lnTo>
                  <a:pt x="1833" y="1882"/>
                </a:lnTo>
                <a:lnTo>
                  <a:pt x="1820" y="1892"/>
                </a:lnTo>
                <a:lnTo>
                  <a:pt x="1812" y="1901"/>
                </a:lnTo>
                <a:lnTo>
                  <a:pt x="1808" y="1901"/>
                </a:lnTo>
                <a:lnTo>
                  <a:pt x="1805" y="1924"/>
                </a:lnTo>
                <a:lnTo>
                  <a:pt x="1801" y="1925"/>
                </a:lnTo>
                <a:lnTo>
                  <a:pt x="1798" y="1927"/>
                </a:lnTo>
                <a:lnTo>
                  <a:pt x="1796" y="1925"/>
                </a:lnTo>
                <a:lnTo>
                  <a:pt x="1794" y="1925"/>
                </a:lnTo>
                <a:lnTo>
                  <a:pt x="1792" y="1924"/>
                </a:lnTo>
                <a:lnTo>
                  <a:pt x="1789" y="1924"/>
                </a:lnTo>
                <a:lnTo>
                  <a:pt x="1787" y="1924"/>
                </a:lnTo>
                <a:lnTo>
                  <a:pt x="1784" y="1927"/>
                </a:lnTo>
                <a:lnTo>
                  <a:pt x="1780" y="1931"/>
                </a:lnTo>
                <a:lnTo>
                  <a:pt x="1785" y="1946"/>
                </a:lnTo>
                <a:lnTo>
                  <a:pt x="1784" y="1964"/>
                </a:lnTo>
                <a:lnTo>
                  <a:pt x="1780" y="1980"/>
                </a:lnTo>
                <a:lnTo>
                  <a:pt x="1780" y="1997"/>
                </a:lnTo>
                <a:lnTo>
                  <a:pt x="1784" y="2000"/>
                </a:lnTo>
                <a:lnTo>
                  <a:pt x="1787" y="2006"/>
                </a:lnTo>
                <a:lnTo>
                  <a:pt x="1791" y="2009"/>
                </a:lnTo>
                <a:lnTo>
                  <a:pt x="1794" y="2013"/>
                </a:lnTo>
                <a:lnTo>
                  <a:pt x="1798" y="2016"/>
                </a:lnTo>
                <a:lnTo>
                  <a:pt x="1799" y="2020"/>
                </a:lnTo>
                <a:lnTo>
                  <a:pt x="1792" y="2089"/>
                </a:lnTo>
                <a:lnTo>
                  <a:pt x="1773" y="2105"/>
                </a:lnTo>
                <a:lnTo>
                  <a:pt x="1757" y="2124"/>
                </a:lnTo>
                <a:lnTo>
                  <a:pt x="1747" y="2147"/>
                </a:lnTo>
                <a:lnTo>
                  <a:pt x="1738" y="2172"/>
                </a:lnTo>
                <a:lnTo>
                  <a:pt x="1728" y="2196"/>
                </a:lnTo>
                <a:lnTo>
                  <a:pt x="1716" y="2220"/>
                </a:lnTo>
                <a:lnTo>
                  <a:pt x="1707" y="2231"/>
                </a:lnTo>
                <a:lnTo>
                  <a:pt x="1695" y="2240"/>
                </a:lnTo>
                <a:lnTo>
                  <a:pt x="1684" y="2250"/>
                </a:lnTo>
                <a:lnTo>
                  <a:pt x="1681" y="2250"/>
                </a:lnTo>
                <a:lnTo>
                  <a:pt x="1681" y="2240"/>
                </a:lnTo>
                <a:lnTo>
                  <a:pt x="1698" y="2222"/>
                </a:lnTo>
                <a:lnTo>
                  <a:pt x="1712" y="2199"/>
                </a:lnTo>
                <a:lnTo>
                  <a:pt x="1719" y="2173"/>
                </a:lnTo>
                <a:lnTo>
                  <a:pt x="1716" y="2173"/>
                </a:lnTo>
                <a:lnTo>
                  <a:pt x="1716" y="2170"/>
                </a:lnTo>
                <a:lnTo>
                  <a:pt x="1709" y="2172"/>
                </a:lnTo>
                <a:lnTo>
                  <a:pt x="1700" y="2173"/>
                </a:lnTo>
                <a:lnTo>
                  <a:pt x="1689" y="2173"/>
                </a:lnTo>
                <a:lnTo>
                  <a:pt x="1688" y="2194"/>
                </a:lnTo>
                <a:lnTo>
                  <a:pt x="1682" y="2206"/>
                </a:lnTo>
                <a:lnTo>
                  <a:pt x="1677" y="2213"/>
                </a:lnTo>
                <a:lnTo>
                  <a:pt x="1670" y="2219"/>
                </a:lnTo>
                <a:lnTo>
                  <a:pt x="1663" y="2222"/>
                </a:lnTo>
                <a:lnTo>
                  <a:pt x="1658" y="2231"/>
                </a:lnTo>
                <a:lnTo>
                  <a:pt x="1655" y="2245"/>
                </a:lnTo>
                <a:lnTo>
                  <a:pt x="1655" y="2262"/>
                </a:lnTo>
                <a:lnTo>
                  <a:pt x="1658" y="2280"/>
                </a:lnTo>
                <a:lnTo>
                  <a:pt x="1658" y="2295"/>
                </a:lnTo>
                <a:lnTo>
                  <a:pt x="1655" y="2308"/>
                </a:lnTo>
                <a:lnTo>
                  <a:pt x="1649" y="2322"/>
                </a:lnTo>
                <a:lnTo>
                  <a:pt x="1642" y="2329"/>
                </a:lnTo>
                <a:lnTo>
                  <a:pt x="1635" y="2332"/>
                </a:lnTo>
                <a:lnTo>
                  <a:pt x="1628" y="2336"/>
                </a:lnTo>
                <a:lnTo>
                  <a:pt x="1620" y="2343"/>
                </a:lnTo>
                <a:lnTo>
                  <a:pt x="1620" y="2343"/>
                </a:lnTo>
                <a:lnTo>
                  <a:pt x="1621" y="2346"/>
                </a:lnTo>
                <a:lnTo>
                  <a:pt x="1623" y="2351"/>
                </a:lnTo>
                <a:lnTo>
                  <a:pt x="1623" y="2357"/>
                </a:lnTo>
                <a:lnTo>
                  <a:pt x="1623" y="2362"/>
                </a:lnTo>
                <a:lnTo>
                  <a:pt x="1625" y="2365"/>
                </a:lnTo>
                <a:lnTo>
                  <a:pt x="1623" y="2369"/>
                </a:lnTo>
                <a:lnTo>
                  <a:pt x="1621" y="2374"/>
                </a:lnTo>
                <a:lnTo>
                  <a:pt x="1618" y="2379"/>
                </a:lnTo>
                <a:lnTo>
                  <a:pt x="1614" y="2384"/>
                </a:lnTo>
                <a:lnTo>
                  <a:pt x="1609" y="2390"/>
                </a:lnTo>
                <a:lnTo>
                  <a:pt x="1606" y="2393"/>
                </a:lnTo>
                <a:lnTo>
                  <a:pt x="1600" y="2397"/>
                </a:lnTo>
                <a:lnTo>
                  <a:pt x="1579" y="2409"/>
                </a:lnTo>
                <a:lnTo>
                  <a:pt x="1555" y="2414"/>
                </a:lnTo>
                <a:lnTo>
                  <a:pt x="1529" y="2414"/>
                </a:lnTo>
                <a:lnTo>
                  <a:pt x="1501" y="2409"/>
                </a:lnTo>
                <a:lnTo>
                  <a:pt x="1471" y="2402"/>
                </a:lnTo>
                <a:lnTo>
                  <a:pt x="1442" y="2393"/>
                </a:lnTo>
                <a:lnTo>
                  <a:pt x="1415" y="2386"/>
                </a:lnTo>
                <a:lnTo>
                  <a:pt x="1389" y="2381"/>
                </a:lnTo>
                <a:lnTo>
                  <a:pt x="1389" y="2384"/>
                </a:lnTo>
                <a:lnTo>
                  <a:pt x="1393" y="2384"/>
                </a:lnTo>
                <a:lnTo>
                  <a:pt x="1393" y="2388"/>
                </a:lnTo>
                <a:lnTo>
                  <a:pt x="1410" y="2393"/>
                </a:lnTo>
                <a:lnTo>
                  <a:pt x="1426" y="2400"/>
                </a:lnTo>
                <a:lnTo>
                  <a:pt x="1442" y="2407"/>
                </a:lnTo>
                <a:lnTo>
                  <a:pt x="1454" y="2418"/>
                </a:lnTo>
                <a:lnTo>
                  <a:pt x="1463" y="2432"/>
                </a:lnTo>
                <a:lnTo>
                  <a:pt x="1464" y="2435"/>
                </a:lnTo>
                <a:lnTo>
                  <a:pt x="1464" y="2440"/>
                </a:lnTo>
                <a:lnTo>
                  <a:pt x="1464" y="2444"/>
                </a:lnTo>
                <a:lnTo>
                  <a:pt x="1463" y="2451"/>
                </a:lnTo>
                <a:lnTo>
                  <a:pt x="1463" y="2458"/>
                </a:lnTo>
                <a:lnTo>
                  <a:pt x="1475" y="2463"/>
                </a:lnTo>
                <a:lnTo>
                  <a:pt x="1489" y="2472"/>
                </a:lnTo>
                <a:lnTo>
                  <a:pt x="1501" y="2482"/>
                </a:lnTo>
                <a:lnTo>
                  <a:pt x="1508" y="2493"/>
                </a:lnTo>
                <a:lnTo>
                  <a:pt x="1503" y="2510"/>
                </a:lnTo>
                <a:lnTo>
                  <a:pt x="1496" y="2533"/>
                </a:lnTo>
                <a:lnTo>
                  <a:pt x="1489" y="2556"/>
                </a:lnTo>
                <a:lnTo>
                  <a:pt x="1478" y="2576"/>
                </a:lnTo>
                <a:lnTo>
                  <a:pt x="1461" y="2589"/>
                </a:lnTo>
                <a:lnTo>
                  <a:pt x="1436" y="2599"/>
                </a:lnTo>
                <a:lnTo>
                  <a:pt x="1407" y="2608"/>
                </a:lnTo>
                <a:lnTo>
                  <a:pt x="1373" y="2613"/>
                </a:lnTo>
                <a:lnTo>
                  <a:pt x="1339" y="2615"/>
                </a:lnTo>
                <a:lnTo>
                  <a:pt x="1305" y="2615"/>
                </a:lnTo>
                <a:lnTo>
                  <a:pt x="1274" y="2611"/>
                </a:lnTo>
                <a:lnTo>
                  <a:pt x="1274" y="2618"/>
                </a:lnTo>
                <a:lnTo>
                  <a:pt x="1279" y="2622"/>
                </a:lnTo>
                <a:lnTo>
                  <a:pt x="1284" y="2624"/>
                </a:lnTo>
                <a:lnTo>
                  <a:pt x="1288" y="2625"/>
                </a:lnTo>
                <a:lnTo>
                  <a:pt x="1290" y="2629"/>
                </a:lnTo>
                <a:lnTo>
                  <a:pt x="1291" y="2634"/>
                </a:lnTo>
                <a:lnTo>
                  <a:pt x="1293" y="2643"/>
                </a:lnTo>
                <a:lnTo>
                  <a:pt x="1295" y="2650"/>
                </a:lnTo>
                <a:lnTo>
                  <a:pt x="1293" y="2657"/>
                </a:lnTo>
                <a:lnTo>
                  <a:pt x="1290" y="2664"/>
                </a:lnTo>
                <a:lnTo>
                  <a:pt x="1288" y="2671"/>
                </a:lnTo>
                <a:lnTo>
                  <a:pt x="1290" y="2679"/>
                </a:lnTo>
                <a:lnTo>
                  <a:pt x="1293" y="2686"/>
                </a:lnTo>
                <a:lnTo>
                  <a:pt x="1298" y="2692"/>
                </a:lnTo>
                <a:lnTo>
                  <a:pt x="1302" y="2699"/>
                </a:lnTo>
                <a:lnTo>
                  <a:pt x="1305" y="2711"/>
                </a:lnTo>
                <a:lnTo>
                  <a:pt x="1288" y="2718"/>
                </a:lnTo>
                <a:lnTo>
                  <a:pt x="1271" y="2723"/>
                </a:lnTo>
                <a:lnTo>
                  <a:pt x="1250" y="2727"/>
                </a:lnTo>
                <a:lnTo>
                  <a:pt x="1223" y="2727"/>
                </a:lnTo>
                <a:lnTo>
                  <a:pt x="1215" y="2720"/>
                </a:lnTo>
                <a:lnTo>
                  <a:pt x="1202" y="2714"/>
                </a:lnTo>
                <a:lnTo>
                  <a:pt x="1187" y="2711"/>
                </a:lnTo>
                <a:lnTo>
                  <a:pt x="1175" y="2707"/>
                </a:lnTo>
                <a:lnTo>
                  <a:pt x="1175" y="2714"/>
                </a:lnTo>
                <a:lnTo>
                  <a:pt x="1187" y="2730"/>
                </a:lnTo>
                <a:lnTo>
                  <a:pt x="1197" y="2749"/>
                </a:lnTo>
                <a:lnTo>
                  <a:pt x="1197" y="2765"/>
                </a:lnTo>
                <a:lnTo>
                  <a:pt x="1201" y="2768"/>
                </a:lnTo>
                <a:lnTo>
                  <a:pt x="1204" y="2770"/>
                </a:lnTo>
                <a:lnTo>
                  <a:pt x="1208" y="2772"/>
                </a:lnTo>
                <a:lnTo>
                  <a:pt x="1211" y="2772"/>
                </a:lnTo>
                <a:lnTo>
                  <a:pt x="1213" y="2772"/>
                </a:lnTo>
                <a:lnTo>
                  <a:pt x="1216" y="2772"/>
                </a:lnTo>
                <a:lnTo>
                  <a:pt x="1218" y="2774"/>
                </a:lnTo>
                <a:lnTo>
                  <a:pt x="1220" y="2777"/>
                </a:lnTo>
                <a:lnTo>
                  <a:pt x="1223" y="2781"/>
                </a:lnTo>
                <a:lnTo>
                  <a:pt x="1223" y="2788"/>
                </a:lnTo>
                <a:lnTo>
                  <a:pt x="1222" y="2791"/>
                </a:lnTo>
                <a:lnTo>
                  <a:pt x="1222" y="2793"/>
                </a:lnTo>
                <a:lnTo>
                  <a:pt x="1222" y="2795"/>
                </a:lnTo>
                <a:lnTo>
                  <a:pt x="1222" y="2796"/>
                </a:lnTo>
                <a:lnTo>
                  <a:pt x="1223" y="2800"/>
                </a:lnTo>
                <a:lnTo>
                  <a:pt x="1223" y="2803"/>
                </a:lnTo>
                <a:lnTo>
                  <a:pt x="1236" y="2803"/>
                </a:lnTo>
                <a:lnTo>
                  <a:pt x="1234" y="2817"/>
                </a:lnTo>
                <a:lnTo>
                  <a:pt x="1229" y="2826"/>
                </a:lnTo>
                <a:lnTo>
                  <a:pt x="1223" y="2833"/>
                </a:lnTo>
                <a:lnTo>
                  <a:pt x="1220" y="2842"/>
                </a:lnTo>
                <a:lnTo>
                  <a:pt x="1222" y="2849"/>
                </a:lnTo>
                <a:lnTo>
                  <a:pt x="1227" y="2857"/>
                </a:lnTo>
                <a:lnTo>
                  <a:pt x="1232" y="2864"/>
                </a:lnTo>
                <a:lnTo>
                  <a:pt x="1236" y="2871"/>
                </a:lnTo>
                <a:lnTo>
                  <a:pt x="1236" y="2878"/>
                </a:lnTo>
                <a:lnTo>
                  <a:pt x="1236" y="2882"/>
                </a:lnTo>
                <a:lnTo>
                  <a:pt x="1234" y="2885"/>
                </a:lnTo>
                <a:lnTo>
                  <a:pt x="1232" y="2889"/>
                </a:lnTo>
                <a:lnTo>
                  <a:pt x="1230" y="2891"/>
                </a:lnTo>
                <a:lnTo>
                  <a:pt x="1229" y="2894"/>
                </a:lnTo>
                <a:lnTo>
                  <a:pt x="1229" y="2896"/>
                </a:lnTo>
                <a:lnTo>
                  <a:pt x="1229" y="2899"/>
                </a:lnTo>
                <a:lnTo>
                  <a:pt x="1229" y="2901"/>
                </a:lnTo>
                <a:lnTo>
                  <a:pt x="1230" y="2905"/>
                </a:lnTo>
                <a:lnTo>
                  <a:pt x="1232" y="2906"/>
                </a:lnTo>
                <a:lnTo>
                  <a:pt x="1234" y="2910"/>
                </a:lnTo>
                <a:lnTo>
                  <a:pt x="1236" y="2915"/>
                </a:lnTo>
                <a:lnTo>
                  <a:pt x="1202" y="2924"/>
                </a:lnTo>
                <a:lnTo>
                  <a:pt x="1175" y="2938"/>
                </a:lnTo>
                <a:lnTo>
                  <a:pt x="1173" y="2943"/>
                </a:lnTo>
                <a:lnTo>
                  <a:pt x="1171" y="2947"/>
                </a:lnTo>
                <a:lnTo>
                  <a:pt x="1169" y="2952"/>
                </a:lnTo>
                <a:lnTo>
                  <a:pt x="1168" y="2955"/>
                </a:lnTo>
                <a:lnTo>
                  <a:pt x="1166" y="2959"/>
                </a:lnTo>
                <a:lnTo>
                  <a:pt x="1166" y="2960"/>
                </a:lnTo>
                <a:lnTo>
                  <a:pt x="1176" y="2978"/>
                </a:lnTo>
                <a:lnTo>
                  <a:pt x="1190" y="2990"/>
                </a:lnTo>
                <a:lnTo>
                  <a:pt x="1209" y="2999"/>
                </a:lnTo>
                <a:lnTo>
                  <a:pt x="1232" y="3006"/>
                </a:lnTo>
                <a:lnTo>
                  <a:pt x="1255" y="3011"/>
                </a:lnTo>
                <a:lnTo>
                  <a:pt x="1277" y="3015"/>
                </a:lnTo>
                <a:lnTo>
                  <a:pt x="1286" y="3069"/>
                </a:lnTo>
                <a:lnTo>
                  <a:pt x="1271" y="3077"/>
                </a:lnTo>
                <a:lnTo>
                  <a:pt x="1255" y="3091"/>
                </a:lnTo>
                <a:lnTo>
                  <a:pt x="1243" y="3107"/>
                </a:lnTo>
                <a:lnTo>
                  <a:pt x="1236" y="3126"/>
                </a:lnTo>
                <a:lnTo>
                  <a:pt x="1241" y="3137"/>
                </a:lnTo>
                <a:lnTo>
                  <a:pt x="1243" y="3151"/>
                </a:lnTo>
                <a:lnTo>
                  <a:pt x="1243" y="3168"/>
                </a:lnTo>
                <a:lnTo>
                  <a:pt x="1229" y="3172"/>
                </a:lnTo>
                <a:lnTo>
                  <a:pt x="1218" y="3175"/>
                </a:lnTo>
                <a:lnTo>
                  <a:pt x="1204" y="3180"/>
                </a:lnTo>
                <a:lnTo>
                  <a:pt x="1204" y="3194"/>
                </a:lnTo>
                <a:lnTo>
                  <a:pt x="1213" y="3201"/>
                </a:lnTo>
                <a:lnTo>
                  <a:pt x="1223" y="3212"/>
                </a:lnTo>
                <a:lnTo>
                  <a:pt x="1234" y="3226"/>
                </a:lnTo>
                <a:lnTo>
                  <a:pt x="1246" y="3240"/>
                </a:lnTo>
                <a:lnTo>
                  <a:pt x="1255" y="3252"/>
                </a:lnTo>
                <a:lnTo>
                  <a:pt x="1258" y="3261"/>
                </a:lnTo>
                <a:lnTo>
                  <a:pt x="1253" y="3262"/>
                </a:lnTo>
                <a:lnTo>
                  <a:pt x="1250" y="3262"/>
                </a:lnTo>
                <a:lnTo>
                  <a:pt x="1243" y="3264"/>
                </a:lnTo>
                <a:lnTo>
                  <a:pt x="1236" y="3264"/>
                </a:lnTo>
                <a:lnTo>
                  <a:pt x="1234" y="3275"/>
                </a:lnTo>
                <a:lnTo>
                  <a:pt x="1230" y="3285"/>
                </a:lnTo>
                <a:lnTo>
                  <a:pt x="1229" y="3296"/>
                </a:lnTo>
                <a:lnTo>
                  <a:pt x="1222" y="3297"/>
                </a:lnTo>
                <a:lnTo>
                  <a:pt x="1215" y="3303"/>
                </a:lnTo>
                <a:lnTo>
                  <a:pt x="1209" y="3306"/>
                </a:lnTo>
                <a:lnTo>
                  <a:pt x="1204" y="3304"/>
                </a:lnTo>
                <a:lnTo>
                  <a:pt x="1201" y="3303"/>
                </a:lnTo>
                <a:lnTo>
                  <a:pt x="1199" y="3299"/>
                </a:lnTo>
                <a:lnTo>
                  <a:pt x="1197" y="3297"/>
                </a:lnTo>
                <a:lnTo>
                  <a:pt x="1194" y="3296"/>
                </a:lnTo>
                <a:lnTo>
                  <a:pt x="1194" y="3315"/>
                </a:lnTo>
                <a:lnTo>
                  <a:pt x="1202" y="3325"/>
                </a:lnTo>
                <a:lnTo>
                  <a:pt x="1208" y="3341"/>
                </a:lnTo>
                <a:lnTo>
                  <a:pt x="1209" y="3360"/>
                </a:lnTo>
                <a:lnTo>
                  <a:pt x="1188" y="3365"/>
                </a:lnTo>
                <a:lnTo>
                  <a:pt x="1171" y="3371"/>
                </a:lnTo>
                <a:lnTo>
                  <a:pt x="1152" y="3376"/>
                </a:lnTo>
                <a:lnTo>
                  <a:pt x="1152" y="3367"/>
                </a:lnTo>
                <a:lnTo>
                  <a:pt x="1150" y="3365"/>
                </a:lnTo>
                <a:lnTo>
                  <a:pt x="1148" y="3364"/>
                </a:lnTo>
                <a:lnTo>
                  <a:pt x="1148" y="3362"/>
                </a:lnTo>
                <a:lnTo>
                  <a:pt x="1148" y="3360"/>
                </a:lnTo>
                <a:lnTo>
                  <a:pt x="1147" y="3357"/>
                </a:lnTo>
                <a:lnTo>
                  <a:pt x="1134" y="3357"/>
                </a:lnTo>
                <a:lnTo>
                  <a:pt x="1126" y="3355"/>
                </a:lnTo>
                <a:lnTo>
                  <a:pt x="1117" y="3357"/>
                </a:lnTo>
                <a:lnTo>
                  <a:pt x="1105" y="3357"/>
                </a:lnTo>
                <a:lnTo>
                  <a:pt x="1099" y="3341"/>
                </a:lnTo>
                <a:lnTo>
                  <a:pt x="1091" y="3331"/>
                </a:lnTo>
                <a:lnTo>
                  <a:pt x="1080" y="3322"/>
                </a:lnTo>
                <a:lnTo>
                  <a:pt x="1063" y="3318"/>
                </a:lnTo>
                <a:lnTo>
                  <a:pt x="1063" y="3311"/>
                </a:lnTo>
                <a:lnTo>
                  <a:pt x="1063" y="3308"/>
                </a:lnTo>
                <a:lnTo>
                  <a:pt x="1065" y="3304"/>
                </a:lnTo>
                <a:lnTo>
                  <a:pt x="1065" y="3301"/>
                </a:lnTo>
                <a:lnTo>
                  <a:pt x="1063" y="3299"/>
                </a:lnTo>
                <a:lnTo>
                  <a:pt x="1058" y="3296"/>
                </a:lnTo>
                <a:lnTo>
                  <a:pt x="1052" y="3296"/>
                </a:lnTo>
                <a:lnTo>
                  <a:pt x="1049" y="3294"/>
                </a:lnTo>
                <a:lnTo>
                  <a:pt x="1044" y="3294"/>
                </a:lnTo>
                <a:lnTo>
                  <a:pt x="1040" y="3290"/>
                </a:lnTo>
                <a:lnTo>
                  <a:pt x="1037" y="3287"/>
                </a:lnTo>
                <a:lnTo>
                  <a:pt x="1033" y="3283"/>
                </a:lnTo>
                <a:lnTo>
                  <a:pt x="1033" y="3280"/>
                </a:lnTo>
                <a:lnTo>
                  <a:pt x="1033" y="3278"/>
                </a:lnTo>
                <a:lnTo>
                  <a:pt x="1033" y="3275"/>
                </a:lnTo>
                <a:lnTo>
                  <a:pt x="1033" y="3273"/>
                </a:lnTo>
                <a:lnTo>
                  <a:pt x="1033" y="3271"/>
                </a:lnTo>
                <a:lnTo>
                  <a:pt x="1031" y="3269"/>
                </a:lnTo>
                <a:lnTo>
                  <a:pt x="1028" y="3268"/>
                </a:lnTo>
                <a:lnTo>
                  <a:pt x="1024" y="3269"/>
                </a:lnTo>
                <a:lnTo>
                  <a:pt x="1019" y="3269"/>
                </a:lnTo>
                <a:lnTo>
                  <a:pt x="1016" y="3269"/>
                </a:lnTo>
                <a:lnTo>
                  <a:pt x="1012" y="3268"/>
                </a:lnTo>
                <a:lnTo>
                  <a:pt x="1007" y="3266"/>
                </a:lnTo>
                <a:lnTo>
                  <a:pt x="1002" y="3264"/>
                </a:lnTo>
                <a:lnTo>
                  <a:pt x="1002" y="3252"/>
                </a:lnTo>
                <a:lnTo>
                  <a:pt x="989" y="3252"/>
                </a:lnTo>
                <a:lnTo>
                  <a:pt x="991" y="3240"/>
                </a:lnTo>
                <a:lnTo>
                  <a:pt x="995" y="3233"/>
                </a:lnTo>
                <a:lnTo>
                  <a:pt x="1000" y="3226"/>
                </a:lnTo>
                <a:lnTo>
                  <a:pt x="1005" y="3217"/>
                </a:lnTo>
                <a:lnTo>
                  <a:pt x="986" y="3217"/>
                </a:lnTo>
                <a:lnTo>
                  <a:pt x="986" y="3214"/>
                </a:lnTo>
                <a:lnTo>
                  <a:pt x="983" y="3214"/>
                </a:lnTo>
                <a:lnTo>
                  <a:pt x="983" y="3219"/>
                </a:lnTo>
                <a:lnTo>
                  <a:pt x="981" y="3222"/>
                </a:lnTo>
                <a:lnTo>
                  <a:pt x="981" y="3224"/>
                </a:lnTo>
                <a:lnTo>
                  <a:pt x="981" y="3226"/>
                </a:lnTo>
                <a:lnTo>
                  <a:pt x="979" y="3226"/>
                </a:lnTo>
                <a:lnTo>
                  <a:pt x="977" y="3228"/>
                </a:lnTo>
                <a:lnTo>
                  <a:pt x="974" y="3229"/>
                </a:lnTo>
                <a:lnTo>
                  <a:pt x="962" y="3236"/>
                </a:lnTo>
                <a:lnTo>
                  <a:pt x="944" y="3241"/>
                </a:lnTo>
                <a:lnTo>
                  <a:pt x="948" y="3207"/>
                </a:lnTo>
                <a:lnTo>
                  <a:pt x="944" y="3198"/>
                </a:lnTo>
                <a:lnTo>
                  <a:pt x="941" y="3194"/>
                </a:lnTo>
                <a:lnTo>
                  <a:pt x="939" y="3193"/>
                </a:lnTo>
                <a:lnTo>
                  <a:pt x="939" y="3189"/>
                </a:lnTo>
                <a:lnTo>
                  <a:pt x="941" y="3184"/>
                </a:lnTo>
                <a:lnTo>
                  <a:pt x="944" y="3172"/>
                </a:lnTo>
                <a:lnTo>
                  <a:pt x="937" y="3168"/>
                </a:lnTo>
                <a:lnTo>
                  <a:pt x="932" y="3165"/>
                </a:lnTo>
                <a:lnTo>
                  <a:pt x="927" y="3159"/>
                </a:lnTo>
                <a:lnTo>
                  <a:pt x="921" y="3156"/>
                </a:lnTo>
                <a:lnTo>
                  <a:pt x="916" y="3152"/>
                </a:lnTo>
                <a:lnTo>
                  <a:pt x="883" y="3149"/>
                </a:lnTo>
                <a:lnTo>
                  <a:pt x="883" y="3140"/>
                </a:lnTo>
                <a:lnTo>
                  <a:pt x="878" y="3132"/>
                </a:lnTo>
                <a:lnTo>
                  <a:pt x="876" y="3123"/>
                </a:lnTo>
                <a:lnTo>
                  <a:pt x="880" y="3114"/>
                </a:lnTo>
                <a:lnTo>
                  <a:pt x="883" y="3105"/>
                </a:lnTo>
                <a:lnTo>
                  <a:pt x="887" y="3095"/>
                </a:lnTo>
                <a:lnTo>
                  <a:pt x="855" y="3098"/>
                </a:lnTo>
                <a:lnTo>
                  <a:pt x="852" y="3088"/>
                </a:lnTo>
                <a:lnTo>
                  <a:pt x="845" y="3072"/>
                </a:lnTo>
                <a:lnTo>
                  <a:pt x="845" y="3055"/>
                </a:lnTo>
                <a:lnTo>
                  <a:pt x="848" y="3037"/>
                </a:lnTo>
                <a:lnTo>
                  <a:pt x="853" y="3039"/>
                </a:lnTo>
                <a:lnTo>
                  <a:pt x="859" y="3039"/>
                </a:lnTo>
                <a:lnTo>
                  <a:pt x="862" y="3041"/>
                </a:lnTo>
                <a:lnTo>
                  <a:pt x="866" y="3043"/>
                </a:lnTo>
                <a:lnTo>
                  <a:pt x="871" y="3046"/>
                </a:lnTo>
                <a:lnTo>
                  <a:pt x="871" y="3022"/>
                </a:lnTo>
                <a:lnTo>
                  <a:pt x="867" y="3020"/>
                </a:lnTo>
                <a:lnTo>
                  <a:pt x="866" y="3016"/>
                </a:lnTo>
                <a:lnTo>
                  <a:pt x="862" y="3015"/>
                </a:lnTo>
                <a:lnTo>
                  <a:pt x="860" y="3013"/>
                </a:lnTo>
                <a:lnTo>
                  <a:pt x="855" y="3011"/>
                </a:lnTo>
                <a:lnTo>
                  <a:pt x="850" y="3008"/>
                </a:lnTo>
                <a:lnTo>
                  <a:pt x="843" y="3004"/>
                </a:lnTo>
                <a:lnTo>
                  <a:pt x="836" y="3002"/>
                </a:lnTo>
                <a:lnTo>
                  <a:pt x="829" y="2999"/>
                </a:lnTo>
                <a:lnTo>
                  <a:pt x="824" y="3008"/>
                </a:lnTo>
                <a:lnTo>
                  <a:pt x="817" y="3009"/>
                </a:lnTo>
                <a:lnTo>
                  <a:pt x="810" y="3009"/>
                </a:lnTo>
                <a:lnTo>
                  <a:pt x="797" y="3006"/>
                </a:lnTo>
                <a:lnTo>
                  <a:pt x="797" y="2983"/>
                </a:lnTo>
                <a:lnTo>
                  <a:pt x="803" y="2981"/>
                </a:lnTo>
                <a:lnTo>
                  <a:pt x="808" y="2978"/>
                </a:lnTo>
                <a:lnTo>
                  <a:pt x="811" y="2974"/>
                </a:lnTo>
                <a:lnTo>
                  <a:pt x="815" y="2971"/>
                </a:lnTo>
                <a:lnTo>
                  <a:pt x="817" y="2964"/>
                </a:lnTo>
                <a:lnTo>
                  <a:pt x="813" y="2953"/>
                </a:lnTo>
                <a:lnTo>
                  <a:pt x="815" y="2941"/>
                </a:lnTo>
                <a:lnTo>
                  <a:pt x="818" y="2926"/>
                </a:lnTo>
                <a:lnTo>
                  <a:pt x="820" y="2906"/>
                </a:lnTo>
                <a:lnTo>
                  <a:pt x="815" y="2906"/>
                </a:lnTo>
                <a:lnTo>
                  <a:pt x="808" y="2905"/>
                </a:lnTo>
                <a:lnTo>
                  <a:pt x="804" y="2903"/>
                </a:lnTo>
                <a:lnTo>
                  <a:pt x="801" y="2899"/>
                </a:lnTo>
                <a:lnTo>
                  <a:pt x="797" y="2896"/>
                </a:lnTo>
                <a:lnTo>
                  <a:pt x="796" y="2891"/>
                </a:lnTo>
                <a:lnTo>
                  <a:pt x="794" y="2884"/>
                </a:lnTo>
                <a:lnTo>
                  <a:pt x="797" y="2882"/>
                </a:lnTo>
                <a:lnTo>
                  <a:pt x="801" y="2880"/>
                </a:lnTo>
                <a:lnTo>
                  <a:pt x="803" y="2880"/>
                </a:lnTo>
                <a:lnTo>
                  <a:pt x="804" y="2878"/>
                </a:lnTo>
                <a:lnTo>
                  <a:pt x="808" y="2877"/>
                </a:lnTo>
                <a:lnTo>
                  <a:pt x="813" y="2877"/>
                </a:lnTo>
                <a:lnTo>
                  <a:pt x="813" y="2861"/>
                </a:lnTo>
                <a:lnTo>
                  <a:pt x="832" y="2861"/>
                </a:lnTo>
                <a:lnTo>
                  <a:pt x="832" y="2864"/>
                </a:lnTo>
                <a:lnTo>
                  <a:pt x="836" y="2864"/>
                </a:lnTo>
                <a:lnTo>
                  <a:pt x="836" y="2870"/>
                </a:lnTo>
                <a:lnTo>
                  <a:pt x="836" y="2873"/>
                </a:lnTo>
                <a:lnTo>
                  <a:pt x="836" y="2875"/>
                </a:lnTo>
                <a:lnTo>
                  <a:pt x="834" y="2877"/>
                </a:lnTo>
                <a:lnTo>
                  <a:pt x="836" y="2878"/>
                </a:lnTo>
                <a:lnTo>
                  <a:pt x="836" y="2880"/>
                </a:lnTo>
                <a:lnTo>
                  <a:pt x="839" y="2884"/>
                </a:lnTo>
                <a:lnTo>
                  <a:pt x="843" y="2885"/>
                </a:lnTo>
                <a:lnTo>
                  <a:pt x="846" y="2885"/>
                </a:lnTo>
                <a:lnTo>
                  <a:pt x="850" y="2887"/>
                </a:lnTo>
                <a:lnTo>
                  <a:pt x="855" y="2887"/>
                </a:lnTo>
                <a:lnTo>
                  <a:pt x="855" y="2880"/>
                </a:lnTo>
                <a:lnTo>
                  <a:pt x="855" y="2871"/>
                </a:lnTo>
                <a:lnTo>
                  <a:pt x="852" y="2856"/>
                </a:lnTo>
                <a:lnTo>
                  <a:pt x="846" y="2837"/>
                </a:lnTo>
                <a:lnTo>
                  <a:pt x="839" y="2816"/>
                </a:lnTo>
                <a:lnTo>
                  <a:pt x="832" y="2795"/>
                </a:lnTo>
                <a:lnTo>
                  <a:pt x="825" y="2774"/>
                </a:lnTo>
                <a:lnTo>
                  <a:pt x="818" y="2760"/>
                </a:lnTo>
                <a:lnTo>
                  <a:pt x="813" y="2749"/>
                </a:lnTo>
                <a:lnTo>
                  <a:pt x="813" y="2756"/>
                </a:lnTo>
                <a:lnTo>
                  <a:pt x="808" y="2763"/>
                </a:lnTo>
                <a:lnTo>
                  <a:pt x="803" y="2774"/>
                </a:lnTo>
                <a:lnTo>
                  <a:pt x="801" y="2782"/>
                </a:lnTo>
                <a:lnTo>
                  <a:pt x="801" y="2788"/>
                </a:lnTo>
                <a:lnTo>
                  <a:pt x="810" y="2796"/>
                </a:lnTo>
                <a:lnTo>
                  <a:pt x="815" y="2803"/>
                </a:lnTo>
                <a:lnTo>
                  <a:pt x="820" y="2814"/>
                </a:lnTo>
                <a:lnTo>
                  <a:pt x="820" y="2830"/>
                </a:lnTo>
                <a:lnTo>
                  <a:pt x="813" y="2830"/>
                </a:lnTo>
                <a:lnTo>
                  <a:pt x="804" y="2833"/>
                </a:lnTo>
                <a:lnTo>
                  <a:pt x="794" y="2835"/>
                </a:lnTo>
                <a:lnTo>
                  <a:pt x="782" y="2835"/>
                </a:lnTo>
                <a:lnTo>
                  <a:pt x="780" y="2824"/>
                </a:lnTo>
                <a:lnTo>
                  <a:pt x="778" y="2816"/>
                </a:lnTo>
                <a:lnTo>
                  <a:pt x="775" y="2803"/>
                </a:lnTo>
                <a:lnTo>
                  <a:pt x="773" y="2800"/>
                </a:lnTo>
                <a:lnTo>
                  <a:pt x="770" y="2796"/>
                </a:lnTo>
                <a:lnTo>
                  <a:pt x="764" y="2791"/>
                </a:lnTo>
                <a:lnTo>
                  <a:pt x="761" y="2788"/>
                </a:lnTo>
                <a:lnTo>
                  <a:pt x="759" y="2784"/>
                </a:lnTo>
                <a:lnTo>
                  <a:pt x="761" y="2774"/>
                </a:lnTo>
                <a:lnTo>
                  <a:pt x="764" y="2763"/>
                </a:lnTo>
                <a:lnTo>
                  <a:pt x="763" y="2749"/>
                </a:lnTo>
                <a:lnTo>
                  <a:pt x="761" y="2746"/>
                </a:lnTo>
                <a:lnTo>
                  <a:pt x="757" y="2742"/>
                </a:lnTo>
                <a:lnTo>
                  <a:pt x="754" y="2741"/>
                </a:lnTo>
                <a:lnTo>
                  <a:pt x="750" y="2739"/>
                </a:lnTo>
                <a:lnTo>
                  <a:pt x="747" y="2737"/>
                </a:lnTo>
                <a:lnTo>
                  <a:pt x="743" y="2734"/>
                </a:lnTo>
                <a:lnTo>
                  <a:pt x="743" y="2692"/>
                </a:lnTo>
                <a:lnTo>
                  <a:pt x="736" y="2688"/>
                </a:lnTo>
                <a:lnTo>
                  <a:pt x="740" y="2634"/>
                </a:lnTo>
                <a:lnTo>
                  <a:pt x="738" y="2629"/>
                </a:lnTo>
                <a:lnTo>
                  <a:pt x="733" y="2624"/>
                </a:lnTo>
                <a:lnTo>
                  <a:pt x="729" y="2620"/>
                </a:lnTo>
                <a:lnTo>
                  <a:pt x="724" y="2615"/>
                </a:lnTo>
                <a:lnTo>
                  <a:pt x="721" y="2611"/>
                </a:lnTo>
                <a:lnTo>
                  <a:pt x="708" y="2592"/>
                </a:lnTo>
                <a:lnTo>
                  <a:pt x="698" y="2568"/>
                </a:lnTo>
                <a:lnTo>
                  <a:pt x="689" y="2542"/>
                </a:lnTo>
                <a:lnTo>
                  <a:pt x="686" y="2515"/>
                </a:lnTo>
                <a:lnTo>
                  <a:pt x="701" y="2515"/>
                </a:lnTo>
                <a:lnTo>
                  <a:pt x="705" y="2498"/>
                </a:lnTo>
                <a:lnTo>
                  <a:pt x="707" y="2475"/>
                </a:lnTo>
                <a:lnTo>
                  <a:pt x="707" y="2453"/>
                </a:lnTo>
                <a:lnTo>
                  <a:pt x="705" y="2432"/>
                </a:lnTo>
                <a:lnTo>
                  <a:pt x="714" y="2414"/>
                </a:lnTo>
                <a:lnTo>
                  <a:pt x="717" y="2395"/>
                </a:lnTo>
                <a:lnTo>
                  <a:pt x="717" y="2374"/>
                </a:lnTo>
                <a:lnTo>
                  <a:pt x="715" y="2353"/>
                </a:lnTo>
                <a:lnTo>
                  <a:pt x="714" y="2332"/>
                </a:lnTo>
                <a:lnTo>
                  <a:pt x="714" y="2316"/>
                </a:lnTo>
                <a:lnTo>
                  <a:pt x="715" y="2306"/>
                </a:lnTo>
                <a:lnTo>
                  <a:pt x="719" y="2295"/>
                </a:lnTo>
                <a:lnTo>
                  <a:pt x="717" y="2285"/>
                </a:lnTo>
                <a:lnTo>
                  <a:pt x="703" y="2254"/>
                </a:lnTo>
                <a:lnTo>
                  <a:pt x="688" y="2222"/>
                </a:lnTo>
                <a:lnTo>
                  <a:pt x="675" y="2189"/>
                </a:lnTo>
                <a:lnTo>
                  <a:pt x="674" y="2175"/>
                </a:lnTo>
                <a:lnTo>
                  <a:pt x="677" y="2166"/>
                </a:lnTo>
                <a:lnTo>
                  <a:pt x="682" y="2158"/>
                </a:lnTo>
                <a:lnTo>
                  <a:pt x="684" y="2147"/>
                </a:lnTo>
                <a:lnTo>
                  <a:pt x="682" y="2135"/>
                </a:lnTo>
                <a:lnTo>
                  <a:pt x="679" y="2128"/>
                </a:lnTo>
                <a:lnTo>
                  <a:pt x="672" y="2123"/>
                </a:lnTo>
                <a:lnTo>
                  <a:pt x="667" y="2116"/>
                </a:lnTo>
                <a:lnTo>
                  <a:pt x="663" y="2109"/>
                </a:lnTo>
                <a:lnTo>
                  <a:pt x="663" y="2096"/>
                </a:lnTo>
                <a:lnTo>
                  <a:pt x="665" y="2095"/>
                </a:lnTo>
                <a:lnTo>
                  <a:pt x="667" y="2091"/>
                </a:lnTo>
                <a:lnTo>
                  <a:pt x="668" y="2089"/>
                </a:lnTo>
                <a:lnTo>
                  <a:pt x="672" y="2086"/>
                </a:lnTo>
                <a:lnTo>
                  <a:pt x="674" y="2083"/>
                </a:lnTo>
                <a:lnTo>
                  <a:pt x="675" y="2081"/>
                </a:lnTo>
                <a:lnTo>
                  <a:pt x="679" y="1959"/>
                </a:lnTo>
                <a:lnTo>
                  <a:pt x="675" y="1950"/>
                </a:lnTo>
                <a:lnTo>
                  <a:pt x="670" y="1939"/>
                </a:lnTo>
                <a:lnTo>
                  <a:pt x="672" y="1924"/>
                </a:lnTo>
                <a:lnTo>
                  <a:pt x="672" y="1922"/>
                </a:lnTo>
                <a:lnTo>
                  <a:pt x="674" y="1920"/>
                </a:lnTo>
                <a:lnTo>
                  <a:pt x="675" y="1920"/>
                </a:lnTo>
                <a:lnTo>
                  <a:pt x="677" y="1918"/>
                </a:lnTo>
                <a:lnTo>
                  <a:pt x="679" y="1917"/>
                </a:lnTo>
                <a:lnTo>
                  <a:pt x="679" y="1913"/>
                </a:lnTo>
                <a:lnTo>
                  <a:pt x="679" y="1908"/>
                </a:lnTo>
                <a:lnTo>
                  <a:pt x="677" y="1906"/>
                </a:lnTo>
                <a:lnTo>
                  <a:pt x="675" y="1904"/>
                </a:lnTo>
                <a:lnTo>
                  <a:pt x="674" y="1901"/>
                </a:lnTo>
                <a:lnTo>
                  <a:pt x="670" y="1897"/>
                </a:lnTo>
                <a:lnTo>
                  <a:pt x="668" y="1896"/>
                </a:lnTo>
                <a:lnTo>
                  <a:pt x="667" y="1894"/>
                </a:lnTo>
                <a:lnTo>
                  <a:pt x="667" y="1836"/>
                </a:lnTo>
                <a:lnTo>
                  <a:pt x="661" y="1828"/>
                </a:lnTo>
                <a:lnTo>
                  <a:pt x="656" y="1819"/>
                </a:lnTo>
                <a:lnTo>
                  <a:pt x="653" y="1805"/>
                </a:lnTo>
                <a:lnTo>
                  <a:pt x="661" y="1796"/>
                </a:lnTo>
                <a:lnTo>
                  <a:pt x="667" y="1784"/>
                </a:lnTo>
                <a:lnTo>
                  <a:pt x="668" y="1768"/>
                </a:lnTo>
                <a:lnTo>
                  <a:pt x="668" y="1751"/>
                </a:lnTo>
                <a:lnTo>
                  <a:pt x="668" y="1733"/>
                </a:lnTo>
                <a:lnTo>
                  <a:pt x="667" y="1716"/>
                </a:lnTo>
                <a:lnTo>
                  <a:pt x="663" y="1709"/>
                </a:lnTo>
                <a:lnTo>
                  <a:pt x="660" y="1692"/>
                </a:lnTo>
                <a:lnTo>
                  <a:pt x="654" y="1671"/>
                </a:lnTo>
                <a:lnTo>
                  <a:pt x="647" y="1644"/>
                </a:lnTo>
                <a:lnTo>
                  <a:pt x="642" y="1620"/>
                </a:lnTo>
                <a:lnTo>
                  <a:pt x="639" y="1597"/>
                </a:lnTo>
                <a:lnTo>
                  <a:pt x="635" y="1578"/>
                </a:lnTo>
                <a:lnTo>
                  <a:pt x="633" y="1568"/>
                </a:lnTo>
                <a:lnTo>
                  <a:pt x="611" y="1555"/>
                </a:lnTo>
                <a:lnTo>
                  <a:pt x="592" y="1540"/>
                </a:lnTo>
                <a:lnTo>
                  <a:pt x="576" y="1526"/>
                </a:lnTo>
                <a:lnTo>
                  <a:pt x="558" y="1510"/>
                </a:lnTo>
                <a:lnTo>
                  <a:pt x="541" y="1498"/>
                </a:lnTo>
                <a:lnTo>
                  <a:pt x="516" y="1487"/>
                </a:lnTo>
                <a:lnTo>
                  <a:pt x="490" y="1480"/>
                </a:lnTo>
                <a:lnTo>
                  <a:pt x="462" y="1473"/>
                </a:lnTo>
                <a:lnTo>
                  <a:pt x="441" y="1463"/>
                </a:lnTo>
                <a:lnTo>
                  <a:pt x="436" y="1459"/>
                </a:lnTo>
                <a:lnTo>
                  <a:pt x="433" y="1454"/>
                </a:lnTo>
                <a:lnTo>
                  <a:pt x="427" y="1449"/>
                </a:lnTo>
                <a:lnTo>
                  <a:pt x="422" y="1444"/>
                </a:lnTo>
                <a:lnTo>
                  <a:pt x="417" y="1440"/>
                </a:lnTo>
                <a:lnTo>
                  <a:pt x="405" y="1435"/>
                </a:lnTo>
                <a:lnTo>
                  <a:pt x="393" y="1433"/>
                </a:lnTo>
                <a:lnTo>
                  <a:pt x="379" y="1430"/>
                </a:lnTo>
                <a:lnTo>
                  <a:pt x="368" y="1424"/>
                </a:lnTo>
                <a:lnTo>
                  <a:pt x="365" y="1409"/>
                </a:lnTo>
                <a:lnTo>
                  <a:pt x="349" y="1397"/>
                </a:lnTo>
                <a:lnTo>
                  <a:pt x="333" y="1383"/>
                </a:lnTo>
                <a:lnTo>
                  <a:pt x="302" y="1356"/>
                </a:lnTo>
                <a:lnTo>
                  <a:pt x="298" y="1309"/>
                </a:lnTo>
                <a:lnTo>
                  <a:pt x="290" y="1295"/>
                </a:lnTo>
                <a:lnTo>
                  <a:pt x="277" y="1283"/>
                </a:lnTo>
                <a:lnTo>
                  <a:pt x="263" y="1271"/>
                </a:lnTo>
                <a:lnTo>
                  <a:pt x="253" y="1259"/>
                </a:lnTo>
                <a:lnTo>
                  <a:pt x="249" y="1250"/>
                </a:lnTo>
                <a:lnTo>
                  <a:pt x="248" y="1239"/>
                </a:lnTo>
                <a:lnTo>
                  <a:pt x="244" y="1229"/>
                </a:lnTo>
                <a:lnTo>
                  <a:pt x="242" y="1225"/>
                </a:lnTo>
                <a:lnTo>
                  <a:pt x="239" y="1222"/>
                </a:lnTo>
                <a:lnTo>
                  <a:pt x="234" y="1220"/>
                </a:lnTo>
                <a:lnTo>
                  <a:pt x="228" y="1219"/>
                </a:lnTo>
                <a:lnTo>
                  <a:pt x="225" y="1217"/>
                </a:lnTo>
                <a:lnTo>
                  <a:pt x="221" y="1213"/>
                </a:lnTo>
                <a:lnTo>
                  <a:pt x="218" y="1208"/>
                </a:lnTo>
                <a:lnTo>
                  <a:pt x="216" y="1203"/>
                </a:lnTo>
                <a:lnTo>
                  <a:pt x="215" y="1198"/>
                </a:lnTo>
                <a:lnTo>
                  <a:pt x="213" y="1192"/>
                </a:lnTo>
                <a:lnTo>
                  <a:pt x="211" y="1187"/>
                </a:lnTo>
                <a:lnTo>
                  <a:pt x="199" y="1182"/>
                </a:lnTo>
                <a:lnTo>
                  <a:pt x="195" y="1159"/>
                </a:lnTo>
                <a:lnTo>
                  <a:pt x="185" y="1142"/>
                </a:lnTo>
                <a:lnTo>
                  <a:pt x="171" y="1124"/>
                </a:lnTo>
                <a:lnTo>
                  <a:pt x="160" y="1107"/>
                </a:lnTo>
                <a:lnTo>
                  <a:pt x="157" y="1095"/>
                </a:lnTo>
                <a:lnTo>
                  <a:pt x="157" y="1086"/>
                </a:lnTo>
                <a:lnTo>
                  <a:pt x="153" y="1075"/>
                </a:lnTo>
                <a:lnTo>
                  <a:pt x="139" y="1060"/>
                </a:lnTo>
                <a:lnTo>
                  <a:pt x="124" y="1047"/>
                </a:lnTo>
                <a:lnTo>
                  <a:pt x="110" y="1033"/>
                </a:lnTo>
                <a:lnTo>
                  <a:pt x="101" y="1018"/>
                </a:lnTo>
                <a:lnTo>
                  <a:pt x="92" y="1000"/>
                </a:lnTo>
                <a:lnTo>
                  <a:pt x="80" y="983"/>
                </a:lnTo>
                <a:lnTo>
                  <a:pt x="68" y="972"/>
                </a:lnTo>
                <a:lnTo>
                  <a:pt x="56" y="965"/>
                </a:lnTo>
                <a:lnTo>
                  <a:pt x="45" y="962"/>
                </a:lnTo>
                <a:lnTo>
                  <a:pt x="35" y="958"/>
                </a:lnTo>
                <a:lnTo>
                  <a:pt x="26" y="951"/>
                </a:lnTo>
                <a:lnTo>
                  <a:pt x="19" y="943"/>
                </a:lnTo>
                <a:lnTo>
                  <a:pt x="14" y="929"/>
                </a:lnTo>
                <a:lnTo>
                  <a:pt x="19" y="918"/>
                </a:lnTo>
                <a:lnTo>
                  <a:pt x="16" y="908"/>
                </a:lnTo>
                <a:lnTo>
                  <a:pt x="9" y="896"/>
                </a:lnTo>
                <a:lnTo>
                  <a:pt x="2" y="882"/>
                </a:lnTo>
                <a:lnTo>
                  <a:pt x="0" y="868"/>
                </a:lnTo>
                <a:lnTo>
                  <a:pt x="3" y="852"/>
                </a:lnTo>
                <a:lnTo>
                  <a:pt x="14" y="833"/>
                </a:lnTo>
                <a:lnTo>
                  <a:pt x="29" y="815"/>
                </a:lnTo>
                <a:lnTo>
                  <a:pt x="50" y="801"/>
                </a:lnTo>
                <a:lnTo>
                  <a:pt x="71" y="791"/>
                </a:lnTo>
                <a:lnTo>
                  <a:pt x="77" y="772"/>
                </a:lnTo>
                <a:lnTo>
                  <a:pt x="64" y="772"/>
                </a:lnTo>
                <a:lnTo>
                  <a:pt x="52" y="777"/>
                </a:lnTo>
                <a:lnTo>
                  <a:pt x="42" y="775"/>
                </a:lnTo>
                <a:lnTo>
                  <a:pt x="31" y="770"/>
                </a:lnTo>
                <a:lnTo>
                  <a:pt x="21" y="765"/>
                </a:lnTo>
                <a:lnTo>
                  <a:pt x="10" y="761"/>
                </a:lnTo>
                <a:lnTo>
                  <a:pt x="10" y="733"/>
                </a:lnTo>
                <a:lnTo>
                  <a:pt x="16" y="733"/>
                </a:lnTo>
                <a:lnTo>
                  <a:pt x="17" y="732"/>
                </a:lnTo>
                <a:lnTo>
                  <a:pt x="19" y="732"/>
                </a:lnTo>
                <a:lnTo>
                  <a:pt x="19" y="732"/>
                </a:lnTo>
                <a:lnTo>
                  <a:pt x="19" y="732"/>
                </a:lnTo>
                <a:lnTo>
                  <a:pt x="21" y="730"/>
                </a:lnTo>
                <a:lnTo>
                  <a:pt x="23" y="726"/>
                </a:lnTo>
                <a:lnTo>
                  <a:pt x="17" y="714"/>
                </a:lnTo>
                <a:lnTo>
                  <a:pt x="14" y="698"/>
                </a:lnTo>
                <a:lnTo>
                  <a:pt x="14" y="679"/>
                </a:lnTo>
                <a:lnTo>
                  <a:pt x="21" y="674"/>
                </a:lnTo>
                <a:lnTo>
                  <a:pt x="29" y="663"/>
                </a:lnTo>
                <a:lnTo>
                  <a:pt x="40" y="651"/>
                </a:lnTo>
                <a:lnTo>
                  <a:pt x="49" y="637"/>
                </a:lnTo>
                <a:lnTo>
                  <a:pt x="57" y="625"/>
                </a:lnTo>
                <a:lnTo>
                  <a:pt x="61" y="618"/>
                </a:lnTo>
                <a:lnTo>
                  <a:pt x="63" y="604"/>
                </a:lnTo>
                <a:lnTo>
                  <a:pt x="64" y="594"/>
                </a:lnTo>
                <a:lnTo>
                  <a:pt x="68" y="583"/>
                </a:lnTo>
                <a:lnTo>
                  <a:pt x="80" y="578"/>
                </a:lnTo>
                <a:lnTo>
                  <a:pt x="92" y="574"/>
                </a:lnTo>
                <a:lnTo>
                  <a:pt x="106" y="571"/>
                </a:lnTo>
                <a:lnTo>
                  <a:pt x="119" y="564"/>
                </a:lnTo>
                <a:lnTo>
                  <a:pt x="124" y="555"/>
                </a:lnTo>
                <a:lnTo>
                  <a:pt x="131" y="543"/>
                </a:lnTo>
                <a:lnTo>
                  <a:pt x="139" y="529"/>
                </a:lnTo>
                <a:lnTo>
                  <a:pt x="146" y="517"/>
                </a:lnTo>
                <a:lnTo>
                  <a:pt x="153" y="510"/>
                </a:lnTo>
                <a:lnTo>
                  <a:pt x="167" y="505"/>
                </a:lnTo>
                <a:lnTo>
                  <a:pt x="187" y="503"/>
                </a:lnTo>
                <a:lnTo>
                  <a:pt x="195" y="482"/>
                </a:lnTo>
                <a:lnTo>
                  <a:pt x="206" y="463"/>
                </a:lnTo>
                <a:lnTo>
                  <a:pt x="218" y="445"/>
                </a:lnTo>
                <a:lnTo>
                  <a:pt x="211" y="433"/>
                </a:lnTo>
                <a:lnTo>
                  <a:pt x="208" y="414"/>
                </a:lnTo>
                <a:lnTo>
                  <a:pt x="206" y="391"/>
                </a:lnTo>
                <a:lnTo>
                  <a:pt x="206" y="367"/>
                </a:lnTo>
                <a:lnTo>
                  <a:pt x="206" y="346"/>
                </a:lnTo>
                <a:lnTo>
                  <a:pt x="211" y="346"/>
                </a:lnTo>
                <a:lnTo>
                  <a:pt x="213" y="344"/>
                </a:lnTo>
                <a:lnTo>
                  <a:pt x="215" y="344"/>
                </a:lnTo>
                <a:lnTo>
                  <a:pt x="216" y="342"/>
                </a:lnTo>
                <a:lnTo>
                  <a:pt x="218" y="342"/>
                </a:lnTo>
                <a:lnTo>
                  <a:pt x="209" y="332"/>
                </a:lnTo>
                <a:lnTo>
                  <a:pt x="208" y="323"/>
                </a:lnTo>
                <a:lnTo>
                  <a:pt x="211" y="318"/>
                </a:lnTo>
                <a:lnTo>
                  <a:pt x="213" y="313"/>
                </a:lnTo>
                <a:lnTo>
                  <a:pt x="215" y="307"/>
                </a:lnTo>
                <a:lnTo>
                  <a:pt x="209" y="297"/>
                </a:lnTo>
                <a:lnTo>
                  <a:pt x="202" y="288"/>
                </a:lnTo>
                <a:lnTo>
                  <a:pt x="195" y="278"/>
                </a:lnTo>
                <a:lnTo>
                  <a:pt x="192" y="265"/>
                </a:lnTo>
                <a:lnTo>
                  <a:pt x="213" y="248"/>
                </a:lnTo>
                <a:lnTo>
                  <a:pt x="230" y="227"/>
                </a:lnTo>
                <a:lnTo>
                  <a:pt x="225" y="225"/>
                </a:lnTo>
                <a:lnTo>
                  <a:pt x="223" y="224"/>
                </a:lnTo>
                <a:lnTo>
                  <a:pt x="221" y="224"/>
                </a:lnTo>
                <a:lnTo>
                  <a:pt x="220" y="222"/>
                </a:lnTo>
                <a:lnTo>
                  <a:pt x="220" y="220"/>
                </a:lnTo>
                <a:lnTo>
                  <a:pt x="220" y="217"/>
                </a:lnTo>
                <a:lnTo>
                  <a:pt x="218" y="211"/>
                </a:lnTo>
                <a:lnTo>
                  <a:pt x="220" y="208"/>
                </a:lnTo>
                <a:lnTo>
                  <a:pt x="223" y="203"/>
                </a:lnTo>
                <a:lnTo>
                  <a:pt x="225" y="199"/>
                </a:lnTo>
                <a:lnTo>
                  <a:pt x="228" y="199"/>
                </a:lnTo>
                <a:lnTo>
                  <a:pt x="228" y="197"/>
                </a:lnTo>
                <a:lnTo>
                  <a:pt x="230" y="197"/>
                </a:lnTo>
                <a:lnTo>
                  <a:pt x="234" y="197"/>
                </a:lnTo>
                <a:lnTo>
                  <a:pt x="237" y="196"/>
                </a:lnTo>
                <a:lnTo>
                  <a:pt x="239" y="201"/>
                </a:lnTo>
                <a:lnTo>
                  <a:pt x="241" y="204"/>
                </a:lnTo>
                <a:lnTo>
                  <a:pt x="242" y="210"/>
                </a:lnTo>
                <a:lnTo>
                  <a:pt x="244" y="215"/>
                </a:lnTo>
                <a:lnTo>
                  <a:pt x="249" y="215"/>
                </a:lnTo>
                <a:lnTo>
                  <a:pt x="244" y="196"/>
                </a:lnTo>
                <a:lnTo>
                  <a:pt x="256" y="196"/>
                </a:lnTo>
                <a:lnTo>
                  <a:pt x="256" y="183"/>
                </a:lnTo>
                <a:lnTo>
                  <a:pt x="272" y="183"/>
                </a:lnTo>
                <a:lnTo>
                  <a:pt x="277" y="171"/>
                </a:lnTo>
                <a:lnTo>
                  <a:pt x="286" y="163"/>
                </a:lnTo>
                <a:lnTo>
                  <a:pt x="295" y="154"/>
                </a:lnTo>
                <a:lnTo>
                  <a:pt x="311" y="154"/>
                </a:lnTo>
                <a:lnTo>
                  <a:pt x="312" y="138"/>
                </a:lnTo>
                <a:lnTo>
                  <a:pt x="314" y="126"/>
                </a:lnTo>
                <a:lnTo>
                  <a:pt x="316" y="115"/>
                </a:lnTo>
                <a:lnTo>
                  <a:pt x="317" y="100"/>
                </a:lnTo>
                <a:lnTo>
                  <a:pt x="328" y="91"/>
                </a:lnTo>
                <a:lnTo>
                  <a:pt x="337" y="82"/>
                </a:lnTo>
                <a:lnTo>
                  <a:pt x="347" y="75"/>
                </a:lnTo>
                <a:lnTo>
                  <a:pt x="359" y="72"/>
                </a:lnTo>
                <a:lnTo>
                  <a:pt x="379" y="68"/>
                </a:lnTo>
                <a:lnTo>
                  <a:pt x="380" y="73"/>
                </a:lnTo>
                <a:lnTo>
                  <a:pt x="380" y="75"/>
                </a:lnTo>
                <a:lnTo>
                  <a:pt x="380" y="77"/>
                </a:lnTo>
                <a:lnTo>
                  <a:pt x="382" y="79"/>
                </a:lnTo>
                <a:lnTo>
                  <a:pt x="384" y="80"/>
                </a:lnTo>
                <a:lnTo>
                  <a:pt x="384" y="77"/>
                </a:lnTo>
                <a:lnTo>
                  <a:pt x="389" y="68"/>
                </a:lnTo>
                <a:lnTo>
                  <a:pt x="393" y="61"/>
                </a:lnTo>
                <a:lnTo>
                  <a:pt x="396" y="58"/>
                </a:lnTo>
                <a:lnTo>
                  <a:pt x="403" y="54"/>
                </a:lnTo>
                <a:lnTo>
                  <a:pt x="417" y="54"/>
                </a:lnTo>
                <a:lnTo>
                  <a:pt x="426" y="54"/>
                </a:lnTo>
                <a:lnTo>
                  <a:pt x="440" y="51"/>
                </a:lnTo>
                <a:lnTo>
                  <a:pt x="455" y="46"/>
                </a:lnTo>
                <a:lnTo>
                  <a:pt x="471" y="39"/>
                </a:lnTo>
                <a:lnTo>
                  <a:pt x="483" y="32"/>
                </a:lnTo>
                <a:lnTo>
                  <a:pt x="490" y="26"/>
                </a:lnTo>
                <a:lnTo>
                  <a:pt x="492" y="23"/>
                </a:lnTo>
                <a:lnTo>
                  <a:pt x="494" y="19"/>
                </a:lnTo>
                <a:lnTo>
                  <a:pt x="494" y="14"/>
                </a:lnTo>
                <a:lnTo>
                  <a:pt x="496" y="11"/>
                </a:lnTo>
                <a:lnTo>
                  <a:pt x="499" y="7"/>
                </a:lnTo>
                <a:lnTo>
                  <a:pt x="511" y="2"/>
                </a:lnTo>
                <a:lnTo>
                  <a:pt x="527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/>
          </a:p>
        </p:txBody>
      </p:sp>
      <p:sp>
        <p:nvSpPr>
          <p:cNvPr id="15" name="Pentagon 14"/>
          <p:cNvSpPr/>
          <p:nvPr/>
        </p:nvSpPr>
        <p:spPr>
          <a:xfrm rot="5400000">
            <a:off x="6759349" y="2213805"/>
            <a:ext cx="950116" cy="715889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44208" y="1759917"/>
            <a:ext cx="1580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cs typeface="Calibri" pitchFamily="34" charset="0"/>
              </a:rPr>
              <a:t>Your Text Here</a:t>
            </a:r>
            <a:endParaRPr lang="ko-KR" altLang="en-US" sz="1400" b="1" dirty="0">
              <a:solidFill>
                <a:schemeClr val="accent2"/>
              </a:solidFill>
              <a:cs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00392" y="2293412"/>
            <a:ext cx="668030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62K</a:t>
            </a:r>
          </a:p>
        </p:txBody>
      </p:sp>
    </p:spTree>
    <p:extLst>
      <p:ext uri="{BB962C8B-B14F-4D97-AF65-F5344CB8AC3E}">
        <p14:creationId xmlns:p14="http://schemas.microsoft.com/office/powerpoint/2010/main" val="255802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114338"/>
            <a:ext cx="9144000" cy="2304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67744" y="2265660"/>
            <a:ext cx="4608512" cy="826255"/>
            <a:chOff x="2253890" y="2008261"/>
            <a:chExt cx="4608512" cy="826255"/>
          </a:xfrm>
        </p:grpSpPr>
        <p:sp>
          <p:nvSpPr>
            <p:cNvPr id="8" name="Text Placeholder 3"/>
            <p:cNvSpPr txBox="1">
              <a:spLocks/>
            </p:cNvSpPr>
            <p:nvPr/>
          </p:nvSpPr>
          <p:spPr>
            <a:xfrm>
              <a:off x="2253890" y="2557829"/>
              <a:ext cx="4608512" cy="276687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400" dirty="0">
                  <a:solidFill>
                    <a:schemeClr val="bg1"/>
                  </a:solidFill>
                  <a:cs typeface="Arial" pitchFamily="34" charset="0"/>
                </a:rPr>
                <a:t>This text can be replaced with your own text.</a:t>
              </a:r>
              <a:endParaRPr lang="ko-KR" altLang="en-US" sz="14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" name="Title 4"/>
            <p:cNvSpPr txBox="1">
              <a:spLocks/>
            </p:cNvSpPr>
            <p:nvPr/>
          </p:nvSpPr>
          <p:spPr>
            <a:xfrm>
              <a:off x="2253890" y="2008261"/>
              <a:ext cx="4608512" cy="542078"/>
            </a:xfrm>
            <a:prstGeom prst="rect">
              <a:avLst/>
            </a:prstGeom>
          </p:spPr>
          <p:txBody>
            <a:bodyPr anchor="ctr"/>
            <a:lstStyle>
              <a:lvl1pPr algn="l" defTabSz="914400" rtl="0" eaLnBrk="1" latinLnBrk="1" hangingPunct="1">
                <a:spcBef>
                  <a:spcPct val="0"/>
                </a:spcBef>
                <a:buNone/>
                <a:defRPr sz="3600" b="1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+mj-ea"/>
                  <a:cs typeface="Arial" pitchFamily="34" charset="0"/>
                </a:defRPr>
              </a:lvl1pPr>
            </a:lstStyle>
            <a:p>
              <a:pPr algn="ctr"/>
              <a:r>
                <a:rPr lang="en-US" altLang="ko-KR" dirty="0">
                  <a:solidFill>
                    <a:schemeClr val="bg1"/>
                  </a:solidFill>
                  <a:latin typeface="+mj-lt"/>
                </a:rPr>
                <a:t>Section Break</a:t>
              </a:r>
              <a:endParaRPr lang="ko-KR" altLang="en-US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>
            <a:off x="4230213" y="1398899"/>
            <a:ext cx="683574" cy="730559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357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884466"/>
          </a:xfrm>
        </p:spPr>
        <p:txBody>
          <a:bodyPr/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Columns</a:t>
            </a:r>
            <a:r>
              <a:rPr lang="en-US" altLang="ko-KR" dirty="0">
                <a:solidFill>
                  <a:srgbClr val="F2AC30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2051720" y="1635646"/>
            <a:ext cx="309634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051720" y="4515966"/>
            <a:ext cx="309634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5508104" y="1635646"/>
            <a:ext cx="3096344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5508104" y="4515966"/>
            <a:ext cx="3096344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130854" y="1805082"/>
            <a:ext cx="2991332" cy="2627140"/>
            <a:chOff x="2227884" y="1330362"/>
            <a:chExt cx="2835932" cy="2627140"/>
          </a:xfrm>
        </p:grpSpPr>
        <p:sp>
          <p:nvSpPr>
            <p:cNvPr id="10" name="TextBox 9"/>
            <p:cNvSpPr txBox="1"/>
            <p:nvPr/>
          </p:nvSpPr>
          <p:spPr>
            <a:xfrm>
              <a:off x="2227884" y="1649178"/>
              <a:ext cx="283593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I hope and I believe that this Template will your Time, Money and Reputation.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27884" y="1330362"/>
              <a:ext cx="2835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560610" y="1805082"/>
            <a:ext cx="2991332" cy="2627140"/>
            <a:chOff x="2227884" y="1330362"/>
            <a:chExt cx="2835932" cy="2627140"/>
          </a:xfrm>
        </p:grpSpPr>
        <p:sp>
          <p:nvSpPr>
            <p:cNvPr id="13" name="TextBox 12"/>
            <p:cNvSpPr txBox="1"/>
            <p:nvPr/>
          </p:nvSpPr>
          <p:spPr>
            <a:xfrm>
              <a:off x="2227884" y="1649178"/>
              <a:ext cx="283593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I hope and I believe that this Template will your Time, Money and Reputation.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27884" y="1330362"/>
              <a:ext cx="2835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5" name="Block Arc 14"/>
          <p:cNvSpPr/>
          <p:nvPr/>
        </p:nvSpPr>
        <p:spPr>
          <a:xfrm rot="16200000">
            <a:off x="6805304" y="1027656"/>
            <a:ext cx="501943" cy="502273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6" name="Rectangle 16"/>
          <p:cNvSpPr/>
          <p:nvPr/>
        </p:nvSpPr>
        <p:spPr>
          <a:xfrm rot="2700000">
            <a:off x="3419189" y="954829"/>
            <a:ext cx="361404" cy="64792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2315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884466"/>
          </a:xfrm>
        </p:spPr>
        <p:txBody>
          <a:bodyPr/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Columns</a:t>
            </a:r>
            <a:r>
              <a:rPr lang="en-US" altLang="ko-KR" dirty="0">
                <a:solidFill>
                  <a:srgbClr val="F2AC30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051720" y="1635646"/>
            <a:ext cx="2088000" cy="2952328"/>
            <a:chOff x="2051720" y="1635646"/>
            <a:chExt cx="2088000" cy="2952328"/>
          </a:xfrm>
        </p:grpSpPr>
        <p:sp>
          <p:nvSpPr>
            <p:cNvPr id="6" name="Rectangle 5"/>
            <p:cNvSpPr/>
            <p:nvPr/>
          </p:nvSpPr>
          <p:spPr>
            <a:xfrm>
              <a:off x="2051720" y="1635646"/>
              <a:ext cx="2088000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051720" y="4515966"/>
              <a:ext cx="2088000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130854" y="1805082"/>
              <a:ext cx="2008866" cy="2627140"/>
              <a:chOff x="2227884" y="1330362"/>
              <a:chExt cx="2835932" cy="2627140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2227884" y="1649178"/>
                <a:ext cx="2835932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Easy to change colors, photos and Text. Get a modern PowerPoint  Presentation that is beautifully designed. </a:t>
                </a:r>
              </a:p>
              <a:p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Get a modern PowerPoint  Presentation that is beautifully designed. I hope and I believe that this Template will your Time, Money and Reputation.    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27884" y="1330362"/>
                <a:ext cx="28359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sp>
        <p:nvSpPr>
          <p:cNvPr id="17" name="Rectangle 16"/>
          <p:cNvSpPr/>
          <p:nvPr/>
        </p:nvSpPr>
        <p:spPr>
          <a:xfrm rot="2700000">
            <a:off x="2915018" y="954829"/>
            <a:ext cx="361404" cy="64792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289781" y="1635646"/>
            <a:ext cx="2088000" cy="2952328"/>
            <a:chOff x="2051720" y="1635646"/>
            <a:chExt cx="2088000" cy="2952328"/>
          </a:xfrm>
        </p:grpSpPr>
        <p:sp>
          <p:nvSpPr>
            <p:cNvPr id="21" name="Rectangle 20"/>
            <p:cNvSpPr/>
            <p:nvPr/>
          </p:nvSpPr>
          <p:spPr>
            <a:xfrm>
              <a:off x="2051720" y="1635646"/>
              <a:ext cx="2088000" cy="720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051720" y="4515966"/>
              <a:ext cx="2088000" cy="720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130854" y="1805082"/>
              <a:ext cx="2008866" cy="2627140"/>
              <a:chOff x="2227884" y="1330362"/>
              <a:chExt cx="2835932" cy="262714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227884" y="1649178"/>
                <a:ext cx="2835932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Easy to change colors, photos and Text. Get a modern PowerPoint  Presentation that is beautifully designed. </a:t>
                </a:r>
              </a:p>
              <a:p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Get a modern PowerPoint  Presentation that is beautifully designed. I hope and I believe that this Template will your Time, Money and Reputation.    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227884" y="1330362"/>
                <a:ext cx="28359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6527842" y="1635646"/>
            <a:ext cx="2088000" cy="2952328"/>
            <a:chOff x="2051720" y="1635646"/>
            <a:chExt cx="2088000" cy="2952328"/>
          </a:xfrm>
        </p:grpSpPr>
        <p:sp>
          <p:nvSpPr>
            <p:cNvPr id="27" name="Rectangle 26"/>
            <p:cNvSpPr/>
            <p:nvPr/>
          </p:nvSpPr>
          <p:spPr>
            <a:xfrm>
              <a:off x="2051720" y="1635646"/>
              <a:ext cx="2088000" cy="720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51720" y="4515966"/>
              <a:ext cx="2088000" cy="720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2130854" y="1805082"/>
              <a:ext cx="2008866" cy="2627140"/>
              <a:chOff x="2227884" y="1330362"/>
              <a:chExt cx="2835932" cy="2627140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2227884" y="1649178"/>
                <a:ext cx="2835932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Easy to change colors, photos and Text. Get a modern PowerPoint  Presentation that is beautifully designed. </a:t>
                </a:r>
              </a:p>
              <a:p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Get a modern PowerPoint  Presentation that is beautifully designed. I hope and I believe that this Template will your Time, Money and Reputation.    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227884" y="1330362"/>
                <a:ext cx="28359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sp>
        <p:nvSpPr>
          <p:cNvPr id="32" name="Block Arc 14"/>
          <p:cNvSpPr/>
          <p:nvPr/>
        </p:nvSpPr>
        <p:spPr>
          <a:xfrm rot="16200000">
            <a:off x="7360437" y="1006302"/>
            <a:ext cx="501943" cy="502273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Diamond 5"/>
          <p:cNvSpPr/>
          <p:nvPr/>
        </p:nvSpPr>
        <p:spPr>
          <a:xfrm>
            <a:off x="5130404" y="1035131"/>
            <a:ext cx="485888" cy="487324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88076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907704" y="1985806"/>
            <a:ext cx="5472608" cy="826255"/>
            <a:chOff x="1828381" y="3313206"/>
            <a:chExt cx="5472608" cy="826255"/>
          </a:xfrm>
        </p:grpSpPr>
        <p:sp>
          <p:nvSpPr>
            <p:cNvPr id="6" name="Title 1"/>
            <p:cNvSpPr txBox="1">
              <a:spLocks/>
            </p:cNvSpPr>
            <p:nvPr/>
          </p:nvSpPr>
          <p:spPr>
            <a:xfrm>
              <a:off x="1828381" y="3313206"/>
              <a:ext cx="5472608" cy="542078"/>
            </a:xfrm>
            <a:prstGeom prst="rect">
              <a:avLst/>
            </a:prstGeom>
          </p:spPr>
          <p:txBody>
            <a:bodyPr anchor="ctr"/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3600" b="1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+mj-ea"/>
                  <a:cs typeface="Arial" pitchFamily="34" charset="0"/>
                </a:defRPr>
              </a:lvl1pPr>
            </a:lstStyle>
            <a:p>
              <a:r>
                <a:rPr lang="en-US" altLang="ko-KR" dirty="0">
                  <a:solidFill>
                    <a:schemeClr val="accent5"/>
                  </a:solidFill>
                  <a:latin typeface="+mj-lt"/>
                </a:rPr>
                <a:t>Thank you</a:t>
              </a:r>
              <a:endParaRPr lang="ko-KR" altLang="en-US" dirty="0">
                <a:solidFill>
                  <a:schemeClr val="accent5"/>
                </a:solidFill>
                <a:latin typeface="+mj-lt"/>
              </a:endParaRPr>
            </a:p>
          </p:txBody>
        </p:sp>
        <p:sp>
          <p:nvSpPr>
            <p:cNvPr id="7" name="Text Placeholder 7"/>
            <p:cNvSpPr txBox="1">
              <a:spLocks/>
            </p:cNvSpPr>
            <p:nvPr/>
          </p:nvSpPr>
          <p:spPr>
            <a:xfrm>
              <a:off x="1828381" y="3862774"/>
              <a:ext cx="5472608" cy="276687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This text can be replaced with your own text</a:t>
              </a:r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239852" y="1491630"/>
            <a:ext cx="26642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accent4"/>
                </a:solidFill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accent4"/>
                </a:solidFill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kumimoji="0" lang="en-US" altLang="ko-KR" sz="1000" b="1" dirty="0">
                <a:solidFill>
                  <a:schemeClr val="accent4"/>
                </a:solidFill>
                <a:cs typeface="Arial" pitchFamily="34" charset="0"/>
              </a:rPr>
              <a:t>YOUR PRESENTATION HERE   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2A3A6F7-9D59-4072-9A53-1E53188AB7DD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6025202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28BC32F-9CE5-491C-925E-A1F9E8EB3F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8EDF9292-E67D-4970-B0A0-CCBCD9DAA7EE}"/>
              </a:ext>
            </a:extLst>
          </p:cNvPr>
          <p:cNvGrpSpPr/>
          <p:nvPr/>
        </p:nvGrpSpPr>
        <p:grpSpPr>
          <a:xfrm>
            <a:off x="5434914" y="2196149"/>
            <a:ext cx="3194672" cy="2376264"/>
            <a:chOff x="4419732" y="1215960"/>
            <a:chExt cx="4049326" cy="3011974"/>
          </a:xfrm>
        </p:grpSpPr>
        <p:grpSp>
          <p:nvGrpSpPr>
            <p:cNvPr id="5" name="Group 14336">
              <a:extLst>
                <a:ext uri="{FF2B5EF4-FFF2-40B4-BE49-F238E27FC236}">
                  <a16:creationId xmlns:a16="http://schemas.microsoft.com/office/drawing/2014/main" id="{810880CE-3095-47D8-B91F-0FFD53B2C3D7}"/>
                </a:ext>
              </a:extLst>
            </p:cNvPr>
            <p:cNvGrpSpPr/>
            <p:nvPr/>
          </p:nvGrpSpPr>
          <p:grpSpPr>
            <a:xfrm>
              <a:off x="4419732" y="2017486"/>
              <a:ext cx="4049326" cy="2210448"/>
              <a:chOff x="4427984" y="1923678"/>
              <a:chExt cx="4446552" cy="242728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9" name="Round Same Side Corner Rectangle 21">
                <a:extLst>
                  <a:ext uri="{FF2B5EF4-FFF2-40B4-BE49-F238E27FC236}">
                    <a16:creationId xmlns:a16="http://schemas.microsoft.com/office/drawing/2014/main" id="{37E18453-4B3B-44E1-B1AE-BA5D07B14740}"/>
                  </a:ext>
                </a:extLst>
              </p:cNvPr>
              <p:cNvSpPr/>
              <p:nvPr/>
            </p:nvSpPr>
            <p:spPr>
              <a:xfrm>
                <a:off x="4427984" y="1923678"/>
                <a:ext cx="288032" cy="2427286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0" name="Round Same Side Corner Rectangle 32">
                <a:extLst>
                  <a:ext uri="{FF2B5EF4-FFF2-40B4-BE49-F238E27FC236}">
                    <a16:creationId xmlns:a16="http://schemas.microsoft.com/office/drawing/2014/main" id="{80B90687-F7F7-499F-BA56-611888C4939F}"/>
                  </a:ext>
                </a:extLst>
              </p:cNvPr>
              <p:cNvSpPr/>
              <p:nvPr/>
            </p:nvSpPr>
            <p:spPr>
              <a:xfrm>
                <a:off x="8586504" y="1923678"/>
                <a:ext cx="288032" cy="2427286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1" name="Rectangle 14335">
                <a:extLst>
                  <a:ext uri="{FF2B5EF4-FFF2-40B4-BE49-F238E27FC236}">
                    <a16:creationId xmlns:a16="http://schemas.microsoft.com/office/drawing/2014/main" id="{F8BF8E79-7214-4B31-80DA-9EC2F2C4E838}"/>
                  </a:ext>
                </a:extLst>
              </p:cNvPr>
              <p:cNvSpPr/>
              <p:nvPr/>
            </p:nvSpPr>
            <p:spPr>
              <a:xfrm>
                <a:off x="4586769" y="2139702"/>
                <a:ext cx="4157984" cy="17332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2" name="Rectangle 34">
                <a:extLst>
                  <a:ext uri="{FF2B5EF4-FFF2-40B4-BE49-F238E27FC236}">
                    <a16:creationId xmlns:a16="http://schemas.microsoft.com/office/drawing/2014/main" id="{A4F55316-41BD-42B2-8822-EFFA46926B39}"/>
                  </a:ext>
                </a:extLst>
              </p:cNvPr>
              <p:cNvSpPr/>
              <p:nvPr/>
            </p:nvSpPr>
            <p:spPr>
              <a:xfrm>
                <a:off x="4654000" y="3853605"/>
                <a:ext cx="4157984" cy="17332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6" name="Group 22">
              <a:extLst>
                <a:ext uri="{FF2B5EF4-FFF2-40B4-BE49-F238E27FC236}">
                  <a16:creationId xmlns:a16="http://schemas.microsoft.com/office/drawing/2014/main" id="{044C4033-E394-48F8-9A23-61BFA24C5692}"/>
                </a:ext>
              </a:extLst>
            </p:cNvPr>
            <p:cNvGrpSpPr/>
            <p:nvPr/>
          </p:nvGrpSpPr>
          <p:grpSpPr>
            <a:xfrm>
              <a:off x="5639167" y="1215960"/>
              <a:ext cx="819600" cy="3011974"/>
              <a:chOff x="2879712" y="1062493"/>
              <a:chExt cx="900000" cy="3307439"/>
            </a:xfrm>
          </p:grpSpPr>
          <p:sp>
            <p:nvSpPr>
              <p:cNvPr id="17" name="Rectangle 7">
                <a:extLst>
                  <a:ext uri="{FF2B5EF4-FFF2-40B4-BE49-F238E27FC236}">
                    <a16:creationId xmlns:a16="http://schemas.microsoft.com/office/drawing/2014/main" id="{8847E9A0-D2FB-4FE9-8C87-F3D2BC8EEF82}"/>
                  </a:ext>
                </a:extLst>
              </p:cNvPr>
              <p:cNvSpPr/>
              <p:nvPr/>
            </p:nvSpPr>
            <p:spPr>
              <a:xfrm>
                <a:off x="2879712" y="1062493"/>
                <a:ext cx="900000" cy="3307439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3307439">
                    <a:moveTo>
                      <a:pt x="90000" y="0"/>
                    </a:moveTo>
                    <a:lnTo>
                      <a:pt x="810000" y="0"/>
                    </a:lnTo>
                    <a:cubicBezTo>
                      <a:pt x="859706" y="0"/>
                      <a:pt x="900000" y="40294"/>
                      <a:pt x="900000" y="90000"/>
                    </a:cubicBezTo>
                    <a:cubicBezTo>
                      <a:pt x="900000" y="139706"/>
                      <a:pt x="859706" y="180000"/>
                      <a:pt x="810000" y="180000"/>
                    </a:cubicBezTo>
                    <a:lnTo>
                      <a:pt x="774000" y="180000"/>
                    </a:lnTo>
                    <a:lnTo>
                      <a:pt x="774000" y="2920263"/>
                    </a:lnTo>
                    <a:lnTo>
                      <a:pt x="767671" y="2920263"/>
                    </a:lnTo>
                    <a:cubicBezTo>
                      <a:pt x="771919" y="2940657"/>
                      <a:pt x="774036" y="2961783"/>
                      <a:pt x="774036" y="2983403"/>
                    </a:cubicBezTo>
                    <a:cubicBezTo>
                      <a:pt x="774036" y="3162363"/>
                      <a:pt x="628960" y="3307439"/>
                      <a:pt x="450000" y="3307439"/>
                    </a:cubicBezTo>
                    <a:cubicBezTo>
                      <a:pt x="271040" y="3307439"/>
                      <a:pt x="125964" y="3162363"/>
                      <a:pt x="125964" y="2983403"/>
                    </a:cubicBezTo>
                    <a:lnTo>
                      <a:pt x="132329" y="2920263"/>
                    </a:lnTo>
                    <a:lnTo>
                      <a:pt x="126000" y="2920263"/>
                    </a:lnTo>
                    <a:lnTo>
                      <a:pt x="126000" y="180000"/>
                    </a:lnTo>
                    <a:lnTo>
                      <a:pt x="90000" y="180000"/>
                    </a:lnTo>
                    <a:cubicBezTo>
                      <a:pt x="40294" y="180000"/>
                      <a:pt x="0" y="139706"/>
                      <a:pt x="0" y="90000"/>
                    </a:cubicBezTo>
                    <a:cubicBezTo>
                      <a:pt x="0" y="40294"/>
                      <a:pt x="40294" y="0"/>
                      <a:pt x="9000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8" name="Oval 24">
                <a:extLst>
                  <a:ext uri="{FF2B5EF4-FFF2-40B4-BE49-F238E27FC236}">
                    <a16:creationId xmlns:a16="http://schemas.microsoft.com/office/drawing/2014/main" id="{A4D94FB5-9889-442C-89F1-27D907951169}"/>
                  </a:ext>
                </a:extLst>
              </p:cNvPr>
              <p:cNvSpPr/>
              <p:nvPr/>
            </p:nvSpPr>
            <p:spPr>
              <a:xfrm>
                <a:off x="3097512" y="3813696"/>
                <a:ext cx="464400" cy="464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7" name="Group 25">
              <a:extLst>
                <a:ext uri="{FF2B5EF4-FFF2-40B4-BE49-F238E27FC236}">
                  <a16:creationId xmlns:a16="http://schemas.microsoft.com/office/drawing/2014/main" id="{E972F842-F2C3-4BA6-8CC3-7B219553A6FC}"/>
                </a:ext>
              </a:extLst>
            </p:cNvPr>
            <p:cNvGrpSpPr/>
            <p:nvPr/>
          </p:nvGrpSpPr>
          <p:grpSpPr>
            <a:xfrm>
              <a:off x="6518826" y="1215960"/>
              <a:ext cx="819600" cy="3011974"/>
              <a:chOff x="2879712" y="1062493"/>
              <a:chExt cx="900000" cy="3307439"/>
            </a:xfrm>
          </p:grpSpPr>
          <p:sp>
            <p:nvSpPr>
              <p:cNvPr id="15" name="Rectangle 7">
                <a:extLst>
                  <a:ext uri="{FF2B5EF4-FFF2-40B4-BE49-F238E27FC236}">
                    <a16:creationId xmlns:a16="http://schemas.microsoft.com/office/drawing/2014/main" id="{35883C40-EA66-463A-9BBE-E5DDC67C2F07}"/>
                  </a:ext>
                </a:extLst>
              </p:cNvPr>
              <p:cNvSpPr/>
              <p:nvPr/>
            </p:nvSpPr>
            <p:spPr>
              <a:xfrm>
                <a:off x="2879712" y="1062493"/>
                <a:ext cx="900000" cy="3307439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3307439">
                    <a:moveTo>
                      <a:pt x="90000" y="0"/>
                    </a:moveTo>
                    <a:lnTo>
                      <a:pt x="810000" y="0"/>
                    </a:lnTo>
                    <a:cubicBezTo>
                      <a:pt x="859706" y="0"/>
                      <a:pt x="900000" y="40294"/>
                      <a:pt x="900000" y="90000"/>
                    </a:cubicBezTo>
                    <a:cubicBezTo>
                      <a:pt x="900000" y="139706"/>
                      <a:pt x="859706" y="180000"/>
                      <a:pt x="810000" y="180000"/>
                    </a:cubicBezTo>
                    <a:lnTo>
                      <a:pt x="774000" y="180000"/>
                    </a:lnTo>
                    <a:lnTo>
                      <a:pt x="774000" y="2920263"/>
                    </a:lnTo>
                    <a:lnTo>
                      <a:pt x="767671" y="2920263"/>
                    </a:lnTo>
                    <a:cubicBezTo>
                      <a:pt x="771919" y="2940657"/>
                      <a:pt x="774036" y="2961783"/>
                      <a:pt x="774036" y="2983403"/>
                    </a:cubicBezTo>
                    <a:cubicBezTo>
                      <a:pt x="774036" y="3162363"/>
                      <a:pt x="628960" y="3307439"/>
                      <a:pt x="450000" y="3307439"/>
                    </a:cubicBezTo>
                    <a:cubicBezTo>
                      <a:pt x="271040" y="3307439"/>
                      <a:pt x="125964" y="3162363"/>
                      <a:pt x="125964" y="2983403"/>
                    </a:cubicBezTo>
                    <a:lnTo>
                      <a:pt x="132329" y="2920263"/>
                    </a:lnTo>
                    <a:lnTo>
                      <a:pt x="126000" y="2920263"/>
                    </a:lnTo>
                    <a:lnTo>
                      <a:pt x="126000" y="180000"/>
                    </a:lnTo>
                    <a:lnTo>
                      <a:pt x="90000" y="180000"/>
                    </a:lnTo>
                    <a:cubicBezTo>
                      <a:pt x="40294" y="180000"/>
                      <a:pt x="0" y="139706"/>
                      <a:pt x="0" y="90000"/>
                    </a:cubicBezTo>
                    <a:cubicBezTo>
                      <a:pt x="0" y="40294"/>
                      <a:pt x="40294" y="0"/>
                      <a:pt x="9000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6" name="Oval 27">
                <a:extLst>
                  <a:ext uri="{FF2B5EF4-FFF2-40B4-BE49-F238E27FC236}">
                    <a16:creationId xmlns:a16="http://schemas.microsoft.com/office/drawing/2014/main" id="{9146A36F-7DBD-483A-B4BA-9A5A47101527}"/>
                  </a:ext>
                </a:extLst>
              </p:cNvPr>
              <p:cNvSpPr/>
              <p:nvPr/>
            </p:nvSpPr>
            <p:spPr>
              <a:xfrm>
                <a:off x="3097512" y="3813696"/>
                <a:ext cx="464400" cy="4644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8" name="Group 28">
              <a:extLst>
                <a:ext uri="{FF2B5EF4-FFF2-40B4-BE49-F238E27FC236}">
                  <a16:creationId xmlns:a16="http://schemas.microsoft.com/office/drawing/2014/main" id="{78ECC6D3-99A0-424E-8C10-5F6E2D8F5B08}"/>
                </a:ext>
              </a:extLst>
            </p:cNvPr>
            <p:cNvGrpSpPr/>
            <p:nvPr/>
          </p:nvGrpSpPr>
          <p:grpSpPr>
            <a:xfrm>
              <a:off x="7398484" y="1215960"/>
              <a:ext cx="819600" cy="3011974"/>
              <a:chOff x="2879712" y="1062493"/>
              <a:chExt cx="900000" cy="3307439"/>
            </a:xfrm>
          </p:grpSpPr>
          <p:sp>
            <p:nvSpPr>
              <p:cNvPr id="13" name="Rectangle 7">
                <a:extLst>
                  <a:ext uri="{FF2B5EF4-FFF2-40B4-BE49-F238E27FC236}">
                    <a16:creationId xmlns:a16="http://schemas.microsoft.com/office/drawing/2014/main" id="{F4D3E41C-C488-4B59-BF8B-C9CF2EE484F4}"/>
                  </a:ext>
                </a:extLst>
              </p:cNvPr>
              <p:cNvSpPr/>
              <p:nvPr/>
            </p:nvSpPr>
            <p:spPr>
              <a:xfrm>
                <a:off x="2879712" y="1062493"/>
                <a:ext cx="900000" cy="3307439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3307439">
                    <a:moveTo>
                      <a:pt x="90000" y="0"/>
                    </a:moveTo>
                    <a:lnTo>
                      <a:pt x="810000" y="0"/>
                    </a:lnTo>
                    <a:cubicBezTo>
                      <a:pt x="859706" y="0"/>
                      <a:pt x="900000" y="40294"/>
                      <a:pt x="900000" y="90000"/>
                    </a:cubicBezTo>
                    <a:cubicBezTo>
                      <a:pt x="900000" y="139706"/>
                      <a:pt x="859706" y="180000"/>
                      <a:pt x="810000" y="180000"/>
                    </a:cubicBezTo>
                    <a:lnTo>
                      <a:pt x="774000" y="180000"/>
                    </a:lnTo>
                    <a:lnTo>
                      <a:pt x="774000" y="2920263"/>
                    </a:lnTo>
                    <a:lnTo>
                      <a:pt x="767671" y="2920263"/>
                    </a:lnTo>
                    <a:cubicBezTo>
                      <a:pt x="771919" y="2940657"/>
                      <a:pt x="774036" y="2961783"/>
                      <a:pt x="774036" y="2983403"/>
                    </a:cubicBezTo>
                    <a:cubicBezTo>
                      <a:pt x="774036" y="3162363"/>
                      <a:pt x="628960" y="3307439"/>
                      <a:pt x="450000" y="3307439"/>
                    </a:cubicBezTo>
                    <a:cubicBezTo>
                      <a:pt x="271040" y="3307439"/>
                      <a:pt x="125964" y="3162363"/>
                      <a:pt x="125964" y="2983403"/>
                    </a:cubicBezTo>
                    <a:lnTo>
                      <a:pt x="132329" y="2920263"/>
                    </a:lnTo>
                    <a:lnTo>
                      <a:pt x="126000" y="2920263"/>
                    </a:lnTo>
                    <a:lnTo>
                      <a:pt x="126000" y="180000"/>
                    </a:lnTo>
                    <a:lnTo>
                      <a:pt x="90000" y="180000"/>
                    </a:lnTo>
                    <a:cubicBezTo>
                      <a:pt x="40294" y="180000"/>
                      <a:pt x="0" y="139706"/>
                      <a:pt x="0" y="90000"/>
                    </a:cubicBezTo>
                    <a:cubicBezTo>
                      <a:pt x="0" y="40294"/>
                      <a:pt x="40294" y="0"/>
                      <a:pt x="9000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4" name="Oval 30">
                <a:extLst>
                  <a:ext uri="{FF2B5EF4-FFF2-40B4-BE49-F238E27FC236}">
                    <a16:creationId xmlns:a16="http://schemas.microsoft.com/office/drawing/2014/main" id="{F656498F-D536-4C12-9ABF-7BE0D7F42418}"/>
                  </a:ext>
                </a:extLst>
              </p:cNvPr>
              <p:cNvSpPr/>
              <p:nvPr/>
            </p:nvSpPr>
            <p:spPr>
              <a:xfrm>
                <a:off x="3088040" y="3813695"/>
                <a:ext cx="464400" cy="464401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9" name="Group 20">
              <a:extLst>
                <a:ext uri="{FF2B5EF4-FFF2-40B4-BE49-F238E27FC236}">
                  <a16:creationId xmlns:a16="http://schemas.microsoft.com/office/drawing/2014/main" id="{CE2C4EF0-F42F-422B-B7B8-B6B80247DB69}"/>
                </a:ext>
              </a:extLst>
            </p:cNvPr>
            <p:cNvGrpSpPr/>
            <p:nvPr/>
          </p:nvGrpSpPr>
          <p:grpSpPr>
            <a:xfrm>
              <a:off x="4776761" y="1215960"/>
              <a:ext cx="819600" cy="3011974"/>
              <a:chOff x="2898656" y="1062493"/>
              <a:chExt cx="900000" cy="3307439"/>
            </a:xfrm>
          </p:grpSpPr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52C3AC5F-C38B-488E-BA62-5894B5AEE039}"/>
                  </a:ext>
                </a:extLst>
              </p:cNvPr>
              <p:cNvSpPr/>
              <p:nvPr/>
            </p:nvSpPr>
            <p:spPr>
              <a:xfrm>
                <a:off x="2898656" y="1062493"/>
                <a:ext cx="900000" cy="3307439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3307439">
                    <a:moveTo>
                      <a:pt x="90000" y="0"/>
                    </a:moveTo>
                    <a:lnTo>
                      <a:pt x="810000" y="0"/>
                    </a:lnTo>
                    <a:cubicBezTo>
                      <a:pt x="859706" y="0"/>
                      <a:pt x="900000" y="40294"/>
                      <a:pt x="900000" y="90000"/>
                    </a:cubicBezTo>
                    <a:cubicBezTo>
                      <a:pt x="900000" y="139706"/>
                      <a:pt x="859706" y="180000"/>
                      <a:pt x="810000" y="180000"/>
                    </a:cubicBezTo>
                    <a:lnTo>
                      <a:pt x="774000" y="180000"/>
                    </a:lnTo>
                    <a:lnTo>
                      <a:pt x="774000" y="2920263"/>
                    </a:lnTo>
                    <a:lnTo>
                      <a:pt x="767671" y="2920263"/>
                    </a:lnTo>
                    <a:cubicBezTo>
                      <a:pt x="771919" y="2940657"/>
                      <a:pt x="774036" y="2961783"/>
                      <a:pt x="774036" y="2983403"/>
                    </a:cubicBezTo>
                    <a:cubicBezTo>
                      <a:pt x="774036" y="3162363"/>
                      <a:pt x="628960" y="3307439"/>
                      <a:pt x="450000" y="3307439"/>
                    </a:cubicBezTo>
                    <a:cubicBezTo>
                      <a:pt x="271040" y="3307439"/>
                      <a:pt x="125964" y="3162363"/>
                      <a:pt x="125964" y="2983403"/>
                    </a:cubicBezTo>
                    <a:lnTo>
                      <a:pt x="132329" y="2920263"/>
                    </a:lnTo>
                    <a:lnTo>
                      <a:pt x="126000" y="2920263"/>
                    </a:lnTo>
                    <a:lnTo>
                      <a:pt x="126000" y="180000"/>
                    </a:lnTo>
                    <a:lnTo>
                      <a:pt x="90000" y="180000"/>
                    </a:lnTo>
                    <a:cubicBezTo>
                      <a:pt x="40294" y="180000"/>
                      <a:pt x="0" y="139706"/>
                      <a:pt x="0" y="90000"/>
                    </a:cubicBezTo>
                    <a:cubicBezTo>
                      <a:pt x="0" y="40294"/>
                      <a:pt x="40294" y="0"/>
                      <a:pt x="9000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2" name="Oval 15">
                <a:extLst>
                  <a:ext uri="{FF2B5EF4-FFF2-40B4-BE49-F238E27FC236}">
                    <a16:creationId xmlns:a16="http://schemas.microsoft.com/office/drawing/2014/main" id="{F5FF9CD9-567E-424E-A9DC-8EE579B82FA4}"/>
                  </a:ext>
                </a:extLst>
              </p:cNvPr>
              <p:cNvSpPr/>
              <p:nvPr/>
            </p:nvSpPr>
            <p:spPr>
              <a:xfrm>
                <a:off x="3106985" y="3813695"/>
                <a:ext cx="464400" cy="464401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  <p:graphicFrame>
          <p:nvGraphicFramePr>
            <p:cNvPr id="10" name="차트 9">
              <a:extLst>
                <a:ext uri="{FF2B5EF4-FFF2-40B4-BE49-F238E27FC236}">
                  <a16:creationId xmlns:a16="http://schemas.microsoft.com/office/drawing/2014/main" id="{EE134580-CC18-40FC-A1EF-F75C10A1A8C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903496069"/>
                </p:ext>
              </p:extLst>
            </p:nvPr>
          </p:nvGraphicFramePr>
          <p:xfrm>
            <a:off x="4596223" y="1422176"/>
            <a:ext cx="3815871" cy="26686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grpSp>
        <p:nvGrpSpPr>
          <p:cNvPr id="23" name="Group 7">
            <a:extLst>
              <a:ext uri="{FF2B5EF4-FFF2-40B4-BE49-F238E27FC236}">
                <a16:creationId xmlns:a16="http://schemas.microsoft.com/office/drawing/2014/main" id="{25CFA69B-8173-437D-A6AF-183FF401EB86}"/>
              </a:ext>
            </a:extLst>
          </p:cNvPr>
          <p:cNvGrpSpPr/>
          <p:nvPr/>
        </p:nvGrpSpPr>
        <p:grpSpPr>
          <a:xfrm rot="17995255">
            <a:off x="920128" y="1446917"/>
            <a:ext cx="1503255" cy="1500689"/>
            <a:chOff x="2417597" y="1836205"/>
            <a:chExt cx="1913618" cy="1910351"/>
          </a:xfrm>
        </p:grpSpPr>
        <p:sp>
          <p:nvSpPr>
            <p:cNvPr id="24" name="Block Arc 32">
              <a:extLst>
                <a:ext uri="{FF2B5EF4-FFF2-40B4-BE49-F238E27FC236}">
                  <a16:creationId xmlns:a16="http://schemas.microsoft.com/office/drawing/2014/main" id="{BDB0A64B-BC15-4352-AB51-F3D2917C5B02}"/>
                </a:ext>
              </a:extLst>
            </p:cNvPr>
            <p:cNvSpPr/>
            <p:nvPr/>
          </p:nvSpPr>
          <p:spPr>
            <a:xfrm>
              <a:off x="2420864" y="1836205"/>
              <a:ext cx="1910351" cy="1910351"/>
            </a:xfrm>
            <a:prstGeom prst="blockArc">
              <a:avLst>
                <a:gd name="adj1" fmla="val 10800000"/>
                <a:gd name="adj2" fmla="val 21522627"/>
                <a:gd name="adj3" fmla="val 2054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33">
              <a:extLst>
                <a:ext uri="{FF2B5EF4-FFF2-40B4-BE49-F238E27FC236}">
                  <a16:creationId xmlns:a16="http://schemas.microsoft.com/office/drawing/2014/main" id="{20F44E8F-9AC3-4554-8980-36C0BE8390F1}"/>
                </a:ext>
              </a:extLst>
            </p:cNvPr>
            <p:cNvSpPr/>
            <p:nvPr/>
          </p:nvSpPr>
          <p:spPr>
            <a:xfrm>
              <a:off x="2420864" y="2762119"/>
              <a:ext cx="396000" cy="720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34">
              <a:extLst>
                <a:ext uri="{FF2B5EF4-FFF2-40B4-BE49-F238E27FC236}">
                  <a16:creationId xmlns:a16="http://schemas.microsoft.com/office/drawing/2014/main" id="{A24B7463-07F1-4BB1-BCCC-94A9ADD90980}"/>
                </a:ext>
              </a:extLst>
            </p:cNvPr>
            <p:cNvSpPr/>
            <p:nvPr/>
          </p:nvSpPr>
          <p:spPr>
            <a:xfrm>
              <a:off x="3935215" y="2762119"/>
              <a:ext cx="396000" cy="720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35">
              <a:extLst>
                <a:ext uri="{FF2B5EF4-FFF2-40B4-BE49-F238E27FC236}">
                  <a16:creationId xmlns:a16="http://schemas.microsoft.com/office/drawing/2014/main" id="{5F7A4A5A-9F11-49E1-8719-F3ED74796E5C}"/>
                </a:ext>
              </a:extLst>
            </p:cNvPr>
            <p:cNvSpPr/>
            <p:nvPr/>
          </p:nvSpPr>
          <p:spPr>
            <a:xfrm>
              <a:off x="2417597" y="3475288"/>
              <a:ext cx="396000" cy="178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36">
              <a:extLst>
                <a:ext uri="{FF2B5EF4-FFF2-40B4-BE49-F238E27FC236}">
                  <a16:creationId xmlns:a16="http://schemas.microsoft.com/office/drawing/2014/main" id="{6FE4E351-EA0A-4202-B93D-B5F09F028E1A}"/>
                </a:ext>
              </a:extLst>
            </p:cNvPr>
            <p:cNvSpPr/>
            <p:nvPr/>
          </p:nvSpPr>
          <p:spPr>
            <a:xfrm>
              <a:off x="3931941" y="3475283"/>
              <a:ext cx="396000" cy="178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61">
            <a:extLst>
              <a:ext uri="{FF2B5EF4-FFF2-40B4-BE49-F238E27FC236}">
                <a16:creationId xmlns:a16="http://schemas.microsoft.com/office/drawing/2014/main" id="{CBBAC575-A386-4CB8-9F03-75861C9604E1}"/>
              </a:ext>
            </a:extLst>
          </p:cNvPr>
          <p:cNvGrpSpPr/>
          <p:nvPr/>
        </p:nvGrpSpPr>
        <p:grpSpPr>
          <a:xfrm>
            <a:off x="1937906" y="2024163"/>
            <a:ext cx="1203088" cy="1373937"/>
            <a:chOff x="1937906" y="2024163"/>
            <a:chExt cx="1203088" cy="1373937"/>
          </a:xfrm>
        </p:grpSpPr>
        <p:sp>
          <p:nvSpPr>
            <p:cNvPr id="30" name="Isosceles Triangle 30">
              <a:extLst>
                <a:ext uri="{FF2B5EF4-FFF2-40B4-BE49-F238E27FC236}">
                  <a16:creationId xmlns:a16="http://schemas.microsoft.com/office/drawing/2014/main" id="{487B354D-E5DB-48D7-8CB8-FE583ACEB100}"/>
                </a:ext>
              </a:extLst>
            </p:cNvPr>
            <p:cNvSpPr/>
            <p:nvPr/>
          </p:nvSpPr>
          <p:spPr>
            <a:xfrm rot="18794210">
              <a:off x="2787697" y="1863364"/>
              <a:ext cx="192498" cy="514096"/>
            </a:xfrm>
            <a:custGeom>
              <a:avLst/>
              <a:gdLst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24307 w 696456"/>
                <a:gd name="connsiteY5" fmla="*/ 772149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06386 w 696456"/>
                <a:gd name="connsiteY5" fmla="*/ 827860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0834 w 696456"/>
                <a:gd name="connsiteY2" fmla="*/ 928544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40376 w 696456"/>
                <a:gd name="connsiteY5" fmla="*/ 700968 h 1522641"/>
                <a:gd name="connsiteX6" fmla="*/ 209433 w 696456"/>
                <a:gd name="connsiteY6" fmla="*/ 0 h 1522641"/>
                <a:gd name="connsiteX0" fmla="*/ 319878 w 806901"/>
                <a:gd name="connsiteY0" fmla="*/ 0 h 1522641"/>
                <a:gd name="connsiteX1" fmla="*/ 806901 w 806901"/>
                <a:gd name="connsiteY1" fmla="*/ 891485 h 1522641"/>
                <a:gd name="connsiteX2" fmla="*/ 475857 w 806901"/>
                <a:gd name="connsiteY2" fmla="*/ 815137 h 1522641"/>
                <a:gd name="connsiteX3" fmla="*/ 585799 w 806901"/>
                <a:gd name="connsiteY3" fmla="*/ 1522641 h 1522641"/>
                <a:gd name="connsiteX4" fmla="*/ 0 w 806901"/>
                <a:gd name="connsiteY4" fmla="*/ 503672 h 1522641"/>
                <a:gd name="connsiteX5" fmla="*/ 450821 w 806901"/>
                <a:gd name="connsiteY5" fmla="*/ 700968 h 1522641"/>
                <a:gd name="connsiteX6" fmla="*/ 319878 w 80690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75857 w 865961"/>
                <a:gd name="connsiteY2" fmla="*/ 815137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45997 w 865961"/>
                <a:gd name="connsiteY2" fmla="*/ 861940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5961" h="1522641">
                  <a:moveTo>
                    <a:pt x="319878" y="0"/>
                  </a:moveTo>
                  <a:lnTo>
                    <a:pt x="865960" y="1012964"/>
                  </a:lnTo>
                  <a:lnTo>
                    <a:pt x="445997" y="861940"/>
                  </a:lnTo>
                  <a:cubicBezTo>
                    <a:pt x="444170" y="1059972"/>
                    <a:pt x="587626" y="1324609"/>
                    <a:pt x="585799" y="1522641"/>
                  </a:cubicBezTo>
                  <a:lnTo>
                    <a:pt x="0" y="503672"/>
                  </a:lnTo>
                  <a:lnTo>
                    <a:pt x="450821" y="700968"/>
                  </a:lnTo>
                  <a:cubicBezTo>
                    <a:pt x="450821" y="491764"/>
                    <a:pt x="319878" y="209204"/>
                    <a:pt x="31987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E228554-DAFE-42A6-AD98-74F7658F0D6B}"/>
                </a:ext>
              </a:extLst>
            </p:cNvPr>
            <p:cNvSpPr/>
            <p:nvPr/>
          </p:nvSpPr>
          <p:spPr>
            <a:xfrm rot="18794210">
              <a:off x="2171381" y="2861639"/>
              <a:ext cx="192498" cy="514096"/>
            </a:xfrm>
            <a:custGeom>
              <a:avLst/>
              <a:gdLst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24307 w 696456"/>
                <a:gd name="connsiteY5" fmla="*/ 772149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06386 w 696456"/>
                <a:gd name="connsiteY5" fmla="*/ 827860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0834 w 696456"/>
                <a:gd name="connsiteY2" fmla="*/ 928544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40376 w 696456"/>
                <a:gd name="connsiteY5" fmla="*/ 700968 h 1522641"/>
                <a:gd name="connsiteX6" fmla="*/ 209433 w 696456"/>
                <a:gd name="connsiteY6" fmla="*/ 0 h 1522641"/>
                <a:gd name="connsiteX0" fmla="*/ 319878 w 806901"/>
                <a:gd name="connsiteY0" fmla="*/ 0 h 1522641"/>
                <a:gd name="connsiteX1" fmla="*/ 806901 w 806901"/>
                <a:gd name="connsiteY1" fmla="*/ 891485 h 1522641"/>
                <a:gd name="connsiteX2" fmla="*/ 475857 w 806901"/>
                <a:gd name="connsiteY2" fmla="*/ 815137 h 1522641"/>
                <a:gd name="connsiteX3" fmla="*/ 585799 w 806901"/>
                <a:gd name="connsiteY3" fmla="*/ 1522641 h 1522641"/>
                <a:gd name="connsiteX4" fmla="*/ 0 w 806901"/>
                <a:gd name="connsiteY4" fmla="*/ 503672 h 1522641"/>
                <a:gd name="connsiteX5" fmla="*/ 450821 w 806901"/>
                <a:gd name="connsiteY5" fmla="*/ 700968 h 1522641"/>
                <a:gd name="connsiteX6" fmla="*/ 319878 w 80690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75857 w 865961"/>
                <a:gd name="connsiteY2" fmla="*/ 815137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45997 w 865961"/>
                <a:gd name="connsiteY2" fmla="*/ 861940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5961" h="1522641">
                  <a:moveTo>
                    <a:pt x="319878" y="0"/>
                  </a:moveTo>
                  <a:lnTo>
                    <a:pt x="865960" y="1012964"/>
                  </a:lnTo>
                  <a:lnTo>
                    <a:pt x="445997" y="861940"/>
                  </a:lnTo>
                  <a:cubicBezTo>
                    <a:pt x="444170" y="1059972"/>
                    <a:pt x="587626" y="1324609"/>
                    <a:pt x="585799" y="1522641"/>
                  </a:cubicBezTo>
                  <a:lnTo>
                    <a:pt x="0" y="503672"/>
                  </a:lnTo>
                  <a:lnTo>
                    <a:pt x="450821" y="700968"/>
                  </a:lnTo>
                  <a:cubicBezTo>
                    <a:pt x="450821" y="491764"/>
                    <a:pt x="319878" y="209204"/>
                    <a:pt x="31987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Isosceles Triangle 30">
              <a:extLst>
                <a:ext uri="{FF2B5EF4-FFF2-40B4-BE49-F238E27FC236}">
                  <a16:creationId xmlns:a16="http://schemas.microsoft.com/office/drawing/2014/main" id="{05705733-55AD-4584-AF8E-564354BAF908}"/>
                </a:ext>
              </a:extLst>
            </p:cNvPr>
            <p:cNvSpPr/>
            <p:nvPr/>
          </p:nvSpPr>
          <p:spPr>
            <a:xfrm rot="18794210">
              <a:off x="2098705" y="3044803"/>
              <a:ext cx="192498" cy="514096"/>
            </a:xfrm>
            <a:custGeom>
              <a:avLst/>
              <a:gdLst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24307 w 696456"/>
                <a:gd name="connsiteY5" fmla="*/ 772149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06386 w 696456"/>
                <a:gd name="connsiteY5" fmla="*/ 827860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0834 w 696456"/>
                <a:gd name="connsiteY2" fmla="*/ 928544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40376 w 696456"/>
                <a:gd name="connsiteY5" fmla="*/ 700968 h 1522641"/>
                <a:gd name="connsiteX6" fmla="*/ 209433 w 696456"/>
                <a:gd name="connsiteY6" fmla="*/ 0 h 1522641"/>
                <a:gd name="connsiteX0" fmla="*/ 319878 w 806901"/>
                <a:gd name="connsiteY0" fmla="*/ 0 h 1522641"/>
                <a:gd name="connsiteX1" fmla="*/ 806901 w 806901"/>
                <a:gd name="connsiteY1" fmla="*/ 891485 h 1522641"/>
                <a:gd name="connsiteX2" fmla="*/ 475857 w 806901"/>
                <a:gd name="connsiteY2" fmla="*/ 815137 h 1522641"/>
                <a:gd name="connsiteX3" fmla="*/ 585799 w 806901"/>
                <a:gd name="connsiteY3" fmla="*/ 1522641 h 1522641"/>
                <a:gd name="connsiteX4" fmla="*/ 0 w 806901"/>
                <a:gd name="connsiteY4" fmla="*/ 503672 h 1522641"/>
                <a:gd name="connsiteX5" fmla="*/ 450821 w 806901"/>
                <a:gd name="connsiteY5" fmla="*/ 700968 h 1522641"/>
                <a:gd name="connsiteX6" fmla="*/ 319878 w 80690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75857 w 865961"/>
                <a:gd name="connsiteY2" fmla="*/ 815137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45997 w 865961"/>
                <a:gd name="connsiteY2" fmla="*/ 861940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5961" h="1522641">
                  <a:moveTo>
                    <a:pt x="319878" y="0"/>
                  </a:moveTo>
                  <a:lnTo>
                    <a:pt x="865960" y="1012964"/>
                  </a:lnTo>
                  <a:lnTo>
                    <a:pt x="445997" y="861940"/>
                  </a:lnTo>
                  <a:cubicBezTo>
                    <a:pt x="444170" y="1059972"/>
                    <a:pt x="587626" y="1324609"/>
                    <a:pt x="585799" y="1522641"/>
                  </a:cubicBezTo>
                  <a:lnTo>
                    <a:pt x="0" y="503672"/>
                  </a:lnTo>
                  <a:lnTo>
                    <a:pt x="450821" y="700968"/>
                  </a:lnTo>
                  <a:cubicBezTo>
                    <a:pt x="450821" y="491764"/>
                    <a:pt x="319878" y="209204"/>
                    <a:pt x="31987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Isosceles Triangle 30">
              <a:extLst>
                <a:ext uri="{FF2B5EF4-FFF2-40B4-BE49-F238E27FC236}">
                  <a16:creationId xmlns:a16="http://schemas.microsoft.com/office/drawing/2014/main" id="{85497D39-FEF8-4C18-A7C1-94067397D1F1}"/>
                </a:ext>
              </a:extLst>
            </p:cNvPr>
            <p:cNvSpPr/>
            <p:nvPr/>
          </p:nvSpPr>
          <p:spPr>
            <a:xfrm rot="18794210">
              <a:off x="2722704" y="2061299"/>
              <a:ext cx="192498" cy="514096"/>
            </a:xfrm>
            <a:custGeom>
              <a:avLst/>
              <a:gdLst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24307 w 696456"/>
                <a:gd name="connsiteY5" fmla="*/ 772149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06386 w 696456"/>
                <a:gd name="connsiteY5" fmla="*/ 827860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3587 w 696456"/>
                <a:gd name="connsiteY2" fmla="*/ 891485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70838 w 696456"/>
                <a:gd name="connsiteY5" fmla="*/ 747265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75651 w 696456"/>
                <a:gd name="connsiteY2" fmla="*/ 796718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480834 w 696456"/>
                <a:gd name="connsiteY2" fmla="*/ 928544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246479 w 696456"/>
                <a:gd name="connsiteY5" fmla="*/ 634091 h 1522641"/>
                <a:gd name="connsiteX6" fmla="*/ 209433 w 696456"/>
                <a:gd name="connsiteY6" fmla="*/ 0 h 1522641"/>
                <a:gd name="connsiteX0" fmla="*/ 209433 w 696456"/>
                <a:gd name="connsiteY0" fmla="*/ 0 h 1522641"/>
                <a:gd name="connsiteX1" fmla="*/ 696456 w 696456"/>
                <a:gd name="connsiteY1" fmla="*/ 891485 h 1522641"/>
                <a:gd name="connsiteX2" fmla="*/ 365412 w 696456"/>
                <a:gd name="connsiteY2" fmla="*/ 815137 h 1522641"/>
                <a:gd name="connsiteX3" fmla="*/ 475354 w 696456"/>
                <a:gd name="connsiteY3" fmla="*/ 1522641 h 1522641"/>
                <a:gd name="connsiteX4" fmla="*/ 0 w 696456"/>
                <a:gd name="connsiteY4" fmla="*/ 624880 h 1522641"/>
                <a:gd name="connsiteX5" fmla="*/ 340376 w 696456"/>
                <a:gd name="connsiteY5" fmla="*/ 700968 h 1522641"/>
                <a:gd name="connsiteX6" fmla="*/ 209433 w 696456"/>
                <a:gd name="connsiteY6" fmla="*/ 0 h 1522641"/>
                <a:gd name="connsiteX0" fmla="*/ 319878 w 806901"/>
                <a:gd name="connsiteY0" fmla="*/ 0 h 1522641"/>
                <a:gd name="connsiteX1" fmla="*/ 806901 w 806901"/>
                <a:gd name="connsiteY1" fmla="*/ 891485 h 1522641"/>
                <a:gd name="connsiteX2" fmla="*/ 475857 w 806901"/>
                <a:gd name="connsiteY2" fmla="*/ 815137 h 1522641"/>
                <a:gd name="connsiteX3" fmla="*/ 585799 w 806901"/>
                <a:gd name="connsiteY3" fmla="*/ 1522641 h 1522641"/>
                <a:gd name="connsiteX4" fmla="*/ 0 w 806901"/>
                <a:gd name="connsiteY4" fmla="*/ 503672 h 1522641"/>
                <a:gd name="connsiteX5" fmla="*/ 450821 w 806901"/>
                <a:gd name="connsiteY5" fmla="*/ 700968 h 1522641"/>
                <a:gd name="connsiteX6" fmla="*/ 319878 w 80690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75857 w 865961"/>
                <a:gd name="connsiteY2" fmla="*/ 815137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  <a:gd name="connsiteX0" fmla="*/ 319878 w 865961"/>
                <a:gd name="connsiteY0" fmla="*/ 0 h 1522641"/>
                <a:gd name="connsiteX1" fmla="*/ 865960 w 865961"/>
                <a:gd name="connsiteY1" fmla="*/ 1012964 h 1522641"/>
                <a:gd name="connsiteX2" fmla="*/ 445997 w 865961"/>
                <a:gd name="connsiteY2" fmla="*/ 861940 h 1522641"/>
                <a:gd name="connsiteX3" fmla="*/ 585799 w 865961"/>
                <a:gd name="connsiteY3" fmla="*/ 1522641 h 1522641"/>
                <a:gd name="connsiteX4" fmla="*/ 0 w 865961"/>
                <a:gd name="connsiteY4" fmla="*/ 503672 h 1522641"/>
                <a:gd name="connsiteX5" fmla="*/ 450821 w 865961"/>
                <a:gd name="connsiteY5" fmla="*/ 700968 h 1522641"/>
                <a:gd name="connsiteX6" fmla="*/ 319878 w 865961"/>
                <a:gd name="connsiteY6" fmla="*/ 0 h 1522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5961" h="1522641">
                  <a:moveTo>
                    <a:pt x="319878" y="0"/>
                  </a:moveTo>
                  <a:lnTo>
                    <a:pt x="865960" y="1012964"/>
                  </a:lnTo>
                  <a:lnTo>
                    <a:pt x="445997" y="861940"/>
                  </a:lnTo>
                  <a:cubicBezTo>
                    <a:pt x="444170" y="1059972"/>
                    <a:pt x="587626" y="1324609"/>
                    <a:pt x="585799" y="1522641"/>
                  </a:cubicBezTo>
                  <a:lnTo>
                    <a:pt x="0" y="503672"/>
                  </a:lnTo>
                  <a:lnTo>
                    <a:pt x="450821" y="700968"/>
                  </a:lnTo>
                  <a:cubicBezTo>
                    <a:pt x="450821" y="491764"/>
                    <a:pt x="319878" y="209204"/>
                    <a:pt x="31987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62">
            <a:extLst>
              <a:ext uri="{FF2B5EF4-FFF2-40B4-BE49-F238E27FC236}">
                <a16:creationId xmlns:a16="http://schemas.microsoft.com/office/drawing/2014/main" id="{11D1D504-DF45-4147-842C-998F9FDEE29A}"/>
              </a:ext>
            </a:extLst>
          </p:cNvPr>
          <p:cNvGrpSpPr/>
          <p:nvPr/>
        </p:nvGrpSpPr>
        <p:grpSpPr>
          <a:xfrm>
            <a:off x="-301346" y="798533"/>
            <a:ext cx="2131281" cy="1453434"/>
            <a:chOff x="-301346" y="798533"/>
            <a:chExt cx="2131281" cy="1453434"/>
          </a:xfrm>
        </p:grpSpPr>
        <p:sp>
          <p:nvSpPr>
            <p:cNvPr id="35" name="Freeform 8">
              <a:extLst>
                <a:ext uri="{FF2B5EF4-FFF2-40B4-BE49-F238E27FC236}">
                  <a16:creationId xmlns:a16="http://schemas.microsoft.com/office/drawing/2014/main" id="{826CA0D1-F26F-473C-A9A6-F029A0C85085}"/>
                </a:ext>
              </a:extLst>
            </p:cNvPr>
            <p:cNvSpPr/>
            <p:nvPr/>
          </p:nvSpPr>
          <p:spPr>
            <a:xfrm rot="2062115">
              <a:off x="729413" y="1132447"/>
              <a:ext cx="1100522" cy="1119520"/>
            </a:xfrm>
            <a:custGeom>
              <a:avLst/>
              <a:gdLst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0098 w 1117102"/>
                <a:gd name="connsiteY13" fmla="*/ 495849 h 1119520"/>
                <a:gd name="connsiteX14" fmla="*/ 16214 w 1117102"/>
                <a:gd name="connsiteY14" fmla="*/ 494102 h 1119520"/>
                <a:gd name="connsiteX15" fmla="*/ 16580 w 1117102"/>
                <a:gd name="connsiteY15" fmla="*/ 495501 h 1119520"/>
                <a:gd name="connsiteX16" fmla="*/ 16580 w 1117102"/>
                <a:gd name="connsiteY16" fmla="*/ 519208 h 1119520"/>
                <a:gd name="connsiteX17" fmla="*/ 53230 w 1117102"/>
                <a:gd name="connsiteY17" fmla="*/ 504961 h 1119520"/>
                <a:gd name="connsiteX18" fmla="*/ 163187 w 1117102"/>
                <a:gd name="connsiteY18" fmla="*/ 352712 h 1119520"/>
                <a:gd name="connsiteX19" fmla="*/ 280970 w 1117102"/>
                <a:gd name="connsiteY19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0098 w 1117102"/>
                <a:gd name="connsiteY13" fmla="*/ 495849 h 1119520"/>
                <a:gd name="connsiteX14" fmla="*/ 16214 w 1117102"/>
                <a:gd name="connsiteY14" fmla="*/ 494102 h 1119520"/>
                <a:gd name="connsiteX15" fmla="*/ 16580 w 1117102"/>
                <a:gd name="connsiteY15" fmla="*/ 495501 h 1119520"/>
                <a:gd name="connsiteX16" fmla="*/ 16580 w 1117102"/>
                <a:gd name="connsiteY16" fmla="*/ 519208 h 1119520"/>
                <a:gd name="connsiteX17" fmla="*/ 53230 w 1117102"/>
                <a:gd name="connsiteY17" fmla="*/ 504961 h 1119520"/>
                <a:gd name="connsiteX18" fmla="*/ 163187 w 1117102"/>
                <a:gd name="connsiteY18" fmla="*/ 352712 h 1119520"/>
                <a:gd name="connsiteX19" fmla="*/ 280970 w 1117102"/>
                <a:gd name="connsiteY19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0098 w 1117102"/>
                <a:gd name="connsiteY13" fmla="*/ 495849 h 1119520"/>
                <a:gd name="connsiteX14" fmla="*/ 16214 w 1117102"/>
                <a:gd name="connsiteY14" fmla="*/ 494102 h 1119520"/>
                <a:gd name="connsiteX15" fmla="*/ 16580 w 1117102"/>
                <a:gd name="connsiteY15" fmla="*/ 519208 h 1119520"/>
                <a:gd name="connsiteX16" fmla="*/ 53230 w 1117102"/>
                <a:gd name="connsiteY16" fmla="*/ 504961 h 1119520"/>
                <a:gd name="connsiteX17" fmla="*/ 163187 w 1117102"/>
                <a:gd name="connsiteY17" fmla="*/ 352712 h 1119520"/>
                <a:gd name="connsiteX18" fmla="*/ 280970 w 1117102"/>
                <a:gd name="connsiteY18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0098 w 1117102"/>
                <a:gd name="connsiteY13" fmla="*/ 495849 h 1119520"/>
                <a:gd name="connsiteX14" fmla="*/ 16580 w 1117102"/>
                <a:gd name="connsiteY14" fmla="*/ 519208 h 1119520"/>
                <a:gd name="connsiteX15" fmla="*/ 53230 w 1117102"/>
                <a:gd name="connsiteY15" fmla="*/ 504961 h 1119520"/>
                <a:gd name="connsiteX16" fmla="*/ 163187 w 1117102"/>
                <a:gd name="connsiteY16" fmla="*/ 352712 h 1119520"/>
                <a:gd name="connsiteX17" fmla="*/ 280970 w 1117102"/>
                <a:gd name="connsiteY17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6580 w 1117102"/>
                <a:gd name="connsiteY13" fmla="*/ 519208 h 1119520"/>
                <a:gd name="connsiteX14" fmla="*/ 53230 w 1117102"/>
                <a:gd name="connsiteY14" fmla="*/ 504961 h 1119520"/>
                <a:gd name="connsiteX15" fmla="*/ 163187 w 1117102"/>
                <a:gd name="connsiteY15" fmla="*/ 352712 h 1119520"/>
                <a:gd name="connsiteX16" fmla="*/ 280970 w 1117102"/>
                <a:gd name="connsiteY16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6580 w 1117102"/>
                <a:gd name="connsiteY13" fmla="*/ 519208 h 1119520"/>
                <a:gd name="connsiteX14" fmla="*/ 53230 w 1117102"/>
                <a:gd name="connsiteY14" fmla="*/ 504961 h 1119520"/>
                <a:gd name="connsiteX15" fmla="*/ 163187 w 1117102"/>
                <a:gd name="connsiteY15" fmla="*/ 352712 h 1119520"/>
                <a:gd name="connsiteX16" fmla="*/ 280970 w 1117102"/>
                <a:gd name="connsiteY16" fmla="*/ 263948 h 1119520"/>
                <a:gd name="connsiteX0" fmla="*/ 280970 w 1117102"/>
                <a:gd name="connsiteY0" fmla="*/ 263948 h 1119520"/>
                <a:gd name="connsiteX1" fmla="*/ 706388 w 1117102"/>
                <a:gd name="connsiteY1" fmla="*/ 20162 h 1119520"/>
                <a:gd name="connsiteX2" fmla="*/ 775867 w 1117102"/>
                <a:gd name="connsiteY2" fmla="*/ 4813 h 1119520"/>
                <a:gd name="connsiteX3" fmla="*/ 806820 w 1117102"/>
                <a:gd name="connsiteY3" fmla="*/ 75346 h 1119520"/>
                <a:gd name="connsiteX4" fmla="*/ 588921 w 1117102"/>
                <a:gd name="connsiteY4" fmla="*/ 372448 h 1119520"/>
                <a:gd name="connsiteX5" fmla="*/ 938531 w 1117102"/>
                <a:gd name="connsiteY5" fmla="*/ 341435 h 1119520"/>
                <a:gd name="connsiteX6" fmla="*/ 1025933 w 1117102"/>
                <a:gd name="connsiteY6" fmla="*/ 516239 h 1119520"/>
                <a:gd name="connsiteX7" fmla="*/ 1034391 w 1117102"/>
                <a:gd name="connsiteY7" fmla="*/ 702321 h 1119520"/>
                <a:gd name="connsiteX8" fmla="*/ 1014655 w 1117102"/>
                <a:gd name="connsiteY8" fmla="*/ 913779 h 1119520"/>
                <a:gd name="connsiteX9" fmla="*/ 1006197 w 1117102"/>
                <a:gd name="connsiteY9" fmla="*/ 1054750 h 1119520"/>
                <a:gd name="connsiteX10" fmla="*/ 259048 w 1117102"/>
                <a:gd name="connsiteY10" fmla="*/ 1066027 h 1119520"/>
                <a:gd name="connsiteX11" fmla="*/ 23491 w 1117102"/>
                <a:gd name="connsiteY11" fmla="*/ 992277 h 1119520"/>
                <a:gd name="connsiteX12" fmla="*/ 0 w 1117102"/>
                <a:gd name="connsiteY12" fmla="*/ 957928 h 1119520"/>
                <a:gd name="connsiteX13" fmla="*/ 16580 w 1117102"/>
                <a:gd name="connsiteY13" fmla="*/ 519208 h 1119520"/>
                <a:gd name="connsiteX14" fmla="*/ 53230 w 1117102"/>
                <a:gd name="connsiteY14" fmla="*/ 504961 h 1119520"/>
                <a:gd name="connsiteX15" fmla="*/ 163187 w 1117102"/>
                <a:gd name="connsiteY15" fmla="*/ 352712 h 1119520"/>
                <a:gd name="connsiteX16" fmla="*/ 280970 w 1117102"/>
                <a:gd name="connsiteY16" fmla="*/ 263948 h 1119520"/>
                <a:gd name="connsiteX0" fmla="*/ 264390 w 1100522"/>
                <a:gd name="connsiteY0" fmla="*/ 263948 h 1119520"/>
                <a:gd name="connsiteX1" fmla="*/ 689808 w 1100522"/>
                <a:gd name="connsiteY1" fmla="*/ 20162 h 1119520"/>
                <a:gd name="connsiteX2" fmla="*/ 759287 w 1100522"/>
                <a:gd name="connsiteY2" fmla="*/ 4813 h 1119520"/>
                <a:gd name="connsiteX3" fmla="*/ 790240 w 1100522"/>
                <a:gd name="connsiteY3" fmla="*/ 75346 h 1119520"/>
                <a:gd name="connsiteX4" fmla="*/ 572341 w 1100522"/>
                <a:gd name="connsiteY4" fmla="*/ 372448 h 1119520"/>
                <a:gd name="connsiteX5" fmla="*/ 921951 w 1100522"/>
                <a:gd name="connsiteY5" fmla="*/ 341435 h 1119520"/>
                <a:gd name="connsiteX6" fmla="*/ 1009353 w 1100522"/>
                <a:gd name="connsiteY6" fmla="*/ 516239 h 1119520"/>
                <a:gd name="connsiteX7" fmla="*/ 1017811 w 1100522"/>
                <a:gd name="connsiteY7" fmla="*/ 702321 h 1119520"/>
                <a:gd name="connsiteX8" fmla="*/ 998075 w 1100522"/>
                <a:gd name="connsiteY8" fmla="*/ 913779 h 1119520"/>
                <a:gd name="connsiteX9" fmla="*/ 989617 w 1100522"/>
                <a:gd name="connsiteY9" fmla="*/ 1054750 h 1119520"/>
                <a:gd name="connsiteX10" fmla="*/ 242468 w 1100522"/>
                <a:gd name="connsiteY10" fmla="*/ 1066027 h 1119520"/>
                <a:gd name="connsiteX11" fmla="*/ 6911 w 1100522"/>
                <a:gd name="connsiteY11" fmla="*/ 992277 h 1119520"/>
                <a:gd name="connsiteX12" fmla="*/ 0 w 1100522"/>
                <a:gd name="connsiteY12" fmla="*/ 519208 h 1119520"/>
                <a:gd name="connsiteX13" fmla="*/ 36650 w 1100522"/>
                <a:gd name="connsiteY13" fmla="*/ 504961 h 1119520"/>
                <a:gd name="connsiteX14" fmla="*/ 146607 w 1100522"/>
                <a:gd name="connsiteY14" fmla="*/ 352712 h 1119520"/>
                <a:gd name="connsiteX15" fmla="*/ 264390 w 1100522"/>
                <a:gd name="connsiteY15" fmla="*/ 263948 h 111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00522" h="1119520">
                  <a:moveTo>
                    <a:pt x="264390" y="263948"/>
                  </a:moveTo>
                  <a:cubicBezTo>
                    <a:pt x="381257" y="190131"/>
                    <a:pt x="502300" y="148084"/>
                    <a:pt x="689808" y="20162"/>
                  </a:cubicBezTo>
                  <a:cubicBezTo>
                    <a:pt x="726679" y="1841"/>
                    <a:pt x="735351" y="-5755"/>
                    <a:pt x="759287" y="4813"/>
                  </a:cubicBezTo>
                  <a:cubicBezTo>
                    <a:pt x="781648" y="17423"/>
                    <a:pt x="787052" y="43633"/>
                    <a:pt x="790240" y="75346"/>
                  </a:cubicBezTo>
                  <a:cubicBezTo>
                    <a:pt x="775103" y="234834"/>
                    <a:pt x="383440" y="362110"/>
                    <a:pt x="572341" y="372448"/>
                  </a:cubicBezTo>
                  <a:cubicBezTo>
                    <a:pt x="705794" y="359291"/>
                    <a:pt x="777220" y="346134"/>
                    <a:pt x="921951" y="341435"/>
                  </a:cubicBezTo>
                  <a:cubicBezTo>
                    <a:pt x="1053524" y="343314"/>
                    <a:pt x="1075140" y="426957"/>
                    <a:pt x="1009353" y="516239"/>
                  </a:cubicBezTo>
                  <a:cubicBezTo>
                    <a:pt x="1092056" y="520938"/>
                    <a:pt x="1160663" y="649692"/>
                    <a:pt x="1017811" y="702321"/>
                  </a:cubicBezTo>
                  <a:cubicBezTo>
                    <a:pt x="1154083" y="786904"/>
                    <a:pt x="1076080" y="894043"/>
                    <a:pt x="998075" y="913779"/>
                  </a:cubicBezTo>
                  <a:cubicBezTo>
                    <a:pt x="1063862" y="972986"/>
                    <a:pt x="1056344" y="1018097"/>
                    <a:pt x="989617" y="1054750"/>
                  </a:cubicBezTo>
                  <a:cubicBezTo>
                    <a:pt x="841597" y="1115838"/>
                    <a:pt x="459094" y="1158129"/>
                    <a:pt x="242468" y="1066027"/>
                  </a:cubicBezTo>
                  <a:cubicBezTo>
                    <a:pt x="142822" y="1031908"/>
                    <a:pt x="78047" y="996188"/>
                    <a:pt x="6911" y="992277"/>
                  </a:cubicBezTo>
                  <a:lnTo>
                    <a:pt x="0" y="519208"/>
                  </a:lnTo>
                  <a:cubicBezTo>
                    <a:pt x="9193" y="517763"/>
                    <a:pt x="20149" y="513929"/>
                    <a:pt x="36650" y="504961"/>
                  </a:cubicBezTo>
                  <a:cubicBezTo>
                    <a:pt x="57325" y="453272"/>
                    <a:pt x="83170" y="410510"/>
                    <a:pt x="146607" y="352712"/>
                  </a:cubicBezTo>
                  <a:cubicBezTo>
                    <a:pt x="186942" y="316689"/>
                    <a:pt x="225434" y="288554"/>
                    <a:pt x="264390" y="263948"/>
                  </a:cubicBezTo>
                  <a:close/>
                </a:path>
              </a:pathLst>
            </a:custGeom>
            <a:solidFill>
              <a:srgbClr val="F4BD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36" name="Rectangle 55">
              <a:extLst>
                <a:ext uri="{FF2B5EF4-FFF2-40B4-BE49-F238E27FC236}">
                  <a16:creationId xmlns:a16="http://schemas.microsoft.com/office/drawing/2014/main" id="{70FF38DB-E74B-4CF5-90F4-5270D508E909}"/>
                </a:ext>
              </a:extLst>
            </p:cNvPr>
            <p:cNvSpPr/>
            <p:nvPr/>
          </p:nvSpPr>
          <p:spPr>
            <a:xfrm rot="2088680">
              <a:off x="500187" y="1191785"/>
              <a:ext cx="251778" cy="5613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37" name="Rectangle 56">
              <a:extLst>
                <a:ext uri="{FF2B5EF4-FFF2-40B4-BE49-F238E27FC236}">
                  <a16:creationId xmlns:a16="http://schemas.microsoft.com/office/drawing/2014/main" id="{DA8EEDC2-A159-4445-AF36-C12C985D15B2}"/>
                </a:ext>
              </a:extLst>
            </p:cNvPr>
            <p:cNvSpPr/>
            <p:nvPr/>
          </p:nvSpPr>
          <p:spPr>
            <a:xfrm rot="2088680">
              <a:off x="-301346" y="798533"/>
              <a:ext cx="895191" cy="730615"/>
            </a:xfrm>
            <a:custGeom>
              <a:avLst/>
              <a:gdLst/>
              <a:ahLst/>
              <a:cxnLst/>
              <a:rect l="l" t="t" r="r" b="b"/>
              <a:pathLst>
                <a:path w="895191" h="730615">
                  <a:moveTo>
                    <a:pt x="0" y="0"/>
                  </a:moveTo>
                  <a:lnTo>
                    <a:pt x="895191" y="0"/>
                  </a:lnTo>
                  <a:lnTo>
                    <a:pt x="895191" y="730615"/>
                  </a:lnTo>
                  <a:lnTo>
                    <a:pt x="508005" y="73061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38" name="Oval 58">
              <a:extLst>
                <a:ext uri="{FF2B5EF4-FFF2-40B4-BE49-F238E27FC236}">
                  <a16:creationId xmlns:a16="http://schemas.microsoft.com/office/drawing/2014/main" id="{DCEE1194-F8D4-406E-8156-435C2E2C0981}"/>
                </a:ext>
              </a:extLst>
            </p:cNvPr>
            <p:cNvSpPr/>
            <p:nvPr/>
          </p:nvSpPr>
          <p:spPr>
            <a:xfrm>
              <a:off x="490431" y="1573495"/>
              <a:ext cx="94897" cy="948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5D7AA24F-F7B6-4FE4-98BA-C1F24F1CBFD5}"/>
              </a:ext>
            </a:extLst>
          </p:cNvPr>
          <p:cNvGrpSpPr/>
          <p:nvPr/>
        </p:nvGrpSpPr>
        <p:grpSpPr>
          <a:xfrm>
            <a:off x="2758363" y="2030347"/>
            <a:ext cx="2254426" cy="2246996"/>
            <a:chOff x="247435" y="1319152"/>
            <a:chExt cx="3400643" cy="3389436"/>
          </a:xfrm>
        </p:grpSpPr>
        <p:grpSp>
          <p:nvGrpSpPr>
            <p:cNvPr id="40" name="Group 2">
              <a:extLst>
                <a:ext uri="{FF2B5EF4-FFF2-40B4-BE49-F238E27FC236}">
                  <a16:creationId xmlns:a16="http://schemas.microsoft.com/office/drawing/2014/main" id="{28F83CA8-C124-4C73-BCB5-AB2B95356D64}"/>
                </a:ext>
              </a:extLst>
            </p:cNvPr>
            <p:cNvGrpSpPr/>
            <p:nvPr/>
          </p:nvGrpSpPr>
          <p:grpSpPr>
            <a:xfrm>
              <a:off x="247435" y="2414619"/>
              <a:ext cx="3149101" cy="2293969"/>
              <a:chOff x="247435" y="2414619"/>
              <a:chExt cx="3149101" cy="2293969"/>
            </a:xfrm>
          </p:grpSpPr>
          <p:sp>
            <p:nvSpPr>
              <p:cNvPr id="41" name="Rectangle 12">
                <a:extLst>
                  <a:ext uri="{FF2B5EF4-FFF2-40B4-BE49-F238E27FC236}">
                    <a16:creationId xmlns:a16="http://schemas.microsoft.com/office/drawing/2014/main" id="{E40369D2-84C6-4885-B4D4-27D0FCD1AE27}"/>
                  </a:ext>
                </a:extLst>
              </p:cNvPr>
              <p:cNvSpPr/>
              <p:nvPr/>
            </p:nvSpPr>
            <p:spPr>
              <a:xfrm rot="2700000" flipH="1">
                <a:off x="1034951" y="1627103"/>
                <a:ext cx="1574070" cy="3149101"/>
              </a:xfrm>
              <a:custGeom>
                <a:avLst/>
                <a:gdLst/>
                <a:ahLst/>
                <a:cxnLst/>
                <a:rect l="l" t="t" r="r" b="b"/>
                <a:pathLst>
                  <a:path w="1574070" h="3149101">
                    <a:moveTo>
                      <a:pt x="1396232" y="177838"/>
                    </a:moveTo>
                    <a:cubicBezTo>
                      <a:pt x="1732682" y="514288"/>
                      <a:pt x="1732682" y="1059782"/>
                      <a:pt x="1396232" y="1396232"/>
                    </a:cubicBezTo>
                    <a:cubicBezTo>
                      <a:pt x="1059782" y="1732681"/>
                      <a:pt x="514289" y="1732681"/>
                      <a:pt x="177839" y="1396232"/>
                    </a:cubicBezTo>
                    <a:cubicBezTo>
                      <a:pt x="-158611" y="1059782"/>
                      <a:pt x="-158611" y="514288"/>
                      <a:pt x="177839" y="177838"/>
                    </a:cubicBezTo>
                    <a:cubicBezTo>
                      <a:pt x="514289" y="-158611"/>
                      <a:pt x="1059782" y="-158611"/>
                      <a:pt x="1396232" y="177838"/>
                    </a:cubicBezTo>
                    <a:close/>
                    <a:moveTo>
                      <a:pt x="1574070" y="0"/>
                    </a:moveTo>
                    <a:cubicBezTo>
                      <a:pt x="1139403" y="-434668"/>
                      <a:pt x="434668" y="-434668"/>
                      <a:pt x="0" y="0"/>
                    </a:cubicBezTo>
                    <a:cubicBezTo>
                      <a:pt x="-434668" y="434667"/>
                      <a:pt x="-434668" y="1139403"/>
                      <a:pt x="0" y="1574070"/>
                    </a:cubicBezTo>
                    <a:cubicBezTo>
                      <a:pt x="149565" y="1723636"/>
                      <a:pt x="331107" y="1821737"/>
                      <a:pt x="522925" y="1867116"/>
                    </a:cubicBezTo>
                    <a:lnTo>
                      <a:pt x="522925" y="3149101"/>
                    </a:lnTo>
                    <a:lnTo>
                      <a:pt x="1051145" y="3149101"/>
                    </a:lnTo>
                    <a:lnTo>
                      <a:pt x="1051145" y="1867115"/>
                    </a:lnTo>
                    <a:cubicBezTo>
                      <a:pt x="1242964" y="1821737"/>
                      <a:pt x="1424505" y="1723636"/>
                      <a:pt x="1574070" y="1574070"/>
                    </a:cubicBezTo>
                    <a:cubicBezTo>
                      <a:pt x="2008738" y="1139403"/>
                      <a:pt x="2008738" y="434667"/>
                      <a:pt x="157407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900" dirty="0"/>
              </a:p>
            </p:txBody>
          </p:sp>
          <p:sp>
            <p:nvSpPr>
              <p:cNvPr id="42" name="Round Same Side Corner Rectangle 13">
                <a:extLst>
                  <a:ext uri="{FF2B5EF4-FFF2-40B4-BE49-F238E27FC236}">
                    <a16:creationId xmlns:a16="http://schemas.microsoft.com/office/drawing/2014/main" id="{87E5FE35-BC61-4A9A-8511-07F02FE64058}"/>
                  </a:ext>
                </a:extLst>
              </p:cNvPr>
              <p:cNvSpPr/>
              <p:nvPr/>
            </p:nvSpPr>
            <p:spPr>
              <a:xfrm rot="13500000" flipH="1">
                <a:off x="299369" y="4293587"/>
                <a:ext cx="528162" cy="30184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900" dirty="0"/>
              </a:p>
            </p:txBody>
          </p:sp>
        </p:grpSp>
        <p:sp>
          <p:nvSpPr>
            <p:cNvPr id="44" name="Oval 17">
              <a:extLst>
                <a:ext uri="{FF2B5EF4-FFF2-40B4-BE49-F238E27FC236}">
                  <a16:creationId xmlns:a16="http://schemas.microsoft.com/office/drawing/2014/main" id="{49272D67-CE39-48FB-8C01-6B100DE49ACD}"/>
                </a:ext>
              </a:extLst>
            </p:cNvPr>
            <p:cNvSpPr/>
            <p:nvPr/>
          </p:nvSpPr>
          <p:spPr>
            <a:xfrm>
              <a:off x="2991380" y="2832668"/>
              <a:ext cx="656698" cy="656698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900" dirty="0"/>
            </a:p>
          </p:txBody>
        </p:sp>
        <p:sp>
          <p:nvSpPr>
            <p:cNvPr id="45" name="Oval 18">
              <a:extLst>
                <a:ext uri="{FF2B5EF4-FFF2-40B4-BE49-F238E27FC236}">
                  <a16:creationId xmlns:a16="http://schemas.microsoft.com/office/drawing/2014/main" id="{5E88C57D-0128-4BF4-A39C-362C219A1C42}"/>
                </a:ext>
              </a:extLst>
            </p:cNvPr>
            <p:cNvSpPr/>
            <p:nvPr/>
          </p:nvSpPr>
          <p:spPr>
            <a:xfrm>
              <a:off x="2231740" y="1319152"/>
              <a:ext cx="656698" cy="65669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900" dirty="0"/>
            </a:p>
          </p:txBody>
        </p:sp>
        <p:sp>
          <p:nvSpPr>
            <p:cNvPr id="46" name="Oval 19">
              <a:extLst>
                <a:ext uri="{FF2B5EF4-FFF2-40B4-BE49-F238E27FC236}">
                  <a16:creationId xmlns:a16="http://schemas.microsoft.com/office/drawing/2014/main" id="{3B050E2B-193D-4259-BA98-FFFBEBDA35AF}"/>
                </a:ext>
              </a:extLst>
            </p:cNvPr>
            <p:cNvSpPr/>
            <p:nvPr/>
          </p:nvSpPr>
          <p:spPr>
            <a:xfrm>
              <a:off x="2231740" y="3363838"/>
              <a:ext cx="656698" cy="656698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900" dirty="0"/>
            </a:p>
          </p:txBody>
        </p:sp>
        <p:sp>
          <p:nvSpPr>
            <p:cNvPr id="47" name="Oval 20">
              <a:extLst>
                <a:ext uri="{FF2B5EF4-FFF2-40B4-BE49-F238E27FC236}">
                  <a16:creationId xmlns:a16="http://schemas.microsoft.com/office/drawing/2014/main" id="{A21C85F2-E052-43AF-9628-D2436E3752B2}"/>
                </a:ext>
              </a:extLst>
            </p:cNvPr>
            <p:cNvSpPr/>
            <p:nvPr/>
          </p:nvSpPr>
          <p:spPr>
            <a:xfrm>
              <a:off x="2991380" y="1899077"/>
              <a:ext cx="656698" cy="65669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9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CFFBE38-946B-4AA7-9DC7-D3ED5CE59C06}"/>
                </a:ext>
              </a:extLst>
            </p:cNvPr>
            <p:cNvSpPr txBox="1"/>
            <p:nvPr/>
          </p:nvSpPr>
          <p:spPr>
            <a:xfrm>
              <a:off x="2324790" y="1543042"/>
              <a:ext cx="470598" cy="208916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r>
                <a:rPr lang="en-US" altLang="ko-KR" sz="9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07A0676-8B29-4345-8FFE-D9A75CC09BF7}"/>
                </a:ext>
              </a:extLst>
            </p:cNvPr>
            <p:cNvSpPr txBox="1"/>
            <p:nvPr/>
          </p:nvSpPr>
          <p:spPr>
            <a:xfrm>
              <a:off x="3084431" y="2122967"/>
              <a:ext cx="470598" cy="208916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r>
                <a:rPr lang="en-US" altLang="ko-KR" sz="9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87B2730-CA16-4EFB-9AEF-CC0083AE56DD}"/>
                </a:ext>
              </a:extLst>
            </p:cNvPr>
            <p:cNvSpPr txBox="1"/>
            <p:nvPr/>
          </p:nvSpPr>
          <p:spPr>
            <a:xfrm>
              <a:off x="3084431" y="3056557"/>
              <a:ext cx="470598" cy="208916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r>
                <a:rPr lang="en-US" altLang="ko-KR" sz="9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6595C4B-4FCD-4653-BFB8-E5FF7EADEAE4}"/>
                </a:ext>
              </a:extLst>
            </p:cNvPr>
            <p:cNvSpPr txBox="1"/>
            <p:nvPr/>
          </p:nvSpPr>
          <p:spPr>
            <a:xfrm>
              <a:off x="2324790" y="3593994"/>
              <a:ext cx="470598" cy="208916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r>
                <a:rPr lang="en-US" altLang="ko-KR" sz="9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091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302379" y="2607587"/>
            <a:ext cx="4529562" cy="1479069"/>
            <a:chOff x="3714846" y="1635646"/>
            <a:chExt cx="4529562" cy="1479069"/>
          </a:xfrm>
        </p:grpSpPr>
        <p:sp>
          <p:nvSpPr>
            <p:cNvPr id="6" name="TextBox 5"/>
            <p:cNvSpPr txBox="1"/>
            <p:nvPr/>
          </p:nvSpPr>
          <p:spPr>
            <a:xfrm>
              <a:off x="3714846" y="2283718"/>
              <a:ext cx="4529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PowerPoint Template has clean and neutral design that can be adapted to any content and meets various market segments. With this many slides you are able to make a complete PowerPoint Presentation that best suit your needs. </a:t>
              </a:r>
            </a:p>
          </p:txBody>
        </p:sp>
        <p:sp>
          <p:nvSpPr>
            <p:cNvPr id="7" name="Text Placeholder 13"/>
            <p:cNvSpPr txBox="1">
              <a:spLocks/>
            </p:cNvSpPr>
            <p:nvPr/>
          </p:nvSpPr>
          <p:spPr>
            <a:xfrm>
              <a:off x="3714846" y="1635646"/>
              <a:ext cx="4529562" cy="576064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3600" b="1" dirty="0">
                  <a:solidFill>
                    <a:schemeClr val="accent5"/>
                  </a:solidFill>
                  <a:latin typeface="+mj-lt"/>
                  <a:cs typeface="Arial" pitchFamily="34" charset="0"/>
                </a:rPr>
                <a:t>Welcome!!</a:t>
              </a:r>
              <a:endParaRPr lang="ko-KR" altLang="en-US" sz="3600" b="1" dirty="0">
                <a:solidFill>
                  <a:schemeClr val="accent5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225998" y="2102370"/>
            <a:ext cx="26642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accent4"/>
                </a:solidFill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accent4"/>
                </a:solidFill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kumimoji="0" lang="en-US" altLang="ko-KR" sz="1000" b="1" dirty="0">
                <a:solidFill>
                  <a:schemeClr val="accent4"/>
                </a:solidFill>
                <a:cs typeface="Arial" pitchFamily="34" charset="0"/>
              </a:rPr>
              <a:t>YOUR PRESENTATION HERE   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02C6518-BE0A-446C-8F62-3FE2484653A1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86804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>
                <a:solidFill>
                  <a:schemeClr val="accent5"/>
                </a:solidFill>
              </a:rPr>
              <a:t>Services</a:t>
            </a:r>
            <a:endParaRPr lang="ko-KR" altLang="en-US" dirty="0">
              <a:solidFill>
                <a:schemeClr val="accent5"/>
              </a:solidFill>
            </a:endParaRPr>
          </a:p>
        </p:txBody>
      </p:sp>
      <p:sp>
        <p:nvSpPr>
          <p:cNvPr id="9" name="Rounded Rectangle 6"/>
          <p:cNvSpPr/>
          <p:nvPr/>
        </p:nvSpPr>
        <p:spPr>
          <a:xfrm>
            <a:off x="6339632" y="2827978"/>
            <a:ext cx="574855" cy="584447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36"/>
          <p:cNvSpPr/>
          <p:nvPr/>
        </p:nvSpPr>
        <p:spPr>
          <a:xfrm>
            <a:off x="3819353" y="2852382"/>
            <a:ext cx="574854" cy="48053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ounded Rectangle 27"/>
          <p:cNvSpPr/>
          <p:nvPr/>
        </p:nvSpPr>
        <p:spPr>
          <a:xfrm>
            <a:off x="833945" y="3020772"/>
            <a:ext cx="643005" cy="493915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ounded Rectangle 7"/>
          <p:cNvSpPr/>
          <p:nvPr/>
        </p:nvSpPr>
        <p:spPr>
          <a:xfrm>
            <a:off x="884236" y="1484691"/>
            <a:ext cx="653737" cy="56416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Donut 39"/>
          <p:cNvSpPr/>
          <p:nvPr/>
        </p:nvSpPr>
        <p:spPr>
          <a:xfrm>
            <a:off x="6300192" y="1131590"/>
            <a:ext cx="653735" cy="65373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16"/>
          <p:cNvSpPr/>
          <p:nvPr/>
        </p:nvSpPr>
        <p:spPr>
          <a:xfrm>
            <a:off x="3779912" y="1243635"/>
            <a:ext cx="653736" cy="429644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0000" y="2142258"/>
            <a:ext cx="251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46286" y="1649904"/>
            <a:ext cx="1213546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35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minute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46286" y="3083800"/>
            <a:ext cx="1213546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10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minute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0000" y="3611103"/>
            <a:ext cx="251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635896" y="1779662"/>
            <a:ext cx="2626482" cy="858180"/>
            <a:chOff x="2113657" y="4283314"/>
            <a:chExt cx="3647460" cy="858180"/>
          </a:xfrm>
        </p:grpSpPr>
        <p:sp>
          <p:nvSpPr>
            <p:cNvPr id="20" name="TextBox 19"/>
            <p:cNvSpPr txBox="1"/>
            <p:nvPr/>
          </p:nvSpPr>
          <p:spPr>
            <a:xfrm>
              <a:off x="2113657" y="4495163"/>
              <a:ext cx="36474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673710" y="3476050"/>
            <a:ext cx="2626482" cy="858180"/>
            <a:chOff x="2113657" y="4283314"/>
            <a:chExt cx="3647460" cy="858180"/>
          </a:xfrm>
        </p:grpSpPr>
        <p:sp>
          <p:nvSpPr>
            <p:cNvPr id="23" name="TextBox 22"/>
            <p:cNvSpPr txBox="1"/>
            <p:nvPr/>
          </p:nvSpPr>
          <p:spPr>
            <a:xfrm>
              <a:off x="2113657" y="4495163"/>
              <a:ext cx="36474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228184" y="1784664"/>
            <a:ext cx="2626482" cy="858180"/>
            <a:chOff x="2113657" y="4283314"/>
            <a:chExt cx="3647460" cy="858180"/>
          </a:xfrm>
        </p:grpSpPr>
        <p:sp>
          <p:nvSpPr>
            <p:cNvPr id="26" name="TextBox 25"/>
            <p:cNvSpPr txBox="1"/>
            <p:nvPr/>
          </p:nvSpPr>
          <p:spPr>
            <a:xfrm>
              <a:off x="2113657" y="4495163"/>
              <a:ext cx="36474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265998" y="3481052"/>
            <a:ext cx="2626482" cy="858180"/>
            <a:chOff x="2113657" y="4283314"/>
            <a:chExt cx="3647460" cy="858180"/>
          </a:xfrm>
        </p:grpSpPr>
        <p:sp>
          <p:nvSpPr>
            <p:cNvPr id="29" name="TextBox 28"/>
            <p:cNvSpPr txBox="1"/>
            <p:nvPr/>
          </p:nvSpPr>
          <p:spPr>
            <a:xfrm>
              <a:off x="2113657" y="4495163"/>
              <a:ext cx="36474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113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>
                <a:solidFill>
                  <a:schemeClr val="accent5"/>
                </a:solidFill>
              </a:rPr>
              <a:t>Team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585682" y="2863930"/>
            <a:ext cx="1833846" cy="1179139"/>
            <a:chOff x="3779911" y="3327771"/>
            <a:chExt cx="1584177" cy="1179139"/>
          </a:xfrm>
        </p:grpSpPr>
        <p:sp>
          <p:nvSpPr>
            <p:cNvPr id="21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2" name="Text Placeholder 18"/>
            <p:cNvSpPr txBox="1">
              <a:spLocks/>
            </p:cNvSpPr>
            <p:nvPr/>
          </p:nvSpPr>
          <p:spPr>
            <a:xfrm>
              <a:off x="3779911" y="3595241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7818" y="2863930"/>
            <a:ext cx="1833846" cy="1179139"/>
            <a:chOff x="3779911" y="3327771"/>
            <a:chExt cx="1584177" cy="1179139"/>
          </a:xfrm>
        </p:grpSpPr>
        <p:sp>
          <p:nvSpPr>
            <p:cNvPr id="25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6" name="Text Placeholder 18"/>
            <p:cNvSpPr txBox="1">
              <a:spLocks/>
            </p:cNvSpPr>
            <p:nvPr/>
          </p:nvSpPr>
          <p:spPr>
            <a:xfrm>
              <a:off x="3779911" y="3595241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669954" y="2863930"/>
            <a:ext cx="1833846" cy="1179139"/>
            <a:chOff x="3779911" y="3327771"/>
            <a:chExt cx="1584177" cy="1179139"/>
          </a:xfrm>
        </p:grpSpPr>
        <p:sp>
          <p:nvSpPr>
            <p:cNvPr id="2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0" name="Text Placeholder 18"/>
            <p:cNvSpPr txBox="1">
              <a:spLocks/>
            </p:cNvSpPr>
            <p:nvPr/>
          </p:nvSpPr>
          <p:spPr>
            <a:xfrm>
              <a:off x="3779911" y="3595241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12090" y="2863930"/>
            <a:ext cx="1833846" cy="1179139"/>
            <a:chOff x="3779911" y="3327771"/>
            <a:chExt cx="1584177" cy="1179139"/>
          </a:xfrm>
        </p:grpSpPr>
        <p:sp>
          <p:nvSpPr>
            <p:cNvPr id="3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4" name="Text Placeholder 18"/>
            <p:cNvSpPr txBox="1">
              <a:spLocks/>
            </p:cNvSpPr>
            <p:nvPr/>
          </p:nvSpPr>
          <p:spPr>
            <a:xfrm>
              <a:off x="3779911" y="3595241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519A9CDA-5C96-4BDC-9D11-825F6B4B911F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B9BFBB97-094D-4FB3-9C7A-DBEE71FC097D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01905BD8-2F76-4957-80C8-92C9E1288C8B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A1FF9198-D370-457A-80AB-E59C5435F57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963596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5"/>
                </a:solidFill>
              </a:rPr>
              <a:t>TimeLine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4543" y="1168566"/>
            <a:ext cx="8102362" cy="1552788"/>
            <a:chOff x="541393" y="1168566"/>
            <a:chExt cx="8102362" cy="1552788"/>
          </a:xfrm>
        </p:grpSpPr>
        <p:sp>
          <p:nvSpPr>
            <p:cNvPr id="3" name="Chevron 2"/>
            <p:cNvSpPr/>
            <p:nvPr/>
          </p:nvSpPr>
          <p:spPr>
            <a:xfrm>
              <a:off x="541393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Chevron 8"/>
            <p:cNvSpPr/>
            <p:nvPr/>
          </p:nvSpPr>
          <p:spPr>
            <a:xfrm>
              <a:off x="1761977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2982561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203145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5423729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Up Arrow 7"/>
            <p:cNvSpPr/>
            <p:nvPr/>
          </p:nvSpPr>
          <p:spPr>
            <a:xfrm rot="5400000">
              <a:off x="6859530" y="937129"/>
              <a:ext cx="1552788" cy="2015662"/>
            </a:xfrm>
            <a:custGeom>
              <a:avLst/>
              <a:gdLst/>
              <a:ahLst/>
              <a:cxnLst/>
              <a:rect l="l" t="t" r="r" b="b"/>
              <a:pathLst>
                <a:path w="1552788" h="2015662">
                  <a:moveTo>
                    <a:pt x="0" y="736643"/>
                  </a:moveTo>
                  <a:lnTo>
                    <a:pt x="776394" y="0"/>
                  </a:lnTo>
                  <a:lnTo>
                    <a:pt x="1552788" y="736643"/>
                  </a:lnTo>
                  <a:lnTo>
                    <a:pt x="1164591" y="736643"/>
                  </a:lnTo>
                  <a:lnTo>
                    <a:pt x="1164591" y="2015662"/>
                  </a:lnTo>
                  <a:lnTo>
                    <a:pt x="1162556" y="2015662"/>
                  </a:lnTo>
                  <a:lnTo>
                    <a:pt x="776394" y="1669237"/>
                  </a:lnTo>
                  <a:lnTo>
                    <a:pt x="390233" y="2015662"/>
                  </a:lnTo>
                  <a:lnTo>
                    <a:pt x="388197" y="2015662"/>
                  </a:lnTo>
                  <a:lnTo>
                    <a:pt x="388197" y="73664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16" name="Rounded Rectangle 6"/>
          <p:cNvSpPr/>
          <p:nvPr/>
        </p:nvSpPr>
        <p:spPr>
          <a:xfrm>
            <a:off x="6092771" y="1749804"/>
            <a:ext cx="383905" cy="390311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7" name="Rectangle 36"/>
          <p:cNvSpPr/>
          <p:nvPr/>
        </p:nvSpPr>
        <p:spPr>
          <a:xfrm>
            <a:off x="2422563" y="1784502"/>
            <a:ext cx="383904" cy="32091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Rounded Rectangle 27"/>
          <p:cNvSpPr/>
          <p:nvPr/>
        </p:nvSpPr>
        <p:spPr>
          <a:xfrm>
            <a:off x="1188766" y="1780034"/>
            <a:ext cx="429418" cy="32985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Rounded Rectangle 7"/>
          <p:cNvSpPr/>
          <p:nvPr/>
        </p:nvSpPr>
        <p:spPr>
          <a:xfrm>
            <a:off x="7353064" y="1707654"/>
            <a:ext cx="436585" cy="37676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0" name="Donut 39"/>
          <p:cNvSpPr/>
          <p:nvPr/>
        </p:nvSpPr>
        <p:spPr>
          <a:xfrm>
            <a:off x="4851809" y="1726668"/>
            <a:ext cx="436583" cy="43658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Rectangle 16"/>
          <p:cNvSpPr/>
          <p:nvPr/>
        </p:nvSpPr>
        <p:spPr>
          <a:xfrm>
            <a:off x="3610846" y="1801495"/>
            <a:ext cx="436584" cy="286929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28598" y="2860093"/>
            <a:ext cx="1012018" cy="369332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11008" y="2921649"/>
            <a:ext cx="1012018" cy="246221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2018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70995" y="2921649"/>
            <a:ext cx="1012018" cy="246221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3"/>
                </a:solidFill>
                <a:cs typeface="Arial" pitchFamily="34" charset="0"/>
              </a:rPr>
              <a:t>2017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30981" y="2921649"/>
            <a:ext cx="1012018" cy="246221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2016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90967" y="2921649"/>
            <a:ext cx="1012018" cy="246221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5"/>
                </a:solidFill>
                <a:cs typeface="Arial" pitchFamily="34" charset="0"/>
              </a:rPr>
              <a:t>2015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0953" y="2921649"/>
            <a:ext cx="1012018" cy="246221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6"/>
                </a:solidFill>
                <a:cs typeface="Arial" pitchFamily="34" charset="0"/>
              </a:rPr>
              <a:t>2014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156962" y="2465424"/>
            <a:ext cx="0" cy="32235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395388" y="2465424"/>
            <a:ext cx="0" cy="32235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633814" y="2465424"/>
            <a:ext cx="0" cy="32235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872240" y="2465424"/>
            <a:ext cx="0" cy="32235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110666" y="2465424"/>
            <a:ext cx="0" cy="32235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429609" y="2465424"/>
            <a:ext cx="0" cy="32235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15438" y="3212271"/>
            <a:ext cx="1483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58122" y="3212271"/>
            <a:ext cx="1483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00806" y="3212271"/>
            <a:ext cx="1483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43490" y="3212271"/>
            <a:ext cx="1483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86175" y="3212271"/>
            <a:ext cx="1483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90495" y="3212271"/>
            <a:ext cx="1483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66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BBCE32D-6FEF-4A5D-9120-6E3DD1D746BC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7" name="Rectangle 6"/>
          <p:cNvSpPr/>
          <p:nvPr/>
        </p:nvSpPr>
        <p:spPr>
          <a:xfrm>
            <a:off x="971600" y="2251914"/>
            <a:ext cx="914400" cy="914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2550350" y="2251914"/>
            <a:ext cx="9144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4129100" y="2251914"/>
            <a:ext cx="914400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5707850" y="2251914"/>
            <a:ext cx="914400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7286600" y="2251914"/>
            <a:ext cx="9144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75617" y="3228222"/>
            <a:ext cx="1512168" cy="1412178"/>
            <a:chOff x="2113657" y="4283314"/>
            <a:chExt cx="3647460" cy="1412178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495163"/>
              <a:ext cx="364745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5" name="Oval 21"/>
          <p:cNvSpPr>
            <a:spLocks noChangeAspect="1"/>
          </p:cNvSpPr>
          <p:nvPr/>
        </p:nvSpPr>
        <p:spPr>
          <a:xfrm>
            <a:off x="4373625" y="2518895"/>
            <a:ext cx="396750" cy="40006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6" name="Rectangle 9"/>
          <p:cNvSpPr/>
          <p:nvPr/>
        </p:nvSpPr>
        <p:spPr>
          <a:xfrm>
            <a:off x="1250553" y="2542260"/>
            <a:ext cx="356493" cy="33370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ectangle 30"/>
          <p:cNvSpPr/>
          <p:nvPr/>
        </p:nvSpPr>
        <p:spPr>
          <a:xfrm>
            <a:off x="2847850" y="2557503"/>
            <a:ext cx="319399" cy="31846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Oval 7"/>
          <p:cNvSpPr/>
          <p:nvPr/>
        </p:nvSpPr>
        <p:spPr>
          <a:xfrm>
            <a:off x="5973822" y="2517792"/>
            <a:ext cx="378792" cy="378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Block Arc 14"/>
          <p:cNvSpPr/>
          <p:nvPr/>
        </p:nvSpPr>
        <p:spPr>
          <a:xfrm rot="16200000">
            <a:off x="7547863" y="2508813"/>
            <a:ext cx="396489" cy="39675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53642" y="3228222"/>
            <a:ext cx="1512168" cy="1412178"/>
            <a:chOff x="2113657" y="4283314"/>
            <a:chExt cx="3647460" cy="1412178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495163"/>
              <a:ext cx="364745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831667" y="3228222"/>
            <a:ext cx="1512168" cy="1412178"/>
            <a:chOff x="2113657" y="4283314"/>
            <a:chExt cx="3647460" cy="1412178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495163"/>
              <a:ext cx="364745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409692" y="3228222"/>
            <a:ext cx="1512168" cy="1412178"/>
            <a:chOff x="2113657" y="4283314"/>
            <a:chExt cx="3647460" cy="1412178"/>
          </a:xfrm>
        </p:grpSpPr>
        <p:sp>
          <p:nvSpPr>
            <p:cNvPr id="27" name="TextBox 26"/>
            <p:cNvSpPr txBox="1"/>
            <p:nvPr/>
          </p:nvSpPr>
          <p:spPr>
            <a:xfrm>
              <a:off x="2113657" y="4495163"/>
              <a:ext cx="364745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987716" y="3228222"/>
            <a:ext cx="1512168" cy="1412178"/>
            <a:chOff x="2113657" y="4283314"/>
            <a:chExt cx="3647460" cy="1412178"/>
          </a:xfrm>
        </p:grpSpPr>
        <p:sp>
          <p:nvSpPr>
            <p:cNvPr id="30" name="TextBox 29"/>
            <p:cNvSpPr txBox="1"/>
            <p:nvPr/>
          </p:nvSpPr>
          <p:spPr>
            <a:xfrm>
              <a:off x="2113657" y="4495163"/>
              <a:ext cx="364745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083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2AC9B60-59ED-4BE1-A7A1-1361E5F64E38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5" name="Rectangle 4"/>
          <p:cNvSpPr/>
          <p:nvPr/>
        </p:nvSpPr>
        <p:spPr>
          <a:xfrm>
            <a:off x="1187624" y="3579862"/>
            <a:ext cx="6768752" cy="15636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/>
        </p:nvSpPr>
        <p:spPr>
          <a:xfrm rot="10800000">
            <a:off x="3746892" y="11875"/>
            <a:ext cx="1650216" cy="812260"/>
          </a:xfrm>
          <a:prstGeom prst="triangl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Isosceles Triangle 6"/>
          <p:cNvSpPr/>
          <p:nvPr/>
        </p:nvSpPr>
        <p:spPr>
          <a:xfrm rot="10800000">
            <a:off x="4041648" y="111834"/>
            <a:ext cx="1060704" cy="55436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3669157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PowerPoint Presentation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35696" y="4486349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</a:t>
            </a:r>
          </a:p>
        </p:txBody>
      </p:sp>
    </p:spTree>
    <p:extLst>
      <p:ext uri="{BB962C8B-B14F-4D97-AF65-F5344CB8AC3E}">
        <p14:creationId xmlns:p14="http://schemas.microsoft.com/office/powerpoint/2010/main" val="1950407323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ttps://freeppt7.com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www.freeppt7.com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2361</Words>
  <Application>Microsoft Office PowerPoint</Application>
  <PresentationFormat>全屏显示(16:9)</PresentationFormat>
  <Paragraphs>318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33</vt:i4>
      </vt:variant>
    </vt:vector>
  </HeadingPairs>
  <TitlesOfParts>
    <vt:vector size="38" baseType="lpstr">
      <vt:lpstr>맑은 고딕</vt:lpstr>
      <vt:lpstr>Arial</vt:lpstr>
      <vt:lpstr>https://www.freeppt7.com</vt:lpstr>
      <vt:lpstr>https://freeppt7.com</vt:lpstr>
      <vt:lpstr>www.freeppt7.com</vt:lpstr>
      <vt:lpstr>FREE PPT TEMPLATES</vt:lpstr>
      <vt:lpstr>Agenda Layout</vt:lpstr>
      <vt:lpstr>PowerPoint 演示文稿</vt:lpstr>
      <vt:lpstr>PowerPoint 演示文稿</vt:lpstr>
      <vt:lpstr>Our Services</vt:lpstr>
      <vt:lpstr>Our Team Layout</vt:lpstr>
      <vt:lpstr>TimeLine Layout</vt:lpstr>
      <vt:lpstr>PowerPoint 演示文稿</vt:lpstr>
      <vt:lpstr>PowerPoint 演示文稿</vt:lpstr>
      <vt:lpstr>Infographic Layout</vt:lpstr>
      <vt:lpstr>Infographic Layout</vt:lpstr>
      <vt:lpstr>PowerPoint 演示文稿</vt:lpstr>
      <vt:lpstr>Infographic Layout</vt:lpstr>
      <vt:lpstr>Chart Style</vt:lpstr>
      <vt:lpstr>PowerPoint 演示文稿</vt:lpstr>
      <vt:lpstr>Infographic Layout</vt:lpstr>
      <vt:lpstr>Table Layout</vt:lpstr>
      <vt:lpstr>Infographic Layout</vt:lpstr>
      <vt:lpstr>PowerPoint 演示文稿</vt:lpstr>
      <vt:lpstr>Infographic Layout</vt:lpstr>
      <vt:lpstr>Chart Layout</vt:lpstr>
      <vt:lpstr>PowerPoint 演示文稿</vt:lpstr>
      <vt:lpstr>Infographic Layout</vt:lpstr>
      <vt:lpstr>Chart Layout</vt:lpstr>
      <vt:lpstr>Table Layout</vt:lpstr>
      <vt:lpstr>PowerPoint 演示文稿</vt:lpstr>
      <vt:lpstr>Table Layout</vt:lpstr>
      <vt:lpstr>Worldmap Layout</vt:lpstr>
      <vt:lpstr>Worldmap Layout</vt:lpstr>
      <vt:lpstr>Columns Layout</vt:lpstr>
      <vt:lpstr>Columns Layout</vt:lpstr>
      <vt:lpstr>PowerPoint 演示文稿</vt:lpstr>
      <vt:lpstr>PowerPoint 演示文稿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https://www.freeppt7.com;https://freeppt7.com</dc:creator>
  <cp:lastModifiedBy>之灵 宇</cp:lastModifiedBy>
  <cp:revision>83</cp:revision>
  <dcterms:created xsi:type="dcterms:W3CDTF">2016-12-01T00:32:25Z</dcterms:created>
  <dcterms:modified xsi:type="dcterms:W3CDTF">2019-07-11T14:02:08Z</dcterms:modified>
</cp:coreProperties>
</file>