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30" r:id="rId2"/>
    <p:sldId id="334" r:id="rId3"/>
    <p:sldId id="340" r:id="rId4"/>
    <p:sldId id="341" r:id="rId5"/>
    <p:sldId id="342" r:id="rId6"/>
    <p:sldId id="347" r:id="rId7"/>
    <p:sldId id="343" r:id="rId8"/>
    <p:sldId id="344" r:id="rId9"/>
    <p:sldId id="348" r:id="rId10"/>
    <p:sldId id="349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391">
          <p15:clr>
            <a:srgbClr val="A4A3A4"/>
          </p15:clr>
        </p15:guide>
        <p15:guide id="4" orient="horz" pos="3929">
          <p15:clr>
            <a:srgbClr val="A4A3A4"/>
          </p15:clr>
        </p15:guide>
        <p15:guide id="5" orient="horz" pos="300">
          <p15:clr>
            <a:srgbClr val="A4A3A4"/>
          </p15:clr>
        </p15:guide>
        <p15:guide id="6" orient="horz" pos="3748">
          <p15:clr>
            <a:srgbClr val="A4A3A4"/>
          </p15:clr>
        </p15:guide>
        <p15:guide id="7" pos="347">
          <p15:clr>
            <a:srgbClr val="A4A3A4"/>
          </p15:clr>
        </p15:guide>
        <p15:guide id="8" pos="257">
          <p15:clr>
            <a:srgbClr val="A4A3A4"/>
          </p15:clr>
        </p15:guide>
        <p15:guide id="9" pos="742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301D"/>
    <a:srgbClr val="FFC757"/>
    <a:srgbClr val="9BBA56"/>
    <a:srgbClr val="FFBE3F"/>
    <a:srgbClr val="8BAA45"/>
    <a:srgbClr val="2399A5"/>
    <a:srgbClr val="EA6254"/>
    <a:srgbClr val="A2BF61"/>
    <a:srgbClr val="FFCD69"/>
    <a:srgbClr val="E64A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84"/>
      </p:cViewPr>
      <p:guideLst>
        <p:guide orient="horz" pos="2160"/>
        <p:guide pos="3840"/>
        <p:guide orient="horz" pos="391"/>
        <p:guide orient="horz" pos="3929"/>
        <p:guide orient="horz" pos="300"/>
        <p:guide orient="horz" pos="3748"/>
        <p:guide pos="347"/>
        <p:guide pos="257"/>
        <p:guide pos="74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3EF2-1AA1-43FD-9534-A3D138B3F0C3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66C564-2D09-4254-BE17-ADF6704DC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634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2019/7/13 Saturday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eeppt7.com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 rot="18900000">
            <a:off x="1136632" y="3131331"/>
            <a:ext cx="314113" cy="314113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 rot="18900000">
            <a:off x="2713991" y="1893394"/>
            <a:ext cx="256664" cy="256664"/>
          </a:xfrm>
          <a:prstGeom prst="roundRect">
            <a:avLst/>
          </a:prstGeom>
          <a:noFill/>
          <a:ln w="38100">
            <a:solidFill>
              <a:srgbClr val="FFB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86700" y="1606122"/>
            <a:ext cx="674154" cy="674154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650625" y="1304703"/>
            <a:ext cx="412928" cy="412928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735960" y="552083"/>
            <a:ext cx="1008112" cy="1008112"/>
          </a:xfrm>
          <a:prstGeom prst="roundRect">
            <a:avLst/>
          </a:prstGeom>
          <a:noFill/>
          <a:ln w="1270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151784" y="1543535"/>
            <a:ext cx="864139" cy="864139"/>
          </a:xfrm>
          <a:prstGeom prst="roundRect">
            <a:avLst/>
          </a:prstGeom>
          <a:noFill/>
          <a:ln w="1270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660834" y="2568307"/>
            <a:ext cx="1152128" cy="1152128"/>
          </a:xfrm>
          <a:prstGeom prst="roundRect">
            <a:avLst/>
          </a:prstGeom>
          <a:noFill/>
          <a:ln w="1270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127448" y="696099"/>
            <a:ext cx="864096" cy="847436"/>
          </a:xfrm>
          <a:prstGeom prst="roundRect">
            <a:avLst/>
          </a:prstGeom>
          <a:noFill/>
          <a:ln w="762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-168696" y="1272120"/>
            <a:ext cx="864139" cy="864139"/>
          </a:xfrm>
          <a:prstGeom prst="roundRect">
            <a:avLst/>
          </a:prstGeom>
          <a:noFill/>
          <a:ln w="1270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9120336" y="116632"/>
            <a:ext cx="1008112" cy="1008112"/>
          </a:xfrm>
          <a:prstGeom prst="roundRect">
            <a:avLst/>
          </a:prstGeom>
          <a:noFill/>
          <a:ln w="1270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464153" y="1545688"/>
            <a:ext cx="276550" cy="276550"/>
          </a:xfrm>
          <a:prstGeom prst="roundRect">
            <a:avLst/>
          </a:prstGeom>
          <a:noFill/>
          <a:ln w="3810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98745" y="3072362"/>
            <a:ext cx="553101" cy="553101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2268094" y="1623873"/>
            <a:ext cx="515538" cy="515538"/>
          </a:xfrm>
          <a:prstGeom prst="roundRect">
            <a:avLst/>
          </a:prstGeom>
          <a:noFill/>
          <a:ln w="5715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420222" y="798370"/>
            <a:ext cx="515538" cy="515538"/>
          </a:xfrm>
          <a:prstGeom prst="roundRect">
            <a:avLst/>
          </a:prstGeom>
          <a:noFill/>
          <a:ln w="5715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871864" y="798370"/>
            <a:ext cx="360040" cy="360040"/>
          </a:xfrm>
          <a:prstGeom prst="roundRect">
            <a:avLst/>
          </a:prstGeom>
          <a:noFill/>
          <a:ln w="381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5071277" y="1056139"/>
            <a:ext cx="360040" cy="360040"/>
          </a:xfrm>
          <a:prstGeom prst="roundRect">
            <a:avLst/>
          </a:prstGeom>
          <a:noFill/>
          <a:ln w="3810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516319" y="1763178"/>
            <a:ext cx="517097" cy="517097"/>
          </a:xfrm>
          <a:prstGeom prst="roundRect">
            <a:avLst/>
          </a:prstGeom>
          <a:noFill/>
          <a:ln w="5715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695443" y="4403596"/>
            <a:ext cx="456403" cy="456403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41790" y="4166283"/>
            <a:ext cx="456403" cy="456403"/>
          </a:xfrm>
          <a:prstGeom prst="roundRect">
            <a:avLst/>
          </a:prstGeom>
          <a:noFill/>
          <a:ln w="5715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1087013" y="2285402"/>
            <a:ext cx="266245" cy="266245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/>
        </p:nvSpPr>
        <p:spPr>
          <a:xfrm rot="18900000">
            <a:off x="1808774" y="1970456"/>
            <a:ext cx="256664" cy="256664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圆角矩形 21"/>
          <p:cNvSpPr/>
          <p:nvPr/>
        </p:nvSpPr>
        <p:spPr>
          <a:xfrm rot="18900000">
            <a:off x="2351014" y="1051257"/>
            <a:ext cx="256664" cy="256664"/>
          </a:xfrm>
          <a:prstGeom prst="roundRect">
            <a:avLst/>
          </a:prstGeom>
          <a:noFill/>
          <a:ln w="381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圆角矩形 23"/>
          <p:cNvSpPr/>
          <p:nvPr/>
        </p:nvSpPr>
        <p:spPr>
          <a:xfrm rot="18900000">
            <a:off x="5103572" y="2072221"/>
            <a:ext cx="256664" cy="256664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圆角矩形 24"/>
          <p:cNvSpPr/>
          <p:nvPr/>
        </p:nvSpPr>
        <p:spPr>
          <a:xfrm rot="18900000">
            <a:off x="8453413" y="1162868"/>
            <a:ext cx="256664" cy="256664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98728" y="3604442"/>
            <a:ext cx="62646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6000" b="1" dirty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E130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NAME </a:t>
            </a:r>
            <a:r>
              <a:rPr lang="en-US" altLang="zh-CN" sz="6000" b="1" dirty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1C8CA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OF </a:t>
            </a:r>
            <a:r>
              <a:rPr lang="en-US" altLang="zh-CN" sz="6000" b="1" dirty="0">
                <a:ln w="19050"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8BAA4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PRESENTATION</a:t>
            </a:r>
            <a:endParaRPr lang="zh-CN" altLang="en-US" sz="6000" b="1" dirty="0">
              <a:ln w="19050">
                <a:solidFill>
                  <a:schemeClr val="bg1">
                    <a:lumMod val="95000"/>
                  </a:schemeClr>
                </a:solidFill>
              </a:ln>
              <a:solidFill>
                <a:srgbClr val="FFBE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 flipH="1">
            <a:off x="4259796" y="5565433"/>
            <a:ext cx="7416206" cy="0"/>
          </a:xfrm>
          <a:prstGeom prst="line">
            <a:avLst/>
          </a:prstGeom>
          <a:ln w="28575">
            <a:solidFill>
              <a:srgbClr val="1C8CA1"/>
            </a:solidFill>
          </a:ln>
          <a:effectLst>
            <a:outerShdw blurRad="127000" dist="635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840416" y="5661248"/>
            <a:ext cx="193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Company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6C7CB788-D0A7-4560-9F28-52CE83417934}"/>
              </a:ext>
            </a:extLst>
          </p:cNvPr>
          <p:cNvSpPr txBox="1"/>
          <p:nvPr/>
        </p:nvSpPr>
        <p:spPr>
          <a:xfrm>
            <a:off x="3745601" y="5684702"/>
            <a:ext cx="285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66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 rot="18900000">
            <a:off x="1136632" y="3131331"/>
            <a:ext cx="314113" cy="314113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圆角矩形 22"/>
          <p:cNvSpPr/>
          <p:nvPr/>
        </p:nvSpPr>
        <p:spPr>
          <a:xfrm rot="18900000">
            <a:off x="2713991" y="1893394"/>
            <a:ext cx="256664" cy="256664"/>
          </a:xfrm>
          <a:prstGeom prst="roundRect">
            <a:avLst/>
          </a:prstGeom>
          <a:noFill/>
          <a:ln w="38100">
            <a:solidFill>
              <a:srgbClr val="FFBE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86700" y="1606122"/>
            <a:ext cx="674154" cy="674154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1650625" y="1304703"/>
            <a:ext cx="412928" cy="412928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5735960" y="552083"/>
            <a:ext cx="1008112" cy="1008112"/>
          </a:xfrm>
          <a:prstGeom prst="roundRect">
            <a:avLst/>
          </a:prstGeom>
          <a:noFill/>
          <a:ln w="1270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151784" y="1543535"/>
            <a:ext cx="864139" cy="864139"/>
          </a:xfrm>
          <a:prstGeom prst="roundRect">
            <a:avLst/>
          </a:prstGeom>
          <a:noFill/>
          <a:ln w="1270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2660834" y="2568307"/>
            <a:ext cx="1152128" cy="1152128"/>
          </a:xfrm>
          <a:prstGeom prst="roundRect">
            <a:avLst/>
          </a:prstGeom>
          <a:noFill/>
          <a:ln w="1270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1127448" y="696099"/>
            <a:ext cx="864096" cy="847436"/>
          </a:xfrm>
          <a:prstGeom prst="roundRect">
            <a:avLst/>
          </a:prstGeom>
          <a:noFill/>
          <a:ln w="762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-168696" y="1272120"/>
            <a:ext cx="864139" cy="864139"/>
          </a:xfrm>
          <a:prstGeom prst="roundRect">
            <a:avLst/>
          </a:prstGeom>
          <a:noFill/>
          <a:ln w="1270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9120336" y="116632"/>
            <a:ext cx="1008112" cy="1008112"/>
          </a:xfrm>
          <a:prstGeom prst="roundRect">
            <a:avLst/>
          </a:prstGeom>
          <a:noFill/>
          <a:ln w="1270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7464153" y="1545688"/>
            <a:ext cx="276550" cy="276550"/>
          </a:xfrm>
          <a:prstGeom prst="roundRect">
            <a:avLst/>
          </a:prstGeom>
          <a:noFill/>
          <a:ln w="3810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98745" y="3072362"/>
            <a:ext cx="553101" cy="553101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2268094" y="1623873"/>
            <a:ext cx="515538" cy="515538"/>
          </a:xfrm>
          <a:prstGeom prst="roundRect">
            <a:avLst/>
          </a:prstGeom>
          <a:noFill/>
          <a:ln w="5715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3420222" y="798370"/>
            <a:ext cx="515538" cy="515538"/>
          </a:xfrm>
          <a:prstGeom prst="roundRect">
            <a:avLst/>
          </a:prstGeom>
          <a:noFill/>
          <a:ln w="5715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4871864" y="798370"/>
            <a:ext cx="360040" cy="360040"/>
          </a:xfrm>
          <a:prstGeom prst="roundRect">
            <a:avLst/>
          </a:prstGeom>
          <a:noFill/>
          <a:ln w="381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圆角矩形 14"/>
          <p:cNvSpPr/>
          <p:nvPr/>
        </p:nvSpPr>
        <p:spPr>
          <a:xfrm>
            <a:off x="5071277" y="1056139"/>
            <a:ext cx="360040" cy="360040"/>
          </a:xfrm>
          <a:prstGeom prst="roundRect">
            <a:avLst/>
          </a:prstGeom>
          <a:noFill/>
          <a:ln w="3810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6516319" y="1763178"/>
            <a:ext cx="517097" cy="517097"/>
          </a:xfrm>
          <a:prstGeom prst="roundRect">
            <a:avLst/>
          </a:prstGeom>
          <a:noFill/>
          <a:ln w="5715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695443" y="4403596"/>
            <a:ext cx="456403" cy="456403"/>
          </a:xfrm>
          <a:prstGeom prst="roundRect">
            <a:avLst/>
          </a:prstGeom>
          <a:noFill/>
          <a:ln w="762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441790" y="4166283"/>
            <a:ext cx="456403" cy="456403"/>
          </a:xfrm>
          <a:prstGeom prst="roundRect">
            <a:avLst/>
          </a:prstGeom>
          <a:noFill/>
          <a:ln w="57150">
            <a:solidFill>
              <a:srgbClr val="FFBE3F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1087013" y="2285402"/>
            <a:ext cx="266245" cy="266245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/>
        </p:nvSpPr>
        <p:spPr>
          <a:xfrm rot="18900000">
            <a:off x="1808774" y="1970456"/>
            <a:ext cx="256664" cy="256664"/>
          </a:xfrm>
          <a:prstGeom prst="roundRect">
            <a:avLst/>
          </a:prstGeom>
          <a:noFill/>
          <a:ln w="38100">
            <a:solidFill>
              <a:srgbClr val="E1301D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圆角矩形 21"/>
          <p:cNvSpPr/>
          <p:nvPr/>
        </p:nvSpPr>
        <p:spPr>
          <a:xfrm rot="18900000">
            <a:off x="2351014" y="1051257"/>
            <a:ext cx="256664" cy="256664"/>
          </a:xfrm>
          <a:prstGeom prst="roundRect">
            <a:avLst/>
          </a:prstGeom>
          <a:noFill/>
          <a:ln w="38100">
            <a:solidFill>
              <a:srgbClr val="8BAA45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圆角矩形 23"/>
          <p:cNvSpPr/>
          <p:nvPr/>
        </p:nvSpPr>
        <p:spPr>
          <a:xfrm rot="18900000">
            <a:off x="5103572" y="2072221"/>
            <a:ext cx="256664" cy="256664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圆角矩形 24"/>
          <p:cNvSpPr/>
          <p:nvPr/>
        </p:nvSpPr>
        <p:spPr>
          <a:xfrm rot="18900000">
            <a:off x="8453413" y="1162868"/>
            <a:ext cx="256664" cy="256664"/>
          </a:xfrm>
          <a:prstGeom prst="roundRect">
            <a:avLst/>
          </a:prstGeom>
          <a:noFill/>
          <a:ln w="38100">
            <a:solidFill>
              <a:srgbClr val="1C8CA1"/>
            </a:solidFill>
          </a:ln>
          <a:effectLst>
            <a:outerShdw blurRad="254000" dist="1270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245057" y="4263337"/>
            <a:ext cx="76322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THANK YOU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29" name="直接连接符 28"/>
          <p:cNvCxnSpPr/>
          <p:nvPr/>
        </p:nvCxnSpPr>
        <p:spPr>
          <a:xfrm flipH="1">
            <a:off x="4259796" y="5565433"/>
            <a:ext cx="7416206" cy="0"/>
          </a:xfrm>
          <a:prstGeom prst="line">
            <a:avLst/>
          </a:prstGeom>
          <a:ln w="28575">
            <a:solidFill>
              <a:srgbClr val="1C8CA1"/>
            </a:solidFill>
          </a:ln>
          <a:effectLst>
            <a:outerShdw blurRad="127000" dist="63500" dir="5400000" algn="t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840416" y="5661248"/>
            <a:ext cx="19358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Company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F5AB8CAC-F1F7-4355-A8A7-90D44173F940}"/>
              </a:ext>
            </a:extLst>
          </p:cNvPr>
          <p:cNvSpPr txBox="1"/>
          <p:nvPr/>
        </p:nvSpPr>
        <p:spPr>
          <a:xfrm>
            <a:off x="3745601" y="5684702"/>
            <a:ext cx="28539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zh-CN" altLang="en-US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283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60392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407988" y="3212976"/>
            <a:ext cx="11376025" cy="432048"/>
          </a:xfrm>
          <a:prstGeom prst="roundRect">
            <a:avLst>
              <a:gd name="adj" fmla="val 5673"/>
            </a:avLst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055440" y="3212976"/>
            <a:ext cx="1512168" cy="1296144"/>
          </a:xfrm>
          <a:custGeom>
            <a:avLst/>
            <a:gdLst/>
            <a:ahLst/>
            <a:cxnLst/>
            <a:rect l="l" t="t" r="r" b="b"/>
            <a:pathLst>
              <a:path w="1512168" h="1296144">
                <a:moveTo>
                  <a:pt x="14948" y="0"/>
                </a:moveTo>
                <a:lnTo>
                  <a:pt x="36383" y="0"/>
                </a:lnTo>
                <a:lnTo>
                  <a:pt x="879044" y="0"/>
                </a:lnTo>
                <a:lnTo>
                  <a:pt x="1475785" y="0"/>
                </a:lnTo>
                <a:cubicBezTo>
                  <a:pt x="1495879" y="0"/>
                  <a:pt x="1512168" y="16289"/>
                  <a:pt x="1512168" y="36383"/>
                </a:cubicBezTo>
                <a:lnTo>
                  <a:pt x="1512168" y="395665"/>
                </a:lnTo>
                <a:cubicBezTo>
                  <a:pt x="1512168" y="415759"/>
                  <a:pt x="1495879" y="432048"/>
                  <a:pt x="1475785" y="432048"/>
                </a:cubicBezTo>
                <a:lnTo>
                  <a:pt x="879044" y="432048"/>
                </a:lnTo>
                <a:lnTo>
                  <a:pt x="879044" y="864096"/>
                </a:lnTo>
                <a:lnTo>
                  <a:pt x="446996" y="1296144"/>
                </a:lnTo>
                <a:lnTo>
                  <a:pt x="14948" y="864096"/>
                </a:lnTo>
                <a:lnTo>
                  <a:pt x="14948" y="423170"/>
                </a:lnTo>
                <a:cubicBezTo>
                  <a:pt x="5485" y="417705"/>
                  <a:pt x="0" y="407326"/>
                  <a:pt x="0" y="395665"/>
                </a:cubicBezTo>
                <a:lnTo>
                  <a:pt x="0" y="36383"/>
                </a:lnTo>
                <a:cubicBezTo>
                  <a:pt x="0" y="24723"/>
                  <a:pt x="5485" y="14343"/>
                  <a:pt x="14948" y="8879"/>
                </a:cubicBezTo>
                <a:close/>
              </a:path>
            </a:pathLst>
          </a:custGeom>
          <a:solidFill>
            <a:srgbClr val="E1301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767178" y="3212976"/>
            <a:ext cx="1512168" cy="1296144"/>
          </a:xfrm>
          <a:custGeom>
            <a:avLst/>
            <a:gdLst/>
            <a:ahLst/>
            <a:cxnLst/>
            <a:rect l="l" t="t" r="r" b="b"/>
            <a:pathLst>
              <a:path w="1512168" h="1296144">
                <a:moveTo>
                  <a:pt x="14948" y="0"/>
                </a:moveTo>
                <a:lnTo>
                  <a:pt x="36383" y="0"/>
                </a:lnTo>
                <a:lnTo>
                  <a:pt x="879044" y="0"/>
                </a:lnTo>
                <a:lnTo>
                  <a:pt x="1475785" y="0"/>
                </a:lnTo>
                <a:cubicBezTo>
                  <a:pt x="1495879" y="0"/>
                  <a:pt x="1512168" y="16289"/>
                  <a:pt x="1512168" y="36383"/>
                </a:cubicBezTo>
                <a:lnTo>
                  <a:pt x="1512168" y="395665"/>
                </a:lnTo>
                <a:cubicBezTo>
                  <a:pt x="1512168" y="415759"/>
                  <a:pt x="1495879" y="432048"/>
                  <a:pt x="1475785" y="432048"/>
                </a:cubicBezTo>
                <a:lnTo>
                  <a:pt x="879044" y="432048"/>
                </a:lnTo>
                <a:lnTo>
                  <a:pt x="879044" y="864096"/>
                </a:lnTo>
                <a:lnTo>
                  <a:pt x="446996" y="1296144"/>
                </a:lnTo>
                <a:lnTo>
                  <a:pt x="14948" y="864096"/>
                </a:lnTo>
                <a:lnTo>
                  <a:pt x="14948" y="423170"/>
                </a:lnTo>
                <a:cubicBezTo>
                  <a:pt x="5486" y="417705"/>
                  <a:pt x="0" y="407326"/>
                  <a:pt x="0" y="395665"/>
                </a:cubicBezTo>
                <a:lnTo>
                  <a:pt x="0" y="36383"/>
                </a:lnTo>
                <a:cubicBezTo>
                  <a:pt x="0" y="24723"/>
                  <a:pt x="5486" y="14343"/>
                  <a:pt x="14948" y="8879"/>
                </a:cubicBezTo>
                <a:close/>
              </a:path>
            </a:pathLst>
          </a:custGeom>
          <a:solidFill>
            <a:srgbClr val="FFBE3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五边形 19"/>
          <p:cNvSpPr/>
          <p:nvPr/>
        </p:nvSpPr>
        <p:spPr>
          <a:xfrm rot="16200000" flipV="1">
            <a:off x="4019321" y="2234119"/>
            <a:ext cx="1296144" cy="1512168"/>
          </a:xfrm>
          <a:custGeom>
            <a:avLst/>
            <a:gdLst/>
            <a:ahLst/>
            <a:cxnLst/>
            <a:rect l="l" t="t" r="r" b="b"/>
            <a:pathLst>
              <a:path w="1296144" h="1512168">
                <a:moveTo>
                  <a:pt x="1296144" y="1065172"/>
                </a:moveTo>
                <a:lnTo>
                  <a:pt x="864096" y="633124"/>
                </a:lnTo>
                <a:lnTo>
                  <a:pt x="432048" y="633124"/>
                </a:lnTo>
                <a:lnTo>
                  <a:pt x="432048" y="36383"/>
                </a:lnTo>
                <a:cubicBezTo>
                  <a:pt x="432048" y="16289"/>
                  <a:pt x="415759" y="0"/>
                  <a:pt x="395665" y="0"/>
                </a:cubicBezTo>
                <a:lnTo>
                  <a:pt x="36383" y="0"/>
                </a:lnTo>
                <a:cubicBezTo>
                  <a:pt x="16289" y="0"/>
                  <a:pt x="0" y="16289"/>
                  <a:pt x="0" y="36383"/>
                </a:cubicBezTo>
                <a:lnTo>
                  <a:pt x="0" y="633124"/>
                </a:lnTo>
                <a:lnTo>
                  <a:pt x="0" y="1475785"/>
                </a:lnTo>
                <a:lnTo>
                  <a:pt x="0" y="1497220"/>
                </a:lnTo>
                <a:lnTo>
                  <a:pt x="8879" y="1497220"/>
                </a:lnTo>
                <a:cubicBezTo>
                  <a:pt x="14343" y="1506683"/>
                  <a:pt x="24723" y="1512168"/>
                  <a:pt x="36383" y="1512168"/>
                </a:cubicBezTo>
                <a:lnTo>
                  <a:pt x="395665" y="1512168"/>
                </a:lnTo>
                <a:cubicBezTo>
                  <a:pt x="407326" y="1512168"/>
                  <a:pt x="417705" y="1506683"/>
                  <a:pt x="423170" y="1497220"/>
                </a:cubicBezTo>
                <a:lnTo>
                  <a:pt x="864096" y="1497220"/>
                </a:lnTo>
                <a:close/>
              </a:path>
            </a:pathLst>
          </a:custGeom>
          <a:solidFill>
            <a:srgbClr val="1C8CA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五边形 22"/>
          <p:cNvSpPr/>
          <p:nvPr/>
        </p:nvSpPr>
        <p:spPr>
          <a:xfrm rot="16200000" flipV="1">
            <a:off x="9731060" y="2234119"/>
            <a:ext cx="1296144" cy="1512168"/>
          </a:xfrm>
          <a:custGeom>
            <a:avLst/>
            <a:gdLst/>
            <a:ahLst/>
            <a:cxnLst/>
            <a:rect l="l" t="t" r="r" b="b"/>
            <a:pathLst>
              <a:path w="1296144" h="1512168">
                <a:moveTo>
                  <a:pt x="1296144" y="1065172"/>
                </a:moveTo>
                <a:lnTo>
                  <a:pt x="864096" y="633124"/>
                </a:lnTo>
                <a:lnTo>
                  <a:pt x="432048" y="633124"/>
                </a:lnTo>
                <a:lnTo>
                  <a:pt x="432048" y="36383"/>
                </a:lnTo>
                <a:cubicBezTo>
                  <a:pt x="432048" y="16289"/>
                  <a:pt x="415759" y="0"/>
                  <a:pt x="395665" y="0"/>
                </a:cubicBezTo>
                <a:lnTo>
                  <a:pt x="36383" y="0"/>
                </a:lnTo>
                <a:cubicBezTo>
                  <a:pt x="16289" y="0"/>
                  <a:pt x="0" y="16289"/>
                  <a:pt x="0" y="36383"/>
                </a:cubicBezTo>
                <a:lnTo>
                  <a:pt x="0" y="633124"/>
                </a:lnTo>
                <a:lnTo>
                  <a:pt x="0" y="1475785"/>
                </a:lnTo>
                <a:lnTo>
                  <a:pt x="0" y="1497220"/>
                </a:lnTo>
                <a:lnTo>
                  <a:pt x="8879" y="1497220"/>
                </a:lnTo>
                <a:cubicBezTo>
                  <a:pt x="14343" y="1506683"/>
                  <a:pt x="24723" y="1512168"/>
                  <a:pt x="36383" y="1512168"/>
                </a:cubicBezTo>
                <a:lnTo>
                  <a:pt x="395665" y="1512168"/>
                </a:lnTo>
                <a:cubicBezTo>
                  <a:pt x="407326" y="1512168"/>
                  <a:pt x="417705" y="1506683"/>
                  <a:pt x="423170" y="1497220"/>
                </a:cubicBezTo>
                <a:lnTo>
                  <a:pt x="864096" y="1497220"/>
                </a:lnTo>
                <a:close/>
              </a:path>
            </a:pathLst>
          </a:custGeom>
          <a:solidFill>
            <a:srgbClr val="8BAA4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233067" y="3645024"/>
            <a:ext cx="578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01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13764" y="3645024"/>
            <a:ext cx="578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03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069770" y="2812866"/>
            <a:ext cx="578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02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800675" y="2812866"/>
            <a:ext cx="5784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04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67408" y="45091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67408" y="4878452"/>
            <a:ext cx="20162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91339" y="4502224"/>
            <a:ext cx="182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240016" y="4878452"/>
            <a:ext cx="19802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318343" y="2037978"/>
            <a:ext cx="1873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71020" y="1124744"/>
            <a:ext cx="1981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06969" y="2027399"/>
            <a:ext cx="2061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22893" y="1124744"/>
            <a:ext cx="20005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3034" y="511692"/>
            <a:ext cx="230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62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60392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3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5" y="511692"/>
            <a:ext cx="26558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793353" y="1240875"/>
            <a:ext cx="5865365" cy="5284469"/>
            <a:chOff x="2104159" y="-26083"/>
            <a:chExt cx="8171258" cy="7361991"/>
          </a:xfrm>
        </p:grpSpPr>
        <p:sp>
          <p:nvSpPr>
            <p:cNvPr id="11" name="任意多边形 10"/>
            <p:cNvSpPr/>
            <p:nvPr/>
          </p:nvSpPr>
          <p:spPr>
            <a:xfrm>
              <a:off x="6486378" y="2403223"/>
              <a:ext cx="3789039" cy="1200155"/>
            </a:xfrm>
            <a:custGeom>
              <a:avLst/>
              <a:gdLst>
                <a:gd name="connsiteX0" fmla="*/ 1007049 w 3789039"/>
                <a:gd name="connsiteY0" fmla="*/ 0 h 1200155"/>
                <a:gd name="connsiteX1" fmla="*/ 3188962 w 3789039"/>
                <a:gd name="connsiteY1" fmla="*/ 0 h 1200155"/>
                <a:gd name="connsiteX2" fmla="*/ 3789039 w 3789039"/>
                <a:gd name="connsiteY2" fmla="*/ 600078 h 1200155"/>
                <a:gd name="connsiteX3" fmla="*/ 3188962 w 3789039"/>
                <a:gd name="connsiteY3" fmla="*/ 1200155 h 1200155"/>
                <a:gd name="connsiteX4" fmla="*/ 0 w 3789039"/>
                <a:gd name="connsiteY4" fmla="*/ 1200155 h 120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9039" h="1200155">
                  <a:moveTo>
                    <a:pt x="1007049" y="0"/>
                  </a:moveTo>
                  <a:lnTo>
                    <a:pt x="3188962" y="0"/>
                  </a:lnTo>
                  <a:lnTo>
                    <a:pt x="3789039" y="600078"/>
                  </a:lnTo>
                  <a:lnTo>
                    <a:pt x="3188962" y="1200155"/>
                  </a:lnTo>
                  <a:lnTo>
                    <a:pt x="0" y="1200155"/>
                  </a:lnTo>
                  <a:close/>
                </a:path>
              </a:pathLst>
            </a:custGeom>
            <a:solidFill>
              <a:srgbClr val="EA625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任意多边形 11"/>
            <p:cNvSpPr/>
            <p:nvPr/>
          </p:nvSpPr>
          <p:spPr>
            <a:xfrm>
              <a:off x="4467481" y="4790582"/>
              <a:ext cx="3789039" cy="1200155"/>
            </a:xfrm>
            <a:custGeom>
              <a:avLst/>
              <a:gdLst>
                <a:gd name="connsiteX0" fmla="*/ 1007049 w 3789039"/>
                <a:gd name="connsiteY0" fmla="*/ 0 h 1200155"/>
                <a:gd name="connsiteX1" fmla="*/ 3188962 w 3789039"/>
                <a:gd name="connsiteY1" fmla="*/ 0 h 1200155"/>
                <a:gd name="connsiteX2" fmla="*/ 3789039 w 3789039"/>
                <a:gd name="connsiteY2" fmla="*/ 600078 h 1200155"/>
                <a:gd name="connsiteX3" fmla="*/ 3188962 w 3789039"/>
                <a:gd name="connsiteY3" fmla="*/ 1200155 h 1200155"/>
                <a:gd name="connsiteX4" fmla="*/ 0 w 3789039"/>
                <a:gd name="connsiteY4" fmla="*/ 1200155 h 120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9039" h="1200155">
                  <a:moveTo>
                    <a:pt x="1007049" y="0"/>
                  </a:moveTo>
                  <a:lnTo>
                    <a:pt x="3188962" y="0"/>
                  </a:lnTo>
                  <a:lnTo>
                    <a:pt x="3789039" y="600078"/>
                  </a:lnTo>
                  <a:lnTo>
                    <a:pt x="3188962" y="1200155"/>
                  </a:lnTo>
                  <a:lnTo>
                    <a:pt x="0" y="1200155"/>
                  </a:lnTo>
                  <a:close/>
                </a:path>
              </a:pathLst>
            </a:custGeom>
            <a:solidFill>
              <a:srgbClr val="9BBA5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" name="任意多边形 12"/>
            <p:cNvSpPr/>
            <p:nvPr/>
          </p:nvSpPr>
          <p:spPr>
            <a:xfrm flipH="1" flipV="1">
              <a:off x="4094920" y="668882"/>
              <a:ext cx="3789039" cy="1200155"/>
            </a:xfrm>
            <a:custGeom>
              <a:avLst/>
              <a:gdLst>
                <a:gd name="connsiteX0" fmla="*/ 1007049 w 3789039"/>
                <a:gd name="connsiteY0" fmla="*/ 0 h 1200155"/>
                <a:gd name="connsiteX1" fmla="*/ 3188962 w 3789039"/>
                <a:gd name="connsiteY1" fmla="*/ 0 h 1200155"/>
                <a:gd name="connsiteX2" fmla="*/ 3789039 w 3789039"/>
                <a:gd name="connsiteY2" fmla="*/ 600078 h 1200155"/>
                <a:gd name="connsiteX3" fmla="*/ 3188962 w 3789039"/>
                <a:gd name="connsiteY3" fmla="*/ 1200155 h 1200155"/>
                <a:gd name="connsiteX4" fmla="*/ 0 w 3789039"/>
                <a:gd name="connsiteY4" fmla="*/ 1200155 h 120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9039" h="1200155">
                  <a:moveTo>
                    <a:pt x="1007049" y="0"/>
                  </a:moveTo>
                  <a:lnTo>
                    <a:pt x="3188962" y="0"/>
                  </a:lnTo>
                  <a:lnTo>
                    <a:pt x="3789039" y="600078"/>
                  </a:lnTo>
                  <a:lnTo>
                    <a:pt x="3188962" y="1200155"/>
                  </a:lnTo>
                  <a:lnTo>
                    <a:pt x="0" y="1200155"/>
                  </a:lnTo>
                  <a:close/>
                </a:path>
              </a:pathLst>
            </a:custGeom>
            <a:solidFill>
              <a:srgbClr val="2399A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" name="任意多边形 13"/>
            <p:cNvSpPr/>
            <p:nvPr/>
          </p:nvSpPr>
          <p:spPr>
            <a:xfrm flipH="1" flipV="1">
              <a:off x="2104159" y="3056241"/>
              <a:ext cx="3789039" cy="1200155"/>
            </a:xfrm>
            <a:custGeom>
              <a:avLst/>
              <a:gdLst>
                <a:gd name="connsiteX0" fmla="*/ 1007049 w 3789039"/>
                <a:gd name="connsiteY0" fmla="*/ 0 h 1200155"/>
                <a:gd name="connsiteX1" fmla="*/ 3188962 w 3789039"/>
                <a:gd name="connsiteY1" fmla="*/ 0 h 1200155"/>
                <a:gd name="connsiteX2" fmla="*/ 3789039 w 3789039"/>
                <a:gd name="connsiteY2" fmla="*/ 600078 h 1200155"/>
                <a:gd name="connsiteX3" fmla="*/ 3188962 w 3789039"/>
                <a:gd name="connsiteY3" fmla="*/ 1200155 h 1200155"/>
                <a:gd name="connsiteX4" fmla="*/ 0 w 3789039"/>
                <a:gd name="connsiteY4" fmla="*/ 1200155 h 1200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89039" h="1200155">
                  <a:moveTo>
                    <a:pt x="1007049" y="0"/>
                  </a:moveTo>
                  <a:lnTo>
                    <a:pt x="3188962" y="0"/>
                  </a:lnTo>
                  <a:lnTo>
                    <a:pt x="3789039" y="600078"/>
                  </a:lnTo>
                  <a:lnTo>
                    <a:pt x="3188962" y="1200155"/>
                  </a:lnTo>
                  <a:lnTo>
                    <a:pt x="0" y="1200155"/>
                  </a:lnTo>
                  <a:close/>
                </a:path>
              </a:pathLst>
            </a:custGeom>
            <a:solidFill>
              <a:srgbClr val="FFBE3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683185" y="812775"/>
              <a:ext cx="3028263" cy="911055"/>
              <a:chOff x="4683185" y="812775"/>
              <a:chExt cx="3028263" cy="911055"/>
            </a:xfrm>
          </p:grpSpPr>
          <p:cxnSp>
            <p:nvCxnSpPr>
              <p:cNvPr id="82" name="直接连接符 81"/>
              <p:cNvCxnSpPr/>
              <p:nvPr/>
            </p:nvCxnSpPr>
            <p:spPr>
              <a:xfrm>
                <a:off x="4683185" y="812775"/>
                <a:ext cx="3028263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4683185" y="1723830"/>
                <a:ext cx="22680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组合 15"/>
            <p:cNvGrpSpPr/>
            <p:nvPr/>
          </p:nvGrpSpPr>
          <p:grpSpPr>
            <a:xfrm>
              <a:off x="2698643" y="3192062"/>
              <a:ext cx="3028263" cy="911055"/>
              <a:chOff x="4683185" y="812775"/>
              <a:chExt cx="3028263" cy="911055"/>
            </a:xfrm>
          </p:grpSpPr>
          <p:cxnSp>
            <p:nvCxnSpPr>
              <p:cNvPr id="80" name="直接连接符 79"/>
              <p:cNvCxnSpPr/>
              <p:nvPr/>
            </p:nvCxnSpPr>
            <p:spPr>
              <a:xfrm>
                <a:off x="4683185" y="812775"/>
                <a:ext cx="3028263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连接符 80"/>
              <p:cNvCxnSpPr/>
              <p:nvPr/>
            </p:nvCxnSpPr>
            <p:spPr>
              <a:xfrm>
                <a:off x="4683185" y="1723830"/>
                <a:ext cx="22680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组合 16"/>
            <p:cNvGrpSpPr/>
            <p:nvPr/>
          </p:nvGrpSpPr>
          <p:grpSpPr>
            <a:xfrm flipH="1" flipV="1">
              <a:off x="6594533" y="2545213"/>
              <a:ext cx="3028263" cy="911055"/>
              <a:chOff x="4683185" y="812775"/>
              <a:chExt cx="3028263" cy="911055"/>
            </a:xfrm>
          </p:grpSpPr>
          <p:cxnSp>
            <p:nvCxnSpPr>
              <p:cNvPr id="78" name="直接连接符 77"/>
              <p:cNvCxnSpPr/>
              <p:nvPr/>
            </p:nvCxnSpPr>
            <p:spPr>
              <a:xfrm>
                <a:off x="4683185" y="812775"/>
                <a:ext cx="3028263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>
                <a:off x="4683185" y="1723830"/>
                <a:ext cx="22680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组合 17"/>
            <p:cNvGrpSpPr/>
            <p:nvPr/>
          </p:nvGrpSpPr>
          <p:grpSpPr>
            <a:xfrm flipH="1" flipV="1">
              <a:off x="4604719" y="4939624"/>
              <a:ext cx="3028263" cy="911055"/>
              <a:chOff x="4683185" y="812775"/>
              <a:chExt cx="3028263" cy="911055"/>
            </a:xfrm>
          </p:grpSpPr>
          <p:cxnSp>
            <p:nvCxnSpPr>
              <p:cNvPr id="76" name="直接连接符 75"/>
              <p:cNvCxnSpPr/>
              <p:nvPr/>
            </p:nvCxnSpPr>
            <p:spPr>
              <a:xfrm>
                <a:off x="4683185" y="812775"/>
                <a:ext cx="3028263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>
                <a:off x="4683185" y="1723830"/>
                <a:ext cx="2268000" cy="0"/>
              </a:xfrm>
              <a:prstGeom prst="line">
                <a:avLst/>
              </a:prstGeom>
              <a:ln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矩形 48"/>
            <p:cNvSpPr/>
            <p:nvPr/>
          </p:nvSpPr>
          <p:spPr>
            <a:xfrm rot="18586845">
              <a:off x="6251803" y="2810985"/>
              <a:ext cx="1841831" cy="413061"/>
            </a:xfrm>
            <a:custGeom>
              <a:avLst/>
              <a:gdLst>
                <a:gd name="connsiteX0" fmla="*/ 0 w 1556201"/>
                <a:gd name="connsiteY0" fmla="*/ 0 h 245909"/>
                <a:gd name="connsiteX1" fmla="*/ 1556201 w 1556201"/>
                <a:gd name="connsiteY1" fmla="*/ 0 h 245909"/>
                <a:gd name="connsiteX2" fmla="*/ 1556201 w 1556201"/>
                <a:gd name="connsiteY2" fmla="*/ 245909 h 245909"/>
                <a:gd name="connsiteX3" fmla="*/ 0 w 1556201"/>
                <a:gd name="connsiteY3" fmla="*/ 245909 h 245909"/>
                <a:gd name="connsiteX4" fmla="*/ 0 w 1556201"/>
                <a:gd name="connsiteY4" fmla="*/ 0 h 245909"/>
                <a:gd name="connsiteX0" fmla="*/ 0 w 1915878"/>
                <a:gd name="connsiteY0" fmla="*/ 0 h 454608"/>
                <a:gd name="connsiteX1" fmla="*/ 1556201 w 1915878"/>
                <a:gd name="connsiteY1" fmla="*/ 0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454608"/>
                <a:gd name="connsiteX1" fmla="*/ 1535467 w 1915878"/>
                <a:gd name="connsiteY1" fmla="*/ 4869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605876"/>
                <a:gd name="connsiteX1" fmla="*/ 1535467 w 1915878"/>
                <a:gd name="connsiteY1" fmla="*/ 4869 h 605876"/>
                <a:gd name="connsiteX2" fmla="*/ 1915878 w 1915878"/>
                <a:gd name="connsiteY2" fmla="*/ 454608 h 605876"/>
                <a:gd name="connsiteX3" fmla="*/ 460835 w 1915878"/>
                <a:gd name="connsiteY3" fmla="*/ 605876 h 605876"/>
                <a:gd name="connsiteX4" fmla="*/ 0 w 1915878"/>
                <a:gd name="connsiteY4" fmla="*/ 0 h 605876"/>
                <a:gd name="connsiteX0" fmla="*/ 0 w 1930518"/>
                <a:gd name="connsiteY0" fmla="*/ 7320 h 601007"/>
                <a:gd name="connsiteX1" fmla="*/ 1550107 w 1930518"/>
                <a:gd name="connsiteY1" fmla="*/ 0 h 601007"/>
                <a:gd name="connsiteX2" fmla="*/ 1930518 w 1930518"/>
                <a:gd name="connsiteY2" fmla="*/ 449739 h 601007"/>
                <a:gd name="connsiteX3" fmla="*/ 475475 w 1930518"/>
                <a:gd name="connsiteY3" fmla="*/ 601007 h 601007"/>
                <a:gd name="connsiteX4" fmla="*/ 0 w 1930518"/>
                <a:gd name="connsiteY4" fmla="*/ 7320 h 601007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2038995"/>
                <a:gd name="connsiteY0" fmla="*/ 7320 h 637608"/>
                <a:gd name="connsiteX1" fmla="*/ 1550107 w 2038995"/>
                <a:gd name="connsiteY1" fmla="*/ 0 h 637608"/>
                <a:gd name="connsiteX2" fmla="*/ 2038995 w 2038995"/>
                <a:gd name="connsiteY2" fmla="*/ 594912 h 637608"/>
                <a:gd name="connsiteX3" fmla="*/ 505948 w 2038995"/>
                <a:gd name="connsiteY3" fmla="*/ 637608 h 637608"/>
                <a:gd name="connsiteX4" fmla="*/ 0 w 2038995"/>
                <a:gd name="connsiteY4" fmla="*/ 7320 h 637608"/>
                <a:gd name="connsiteX0" fmla="*/ 0 w 1841830"/>
                <a:gd name="connsiteY0" fmla="*/ 7320 h 637608"/>
                <a:gd name="connsiteX1" fmla="*/ 1550107 w 1841830"/>
                <a:gd name="connsiteY1" fmla="*/ 0 h 637608"/>
                <a:gd name="connsiteX2" fmla="*/ 1841830 w 1841830"/>
                <a:gd name="connsiteY2" fmla="*/ 378862 h 637608"/>
                <a:gd name="connsiteX3" fmla="*/ 505948 w 1841830"/>
                <a:gd name="connsiteY3" fmla="*/ 637608 h 637608"/>
                <a:gd name="connsiteX4" fmla="*/ 0 w 1841830"/>
                <a:gd name="connsiteY4" fmla="*/ 7320 h 637608"/>
                <a:gd name="connsiteX0" fmla="*/ 0 w 1841830"/>
                <a:gd name="connsiteY0" fmla="*/ 7320 h 413061"/>
                <a:gd name="connsiteX1" fmla="*/ 1550107 w 1841830"/>
                <a:gd name="connsiteY1" fmla="*/ 0 h 413061"/>
                <a:gd name="connsiteX2" fmla="*/ 1841830 w 1841830"/>
                <a:gd name="connsiteY2" fmla="*/ 378862 h 413061"/>
                <a:gd name="connsiteX3" fmla="*/ 318989 w 1841830"/>
                <a:gd name="connsiteY3" fmla="*/ 413061 h 413061"/>
                <a:gd name="connsiteX4" fmla="*/ 0 w 1841830"/>
                <a:gd name="connsiteY4" fmla="*/ 7320 h 413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1830" h="413061">
                  <a:moveTo>
                    <a:pt x="0" y="7320"/>
                  </a:moveTo>
                  <a:lnTo>
                    <a:pt x="1550107" y="0"/>
                  </a:lnTo>
                  <a:lnTo>
                    <a:pt x="1841830" y="378862"/>
                  </a:lnTo>
                  <a:lnTo>
                    <a:pt x="318989" y="413061"/>
                  </a:lnTo>
                  <a:lnTo>
                    <a:pt x="0" y="732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E9655D">
                    <a:alpha val="0"/>
                  </a:srgb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矩形 48"/>
            <p:cNvSpPr/>
            <p:nvPr/>
          </p:nvSpPr>
          <p:spPr>
            <a:xfrm rot="18586845">
              <a:off x="4239354" y="5206380"/>
              <a:ext cx="1818044" cy="362027"/>
            </a:xfrm>
            <a:custGeom>
              <a:avLst/>
              <a:gdLst>
                <a:gd name="connsiteX0" fmla="*/ 0 w 1556201"/>
                <a:gd name="connsiteY0" fmla="*/ 0 h 245909"/>
                <a:gd name="connsiteX1" fmla="*/ 1556201 w 1556201"/>
                <a:gd name="connsiteY1" fmla="*/ 0 h 245909"/>
                <a:gd name="connsiteX2" fmla="*/ 1556201 w 1556201"/>
                <a:gd name="connsiteY2" fmla="*/ 245909 h 245909"/>
                <a:gd name="connsiteX3" fmla="*/ 0 w 1556201"/>
                <a:gd name="connsiteY3" fmla="*/ 245909 h 245909"/>
                <a:gd name="connsiteX4" fmla="*/ 0 w 1556201"/>
                <a:gd name="connsiteY4" fmla="*/ 0 h 245909"/>
                <a:gd name="connsiteX0" fmla="*/ 0 w 1915878"/>
                <a:gd name="connsiteY0" fmla="*/ 0 h 454608"/>
                <a:gd name="connsiteX1" fmla="*/ 1556201 w 1915878"/>
                <a:gd name="connsiteY1" fmla="*/ 0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454608"/>
                <a:gd name="connsiteX1" fmla="*/ 1535467 w 1915878"/>
                <a:gd name="connsiteY1" fmla="*/ 4869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605876"/>
                <a:gd name="connsiteX1" fmla="*/ 1535467 w 1915878"/>
                <a:gd name="connsiteY1" fmla="*/ 4869 h 605876"/>
                <a:gd name="connsiteX2" fmla="*/ 1915878 w 1915878"/>
                <a:gd name="connsiteY2" fmla="*/ 454608 h 605876"/>
                <a:gd name="connsiteX3" fmla="*/ 460835 w 1915878"/>
                <a:gd name="connsiteY3" fmla="*/ 605876 h 605876"/>
                <a:gd name="connsiteX4" fmla="*/ 0 w 1915878"/>
                <a:gd name="connsiteY4" fmla="*/ 0 h 605876"/>
                <a:gd name="connsiteX0" fmla="*/ 0 w 1930518"/>
                <a:gd name="connsiteY0" fmla="*/ 7320 h 601007"/>
                <a:gd name="connsiteX1" fmla="*/ 1550107 w 1930518"/>
                <a:gd name="connsiteY1" fmla="*/ 0 h 601007"/>
                <a:gd name="connsiteX2" fmla="*/ 1930518 w 1930518"/>
                <a:gd name="connsiteY2" fmla="*/ 449739 h 601007"/>
                <a:gd name="connsiteX3" fmla="*/ 475475 w 1930518"/>
                <a:gd name="connsiteY3" fmla="*/ 601007 h 601007"/>
                <a:gd name="connsiteX4" fmla="*/ 0 w 1930518"/>
                <a:gd name="connsiteY4" fmla="*/ 7320 h 601007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2038995"/>
                <a:gd name="connsiteY0" fmla="*/ 7320 h 637608"/>
                <a:gd name="connsiteX1" fmla="*/ 1550107 w 2038995"/>
                <a:gd name="connsiteY1" fmla="*/ 0 h 637608"/>
                <a:gd name="connsiteX2" fmla="*/ 2038995 w 2038995"/>
                <a:gd name="connsiteY2" fmla="*/ 594912 h 637608"/>
                <a:gd name="connsiteX3" fmla="*/ 505948 w 2038995"/>
                <a:gd name="connsiteY3" fmla="*/ 637608 h 637608"/>
                <a:gd name="connsiteX4" fmla="*/ 0 w 2038995"/>
                <a:gd name="connsiteY4" fmla="*/ 7320 h 637608"/>
                <a:gd name="connsiteX0" fmla="*/ 0 w 1828251"/>
                <a:gd name="connsiteY0" fmla="*/ 7320 h 637608"/>
                <a:gd name="connsiteX1" fmla="*/ 1550107 w 1828251"/>
                <a:gd name="connsiteY1" fmla="*/ 0 h 637608"/>
                <a:gd name="connsiteX2" fmla="*/ 1828251 w 1828251"/>
                <a:gd name="connsiteY2" fmla="*/ 321039 h 637608"/>
                <a:gd name="connsiteX3" fmla="*/ 505948 w 1828251"/>
                <a:gd name="connsiteY3" fmla="*/ 637608 h 637608"/>
                <a:gd name="connsiteX4" fmla="*/ 0 w 1828251"/>
                <a:gd name="connsiteY4" fmla="*/ 7320 h 637608"/>
                <a:gd name="connsiteX0" fmla="*/ 0 w 1828251"/>
                <a:gd name="connsiteY0" fmla="*/ 7320 h 404561"/>
                <a:gd name="connsiteX1" fmla="*/ 1550107 w 1828251"/>
                <a:gd name="connsiteY1" fmla="*/ 0 h 404561"/>
                <a:gd name="connsiteX2" fmla="*/ 1828251 w 1828251"/>
                <a:gd name="connsiteY2" fmla="*/ 321039 h 404561"/>
                <a:gd name="connsiteX3" fmla="*/ 329196 w 1828251"/>
                <a:gd name="connsiteY3" fmla="*/ 404561 h 404561"/>
                <a:gd name="connsiteX4" fmla="*/ 0 w 1828251"/>
                <a:gd name="connsiteY4" fmla="*/ 7320 h 404561"/>
                <a:gd name="connsiteX0" fmla="*/ 0 w 1828251"/>
                <a:gd name="connsiteY0" fmla="*/ 7320 h 362026"/>
                <a:gd name="connsiteX1" fmla="*/ 1550107 w 1828251"/>
                <a:gd name="connsiteY1" fmla="*/ 0 h 362026"/>
                <a:gd name="connsiteX2" fmla="*/ 1828251 w 1828251"/>
                <a:gd name="connsiteY2" fmla="*/ 321039 h 362026"/>
                <a:gd name="connsiteX3" fmla="*/ 276499 w 1828251"/>
                <a:gd name="connsiteY3" fmla="*/ 362026 h 362026"/>
                <a:gd name="connsiteX4" fmla="*/ 0 w 1828251"/>
                <a:gd name="connsiteY4" fmla="*/ 7320 h 362026"/>
                <a:gd name="connsiteX0" fmla="*/ 0 w 1818044"/>
                <a:gd name="connsiteY0" fmla="*/ 7320 h 362026"/>
                <a:gd name="connsiteX1" fmla="*/ 1550107 w 1818044"/>
                <a:gd name="connsiteY1" fmla="*/ 0 h 362026"/>
                <a:gd name="connsiteX2" fmla="*/ 1818044 w 1818044"/>
                <a:gd name="connsiteY2" fmla="*/ 329537 h 362026"/>
                <a:gd name="connsiteX3" fmla="*/ 276499 w 1818044"/>
                <a:gd name="connsiteY3" fmla="*/ 362026 h 362026"/>
                <a:gd name="connsiteX4" fmla="*/ 0 w 1818044"/>
                <a:gd name="connsiteY4" fmla="*/ 7320 h 362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18044" h="362026">
                  <a:moveTo>
                    <a:pt x="0" y="7320"/>
                  </a:moveTo>
                  <a:lnTo>
                    <a:pt x="1550107" y="0"/>
                  </a:lnTo>
                  <a:lnTo>
                    <a:pt x="1818044" y="329537"/>
                  </a:lnTo>
                  <a:lnTo>
                    <a:pt x="276499" y="362026"/>
                  </a:lnTo>
                  <a:lnTo>
                    <a:pt x="0" y="732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A99D88">
                    <a:alpha val="0"/>
                  </a:srgb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1" name="矩形 48"/>
            <p:cNvSpPr/>
            <p:nvPr/>
          </p:nvSpPr>
          <p:spPr>
            <a:xfrm rot="18586845">
              <a:off x="6244729" y="1010795"/>
              <a:ext cx="1920021" cy="525334"/>
            </a:xfrm>
            <a:custGeom>
              <a:avLst/>
              <a:gdLst>
                <a:gd name="connsiteX0" fmla="*/ 0 w 1556201"/>
                <a:gd name="connsiteY0" fmla="*/ 0 h 245909"/>
                <a:gd name="connsiteX1" fmla="*/ 1556201 w 1556201"/>
                <a:gd name="connsiteY1" fmla="*/ 0 h 245909"/>
                <a:gd name="connsiteX2" fmla="*/ 1556201 w 1556201"/>
                <a:gd name="connsiteY2" fmla="*/ 245909 h 245909"/>
                <a:gd name="connsiteX3" fmla="*/ 0 w 1556201"/>
                <a:gd name="connsiteY3" fmla="*/ 245909 h 245909"/>
                <a:gd name="connsiteX4" fmla="*/ 0 w 1556201"/>
                <a:gd name="connsiteY4" fmla="*/ 0 h 245909"/>
                <a:gd name="connsiteX0" fmla="*/ 0 w 1915878"/>
                <a:gd name="connsiteY0" fmla="*/ 0 h 454608"/>
                <a:gd name="connsiteX1" fmla="*/ 1556201 w 1915878"/>
                <a:gd name="connsiteY1" fmla="*/ 0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454608"/>
                <a:gd name="connsiteX1" fmla="*/ 1535467 w 1915878"/>
                <a:gd name="connsiteY1" fmla="*/ 4869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605876"/>
                <a:gd name="connsiteX1" fmla="*/ 1535467 w 1915878"/>
                <a:gd name="connsiteY1" fmla="*/ 4869 h 605876"/>
                <a:gd name="connsiteX2" fmla="*/ 1915878 w 1915878"/>
                <a:gd name="connsiteY2" fmla="*/ 454608 h 605876"/>
                <a:gd name="connsiteX3" fmla="*/ 460835 w 1915878"/>
                <a:gd name="connsiteY3" fmla="*/ 605876 h 605876"/>
                <a:gd name="connsiteX4" fmla="*/ 0 w 1915878"/>
                <a:gd name="connsiteY4" fmla="*/ 0 h 605876"/>
                <a:gd name="connsiteX0" fmla="*/ 0 w 1930518"/>
                <a:gd name="connsiteY0" fmla="*/ 7320 h 601007"/>
                <a:gd name="connsiteX1" fmla="*/ 1550107 w 1930518"/>
                <a:gd name="connsiteY1" fmla="*/ 0 h 601007"/>
                <a:gd name="connsiteX2" fmla="*/ 1930518 w 1930518"/>
                <a:gd name="connsiteY2" fmla="*/ 449739 h 601007"/>
                <a:gd name="connsiteX3" fmla="*/ 475475 w 1930518"/>
                <a:gd name="connsiteY3" fmla="*/ 601007 h 601007"/>
                <a:gd name="connsiteX4" fmla="*/ 0 w 1930518"/>
                <a:gd name="connsiteY4" fmla="*/ 7320 h 601007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2038995"/>
                <a:gd name="connsiteY0" fmla="*/ 7320 h 637608"/>
                <a:gd name="connsiteX1" fmla="*/ 1550107 w 2038995"/>
                <a:gd name="connsiteY1" fmla="*/ 0 h 637608"/>
                <a:gd name="connsiteX2" fmla="*/ 2038995 w 2038995"/>
                <a:gd name="connsiteY2" fmla="*/ 594912 h 637608"/>
                <a:gd name="connsiteX3" fmla="*/ 505948 w 2038995"/>
                <a:gd name="connsiteY3" fmla="*/ 637608 h 637608"/>
                <a:gd name="connsiteX4" fmla="*/ 0 w 2038995"/>
                <a:gd name="connsiteY4" fmla="*/ 7320 h 637608"/>
                <a:gd name="connsiteX0" fmla="*/ 0 w 1920021"/>
                <a:gd name="connsiteY0" fmla="*/ 150215 h 637608"/>
                <a:gd name="connsiteX1" fmla="*/ 1431133 w 1920021"/>
                <a:gd name="connsiteY1" fmla="*/ 0 h 637608"/>
                <a:gd name="connsiteX2" fmla="*/ 1920021 w 1920021"/>
                <a:gd name="connsiteY2" fmla="*/ 594912 h 637608"/>
                <a:gd name="connsiteX3" fmla="*/ 386974 w 1920021"/>
                <a:gd name="connsiteY3" fmla="*/ 637608 h 637608"/>
                <a:gd name="connsiteX4" fmla="*/ 0 w 1920021"/>
                <a:gd name="connsiteY4" fmla="*/ 150215 h 637608"/>
                <a:gd name="connsiteX0" fmla="*/ 0 w 1920021"/>
                <a:gd name="connsiteY0" fmla="*/ 37941 h 525334"/>
                <a:gd name="connsiteX1" fmla="*/ 1524612 w 1920021"/>
                <a:gd name="connsiteY1" fmla="*/ 0 h 525334"/>
                <a:gd name="connsiteX2" fmla="*/ 1920021 w 1920021"/>
                <a:gd name="connsiteY2" fmla="*/ 482638 h 525334"/>
                <a:gd name="connsiteX3" fmla="*/ 386974 w 1920021"/>
                <a:gd name="connsiteY3" fmla="*/ 525334 h 525334"/>
                <a:gd name="connsiteX4" fmla="*/ 0 w 1920021"/>
                <a:gd name="connsiteY4" fmla="*/ 37941 h 525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20021" h="525334">
                  <a:moveTo>
                    <a:pt x="0" y="37941"/>
                  </a:moveTo>
                  <a:lnTo>
                    <a:pt x="1524612" y="0"/>
                  </a:lnTo>
                  <a:lnTo>
                    <a:pt x="1920021" y="482638"/>
                  </a:lnTo>
                  <a:lnTo>
                    <a:pt x="386974" y="525334"/>
                  </a:lnTo>
                  <a:lnTo>
                    <a:pt x="0" y="3794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8AC7CC">
                    <a:alpha val="0"/>
                  </a:srgb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矩形 48"/>
            <p:cNvSpPr/>
            <p:nvPr/>
          </p:nvSpPr>
          <p:spPr>
            <a:xfrm rot="18586845">
              <a:off x="4303135" y="3413404"/>
              <a:ext cx="1903026" cy="486216"/>
            </a:xfrm>
            <a:custGeom>
              <a:avLst/>
              <a:gdLst>
                <a:gd name="connsiteX0" fmla="*/ 0 w 1556201"/>
                <a:gd name="connsiteY0" fmla="*/ 0 h 245909"/>
                <a:gd name="connsiteX1" fmla="*/ 1556201 w 1556201"/>
                <a:gd name="connsiteY1" fmla="*/ 0 h 245909"/>
                <a:gd name="connsiteX2" fmla="*/ 1556201 w 1556201"/>
                <a:gd name="connsiteY2" fmla="*/ 245909 h 245909"/>
                <a:gd name="connsiteX3" fmla="*/ 0 w 1556201"/>
                <a:gd name="connsiteY3" fmla="*/ 245909 h 245909"/>
                <a:gd name="connsiteX4" fmla="*/ 0 w 1556201"/>
                <a:gd name="connsiteY4" fmla="*/ 0 h 245909"/>
                <a:gd name="connsiteX0" fmla="*/ 0 w 1915878"/>
                <a:gd name="connsiteY0" fmla="*/ 0 h 454608"/>
                <a:gd name="connsiteX1" fmla="*/ 1556201 w 1915878"/>
                <a:gd name="connsiteY1" fmla="*/ 0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454608"/>
                <a:gd name="connsiteX1" fmla="*/ 1535467 w 1915878"/>
                <a:gd name="connsiteY1" fmla="*/ 4869 h 454608"/>
                <a:gd name="connsiteX2" fmla="*/ 1915878 w 1915878"/>
                <a:gd name="connsiteY2" fmla="*/ 454608 h 454608"/>
                <a:gd name="connsiteX3" fmla="*/ 0 w 1915878"/>
                <a:gd name="connsiteY3" fmla="*/ 245909 h 454608"/>
                <a:gd name="connsiteX4" fmla="*/ 0 w 1915878"/>
                <a:gd name="connsiteY4" fmla="*/ 0 h 454608"/>
                <a:gd name="connsiteX0" fmla="*/ 0 w 1915878"/>
                <a:gd name="connsiteY0" fmla="*/ 0 h 605876"/>
                <a:gd name="connsiteX1" fmla="*/ 1535467 w 1915878"/>
                <a:gd name="connsiteY1" fmla="*/ 4869 h 605876"/>
                <a:gd name="connsiteX2" fmla="*/ 1915878 w 1915878"/>
                <a:gd name="connsiteY2" fmla="*/ 454608 h 605876"/>
                <a:gd name="connsiteX3" fmla="*/ 460835 w 1915878"/>
                <a:gd name="connsiteY3" fmla="*/ 605876 h 605876"/>
                <a:gd name="connsiteX4" fmla="*/ 0 w 1915878"/>
                <a:gd name="connsiteY4" fmla="*/ 0 h 605876"/>
                <a:gd name="connsiteX0" fmla="*/ 0 w 1930518"/>
                <a:gd name="connsiteY0" fmla="*/ 7320 h 601007"/>
                <a:gd name="connsiteX1" fmla="*/ 1550107 w 1930518"/>
                <a:gd name="connsiteY1" fmla="*/ 0 h 601007"/>
                <a:gd name="connsiteX2" fmla="*/ 1930518 w 1930518"/>
                <a:gd name="connsiteY2" fmla="*/ 449739 h 601007"/>
                <a:gd name="connsiteX3" fmla="*/ 475475 w 1930518"/>
                <a:gd name="connsiteY3" fmla="*/ 601007 h 601007"/>
                <a:gd name="connsiteX4" fmla="*/ 0 w 1930518"/>
                <a:gd name="connsiteY4" fmla="*/ 7320 h 601007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1930518"/>
                <a:gd name="connsiteY0" fmla="*/ 7320 h 637608"/>
                <a:gd name="connsiteX1" fmla="*/ 1550107 w 1930518"/>
                <a:gd name="connsiteY1" fmla="*/ 0 h 637608"/>
                <a:gd name="connsiteX2" fmla="*/ 1930518 w 1930518"/>
                <a:gd name="connsiteY2" fmla="*/ 449739 h 637608"/>
                <a:gd name="connsiteX3" fmla="*/ 505948 w 1930518"/>
                <a:gd name="connsiteY3" fmla="*/ 637608 h 637608"/>
                <a:gd name="connsiteX4" fmla="*/ 0 w 1930518"/>
                <a:gd name="connsiteY4" fmla="*/ 7320 h 637608"/>
                <a:gd name="connsiteX0" fmla="*/ 0 w 2038995"/>
                <a:gd name="connsiteY0" fmla="*/ 7320 h 637608"/>
                <a:gd name="connsiteX1" fmla="*/ 1550107 w 2038995"/>
                <a:gd name="connsiteY1" fmla="*/ 0 h 637608"/>
                <a:gd name="connsiteX2" fmla="*/ 2038995 w 2038995"/>
                <a:gd name="connsiteY2" fmla="*/ 594912 h 637608"/>
                <a:gd name="connsiteX3" fmla="*/ 505948 w 2038995"/>
                <a:gd name="connsiteY3" fmla="*/ 637608 h 637608"/>
                <a:gd name="connsiteX4" fmla="*/ 0 w 2038995"/>
                <a:gd name="connsiteY4" fmla="*/ 7320 h 637608"/>
                <a:gd name="connsiteX0" fmla="*/ 0 w 2038995"/>
                <a:gd name="connsiteY0" fmla="*/ 0 h 630288"/>
                <a:gd name="connsiteX1" fmla="*/ 1601095 w 2038995"/>
                <a:gd name="connsiteY1" fmla="*/ 53921 h 630288"/>
                <a:gd name="connsiteX2" fmla="*/ 2038995 w 2038995"/>
                <a:gd name="connsiteY2" fmla="*/ 587592 h 630288"/>
                <a:gd name="connsiteX3" fmla="*/ 505948 w 2038995"/>
                <a:gd name="connsiteY3" fmla="*/ 630288 h 630288"/>
                <a:gd name="connsiteX4" fmla="*/ 0 w 2038995"/>
                <a:gd name="connsiteY4" fmla="*/ 0 h 630288"/>
                <a:gd name="connsiteX0" fmla="*/ 0 w 1869033"/>
                <a:gd name="connsiteY0" fmla="*/ 150213 h 576367"/>
                <a:gd name="connsiteX1" fmla="*/ 1431133 w 1869033"/>
                <a:gd name="connsiteY1" fmla="*/ 0 h 576367"/>
                <a:gd name="connsiteX2" fmla="*/ 1869033 w 1869033"/>
                <a:gd name="connsiteY2" fmla="*/ 533671 h 576367"/>
                <a:gd name="connsiteX3" fmla="*/ 335986 w 1869033"/>
                <a:gd name="connsiteY3" fmla="*/ 576367 h 576367"/>
                <a:gd name="connsiteX4" fmla="*/ 0 w 1869033"/>
                <a:gd name="connsiteY4" fmla="*/ 150213 h 576367"/>
                <a:gd name="connsiteX0" fmla="*/ 0 w 1903026"/>
                <a:gd name="connsiteY0" fmla="*/ 109385 h 576367"/>
                <a:gd name="connsiteX1" fmla="*/ 1465126 w 1903026"/>
                <a:gd name="connsiteY1" fmla="*/ 0 h 576367"/>
                <a:gd name="connsiteX2" fmla="*/ 1903026 w 1903026"/>
                <a:gd name="connsiteY2" fmla="*/ 533671 h 576367"/>
                <a:gd name="connsiteX3" fmla="*/ 369979 w 1903026"/>
                <a:gd name="connsiteY3" fmla="*/ 576367 h 576367"/>
                <a:gd name="connsiteX4" fmla="*/ 0 w 1903026"/>
                <a:gd name="connsiteY4" fmla="*/ 109385 h 576367"/>
                <a:gd name="connsiteX0" fmla="*/ 0 w 1903026"/>
                <a:gd name="connsiteY0" fmla="*/ 48146 h 515128"/>
                <a:gd name="connsiteX1" fmla="*/ 1516115 w 1903026"/>
                <a:gd name="connsiteY1" fmla="*/ 0 h 515128"/>
                <a:gd name="connsiteX2" fmla="*/ 1903026 w 1903026"/>
                <a:gd name="connsiteY2" fmla="*/ 472432 h 515128"/>
                <a:gd name="connsiteX3" fmla="*/ 369979 w 1903026"/>
                <a:gd name="connsiteY3" fmla="*/ 515128 h 515128"/>
                <a:gd name="connsiteX4" fmla="*/ 0 w 1903026"/>
                <a:gd name="connsiteY4" fmla="*/ 48146 h 515128"/>
                <a:gd name="connsiteX0" fmla="*/ 0 w 1903026"/>
                <a:gd name="connsiteY0" fmla="*/ 19234 h 486216"/>
                <a:gd name="connsiteX1" fmla="*/ 1522905 w 1903026"/>
                <a:gd name="connsiteY1" fmla="*/ 0 h 486216"/>
                <a:gd name="connsiteX2" fmla="*/ 1903026 w 1903026"/>
                <a:gd name="connsiteY2" fmla="*/ 443520 h 486216"/>
                <a:gd name="connsiteX3" fmla="*/ 369979 w 1903026"/>
                <a:gd name="connsiteY3" fmla="*/ 486216 h 486216"/>
                <a:gd name="connsiteX4" fmla="*/ 0 w 1903026"/>
                <a:gd name="connsiteY4" fmla="*/ 19234 h 48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03026" h="486216">
                  <a:moveTo>
                    <a:pt x="0" y="19234"/>
                  </a:moveTo>
                  <a:lnTo>
                    <a:pt x="1522905" y="0"/>
                  </a:lnTo>
                  <a:lnTo>
                    <a:pt x="1903026" y="443520"/>
                  </a:lnTo>
                  <a:lnTo>
                    <a:pt x="369979" y="486216"/>
                  </a:lnTo>
                  <a:lnTo>
                    <a:pt x="0" y="1923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F5B400">
                    <a:alpha val="0"/>
                  </a:srgbClr>
                </a:gs>
                <a:gs pos="94000">
                  <a:schemeClr val="tx1">
                    <a:lumMod val="65000"/>
                    <a:lumOff val="3500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 rot="2400000">
              <a:off x="5502018" y="-26083"/>
              <a:ext cx="829211" cy="7361991"/>
              <a:chOff x="5502018" y="-26083"/>
              <a:chExt cx="829211" cy="7361991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5502018" y="4642127"/>
                <a:ext cx="829211" cy="2693781"/>
                <a:chOff x="5262593" y="4456196"/>
                <a:chExt cx="587315" cy="1857518"/>
              </a:xfrm>
            </p:grpSpPr>
            <p:sp>
              <p:nvSpPr>
                <p:cNvPr id="59" name="矩形 58"/>
                <p:cNvSpPr/>
                <p:nvPr/>
              </p:nvSpPr>
              <p:spPr>
                <a:xfrm flipV="1">
                  <a:off x="5267913" y="4509661"/>
                  <a:ext cx="175950" cy="1176751"/>
                </a:xfrm>
                <a:prstGeom prst="rect">
                  <a:avLst/>
                </a:prstGeom>
                <a:solidFill>
                  <a:srgbClr val="A2BF61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0" name="矩形 59"/>
                <p:cNvSpPr/>
                <p:nvPr/>
              </p:nvSpPr>
              <p:spPr>
                <a:xfrm flipV="1">
                  <a:off x="5443711" y="4509659"/>
                  <a:ext cx="224035" cy="1176751"/>
                </a:xfrm>
                <a:prstGeom prst="rect">
                  <a:avLst/>
                </a:prstGeom>
                <a:solidFill>
                  <a:srgbClr val="9BBA56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61" name="矩形 60"/>
                <p:cNvSpPr/>
                <p:nvPr/>
              </p:nvSpPr>
              <p:spPr>
                <a:xfrm flipV="1">
                  <a:off x="5667594" y="4509661"/>
                  <a:ext cx="175950" cy="1176751"/>
                </a:xfrm>
                <a:prstGeom prst="rect">
                  <a:avLst/>
                </a:prstGeom>
                <a:solidFill>
                  <a:srgbClr val="8BAA45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62" name="组合 61"/>
                <p:cNvGrpSpPr/>
                <p:nvPr/>
              </p:nvGrpSpPr>
              <p:grpSpPr>
                <a:xfrm>
                  <a:off x="5262593" y="5632227"/>
                  <a:ext cx="587315" cy="681487"/>
                  <a:chOff x="495667" y="2553066"/>
                  <a:chExt cx="2921000" cy="2319339"/>
                </a:xfrm>
              </p:grpSpPr>
              <p:grpSp>
                <p:nvGrpSpPr>
                  <p:cNvPr id="66" name="组合 65"/>
                  <p:cNvGrpSpPr/>
                  <p:nvPr/>
                </p:nvGrpSpPr>
                <p:grpSpPr>
                  <a:xfrm>
                    <a:off x="495667" y="2553066"/>
                    <a:ext cx="2921000" cy="2319339"/>
                    <a:chOff x="495667" y="2553066"/>
                    <a:chExt cx="2921000" cy="2319339"/>
                  </a:xfrm>
                </p:grpSpPr>
                <p:sp>
                  <p:nvSpPr>
                    <p:cNvPr id="72" name="Freeform 5"/>
                    <p:cNvSpPr>
                      <a:spLocks/>
                    </p:cNvSpPr>
                    <p:nvPr/>
                  </p:nvSpPr>
                  <p:spPr bwMode="auto">
                    <a:xfrm>
                      <a:off x="495667" y="2557829"/>
                      <a:ext cx="2921000" cy="2308225"/>
                    </a:xfrm>
                    <a:custGeom>
                      <a:avLst/>
                      <a:gdLst>
                        <a:gd name="T0" fmla="*/ 664 w 776"/>
                        <a:gd name="T1" fmla="*/ 0 h 613"/>
                        <a:gd name="T2" fmla="*/ 776 w 776"/>
                        <a:gd name="T3" fmla="*/ 33 h 613"/>
                        <a:gd name="T4" fmla="*/ 388 w 776"/>
                        <a:gd name="T5" fmla="*/ 613 h 613"/>
                        <a:gd name="T6" fmla="*/ 0 w 776"/>
                        <a:gd name="T7" fmla="*/ 33 h 613"/>
                        <a:gd name="T8" fmla="*/ 112 w 776"/>
                        <a:gd name="T9" fmla="*/ 0 h 613"/>
                        <a:gd name="T10" fmla="*/ 230 w 776"/>
                        <a:gd name="T11" fmla="*/ 37 h 613"/>
                        <a:gd name="T12" fmla="*/ 388 w 776"/>
                        <a:gd name="T13" fmla="*/ 0 h 613"/>
                        <a:gd name="T14" fmla="*/ 546 w 776"/>
                        <a:gd name="T15" fmla="*/ 38 h 613"/>
                        <a:gd name="T16" fmla="*/ 664 w 776"/>
                        <a:gd name="T17" fmla="*/ 0 h 61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776" h="613">
                          <a:moveTo>
                            <a:pt x="664" y="0"/>
                          </a:moveTo>
                          <a:cubicBezTo>
                            <a:pt x="704" y="0"/>
                            <a:pt x="742" y="12"/>
                            <a:pt x="776" y="33"/>
                          </a:cubicBezTo>
                          <a:cubicBezTo>
                            <a:pt x="388" y="613"/>
                            <a:pt x="388" y="613"/>
                            <a:pt x="388" y="613"/>
                          </a:cubicBezTo>
                          <a:cubicBezTo>
                            <a:pt x="0" y="33"/>
                            <a:pt x="0" y="33"/>
                            <a:pt x="0" y="33"/>
                          </a:cubicBezTo>
                          <a:cubicBezTo>
                            <a:pt x="34" y="12"/>
                            <a:pt x="72" y="0"/>
                            <a:pt x="112" y="0"/>
                          </a:cubicBezTo>
                          <a:cubicBezTo>
                            <a:pt x="154" y="0"/>
                            <a:pt x="194" y="14"/>
                            <a:pt x="230" y="37"/>
                          </a:cubicBezTo>
                          <a:cubicBezTo>
                            <a:pt x="277" y="14"/>
                            <a:pt x="331" y="0"/>
                            <a:pt x="388" y="0"/>
                          </a:cubicBezTo>
                          <a:cubicBezTo>
                            <a:pt x="445" y="0"/>
                            <a:pt x="498" y="14"/>
                            <a:pt x="546" y="38"/>
                          </a:cubicBezTo>
                          <a:cubicBezTo>
                            <a:pt x="582" y="14"/>
                            <a:pt x="622" y="0"/>
                            <a:pt x="664" y="0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D7BF7D"/>
                        </a:gs>
                        <a:gs pos="100000">
                          <a:srgbClr val="F0DDA6"/>
                        </a:gs>
                      </a:gsLst>
                      <a:lin ang="162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3" name="Freeform 9"/>
                    <p:cNvSpPr>
                      <a:spLocks/>
                    </p:cNvSpPr>
                    <p:nvPr/>
                  </p:nvSpPr>
                  <p:spPr bwMode="auto">
                    <a:xfrm>
                      <a:off x="901701" y="2553066"/>
                      <a:ext cx="1041400" cy="2312988"/>
                    </a:xfrm>
                    <a:custGeom>
                      <a:avLst/>
                      <a:gdLst>
                        <a:gd name="T0" fmla="*/ 0 w 277"/>
                        <a:gd name="T1" fmla="*/ 0 h 614"/>
                        <a:gd name="T2" fmla="*/ 1 w 277"/>
                        <a:gd name="T3" fmla="*/ 0 h 614"/>
                        <a:gd name="T4" fmla="*/ 119 w 277"/>
                        <a:gd name="T5" fmla="*/ 38 h 614"/>
                        <a:gd name="T6" fmla="*/ 188 w 277"/>
                        <a:gd name="T7" fmla="*/ 12 h 614"/>
                        <a:gd name="T8" fmla="*/ 277 w 277"/>
                        <a:gd name="T9" fmla="*/ 614 h 614"/>
                        <a:gd name="T10" fmla="*/ 0 w 277"/>
                        <a:gd name="T11" fmla="*/ 0 h 6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277" h="614">
                          <a:moveTo>
                            <a:pt x="0" y="0"/>
                          </a:moveTo>
                          <a:cubicBezTo>
                            <a:pt x="1" y="0"/>
                            <a:pt x="1" y="0"/>
                            <a:pt x="1" y="0"/>
                          </a:cubicBezTo>
                          <a:cubicBezTo>
                            <a:pt x="43" y="0"/>
                            <a:pt x="83" y="14"/>
                            <a:pt x="119" y="38"/>
                          </a:cubicBezTo>
                          <a:cubicBezTo>
                            <a:pt x="141" y="27"/>
                            <a:pt x="164" y="18"/>
                            <a:pt x="188" y="12"/>
                          </a:cubicBezTo>
                          <a:cubicBezTo>
                            <a:pt x="277" y="614"/>
                            <a:pt x="277" y="614"/>
                            <a:pt x="277" y="614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rgbClr val="F8EECD">
                            <a:lumMod val="68000"/>
                            <a:lumOff val="32000"/>
                          </a:srgbClr>
                        </a:gs>
                        <a:gs pos="86000">
                          <a:srgbClr val="F0DDA6"/>
                        </a:gs>
                      </a:gsLst>
                      <a:lin ang="5400000" scaled="1"/>
                      <a:tileRect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4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1176704" y="2608630"/>
                      <a:ext cx="779463" cy="2263775"/>
                    </a:xfrm>
                    <a:custGeom>
                      <a:avLst/>
                      <a:gdLst>
                        <a:gd name="T0" fmla="*/ 0 w 207"/>
                        <a:gd name="T1" fmla="*/ 0 h 601"/>
                        <a:gd name="T2" fmla="*/ 49 w 207"/>
                        <a:gd name="T3" fmla="*/ 25 h 601"/>
                        <a:gd name="T4" fmla="*/ 67 w 207"/>
                        <a:gd name="T5" fmla="*/ 16 h 601"/>
                        <a:gd name="T6" fmla="*/ 207 w 207"/>
                        <a:gd name="T7" fmla="*/ 601 h 601"/>
                        <a:gd name="T8" fmla="*/ 0 w 207"/>
                        <a:gd name="T9" fmla="*/ 0 h 60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07" h="601">
                          <a:moveTo>
                            <a:pt x="0" y="0"/>
                          </a:moveTo>
                          <a:cubicBezTo>
                            <a:pt x="17" y="6"/>
                            <a:pt x="33" y="14"/>
                            <a:pt x="49" y="25"/>
                          </a:cubicBezTo>
                          <a:cubicBezTo>
                            <a:pt x="55" y="22"/>
                            <a:pt x="61" y="19"/>
                            <a:pt x="67" y="16"/>
                          </a:cubicBezTo>
                          <a:cubicBezTo>
                            <a:pt x="207" y="601"/>
                            <a:pt x="207" y="601"/>
                            <a:pt x="207" y="601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FFFCDB">
                            <a:lumMod val="56000"/>
                            <a:lumOff val="44000"/>
                          </a:srgbClr>
                        </a:gs>
                        <a:gs pos="86000">
                          <a:srgbClr val="F0DDA6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5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938339" y="2557829"/>
                      <a:ext cx="1285875" cy="2309813"/>
                    </a:xfrm>
                    <a:custGeom>
                      <a:avLst/>
                      <a:gdLst>
                        <a:gd name="T0" fmla="*/ 277 w 342"/>
                        <a:gd name="T1" fmla="*/ 0 h 613"/>
                        <a:gd name="T2" fmla="*/ 342 w 342"/>
                        <a:gd name="T3" fmla="*/ 10 h 613"/>
                        <a:gd name="T4" fmla="*/ 0 w 342"/>
                        <a:gd name="T5" fmla="*/ 613 h 613"/>
                        <a:gd name="T6" fmla="*/ 140 w 342"/>
                        <a:gd name="T7" fmla="*/ 28 h 613"/>
                        <a:gd name="T8" fmla="*/ 158 w 342"/>
                        <a:gd name="T9" fmla="*/ 37 h 613"/>
                        <a:gd name="T10" fmla="*/ 277 w 342"/>
                        <a:gd name="T11" fmla="*/ 0 h 61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342" h="613">
                          <a:moveTo>
                            <a:pt x="277" y="0"/>
                          </a:moveTo>
                          <a:cubicBezTo>
                            <a:pt x="299" y="0"/>
                            <a:pt x="321" y="3"/>
                            <a:pt x="342" y="10"/>
                          </a:cubicBezTo>
                          <a:cubicBezTo>
                            <a:pt x="0" y="613"/>
                            <a:pt x="0" y="613"/>
                            <a:pt x="0" y="613"/>
                          </a:cubicBezTo>
                          <a:cubicBezTo>
                            <a:pt x="140" y="28"/>
                            <a:pt x="140" y="28"/>
                            <a:pt x="140" y="28"/>
                          </a:cubicBezTo>
                          <a:cubicBezTo>
                            <a:pt x="146" y="31"/>
                            <a:pt x="152" y="34"/>
                            <a:pt x="158" y="37"/>
                          </a:cubicBezTo>
                          <a:cubicBezTo>
                            <a:pt x="194" y="13"/>
                            <a:pt x="234" y="0"/>
                            <a:pt x="277" y="0"/>
                          </a:cubicBez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rgbClr val="D7BF7D">
                            <a:lumMod val="67000"/>
                          </a:srgbClr>
                        </a:gs>
                        <a:gs pos="100000">
                          <a:srgbClr val="F0DDA6"/>
                        </a:gs>
                      </a:gsLst>
                      <a:lin ang="5400000" scaled="1"/>
                      <a:tileRect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67" name="组合 66"/>
                  <p:cNvGrpSpPr/>
                  <p:nvPr/>
                </p:nvGrpSpPr>
                <p:grpSpPr>
                  <a:xfrm>
                    <a:off x="1572786" y="4210418"/>
                    <a:ext cx="766763" cy="661987"/>
                    <a:chOff x="5972176" y="3408363"/>
                    <a:chExt cx="766763" cy="661987"/>
                  </a:xfrm>
                </p:grpSpPr>
                <p:sp>
                  <p:nvSpPr>
                    <p:cNvPr id="68" name="Freeform 12"/>
                    <p:cNvSpPr>
                      <a:spLocks/>
                    </p:cNvSpPr>
                    <p:nvPr/>
                  </p:nvSpPr>
                  <p:spPr bwMode="auto">
                    <a:xfrm>
                      <a:off x="5972176" y="3408363"/>
                      <a:ext cx="766763" cy="652463"/>
                    </a:xfrm>
                    <a:custGeom>
                      <a:avLst/>
                      <a:gdLst>
                        <a:gd name="T0" fmla="*/ 204 w 204"/>
                        <a:gd name="T1" fmla="*/ 21 h 173"/>
                        <a:gd name="T2" fmla="*/ 102 w 204"/>
                        <a:gd name="T3" fmla="*/ 173 h 173"/>
                        <a:gd name="T4" fmla="*/ 0 w 204"/>
                        <a:gd name="T5" fmla="*/ 21 h 173"/>
                        <a:gd name="T6" fmla="*/ 102 w 204"/>
                        <a:gd name="T7" fmla="*/ 0 h 173"/>
                        <a:gd name="T8" fmla="*/ 204 w 204"/>
                        <a:gd name="T9" fmla="*/ 21 h 17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204" h="173">
                          <a:moveTo>
                            <a:pt x="204" y="21"/>
                          </a:moveTo>
                          <a:cubicBezTo>
                            <a:pt x="102" y="173"/>
                            <a:pt x="102" y="173"/>
                            <a:pt x="102" y="173"/>
                          </a:cubicBezTo>
                          <a:cubicBezTo>
                            <a:pt x="0" y="21"/>
                            <a:pt x="0" y="21"/>
                            <a:pt x="0" y="21"/>
                          </a:cubicBezTo>
                          <a:cubicBezTo>
                            <a:pt x="31" y="7"/>
                            <a:pt x="66" y="0"/>
                            <a:pt x="102" y="0"/>
                          </a:cubicBezTo>
                          <a:cubicBezTo>
                            <a:pt x="138" y="0"/>
                            <a:pt x="173" y="7"/>
                            <a:pt x="204" y="21"/>
                          </a:cubicBezTo>
                          <a:close/>
                        </a:path>
                      </a:pathLst>
                    </a:custGeom>
                    <a:solidFill>
                      <a:srgbClr val="312F2E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9" name="Freeform 13"/>
                    <p:cNvSpPr>
                      <a:spLocks/>
                    </p:cNvSpPr>
                    <p:nvPr/>
                  </p:nvSpPr>
                  <p:spPr bwMode="auto">
                    <a:xfrm>
                      <a:off x="6077744" y="3413126"/>
                      <a:ext cx="277813" cy="647700"/>
                    </a:xfrm>
                    <a:custGeom>
                      <a:avLst/>
                      <a:gdLst>
                        <a:gd name="T0" fmla="*/ 49 w 74"/>
                        <a:gd name="T1" fmla="*/ 0 h 172"/>
                        <a:gd name="T2" fmla="*/ 74 w 74"/>
                        <a:gd name="T3" fmla="*/ 172 h 172"/>
                        <a:gd name="T4" fmla="*/ 0 w 74"/>
                        <a:gd name="T5" fmla="*/ 9 h 172"/>
                        <a:gd name="T6" fmla="*/ 49 w 74"/>
                        <a:gd name="T7" fmla="*/ 0 h 17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74" h="172">
                          <a:moveTo>
                            <a:pt x="49" y="0"/>
                          </a:moveTo>
                          <a:cubicBezTo>
                            <a:pt x="74" y="172"/>
                            <a:pt x="74" y="172"/>
                            <a:pt x="74" y="172"/>
                          </a:cubicBezTo>
                          <a:cubicBezTo>
                            <a:pt x="0" y="9"/>
                            <a:pt x="0" y="9"/>
                            <a:pt x="0" y="9"/>
                          </a:cubicBezTo>
                          <a:cubicBezTo>
                            <a:pt x="16" y="5"/>
                            <a:pt x="32" y="2"/>
                            <a:pt x="49" y="0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727171"/>
                        </a:gs>
                        <a:gs pos="86000">
                          <a:srgbClr val="C9CACA">
                            <a:lumMod val="18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0" name="Freeform 14"/>
                    <p:cNvSpPr>
                      <a:spLocks/>
                    </p:cNvSpPr>
                    <p:nvPr/>
                  </p:nvSpPr>
                  <p:spPr bwMode="auto">
                    <a:xfrm>
                      <a:off x="6138069" y="3413125"/>
                      <a:ext cx="217488" cy="642938"/>
                    </a:xfrm>
                    <a:custGeom>
                      <a:avLst/>
                      <a:gdLst>
                        <a:gd name="T0" fmla="*/ 17 w 58"/>
                        <a:gd name="T1" fmla="*/ 0 h 171"/>
                        <a:gd name="T2" fmla="*/ 58 w 58"/>
                        <a:gd name="T3" fmla="*/ 171 h 171"/>
                        <a:gd name="T4" fmla="*/ 0 w 58"/>
                        <a:gd name="T5" fmla="*/ 4 h 171"/>
                        <a:gd name="T6" fmla="*/ 17 w 58"/>
                        <a:gd name="T7" fmla="*/ 0 h 17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58" h="171">
                          <a:moveTo>
                            <a:pt x="17" y="0"/>
                          </a:moveTo>
                          <a:cubicBezTo>
                            <a:pt x="58" y="171"/>
                            <a:pt x="58" y="171"/>
                            <a:pt x="58" y="171"/>
                          </a:cubicBezTo>
                          <a:cubicBezTo>
                            <a:pt x="0" y="4"/>
                            <a:pt x="0" y="4"/>
                            <a:pt x="0" y="4"/>
                          </a:cubicBezTo>
                          <a:cubicBezTo>
                            <a:pt x="6" y="2"/>
                            <a:pt x="11" y="1"/>
                            <a:pt x="17" y="0"/>
                          </a:cubicBezTo>
                          <a:close/>
                        </a:path>
                      </a:pathLst>
                    </a:custGeom>
                    <a:gradFill>
                      <a:gsLst>
                        <a:gs pos="0">
                          <a:srgbClr val="C9CACA"/>
                        </a:gs>
                        <a:gs pos="86000">
                          <a:srgbClr val="C9CACA">
                            <a:lumMod val="53000"/>
                          </a:srgbClr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71" name="Freeform 15"/>
                    <p:cNvSpPr>
                      <a:spLocks/>
                    </p:cNvSpPr>
                    <p:nvPr/>
                  </p:nvSpPr>
                  <p:spPr bwMode="auto">
                    <a:xfrm>
                      <a:off x="6355557" y="3429000"/>
                      <a:ext cx="338138" cy="641350"/>
                    </a:xfrm>
                    <a:custGeom>
                      <a:avLst/>
                      <a:gdLst>
                        <a:gd name="T0" fmla="*/ 90 w 90"/>
                        <a:gd name="T1" fmla="*/ 12 h 170"/>
                        <a:gd name="T2" fmla="*/ 0 w 90"/>
                        <a:gd name="T3" fmla="*/ 170 h 170"/>
                        <a:gd name="T4" fmla="*/ 41 w 90"/>
                        <a:gd name="T5" fmla="*/ 0 h 170"/>
                        <a:gd name="T6" fmla="*/ 90 w 90"/>
                        <a:gd name="T7" fmla="*/ 12 h 17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</a:cxnLst>
                      <a:rect l="0" t="0" r="r" b="b"/>
                      <a:pathLst>
                        <a:path w="90" h="170">
                          <a:moveTo>
                            <a:pt x="90" y="12"/>
                          </a:moveTo>
                          <a:cubicBezTo>
                            <a:pt x="0" y="170"/>
                            <a:pt x="0" y="170"/>
                            <a:pt x="0" y="170"/>
                          </a:cubicBezTo>
                          <a:cubicBezTo>
                            <a:pt x="41" y="0"/>
                            <a:pt x="41" y="0"/>
                            <a:pt x="41" y="0"/>
                          </a:cubicBezTo>
                          <a:cubicBezTo>
                            <a:pt x="58" y="3"/>
                            <a:pt x="74" y="7"/>
                            <a:pt x="90" y="12"/>
                          </a:cubicBezTo>
                          <a:close/>
                        </a:path>
                      </a:pathLst>
                    </a:custGeom>
                    <a:solidFill>
                      <a:srgbClr val="000000">
                        <a:alpha val="49000"/>
                      </a:srgb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zh-CN" altLang="en-US">
                        <a:solidFill>
                          <a:prstClr val="black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</p:grpSp>
            </p:grpSp>
            <p:grpSp>
              <p:nvGrpSpPr>
                <p:cNvPr id="63" name="组合 62"/>
                <p:cNvGrpSpPr/>
                <p:nvPr/>
              </p:nvGrpSpPr>
              <p:grpSpPr>
                <a:xfrm>
                  <a:off x="5267912" y="4456196"/>
                  <a:ext cx="575632" cy="144000"/>
                  <a:chOff x="2615013" y="3846488"/>
                  <a:chExt cx="824434" cy="180000"/>
                </a:xfrm>
              </p:grpSpPr>
              <p:sp>
                <p:nvSpPr>
                  <p:cNvPr id="64" name="椭圆 63"/>
                  <p:cNvSpPr/>
                  <p:nvPr/>
                </p:nvSpPr>
                <p:spPr>
                  <a:xfrm>
                    <a:off x="2615013" y="3846488"/>
                    <a:ext cx="824434" cy="180000"/>
                  </a:xfrm>
                  <a:prstGeom prst="ellipse">
                    <a:avLst/>
                  </a:prstGeom>
                  <a:solidFill>
                    <a:srgbClr val="F0DD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65" name="椭圆 64"/>
                  <p:cNvSpPr/>
                  <p:nvPr/>
                </p:nvSpPr>
                <p:spPr>
                  <a:xfrm>
                    <a:off x="2835905" y="3879158"/>
                    <a:ext cx="382650" cy="83545"/>
                  </a:xfrm>
                  <a:prstGeom prst="ellipse">
                    <a:avLst/>
                  </a:prstGeom>
                  <a:solidFill>
                    <a:srgbClr val="A99D8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5" name="组合 24"/>
              <p:cNvGrpSpPr/>
              <p:nvPr/>
            </p:nvGrpSpPr>
            <p:grpSpPr>
              <a:xfrm>
                <a:off x="5509449" y="3086149"/>
                <a:ext cx="814350" cy="1779532"/>
                <a:chOff x="5267655" y="3200298"/>
                <a:chExt cx="576789" cy="1227092"/>
              </a:xfrm>
            </p:grpSpPr>
            <p:sp>
              <p:nvSpPr>
                <p:cNvPr id="49" name="矩形 48"/>
                <p:cNvSpPr/>
                <p:nvPr/>
              </p:nvSpPr>
              <p:spPr>
                <a:xfrm flipV="1">
                  <a:off x="5267655" y="3272298"/>
                  <a:ext cx="175950" cy="1080000"/>
                </a:xfrm>
                <a:prstGeom prst="rect">
                  <a:avLst/>
                </a:prstGeom>
                <a:solidFill>
                  <a:srgbClr val="FFCD6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0" name="矩形 49"/>
                <p:cNvSpPr/>
                <p:nvPr/>
              </p:nvSpPr>
              <p:spPr>
                <a:xfrm flipV="1">
                  <a:off x="5443453" y="3272298"/>
                  <a:ext cx="224035" cy="1080000"/>
                </a:xfrm>
                <a:prstGeom prst="rect">
                  <a:avLst/>
                </a:prstGeom>
                <a:solidFill>
                  <a:srgbClr val="FFC757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51" name="矩形 50"/>
                <p:cNvSpPr/>
                <p:nvPr/>
              </p:nvSpPr>
              <p:spPr>
                <a:xfrm flipV="1">
                  <a:off x="5667337" y="3272298"/>
                  <a:ext cx="175950" cy="1080000"/>
                </a:xfrm>
                <a:prstGeom prst="rect">
                  <a:avLst/>
                </a:prstGeom>
                <a:solidFill>
                  <a:srgbClr val="FFBE3F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52" name="组合 51"/>
                <p:cNvGrpSpPr/>
                <p:nvPr/>
              </p:nvGrpSpPr>
              <p:grpSpPr>
                <a:xfrm>
                  <a:off x="5268812" y="3200298"/>
                  <a:ext cx="575632" cy="144000"/>
                  <a:chOff x="2615013" y="3962398"/>
                  <a:chExt cx="824434" cy="180000"/>
                </a:xfrm>
              </p:grpSpPr>
              <p:sp>
                <p:nvSpPr>
                  <p:cNvPr id="57" name="椭圆 56"/>
                  <p:cNvSpPr/>
                  <p:nvPr/>
                </p:nvSpPr>
                <p:spPr>
                  <a:xfrm>
                    <a:off x="2615013" y="3962398"/>
                    <a:ext cx="824434" cy="180000"/>
                  </a:xfrm>
                  <a:prstGeom prst="ellipse">
                    <a:avLst/>
                  </a:prstGeom>
                  <a:solidFill>
                    <a:srgbClr val="F0DD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58" name="椭圆 57"/>
                  <p:cNvSpPr/>
                  <p:nvPr/>
                </p:nvSpPr>
                <p:spPr>
                  <a:xfrm>
                    <a:off x="2835905" y="3995066"/>
                    <a:ext cx="382650" cy="83545"/>
                  </a:xfrm>
                  <a:prstGeom prst="ellipse">
                    <a:avLst/>
                  </a:prstGeom>
                  <a:solidFill>
                    <a:srgbClr val="A99D8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3" name="组合 52"/>
                <p:cNvGrpSpPr/>
                <p:nvPr/>
              </p:nvGrpSpPr>
              <p:grpSpPr>
                <a:xfrm rot="16200000">
                  <a:off x="5482662" y="4069162"/>
                  <a:ext cx="144000" cy="572456"/>
                  <a:chOff x="5084397" y="3507435"/>
                  <a:chExt cx="144000" cy="819886"/>
                </a:xfrm>
              </p:grpSpPr>
              <p:sp>
                <p:nvSpPr>
                  <p:cNvPr id="54" name="任意多边形 53"/>
                  <p:cNvSpPr/>
                  <p:nvPr/>
                </p:nvSpPr>
                <p:spPr>
                  <a:xfrm rot="5400000" flipV="1">
                    <a:off x="5030505" y="3566984"/>
                    <a:ext cx="251784" cy="132685"/>
                  </a:xfrm>
                  <a:custGeom>
                    <a:avLst/>
                    <a:gdLst>
                      <a:gd name="connsiteX0" fmla="*/ 0 w 251783"/>
                      <a:gd name="connsiteY0" fmla="*/ 66342 h 132685"/>
                      <a:gd name="connsiteX1" fmla="*/ 0 w 251783"/>
                      <a:gd name="connsiteY1" fmla="*/ 66344 h 132685"/>
                      <a:gd name="connsiteX2" fmla="*/ 8374 w 251783"/>
                      <a:gd name="connsiteY2" fmla="*/ 80853 h 132685"/>
                      <a:gd name="connsiteX3" fmla="*/ 251763 w 251783"/>
                      <a:gd name="connsiteY3" fmla="*/ 132685 h 132685"/>
                      <a:gd name="connsiteX4" fmla="*/ 251783 w 251783"/>
                      <a:gd name="connsiteY4" fmla="*/ 132685 h 132685"/>
                      <a:gd name="connsiteX5" fmla="*/ 251783 w 251783"/>
                      <a:gd name="connsiteY5" fmla="*/ 0 h 132685"/>
                      <a:gd name="connsiteX6" fmla="*/ 251763 w 251783"/>
                      <a:gd name="connsiteY6" fmla="*/ 1 h 132685"/>
                      <a:gd name="connsiteX7" fmla="*/ 8374 w 251783"/>
                      <a:gd name="connsiteY7" fmla="*/ 51832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66342"/>
                        </a:moveTo>
                        <a:lnTo>
                          <a:pt x="0" y="66344"/>
                        </a:lnTo>
                        <a:lnTo>
                          <a:pt x="8374" y="80853"/>
                        </a:lnTo>
                        <a:cubicBezTo>
                          <a:pt x="35830" y="104289"/>
                          <a:pt x="128471" y="123576"/>
                          <a:pt x="251763" y="132685"/>
                        </a:cubicBezTo>
                        <a:lnTo>
                          <a:pt x="251783" y="132685"/>
                        </a:lnTo>
                        <a:lnTo>
                          <a:pt x="251783" y="0"/>
                        </a:lnTo>
                        <a:lnTo>
                          <a:pt x="251763" y="1"/>
                        </a:lnTo>
                        <a:cubicBezTo>
                          <a:pt x="128471" y="9109"/>
                          <a:pt x="35830" y="28397"/>
                          <a:pt x="8374" y="51832"/>
                        </a:cubicBezTo>
                        <a:close/>
                      </a:path>
                    </a:pathLst>
                  </a:custGeom>
                  <a:solidFill>
                    <a:srgbClr val="FFBE3F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55" name="任意多边形 54"/>
                  <p:cNvSpPr/>
                  <p:nvPr/>
                </p:nvSpPr>
                <p:spPr>
                  <a:xfrm rot="5400000" flipV="1">
                    <a:off x="4995962" y="3843108"/>
                    <a:ext cx="320869" cy="144000"/>
                  </a:xfrm>
                  <a:custGeom>
                    <a:avLst/>
                    <a:gdLst>
                      <a:gd name="connsiteX0" fmla="*/ 0 w 320868"/>
                      <a:gd name="connsiteY0" fmla="*/ 5658 h 144000"/>
                      <a:gd name="connsiteX1" fmla="*/ 0 w 320868"/>
                      <a:gd name="connsiteY1" fmla="*/ 138343 h 144000"/>
                      <a:gd name="connsiteX2" fmla="*/ 160434 w 320868"/>
                      <a:gd name="connsiteY2" fmla="*/ 144000 h 144000"/>
                      <a:gd name="connsiteX3" fmla="*/ 320868 w 320868"/>
                      <a:gd name="connsiteY3" fmla="*/ 138343 h 144000"/>
                      <a:gd name="connsiteX4" fmla="*/ 320868 w 320868"/>
                      <a:gd name="connsiteY4" fmla="*/ 5658 h 144000"/>
                      <a:gd name="connsiteX5" fmla="*/ 160434 w 320868"/>
                      <a:gd name="connsiteY5" fmla="*/ 0 h 144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0868" h="144000">
                        <a:moveTo>
                          <a:pt x="0" y="5658"/>
                        </a:moveTo>
                        <a:lnTo>
                          <a:pt x="0" y="138343"/>
                        </a:lnTo>
                        <a:lnTo>
                          <a:pt x="160434" y="144000"/>
                        </a:lnTo>
                        <a:lnTo>
                          <a:pt x="320868" y="138343"/>
                        </a:lnTo>
                        <a:lnTo>
                          <a:pt x="320868" y="5658"/>
                        </a:lnTo>
                        <a:lnTo>
                          <a:pt x="160434" y="0"/>
                        </a:lnTo>
                        <a:close/>
                      </a:path>
                    </a:pathLst>
                  </a:custGeom>
                  <a:solidFill>
                    <a:srgbClr val="FFBE3F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56" name="任意多边形 55"/>
                  <p:cNvSpPr/>
                  <p:nvPr/>
                </p:nvSpPr>
                <p:spPr>
                  <a:xfrm rot="5400000" flipV="1">
                    <a:off x="5030506" y="4135086"/>
                    <a:ext cx="251784" cy="132685"/>
                  </a:xfrm>
                  <a:custGeom>
                    <a:avLst/>
                    <a:gdLst>
                      <a:gd name="connsiteX0" fmla="*/ 0 w 251783"/>
                      <a:gd name="connsiteY0" fmla="*/ 0 h 132685"/>
                      <a:gd name="connsiteX1" fmla="*/ 0 w 251783"/>
                      <a:gd name="connsiteY1" fmla="*/ 132685 h 132685"/>
                      <a:gd name="connsiteX2" fmla="*/ 20 w 251783"/>
                      <a:gd name="connsiteY2" fmla="*/ 132685 h 132685"/>
                      <a:gd name="connsiteX3" fmla="*/ 243409 w 251783"/>
                      <a:gd name="connsiteY3" fmla="*/ 80853 h 132685"/>
                      <a:gd name="connsiteX4" fmla="*/ 251783 w 251783"/>
                      <a:gd name="connsiteY4" fmla="*/ 66344 h 132685"/>
                      <a:gd name="connsiteX5" fmla="*/ 251783 w 251783"/>
                      <a:gd name="connsiteY5" fmla="*/ 66342 h 132685"/>
                      <a:gd name="connsiteX6" fmla="*/ 243409 w 251783"/>
                      <a:gd name="connsiteY6" fmla="*/ 51832 h 132685"/>
                      <a:gd name="connsiteX7" fmla="*/ 20 w 251783"/>
                      <a:gd name="connsiteY7" fmla="*/ 1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0"/>
                        </a:moveTo>
                        <a:lnTo>
                          <a:pt x="0" y="132685"/>
                        </a:lnTo>
                        <a:lnTo>
                          <a:pt x="20" y="132685"/>
                        </a:lnTo>
                        <a:cubicBezTo>
                          <a:pt x="123312" y="123576"/>
                          <a:pt x="215953" y="104289"/>
                          <a:pt x="243409" y="80853"/>
                        </a:cubicBezTo>
                        <a:lnTo>
                          <a:pt x="251783" y="66344"/>
                        </a:lnTo>
                        <a:lnTo>
                          <a:pt x="251783" y="66342"/>
                        </a:lnTo>
                        <a:lnTo>
                          <a:pt x="243409" y="51832"/>
                        </a:lnTo>
                        <a:cubicBezTo>
                          <a:pt x="215953" y="28397"/>
                          <a:pt x="123312" y="9109"/>
                          <a:pt x="20" y="1"/>
                        </a:cubicBezTo>
                        <a:close/>
                      </a:path>
                    </a:pathLst>
                  </a:custGeom>
                  <a:solidFill>
                    <a:srgbClr val="FFBE3F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6" name="组合 25"/>
              <p:cNvGrpSpPr/>
              <p:nvPr/>
            </p:nvGrpSpPr>
            <p:grpSpPr>
              <a:xfrm flipH="1">
                <a:off x="5510124" y="1544588"/>
                <a:ext cx="813003" cy="1778563"/>
                <a:chOff x="5269419" y="1825742"/>
                <a:chExt cx="575835" cy="1226424"/>
              </a:xfrm>
            </p:grpSpPr>
            <p:sp>
              <p:nvSpPr>
                <p:cNvPr id="39" name="矩形 38"/>
                <p:cNvSpPr/>
                <p:nvPr/>
              </p:nvSpPr>
              <p:spPr>
                <a:xfrm flipH="1" flipV="1">
                  <a:off x="5669304" y="1897742"/>
                  <a:ext cx="175950" cy="1080000"/>
                </a:xfrm>
                <a:prstGeom prst="rect">
                  <a:avLst/>
                </a:prstGeom>
                <a:solidFill>
                  <a:srgbClr val="EA6254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0" name="矩形 39"/>
                <p:cNvSpPr/>
                <p:nvPr/>
              </p:nvSpPr>
              <p:spPr>
                <a:xfrm flipH="1" flipV="1">
                  <a:off x="5445421" y="1897743"/>
                  <a:ext cx="224035" cy="1080000"/>
                </a:xfrm>
                <a:prstGeom prst="rect">
                  <a:avLst/>
                </a:prstGeom>
                <a:solidFill>
                  <a:srgbClr val="E64A3A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41" name="矩形 40"/>
                <p:cNvSpPr/>
                <p:nvPr/>
              </p:nvSpPr>
              <p:spPr>
                <a:xfrm flipH="1" flipV="1">
                  <a:off x="5269622" y="1897742"/>
                  <a:ext cx="175950" cy="1080000"/>
                </a:xfrm>
                <a:prstGeom prst="rect">
                  <a:avLst/>
                </a:prstGeom>
                <a:solidFill>
                  <a:srgbClr val="E1301D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zh-CN" altLang="en-US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grpSp>
              <p:nvGrpSpPr>
                <p:cNvPr id="42" name="组合 41"/>
                <p:cNvGrpSpPr/>
                <p:nvPr/>
              </p:nvGrpSpPr>
              <p:grpSpPr>
                <a:xfrm flipH="1">
                  <a:off x="5269419" y="1825742"/>
                  <a:ext cx="575632" cy="144000"/>
                  <a:chOff x="2615013" y="3962398"/>
                  <a:chExt cx="824434" cy="180000"/>
                </a:xfrm>
              </p:grpSpPr>
              <p:sp>
                <p:nvSpPr>
                  <p:cNvPr id="47" name="椭圆 46"/>
                  <p:cNvSpPr/>
                  <p:nvPr/>
                </p:nvSpPr>
                <p:spPr>
                  <a:xfrm>
                    <a:off x="2615013" y="3962398"/>
                    <a:ext cx="824434" cy="180000"/>
                  </a:xfrm>
                  <a:prstGeom prst="ellipse">
                    <a:avLst/>
                  </a:prstGeom>
                  <a:solidFill>
                    <a:srgbClr val="F0DD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8" name="椭圆 47"/>
                  <p:cNvSpPr/>
                  <p:nvPr/>
                </p:nvSpPr>
                <p:spPr>
                  <a:xfrm>
                    <a:off x="2835905" y="3995066"/>
                    <a:ext cx="382650" cy="83545"/>
                  </a:xfrm>
                  <a:prstGeom prst="ellipse">
                    <a:avLst/>
                  </a:prstGeom>
                  <a:solidFill>
                    <a:srgbClr val="A99D88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solidFill>
                        <a:prstClr val="white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3" name="组合 42"/>
                <p:cNvGrpSpPr/>
                <p:nvPr/>
              </p:nvGrpSpPr>
              <p:grpSpPr>
                <a:xfrm rot="5400000" flipH="1">
                  <a:off x="5485277" y="2694731"/>
                  <a:ext cx="144000" cy="570869"/>
                  <a:chOff x="5897341" y="274559"/>
                  <a:chExt cx="144000" cy="817611"/>
                </a:xfrm>
              </p:grpSpPr>
              <p:sp>
                <p:nvSpPr>
                  <p:cNvPr id="44" name="任意多边形 43"/>
                  <p:cNvSpPr/>
                  <p:nvPr/>
                </p:nvSpPr>
                <p:spPr>
                  <a:xfrm rot="5400000" flipV="1">
                    <a:off x="5843449" y="334108"/>
                    <a:ext cx="251783" cy="132685"/>
                  </a:xfrm>
                  <a:custGeom>
                    <a:avLst/>
                    <a:gdLst>
                      <a:gd name="connsiteX0" fmla="*/ 0 w 251783"/>
                      <a:gd name="connsiteY0" fmla="*/ 66342 h 132685"/>
                      <a:gd name="connsiteX1" fmla="*/ 0 w 251783"/>
                      <a:gd name="connsiteY1" fmla="*/ 66344 h 132685"/>
                      <a:gd name="connsiteX2" fmla="*/ 8374 w 251783"/>
                      <a:gd name="connsiteY2" fmla="*/ 80853 h 132685"/>
                      <a:gd name="connsiteX3" fmla="*/ 251763 w 251783"/>
                      <a:gd name="connsiteY3" fmla="*/ 132685 h 132685"/>
                      <a:gd name="connsiteX4" fmla="*/ 251783 w 251783"/>
                      <a:gd name="connsiteY4" fmla="*/ 132685 h 132685"/>
                      <a:gd name="connsiteX5" fmla="*/ 251783 w 251783"/>
                      <a:gd name="connsiteY5" fmla="*/ 0 h 132685"/>
                      <a:gd name="connsiteX6" fmla="*/ 251763 w 251783"/>
                      <a:gd name="connsiteY6" fmla="*/ 1 h 132685"/>
                      <a:gd name="connsiteX7" fmla="*/ 8374 w 251783"/>
                      <a:gd name="connsiteY7" fmla="*/ 51832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66342"/>
                        </a:moveTo>
                        <a:lnTo>
                          <a:pt x="0" y="66344"/>
                        </a:lnTo>
                        <a:lnTo>
                          <a:pt x="8374" y="80853"/>
                        </a:lnTo>
                        <a:cubicBezTo>
                          <a:pt x="35830" y="104289"/>
                          <a:pt x="128471" y="123576"/>
                          <a:pt x="251763" y="132685"/>
                        </a:cubicBezTo>
                        <a:lnTo>
                          <a:pt x="251783" y="132685"/>
                        </a:lnTo>
                        <a:lnTo>
                          <a:pt x="251783" y="0"/>
                        </a:lnTo>
                        <a:lnTo>
                          <a:pt x="251763" y="1"/>
                        </a:lnTo>
                        <a:cubicBezTo>
                          <a:pt x="128471" y="9109"/>
                          <a:pt x="35830" y="28397"/>
                          <a:pt x="8374" y="51832"/>
                        </a:cubicBezTo>
                        <a:close/>
                      </a:path>
                    </a:pathLst>
                  </a:custGeom>
                  <a:solidFill>
                    <a:srgbClr val="E1301D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5" name="任意多边形 44"/>
                  <p:cNvSpPr/>
                  <p:nvPr/>
                </p:nvSpPr>
                <p:spPr>
                  <a:xfrm rot="5400000" flipV="1">
                    <a:off x="5808907" y="607953"/>
                    <a:ext cx="320868" cy="144000"/>
                  </a:xfrm>
                  <a:custGeom>
                    <a:avLst/>
                    <a:gdLst>
                      <a:gd name="connsiteX0" fmla="*/ 0 w 320868"/>
                      <a:gd name="connsiteY0" fmla="*/ 5658 h 144000"/>
                      <a:gd name="connsiteX1" fmla="*/ 0 w 320868"/>
                      <a:gd name="connsiteY1" fmla="*/ 138343 h 144000"/>
                      <a:gd name="connsiteX2" fmla="*/ 160434 w 320868"/>
                      <a:gd name="connsiteY2" fmla="*/ 144000 h 144000"/>
                      <a:gd name="connsiteX3" fmla="*/ 320868 w 320868"/>
                      <a:gd name="connsiteY3" fmla="*/ 138343 h 144000"/>
                      <a:gd name="connsiteX4" fmla="*/ 320868 w 320868"/>
                      <a:gd name="connsiteY4" fmla="*/ 5658 h 144000"/>
                      <a:gd name="connsiteX5" fmla="*/ 160434 w 320868"/>
                      <a:gd name="connsiteY5" fmla="*/ 0 h 144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0868" h="144000">
                        <a:moveTo>
                          <a:pt x="0" y="5658"/>
                        </a:moveTo>
                        <a:lnTo>
                          <a:pt x="0" y="138343"/>
                        </a:lnTo>
                        <a:lnTo>
                          <a:pt x="160434" y="144000"/>
                        </a:lnTo>
                        <a:lnTo>
                          <a:pt x="320868" y="138343"/>
                        </a:lnTo>
                        <a:lnTo>
                          <a:pt x="320868" y="5658"/>
                        </a:lnTo>
                        <a:lnTo>
                          <a:pt x="160434" y="0"/>
                        </a:lnTo>
                        <a:close/>
                      </a:path>
                    </a:pathLst>
                  </a:custGeom>
                  <a:solidFill>
                    <a:srgbClr val="E1301D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46" name="任意多边形 45"/>
                  <p:cNvSpPr/>
                  <p:nvPr/>
                </p:nvSpPr>
                <p:spPr>
                  <a:xfrm rot="5400000" flipV="1">
                    <a:off x="5843449" y="899936"/>
                    <a:ext cx="251783" cy="132685"/>
                  </a:xfrm>
                  <a:custGeom>
                    <a:avLst/>
                    <a:gdLst>
                      <a:gd name="connsiteX0" fmla="*/ 0 w 251783"/>
                      <a:gd name="connsiteY0" fmla="*/ 0 h 132685"/>
                      <a:gd name="connsiteX1" fmla="*/ 0 w 251783"/>
                      <a:gd name="connsiteY1" fmla="*/ 132685 h 132685"/>
                      <a:gd name="connsiteX2" fmla="*/ 20 w 251783"/>
                      <a:gd name="connsiteY2" fmla="*/ 132685 h 132685"/>
                      <a:gd name="connsiteX3" fmla="*/ 243409 w 251783"/>
                      <a:gd name="connsiteY3" fmla="*/ 80853 h 132685"/>
                      <a:gd name="connsiteX4" fmla="*/ 251783 w 251783"/>
                      <a:gd name="connsiteY4" fmla="*/ 66344 h 132685"/>
                      <a:gd name="connsiteX5" fmla="*/ 251783 w 251783"/>
                      <a:gd name="connsiteY5" fmla="*/ 66342 h 132685"/>
                      <a:gd name="connsiteX6" fmla="*/ 243409 w 251783"/>
                      <a:gd name="connsiteY6" fmla="*/ 51832 h 132685"/>
                      <a:gd name="connsiteX7" fmla="*/ 20 w 251783"/>
                      <a:gd name="connsiteY7" fmla="*/ 1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0"/>
                        </a:moveTo>
                        <a:lnTo>
                          <a:pt x="0" y="132685"/>
                        </a:lnTo>
                        <a:lnTo>
                          <a:pt x="20" y="132685"/>
                        </a:lnTo>
                        <a:cubicBezTo>
                          <a:pt x="123312" y="123576"/>
                          <a:pt x="215953" y="104289"/>
                          <a:pt x="243409" y="80853"/>
                        </a:cubicBezTo>
                        <a:lnTo>
                          <a:pt x="251783" y="66344"/>
                        </a:lnTo>
                        <a:lnTo>
                          <a:pt x="251783" y="66342"/>
                        </a:lnTo>
                        <a:lnTo>
                          <a:pt x="243409" y="51832"/>
                        </a:lnTo>
                        <a:cubicBezTo>
                          <a:pt x="215953" y="28397"/>
                          <a:pt x="123312" y="9109"/>
                          <a:pt x="20" y="1"/>
                        </a:cubicBezTo>
                        <a:close/>
                      </a:path>
                    </a:pathLst>
                  </a:custGeom>
                  <a:solidFill>
                    <a:srgbClr val="E1301D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7" name="组合 26"/>
              <p:cNvGrpSpPr/>
              <p:nvPr/>
            </p:nvGrpSpPr>
            <p:grpSpPr>
              <a:xfrm flipH="1">
                <a:off x="5508880" y="-26083"/>
                <a:ext cx="815495" cy="1786949"/>
                <a:chOff x="5262018" y="556300"/>
                <a:chExt cx="577600" cy="1232207"/>
              </a:xfrm>
            </p:grpSpPr>
            <p:grpSp>
              <p:nvGrpSpPr>
                <p:cNvPr id="28" name="组合 27"/>
                <p:cNvGrpSpPr/>
                <p:nvPr/>
              </p:nvGrpSpPr>
              <p:grpSpPr>
                <a:xfrm>
                  <a:off x="5263730" y="556300"/>
                  <a:ext cx="575888" cy="1152000"/>
                  <a:chOff x="5263730" y="556300"/>
                  <a:chExt cx="575888" cy="1152000"/>
                </a:xfrm>
              </p:grpSpPr>
              <p:sp>
                <p:nvSpPr>
                  <p:cNvPr id="33" name="矩形 32"/>
                  <p:cNvSpPr/>
                  <p:nvPr/>
                </p:nvSpPr>
                <p:spPr>
                  <a:xfrm flipH="1" flipV="1">
                    <a:off x="5663412" y="628300"/>
                    <a:ext cx="175950" cy="1080000"/>
                  </a:xfrm>
                  <a:prstGeom prst="rect">
                    <a:avLst/>
                  </a:prstGeom>
                  <a:solidFill>
                    <a:srgbClr val="22AEB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4" name="矩形 33"/>
                  <p:cNvSpPr/>
                  <p:nvPr/>
                </p:nvSpPr>
                <p:spPr>
                  <a:xfrm flipH="1" flipV="1">
                    <a:off x="5439529" y="628300"/>
                    <a:ext cx="224035" cy="1080000"/>
                  </a:xfrm>
                  <a:prstGeom prst="rect">
                    <a:avLst/>
                  </a:prstGeom>
                  <a:solidFill>
                    <a:srgbClr val="28B2BF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5" name="矩形 34"/>
                  <p:cNvSpPr/>
                  <p:nvPr/>
                </p:nvSpPr>
                <p:spPr>
                  <a:xfrm flipH="1" flipV="1">
                    <a:off x="5263730" y="628300"/>
                    <a:ext cx="175950" cy="1080000"/>
                  </a:xfrm>
                  <a:prstGeom prst="rect">
                    <a:avLst/>
                  </a:prstGeom>
                  <a:solidFill>
                    <a:srgbClr val="208D98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grpSp>
                <p:nvGrpSpPr>
                  <p:cNvPr id="36" name="组合 35"/>
                  <p:cNvGrpSpPr/>
                  <p:nvPr/>
                </p:nvGrpSpPr>
                <p:grpSpPr>
                  <a:xfrm flipH="1">
                    <a:off x="5263986" y="556300"/>
                    <a:ext cx="575632" cy="144000"/>
                    <a:chOff x="2615013" y="3962398"/>
                    <a:chExt cx="824434" cy="180000"/>
                  </a:xfrm>
                </p:grpSpPr>
                <p:sp>
                  <p:nvSpPr>
                    <p:cNvPr id="37" name="椭圆 36"/>
                    <p:cNvSpPr/>
                    <p:nvPr/>
                  </p:nvSpPr>
                  <p:spPr>
                    <a:xfrm>
                      <a:off x="2615013" y="3962398"/>
                      <a:ext cx="824434" cy="180000"/>
                    </a:xfrm>
                    <a:prstGeom prst="ellipse">
                      <a:avLst/>
                    </a:prstGeom>
                    <a:solidFill>
                      <a:srgbClr val="F0DDA6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solidFill>
                          <a:prstClr val="whit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38" name="椭圆 37"/>
                    <p:cNvSpPr/>
                    <p:nvPr/>
                  </p:nvSpPr>
                  <p:spPr>
                    <a:xfrm>
                      <a:off x="2835905" y="3995066"/>
                      <a:ext cx="382650" cy="83545"/>
                    </a:xfrm>
                    <a:prstGeom prst="ellipse">
                      <a:avLst/>
                    </a:prstGeom>
                    <a:solidFill>
                      <a:srgbClr val="A99D8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CN" altLang="en-US">
                        <a:solidFill>
                          <a:prstClr val="whit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Arial" panose="020B0604020202020204" pitchFamily="34" charset="0"/>
                      </a:endParaRPr>
                    </a:p>
                  </p:txBody>
                </p:sp>
              </p:grpSp>
            </p:grpSp>
            <p:grpSp>
              <p:nvGrpSpPr>
                <p:cNvPr id="29" name="组合 28"/>
                <p:cNvGrpSpPr/>
                <p:nvPr/>
              </p:nvGrpSpPr>
              <p:grpSpPr>
                <a:xfrm rot="5400000" flipH="1">
                  <a:off x="5477834" y="1428691"/>
                  <a:ext cx="144000" cy="575632"/>
                  <a:chOff x="5527571" y="2362662"/>
                  <a:chExt cx="144000" cy="824433"/>
                </a:xfrm>
              </p:grpSpPr>
              <p:sp>
                <p:nvSpPr>
                  <p:cNvPr id="30" name="任意多边形 29"/>
                  <p:cNvSpPr/>
                  <p:nvPr/>
                </p:nvSpPr>
                <p:spPr>
                  <a:xfrm rot="5400000" flipV="1">
                    <a:off x="5473679" y="2422211"/>
                    <a:ext cx="251783" cy="132685"/>
                  </a:xfrm>
                  <a:custGeom>
                    <a:avLst/>
                    <a:gdLst>
                      <a:gd name="connsiteX0" fmla="*/ 0 w 251783"/>
                      <a:gd name="connsiteY0" fmla="*/ 66342 h 132685"/>
                      <a:gd name="connsiteX1" fmla="*/ 0 w 251783"/>
                      <a:gd name="connsiteY1" fmla="*/ 66344 h 132685"/>
                      <a:gd name="connsiteX2" fmla="*/ 8374 w 251783"/>
                      <a:gd name="connsiteY2" fmla="*/ 80853 h 132685"/>
                      <a:gd name="connsiteX3" fmla="*/ 251763 w 251783"/>
                      <a:gd name="connsiteY3" fmla="*/ 132685 h 132685"/>
                      <a:gd name="connsiteX4" fmla="*/ 251783 w 251783"/>
                      <a:gd name="connsiteY4" fmla="*/ 132685 h 132685"/>
                      <a:gd name="connsiteX5" fmla="*/ 251783 w 251783"/>
                      <a:gd name="connsiteY5" fmla="*/ 0 h 132685"/>
                      <a:gd name="connsiteX6" fmla="*/ 251763 w 251783"/>
                      <a:gd name="connsiteY6" fmla="*/ 1 h 132685"/>
                      <a:gd name="connsiteX7" fmla="*/ 8374 w 251783"/>
                      <a:gd name="connsiteY7" fmla="*/ 51832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66342"/>
                        </a:moveTo>
                        <a:lnTo>
                          <a:pt x="0" y="66344"/>
                        </a:lnTo>
                        <a:lnTo>
                          <a:pt x="8374" y="80853"/>
                        </a:lnTo>
                        <a:cubicBezTo>
                          <a:pt x="35830" y="104289"/>
                          <a:pt x="128471" y="123576"/>
                          <a:pt x="251763" y="132685"/>
                        </a:cubicBezTo>
                        <a:lnTo>
                          <a:pt x="251783" y="132685"/>
                        </a:lnTo>
                        <a:lnTo>
                          <a:pt x="251783" y="0"/>
                        </a:lnTo>
                        <a:lnTo>
                          <a:pt x="251763" y="1"/>
                        </a:lnTo>
                        <a:cubicBezTo>
                          <a:pt x="128471" y="9109"/>
                          <a:pt x="35830" y="28397"/>
                          <a:pt x="8374" y="51832"/>
                        </a:cubicBezTo>
                        <a:close/>
                      </a:path>
                    </a:pathLst>
                  </a:custGeom>
                  <a:solidFill>
                    <a:srgbClr val="2399A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1" name="任意多边形 30"/>
                  <p:cNvSpPr/>
                  <p:nvPr/>
                </p:nvSpPr>
                <p:spPr>
                  <a:xfrm rot="5400000" flipV="1">
                    <a:off x="5439137" y="2702878"/>
                    <a:ext cx="320868" cy="144000"/>
                  </a:xfrm>
                  <a:custGeom>
                    <a:avLst/>
                    <a:gdLst>
                      <a:gd name="connsiteX0" fmla="*/ 0 w 320868"/>
                      <a:gd name="connsiteY0" fmla="*/ 5658 h 144000"/>
                      <a:gd name="connsiteX1" fmla="*/ 0 w 320868"/>
                      <a:gd name="connsiteY1" fmla="*/ 138343 h 144000"/>
                      <a:gd name="connsiteX2" fmla="*/ 160434 w 320868"/>
                      <a:gd name="connsiteY2" fmla="*/ 144000 h 144000"/>
                      <a:gd name="connsiteX3" fmla="*/ 320868 w 320868"/>
                      <a:gd name="connsiteY3" fmla="*/ 138343 h 144000"/>
                      <a:gd name="connsiteX4" fmla="*/ 320868 w 320868"/>
                      <a:gd name="connsiteY4" fmla="*/ 5658 h 144000"/>
                      <a:gd name="connsiteX5" fmla="*/ 160434 w 320868"/>
                      <a:gd name="connsiteY5" fmla="*/ 0 h 144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320868" h="144000">
                        <a:moveTo>
                          <a:pt x="0" y="5658"/>
                        </a:moveTo>
                        <a:lnTo>
                          <a:pt x="0" y="138343"/>
                        </a:lnTo>
                        <a:lnTo>
                          <a:pt x="160434" y="144000"/>
                        </a:lnTo>
                        <a:lnTo>
                          <a:pt x="320868" y="138343"/>
                        </a:lnTo>
                        <a:lnTo>
                          <a:pt x="320868" y="5658"/>
                        </a:lnTo>
                        <a:lnTo>
                          <a:pt x="160434" y="0"/>
                        </a:lnTo>
                        <a:close/>
                      </a:path>
                    </a:pathLst>
                  </a:custGeom>
                  <a:solidFill>
                    <a:srgbClr val="2399A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  <p:sp>
                <p:nvSpPr>
                  <p:cNvPr id="32" name="任意多边形 31"/>
                  <p:cNvSpPr/>
                  <p:nvPr/>
                </p:nvSpPr>
                <p:spPr>
                  <a:xfrm rot="5400000" flipV="1">
                    <a:off x="5473679" y="2994861"/>
                    <a:ext cx="251783" cy="132685"/>
                  </a:xfrm>
                  <a:custGeom>
                    <a:avLst/>
                    <a:gdLst>
                      <a:gd name="connsiteX0" fmla="*/ 0 w 251783"/>
                      <a:gd name="connsiteY0" fmla="*/ 0 h 132685"/>
                      <a:gd name="connsiteX1" fmla="*/ 0 w 251783"/>
                      <a:gd name="connsiteY1" fmla="*/ 132685 h 132685"/>
                      <a:gd name="connsiteX2" fmla="*/ 20 w 251783"/>
                      <a:gd name="connsiteY2" fmla="*/ 132685 h 132685"/>
                      <a:gd name="connsiteX3" fmla="*/ 243409 w 251783"/>
                      <a:gd name="connsiteY3" fmla="*/ 80853 h 132685"/>
                      <a:gd name="connsiteX4" fmla="*/ 251783 w 251783"/>
                      <a:gd name="connsiteY4" fmla="*/ 66344 h 132685"/>
                      <a:gd name="connsiteX5" fmla="*/ 251783 w 251783"/>
                      <a:gd name="connsiteY5" fmla="*/ 66342 h 132685"/>
                      <a:gd name="connsiteX6" fmla="*/ 243409 w 251783"/>
                      <a:gd name="connsiteY6" fmla="*/ 51832 h 132685"/>
                      <a:gd name="connsiteX7" fmla="*/ 20 w 251783"/>
                      <a:gd name="connsiteY7" fmla="*/ 1 h 13268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</a:cxnLst>
                    <a:rect l="l" t="t" r="r" b="b"/>
                    <a:pathLst>
                      <a:path w="251783" h="132685">
                        <a:moveTo>
                          <a:pt x="0" y="0"/>
                        </a:moveTo>
                        <a:lnTo>
                          <a:pt x="0" y="132685"/>
                        </a:lnTo>
                        <a:lnTo>
                          <a:pt x="20" y="132685"/>
                        </a:lnTo>
                        <a:cubicBezTo>
                          <a:pt x="123312" y="123576"/>
                          <a:pt x="215953" y="104289"/>
                          <a:pt x="243409" y="80853"/>
                        </a:cubicBezTo>
                        <a:lnTo>
                          <a:pt x="251783" y="66344"/>
                        </a:lnTo>
                        <a:lnTo>
                          <a:pt x="251783" y="66342"/>
                        </a:lnTo>
                        <a:lnTo>
                          <a:pt x="243409" y="51832"/>
                        </a:lnTo>
                        <a:cubicBezTo>
                          <a:pt x="215953" y="28397"/>
                          <a:pt x="123312" y="9109"/>
                          <a:pt x="20" y="1"/>
                        </a:cubicBezTo>
                        <a:close/>
                      </a:path>
                    </a:pathLst>
                  </a:custGeom>
                  <a:solidFill>
                    <a:srgbClr val="2399A5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zh-CN" altLang="en-US">
                      <a:solidFill>
                        <a:prstClr val="black"/>
                      </a:solidFill>
                      <a:latin typeface="Arial" panose="020B0604020202020204" pitchFamily="34" charset="0"/>
                      <a:cs typeface="Arial" panose="020B0604020202020204" pitchFamily="34" charset="0"/>
                      <a:sym typeface="Arial" panose="020B0604020202020204" pitchFamily="34" charset="0"/>
                    </a:endParaRPr>
                  </a:p>
                </p:txBody>
              </p:sp>
            </p:grpSp>
          </p:grpSp>
        </p:grpSp>
      </p:grpSp>
      <p:sp>
        <p:nvSpPr>
          <p:cNvPr id="84" name="椭圆 83"/>
          <p:cNvSpPr/>
          <p:nvPr/>
        </p:nvSpPr>
        <p:spPr>
          <a:xfrm>
            <a:off x="3191678" y="5761248"/>
            <a:ext cx="1512887" cy="255829"/>
          </a:xfrm>
          <a:prstGeom prst="ellipse">
            <a:avLst/>
          </a:prstGeom>
          <a:gradFill flip="none" rotWithShape="1">
            <a:gsLst>
              <a:gs pos="0">
                <a:srgbClr val="727171"/>
              </a:gs>
              <a:gs pos="100000">
                <a:srgbClr val="C0B7A8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5" name="椭圆 84"/>
          <p:cNvSpPr/>
          <p:nvPr/>
        </p:nvSpPr>
        <p:spPr>
          <a:xfrm>
            <a:off x="4248503" y="5739974"/>
            <a:ext cx="4410215" cy="255829"/>
          </a:xfrm>
          <a:prstGeom prst="ellipse">
            <a:avLst/>
          </a:prstGeom>
          <a:gradFill flip="none" rotWithShape="1">
            <a:gsLst>
              <a:gs pos="0">
                <a:srgbClr val="727171"/>
              </a:gs>
              <a:gs pos="100000">
                <a:srgbClr val="C0B7A8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softEdge rad="25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6" name="文本框 127"/>
          <p:cNvSpPr txBox="1"/>
          <p:nvPr/>
        </p:nvSpPr>
        <p:spPr>
          <a:xfrm>
            <a:off x="4429968" y="1800916"/>
            <a:ext cx="74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b="1" dirty="0">
                <a:solidFill>
                  <a:prstClr val="white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sz="4000" b="1" dirty="0">
              <a:solidFill>
                <a:prstClr val="white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7" name="文本框 128"/>
          <p:cNvSpPr txBox="1"/>
          <p:nvPr/>
        </p:nvSpPr>
        <p:spPr>
          <a:xfrm>
            <a:off x="6300896" y="3050521"/>
            <a:ext cx="74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000" b="1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8" name="文本框 129"/>
          <p:cNvSpPr txBox="1"/>
          <p:nvPr/>
        </p:nvSpPr>
        <p:spPr>
          <a:xfrm>
            <a:off x="3014688" y="3519118"/>
            <a:ext cx="74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000" b="1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9" name="文本框 130"/>
          <p:cNvSpPr txBox="1"/>
          <p:nvPr/>
        </p:nvSpPr>
        <p:spPr>
          <a:xfrm>
            <a:off x="4912355" y="4771697"/>
            <a:ext cx="745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000" b="1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5001910" y="1988855"/>
            <a:ext cx="1429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587506" y="3728488"/>
            <a:ext cx="1429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824960" y="3210663"/>
            <a:ext cx="1429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5495862" y="4957415"/>
            <a:ext cx="1429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044312" y="1608826"/>
            <a:ext cx="3129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654981" y="2902886"/>
            <a:ext cx="3129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70770" y="3201775"/>
            <a:ext cx="212258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7280051" y="4651982"/>
            <a:ext cx="3129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914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092831" y="548680"/>
            <a:ext cx="9122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4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4" y="511692"/>
            <a:ext cx="2293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Freeform 6"/>
          <p:cNvSpPr>
            <a:spLocks/>
          </p:cNvSpPr>
          <p:nvPr/>
        </p:nvSpPr>
        <p:spPr bwMode="auto">
          <a:xfrm>
            <a:off x="6166961" y="5462468"/>
            <a:ext cx="487993" cy="344979"/>
          </a:xfrm>
          <a:custGeom>
            <a:avLst/>
            <a:gdLst>
              <a:gd name="T0" fmla="*/ 94 w 298"/>
              <a:gd name="T1" fmla="*/ 211 h 211"/>
              <a:gd name="T2" fmla="*/ 128 w 298"/>
              <a:gd name="T3" fmla="*/ 211 h 211"/>
              <a:gd name="T4" fmla="*/ 204 w 298"/>
              <a:gd name="T5" fmla="*/ 211 h 211"/>
              <a:gd name="T6" fmla="*/ 298 w 298"/>
              <a:gd name="T7" fmla="*/ 124 h 211"/>
              <a:gd name="T8" fmla="*/ 298 w 298"/>
              <a:gd name="T9" fmla="*/ 117 h 211"/>
              <a:gd name="T10" fmla="*/ 298 w 298"/>
              <a:gd name="T11" fmla="*/ 86 h 211"/>
              <a:gd name="T12" fmla="*/ 298 w 298"/>
              <a:gd name="T13" fmla="*/ 0 h 211"/>
              <a:gd name="T14" fmla="*/ 204 w 298"/>
              <a:gd name="T15" fmla="*/ 0 h 211"/>
              <a:gd name="T16" fmla="*/ 170 w 298"/>
              <a:gd name="T17" fmla="*/ 0 h 211"/>
              <a:gd name="T18" fmla="*/ 94 w 298"/>
              <a:gd name="T19" fmla="*/ 0 h 211"/>
              <a:gd name="T20" fmla="*/ 0 w 298"/>
              <a:gd name="T21" fmla="*/ 86 h 211"/>
              <a:gd name="T22" fmla="*/ 0 w 298"/>
              <a:gd name="T23" fmla="*/ 93 h 211"/>
              <a:gd name="T24" fmla="*/ 0 w 298"/>
              <a:gd name="T25" fmla="*/ 124 h 211"/>
              <a:gd name="T26" fmla="*/ 0 w 298"/>
              <a:gd name="T27" fmla="*/ 211 h 211"/>
              <a:gd name="T28" fmla="*/ 94 w 298"/>
              <a:gd name="T29" fmla="*/ 211 h 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8" h="211">
                <a:moveTo>
                  <a:pt x="94" y="211"/>
                </a:moveTo>
                <a:cubicBezTo>
                  <a:pt x="128" y="211"/>
                  <a:pt x="128" y="211"/>
                  <a:pt x="128" y="211"/>
                </a:cubicBezTo>
                <a:cubicBezTo>
                  <a:pt x="204" y="211"/>
                  <a:pt x="204" y="211"/>
                  <a:pt x="204" y="211"/>
                </a:cubicBezTo>
                <a:cubicBezTo>
                  <a:pt x="256" y="211"/>
                  <a:pt x="298" y="172"/>
                  <a:pt x="298" y="124"/>
                </a:cubicBezTo>
                <a:cubicBezTo>
                  <a:pt x="298" y="117"/>
                  <a:pt x="298" y="117"/>
                  <a:pt x="298" y="117"/>
                </a:cubicBezTo>
                <a:cubicBezTo>
                  <a:pt x="298" y="86"/>
                  <a:pt x="298" y="86"/>
                  <a:pt x="298" y="86"/>
                </a:cubicBezTo>
                <a:cubicBezTo>
                  <a:pt x="298" y="0"/>
                  <a:pt x="298" y="0"/>
                  <a:pt x="298" y="0"/>
                </a:cubicBezTo>
                <a:cubicBezTo>
                  <a:pt x="204" y="0"/>
                  <a:pt x="204" y="0"/>
                  <a:pt x="204" y="0"/>
                </a:cubicBezTo>
                <a:cubicBezTo>
                  <a:pt x="170" y="0"/>
                  <a:pt x="170" y="0"/>
                  <a:pt x="17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42" y="0"/>
                  <a:pt x="0" y="39"/>
                  <a:pt x="0" y="86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211"/>
                  <a:pt x="0" y="211"/>
                  <a:pt x="0" y="211"/>
                </a:cubicBezTo>
                <a:lnTo>
                  <a:pt x="94" y="211"/>
                </a:lnTo>
                <a:close/>
              </a:path>
            </a:pathLst>
          </a:custGeom>
          <a:solidFill>
            <a:srgbClr val="8BAA4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5479187" y="5777971"/>
            <a:ext cx="555678" cy="406114"/>
          </a:xfrm>
          <a:custGeom>
            <a:avLst/>
            <a:gdLst>
              <a:gd name="T0" fmla="*/ 108 w 339"/>
              <a:gd name="T1" fmla="*/ 0 h 248"/>
              <a:gd name="T2" fmla="*/ 146 w 339"/>
              <a:gd name="T3" fmla="*/ 0 h 248"/>
              <a:gd name="T4" fmla="*/ 232 w 339"/>
              <a:gd name="T5" fmla="*/ 0 h 248"/>
              <a:gd name="T6" fmla="*/ 339 w 339"/>
              <a:gd name="T7" fmla="*/ 101 h 248"/>
              <a:gd name="T8" fmla="*/ 339 w 339"/>
              <a:gd name="T9" fmla="*/ 110 h 248"/>
              <a:gd name="T10" fmla="*/ 339 w 339"/>
              <a:gd name="T11" fmla="*/ 146 h 248"/>
              <a:gd name="T12" fmla="*/ 339 w 339"/>
              <a:gd name="T13" fmla="*/ 248 h 248"/>
              <a:gd name="T14" fmla="*/ 232 w 339"/>
              <a:gd name="T15" fmla="*/ 248 h 248"/>
              <a:gd name="T16" fmla="*/ 193 w 339"/>
              <a:gd name="T17" fmla="*/ 248 h 248"/>
              <a:gd name="T18" fmla="*/ 108 w 339"/>
              <a:gd name="T19" fmla="*/ 248 h 248"/>
              <a:gd name="T20" fmla="*/ 0 w 339"/>
              <a:gd name="T21" fmla="*/ 146 h 248"/>
              <a:gd name="T22" fmla="*/ 0 w 339"/>
              <a:gd name="T23" fmla="*/ 138 h 248"/>
              <a:gd name="T24" fmla="*/ 0 w 339"/>
              <a:gd name="T25" fmla="*/ 101 h 248"/>
              <a:gd name="T26" fmla="*/ 0 w 339"/>
              <a:gd name="T27" fmla="*/ 0 h 248"/>
              <a:gd name="T28" fmla="*/ 108 w 339"/>
              <a:gd name="T29" fmla="*/ 0 h 2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39" h="248">
                <a:moveTo>
                  <a:pt x="108" y="0"/>
                </a:moveTo>
                <a:cubicBezTo>
                  <a:pt x="146" y="0"/>
                  <a:pt x="146" y="0"/>
                  <a:pt x="146" y="0"/>
                </a:cubicBezTo>
                <a:cubicBezTo>
                  <a:pt x="232" y="0"/>
                  <a:pt x="232" y="0"/>
                  <a:pt x="232" y="0"/>
                </a:cubicBezTo>
                <a:cubicBezTo>
                  <a:pt x="291" y="0"/>
                  <a:pt x="339" y="45"/>
                  <a:pt x="339" y="101"/>
                </a:cubicBezTo>
                <a:cubicBezTo>
                  <a:pt x="339" y="110"/>
                  <a:pt x="339" y="110"/>
                  <a:pt x="339" y="110"/>
                </a:cubicBezTo>
                <a:cubicBezTo>
                  <a:pt x="339" y="146"/>
                  <a:pt x="339" y="146"/>
                  <a:pt x="339" y="146"/>
                </a:cubicBezTo>
                <a:cubicBezTo>
                  <a:pt x="339" y="248"/>
                  <a:pt x="339" y="248"/>
                  <a:pt x="339" y="248"/>
                </a:cubicBezTo>
                <a:cubicBezTo>
                  <a:pt x="232" y="248"/>
                  <a:pt x="232" y="248"/>
                  <a:pt x="232" y="248"/>
                </a:cubicBezTo>
                <a:cubicBezTo>
                  <a:pt x="193" y="248"/>
                  <a:pt x="193" y="248"/>
                  <a:pt x="193" y="248"/>
                </a:cubicBezTo>
                <a:cubicBezTo>
                  <a:pt x="108" y="248"/>
                  <a:pt x="108" y="248"/>
                  <a:pt x="108" y="248"/>
                </a:cubicBezTo>
                <a:cubicBezTo>
                  <a:pt x="49" y="248"/>
                  <a:pt x="0" y="202"/>
                  <a:pt x="0" y="146"/>
                </a:cubicBezTo>
                <a:cubicBezTo>
                  <a:pt x="0" y="138"/>
                  <a:pt x="0" y="138"/>
                  <a:pt x="0" y="138"/>
                </a:cubicBezTo>
                <a:cubicBezTo>
                  <a:pt x="0" y="101"/>
                  <a:pt x="0" y="101"/>
                  <a:pt x="0" y="101"/>
                </a:cubicBezTo>
                <a:cubicBezTo>
                  <a:pt x="0" y="0"/>
                  <a:pt x="0" y="0"/>
                  <a:pt x="0" y="0"/>
                </a:cubicBezTo>
                <a:lnTo>
                  <a:pt x="108" y="0"/>
                </a:lnTo>
                <a:close/>
              </a:path>
            </a:pathLst>
          </a:custGeom>
          <a:solidFill>
            <a:srgbClr val="8BAA4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Freeform 8"/>
          <p:cNvSpPr>
            <a:spLocks noEditPoints="1"/>
          </p:cNvSpPr>
          <p:nvPr/>
        </p:nvSpPr>
        <p:spPr bwMode="auto">
          <a:xfrm>
            <a:off x="4331804" y="3573818"/>
            <a:ext cx="1730353" cy="932316"/>
          </a:xfrm>
          <a:custGeom>
            <a:avLst/>
            <a:gdLst>
              <a:gd name="T0" fmla="*/ 292 w 1057"/>
              <a:gd name="T1" fmla="*/ 498 h 569"/>
              <a:gd name="T2" fmla="*/ 0 w 1057"/>
              <a:gd name="T3" fmla="*/ 283 h 569"/>
              <a:gd name="T4" fmla="*/ 293 w 1057"/>
              <a:gd name="T5" fmla="*/ 70 h 569"/>
              <a:gd name="T6" fmla="*/ 528 w 1057"/>
              <a:gd name="T7" fmla="*/ 0 h 569"/>
              <a:gd name="T8" fmla="*/ 765 w 1057"/>
              <a:gd name="T9" fmla="*/ 71 h 569"/>
              <a:gd name="T10" fmla="*/ 1057 w 1057"/>
              <a:gd name="T11" fmla="*/ 286 h 569"/>
              <a:gd name="T12" fmla="*/ 763 w 1057"/>
              <a:gd name="T13" fmla="*/ 499 h 569"/>
              <a:gd name="T14" fmla="*/ 528 w 1057"/>
              <a:gd name="T15" fmla="*/ 569 h 569"/>
              <a:gd name="T16" fmla="*/ 528 w 1057"/>
              <a:gd name="T17" fmla="*/ 569 h 569"/>
              <a:gd name="T18" fmla="*/ 292 w 1057"/>
              <a:gd name="T19" fmla="*/ 498 h 569"/>
              <a:gd name="T20" fmla="*/ 762 w 1057"/>
              <a:gd name="T21" fmla="*/ 74 h 569"/>
              <a:gd name="T22" fmla="*/ 528 w 1057"/>
              <a:gd name="T23" fmla="*/ 3 h 569"/>
              <a:gd name="T24" fmla="*/ 296 w 1057"/>
              <a:gd name="T25" fmla="*/ 73 h 569"/>
              <a:gd name="T26" fmla="*/ 6 w 1057"/>
              <a:gd name="T27" fmla="*/ 283 h 569"/>
              <a:gd name="T28" fmla="*/ 295 w 1057"/>
              <a:gd name="T29" fmla="*/ 495 h 569"/>
              <a:gd name="T30" fmla="*/ 528 w 1057"/>
              <a:gd name="T31" fmla="*/ 566 h 569"/>
              <a:gd name="T32" fmla="*/ 528 w 1057"/>
              <a:gd name="T33" fmla="*/ 566 h 569"/>
              <a:gd name="T34" fmla="*/ 760 w 1057"/>
              <a:gd name="T35" fmla="*/ 496 h 569"/>
              <a:gd name="T36" fmla="*/ 1050 w 1057"/>
              <a:gd name="T37" fmla="*/ 286 h 569"/>
              <a:gd name="T38" fmla="*/ 762 w 1057"/>
              <a:gd name="T39" fmla="*/ 74 h 5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7" h="569">
                <a:moveTo>
                  <a:pt x="292" y="498"/>
                </a:moveTo>
                <a:cubicBezTo>
                  <a:pt x="0" y="283"/>
                  <a:pt x="0" y="283"/>
                  <a:pt x="0" y="283"/>
                </a:cubicBezTo>
                <a:cubicBezTo>
                  <a:pt x="293" y="70"/>
                  <a:pt x="293" y="70"/>
                  <a:pt x="293" y="70"/>
                </a:cubicBezTo>
                <a:cubicBezTo>
                  <a:pt x="356" y="25"/>
                  <a:pt x="439" y="0"/>
                  <a:pt x="528" y="0"/>
                </a:cubicBezTo>
                <a:cubicBezTo>
                  <a:pt x="618" y="0"/>
                  <a:pt x="702" y="25"/>
                  <a:pt x="765" y="71"/>
                </a:cubicBezTo>
                <a:cubicBezTo>
                  <a:pt x="1057" y="286"/>
                  <a:pt x="1057" y="286"/>
                  <a:pt x="1057" y="286"/>
                </a:cubicBezTo>
                <a:cubicBezTo>
                  <a:pt x="763" y="499"/>
                  <a:pt x="763" y="499"/>
                  <a:pt x="763" y="499"/>
                </a:cubicBezTo>
                <a:cubicBezTo>
                  <a:pt x="701" y="544"/>
                  <a:pt x="617" y="569"/>
                  <a:pt x="528" y="569"/>
                </a:cubicBezTo>
                <a:cubicBezTo>
                  <a:pt x="528" y="569"/>
                  <a:pt x="528" y="569"/>
                  <a:pt x="528" y="569"/>
                </a:cubicBezTo>
                <a:cubicBezTo>
                  <a:pt x="438" y="569"/>
                  <a:pt x="355" y="544"/>
                  <a:pt x="292" y="498"/>
                </a:cubicBezTo>
                <a:close/>
                <a:moveTo>
                  <a:pt x="762" y="74"/>
                </a:moveTo>
                <a:cubicBezTo>
                  <a:pt x="700" y="28"/>
                  <a:pt x="617" y="3"/>
                  <a:pt x="528" y="3"/>
                </a:cubicBezTo>
                <a:cubicBezTo>
                  <a:pt x="441" y="3"/>
                  <a:pt x="358" y="28"/>
                  <a:pt x="296" y="73"/>
                </a:cubicBezTo>
                <a:cubicBezTo>
                  <a:pt x="6" y="283"/>
                  <a:pt x="6" y="283"/>
                  <a:pt x="6" y="283"/>
                </a:cubicBezTo>
                <a:cubicBezTo>
                  <a:pt x="295" y="495"/>
                  <a:pt x="295" y="495"/>
                  <a:pt x="295" y="495"/>
                </a:cubicBezTo>
                <a:cubicBezTo>
                  <a:pt x="357" y="541"/>
                  <a:pt x="440" y="566"/>
                  <a:pt x="528" y="566"/>
                </a:cubicBezTo>
                <a:cubicBezTo>
                  <a:pt x="528" y="566"/>
                  <a:pt x="528" y="566"/>
                  <a:pt x="528" y="566"/>
                </a:cubicBezTo>
                <a:cubicBezTo>
                  <a:pt x="616" y="566"/>
                  <a:pt x="698" y="541"/>
                  <a:pt x="760" y="496"/>
                </a:cubicBezTo>
                <a:cubicBezTo>
                  <a:pt x="1050" y="286"/>
                  <a:pt x="1050" y="286"/>
                  <a:pt x="1050" y="286"/>
                </a:cubicBezTo>
                <a:lnTo>
                  <a:pt x="762" y="74"/>
                </a:ln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4457350" y="3569451"/>
            <a:ext cx="1604807" cy="943233"/>
          </a:xfrm>
          <a:custGeom>
            <a:avLst/>
            <a:gdLst>
              <a:gd name="T0" fmla="*/ 270 w 980"/>
              <a:gd name="T1" fmla="*/ 504 h 576"/>
              <a:gd name="T2" fmla="*/ 0 w 980"/>
              <a:gd name="T3" fmla="*/ 288 h 576"/>
              <a:gd name="T4" fmla="*/ 271 w 980"/>
              <a:gd name="T5" fmla="*/ 72 h 576"/>
              <a:gd name="T6" fmla="*/ 490 w 980"/>
              <a:gd name="T7" fmla="*/ 0 h 576"/>
              <a:gd name="T8" fmla="*/ 709 w 980"/>
              <a:gd name="T9" fmla="*/ 73 h 576"/>
              <a:gd name="T10" fmla="*/ 980 w 980"/>
              <a:gd name="T11" fmla="*/ 289 h 576"/>
              <a:gd name="T12" fmla="*/ 708 w 980"/>
              <a:gd name="T13" fmla="*/ 504 h 576"/>
              <a:gd name="T14" fmla="*/ 490 w 980"/>
              <a:gd name="T15" fmla="*/ 576 h 576"/>
              <a:gd name="T16" fmla="*/ 490 w 980"/>
              <a:gd name="T17" fmla="*/ 576 h 576"/>
              <a:gd name="T18" fmla="*/ 270 w 980"/>
              <a:gd name="T19" fmla="*/ 504 h 576"/>
              <a:gd name="T20" fmla="*/ 701 w 980"/>
              <a:gd name="T21" fmla="*/ 79 h 576"/>
              <a:gd name="T22" fmla="*/ 490 w 980"/>
              <a:gd name="T23" fmla="*/ 10 h 576"/>
              <a:gd name="T24" fmla="*/ 280 w 980"/>
              <a:gd name="T25" fmla="*/ 79 h 576"/>
              <a:gd name="T26" fmla="*/ 17 w 980"/>
              <a:gd name="T27" fmla="*/ 288 h 576"/>
              <a:gd name="T28" fmla="*/ 279 w 980"/>
              <a:gd name="T29" fmla="*/ 497 h 576"/>
              <a:gd name="T30" fmla="*/ 490 w 980"/>
              <a:gd name="T31" fmla="*/ 567 h 576"/>
              <a:gd name="T32" fmla="*/ 490 w 980"/>
              <a:gd name="T33" fmla="*/ 567 h 576"/>
              <a:gd name="T34" fmla="*/ 699 w 980"/>
              <a:gd name="T35" fmla="*/ 497 h 576"/>
              <a:gd name="T36" fmla="*/ 962 w 980"/>
              <a:gd name="T37" fmla="*/ 289 h 576"/>
              <a:gd name="T38" fmla="*/ 701 w 980"/>
              <a:gd name="T39" fmla="*/ 79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80" h="576">
                <a:moveTo>
                  <a:pt x="270" y="504"/>
                </a:moveTo>
                <a:cubicBezTo>
                  <a:pt x="0" y="288"/>
                  <a:pt x="0" y="288"/>
                  <a:pt x="0" y="288"/>
                </a:cubicBezTo>
                <a:cubicBezTo>
                  <a:pt x="271" y="72"/>
                  <a:pt x="271" y="72"/>
                  <a:pt x="271" y="72"/>
                </a:cubicBezTo>
                <a:cubicBezTo>
                  <a:pt x="330" y="26"/>
                  <a:pt x="407" y="1"/>
                  <a:pt x="490" y="0"/>
                </a:cubicBezTo>
                <a:cubicBezTo>
                  <a:pt x="573" y="0"/>
                  <a:pt x="651" y="26"/>
                  <a:pt x="709" y="73"/>
                </a:cubicBezTo>
                <a:cubicBezTo>
                  <a:pt x="980" y="289"/>
                  <a:pt x="980" y="289"/>
                  <a:pt x="980" y="289"/>
                </a:cubicBezTo>
                <a:cubicBezTo>
                  <a:pt x="708" y="504"/>
                  <a:pt x="708" y="504"/>
                  <a:pt x="708" y="504"/>
                </a:cubicBezTo>
                <a:cubicBezTo>
                  <a:pt x="650" y="551"/>
                  <a:pt x="572" y="576"/>
                  <a:pt x="490" y="576"/>
                </a:cubicBezTo>
                <a:cubicBezTo>
                  <a:pt x="490" y="576"/>
                  <a:pt x="490" y="576"/>
                  <a:pt x="490" y="576"/>
                </a:cubicBezTo>
                <a:cubicBezTo>
                  <a:pt x="406" y="576"/>
                  <a:pt x="328" y="551"/>
                  <a:pt x="270" y="504"/>
                </a:cubicBezTo>
                <a:close/>
                <a:moveTo>
                  <a:pt x="701" y="79"/>
                </a:moveTo>
                <a:cubicBezTo>
                  <a:pt x="645" y="35"/>
                  <a:pt x="570" y="10"/>
                  <a:pt x="490" y="10"/>
                </a:cubicBezTo>
                <a:cubicBezTo>
                  <a:pt x="410" y="10"/>
                  <a:pt x="336" y="35"/>
                  <a:pt x="280" y="79"/>
                </a:cubicBezTo>
                <a:cubicBezTo>
                  <a:pt x="17" y="288"/>
                  <a:pt x="17" y="288"/>
                  <a:pt x="17" y="288"/>
                </a:cubicBezTo>
                <a:cubicBezTo>
                  <a:pt x="279" y="497"/>
                  <a:pt x="279" y="497"/>
                  <a:pt x="279" y="497"/>
                </a:cubicBezTo>
                <a:cubicBezTo>
                  <a:pt x="335" y="542"/>
                  <a:pt x="409" y="567"/>
                  <a:pt x="490" y="567"/>
                </a:cubicBezTo>
                <a:cubicBezTo>
                  <a:pt x="490" y="567"/>
                  <a:pt x="490" y="567"/>
                  <a:pt x="490" y="567"/>
                </a:cubicBezTo>
                <a:cubicBezTo>
                  <a:pt x="569" y="566"/>
                  <a:pt x="643" y="542"/>
                  <a:pt x="699" y="497"/>
                </a:cubicBezTo>
                <a:cubicBezTo>
                  <a:pt x="962" y="289"/>
                  <a:pt x="962" y="289"/>
                  <a:pt x="962" y="289"/>
                </a:cubicBezTo>
                <a:lnTo>
                  <a:pt x="701" y="79"/>
                </a:ln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Freeform 10"/>
          <p:cNvSpPr>
            <a:spLocks noEditPoints="1"/>
          </p:cNvSpPr>
          <p:nvPr/>
        </p:nvSpPr>
        <p:spPr bwMode="auto">
          <a:xfrm>
            <a:off x="4568704" y="3563993"/>
            <a:ext cx="1493453" cy="953059"/>
          </a:xfrm>
          <a:custGeom>
            <a:avLst/>
            <a:gdLst>
              <a:gd name="T0" fmla="*/ 251 w 912"/>
              <a:gd name="T1" fmla="*/ 509 h 582"/>
              <a:gd name="T2" fmla="*/ 0 w 912"/>
              <a:gd name="T3" fmla="*/ 290 h 582"/>
              <a:gd name="T4" fmla="*/ 253 w 912"/>
              <a:gd name="T5" fmla="*/ 73 h 582"/>
              <a:gd name="T6" fmla="*/ 456 w 912"/>
              <a:gd name="T7" fmla="*/ 0 h 582"/>
              <a:gd name="T8" fmla="*/ 661 w 912"/>
              <a:gd name="T9" fmla="*/ 73 h 582"/>
              <a:gd name="T10" fmla="*/ 912 w 912"/>
              <a:gd name="T11" fmla="*/ 292 h 582"/>
              <a:gd name="T12" fmla="*/ 659 w 912"/>
              <a:gd name="T13" fmla="*/ 509 h 582"/>
              <a:gd name="T14" fmla="*/ 456 w 912"/>
              <a:gd name="T15" fmla="*/ 582 h 582"/>
              <a:gd name="T16" fmla="*/ 456 w 912"/>
              <a:gd name="T17" fmla="*/ 582 h 582"/>
              <a:gd name="T18" fmla="*/ 251 w 912"/>
              <a:gd name="T19" fmla="*/ 509 h 582"/>
              <a:gd name="T20" fmla="*/ 647 w 912"/>
              <a:gd name="T21" fmla="*/ 84 h 582"/>
              <a:gd name="T22" fmla="*/ 456 w 912"/>
              <a:gd name="T23" fmla="*/ 16 h 582"/>
              <a:gd name="T24" fmla="*/ 266 w 912"/>
              <a:gd name="T25" fmla="*/ 84 h 582"/>
              <a:gd name="T26" fmla="*/ 26 w 912"/>
              <a:gd name="T27" fmla="*/ 291 h 582"/>
              <a:gd name="T28" fmla="*/ 264 w 912"/>
              <a:gd name="T29" fmla="*/ 498 h 582"/>
              <a:gd name="T30" fmla="*/ 456 w 912"/>
              <a:gd name="T31" fmla="*/ 566 h 582"/>
              <a:gd name="T32" fmla="*/ 456 w 912"/>
              <a:gd name="T33" fmla="*/ 566 h 582"/>
              <a:gd name="T34" fmla="*/ 646 w 912"/>
              <a:gd name="T35" fmla="*/ 498 h 582"/>
              <a:gd name="T36" fmla="*/ 885 w 912"/>
              <a:gd name="T37" fmla="*/ 292 h 582"/>
              <a:gd name="T38" fmla="*/ 647 w 912"/>
              <a:gd name="T39" fmla="*/ 84 h 5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12" h="582">
                <a:moveTo>
                  <a:pt x="251" y="509"/>
                </a:moveTo>
                <a:cubicBezTo>
                  <a:pt x="0" y="290"/>
                  <a:pt x="0" y="290"/>
                  <a:pt x="0" y="290"/>
                </a:cubicBezTo>
                <a:cubicBezTo>
                  <a:pt x="253" y="73"/>
                  <a:pt x="253" y="73"/>
                  <a:pt x="253" y="73"/>
                </a:cubicBezTo>
                <a:cubicBezTo>
                  <a:pt x="307" y="26"/>
                  <a:pt x="379" y="0"/>
                  <a:pt x="456" y="0"/>
                </a:cubicBezTo>
                <a:cubicBezTo>
                  <a:pt x="534" y="0"/>
                  <a:pt x="606" y="26"/>
                  <a:pt x="661" y="73"/>
                </a:cubicBezTo>
                <a:cubicBezTo>
                  <a:pt x="912" y="292"/>
                  <a:pt x="912" y="292"/>
                  <a:pt x="912" y="292"/>
                </a:cubicBezTo>
                <a:cubicBezTo>
                  <a:pt x="659" y="509"/>
                  <a:pt x="659" y="509"/>
                  <a:pt x="659" y="509"/>
                </a:cubicBezTo>
                <a:cubicBezTo>
                  <a:pt x="605" y="556"/>
                  <a:pt x="533" y="582"/>
                  <a:pt x="456" y="582"/>
                </a:cubicBezTo>
                <a:cubicBezTo>
                  <a:pt x="456" y="582"/>
                  <a:pt x="456" y="582"/>
                  <a:pt x="456" y="582"/>
                </a:cubicBezTo>
                <a:cubicBezTo>
                  <a:pt x="378" y="582"/>
                  <a:pt x="306" y="556"/>
                  <a:pt x="251" y="509"/>
                </a:cubicBezTo>
                <a:close/>
                <a:moveTo>
                  <a:pt x="647" y="84"/>
                </a:moveTo>
                <a:cubicBezTo>
                  <a:pt x="597" y="40"/>
                  <a:pt x="529" y="16"/>
                  <a:pt x="456" y="16"/>
                </a:cubicBezTo>
                <a:cubicBezTo>
                  <a:pt x="384" y="16"/>
                  <a:pt x="316" y="40"/>
                  <a:pt x="266" y="84"/>
                </a:cubicBezTo>
                <a:cubicBezTo>
                  <a:pt x="26" y="291"/>
                  <a:pt x="26" y="291"/>
                  <a:pt x="26" y="291"/>
                </a:cubicBezTo>
                <a:cubicBezTo>
                  <a:pt x="264" y="498"/>
                  <a:pt x="264" y="498"/>
                  <a:pt x="264" y="498"/>
                </a:cubicBezTo>
                <a:cubicBezTo>
                  <a:pt x="315" y="542"/>
                  <a:pt x="383" y="566"/>
                  <a:pt x="456" y="566"/>
                </a:cubicBezTo>
                <a:cubicBezTo>
                  <a:pt x="456" y="566"/>
                  <a:pt x="456" y="566"/>
                  <a:pt x="456" y="566"/>
                </a:cubicBezTo>
                <a:cubicBezTo>
                  <a:pt x="528" y="566"/>
                  <a:pt x="595" y="542"/>
                  <a:pt x="646" y="498"/>
                </a:cubicBezTo>
                <a:cubicBezTo>
                  <a:pt x="885" y="292"/>
                  <a:pt x="885" y="292"/>
                  <a:pt x="885" y="292"/>
                </a:cubicBezTo>
                <a:lnTo>
                  <a:pt x="647" y="84"/>
                </a:ln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Freeform 11"/>
          <p:cNvSpPr>
            <a:spLocks noEditPoints="1"/>
          </p:cNvSpPr>
          <p:nvPr/>
        </p:nvSpPr>
        <p:spPr bwMode="auto">
          <a:xfrm>
            <a:off x="4675691" y="3559626"/>
            <a:ext cx="1386466" cy="962884"/>
          </a:xfrm>
          <a:custGeom>
            <a:avLst/>
            <a:gdLst>
              <a:gd name="T0" fmla="*/ 233 w 847"/>
              <a:gd name="T1" fmla="*/ 514 h 588"/>
              <a:gd name="T2" fmla="*/ 0 w 847"/>
              <a:gd name="T3" fmla="*/ 293 h 588"/>
              <a:gd name="T4" fmla="*/ 235 w 847"/>
              <a:gd name="T5" fmla="*/ 73 h 588"/>
              <a:gd name="T6" fmla="*/ 424 w 847"/>
              <a:gd name="T7" fmla="*/ 0 h 588"/>
              <a:gd name="T8" fmla="*/ 614 w 847"/>
              <a:gd name="T9" fmla="*/ 74 h 588"/>
              <a:gd name="T10" fmla="*/ 847 w 847"/>
              <a:gd name="T11" fmla="*/ 295 h 588"/>
              <a:gd name="T12" fmla="*/ 612 w 847"/>
              <a:gd name="T13" fmla="*/ 515 h 588"/>
              <a:gd name="T14" fmla="*/ 423 w 847"/>
              <a:gd name="T15" fmla="*/ 588 h 588"/>
              <a:gd name="T16" fmla="*/ 423 w 847"/>
              <a:gd name="T17" fmla="*/ 588 h 588"/>
              <a:gd name="T18" fmla="*/ 233 w 847"/>
              <a:gd name="T19" fmla="*/ 514 h 588"/>
              <a:gd name="T20" fmla="*/ 597 w 847"/>
              <a:gd name="T21" fmla="*/ 90 h 588"/>
              <a:gd name="T22" fmla="*/ 424 w 847"/>
              <a:gd name="T23" fmla="*/ 22 h 588"/>
              <a:gd name="T24" fmla="*/ 251 w 847"/>
              <a:gd name="T25" fmla="*/ 89 h 588"/>
              <a:gd name="T26" fmla="*/ 34 w 847"/>
              <a:gd name="T27" fmla="*/ 294 h 588"/>
              <a:gd name="T28" fmla="*/ 250 w 847"/>
              <a:gd name="T29" fmla="*/ 498 h 588"/>
              <a:gd name="T30" fmla="*/ 423 w 847"/>
              <a:gd name="T31" fmla="*/ 566 h 588"/>
              <a:gd name="T32" fmla="*/ 423 w 847"/>
              <a:gd name="T33" fmla="*/ 566 h 588"/>
              <a:gd name="T34" fmla="*/ 596 w 847"/>
              <a:gd name="T35" fmla="*/ 499 h 588"/>
              <a:gd name="T36" fmla="*/ 813 w 847"/>
              <a:gd name="T37" fmla="*/ 295 h 588"/>
              <a:gd name="T38" fmla="*/ 597 w 847"/>
              <a:gd name="T39" fmla="*/ 90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47" h="588">
                <a:moveTo>
                  <a:pt x="233" y="514"/>
                </a:moveTo>
                <a:cubicBezTo>
                  <a:pt x="0" y="293"/>
                  <a:pt x="0" y="293"/>
                  <a:pt x="0" y="293"/>
                </a:cubicBezTo>
                <a:cubicBezTo>
                  <a:pt x="235" y="73"/>
                  <a:pt x="235" y="73"/>
                  <a:pt x="235" y="73"/>
                </a:cubicBezTo>
                <a:cubicBezTo>
                  <a:pt x="285" y="26"/>
                  <a:pt x="352" y="0"/>
                  <a:pt x="424" y="0"/>
                </a:cubicBezTo>
                <a:cubicBezTo>
                  <a:pt x="496" y="0"/>
                  <a:pt x="563" y="26"/>
                  <a:pt x="614" y="74"/>
                </a:cubicBezTo>
                <a:cubicBezTo>
                  <a:pt x="847" y="295"/>
                  <a:pt x="847" y="295"/>
                  <a:pt x="847" y="295"/>
                </a:cubicBezTo>
                <a:cubicBezTo>
                  <a:pt x="612" y="515"/>
                  <a:pt x="612" y="515"/>
                  <a:pt x="612" y="515"/>
                </a:cubicBezTo>
                <a:cubicBezTo>
                  <a:pt x="562" y="562"/>
                  <a:pt x="495" y="588"/>
                  <a:pt x="423" y="588"/>
                </a:cubicBezTo>
                <a:cubicBezTo>
                  <a:pt x="423" y="588"/>
                  <a:pt x="423" y="588"/>
                  <a:pt x="423" y="588"/>
                </a:cubicBezTo>
                <a:cubicBezTo>
                  <a:pt x="351" y="588"/>
                  <a:pt x="284" y="562"/>
                  <a:pt x="233" y="514"/>
                </a:cubicBezTo>
                <a:close/>
                <a:moveTo>
                  <a:pt x="597" y="90"/>
                </a:moveTo>
                <a:cubicBezTo>
                  <a:pt x="551" y="46"/>
                  <a:pt x="489" y="22"/>
                  <a:pt x="424" y="22"/>
                </a:cubicBezTo>
                <a:cubicBezTo>
                  <a:pt x="358" y="22"/>
                  <a:pt x="297" y="46"/>
                  <a:pt x="251" y="89"/>
                </a:cubicBezTo>
                <a:cubicBezTo>
                  <a:pt x="34" y="294"/>
                  <a:pt x="34" y="294"/>
                  <a:pt x="34" y="294"/>
                </a:cubicBezTo>
                <a:cubicBezTo>
                  <a:pt x="250" y="498"/>
                  <a:pt x="250" y="498"/>
                  <a:pt x="250" y="498"/>
                </a:cubicBezTo>
                <a:cubicBezTo>
                  <a:pt x="296" y="542"/>
                  <a:pt x="358" y="566"/>
                  <a:pt x="423" y="566"/>
                </a:cubicBezTo>
                <a:cubicBezTo>
                  <a:pt x="423" y="566"/>
                  <a:pt x="423" y="566"/>
                  <a:pt x="423" y="566"/>
                </a:cubicBezTo>
                <a:cubicBezTo>
                  <a:pt x="489" y="566"/>
                  <a:pt x="550" y="542"/>
                  <a:pt x="596" y="499"/>
                </a:cubicBezTo>
                <a:cubicBezTo>
                  <a:pt x="813" y="295"/>
                  <a:pt x="813" y="295"/>
                  <a:pt x="813" y="295"/>
                </a:cubicBezTo>
                <a:lnTo>
                  <a:pt x="597" y="90"/>
                </a:ln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Freeform 12"/>
          <p:cNvSpPr>
            <a:spLocks/>
          </p:cNvSpPr>
          <p:nvPr/>
        </p:nvSpPr>
        <p:spPr bwMode="auto">
          <a:xfrm>
            <a:off x="4783770" y="3562901"/>
            <a:ext cx="1300221" cy="957426"/>
          </a:xfrm>
          <a:custGeom>
            <a:avLst/>
            <a:gdLst>
              <a:gd name="T0" fmla="*/ 397 w 794"/>
              <a:gd name="T1" fmla="*/ 585 h 585"/>
              <a:gd name="T2" fmla="*/ 219 w 794"/>
              <a:gd name="T3" fmla="*/ 511 h 585"/>
              <a:gd name="T4" fmla="*/ 0 w 794"/>
              <a:gd name="T5" fmla="*/ 291 h 585"/>
              <a:gd name="T6" fmla="*/ 220 w 794"/>
              <a:gd name="T7" fmla="*/ 72 h 585"/>
              <a:gd name="T8" fmla="*/ 397 w 794"/>
              <a:gd name="T9" fmla="*/ 0 h 585"/>
              <a:gd name="T10" fmla="*/ 575 w 794"/>
              <a:gd name="T11" fmla="*/ 73 h 585"/>
              <a:gd name="T12" fmla="*/ 794 w 794"/>
              <a:gd name="T13" fmla="*/ 293 h 585"/>
              <a:gd name="T14" fmla="*/ 574 w 794"/>
              <a:gd name="T15" fmla="*/ 512 h 585"/>
              <a:gd name="T16" fmla="*/ 397 w 794"/>
              <a:gd name="T17" fmla="*/ 585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94" h="585">
                <a:moveTo>
                  <a:pt x="397" y="585"/>
                </a:moveTo>
                <a:cubicBezTo>
                  <a:pt x="329" y="585"/>
                  <a:pt x="266" y="558"/>
                  <a:pt x="219" y="511"/>
                </a:cubicBezTo>
                <a:cubicBezTo>
                  <a:pt x="0" y="291"/>
                  <a:pt x="0" y="291"/>
                  <a:pt x="0" y="291"/>
                </a:cubicBezTo>
                <a:cubicBezTo>
                  <a:pt x="220" y="72"/>
                  <a:pt x="220" y="72"/>
                  <a:pt x="220" y="72"/>
                </a:cubicBezTo>
                <a:cubicBezTo>
                  <a:pt x="267" y="25"/>
                  <a:pt x="330" y="0"/>
                  <a:pt x="397" y="0"/>
                </a:cubicBezTo>
                <a:cubicBezTo>
                  <a:pt x="465" y="0"/>
                  <a:pt x="528" y="26"/>
                  <a:pt x="575" y="73"/>
                </a:cubicBezTo>
                <a:cubicBezTo>
                  <a:pt x="794" y="293"/>
                  <a:pt x="794" y="293"/>
                  <a:pt x="794" y="293"/>
                </a:cubicBezTo>
                <a:cubicBezTo>
                  <a:pt x="574" y="512"/>
                  <a:pt x="574" y="512"/>
                  <a:pt x="574" y="512"/>
                </a:cubicBezTo>
                <a:cubicBezTo>
                  <a:pt x="527" y="559"/>
                  <a:pt x="464" y="585"/>
                  <a:pt x="397" y="585"/>
                </a:cubicBez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Freeform 13"/>
          <p:cNvSpPr>
            <a:spLocks/>
          </p:cNvSpPr>
          <p:nvPr/>
        </p:nvSpPr>
        <p:spPr bwMode="auto">
          <a:xfrm>
            <a:off x="4806696" y="3537792"/>
            <a:ext cx="1255461" cy="1005461"/>
          </a:xfrm>
          <a:custGeom>
            <a:avLst/>
            <a:gdLst>
              <a:gd name="T0" fmla="*/ 171 w 767"/>
              <a:gd name="T1" fmla="*/ 135 h 614"/>
              <a:gd name="T2" fmla="*/ 213 w 767"/>
              <a:gd name="T3" fmla="*/ 94 h 614"/>
              <a:gd name="T4" fmla="*/ 555 w 767"/>
              <a:gd name="T5" fmla="*/ 95 h 614"/>
              <a:gd name="T6" fmla="*/ 596 w 767"/>
              <a:gd name="T7" fmla="*/ 137 h 614"/>
              <a:gd name="T8" fmla="*/ 767 w 767"/>
              <a:gd name="T9" fmla="*/ 308 h 614"/>
              <a:gd name="T10" fmla="*/ 595 w 767"/>
              <a:gd name="T11" fmla="*/ 479 h 614"/>
              <a:gd name="T12" fmla="*/ 554 w 767"/>
              <a:gd name="T13" fmla="*/ 520 h 614"/>
              <a:gd name="T14" fmla="*/ 211 w 767"/>
              <a:gd name="T15" fmla="*/ 519 h 614"/>
              <a:gd name="T16" fmla="*/ 170 w 767"/>
              <a:gd name="T17" fmla="*/ 478 h 614"/>
              <a:gd name="T18" fmla="*/ 0 w 767"/>
              <a:gd name="T19" fmla="*/ 306 h 614"/>
              <a:gd name="T20" fmla="*/ 171 w 767"/>
              <a:gd name="T21" fmla="*/ 135 h 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7" h="614">
                <a:moveTo>
                  <a:pt x="171" y="135"/>
                </a:moveTo>
                <a:cubicBezTo>
                  <a:pt x="213" y="94"/>
                  <a:pt x="213" y="94"/>
                  <a:pt x="213" y="94"/>
                </a:cubicBezTo>
                <a:cubicBezTo>
                  <a:pt x="307" y="0"/>
                  <a:pt x="461" y="1"/>
                  <a:pt x="555" y="95"/>
                </a:cubicBezTo>
                <a:cubicBezTo>
                  <a:pt x="596" y="137"/>
                  <a:pt x="596" y="137"/>
                  <a:pt x="596" y="137"/>
                </a:cubicBezTo>
                <a:cubicBezTo>
                  <a:pt x="767" y="308"/>
                  <a:pt x="767" y="308"/>
                  <a:pt x="767" y="308"/>
                </a:cubicBezTo>
                <a:cubicBezTo>
                  <a:pt x="595" y="479"/>
                  <a:pt x="595" y="479"/>
                  <a:pt x="595" y="479"/>
                </a:cubicBezTo>
                <a:cubicBezTo>
                  <a:pt x="554" y="520"/>
                  <a:pt x="554" y="520"/>
                  <a:pt x="554" y="520"/>
                </a:cubicBezTo>
                <a:cubicBezTo>
                  <a:pt x="459" y="614"/>
                  <a:pt x="305" y="613"/>
                  <a:pt x="211" y="519"/>
                </a:cubicBezTo>
                <a:cubicBezTo>
                  <a:pt x="170" y="478"/>
                  <a:pt x="170" y="478"/>
                  <a:pt x="170" y="478"/>
                </a:cubicBezTo>
                <a:cubicBezTo>
                  <a:pt x="0" y="306"/>
                  <a:pt x="0" y="306"/>
                  <a:pt x="0" y="306"/>
                </a:cubicBezTo>
                <a:lnTo>
                  <a:pt x="171" y="135"/>
                </a:lnTo>
                <a:close/>
              </a:path>
            </a:pathLst>
          </a:custGeom>
          <a:solidFill>
            <a:srgbClr val="FFBE3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Freeform 14"/>
          <p:cNvSpPr>
            <a:spLocks noEditPoints="1"/>
          </p:cNvSpPr>
          <p:nvPr/>
        </p:nvSpPr>
        <p:spPr bwMode="auto">
          <a:xfrm>
            <a:off x="5628750" y="2276872"/>
            <a:ext cx="931225" cy="1729261"/>
          </a:xfrm>
          <a:custGeom>
            <a:avLst/>
            <a:gdLst>
              <a:gd name="T0" fmla="*/ 569 w 569"/>
              <a:gd name="T1" fmla="*/ 528 h 1056"/>
              <a:gd name="T2" fmla="*/ 569 w 569"/>
              <a:gd name="T3" fmla="*/ 528 h 1056"/>
              <a:gd name="T4" fmla="*/ 499 w 569"/>
              <a:gd name="T5" fmla="*/ 763 h 1056"/>
              <a:gd name="T6" fmla="*/ 286 w 569"/>
              <a:gd name="T7" fmla="*/ 1056 h 1056"/>
              <a:gd name="T8" fmla="*/ 72 w 569"/>
              <a:gd name="T9" fmla="*/ 764 h 1056"/>
              <a:gd name="T10" fmla="*/ 0 w 569"/>
              <a:gd name="T11" fmla="*/ 528 h 1056"/>
              <a:gd name="T12" fmla="*/ 71 w 569"/>
              <a:gd name="T13" fmla="*/ 293 h 1056"/>
              <a:gd name="T14" fmla="*/ 284 w 569"/>
              <a:gd name="T15" fmla="*/ 0 h 1056"/>
              <a:gd name="T16" fmla="*/ 498 w 569"/>
              <a:gd name="T17" fmla="*/ 291 h 1056"/>
              <a:gd name="T18" fmla="*/ 569 w 569"/>
              <a:gd name="T19" fmla="*/ 528 h 1056"/>
              <a:gd name="T20" fmla="*/ 286 w 569"/>
              <a:gd name="T21" fmla="*/ 1050 h 1056"/>
              <a:gd name="T22" fmla="*/ 497 w 569"/>
              <a:gd name="T23" fmla="*/ 760 h 1056"/>
              <a:gd name="T24" fmla="*/ 566 w 569"/>
              <a:gd name="T25" fmla="*/ 528 h 1056"/>
              <a:gd name="T26" fmla="*/ 566 w 569"/>
              <a:gd name="T27" fmla="*/ 528 h 1056"/>
              <a:gd name="T28" fmla="*/ 496 w 569"/>
              <a:gd name="T29" fmla="*/ 294 h 1056"/>
              <a:gd name="T30" fmla="*/ 284 w 569"/>
              <a:gd name="T31" fmla="*/ 6 h 1056"/>
              <a:gd name="T32" fmla="*/ 73 w 569"/>
              <a:gd name="T33" fmla="*/ 296 h 1056"/>
              <a:gd name="T34" fmla="*/ 3 w 569"/>
              <a:gd name="T35" fmla="*/ 528 h 1056"/>
              <a:gd name="T36" fmla="*/ 74 w 569"/>
              <a:gd name="T37" fmla="*/ 761 h 1056"/>
              <a:gd name="T38" fmla="*/ 286 w 569"/>
              <a:gd name="T39" fmla="*/ 1050 h 10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69" h="1056">
                <a:moveTo>
                  <a:pt x="569" y="528"/>
                </a:moveTo>
                <a:cubicBezTo>
                  <a:pt x="569" y="528"/>
                  <a:pt x="569" y="528"/>
                  <a:pt x="569" y="528"/>
                </a:cubicBezTo>
                <a:cubicBezTo>
                  <a:pt x="569" y="617"/>
                  <a:pt x="544" y="700"/>
                  <a:pt x="499" y="763"/>
                </a:cubicBezTo>
                <a:cubicBezTo>
                  <a:pt x="286" y="1056"/>
                  <a:pt x="286" y="1056"/>
                  <a:pt x="286" y="1056"/>
                </a:cubicBezTo>
                <a:cubicBezTo>
                  <a:pt x="72" y="764"/>
                  <a:pt x="72" y="764"/>
                  <a:pt x="72" y="764"/>
                </a:cubicBezTo>
                <a:cubicBezTo>
                  <a:pt x="26" y="702"/>
                  <a:pt x="0" y="618"/>
                  <a:pt x="0" y="528"/>
                </a:cubicBezTo>
                <a:cubicBezTo>
                  <a:pt x="0" y="439"/>
                  <a:pt x="25" y="355"/>
                  <a:pt x="71" y="293"/>
                </a:cubicBezTo>
                <a:cubicBezTo>
                  <a:pt x="284" y="0"/>
                  <a:pt x="284" y="0"/>
                  <a:pt x="284" y="0"/>
                </a:cubicBezTo>
                <a:cubicBezTo>
                  <a:pt x="498" y="291"/>
                  <a:pt x="498" y="291"/>
                  <a:pt x="498" y="291"/>
                </a:cubicBezTo>
                <a:cubicBezTo>
                  <a:pt x="544" y="354"/>
                  <a:pt x="569" y="438"/>
                  <a:pt x="569" y="528"/>
                </a:cubicBezTo>
                <a:close/>
                <a:moveTo>
                  <a:pt x="286" y="1050"/>
                </a:moveTo>
                <a:cubicBezTo>
                  <a:pt x="497" y="760"/>
                  <a:pt x="497" y="760"/>
                  <a:pt x="497" y="760"/>
                </a:cubicBezTo>
                <a:cubicBezTo>
                  <a:pt x="541" y="698"/>
                  <a:pt x="566" y="615"/>
                  <a:pt x="566" y="528"/>
                </a:cubicBezTo>
                <a:cubicBezTo>
                  <a:pt x="566" y="528"/>
                  <a:pt x="566" y="528"/>
                  <a:pt x="566" y="528"/>
                </a:cubicBezTo>
                <a:cubicBezTo>
                  <a:pt x="566" y="439"/>
                  <a:pt x="541" y="356"/>
                  <a:pt x="496" y="294"/>
                </a:cubicBezTo>
                <a:cubicBezTo>
                  <a:pt x="284" y="6"/>
                  <a:pt x="284" y="6"/>
                  <a:pt x="284" y="6"/>
                </a:cubicBezTo>
                <a:cubicBezTo>
                  <a:pt x="73" y="296"/>
                  <a:pt x="73" y="296"/>
                  <a:pt x="73" y="296"/>
                </a:cubicBezTo>
                <a:cubicBezTo>
                  <a:pt x="28" y="358"/>
                  <a:pt x="3" y="440"/>
                  <a:pt x="3" y="528"/>
                </a:cubicBezTo>
                <a:cubicBezTo>
                  <a:pt x="3" y="616"/>
                  <a:pt x="28" y="699"/>
                  <a:pt x="74" y="761"/>
                </a:cubicBezTo>
                <a:lnTo>
                  <a:pt x="286" y="1050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Freeform 15"/>
          <p:cNvSpPr>
            <a:spLocks noEditPoints="1"/>
          </p:cNvSpPr>
          <p:nvPr/>
        </p:nvSpPr>
        <p:spPr bwMode="auto">
          <a:xfrm>
            <a:off x="5625475" y="2401326"/>
            <a:ext cx="943233" cy="1604807"/>
          </a:xfrm>
          <a:custGeom>
            <a:avLst/>
            <a:gdLst>
              <a:gd name="T0" fmla="*/ 575 w 576"/>
              <a:gd name="T1" fmla="*/ 490 h 980"/>
              <a:gd name="T2" fmla="*/ 575 w 576"/>
              <a:gd name="T3" fmla="*/ 490 h 980"/>
              <a:gd name="T4" fmla="*/ 504 w 576"/>
              <a:gd name="T5" fmla="*/ 708 h 980"/>
              <a:gd name="T6" fmla="*/ 288 w 576"/>
              <a:gd name="T7" fmla="*/ 980 h 980"/>
              <a:gd name="T8" fmla="*/ 72 w 576"/>
              <a:gd name="T9" fmla="*/ 710 h 980"/>
              <a:gd name="T10" fmla="*/ 0 w 576"/>
              <a:gd name="T11" fmla="*/ 490 h 980"/>
              <a:gd name="T12" fmla="*/ 72 w 576"/>
              <a:gd name="T13" fmla="*/ 272 h 980"/>
              <a:gd name="T14" fmla="*/ 287 w 576"/>
              <a:gd name="T15" fmla="*/ 0 h 980"/>
              <a:gd name="T16" fmla="*/ 503 w 576"/>
              <a:gd name="T17" fmla="*/ 270 h 980"/>
              <a:gd name="T18" fmla="*/ 575 w 576"/>
              <a:gd name="T19" fmla="*/ 490 h 980"/>
              <a:gd name="T20" fmla="*/ 288 w 576"/>
              <a:gd name="T21" fmla="*/ 963 h 980"/>
              <a:gd name="T22" fmla="*/ 497 w 576"/>
              <a:gd name="T23" fmla="*/ 700 h 980"/>
              <a:gd name="T24" fmla="*/ 566 w 576"/>
              <a:gd name="T25" fmla="*/ 490 h 980"/>
              <a:gd name="T26" fmla="*/ 566 w 576"/>
              <a:gd name="T27" fmla="*/ 490 h 980"/>
              <a:gd name="T28" fmla="*/ 497 w 576"/>
              <a:gd name="T29" fmla="*/ 279 h 980"/>
              <a:gd name="T30" fmla="*/ 287 w 576"/>
              <a:gd name="T31" fmla="*/ 17 h 980"/>
              <a:gd name="T32" fmla="*/ 78 w 576"/>
              <a:gd name="T33" fmla="*/ 280 h 980"/>
              <a:gd name="T34" fmla="*/ 9 w 576"/>
              <a:gd name="T35" fmla="*/ 490 h 980"/>
              <a:gd name="T36" fmla="*/ 79 w 576"/>
              <a:gd name="T37" fmla="*/ 701 h 980"/>
              <a:gd name="T38" fmla="*/ 288 w 576"/>
              <a:gd name="T39" fmla="*/ 963 h 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76" h="980">
                <a:moveTo>
                  <a:pt x="575" y="490"/>
                </a:moveTo>
                <a:cubicBezTo>
                  <a:pt x="575" y="490"/>
                  <a:pt x="575" y="490"/>
                  <a:pt x="575" y="490"/>
                </a:cubicBezTo>
                <a:cubicBezTo>
                  <a:pt x="575" y="573"/>
                  <a:pt x="550" y="650"/>
                  <a:pt x="504" y="708"/>
                </a:cubicBezTo>
                <a:cubicBezTo>
                  <a:pt x="288" y="980"/>
                  <a:pt x="288" y="980"/>
                  <a:pt x="288" y="980"/>
                </a:cubicBezTo>
                <a:cubicBezTo>
                  <a:pt x="72" y="710"/>
                  <a:pt x="72" y="710"/>
                  <a:pt x="72" y="710"/>
                </a:cubicBezTo>
                <a:cubicBezTo>
                  <a:pt x="25" y="652"/>
                  <a:pt x="0" y="574"/>
                  <a:pt x="0" y="490"/>
                </a:cubicBezTo>
                <a:cubicBezTo>
                  <a:pt x="0" y="408"/>
                  <a:pt x="25" y="330"/>
                  <a:pt x="72" y="272"/>
                </a:cubicBezTo>
                <a:cubicBezTo>
                  <a:pt x="287" y="0"/>
                  <a:pt x="287" y="0"/>
                  <a:pt x="287" y="0"/>
                </a:cubicBezTo>
                <a:cubicBezTo>
                  <a:pt x="503" y="270"/>
                  <a:pt x="503" y="270"/>
                  <a:pt x="503" y="270"/>
                </a:cubicBezTo>
                <a:cubicBezTo>
                  <a:pt x="550" y="329"/>
                  <a:pt x="576" y="407"/>
                  <a:pt x="575" y="490"/>
                </a:cubicBezTo>
                <a:close/>
                <a:moveTo>
                  <a:pt x="288" y="963"/>
                </a:moveTo>
                <a:cubicBezTo>
                  <a:pt x="497" y="700"/>
                  <a:pt x="497" y="700"/>
                  <a:pt x="497" y="700"/>
                </a:cubicBezTo>
                <a:cubicBezTo>
                  <a:pt x="541" y="644"/>
                  <a:pt x="566" y="569"/>
                  <a:pt x="566" y="490"/>
                </a:cubicBezTo>
                <a:cubicBezTo>
                  <a:pt x="566" y="490"/>
                  <a:pt x="566" y="490"/>
                  <a:pt x="566" y="490"/>
                </a:cubicBezTo>
                <a:cubicBezTo>
                  <a:pt x="566" y="410"/>
                  <a:pt x="541" y="335"/>
                  <a:pt x="497" y="279"/>
                </a:cubicBezTo>
                <a:cubicBezTo>
                  <a:pt x="287" y="17"/>
                  <a:pt x="287" y="17"/>
                  <a:pt x="287" y="17"/>
                </a:cubicBezTo>
                <a:cubicBezTo>
                  <a:pt x="78" y="280"/>
                  <a:pt x="78" y="280"/>
                  <a:pt x="78" y="280"/>
                </a:cubicBezTo>
                <a:cubicBezTo>
                  <a:pt x="34" y="336"/>
                  <a:pt x="10" y="411"/>
                  <a:pt x="9" y="490"/>
                </a:cubicBezTo>
                <a:cubicBezTo>
                  <a:pt x="9" y="570"/>
                  <a:pt x="34" y="645"/>
                  <a:pt x="79" y="701"/>
                </a:cubicBezTo>
                <a:lnTo>
                  <a:pt x="288" y="963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Freeform 16"/>
          <p:cNvSpPr>
            <a:spLocks noEditPoints="1"/>
          </p:cNvSpPr>
          <p:nvPr/>
        </p:nvSpPr>
        <p:spPr bwMode="auto">
          <a:xfrm>
            <a:off x="5618925" y="2514864"/>
            <a:ext cx="954150" cy="1491269"/>
          </a:xfrm>
          <a:custGeom>
            <a:avLst/>
            <a:gdLst>
              <a:gd name="T0" fmla="*/ 582 w 583"/>
              <a:gd name="T1" fmla="*/ 455 h 911"/>
              <a:gd name="T2" fmla="*/ 582 w 583"/>
              <a:gd name="T3" fmla="*/ 455 h 911"/>
              <a:gd name="T4" fmla="*/ 510 w 583"/>
              <a:gd name="T5" fmla="*/ 659 h 911"/>
              <a:gd name="T6" fmla="*/ 292 w 583"/>
              <a:gd name="T7" fmla="*/ 911 h 911"/>
              <a:gd name="T8" fmla="*/ 73 w 583"/>
              <a:gd name="T9" fmla="*/ 660 h 911"/>
              <a:gd name="T10" fmla="*/ 0 w 583"/>
              <a:gd name="T11" fmla="*/ 455 h 911"/>
              <a:gd name="T12" fmla="*/ 73 w 583"/>
              <a:gd name="T13" fmla="*/ 252 h 911"/>
              <a:gd name="T14" fmla="*/ 291 w 583"/>
              <a:gd name="T15" fmla="*/ 0 h 911"/>
              <a:gd name="T16" fmla="*/ 509 w 583"/>
              <a:gd name="T17" fmla="*/ 251 h 911"/>
              <a:gd name="T18" fmla="*/ 582 w 583"/>
              <a:gd name="T19" fmla="*/ 455 h 911"/>
              <a:gd name="T20" fmla="*/ 292 w 583"/>
              <a:gd name="T21" fmla="*/ 885 h 911"/>
              <a:gd name="T22" fmla="*/ 498 w 583"/>
              <a:gd name="T23" fmla="*/ 645 h 911"/>
              <a:gd name="T24" fmla="*/ 566 w 583"/>
              <a:gd name="T25" fmla="*/ 455 h 911"/>
              <a:gd name="T26" fmla="*/ 566 w 583"/>
              <a:gd name="T27" fmla="*/ 455 h 911"/>
              <a:gd name="T28" fmla="*/ 498 w 583"/>
              <a:gd name="T29" fmla="*/ 264 h 911"/>
              <a:gd name="T30" fmla="*/ 291 w 583"/>
              <a:gd name="T31" fmla="*/ 26 h 911"/>
              <a:gd name="T32" fmla="*/ 84 w 583"/>
              <a:gd name="T33" fmla="*/ 265 h 911"/>
              <a:gd name="T34" fmla="*/ 16 w 583"/>
              <a:gd name="T35" fmla="*/ 455 h 911"/>
              <a:gd name="T36" fmla="*/ 85 w 583"/>
              <a:gd name="T37" fmla="*/ 647 h 911"/>
              <a:gd name="T38" fmla="*/ 292 w 583"/>
              <a:gd name="T39" fmla="*/ 885 h 9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3" h="911">
                <a:moveTo>
                  <a:pt x="582" y="455"/>
                </a:moveTo>
                <a:cubicBezTo>
                  <a:pt x="582" y="455"/>
                  <a:pt x="582" y="455"/>
                  <a:pt x="582" y="455"/>
                </a:cubicBezTo>
                <a:cubicBezTo>
                  <a:pt x="582" y="532"/>
                  <a:pt x="557" y="604"/>
                  <a:pt x="510" y="659"/>
                </a:cubicBezTo>
                <a:cubicBezTo>
                  <a:pt x="292" y="911"/>
                  <a:pt x="292" y="911"/>
                  <a:pt x="292" y="911"/>
                </a:cubicBezTo>
                <a:cubicBezTo>
                  <a:pt x="73" y="660"/>
                  <a:pt x="73" y="660"/>
                  <a:pt x="73" y="660"/>
                </a:cubicBezTo>
                <a:cubicBezTo>
                  <a:pt x="26" y="606"/>
                  <a:pt x="0" y="533"/>
                  <a:pt x="0" y="455"/>
                </a:cubicBezTo>
                <a:cubicBezTo>
                  <a:pt x="0" y="379"/>
                  <a:pt x="26" y="306"/>
                  <a:pt x="73" y="252"/>
                </a:cubicBezTo>
                <a:cubicBezTo>
                  <a:pt x="291" y="0"/>
                  <a:pt x="291" y="0"/>
                  <a:pt x="291" y="0"/>
                </a:cubicBezTo>
                <a:cubicBezTo>
                  <a:pt x="509" y="251"/>
                  <a:pt x="509" y="251"/>
                  <a:pt x="509" y="251"/>
                </a:cubicBezTo>
                <a:cubicBezTo>
                  <a:pt x="557" y="305"/>
                  <a:pt x="583" y="378"/>
                  <a:pt x="582" y="455"/>
                </a:cubicBezTo>
                <a:close/>
                <a:moveTo>
                  <a:pt x="292" y="885"/>
                </a:moveTo>
                <a:cubicBezTo>
                  <a:pt x="498" y="645"/>
                  <a:pt x="498" y="645"/>
                  <a:pt x="498" y="645"/>
                </a:cubicBezTo>
                <a:cubicBezTo>
                  <a:pt x="542" y="595"/>
                  <a:pt x="566" y="527"/>
                  <a:pt x="566" y="455"/>
                </a:cubicBezTo>
                <a:cubicBezTo>
                  <a:pt x="566" y="455"/>
                  <a:pt x="566" y="455"/>
                  <a:pt x="566" y="455"/>
                </a:cubicBezTo>
                <a:cubicBezTo>
                  <a:pt x="566" y="383"/>
                  <a:pt x="542" y="315"/>
                  <a:pt x="498" y="264"/>
                </a:cubicBezTo>
                <a:cubicBezTo>
                  <a:pt x="291" y="26"/>
                  <a:pt x="291" y="26"/>
                  <a:pt x="291" y="26"/>
                </a:cubicBezTo>
                <a:cubicBezTo>
                  <a:pt x="84" y="265"/>
                  <a:pt x="84" y="265"/>
                  <a:pt x="84" y="265"/>
                </a:cubicBezTo>
                <a:cubicBezTo>
                  <a:pt x="41" y="316"/>
                  <a:pt x="16" y="383"/>
                  <a:pt x="16" y="455"/>
                </a:cubicBezTo>
                <a:cubicBezTo>
                  <a:pt x="16" y="528"/>
                  <a:pt x="41" y="596"/>
                  <a:pt x="85" y="647"/>
                </a:cubicBezTo>
                <a:lnTo>
                  <a:pt x="292" y="885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Freeform 17"/>
          <p:cNvSpPr>
            <a:spLocks noEditPoints="1"/>
          </p:cNvSpPr>
          <p:nvPr/>
        </p:nvSpPr>
        <p:spPr bwMode="auto">
          <a:xfrm>
            <a:off x="5613466" y="2620760"/>
            <a:ext cx="965067" cy="1385374"/>
          </a:xfrm>
          <a:custGeom>
            <a:avLst/>
            <a:gdLst>
              <a:gd name="T0" fmla="*/ 589 w 589"/>
              <a:gd name="T1" fmla="*/ 423 h 846"/>
              <a:gd name="T2" fmla="*/ 589 w 589"/>
              <a:gd name="T3" fmla="*/ 423 h 846"/>
              <a:gd name="T4" fmla="*/ 515 w 589"/>
              <a:gd name="T5" fmla="*/ 612 h 846"/>
              <a:gd name="T6" fmla="*/ 295 w 589"/>
              <a:gd name="T7" fmla="*/ 846 h 846"/>
              <a:gd name="T8" fmla="*/ 74 w 589"/>
              <a:gd name="T9" fmla="*/ 613 h 846"/>
              <a:gd name="T10" fmla="*/ 0 w 589"/>
              <a:gd name="T11" fmla="*/ 423 h 846"/>
              <a:gd name="T12" fmla="*/ 74 w 589"/>
              <a:gd name="T13" fmla="*/ 234 h 846"/>
              <a:gd name="T14" fmla="*/ 294 w 589"/>
              <a:gd name="T15" fmla="*/ 0 h 846"/>
              <a:gd name="T16" fmla="*/ 515 w 589"/>
              <a:gd name="T17" fmla="*/ 233 h 846"/>
              <a:gd name="T18" fmla="*/ 589 w 589"/>
              <a:gd name="T19" fmla="*/ 423 h 846"/>
              <a:gd name="T20" fmla="*/ 295 w 589"/>
              <a:gd name="T21" fmla="*/ 812 h 846"/>
              <a:gd name="T22" fmla="*/ 499 w 589"/>
              <a:gd name="T23" fmla="*/ 595 h 846"/>
              <a:gd name="T24" fmla="*/ 566 w 589"/>
              <a:gd name="T25" fmla="*/ 423 h 846"/>
              <a:gd name="T26" fmla="*/ 566 w 589"/>
              <a:gd name="T27" fmla="*/ 423 h 846"/>
              <a:gd name="T28" fmla="*/ 499 w 589"/>
              <a:gd name="T29" fmla="*/ 250 h 846"/>
              <a:gd name="T30" fmla="*/ 294 w 589"/>
              <a:gd name="T31" fmla="*/ 34 h 846"/>
              <a:gd name="T32" fmla="*/ 90 w 589"/>
              <a:gd name="T33" fmla="*/ 251 h 846"/>
              <a:gd name="T34" fmla="*/ 23 w 589"/>
              <a:gd name="T35" fmla="*/ 423 h 846"/>
              <a:gd name="T36" fmla="*/ 90 w 589"/>
              <a:gd name="T37" fmla="*/ 596 h 846"/>
              <a:gd name="T38" fmla="*/ 295 w 589"/>
              <a:gd name="T39" fmla="*/ 812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89" h="846">
                <a:moveTo>
                  <a:pt x="589" y="423"/>
                </a:moveTo>
                <a:cubicBezTo>
                  <a:pt x="589" y="423"/>
                  <a:pt x="589" y="423"/>
                  <a:pt x="589" y="423"/>
                </a:cubicBezTo>
                <a:cubicBezTo>
                  <a:pt x="589" y="494"/>
                  <a:pt x="562" y="562"/>
                  <a:pt x="515" y="612"/>
                </a:cubicBezTo>
                <a:cubicBezTo>
                  <a:pt x="295" y="846"/>
                  <a:pt x="295" y="846"/>
                  <a:pt x="295" y="846"/>
                </a:cubicBezTo>
                <a:cubicBezTo>
                  <a:pt x="74" y="613"/>
                  <a:pt x="74" y="613"/>
                  <a:pt x="74" y="613"/>
                </a:cubicBezTo>
                <a:cubicBezTo>
                  <a:pt x="26" y="563"/>
                  <a:pt x="0" y="495"/>
                  <a:pt x="0" y="423"/>
                </a:cubicBezTo>
                <a:cubicBezTo>
                  <a:pt x="0" y="352"/>
                  <a:pt x="26" y="284"/>
                  <a:pt x="74" y="234"/>
                </a:cubicBezTo>
                <a:cubicBezTo>
                  <a:pt x="294" y="0"/>
                  <a:pt x="294" y="0"/>
                  <a:pt x="294" y="0"/>
                </a:cubicBezTo>
                <a:cubicBezTo>
                  <a:pt x="515" y="233"/>
                  <a:pt x="515" y="233"/>
                  <a:pt x="515" y="233"/>
                </a:cubicBezTo>
                <a:cubicBezTo>
                  <a:pt x="562" y="283"/>
                  <a:pt x="589" y="351"/>
                  <a:pt x="589" y="423"/>
                </a:cubicBezTo>
                <a:close/>
                <a:moveTo>
                  <a:pt x="295" y="812"/>
                </a:moveTo>
                <a:cubicBezTo>
                  <a:pt x="499" y="595"/>
                  <a:pt x="499" y="595"/>
                  <a:pt x="499" y="595"/>
                </a:cubicBezTo>
                <a:cubicBezTo>
                  <a:pt x="542" y="549"/>
                  <a:pt x="566" y="488"/>
                  <a:pt x="566" y="423"/>
                </a:cubicBezTo>
                <a:cubicBezTo>
                  <a:pt x="566" y="423"/>
                  <a:pt x="566" y="423"/>
                  <a:pt x="566" y="423"/>
                </a:cubicBezTo>
                <a:cubicBezTo>
                  <a:pt x="566" y="357"/>
                  <a:pt x="542" y="296"/>
                  <a:pt x="499" y="250"/>
                </a:cubicBezTo>
                <a:cubicBezTo>
                  <a:pt x="294" y="34"/>
                  <a:pt x="294" y="34"/>
                  <a:pt x="294" y="34"/>
                </a:cubicBezTo>
                <a:cubicBezTo>
                  <a:pt x="90" y="251"/>
                  <a:pt x="90" y="251"/>
                  <a:pt x="90" y="251"/>
                </a:cubicBezTo>
                <a:cubicBezTo>
                  <a:pt x="46" y="297"/>
                  <a:pt x="23" y="358"/>
                  <a:pt x="23" y="423"/>
                </a:cubicBezTo>
                <a:cubicBezTo>
                  <a:pt x="22" y="489"/>
                  <a:pt x="46" y="550"/>
                  <a:pt x="90" y="596"/>
                </a:cubicBezTo>
                <a:lnTo>
                  <a:pt x="295" y="812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Freeform 18"/>
          <p:cNvSpPr>
            <a:spLocks/>
          </p:cNvSpPr>
          <p:nvPr/>
        </p:nvSpPr>
        <p:spPr bwMode="auto">
          <a:xfrm>
            <a:off x="5576348" y="2728838"/>
            <a:ext cx="1039303" cy="1299129"/>
          </a:xfrm>
          <a:custGeom>
            <a:avLst/>
            <a:gdLst>
              <a:gd name="T0" fmla="*/ 98 w 635"/>
              <a:gd name="T1" fmla="*/ 574 h 793"/>
              <a:gd name="T2" fmla="*/ 98 w 635"/>
              <a:gd name="T3" fmla="*/ 219 h 793"/>
              <a:gd name="T4" fmla="*/ 317 w 635"/>
              <a:gd name="T5" fmla="*/ 0 h 793"/>
              <a:gd name="T6" fmla="*/ 537 w 635"/>
              <a:gd name="T7" fmla="*/ 219 h 793"/>
              <a:gd name="T8" fmla="*/ 537 w 635"/>
              <a:gd name="T9" fmla="*/ 574 h 793"/>
              <a:gd name="T10" fmla="*/ 317 w 635"/>
              <a:gd name="T11" fmla="*/ 793 h 793"/>
              <a:gd name="T12" fmla="*/ 98 w 635"/>
              <a:gd name="T13" fmla="*/ 574 h 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35" h="793">
                <a:moveTo>
                  <a:pt x="98" y="574"/>
                </a:moveTo>
                <a:cubicBezTo>
                  <a:pt x="0" y="476"/>
                  <a:pt x="0" y="317"/>
                  <a:pt x="98" y="219"/>
                </a:cubicBezTo>
                <a:cubicBezTo>
                  <a:pt x="317" y="0"/>
                  <a:pt x="317" y="0"/>
                  <a:pt x="317" y="0"/>
                </a:cubicBezTo>
                <a:cubicBezTo>
                  <a:pt x="537" y="219"/>
                  <a:pt x="537" y="219"/>
                  <a:pt x="537" y="219"/>
                </a:cubicBezTo>
                <a:cubicBezTo>
                  <a:pt x="635" y="317"/>
                  <a:pt x="635" y="476"/>
                  <a:pt x="537" y="574"/>
                </a:cubicBezTo>
                <a:cubicBezTo>
                  <a:pt x="317" y="793"/>
                  <a:pt x="317" y="793"/>
                  <a:pt x="317" y="793"/>
                </a:cubicBezTo>
                <a:lnTo>
                  <a:pt x="98" y="57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Freeform 19"/>
          <p:cNvSpPr>
            <a:spLocks/>
          </p:cNvSpPr>
          <p:nvPr/>
        </p:nvSpPr>
        <p:spPr bwMode="auto">
          <a:xfrm>
            <a:off x="5593815" y="2750672"/>
            <a:ext cx="1004369" cy="1255461"/>
          </a:xfrm>
          <a:custGeom>
            <a:avLst/>
            <a:gdLst>
              <a:gd name="T0" fmla="*/ 477 w 613"/>
              <a:gd name="T1" fmla="*/ 171 h 767"/>
              <a:gd name="T2" fmla="*/ 519 w 613"/>
              <a:gd name="T3" fmla="*/ 212 h 767"/>
              <a:gd name="T4" fmla="*/ 519 w 613"/>
              <a:gd name="T5" fmla="*/ 555 h 767"/>
              <a:gd name="T6" fmla="*/ 477 w 613"/>
              <a:gd name="T7" fmla="*/ 596 h 767"/>
              <a:gd name="T8" fmla="*/ 306 w 613"/>
              <a:gd name="T9" fmla="*/ 767 h 767"/>
              <a:gd name="T10" fmla="*/ 135 w 613"/>
              <a:gd name="T11" fmla="*/ 596 h 767"/>
              <a:gd name="T12" fmla="*/ 94 w 613"/>
              <a:gd name="T13" fmla="*/ 555 h 767"/>
              <a:gd name="T14" fmla="*/ 94 w 613"/>
              <a:gd name="T15" fmla="*/ 212 h 767"/>
              <a:gd name="T16" fmla="*/ 135 w 613"/>
              <a:gd name="T17" fmla="*/ 171 h 767"/>
              <a:gd name="T18" fmla="*/ 306 w 613"/>
              <a:gd name="T19" fmla="*/ 0 h 767"/>
              <a:gd name="T20" fmla="*/ 477 w 613"/>
              <a:gd name="T21" fmla="*/ 171 h 7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3" h="767">
                <a:moveTo>
                  <a:pt x="477" y="171"/>
                </a:moveTo>
                <a:cubicBezTo>
                  <a:pt x="519" y="212"/>
                  <a:pt x="519" y="212"/>
                  <a:pt x="519" y="212"/>
                </a:cubicBezTo>
                <a:cubicBezTo>
                  <a:pt x="613" y="307"/>
                  <a:pt x="613" y="461"/>
                  <a:pt x="519" y="555"/>
                </a:cubicBezTo>
                <a:cubicBezTo>
                  <a:pt x="477" y="596"/>
                  <a:pt x="477" y="596"/>
                  <a:pt x="477" y="596"/>
                </a:cubicBezTo>
                <a:cubicBezTo>
                  <a:pt x="306" y="767"/>
                  <a:pt x="306" y="767"/>
                  <a:pt x="306" y="767"/>
                </a:cubicBezTo>
                <a:cubicBezTo>
                  <a:pt x="135" y="596"/>
                  <a:pt x="135" y="596"/>
                  <a:pt x="135" y="596"/>
                </a:cubicBezTo>
                <a:cubicBezTo>
                  <a:pt x="94" y="555"/>
                  <a:pt x="94" y="555"/>
                  <a:pt x="94" y="555"/>
                </a:cubicBezTo>
                <a:cubicBezTo>
                  <a:pt x="0" y="461"/>
                  <a:pt x="0" y="307"/>
                  <a:pt x="94" y="212"/>
                </a:cubicBezTo>
                <a:cubicBezTo>
                  <a:pt x="135" y="171"/>
                  <a:pt x="135" y="171"/>
                  <a:pt x="135" y="171"/>
                </a:cubicBezTo>
                <a:cubicBezTo>
                  <a:pt x="306" y="0"/>
                  <a:pt x="306" y="0"/>
                  <a:pt x="306" y="0"/>
                </a:cubicBezTo>
                <a:lnTo>
                  <a:pt x="477" y="171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Freeform 20"/>
          <p:cNvSpPr>
            <a:spLocks noEditPoints="1"/>
          </p:cNvSpPr>
          <p:nvPr/>
        </p:nvSpPr>
        <p:spPr bwMode="auto">
          <a:xfrm>
            <a:off x="6129843" y="3573818"/>
            <a:ext cx="1730353" cy="933408"/>
          </a:xfrm>
          <a:custGeom>
            <a:avLst/>
            <a:gdLst>
              <a:gd name="T0" fmla="*/ 529 w 1057"/>
              <a:gd name="T1" fmla="*/ 570 h 570"/>
              <a:gd name="T2" fmla="*/ 529 w 1057"/>
              <a:gd name="T3" fmla="*/ 570 h 570"/>
              <a:gd name="T4" fmla="*/ 293 w 1057"/>
              <a:gd name="T5" fmla="*/ 499 h 570"/>
              <a:gd name="T6" fmla="*/ 0 w 1057"/>
              <a:gd name="T7" fmla="*/ 286 h 570"/>
              <a:gd name="T8" fmla="*/ 292 w 1057"/>
              <a:gd name="T9" fmla="*/ 72 h 570"/>
              <a:gd name="T10" fmla="*/ 528 w 1057"/>
              <a:gd name="T11" fmla="*/ 0 h 570"/>
              <a:gd name="T12" fmla="*/ 763 w 1057"/>
              <a:gd name="T13" fmla="*/ 71 h 570"/>
              <a:gd name="T14" fmla="*/ 1057 w 1057"/>
              <a:gd name="T15" fmla="*/ 284 h 570"/>
              <a:gd name="T16" fmla="*/ 765 w 1057"/>
              <a:gd name="T17" fmla="*/ 498 h 570"/>
              <a:gd name="T18" fmla="*/ 529 w 1057"/>
              <a:gd name="T19" fmla="*/ 570 h 570"/>
              <a:gd name="T20" fmla="*/ 6 w 1057"/>
              <a:gd name="T21" fmla="*/ 286 h 570"/>
              <a:gd name="T22" fmla="*/ 296 w 1057"/>
              <a:gd name="T23" fmla="*/ 497 h 570"/>
              <a:gd name="T24" fmla="*/ 529 w 1057"/>
              <a:gd name="T25" fmla="*/ 566 h 570"/>
              <a:gd name="T26" fmla="*/ 529 w 1057"/>
              <a:gd name="T27" fmla="*/ 566 h 570"/>
              <a:gd name="T28" fmla="*/ 762 w 1057"/>
              <a:gd name="T29" fmla="*/ 496 h 570"/>
              <a:gd name="T30" fmla="*/ 1050 w 1057"/>
              <a:gd name="T31" fmla="*/ 284 h 570"/>
              <a:gd name="T32" fmla="*/ 760 w 1057"/>
              <a:gd name="T33" fmla="*/ 73 h 570"/>
              <a:gd name="T34" fmla="*/ 528 w 1057"/>
              <a:gd name="T35" fmla="*/ 4 h 570"/>
              <a:gd name="T36" fmla="*/ 295 w 1057"/>
              <a:gd name="T37" fmla="*/ 74 h 570"/>
              <a:gd name="T38" fmla="*/ 6 w 1057"/>
              <a:gd name="T39" fmla="*/ 286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1057" h="570">
                <a:moveTo>
                  <a:pt x="529" y="570"/>
                </a:moveTo>
                <a:cubicBezTo>
                  <a:pt x="529" y="570"/>
                  <a:pt x="529" y="570"/>
                  <a:pt x="529" y="570"/>
                </a:cubicBezTo>
                <a:cubicBezTo>
                  <a:pt x="440" y="570"/>
                  <a:pt x="356" y="545"/>
                  <a:pt x="293" y="499"/>
                </a:cubicBezTo>
                <a:cubicBezTo>
                  <a:pt x="0" y="286"/>
                  <a:pt x="0" y="286"/>
                  <a:pt x="0" y="286"/>
                </a:cubicBezTo>
                <a:cubicBezTo>
                  <a:pt x="292" y="72"/>
                  <a:pt x="292" y="72"/>
                  <a:pt x="292" y="72"/>
                </a:cubicBezTo>
                <a:cubicBezTo>
                  <a:pt x="355" y="26"/>
                  <a:pt x="439" y="0"/>
                  <a:pt x="528" y="0"/>
                </a:cubicBezTo>
                <a:cubicBezTo>
                  <a:pt x="617" y="0"/>
                  <a:pt x="701" y="25"/>
                  <a:pt x="763" y="71"/>
                </a:cubicBezTo>
                <a:cubicBezTo>
                  <a:pt x="1057" y="284"/>
                  <a:pt x="1057" y="284"/>
                  <a:pt x="1057" y="284"/>
                </a:cubicBezTo>
                <a:cubicBezTo>
                  <a:pt x="765" y="498"/>
                  <a:pt x="765" y="498"/>
                  <a:pt x="765" y="498"/>
                </a:cubicBezTo>
                <a:cubicBezTo>
                  <a:pt x="702" y="544"/>
                  <a:pt x="618" y="570"/>
                  <a:pt x="529" y="570"/>
                </a:cubicBezTo>
                <a:close/>
                <a:moveTo>
                  <a:pt x="6" y="286"/>
                </a:moveTo>
                <a:cubicBezTo>
                  <a:pt x="296" y="497"/>
                  <a:pt x="296" y="497"/>
                  <a:pt x="296" y="497"/>
                </a:cubicBezTo>
                <a:cubicBezTo>
                  <a:pt x="358" y="542"/>
                  <a:pt x="441" y="566"/>
                  <a:pt x="529" y="566"/>
                </a:cubicBezTo>
                <a:cubicBezTo>
                  <a:pt x="529" y="566"/>
                  <a:pt x="529" y="566"/>
                  <a:pt x="529" y="566"/>
                </a:cubicBezTo>
                <a:cubicBezTo>
                  <a:pt x="617" y="566"/>
                  <a:pt x="700" y="541"/>
                  <a:pt x="762" y="496"/>
                </a:cubicBezTo>
                <a:cubicBezTo>
                  <a:pt x="1050" y="284"/>
                  <a:pt x="1050" y="284"/>
                  <a:pt x="1050" y="284"/>
                </a:cubicBezTo>
                <a:cubicBezTo>
                  <a:pt x="760" y="73"/>
                  <a:pt x="760" y="73"/>
                  <a:pt x="760" y="73"/>
                </a:cubicBezTo>
                <a:cubicBezTo>
                  <a:pt x="698" y="28"/>
                  <a:pt x="616" y="4"/>
                  <a:pt x="528" y="4"/>
                </a:cubicBezTo>
                <a:cubicBezTo>
                  <a:pt x="440" y="4"/>
                  <a:pt x="357" y="29"/>
                  <a:pt x="295" y="74"/>
                </a:cubicBezTo>
                <a:lnTo>
                  <a:pt x="6" y="286"/>
                </a:ln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Freeform 21"/>
          <p:cNvSpPr>
            <a:spLocks noEditPoints="1"/>
          </p:cNvSpPr>
          <p:nvPr/>
        </p:nvSpPr>
        <p:spPr bwMode="auto">
          <a:xfrm>
            <a:off x="6129843" y="3570543"/>
            <a:ext cx="1604807" cy="943233"/>
          </a:xfrm>
          <a:custGeom>
            <a:avLst/>
            <a:gdLst>
              <a:gd name="T0" fmla="*/ 490 w 980"/>
              <a:gd name="T1" fmla="*/ 576 h 576"/>
              <a:gd name="T2" fmla="*/ 490 w 980"/>
              <a:gd name="T3" fmla="*/ 576 h 576"/>
              <a:gd name="T4" fmla="*/ 272 w 980"/>
              <a:gd name="T5" fmla="*/ 504 h 576"/>
              <a:gd name="T6" fmla="*/ 0 w 980"/>
              <a:gd name="T7" fmla="*/ 288 h 576"/>
              <a:gd name="T8" fmla="*/ 270 w 980"/>
              <a:gd name="T9" fmla="*/ 72 h 576"/>
              <a:gd name="T10" fmla="*/ 490 w 980"/>
              <a:gd name="T11" fmla="*/ 0 h 576"/>
              <a:gd name="T12" fmla="*/ 708 w 980"/>
              <a:gd name="T13" fmla="*/ 72 h 576"/>
              <a:gd name="T14" fmla="*/ 980 w 980"/>
              <a:gd name="T15" fmla="*/ 288 h 576"/>
              <a:gd name="T16" fmla="*/ 710 w 980"/>
              <a:gd name="T17" fmla="*/ 504 h 576"/>
              <a:gd name="T18" fmla="*/ 490 w 980"/>
              <a:gd name="T19" fmla="*/ 576 h 576"/>
              <a:gd name="T20" fmla="*/ 17 w 980"/>
              <a:gd name="T21" fmla="*/ 288 h 576"/>
              <a:gd name="T22" fmla="*/ 280 w 980"/>
              <a:gd name="T23" fmla="*/ 497 h 576"/>
              <a:gd name="T24" fmla="*/ 490 w 980"/>
              <a:gd name="T25" fmla="*/ 566 h 576"/>
              <a:gd name="T26" fmla="*/ 490 w 980"/>
              <a:gd name="T27" fmla="*/ 566 h 576"/>
              <a:gd name="T28" fmla="*/ 701 w 980"/>
              <a:gd name="T29" fmla="*/ 497 h 576"/>
              <a:gd name="T30" fmla="*/ 963 w 980"/>
              <a:gd name="T31" fmla="*/ 288 h 576"/>
              <a:gd name="T32" fmla="*/ 700 w 980"/>
              <a:gd name="T33" fmla="*/ 79 h 576"/>
              <a:gd name="T34" fmla="*/ 490 w 980"/>
              <a:gd name="T35" fmla="*/ 10 h 576"/>
              <a:gd name="T36" fmla="*/ 279 w 980"/>
              <a:gd name="T37" fmla="*/ 79 h 576"/>
              <a:gd name="T38" fmla="*/ 17 w 980"/>
              <a:gd name="T39" fmla="*/ 288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80" h="576">
                <a:moveTo>
                  <a:pt x="490" y="576"/>
                </a:moveTo>
                <a:cubicBezTo>
                  <a:pt x="490" y="576"/>
                  <a:pt x="490" y="576"/>
                  <a:pt x="490" y="576"/>
                </a:cubicBezTo>
                <a:cubicBezTo>
                  <a:pt x="408" y="576"/>
                  <a:pt x="330" y="550"/>
                  <a:pt x="272" y="504"/>
                </a:cubicBezTo>
                <a:cubicBezTo>
                  <a:pt x="0" y="288"/>
                  <a:pt x="0" y="288"/>
                  <a:pt x="0" y="288"/>
                </a:cubicBezTo>
                <a:cubicBezTo>
                  <a:pt x="270" y="72"/>
                  <a:pt x="270" y="72"/>
                  <a:pt x="270" y="72"/>
                </a:cubicBezTo>
                <a:cubicBezTo>
                  <a:pt x="329" y="25"/>
                  <a:pt x="407" y="0"/>
                  <a:pt x="490" y="0"/>
                </a:cubicBezTo>
                <a:cubicBezTo>
                  <a:pt x="573" y="0"/>
                  <a:pt x="650" y="26"/>
                  <a:pt x="708" y="72"/>
                </a:cubicBezTo>
                <a:cubicBezTo>
                  <a:pt x="980" y="288"/>
                  <a:pt x="980" y="288"/>
                  <a:pt x="980" y="288"/>
                </a:cubicBezTo>
                <a:cubicBezTo>
                  <a:pt x="710" y="504"/>
                  <a:pt x="710" y="504"/>
                  <a:pt x="710" y="504"/>
                </a:cubicBezTo>
                <a:cubicBezTo>
                  <a:pt x="651" y="550"/>
                  <a:pt x="573" y="576"/>
                  <a:pt x="490" y="576"/>
                </a:cubicBezTo>
                <a:close/>
                <a:moveTo>
                  <a:pt x="17" y="288"/>
                </a:moveTo>
                <a:cubicBezTo>
                  <a:pt x="280" y="497"/>
                  <a:pt x="280" y="497"/>
                  <a:pt x="280" y="497"/>
                </a:cubicBezTo>
                <a:cubicBezTo>
                  <a:pt x="336" y="541"/>
                  <a:pt x="411" y="566"/>
                  <a:pt x="490" y="566"/>
                </a:cubicBezTo>
                <a:cubicBezTo>
                  <a:pt x="490" y="566"/>
                  <a:pt x="490" y="566"/>
                  <a:pt x="490" y="566"/>
                </a:cubicBezTo>
                <a:cubicBezTo>
                  <a:pt x="570" y="566"/>
                  <a:pt x="645" y="542"/>
                  <a:pt x="701" y="497"/>
                </a:cubicBezTo>
                <a:cubicBezTo>
                  <a:pt x="963" y="288"/>
                  <a:pt x="963" y="288"/>
                  <a:pt x="963" y="288"/>
                </a:cubicBezTo>
                <a:cubicBezTo>
                  <a:pt x="700" y="79"/>
                  <a:pt x="700" y="79"/>
                  <a:pt x="700" y="79"/>
                </a:cubicBezTo>
                <a:cubicBezTo>
                  <a:pt x="644" y="34"/>
                  <a:pt x="569" y="10"/>
                  <a:pt x="490" y="10"/>
                </a:cubicBezTo>
                <a:cubicBezTo>
                  <a:pt x="410" y="10"/>
                  <a:pt x="335" y="34"/>
                  <a:pt x="279" y="79"/>
                </a:cubicBezTo>
                <a:lnTo>
                  <a:pt x="17" y="288"/>
                </a:ln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Freeform 22"/>
          <p:cNvSpPr>
            <a:spLocks noEditPoints="1"/>
          </p:cNvSpPr>
          <p:nvPr/>
        </p:nvSpPr>
        <p:spPr bwMode="auto">
          <a:xfrm>
            <a:off x="6129843" y="3563993"/>
            <a:ext cx="1493453" cy="955242"/>
          </a:xfrm>
          <a:custGeom>
            <a:avLst/>
            <a:gdLst>
              <a:gd name="T0" fmla="*/ 456 w 912"/>
              <a:gd name="T1" fmla="*/ 583 h 583"/>
              <a:gd name="T2" fmla="*/ 456 w 912"/>
              <a:gd name="T3" fmla="*/ 583 h 583"/>
              <a:gd name="T4" fmla="*/ 253 w 912"/>
              <a:gd name="T5" fmla="*/ 510 h 583"/>
              <a:gd name="T6" fmla="*/ 0 w 912"/>
              <a:gd name="T7" fmla="*/ 292 h 583"/>
              <a:gd name="T8" fmla="*/ 251 w 912"/>
              <a:gd name="T9" fmla="*/ 74 h 583"/>
              <a:gd name="T10" fmla="*/ 456 w 912"/>
              <a:gd name="T11" fmla="*/ 0 h 583"/>
              <a:gd name="T12" fmla="*/ 659 w 912"/>
              <a:gd name="T13" fmla="*/ 73 h 583"/>
              <a:gd name="T14" fmla="*/ 912 w 912"/>
              <a:gd name="T15" fmla="*/ 291 h 583"/>
              <a:gd name="T16" fmla="*/ 660 w 912"/>
              <a:gd name="T17" fmla="*/ 510 h 583"/>
              <a:gd name="T18" fmla="*/ 456 w 912"/>
              <a:gd name="T19" fmla="*/ 583 h 583"/>
              <a:gd name="T20" fmla="*/ 26 w 912"/>
              <a:gd name="T21" fmla="*/ 292 h 583"/>
              <a:gd name="T22" fmla="*/ 266 w 912"/>
              <a:gd name="T23" fmla="*/ 499 h 583"/>
              <a:gd name="T24" fmla="*/ 456 w 912"/>
              <a:gd name="T25" fmla="*/ 567 h 583"/>
              <a:gd name="T26" fmla="*/ 456 w 912"/>
              <a:gd name="T27" fmla="*/ 567 h 583"/>
              <a:gd name="T28" fmla="*/ 647 w 912"/>
              <a:gd name="T29" fmla="*/ 498 h 583"/>
              <a:gd name="T30" fmla="*/ 885 w 912"/>
              <a:gd name="T31" fmla="*/ 291 h 583"/>
              <a:gd name="T32" fmla="*/ 646 w 912"/>
              <a:gd name="T33" fmla="*/ 85 h 583"/>
              <a:gd name="T34" fmla="*/ 456 w 912"/>
              <a:gd name="T35" fmla="*/ 17 h 583"/>
              <a:gd name="T36" fmla="*/ 264 w 912"/>
              <a:gd name="T37" fmla="*/ 85 h 583"/>
              <a:gd name="T38" fmla="*/ 26 w 912"/>
              <a:gd name="T39" fmla="*/ 292 h 5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912" h="583">
                <a:moveTo>
                  <a:pt x="456" y="583"/>
                </a:moveTo>
                <a:cubicBezTo>
                  <a:pt x="456" y="583"/>
                  <a:pt x="456" y="583"/>
                  <a:pt x="456" y="583"/>
                </a:cubicBezTo>
                <a:cubicBezTo>
                  <a:pt x="379" y="583"/>
                  <a:pt x="307" y="557"/>
                  <a:pt x="253" y="510"/>
                </a:cubicBezTo>
                <a:cubicBezTo>
                  <a:pt x="0" y="292"/>
                  <a:pt x="0" y="292"/>
                  <a:pt x="0" y="292"/>
                </a:cubicBezTo>
                <a:cubicBezTo>
                  <a:pt x="251" y="74"/>
                  <a:pt x="251" y="74"/>
                  <a:pt x="251" y="74"/>
                </a:cubicBezTo>
                <a:cubicBezTo>
                  <a:pt x="305" y="26"/>
                  <a:pt x="378" y="0"/>
                  <a:pt x="456" y="0"/>
                </a:cubicBezTo>
                <a:cubicBezTo>
                  <a:pt x="533" y="1"/>
                  <a:pt x="605" y="26"/>
                  <a:pt x="659" y="73"/>
                </a:cubicBezTo>
                <a:cubicBezTo>
                  <a:pt x="912" y="291"/>
                  <a:pt x="912" y="291"/>
                  <a:pt x="912" y="291"/>
                </a:cubicBezTo>
                <a:cubicBezTo>
                  <a:pt x="660" y="510"/>
                  <a:pt x="660" y="510"/>
                  <a:pt x="660" y="510"/>
                </a:cubicBezTo>
                <a:cubicBezTo>
                  <a:pt x="606" y="557"/>
                  <a:pt x="534" y="583"/>
                  <a:pt x="456" y="583"/>
                </a:cubicBezTo>
                <a:close/>
                <a:moveTo>
                  <a:pt x="26" y="292"/>
                </a:moveTo>
                <a:cubicBezTo>
                  <a:pt x="266" y="499"/>
                  <a:pt x="266" y="499"/>
                  <a:pt x="266" y="499"/>
                </a:cubicBezTo>
                <a:cubicBezTo>
                  <a:pt x="316" y="542"/>
                  <a:pt x="384" y="566"/>
                  <a:pt x="456" y="567"/>
                </a:cubicBezTo>
                <a:cubicBezTo>
                  <a:pt x="456" y="567"/>
                  <a:pt x="456" y="567"/>
                  <a:pt x="456" y="567"/>
                </a:cubicBezTo>
                <a:cubicBezTo>
                  <a:pt x="529" y="567"/>
                  <a:pt x="596" y="542"/>
                  <a:pt x="647" y="498"/>
                </a:cubicBezTo>
                <a:cubicBezTo>
                  <a:pt x="885" y="291"/>
                  <a:pt x="885" y="291"/>
                  <a:pt x="885" y="291"/>
                </a:cubicBezTo>
                <a:cubicBezTo>
                  <a:pt x="646" y="85"/>
                  <a:pt x="646" y="85"/>
                  <a:pt x="646" y="85"/>
                </a:cubicBezTo>
                <a:cubicBezTo>
                  <a:pt x="595" y="41"/>
                  <a:pt x="528" y="17"/>
                  <a:pt x="456" y="17"/>
                </a:cubicBezTo>
                <a:cubicBezTo>
                  <a:pt x="383" y="17"/>
                  <a:pt x="315" y="41"/>
                  <a:pt x="264" y="85"/>
                </a:cubicBezTo>
                <a:lnTo>
                  <a:pt x="26" y="292"/>
                </a:ln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Freeform 23"/>
          <p:cNvSpPr>
            <a:spLocks noEditPoints="1"/>
          </p:cNvSpPr>
          <p:nvPr/>
        </p:nvSpPr>
        <p:spPr bwMode="auto">
          <a:xfrm>
            <a:off x="6129843" y="3559626"/>
            <a:ext cx="1385374" cy="963976"/>
          </a:xfrm>
          <a:custGeom>
            <a:avLst/>
            <a:gdLst>
              <a:gd name="T0" fmla="*/ 423 w 846"/>
              <a:gd name="T1" fmla="*/ 589 h 589"/>
              <a:gd name="T2" fmla="*/ 423 w 846"/>
              <a:gd name="T3" fmla="*/ 589 h 589"/>
              <a:gd name="T4" fmla="*/ 234 w 846"/>
              <a:gd name="T5" fmla="*/ 515 h 589"/>
              <a:gd name="T6" fmla="*/ 0 w 846"/>
              <a:gd name="T7" fmla="*/ 295 h 589"/>
              <a:gd name="T8" fmla="*/ 233 w 846"/>
              <a:gd name="T9" fmla="*/ 74 h 589"/>
              <a:gd name="T10" fmla="*/ 423 w 846"/>
              <a:gd name="T11" fmla="*/ 0 h 589"/>
              <a:gd name="T12" fmla="*/ 612 w 846"/>
              <a:gd name="T13" fmla="*/ 74 h 589"/>
              <a:gd name="T14" fmla="*/ 846 w 846"/>
              <a:gd name="T15" fmla="*/ 294 h 589"/>
              <a:gd name="T16" fmla="*/ 613 w 846"/>
              <a:gd name="T17" fmla="*/ 515 h 589"/>
              <a:gd name="T18" fmla="*/ 423 w 846"/>
              <a:gd name="T19" fmla="*/ 589 h 589"/>
              <a:gd name="T20" fmla="*/ 34 w 846"/>
              <a:gd name="T21" fmla="*/ 295 h 589"/>
              <a:gd name="T22" fmla="*/ 251 w 846"/>
              <a:gd name="T23" fmla="*/ 499 h 589"/>
              <a:gd name="T24" fmla="*/ 423 w 846"/>
              <a:gd name="T25" fmla="*/ 566 h 589"/>
              <a:gd name="T26" fmla="*/ 423 w 846"/>
              <a:gd name="T27" fmla="*/ 566 h 589"/>
              <a:gd name="T28" fmla="*/ 597 w 846"/>
              <a:gd name="T29" fmla="*/ 499 h 589"/>
              <a:gd name="T30" fmla="*/ 812 w 846"/>
              <a:gd name="T31" fmla="*/ 294 h 589"/>
              <a:gd name="T32" fmla="*/ 595 w 846"/>
              <a:gd name="T33" fmla="*/ 90 h 589"/>
              <a:gd name="T34" fmla="*/ 423 w 846"/>
              <a:gd name="T35" fmla="*/ 23 h 589"/>
              <a:gd name="T36" fmla="*/ 250 w 846"/>
              <a:gd name="T37" fmla="*/ 90 h 589"/>
              <a:gd name="T38" fmla="*/ 34 w 846"/>
              <a:gd name="T39" fmla="*/ 295 h 5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846" h="589">
                <a:moveTo>
                  <a:pt x="423" y="589"/>
                </a:moveTo>
                <a:cubicBezTo>
                  <a:pt x="423" y="589"/>
                  <a:pt x="423" y="589"/>
                  <a:pt x="423" y="589"/>
                </a:cubicBezTo>
                <a:cubicBezTo>
                  <a:pt x="352" y="589"/>
                  <a:pt x="285" y="563"/>
                  <a:pt x="234" y="515"/>
                </a:cubicBezTo>
                <a:cubicBezTo>
                  <a:pt x="0" y="295"/>
                  <a:pt x="0" y="295"/>
                  <a:pt x="0" y="295"/>
                </a:cubicBezTo>
                <a:cubicBezTo>
                  <a:pt x="233" y="74"/>
                  <a:pt x="233" y="74"/>
                  <a:pt x="233" y="74"/>
                </a:cubicBezTo>
                <a:cubicBezTo>
                  <a:pt x="283" y="26"/>
                  <a:pt x="351" y="0"/>
                  <a:pt x="423" y="0"/>
                </a:cubicBezTo>
                <a:cubicBezTo>
                  <a:pt x="495" y="0"/>
                  <a:pt x="562" y="27"/>
                  <a:pt x="612" y="74"/>
                </a:cubicBezTo>
                <a:cubicBezTo>
                  <a:pt x="846" y="294"/>
                  <a:pt x="846" y="294"/>
                  <a:pt x="846" y="294"/>
                </a:cubicBezTo>
                <a:cubicBezTo>
                  <a:pt x="613" y="515"/>
                  <a:pt x="613" y="515"/>
                  <a:pt x="613" y="515"/>
                </a:cubicBezTo>
                <a:cubicBezTo>
                  <a:pt x="563" y="563"/>
                  <a:pt x="495" y="589"/>
                  <a:pt x="423" y="589"/>
                </a:cubicBezTo>
                <a:close/>
                <a:moveTo>
                  <a:pt x="34" y="295"/>
                </a:moveTo>
                <a:cubicBezTo>
                  <a:pt x="251" y="499"/>
                  <a:pt x="251" y="499"/>
                  <a:pt x="251" y="499"/>
                </a:cubicBezTo>
                <a:cubicBezTo>
                  <a:pt x="297" y="542"/>
                  <a:pt x="358" y="566"/>
                  <a:pt x="423" y="566"/>
                </a:cubicBezTo>
                <a:cubicBezTo>
                  <a:pt x="423" y="566"/>
                  <a:pt x="423" y="566"/>
                  <a:pt x="423" y="566"/>
                </a:cubicBezTo>
                <a:cubicBezTo>
                  <a:pt x="489" y="566"/>
                  <a:pt x="551" y="542"/>
                  <a:pt x="597" y="499"/>
                </a:cubicBezTo>
                <a:cubicBezTo>
                  <a:pt x="812" y="294"/>
                  <a:pt x="812" y="294"/>
                  <a:pt x="812" y="294"/>
                </a:cubicBezTo>
                <a:cubicBezTo>
                  <a:pt x="595" y="90"/>
                  <a:pt x="595" y="90"/>
                  <a:pt x="595" y="90"/>
                </a:cubicBezTo>
                <a:cubicBezTo>
                  <a:pt x="549" y="47"/>
                  <a:pt x="488" y="23"/>
                  <a:pt x="423" y="23"/>
                </a:cubicBezTo>
                <a:cubicBezTo>
                  <a:pt x="357" y="23"/>
                  <a:pt x="296" y="47"/>
                  <a:pt x="250" y="90"/>
                </a:cubicBezTo>
                <a:lnTo>
                  <a:pt x="34" y="295"/>
                </a:ln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Freeform 24"/>
          <p:cNvSpPr>
            <a:spLocks/>
          </p:cNvSpPr>
          <p:nvPr/>
        </p:nvSpPr>
        <p:spPr bwMode="auto">
          <a:xfrm>
            <a:off x="6108009" y="3562901"/>
            <a:ext cx="1300221" cy="957426"/>
          </a:xfrm>
          <a:custGeom>
            <a:avLst/>
            <a:gdLst>
              <a:gd name="T0" fmla="*/ 397 w 794"/>
              <a:gd name="T1" fmla="*/ 585 h 585"/>
              <a:gd name="T2" fmla="*/ 219 w 794"/>
              <a:gd name="T3" fmla="*/ 512 h 585"/>
              <a:gd name="T4" fmla="*/ 0 w 794"/>
              <a:gd name="T5" fmla="*/ 293 h 585"/>
              <a:gd name="T6" fmla="*/ 218 w 794"/>
              <a:gd name="T7" fmla="*/ 73 h 585"/>
              <a:gd name="T8" fmla="*/ 397 w 794"/>
              <a:gd name="T9" fmla="*/ 0 h 585"/>
              <a:gd name="T10" fmla="*/ 574 w 794"/>
              <a:gd name="T11" fmla="*/ 72 h 585"/>
              <a:gd name="T12" fmla="*/ 794 w 794"/>
              <a:gd name="T13" fmla="*/ 291 h 585"/>
              <a:gd name="T14" fmla="*/ 575 w 794"/>
              <a:gd name="T15" fmla="*/ 511 h 585"/>
              <a:gd name="T16" fmla="*/ 397 w 794"/>
              <a:gd name="T17" fmla="*/ 585 h 585"/>
              <a:gd name="T18" fmla="*/ 397 w 794"/>
              <a:gd name="T19" fmla="*/ 585 h 5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94" h="585">
                <a:moveTo>
                  <a:pt x="397" y="585"/>
                </a:moveTo>
                <a:cubicBezTo>
                  <a:pt x="330" y="585"/>
                  <a:pt x="267" y="559"/>
                  <a:pt x="219" y="512"/>
                </a:cubicBezTo>
                <a:cubicBezTo>
                  <a:pt x="0" y="293"/>
                  <a:pt x="0" y="293"/>
                  <a:pt x="0" y="293"/>
                </a:cubicBezTo>
                <a:cubicBezTo>
                  <a:pt x="218" y="73"/>
                  <a:pt x="218" y="73"/>
                  <a:pt x="218" y="73"/>
                </a:cubicBezTo>
                <a:cubicBezTo>
                  <a:pt x="266" y="26"/>
                  <a:pt x="329" y="0"/>
                  <a:pt x="397" y="0"/>
                </a:cubicBezTo>
                <a:cubicBezTo>
                  <a:pt x="464" y="0"/>
                  <a:pt x="527" y="25"/>
                  <a:pt x="574" y="72"/>
                </a:cubicBezTo>
                <a:cubicBezTo>
                  <a:pt x="794" y="291"/>
                  <a:pt x="794" y="291"/>
                  <a:pt x="794" y="291"/>
                </a:cubicBezTo>
                <a:cubicBezTo>
                  <a:pt x="575" y="511"/>
                  <a:pt x="575" y="511"/>
                  <a:pt x="575" y="511"/>
                </a:cubicBezTo>
                <a:cubicBezTo>
                  <a:pt x="528" y="558"/>
                  <a:pt x="464" y="585"/>
                  <a:pt x="397" y="585"/>
                </a:cubicBezTo>
                <a:cubicBezTo>
                  <a:pt x="397" y="585"/>
                  <a:pt x="397" y="585"/>
                  <a:pt x="397" y="585"/>
                </a:cubicBez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Freeform 25"/>
          <p:cNvSpPr>
            <a:spLocks/>
          </p:cNvSpPr>
          <p:nvPr/>
        </p:nvSpPr>
        <p:spPr bwMode="auto">
          <a:xfrm>
            <a:off x="6129843" y="3537792"/>
            <a:ext cx="1255461" cy="1005461"/>
          </a:xfrm>
          <a:custGeom>
            <a:avLst/>
            <a:gdLst>
              <a:gd name="T0" fmla="*/ 596 w 767"/>
              <a:gd name="T1" fmla="*/ 135 h 614"/>
              <a:gd name="T2" fmla="*/ 554 w 767"/>
              <a:gd name="T3" fmla="*/ 94 h 614"/>
              <a:gd name="T4" fmla="*/ 212 w 767"/>
              <a:gd name="T5" fmla="*/ 95 h 614"/>
              <a:gd name="T6" fmla="*/ 171 w 767"/>
              <a:gd name="T7" fmla="*/ 137 h 614"/>
              <a:gd name="T8" fmla="*/ 0 w 767"/>
              <a:gd name="T9" fmla="*/ 308 h 614"/>
              <a:gd name="T10" fmla="*/ 172 w 767"/>
              <a:gd name="T11" fmla="*/ 479 h 614"/>
              <a:gd name="T12" fmla="*/ 213 w 767"/>
              <a:gd name="T13" fmla="*/ 520 h 614"/>
              <a:gd name="T14" fmla="*/ 555 w 767"/>
              <a:gd name="T15" fmla="*/ 519 h 614"/>
              <a:gd name="T16" fmla="*/ 597 w 767"/>
              <a:gd name="T17" fmla="*/ 478 h 614"/>
              <a:gd name="T18" fmla="*/ 767 w 767"/>
              <a:gd name="T19" fmla="*/ 306 h 614"/>
              <a:gd name="T20" fmla="*/ 596 w 767"/>
              <a:gd name="T21" fmla="*/ 135 h 6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67" h="614">
                <a:moveTo>
                  <a:pt x="596" y="135"/>
                </a:moveTo>
                <a:cubicBezTo>
                  <a:pt x="554" y="94"/>
                  <a:pt x="554" y="94"/>
                  <a:pt x="554" y="94"/>
                </a:cubicBezTo>
                <a:cubicBezTo>
                  <a:pt x="460" y="0"/>
                  <a:pt x="306" y="1"/>
                  <a:pt x="212" y="95"/>
                </a:cubicBezTo>
                <a:cubicBezTo>
                  <a:pt x="171" y="137"/>
                  <a:pt x="171" y="137"/>
                  <a:pt x="171" y="137"/>
                </a:cubicBezTo>
                <a:cubicBezTo>
                  <a:pt x="0" y="308"/>
                  <a:pt x="0" y="308"/>
                  <a:pt x="0" y="308"/>
                </a:cubicBezTo>
                <a:cubicBezTo>
                  <a:pt x="172" y="479"/>
                  <a:pt x="172" y="479"/>
                  <a:pt x="172" y="479"/>
                </a:cubicBezTo>
                <a:cubicBezTo>
                  <a:pt x="213" y="520"/>
                  <a:pt x="213" y="520"/>
                  <a:pt x="213" y="520"/>
                </a:cubicBezTo>
                <a:cubicBezTo>
                  <a:pt x="307" y="614"/>
                  <a:pt x="461" y="613"/>
                  <a:pt x="555" y="519"/>
                </a:cubicBezTo>
                <a:cubicBezTo>
                  <a:pt x="597" y="478"/>
                  <a:pt x="597" y="478"/>
                  <a:pt x="597" y="478"/>
                </a:cubicBezTo>
                <a:cubicBezTo>
                  <a:pt x="767" y="306"/>
                  <a:pt x="767" y="306"/>
                  <a:pt x="767" y="306"/>
                </a:cubicBezTo>
                <a:lnTo>
                  <a:pt x="596" y="135"/>
                </a:lnTo>
                <a:close/>
              </a:path>
            </a:pathLst>
          </a:custGeom>
          <a:solidFill>
            <a:srgbClr val="2399A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5374383" y="4080369"/>
            <a:ext cx="1447601" cy="2801316"/>
          </a:xfrm>
          <a:custGeom>
            <a:avLst/>
            <a:gdLst>
              <a:gd name="T0" fmla="*/ 846 w 884"/>
              <a:gd name="T1" fmla="*/ 289 h 1711"/>
              <a:gd name="T2" fmla="*/ 846 w 884"/>
              <a:gd name="T3" fmla="*/ 289 h 1711"/>
              <a:gd name="T4" fmla="*/ 651 w 884"/>
              <a:gd name="T5" fmla="*/ 208 h 1711"/>
              <a:gd name="T6" fmla="*/ 442 w 884"/>
              <a:gd name="T7" fmla="*/ 0 h 1711"/>
              <a:gd name="T8" fmla="*/ 233 w 884"/>
              <a:gd name="T9" fmla="*/ 208 h 1711"/>
              <a:gd name="T10" fmla="*/ 38 w 884"/>
              <a:gd name="T11" fmla="*/ 289 h 1711"/>
              <a:gd name="T12" fmla="*/ 0 w 884"/>
              <a:gd name="T13" fmla="*/ 286 h 1711"/>
              <a:gd name="T14" fmla="*/ 162 w 884"/>
              <a:gd name="T15" fmla="*/ 392 h 1711"/>
              <a:gd name="T16" fmla="*/ 362 w 884"/>
              <a:gd name="T17" fmla="*/ 663 h 1711"/>
              <a:gd name="T18" fmla="*/ 421 w 884"/>
              <a:gd name="T19" fmla="*/ 953 h 1711"/>
              <a:gd name="T20" fmla="*/ 421 w 884"/>
              <a:gd name="T21" fmla="*/ 953 h 1711"/>
              <a:gd name="T22" fmla="*/ 421 w 884"/>
              <a:gd name="T23" fmla="*/ 987 h 1711"/>
              <a:gd name="T24" fmla="*/ 421 w 884"/>
              <a:gd name="T25" fmla="*/ 987 h 1711"/>
              <a:gd name="T26" fmla="*/ 421 w 884"/>
              <a:gd name="T27" fmla="*/ 1491 h 1711"/>
              <a:gd name="T28" fmla="*/ 271 w 884"/>
              <a:gd name="T29" fmla="*/ 1681 h 1711"/>
              <a:gd name="T30" fmla="*/ 269 w 884"/>
              <a:gd name="T31" fmla="*/ 1681 h 1711"/>
              <a:gd name="T32" fmla="*/ 269 w 884"/>
              <a:gd name="T33" fmla="*/ 1711 h 1711"/>
              <a:gd name="T34" fmla="*/ 611 w 884"/>
              <a:gd name="T35" fmla="*/ 1711 h 1711"/>
              <a:gd name="T36" fmla="*/ 611 w 884"/>
              <a:gd name="T37" fmla="*/ 1681 h 1711"/>
              <a:gd name="T38" fmla="*/ 610 w 884"/>
              <a:gd name="T39" fmla="*/ 1681 h 1711"/>
              <a:gd name="T40" fmla="*/ 463 w 884"/>
              <a:gd name="T41" fmla="*/ 1508 h 1711"/>
              <a:gd name="T42" fmla="*/ 463 w 884"/>
              <a:gd name="T43" fmla="*/ 976 h 1711"/>
              <a:gd name="T44" fmla="*/ 463 w 884"/>
              <a:gd name="T45" fmla="*/ 976 h 1711"/>
              <a:gd name="T46" fmla="*/ 463 w 884"/>
              <a:gd name="T47" fmla="*/ 953 h 1711"/>
              <a:gd name="T48" fmla="*/ 463 w 884"/>
              <a:gd name="T49" fmla="*/ 953 h 1711"/>
              <a:gd name="T50" fmla="*/ 522 w 884"/>
              <a:gd name="T51" fmla="*/ 663 h 1711"/>
              <a:gd name="T52" fmla="*/ 722 w 884"/>
              <a:gd name="T53" fmla="*/ 392 h 1711"/>
              <a:gd name="T54" fmla="*/ 884 w 884"/>
              <a:gd name="T55" fmla="*/ 286 h 1711"/>
              <a:gd name="T56" fmla="*/ 846 w 884"/>
              <a:gd name="T57" fmla="*/ 289 h 17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884" h="1711">
                <a:moveTo>
                  <a:pt x="846" y="289"/>
                </a:moveTo>
                <a:cubicBezTo>
                  <a:pt x="846" y="289"/>
                  <a:pt x="846" y="289"/>
                  <a:pt x="846" y="289"/>
                </a:cubicBezTo>
                <a:cubicBezTo>
                  <a:pt x="772" y="289"/>
                  <a:pt x="703" y="260"/>
                  <a:pt x="651" y="208"/>
                </a:cubicBezTo>
                <a:cubicBezTo>
                  <a:pt x="442" y="0"/>
                  <a:pt x="442" y="0"/>
                  <a:pt x="442" y="0"/>
                </a:cubicBezTo>
                <a:cubicBezTo>
                  <a:pt x="233" y="208"/>
                  <a:pt x="233" y="208"/>
                  <a:pt x="233" y="208"/>
                </a:cubicBezTo>
                <a:cubicBezTo>
                  <a:pt x="181" y="260"/>
                  <a:pt x="112" y="289"/>
                  <a:pt x="38" y="289"/>
                </a:cubicBezTo>
                <a:cubicBezTo>
                  <a:pt x="25" y="289"/>
                  <a:pt x="12" y="288"/>
                  <a:pt x="0" y="286"/>
                </a:cubicBezTo>
                <a:cubicBezTo>
                  <a:pt x="59" y="314"/>
                  <a:pt x="113" y="350"/>
                  <a:pt x="162" y="392"/>
                </a:cubicBezTo>
                <a:cubicBezTo>
                  <a:pt x="248" y="465"/>
                  <a:pt x="317" y="558"/>
                  <a:pt x="362" y="663"/>
                </a:cubicBezTo>
                <a:cubicBezTo>
                  <a:pt x="400" y="752"/>
                  <a:pt x="421" y="850"/>
                  <a:pt x="421" y="953"/>
                </a:cubicBezTo>
                <a:cubicBezTo>
                  <a:pt x="421" y="953"/>
                  <a:pt x="421" y="953"/>
                  <a:pt x="421" y="953"/>
                </a:cubicBezTo>
                <a:cubicBezTo>
                  <a:pt x="421" y="987"/>
                  <a:pt x="421" y="987"/>
                  <a:pt x="421" y="987"/>
                </a:cubicBezTo>
                <a:cubicBezTo>
                  <a:pt x="421" y="987"/>
                  <a:pt x="421" y="987"/>
                  <a:pt x="421" y="987"/>
                </a:cubicBezTo>
                <a:cubicBezTo>
                  <a:pt x="421" y="1491"/>
                  <a:pt x="421" y="1491"/>
                  <a:pt x="421" y="1491"/>
                </a:cubicBezTo>
                <a:cubicBezTo>
                  <a:pt x="402" y="1601"/>
                  <a:pt x="342" y="1681"/>
                  <a:pt x="271" y="1681"/>
                </a:cubicBezTo>
                <a:cubicBezTo>
                  <a:pt x="270" y="1681"/>
                  <a:pt x="270" y="1681"/>
                  <a:pt x="269" y="1681"/>
                </a:cubicBezTo>
                <a:cubicBezTo>
                  <a:pt x="269" y="1711"/>
                  <a:pt x="269" y="1711"/>
                  <a:pt x="269" y="1711"/>
                </a:cubicBezTo>
                <a:cubicBezTo>
                  <a:pt x="611" y="1711"/>
                  <a:pt x="611" y="1711"/>
                  <a:pt x="611" y="1711"/>
                </a:cubicBezTo>
                <a:cubicBezTo>
                  <a:pt x="611" y="1681"/>
                  <a:pt x="611" y="1681"/>
                  <a:pt x="611" y="1681"/>
                </a:cubicBezTo>
                <a:cubicBezTo>
                  <a:pt x="611" y="1681"/>
                  <a:pt x="610" y="1681"/>
                  <a:pt x="610" y="1681"/>
                </a:cubicBezTo>
                <a:cubicBezTo>
                  <a:pt x="543" y="1681"/>
                  <a:pt x="485" y="1609"/>
                  <a:pt x="463" y="1508"/>
                </a:cubicBezTo>
                <a:cubicBezTo>
                  <a:pt x="463" y="976"/>
                  <a:pt x="463" y="976"/>
                  <a:pt x="463" y="976"/>
                </a:cubicBezTo>
                <a:cubicBezTo>
                  <a:pt x="463" y="976"/>
                  <a:pt x="463" y="976"/>
                  <a:pt x="463" y="976"/>
                </a:cubicBezTo>
                <a:cubicBezTo>
                  <a:pt x="463" y="953"/>
                  <a:pt x="463" y="953"/>
                  <a:pt x="463" y="953"/>
                </a:cubicBezTo>
                <a:cubicBezTo>
                  <a:pt x="463" y="953"/>
                  <a:pt x="463" y="953"/>
                  <a:pt x="463" y="953"/>
                </a:cubicBezTo>
                <a:cubicBezTo>
                  <a:pt x="463" y="850"/>
                  <a:pt x="484" y="752"/>
                  <a:pt x="522" y="663"/>
                </a:cubicBezTo>
                <a:cubicBezTo>
                  <a:pt x="567" y="558"/>
                  <a:pt x="636" y="465"/>
                  <a:pt x="722" y="392"/>
                </a:cubicBezTo>
                <a:cubicBezTo>
                  <a:pt x="771" y="350"/>
                  <a:pt x="825" y="314"/>
                  <a:pt x="884" y="286"/>
                </a:cubicBezTo>
                <a:cubicBezTo>
                  <a:pt x="872" y="288"/>
                  <a:pt x="859" y="289"/>
                  <a:pt x="846" y="289"/>
                </a:cubicBezTo>
                <a:close/>
              </a:path>
            </a:pathLst>
          </a:custGeom>
          <a:solidFill>
            <a:srgbClr val="8BAA4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4" name="Freeform 910"/>
          <p:cNvSpPr>
            <a:spLocks/>
          </p:cNvSpPr>
          <p:nvPr/>
        </p:nvSpPr>
        <p:spPr bwMode="auto">
          <a:xfrm>
            <a:off x="5843519" y="3092119"/>
            <a:ext cx="567438" cy="572566"/>
          </a:xfrm>
          <a:custGeom>
            <a:avLst/>
            <a:gdLst>
              <a:gd name="T0" fmla="*/ 140 w 280"/>
              <a:gd name="T1" fmla="*/ 0 h 283"/>
              <a:gd name="T2" fmla="*/ 0 w 280"/>
              <a:gd name="T3" fmla="*/ 122 h 283"/>
              <a:gd name="T4" fmla="*/ 34 w 280"/>
              <a:gd name="T5" fmla="*/ 104 h 283"/>
              <a:gd name="T6" fmla="*/ 70 w 280"/>
              <a:gd name="T7" fmla="*/ 124 h 283"/>
              <a:gd name="T8" fmla="*/ 105 w 280"/>
              <a:gd name="T9" fmla="*/ 104 h 283"/>
              <a:gd name="T10" fmla="*/ 135 w 280"/>
              <a:gd name="T11" fmla="*/ 117 h 283"/>
              <a:gd name="T12" fmla="*/ 135 w 280"/>
              <a:gd name="T13" fmla="*/ 194 h 283"/>
              <a:gd name="T14" fmla="*/ 129 w 280"/>
              <a:gd name="T15" fmla="*/ 194 h 283"/>
              <a:gd name="T16" fmla="*/ 129 w 280"/>
              <a:gd name="T17" fmla="*/ 222 h 283"/>
              <a:gd name="T18" fmla="*/ 129 w 280"/>
              <a:gd name="T19" fmla="*/ 250 h 283"/>
              <a:gd name="T20" fmla="*/ 127 w 280"/>
              <a:gd name="T21" fmla="*/ 259 h 283"/>
              <a:gd name="T22" fmla="*/ 117 w 280"/>
              <a:gd name="T23" fmla="*/ 264 h 283"/>
              <a:gd name="T24" fmla="*/ 113 w 280"/>
              <a:gd name="T25" fmla="*/ 264 h 283"/>
              <a:gd name="T26" fmla="*/ 107 w 280"/>
              <a:gd name="T27" fmla="*/ 261 h 283"/>
              <a:gd name="T28" fmla="*/ 105 w 280"/>
              <a:gd name="T29" fmla="*/ 257 h 283"/>
              <a:gd name="T30" fmla="*/ 104 w 280"/>
              <a:gd name="T31" fmla="*/ 251 h 283"/>
              <a:gd name="T32" fmla="*/ 101 w 280"/>
              <a:gd name="T33" fmla="*/ 244 h 283"/>
              <a:gd name="T34" fmla="*/ 93 w 280"/>
              <a:gd name="T35" fmla="*/ 240 h 283"/>
              <a:gd name="T36" fmla="*/ 86 w 280"/>
              <a:gd name="T37" fmla="*/ 243 h 283"/>
              <a:gd name="T38" fmla="*/ 83 w 280"/>
              <a:gd name="T39" fmla="*/ 251 h 283"/>
              <a:gd name="T40" fmla="*/ 85 w 280"/>
              <a:gd name="T41" fmla="*/ 264 h 283"/>
              <a:gd name="T42" fmla="*/ 91 w 280"/>
              <a:gd name="T43" fmla="*/ 274 h 283"/>
              <a:gd name="T44" fmla="*/ 107 w 280"/>
              <a:gd name="T45" fmla="*/ 282 h 283"/>
              <a:gd name="T46" fmla="*/ 117 w 280"/>
              <a:gd name="T47" fmla="*/ 283 h 283"/>
              <a:gd name="T48" fmla="*/ 117 w 280"/>
              <a:gd name="T49" fmla="*/ 283 h 283"/>
              <a:gd name="T50" fmla="*/ 117 w 280"/>
              <a:gd name="T51" fmla="*/ 283 h 283"/>
              <a:gd name="T52" fmla="*/ 117 w 280"/>
              <a:gd name="T53" fmla="*/ 283 h 283"/>
              <a:gd name="T54" fmla="*/ 117 w 280"/>
              <a:gd name="T55" fmla="*/ 283 h 283"/>
              <a:gd name="T56" fmla="*/ 117 w 280"/>
              <a:gd name="T57" fmla="*/ 283 h 283"/>
              <a:gd name="T58" fmla="*/ 117 w 280"/>
              <a:gd name="T59" fmla="*/ 283 h 283"/>
              <a:gd name="T60" fmla="*/ 117 w 280"/>
              <a:gd name="T61" fmla="*/ 283 h 283"/>
              <a:gd name="T62" fmla="*/ 143 w 280"/>
              <a:gd name="T63" fmla="*/ 272 h 283"/>
              <a:gd name="T64" fmla="*/ 151 w 280"/>
              <a:gd name="T65" fmla="*/ 250 h 283"/>
              <a:gd name="T66" fmla="*/ 151 w 280"/>
              <a:gd name="T67" fmla="*/ 250 h 283"/>
              <a:gd name="T68" fmla="*/ 151 w 280"/>
              <a:gd name="T69" fmla="*/ 250 h 283"/>
              <a:gd name="T70" fmla="*/ 151 w 280"/>
              <a:gd name="T71" fmla="*/ 222 h 283"/>
              <a:gd name="T72" fmla="*/ 151 w 280"/>
              <a:gd name="T73" fmla="*/ 194 h 283"/>
              <a:gd name="T74" fmla="*/ 145 w 280"/>
              <a:gd name="T75" fmla="*/ 194 h 283"/>
              <a:gd name="T76" fmla="*/ 145 w 280"/>
              <a:gd name="T77" fmla="*/ 117 h 283"/>
              <a:gd name="T78" fmla="*/ 175 w 280"/>
              <a:gd name="T79" fmla="*/ 105 h 283"/>
              <a:gd name="T80" fmla="*/ 210 w 280"/>
              <a:gd name="T81" fmla="*/ 124 h 283"/>
              <a:gd name="T82" fmla="*/ 246 w 280"/>
              <a:gd name="T83" fmla="*/ 105 h 283"/>
              <a:gd name="T84" fmla="*/ 280 w 280"/>
              <a:gd name="T85" fmla="*/ 123 h 283"/>
              <a:gd name="T86" fmla="*/ 140 w 280"/>
              <a:gd name="T87" fmla="*/ 0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80" h="283">
                <a:moveTo>
                  <a:pt x="140" y="0"/>
                </a:moveTo>
                <a:cubicBezTo>
                  <a:pt x="68" y="0"/>
                  <a:pt x="9" y="54"/>
                  <a:pt x="0" y="122"/>
                </a:cubicBezTo>
                <a:cubicBezTo>
                  <a:pt x="7" y="112"/>
                  <a:pt x="20" y="104"/>
                  <a:pt x="34" y="104"/>
                </a:cubicBezTo>
                <a:cubicBezTo>
                  <a:pt x="50" y="104"/>
                  <a:pt x="63" y="112"/>
                  <a:pt x="70" y="124"/>
                </a:cubicBezTo>
                <a:cubicBezTo>
                  <a:pt x="76" y="113"/>
                  <a:pt x="89" y="104"/>
                  <a:pt x="105" y="104"/>
                </a:cubicBezTo>
                <a:cubicBezTo>
                  <a:pt x="117" y="104"/>
                  <a:pt x="128" y="110"/>
                  <a:pt x="135" y="117"/>
                </a:cubicBezTo>
                <a:cubicBezTo>
                  <a:pt x="135" y="194"/>
                  <a:pt x="135" y="194"/>
                  <a:pt x="135" y="194"/>
                </a:cubicBezTo>
                <a:cubicBezTo>
                  <a:pt x="129" y="194"/>
                  <a:pt x="129" y="194"/>
                  <a:pt x="129" y="194"/>
                </a:cubicBezTo>
                <a:cubicBezTo>
                  <a:pt x="129" y="194"/>
                  <a:pt x="129" y="208"/>
                  <a:pt x="129" y="222"/>
                </a:cubicBezTo>
                <a:cubicBezTo>
                  <a:pt x="129" y="236"/>
                  <a:pt x="129" y="250"/>
                  <a:pt x="129" y="250"/>
                </a:cubicBezTo>
                <a:cubicBezTo>
                  <a:pt x="129" y="252"/>
                  <a:pt x="129" y="256"/>
                  <a:pt x="127" y="259"/>
                </a:cubicBezTo>
                <a:cubicBezTo>
                  <a:pt x="125" y="262"/>
                  <a:pt x="122" y="264"/>
                  <a:pt x="117" y="264"/>
                </a:cubicBezTo>
                <a:cubicBezTo>
                  <a:pt x="116" y="264"/>
                  <a:pt x="115" y="264"/>
                  <a:pt x="113" y="264"/>
                </a:cubicBezTo>
                <a:cubicBezTo>
                  <a:pt x="111" y="263"/>
                  <a:pt x="109" y="262"/>
                  <a:pt x="107" y="261"/>
                </a:cubicBezTo>
                <a:cubicBezTo>
                  <a:pt x="106" y="259"/>
                  <a:pt x="106" y="258"/>
                  <a:pt x="105" y="257"/>
                </a:cubicBezTo>
                <a:cubicBezTo>
                  <a:pt x="104" y="255"/>
                  <a:pt x="104" y="253"/>
                  <a:pt x="104" y="251"/>
                </a:cubicBezTo>
                <a:cubicBezTo>
                  <a:pt x="104" y="248"/>
                  <a:pt x="103" y="245"/>
                  <a:pt x="101" y="244"/>
                </a:cubicBezTo>
                <a:cubicBezTo>
                  <a:pt x="99" y="242"/>
                  <a:pt x="96" y="240"/>
                  <a:pt x="93" y="240"/>
                </a:cubicBezTo>
                <a:cubicBezTo>
                  <a:pt x="90" y="240"/>
                  <a:pt x="88" y="242"/>
                  <a:pt x="86" y="243"/>
                </a:cubicBezTo>
                <a:cubicBezTo>
                  <a:pt x="84" y="245"/>
                  <a:pt x="83" y="248"/>
                  <a:pt x="83" y="251"/>
                </a:cubicBezTo>
                <a:cubicBezTo>
                  <a:pt x="83" y="256"/>
                  <a:pt x="83" y="260"/>
                  <a:pt x="85" y="264"/>
                </a:cubicBezTo>
                <a:cubicBezTo>
                  <a:pt x="86" y="267"/>
                  <a:pt x="88" y="271"/>
                  <a:pt x="91" y="274"/>
                </a:cubicBezTo>
                <a:cubicBezTo>
                  <a:pt x="96" y="278"/>
                  <a:pt x="102" y="281"/>
                  <a:pt x="107" y="282"/>
                </a:cubicBezTo>
                <a:cubicBezTo>
                  <a:pt x="112" y="283"/>
                  <a:pt x="116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17" y="283"/>
                  <a:pt x="117" y="283"/>
                  <a:pt x="117" y="283"/>
                </a:cubicBezTo>
                <a:cubicBezTo>
                  <a:pt x="129" y="283"/>
                  <a:pt x="137" y="278"/>
                  <a:pt x="143" y="272"/>
                </a:cubicBezTo>
                <a:cubicBezTo>
                  <a:pt x="148" y="265"/>
                  <a:pt x="150" y="257"/>
                  <a:pt x="151" y="250"/>
                </a:cubicBezTo>
                <a:cubicBezTo>
                  <a:pt x="151" y="250"/>
                  <a:pt x="151" y="250"/>
                  <a:pt x="151" y="250"/>
                </a:cubicBezTo>
                <a:cubicBezTo>
                  <a:pt x="151" y="250"/>
                  <a:pt x="151" y="250"/>
                  <a:pt x="151" y="250"/>
                </a:cubicBezTo>
                <a:cubicBezTo>
                  <a:pt x="151" y="222"/>
                  <a:pt x="151" y="222"/>
                  <a:pt x="151" y="222"/>
                </a:cubicBezTo>
                <a:cubicBezTo>
                  <a:pt x="151" y="194"/>
                  <a:pt x="151" y="194"/>
                  <a:pt x="151" y="194"/>
                </a:cubicBezTo>
                <a:cubicBezTo>
                  <a:pt x="145" y="194"/>
                  <a:pt x="145" y="194"/>
                  <a:pt x="145" y="194"/>
                </a:cubicBezTo>
                <a:cubicBezTo>
                  <a:pt x="145" y="117"/>
                  <a:pt x="145" y="117"/>
                  <a:pt x="145" y="117"/>
                </a:cubicBezTo>
                <a:cubicBezTo>
                  <a:pt x="152" y="109"/>
                  <a:pt x="163" y="104"/>
                  <a:pt x="175" y="105"/>
                </a:cubicBezTo>
                <a:cubicBezTo>
                  <a:pt x="191" y="105"/>
                  <a:pt x="204" y="113"/>
                  <a:pt x="210" y="124"/>
                </a:cubicBezTo>
                <a:cubicBezTo>
                  <a:pt x="217" y="113"/>
                  <a:pt x="230" y="105"/>
                  <a:pt x="246" y="105"/>
                </a:cubicBezTo>
                <a:cubicBezTo>
                  <a:pt x="260" y="105"/>
                  <a:pt x="273" y="112"/>
                  <a:pt x="280" y="123"/>
                </a:cubicBezTo>
                <a:cubicBezTo>
                  <a:pt x="271" y="54"/>
                  <a:pt x="212" y="0"/>
                  <a:pt x="1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5" name="Freeform 266"/>
          <p:cNvSpPr>
            <a:spLocks noChangeAspect="1" noEditPoints="1"/>
          </p:cNvSpPr>
          <p:nvPr/>
        </p:nvSpPr>
        <p:spPr bwMode="auto">
          <a:xfrm>
            <a:off x="5196980" y="3819844"/>
            <a:ext cx="475572" cy="521049"/>
          </a:xfrm>
          <a:custGeom>
            <a:avLst/>
            <a:gdLst>
              <a:gd name="T0" fmla="*/ 62 w 183"/>
              <a:gd name="T1" fmla="*/ 22 h 200"/>
              <a:gd name="T2" fmla="*/ 36 w 183"/>
              <a:gd name="T3" fmla="*/ 11 h 200"/>
              <a:gd name="T4" fmla="*/ 0 w 183"/>
              <a:gd name="T5" fmla="*/ 48 h 200"/>
              <a:gd name="T6" fmla="*/ 9 w 183"/>
              <a:gd name="T7" fmla="*/ 73 h 200"/>
              <a:gd name="T8" fmla="*/ 62 w 183"/>
              <a:gd name="T9" fmla="*/ 22 h 200"/>
              <a:gd name="T10" fmla="*/ 147 w 183"/>
              <a:gd name="T11" fmla="*/ 11 h 200"/>
              <a:gd name="T12" fmla="*/ 119 w 183"/>
              <a:gd name="T13" fmla="*/ 23 h 200"/>
              <a:gd name="T14" fmla="*/ 170 w 183"/>
              <a:gd name="T15" fmla="*/ 76 h 200"/>
              <a:gd name="T16" fmla="*/ 183 w 183"/>
              <a:gd name="T17" fmla="*/ 48 h 200"/>
              <a:gd name="T18" fmla="*/ 147 w 183"/>
              <a:gd name="T19" fmla="*/ 11 h 200"/>
              <a:gd name="T20" fmla="*/ 169 w 183"/>
              <a:gd name="T21" fmla="*/ 103 h 200"/>
              <a:gd name="T22" fmla="*/ 96 w 183"/>
              <a:gd name="T23" fmla="*/ 23 h 200"/>
              <a:gd name="T24" fmla="*/ 96 w 183"/>
              <a:gd name="T25" fmla="*/ 6 h 200"/>
              <a:gd name="T26" fmla="*/ 98 w 183"/>
              <a:gd name="T27" fmla="*/ 6 h 200"/>
              <a:gd name="T28" fmla="*/ 102 w 183"/>
              <a:gd name="T29" fmla="*/ 3 h 200"/>
              <a:gd name="T30" fmla="*/ 98 w 183"/>
              <a:gd name="T31" fmla="*/ 0 h 200"/>
              <a:gd name="T32" fmla="*/ 81 w 183"/>
              <a:gd name="T33" fmla="*/ 0 h 200"/>
              <a:gd name="T34" fmla="*/ 78 w 183"/>
              <a:gd name="T35" fmla="*/ 3 h 200"/>
              <a:gd name="T36" fmla="*/ 81 w 183"/>
              <a:gd name="T37" fmla="*/ 6 h 200"/>
              <a:gd name="T38" fmla="*/ 84 w 183"/>
              <a:gd name="T39" fmla="*/ 6 h 200"/>
              <a:gd name="T40" fmla="*/ 84 w 183"/>
              <a:gd name="T41" fmla="*/ 23 h 200"/>
              <a:gd name="T42" fmla="*/ 9 w 183"/>
              <a:gd name="T43" fmla="*/ 103 h 200"/>
              <a:gd name="T44" fmla="*/ 38 w 183"/>
              <a:gd name="T45" fmla="*/ 164 h 200"/>
              <a:gd name="T46" fmla="*/ 29 w 183"/>
              <a:gd name="T47" fmla="*/ 190 h 200"/>
              <a:gd name="T48" fmla="*/ 33 w 183"/>
              <a:gd name="T49" fmla="*/ 198 h 200"/>
              <a:gd name="T50" fmla="*/ 35 w 183"/>
              <a:gd name="T51" fmla="*/ 199 h 200"/>
              <a:gd name="T52" fmla="*/ 43 w 183"/>
              <a:gd name="T53" fmla="*/ 196 h 200"/>
              <a:gd name="T54" fmla="*/ 53 w 183"/>
              <a:gd name="T55" fmla="*/ 174 h 200"/>
              <a:gd name="T56" fmla="*/ 89 w 183"/>
              <a:gd name="T57" fmla="*/ 183 h 200"/>
              <a:gd name="T58" fmla="*/ 125 w 183"/>
              <a:gd name="T59" fmla="*/ 174 h 200"/>
              <a:gd name="T60" fmla="*/ 136 w 183"/>
              <a:gd name="T61" fmla="*/ 196 h 200"/>
              <a:gd name="T62" fmla="*/ 144 w 183"/>
              <a:gd name="T63" fmla="*/ 199 h 200"/>
              <a:gd name="T64" fmla="*/ 146 w 183"/>
              <a:gd name="T65" fmla="*/ 198 h 200"/>
              <a:gd name="T66" fmla="*/ 149 w 183"/>
              <a:gd name="T67" fmla="*/ 190 h 200"/>
              <a:gd name="T68" fmla="*/ 141 w 183"/>
              <a:gd name="T69" fmla="*/ 164 h 200"/>
              <a:gd name="T70" fmla="*/ 169 w 183"/>
              <a:gd name="T71" fmla="*/ 103 h 200"/>
              <a:gd name="T72" fmla="*/ 89 w 183"/>
              <a:gd name="T73" fmla="*/ 167 h 200"/>
              <a:gd name="T74" fmla="*/ 25 w 183"/>
              <a:gd name="T75" fmla="*/ 103 h 200"/>
              <a:gd name="T76" fmla="*/ 89 w 183"/>
              <a:gd name="T77" fmla="*/ 39 h 200"/>
              <a:gd name="T78" fmla="*/ 153 w 183"/>
              <a:gd name="T79" fmla="*/ 103 h 200"/>
              <a:gd name="T80" fmla="*/ 89 w 183"/>
              <a:gd name="T81" fmla="*/ 167 h 200"/>
              <a:gd name="T82" fmla="*/ 97 w 183"/>
              <a:gd name="T83" fmla="*/ 111 h 200"/>
              <a:gd name="T84" fmla="*/ 100 w 183"/>
              <a:gd name="T85" fmla="*/ 103 h 200"/>
              <a:gd name="T86" fmla="*/ 91 w 183"/>
              <a:gd name="T87" fmla="*/ 92 h 200"/>
              <a:gd name="T88" fmla="*/ 91 w 183"/>
              <a:gd name="T89" fmla="*/ 55 h 200"/>
              <a:gd name="T90" fmla="*/ 89 w 183"/>
              <a:gd name="T91" fmla="*/ 53 h 200"/>
              <a:gd name="T92" fmla="*/ 87 w 183"/>
              <a:gd name="T93" fmla="*/ 55 h 200"/>
              <a:gd name="T94" fmla="*/ 87 w 183"/>
              <a:gd name="T95" fmla="*/ 92 h 200"/>
              <a:gd name="T96" fmla="*/ 78 w 183"/>
              <a:gd name="T97" fmla="*/ 103 h 200"/>
              <a:gd name="T98" fmla="*/ 89 w 183"/>
              <a:gd name="T99" fmla="*/ 114 h 200"/>
              <a:gd name="T100" fmla="*/ 93 w 183"/>
              <a:gd name="T101" fmla="*/ 113 h 200"/>
              <a:gd name="T102" fmla="*/ 104 w 183"/>
              <a:gd name="T103" fmla="*/ 131 h 200"/>
              <a:gd name="T104" fmla="*/ 107 w 183"/>
              <a:gd name="T105" fmla="*/ 132 h 200"/>
              <a:gd name="T106" fmla="*/ 108 w 183"/>
              <a:gd name="T107" fmla="*/ 129 h 200"/>
              <a:gd name="T108" fmla="*/ 97 w 183"/>
              <a:gd name="T109" fmla="*/ 111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83" h="200">
                <a:moveTo>
                  <a:pt x="62" y="22"/>
                </a:moveTo>
                <a:cubicBezTo>
                  <a:pt x="56" y="15"/>
                  <a:pt x="46" y="11"/>
                  <a:pt x="36" y="11"/>
                </a:cubicBezTo>
                <a:cubicBezTo>
                  <a:pt x="16" y="11"/>
                  <a:pt x="0" y="28"/>
                  <a:pt x="0" y="48"/>
                </a:cubicBezTo>
                <a:cubicBezTo>
                  <a:pt x="0" y="57"/>
                  <a:pt x="3" y="66"/>
                  <a:pt x="9" y="73"/>
                </a:cubicBezTo>
                <a:cubicBezTo>
                  <a:pt x="18" y="49"/>
                  <a:pt x="38" y="30"/>
                  <a:pt x="62" y="22"/>
                </a:cubicBezTo>
                <a:close/>
                <a:moveTo>
                  <a:pt x="147" y="11"/>
                </a:moveTo>
                <a:cubicBezTo>
                  <a:pt x="136" y="11"/>
                  <a:pt x="126" y="16"/>
                  <a:pt x="119" y="23"/>
                </a:cubicBezTo>
                <a:cubicBezTo>
                  <a:pt x="143" y="32"/>
                  <a:pt x="162" y="52"/>
                  <a:pt x="170" y="76"/>
                </a:cubicBezTo>
                <a:cubicBezTo>
                  <a:pt x="178" y="69"/>
                  <a:pt x="183" y="59"/>
                  <a:pt x="183" y="48"/>
                </a:cubicBezTo>
                <a:cubicBezTo>
                  <a:pt x="183" y="28"/>
                  <a:pt x="167" y="11"/>
                  <a:pt x="147" y="11"/>
                </a:cubicBezTo>
                <a:close/>
                <a:moveTo>
                  <a:pt x="169" y="103"/>
                </a:moveTo>
                <a:cubicBezTo>
                  <a:pt x="169" y="61"/>
                  <a:pt x="137" y="26"/>
                  <a:pt x="96" y="23"/>
                </a:cubicBezTo>
                <a:cubicBezTo>
                  <a:pt x="96" y="6"/>
                  <a:pt x="96" y="6"/>
                  <a:pt x="96" y="6"/>
                </a:cubicBezTo>
                <a:cubicBezTo>
                  <a:pt x="98" y="6"/>
                  <a:pt x="98" y="6"/>
                  <a:pt x="98" y="6"/>
                </a:cubicBezTo>
                <a:cubicBezTo>
                  <a:pt x="100" y="6"/>
                  <a:pt x="102" y="5"/>
                  <a:pt x="102" y="3"/>
                </a:cubicBezTo>
                <a:cubicBezTo>
                  <a:pt x="102" y="1"/>
                  <a:pt x="100" y="0"/>
                  <a:pt x="98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0" y="0"/>
                  <a:pt x="78" y="1"/>
                  <a:pt x="78" y="3"/>
                </a:cubicBezTo>
                <a:cubicBezTo>
                  <a:pt x="78" y="5"/>
                  <a:pt x="80" y="6"/>
                  <a:pt x="81" y="6"/>
                </a:cubicBezTo>
                <a:cubicBezTo>
                  <a:pt x="84" y="6"/>
                  <a:pt x="84" y="6"/>
                  <a:pt x="84" y="6"/>
                </a:cubicBezTo>
                <a:cubicBezTo>
                  <a:pt x="84" y="23"/>
                  <a:pt x="84" y="23"/>
                  <a:pt x="84" y="23"/>
                </a:cubicBezTo>
                <a:cubicBezTo>
                  <a:pt x="42" y="25"/>
                  <a:pt x="9" y="60"/>
                  <a:pt x="9" y="103"/>
                </a:cubicBezTo>
                <a:cubicBezTo>
                  <a:pt x="9" y="127"/>
                  <a:pt x="20" y="150"/>
                  <a:pt x="38" y="164"/>
                </a:cubicBezTo>
                <a:cubicBezTo>
                  <a:pt x="29" y="190"/>
                  <a:pt x="29" y="190"/>
                  <a:pt x="29" y="190"/>
                </a:cubicBezTo>
                <a:cubicBezTo>
                  <a:pt x="28" y="194"/>
                  <a:pt x="30" y="197"/>
                  <a:pt x="33" y="198"/>
                </a:cubicBezTo>
                <a:cubicBezTo>
                  <a:pt x="35" y="199"/>
                  <a:pt x="35" y="199"/>
                  <a:pt x="35" y="199"/>
                </a:cubicBezTo>
                <a:cubicBezTo>
                  <a:pt x="38" y="200"/>
                  <a:pt x="41" y="199"/>
                  <a:pt x="43" y="196"/>
                </a:cubicBezTo>
                <a:cubicBezTo>
                  <a:pt x="53" y="174"/>
                  <a:pt x="53" y="174"/>
                  <a:pt x="53" y="174"/>
                </a:cubicBezTo>
                <a:cubicBezTo>
                  <a:pt x="64" y="180"/>
                  <a:pt x="76" y="183"/>
                  <a:pt x="89" y="183"/>
                </a:cubicBezTo>
                <a:cubicBezTo>
                  <a:pt x="102" y="183"/>
                  <a:pt x="114" y="180"/>
                  <a:pt x="125" y="174"/>
                </a:cubicBezTo>
                <a:cubicBezTo>
                  <a:pt x="136" y="196"/>
                  <a:pt x="136" y="196"/>
                  <a:pt x="136" y="196"/>
                </a:cubicBezTo>
                <a:cubicBezTo>
                  <a:pt x="137" y="199"/>
                  <a:pt x="141" y="200"/>
                  <a:pt x="144" y="199"/>
                </a:cubicBezTo>
                <a:cubicBezTo>
                  <a:pt x="146" y="198"/>
                  <a:pt x="146" y="198"/>
                  <a:pt x="146" y="198"/>
                </a:cubicBezTo>
                <a:cubicBezTo>
                  <a:pt x="149" y="197"/>
                  <a:pt x="150" y="194"/>
                  <a:pt x="149" y="190"/>
                </a:cubicBezTo>
                <a:cubicBezTo>
                  <a:pt x="141" y="164"/>
                  <a:pt x="141" y="164"/>
                  <a:pt x="141" y="164"/>
                </a:cubicBezTo>
                <a:cubicBezTo>
                  <a:pt x="158" y="149"/>
                  <a:pt x="169" y="127"/>
                  <a:pt x="169" y="103"/>
                </a:cubicBezTo>
                <a:close/>
                <a:moveTo>
                  <a:pt x="89" y="167"/>
                </a:moveTo>
                <a:cubicBezTo>
                  <a:pt x="54" y="167"/>
                  <a:pt x="25" y="138"/>
                  <a:pt x="25" y="103"/>
                </a:cubicBezTo>
                <a:cubicBezTo>
                  <a:pt x="25" y="67"/>
                  <a:pt x="54" y="39"/>
                  <a:pt x="89" y="39"/>
                </a:cubicBezTo>
                <a:cubicBezTo>
                  <a:pt x="124" y="39"/>
                  <a:pt x="153" y="67"/>
                  <a:pt x="153" y="103"/>
                </a:cubicBezTo>
                <a:cubicBezTo>
                  <a:pt x="153" y="138"/>
                  <a:pt x="124" y="167"/>
                  <a:pt x="89" y="167"/>
                </a:cubicBezTo>
                <a:close/>
                <a:moveTo>
                  <a:pt x="97" y="111"/>
                </a:moveTo>
                <a:cubicBezTo>
                  <a:pt x="99" y="109"/>
                  <a:pt x="100" y="106"/>
                  <a:pt x="100" y="103"/>
                </a:cubicBezTo>
                <a:cubicBezTo>
                  <a:pt x="100" y="97"/>
                  <a:pt x="96" y="93"/>
                  <a:pt x="91" y="92"/>
                </a:cubicBezTo>
                <a:cubicBezTo>
                  <a:pt x="91" y="55"/>
                  <a:pt x="91" y="55"/>
                  <a:pt x="91" y="55"/>
                </a:cubicBezTo>
                <a:cubicBezTo>
                  <a:pt x="91" y="54"/>
                  <a:pt x="90" y="53"/>
                  <a:pt x="89" y="53"/>
                </a:cubicBezTo>
                <a:cubicBezTo>
                  <a:pt x="88" y="53"/>
                  <a:pt x="87" y="54"/>
                  <a:pt x="87" y="55"/>
                </a:cubicBezTo>
                <a:cubicBezTo>
                  <a:pt x="87" y="92"/>
                  <a:pt x="87" y="92"/>
                  <a:pt x="87" y="92"/>
                </a:cubicBezTo>
                <a:cubicBezTo>
                  <a:pt x="82" y="93"/>
                  <a:pt x="78" y="97"/>
                  <a:pt x="78" y="103"/>
                </a:cubicBezTo>
                <a:cubicBezTo>
                  <a:pt x="78" y="109"/>
                  <a:pt x="83" y="114"/>
                  <a:pt x="89" y="114"/>
                </a:cubicBezTo>
                <a:cubicBezTo>
                  <a:pt x="90" y="114"/>
                  <a:pt x="92" y="114"/>
                  <a:pt x="93" y="113"/>
                </a:cubicBezTo>
                <a:cubicBezTo>
                  <a:pt x="104" y="131"/>
                  <a:pt x="104" y="131"/>
                  <a:pt x="104" y="131"/>
                </a:cubicBezTo>
                <a:cubicBezTo>
                  <a:pt x="105" y="132"/>
                  <a:pt x="106" y="133"/>
                  <a:pt x="107" y="132"/>
                </a:cubicBezTo>
                <a:cubicBezTo>
                  <a:pt x="108" y="131"/>
                  <a:pt x="109" y="130"/>
                  <a:pt x="108" y="129"/>
                </a:cubicBezTo>
                <a:lnTo>
                  <a:pt x="97" y="11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56" name="组合 55"/>
          <p:cNvGrpSpPr>
            <a:grpSpLocks noChangeAspect="1"/>
          </p:cNvGrpSpPr>
          <p:nvPr/>
        </p:nvGrpSpPr>
        <p:grpSpPr>
          <a:xfrm>
            <a:off x="6558614" y="3825083"/>
            <a:ext cx="531153" cy="454764"/>
            <a:chOff x="2162176" y="-104775"/>
            <a:chExt cx="1655763" cy="1417638"/>
          </a:xfrm>
          <a:solidFill>
            <a:schemeClr val="bg1"/>
          </a:solidFill>
        </p:grpSpPr>
        <p:sp>
          <p:nvSpPr>
            <p:cNvPr id="57" name="Freeform 3767"/>
            <p:cNvSpPr>
              <a:spLocks/>
            </p:cNvSpPr>
            <p:nvPr/>
          </p:nvSpPr>
          <p:spPr bwMode="auto">
            <a:xfrm>
              <a:off x="2311401" y="104775"/>
              <a:ext cx="1370013" cy="1208088"/>
            </a:xfrm>
            <a:custGeom>
              <a:avLst/>
              <a:gdLst>
                <a:gd name="T0" fmla="*/ 231 w 431"/>
                <a:gd name="T1" fmla="*/ 6 h 380"/>
                <a:gd name="T2" fmla="*/ 190 w 431"/>
                <a:gd name="T3" fmla="*/ 7 h 380"/>
                <a:gd name="T4" fmla="*/ 20 w 431"/>
                <a:gd name="T5" fmla="*/ 106 h 380"/>
                <a:gd name="T6" fmla="*/ 0 w 431"/>
                <a:gd name="T7" fmla="*/ 142 h 380"/>
                <a:gd name="T8" fmla="*/ 0 w 431"/>
                <a:gd name="T9" fmla="*/ 357 h 380"/>
                <a:gd name="T10" fmla="*/ 24 w 431"/>
                <a:gd name="T11" fmla="*/ 380 h 380"/>
                <a:gd name="T12" fmla="*/ 124 w 431"/>
                <a:gd name="T13" fmla="*/ 380 h 380"/>
                <a:gd name="T14" fmla="*/ 148 w 431"/>
                <a:gd name="T15" fmla="*/ 357 h 380"/>
                <a:gd name="T16" fmla="*/ 148 w 431"/>
                <a:gd name="T17" fmla="*/ 258 h 380"/>
                <a:gd name="T18" fmla="*/ 171 w 431"/>
                <a:gd name="T19" fmla="*/ 235 h 380"/>
                <a:gd name="T20" fmla="*/ 260 w 431"/>
                <a:gd name="T21" fmla="*/ 235 h 380"/>
                <a:gd name="T22" fmla="*/ 283 w 431"/>
                <a:gd name="T23" fmla="*/ 258 h 380"/>
                <a:gd name="T24" fmla="*/ 283 w 431"/>
                <a:gd name="T25" fmla="*/ 357 h 380"/>
                <a:gd name="T26" fmla="*/ 307 w 431"/>
                <a:gd name="T27" fmla="*/ 380 h 380"/>
                <a:gd name="T28" fmla="*/ 407 w 431"/>
                <a:gd name="T29" fmla="*/ 380 h 380"/>
                <a:gd name="T30" fmla="*/ 431 w 431"/>
                <a:gd name="T31" fmla="*/ 357 h 380"/>
                <a:gd name="T32" fmla="*/ 431 w 431"/>
                <a:gd name="T33" fmla="*/ 142 h 380"/>
                <a:gd name="T34" fmla="*/ 410 w 431"/>
                <a:gd name="T35" fmla="*/ 107 h 380"/>
                <a:gd name="T36" fmla="*/ 231 w 431"/>
                <a:gd name="T37" fmla="*/ 6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1" h="380">
                  <a:moveTo>
                    <a:pt x="231" y="6"/>
                  </a:moveTo>
                  <a:cubicBezTo>
                    <a:pt x="220" y="0"/>
                    <a:pt x="201" y="0"/>
                    <a:pt x="190" y="7"/>
                  </a:cubicBezTo>
                  <a:cubicBezTo>
                    <a:pt x="20" y="106"/>
                    <a:pt x="20" y="106"/>
                    <a:pt x="20" y="106"/>
                  </a:cubicBezTo>
                  <a:cubicBezTo>
                    <a:pt x="9" y="113"/>
                    <a:pt x="0" y="129"/>
                    <a:pt x="0" y="142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370"/>
                    <a:pt x="10" y="380"/>
                    <a:pt x="24" y="380"/>
                  </a:cubicBezTo>
                  <a:cubicBezTo>
                    <a:pt x="124" y="380"/>
                    <a:pt x="124" y="380"/>
                    <a:pt x="124" y="380"/>
                  </a:cubicBezTo>
                  <a:cubicBezTo>
                    <a:pt x="137" y="380"/>
                    <a:pt x="148" y="370"/>
                    <a:pt x="148" y="357"/>
                  </a:cubicBezTo>
                  <a:cubicBezTo>
                    <a:pt x="148" y="258"/>
                    <a:pt x="148" y="258"/>
                    <a:pt x="148" y="258"/>
                  </a:cubicBezTo>
                  <a:cubicBezTo>
                    <a:pt x="148" y="245"/>
                    <a:pt x="158" y="235"/>
                    <a:pt x="171" y="235"/>
                  </a:cubicBezTo>
                  <a:cubicBezTo>
                    <a:pt x="260" y="235"/>
                    <a:pt x="260" y="235"/>
                    <a:pt x="260" y="235"/>
                  </a:cubicBezTo>
                  <a:cubicBezTo>
                    <a:pt x="273" y="235"/>
                    <a:pt x="283" y="245"/>
                    <a:pt x="283" y="258"/>
                  </a:cubicBezTo>
                  <a:cubicBezTo>
                    <a:pt x="283" y="357"/>
                    <a:pt x="283" y="357"/>
                    <a:pt x="283" y="357"/>
                  </a:cubicBezTo>
                  <a:cubicBezTo>
                    <a:pt x="283" y="370"/>
                    <a:pt x="294" y="380"/>
                    <a:pt x="307" y="380"/>
                  </a:cubicBezTo>
                  <a:cubicBezTo>
                    <a:pt x="407" y="380"/>
                    <a:pt x="407" y="380"/>
                    <a:pt x="407" y="380"/>
                  </a:cubicBezTo>
                  <a:cubicBezTo>
                    <a:pt x="420" y="380"/>
                    <a:pt x="431" y="370"/>
                    <a:pt x="431" y="357"/>
                  </a:cubicBezTo>
                  <a:cubicBezTo>
                    <a:pt x="431" y="142"/>
                    <a:pt x="431" y="142"/>
                    <a:pt x="431" y="142"/>
                  </a:cubicBezTo>
                  <a:cubicBezTo>
                    <a:pt x="431" y="129"/>
                    <a:pt x="422" y="113"/>
                    <a:pt x="410" y="107"/>
                  </a:cubicBezTo>
                  <a:lnTo>
                    <a:pt x="23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58" name="Freeform 3768"/>
            <p:cNvSpPr>
              <a:spLocks/>
            </p:cNvSpPr>
            <p:nvPr/>
          </p:nvSpPr>
          <p:spPr bwMode="auto">
            <a:xfrm>
              <a:off x="2162176" y="-104775"/>
              <a:ext cx="1655763" cy="552450"/>
            </a:xfrm>
            <a:custGeom>
              <a:avLst/>
              <a:gdLst>
                <a:gd name="T0" fmla="*/ 516 w 521"/>
                <a:gd name="T1" fmla="*/ 165 h 174"/>
                <a:gd name="T2" fmla="*/ 487 w 521"/>
                <a:gd name="T3" fmla="*/ 167 h 174"/>
                <a:gd name="T4" fmla="*/ 276 w 521"/>
                <a:gd name="T5" fmla="*/ 45 h 174"/>
                <a:gd name="T6" fmla="*/ 235 w 521"/>
                <a:gd name="T7" fmla="*/ 45 h 174"/>
                <a:gd name="T8" fmla="*/ 34 w 521"/>
                <a:gd name="T9" fmla="*/ 167 h 174"/>
                <a:gd name="T10" fmla="*/ 5 w 521"/>
                <a:gd name="T11" fmla="*/ 165 h 174"/>
                <a:gd name="T12" fmla="*/ 16 w 521"/>
                <a:gd name="T13" fmla="*/ 138 h 174"/>
                <a:gd name="T14" fmla="*/ 235 w 521"/>
                <a:gd name="T15" fmla="*/ 7 h 174"/>
                <a:gd name="T16" fmla="*/ 276 w 521"/>
                <a:gd name="T17" fmla="*/ 6 h 174"/>
                <a:gd name="T18" fmla="*/ 504 w 521"/>
                <a:gd name="T19" fmla="*/ 139 h 174"/>
                <a:gd name="T20" fmla="*/ 516 w 521"/>
                <a:gd name="T21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1" h="174">
                  <a:moveTo>
                    <a:pt x="516" y="165"/>
                  </a:moveTo>
                  <a:cubicBezTo>
                    <a:pt x="512" y="173"/>
                    <a:pt x="499" y="174"/>
                    <a:pt x="487" y="16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65" y="38"/>
                    <a:pt x="247" y="38"/>
                    <a:pt x="235" y="45"/>
                  </a:cubicBezTo>
                  <a:cubicBezTo>
                    <a:pt x="34" y="167"/>
                    <a:pt x="34" y="167"/>
                    <a:pt x="34" y="167"/>
                  </a:cubicBezTo>
                  <a:cubicBezTo>
                    <a:pt x="22" y="174"/>
                    <a:pt x="9" y="173"/>
                    <a:pt x="5" y="165"/>
                  </a:cubicBezTo>
                  <a:cubicBezTo>
                    <a:pt x="0" y="157"/>
                    <a:pt x="5" y="145"/>
                    <a:pt x="16" y="138"/>
                  </a:cubicBezTo>
                  <a:cubicBezTo>
                    <a:pt x="235" y="7"/>
                    <a:pt x="235" y="7"/>
                    <a:pt x="235" y="7"/>
                  </a:cubicBezTo>
                  <a:cubicBezTo>
                    <a:pt x="246" y="0"/>
                    <a:pt x="265" y="0"/>
                    <a:pt x="276" y="6"/>
                  </a:cubicBezTo>
                  <a:cubicBezTo>
                    <a:pt x="504" y="139"/>
                    <a:pt x="504" y="139"/>
                    <a:pt x="504" y="139"/>
                  </a:cubicBezTo>
                  <a:cubicBezTo>
                    <a:pt x="515" y="145"/>
                    <a:pt x="521" y="157"/>
                    <a:pt x="516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7860196" y="3525249"/>
            <a:ext cx="3636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67408" y="3525249"/>
            <a:ext cx="36672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385312" y="1447219"/>
            <a:ext cx="3654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 Morbi mattis mattis erat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804366" y="4355127"/>
            <a:ext cx="6246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69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080957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5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5" y="511692"/>
            <a:ext cx="2284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3" name="组合 122"/>
          <p:cNvGrpSpPr/>
          <p:nvPr/>
        </p:nvGrpSpPr>
        <p:grpSpPr>
          <a:xfrm>
            <a:off x="694879" y="1484784"/>
            <a:ext cx="1872729" cy="1872729"/>
            <a:chOff x="550863" y="1484784"/>
            <a:chExt cx="1872729" cy="1872729"/>
          </a:xfrm>
        </p:grpSpPr>
        <p:sp>
          <p:nvSpPr>
            <p:cNvPr id="116" name="矩形 115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18" name="直接连接符 117"/>
            <p:cNvCxnSpPr>
              <a:stCxn id="116" idx="1"/>
              <a:endCxn id="116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9" name="直接连接符 118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0" name="矩形 119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E1301D"/>
            </a:solidFill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1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24" name="组合 123"/>
          <p:cNvGrpSpPr/>
          <p:nvPr/>
        </p:nvGrpSpPr>
        <p:grpSpPr>
          <a:xfrm>
            <a:off x="3695212" y="1484784"/>
            <a:ext cx="1872729" cy="1872729"/>
            <a:chOff x="550863" y="1484784"/>
            <a:chExt cx="1872729" cy="1872729"/>
          </a:xfrm>
        </p:grpSpPr>
        <p:sp>
          <p:nvSpPr>
            <p:cNvPr id="125" name="矩形 124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26" name="直接连接符 125"/>
            <p:cNvCxnSpPr>
              <a:stCxn id="125" idx="1"/>
              <a:endCxn id="125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27" name="直接连接符 126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8" name="矩形 127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8BAA45"/>
            </a:solidFill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9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31" name="组合 130"/>
          <p:cNvGrpSpPr/>
          <p:nvPr/>
        </p:nvGrpSpPr>
        <p:grpSpPr>
          <a:xfrm>
            <a:off x="6695545" y="1484784"/>
            <a:ext cx="1872729" cy="1872729"/>
            <a:chOff x="550863" y="1484784"/>
            <a:chExt cx="1872729" cy="1872729"/>
          </a:xfrm>
        </p:grpSpPr>
        <p:sp>
          <p:nvSpPr>
            <p:cNvPr id="132" name="矩形 131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33" name="直接连接符 132"/>
            <p:cNvCxnSpPr>
              <a:stCxn id="132" idx="1"/>
              <a:endCxn id="132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34" name="直接连接符 133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35" name="矩形 134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FFBE3F"/>
            </a:solidFill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6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38" name="组合 137"/>
          <p:cNvGrpSpPr/>
          <p:nvPr/>
        </p:nvGrpSpPr>
        <p:grpSpPr>
          <a:xfrm>
            <a:off x="9695879" y="1484784"/>
            <a:ext cx="1872729" cy="1872729"/>
            <a:chOff x="550863" y="1484784"/>
            <a:chExt cx="1872729" cy="1872729"/>
          </a:xfrm>
        </p:grpSpPr>
        <p:sp>
          <p:nvSpPr>
            <p:cNvPr id="139" name="矩形 138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40" name="直接连接符 139"/>
            <p:cNvCxnSpPr>
              <a:stCxn id="139" idx="1"/>
              <a:endCxn id="139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1" name="直接连接符 140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2" name="矩形 141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2399A5"/>
            </a:solidFill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3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45" name="组合 144"/>
          <p:cNvGrpSpPr/>
          <p:nvPr/>
        </p:nvGrpSpPr>
        <p:grpSpPr>
          <a:xfrm>
            <a:off x="694879" y="3789040"/>
            <a:ext cx="1872729" cy="1872729"/>
            <a:chOff x="550863" y="1484784"/>
            <a:chExt cx="1872729" cy="1872729"/>
          </a:xfrm>
        </p:grpSpPr>
        <p:sp>
          <p:nvSpPr>
            <p:cNvPr id="146" name="矩形 145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47" name="直接连接符 146"/>
            <p:cNvCxnSpPr>
              <a:stCxn id="146" idx="1"/>
              <a:endCxn id="146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48" name="直接连接符 147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9" name="矩形 148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E1301D"/>
            </a:solidFill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0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3695212" y="3789040"/>
            <a:ext cx="1872729" cy="1872729"/>
            <a:chOff x="550863" y="1484784"/>
            <a:chExt cx="1872729" cy="1872729"/>
          </a:xfrm>
        </p:grpSpPr>
        <p:sp>
          <p:nvSpPr>
            <p:cNvPr id="153" name="矩形 152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54" name="直接连接符 153"/>
            <p:cNvCxnSpPr>
              <a:stCxn id="153" idx="1"/>
              <a:endCxn id="153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E130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55" name="直接连接符 154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56" name="矩形 155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8BAA45"/>
            </a:solidFill>
            <a:ln>
              <a:solidFill>
                <a:srgbClr val="8BAA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7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59" name="组合 158"/>
          <p:cNvGrpSpPr/>
          <p:nvPr/>
        </p:nvGrpSpPr>
        <p:grpSpPr>
          <a:xfrm>
            <a:off x="6695545" y="3789040"/>
            <a:ext cx="1872729" cy="1872729"/>
            <a:chOff x="550863" y="1484784"/>
            <a:chExt cx="1872729" cy="1872729"/>
          </a:xfrm>
        </p:grpSpPr>
        <p:sp>
          <p:nvSpPr>
            <p:cNvPr id="160" name="矩形 159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61" name="直接连接符 160"/>
            <p:cNvCxnSpPr>
              <a:stCxn id="160" idx="1"/>
              <a:endCxn id="160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2" name="直接连接符 161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3" name="矩形 162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FFBE3F"/>
            </a:solidFill>
            <a:ln>
              <a:solidFill>
                <a:srgbClr val="FFBE3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4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66" name="组合 165"/>
          <p:cNvGrpSpPr/>
          <p:nvPr/>
        </p:nvGrpSpPr>
        <p:grpSpPr>
          <a:xfrm>
            <a:off x="9695879" y="3789040"/>
            <a:ext cx="1872729" cy="1872729"/>
            <a:chOff x="550863" y="1484784"/>
            <a:chExt cx="1872729" cy="1872729"/>
          </a:xfrm>
        </p:grpSpPr>
        <p:sp>
          <p:nvSpPr>
            <p:cNvPr id="167" name="矩形 166"/>
            <p:cNvSpPr/>
            <p:nvPr/>
          </p:nvSpPr>
          <p:spPr>
            <a:xfrm>
              <a:off x="550863" y="1484784"/>
              <a:ext cx="1872729" cy="1872729"/>
            </a:xfrm>
            <a:prstGeom prst="rect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cxnSp>
          <p:nvCxnSpPr>
            <p:cNvPr id="168" name="直接连接符 167"/>
            <p:cNvCxnSpPr>
              <a:stCxn id="167" idx="1"/>
              <a:endCxn id="167" idx="3"/>
            </p:cNvCxnSpPr>
            <p:nvPr/>
          </p:nvCxnSpPr>
          <p:spPr>
            <a:xfrm>
              <a:off x="550863" y="2421149"/>
              <a:ext cx="1872729" cy="0"/>
            </a:xfrm>
            <a:prstGeom prst="line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69" name="直接连接符 168"/>
            <p:cNvCxnSpPr/>
            <p:nvPr/>
          </p:nvCxnSpPr>
          <p:spPr>
            <a:xfrm rot="5400000">
              <a:off x="550862" y="2421149"/>
              <a:ext cx="1872729" cy="0"/>
            </a:xfrm>
            <a:prstGeom prst="line">
              <a:avLst/>
            </a:prstGeom>
            <a:noFill/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0" name="矩形 169"/>
            <p:cNvSpPr/>
            <p:nvPr/>
          </p:nvSpPr>
          <p:spPr>
            <a:xfrm>
              <a:off x="623131" y="1557053"/>
              <a:ext cx="1728192" cy="1728192"/>
            </a:xfrm>
            <a:prstGeom prst="rect">
              <a:avLst/>
            </a:prstGeom>
            <a:solidFill>
              <a:srgbClr val="2399A5"/>
            </a:solidFill>
            <a:ln>
              <a:solidFill>
                <a:srgbClr val="2399A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1" name="Freeform 266"/>
            <p:cNvSpPr>
              <a:spLocks noChangeAspect="1" noEditPoints="1"/>
            </p:cNvSpPr>
            <p:nvPr/>
          </p:nvSpPr>
          <p:spPr bwMode="auto">
            <a:xfrm>
              <a:off x="1249440" y="1700808"/>
              <a:ext cx="475572" cy="521049"/>
            </a:xfrm>
            <a:custGeom>
              <a:avLst/>
              <a:gdLst>
                <a:gd name="T0" fmla="*/ 62 w 183"/>
                <a:gd name="T1" fmla="*/ 22 h 200"/>
                <a:gd name="T2" fmla="*/ 36 w 183"/>
                <a:gd name="T3" fmla="*/ 11 h 200"/>
                <a:gd name="T4" fmla="*/ 0 w 183"/>
                <a:gd name="T5" fmla="*/ 48 h 200"/>
                <a:gd name="T6" fmla="*/ 9 w 183"/>
                <a:gd name="T7" fmla="*/ 73 h 200"/>
                <a:gd name="T8" fmla="*/ 62 w 183"/>
                <a:gd name="T9" fmla="*/ 22 h 200"/>
                <a:gd name="T10" fmla="*/ 147 w 183"/>
                <a:gd name="T11" fmla="*/ 11 h 200"/>
                <a:gd name="T12" fmla="*/ 119 w 183"/>
                <a:gd name="T13" fmla="*/ 23 h 200"/>
                <a:gd name="T14" fmla="*/ 170 w 183"/>
                <a:gd name="T15" fmla="*/ 76 h 200"/>
                <a:gd name="T16" fmla="*/ 183 w 183"/>
                <a:gd name="T17" fmla="*/ 48 h 200"/>
                <a:gd name="T18" fmla="*/ 147 w 183"/>
                <a:gd name="T19" fmla="*/ 11 h 200"/>
                <a:gd name="T20" fmla="*/ 169 w 183"/>
                <a:gd name="T21" fmla="*/ 103 h 200"/>
                <a:gd name="T22" fmla="*/ 96 w 183"/>
                <a:gd name="T23" fmla="*/ 23 h 200"/>
                <a:gd name="T24" fmla="*/ 96 w 183"/>
                <a:gd name="T25" fmla="*/ 6 h 200"/>
                <a:gd name="T26" fmla="*/ 98 w 183"/>
                <a:gd name="T27" fmla="*/ 6 h 200"/>
                <a:gd name="T28" fmla="*/ 102 w 183"/>
                <a:gd name="T29" fmla="*/ 3 h 200"/>
                <a:gd name="T30" fmla="*/ 98 w 183"/>
                <a:gd name="T31" fmla="*/ 0 h 200"/>
                <a:gd name="T32" fmla="*/ 81 w 183"/>
                <a:gd name="T33" fmla="*/ 0 h 200"/>
                <a:gd name="T34" fmla="*/ 78 w 183"/>
                <a:gd name="T35" fmla="*/ 3 h 200"/>
                <a:gd name="T36" fmla="*/ 81 w 183"/>
                <a:gd name="T37" fmla="*/ 6 h 200"/>
                <a:gd name="T38" fmla="*/ 84 w 183"/>
                <a:gd name="T39" fmla="*/ 6 h 200"/>
                <a:gd name="T40" fmla="*/ 84 w 183"/>
                <a:gd name="T41" fmla="*/ 23 h 200"/>
                <a:gd name="T42" fmla="*/ 9 w 183"/>
                <a:gd name="T43" fmla="*/ 103 h 200"/>
                <a:gd name="T44" fmla="*/ 38 w 183"/>
                <a:gd name="T45" fmla="*/ 164 h 200"/>
                <a:gd name="T46" fmla="*/ 29 w 183"/>
                <a:gd name="T47" fmla="*/ 190 h 200"/>
                <a:gd name="T48" fmla="*/ 33 w 183"/>
                <a:gd name="T49" fmla="*/ 198 h 200"/>
                <a:gd name="T50" fmla="*/ 35 w 183"/>
                <a:gd name="T51" fmla="*/ 199 h 200"/>
                <a:gd name="T52" fmla="*/ 43 w 183"/>
                <a:gd name="T53" fmla="*/ 196 h 200"/>
                <a:gd name="T54" fmla="*/ 53 w 183"/>
                <a:gd name="T55" fmla="*/ 174 h 200"/>
                <a:gd name="T56" fmla="*/ 89 w 183"/>
                <a:gd name="T57" fmla="*/ 183 h 200"/>
                <a:gd name="T58" fmla="*/ 125 w 183"/>
                <a:gd name="T59" fmla="*/ 174 h 200"/>
                <a:gd name="T60" fmla="*/ 136 w 183"/>
                <a:gd name="T61" fmla="*/ 196 h 200"/>
                <a:gd name="T62" fmla="*/ 144 w 183"/>
                <a:gd name="T63" fmla="*/ 199 h 200"/>
                <a:gd name="T64" fmla="*/ 146 w 183"/>
                <a:gd name="T65" fmla="*/ 198 h 200"/>
                <a:gd name="T66" fmla="*/ 149 w 183"/>
                <a:gd name="T67" fmla="*/ 190 h 200"/>
                <a:gd name="T68" fmla="*/ 141 w 183"/>
                <a:gd name="T69" fmla="*/ 164 h 200"/>
                <a:gd name="T70" fmla="*/ 169 w 183"/>
                <a:gd name="T71" fmla="*/ 103 h 200"/>
                <a:gd name="T72" fmla="*/ 89 w 183"/>
                <a:gd name="T73" fmla="*/ 167 h 200"/>
                <a:gd name="T74" fmla="*/ 25 w 183"/>
                <a:gd name="T75" fmla="*/ 103 h 200"/>
                <a:gd name="T76" fmla="*/ 89 w 183"/>
                <a:gd name="T77" fmla="*/ 39 h 200"/>
                <a:gd name="T78" fmla="*/ 153 w 183"/>
                <a:gd name="T79" fmla="*/ 103 h 200"/>
                <a:gd name="T80" fmla="*/ 89 w 183"/>
                <a:gd name="T81" fmla="*/ 167 h 200"/>
                <a:gd name="T82" fmla="*/ 97 w 183"/>
                <a:gd name="T83" fmla="*/ 111 h 200"/>
                <a:gd name="T84" fmla="*/ 100 w 183"/>
                <a:gd name="T85" fmla="*/ 103 h 200"/>
                <a:gd name="T86" fmla="*/ 91 w 183"/>
                <a:gd name="T87" fmla="*/ 92 h 200"/>
                <a:gd name="T88" fmla="*/ 91 w 183"/>
                <a:gd name="T89" fmla="*/ 55 h 200"/>
                <a:gd name="T90" fmla="*/ 89 w 183"/>
                <a:gd name="T91" fmla="*/ 53 h 200"/>
                <a:gd name="T92" fmla="*/ 87 w 183"/>
                <a:gd name="T93" fmla="*/ 55 h 200"/>
                <a:gd name="T94" fmla="*/ 87 w 183"/>
                <a:gd name="T95" fmla="*/ 92 h 200"/>
                <a:gd name="T96" fmla="*/ 78 w 183"/>
                <a:gd name="T97" fmla="*/ 103 h 200"/>
                <a:gd name="T98" fmla="*/ 89 w 183"/>
                <a:gd name="T99" fmla="*/ 114 h 200"/>
                <a:gd name="T100" fmla="*/ 93 w 183"/>
                <a:gd name="T101" fmla="*/ 113 h 200"/>
                <a:gd name="T102" fmla="*/ 104 w 183"/>
                <a:gd name="T103" fmla="*/ 131 h 200"/>
                <a:gd name="T104" fmla="*/ 107 w 183"/>
                <a:gd name="T105" fmla="*/ 132 h 200"/>
                <a:gd name="T106" fmla="*/ 108 w 183"/>
                <a:gd name="T107" fmla="*/ 129 h 200"/>
                <a:gd name="T108" fmla="*/ 97 w 183"/>
                <a:gd name="T109" fmla="*/ 111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83" h="200">
                  <a:moveTo>
                    <a:pt x="62" y="22"/>
                  </a:moveTo>
                  <a:cubicBezTo>
                    <a:pt x="56" y="15"/>
                    <a:pt x="46" y="11"/>
                    <a:pt x="36" y="11"/>
                  </a:cubicBezTo>
                  <a:cubicBezTo>
                    <a:pt x="16" y="11"/>
                    <a:pt x="0" y="28"/>
                    <a:pt x="0" y="48"/>
                  </a:cubicBezTo>
                  <a:cubicBezTo>
                    <a:pt x="0" y="57"/>
                    <a:pt x="3" y="66"/>
                    <a:pt x="9" y="73"/>
                  </a:cubicBezTo>
                  <a:cubicBezTo>
                    <a:pt x="18" y="49"/>
                    <a:pt x="38" y="30"/>
                    <a:pt x="62" y="22"/>
                  </a:cubicBezTo>
                  <a:close/>
                  <a:moveTo>
                    <a:pt x="147" y="11"/>
                  </a:moveTo>
                  <a:cubicBezTo>
                    <a:pt x="136" y="11"/>
                    <a:pt x="126" y="16"/>
                    <a:pt x="119" y="23"/>
                  </a:cubicBezTo>
                  <a:cubicBezTo>
                    <a:pt x="143" y="32"/>
                    <a:pt x="162" y="52"/>
                    <a:pt x="170" y="76"/>
                  </a:cubicBezTo>
                  <a:cubicBezTo>
                    <a:pt x="178" y="69"/>
                    <a:pt x="183" y="59"/>
                    <a:pt x="183" y="48"/>
                  </a:cubicBezTo>
                  <a:cubicBezTo>
                    <a:pt x="183" y="28"/>
                    <a:pt x="167" y="11"/>
                    <a:pt x="147" y="11"/>
                  </a:cubicBezTo>
                  <a:close/>
                  <a:moveTo>
                    <a:pt x="169" y="103"/>
                  </a:moveTo>
                  <a:cubicBezTo>
                    <a:pt x="169" y="61"/>
                    <a:pt x="137" y="26"/>
                    <a:pt x="96" y="23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8" y="6"/>
                    <a:pt x="98" y="6"/>
                    <a:pt x="98" y="6"/>
                  </a:cubicBezTo>
                  <a:cubicBezTo>
                    <a:pt x="100" y="6"/>
                    <a:pt x="102" y="5"/>
                    <a:pt x="102" y="3"/>
                  </a:cubicBezTo>
                  <a:cubicBezTo>
                    <a:pt x="102" y="1"/>
                    <a:pt x="100" y="0"/>
                    <a:pt x="98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0" y="0"/>
                    <a:pt x="78" y="1"/>
                    <a:pt x="78" y="3"/>
                  </a:cubicBezTo>
                  <a:cubicBezTo>
                    <a:pt x="78" y="5"/>
                    <a:pt x="80" y="6"/>
                    <a:pt x="81" y="6"/>
                  </a:cubicBezTo>
                  <a:cubicBezTo>
                    <a:pt x="84" y="6"/>
                    <a:pt x="84" y="6"/>
                    <a:pt x="84" y="6"/>
                  </a:cubicBezTo>
                  <a:cubicBezTo>
                    <a:pt x="84" y="23"/>
                    <a:pt x="84" y="23"/>
                    <a:pt x="84" y="23"/>
                  </a:cubicBezTo>
                  <a:cubicBezTo>
                    <a:pt x="42" y="25"/>
                    <a:pt x="9" y="60"/>
                    <a:pt x="9" y="103"/>
                  </a:cubicBezTo>
                  <a:cubicBezTo>
                    <a:pt x="9" y="127"/>
                    <a:pt x="20" y="150"/>
                    <a:pt x="38" y="164"/>
                  </a:cubicBezTo>
                  <a:cubicBezTo>
                    <a:pt x="29" y="190"/>
                    <a:pt x="29" y="190"/>
                    <a:pt x="29" y="190"/>
                  </a:cubicBezTo>
                  <a:cubicBezTo>
                    <a:pt x="28" y="194"/>
                    <a:pt x="30" y="197"/>
                    <a:pt x="33" y="198"/>
                  </a:cubicBezTo>
                  <a:cubicBezTo>
                    <a:pt x="35" y="199"/>
                    <a:pt x="35" y="199"/>
                    <a:pt x="35" y="199"/>
                  </a:cubicBezTo>
                  <a:cubicBezTo>
                    <a:pt x="38" y="200"/>
                    <a:pt x="41" y="199"/>
                    <a:pt x="43" y="196"/>
                  </a:cubicBezTo>
                  <a:cubicBezTo>
                    <a:pt x="53" y="174"/>
                    <a:pt x="53" y="174"/>
                    <a:pt x="53" y="174"/>
                  </a:cubicBezTo>
                  <a:cubicBezTo>
                    <a:pt x="64" y="180"/>
                    <a:pt x="76" y="183"/>
                    <a:pt x="89" y="183"/>
                  </a:cubicBezTo>
                  <a:cubicBezTo>
                    <a:pt x="102" y="183"/>
                    <a:pt x="114" y="180"/>
                    <a:pt x="125" y="174"/>
                  </a:cubicBezTo>
                  <a:cubicBezTo>
                    <a:pt x="136" y="196"/>
                    <a:pt x="136" y="196"/>
                    <a:pt x="136" y="196"/>
                  </a:cubicBezTo>
                  <a:cubicBezTo>
                    <a:pt x="137" y="199"/>
                    <a:pt x="141" y="200"/>
                    <a:pt x="144" y="199"/>
                  </a:cubicBezTo>
                  <a:cubicBezTo>
                    <a:pt x="146" y="198"/>
                    <a:pt x="146" y="198"/>
                    <a:pt x="146" y="198"/>
                  </a:cubicBezTo>
                  <a:cubicBezTo>
                    <a:pt x="149" y="197"/>
                    <a:pt x="150" y="194"/>
                    <a:pt x="149" y="190"/>
                  </a:cubicBezTo>
                  <a:cubicBezTo>
                    <a:pt x="141" y="164"/>
                    <a:pt x="141" y="164"/>
                    <a:pt x="141" y="164"/>
                  </a:cubicBezTo>
                  <a:cubicBezTo>
                    <a:pt x="158" y="149"/>
                    <a:pt x="169" y="127"/>
                    <a:pt x="169" y="103"/>
                  </a:cubicBezTo>
                  <a:close/>
                  <a:moveTo>
                    <a:pt x="89" y="167"/>
                  </a:moveTo>
                  <a:cubicBezTo>
                    <a:pt x="54" y="167"/>
                    <a:pt x="25" y="138"/>
                    <a:pt x="25" y="103"/>
                  </a:cubicBezTo>
                  <a:cubicBezTo>
                    <a:pt x="25" y="67"/>
                    <a:pt x="54" y="39"/>
                    <a:pt x="89" y="39"/>
                  </a:cubicBezTo>
                  <a:cubicBezTo>
                    <a:pt x="124" y="39"/>
                    <a:pt x="153" y="67"/>
                    <a:pt x="153" y="103"/>
                  </a:cubicBezTo>
                  <a:cubicBezTo>
                    <a:pt x="153" y="138"/>
                    <a:pt x="124" y="167"/>
                    <a:pt x="89" y="167"/>
                  </a:cubicBezTo>
                  <a:close/>
                  <a:moveTo>
                    <a:pt x="97" y="111"/>
                  </a:moveTo>
                  <a:cubicBezTo>
                    <a:pt x="99" y="109"/>
                    <a:pt x="100" y="106"/>
                    <a:pt x="100" y="103"/>
                  </a:cubicBezTo>
                  <a:cubicBezTo>
                    <a:pt x="100" y="97"/>
                    <a:pt x="96" y="93"/>
                    <a:pt x="91" y="92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1" y="54"/>
                    <a:pt x="90" y="53"/>
                    <a:pt x="89" y="53"/>
                  </a:cubicBezTo>
                  <a:cubicBezTo>
                    <a:pt x="88" y="53"/>
                    <a:pt x="87" y="54"/>
                    <a:pt x="87" y="55"/>
                  </a:cubicBezTo>
                  <a:cubicBezTo>
                    <a:pt x="87" y="92"/>
                    <a:pt x="87" y="92"/>
                    <a:pt x="87" y="92"/>
                  </a:cubicBezTo>
                  <a:cubicBezTo>
                    <a:pt x="82" y="93"/>
                    <a:pt x="78" y="97"/>
                    <a:pt x="78" y="103"/>
                  </a:cubicBezTo>
                  <a:cubicBezTo>
                    <a:pt x="78" y="109"/>
                    <a:pt x="83" y="114"/>
                    <a:pt x="89" y="114"/>
                  </a:cubicBezTo>
                  <a:cubicBezTo>
                    <a:pt x="90" y="114"/>
                    <a:pt x="92" y="114"/>
                    <a:pt x="93" y="113"/>
                  </a:cubicBezTo>
                  <a:cubicBezTo>
                    <a:pt x="104" y="131"/>
                    <a:pt x="104" y="131"/>
                    <a:pt x="104" y="131"/>
                  </a:cubicBezTo>
                  <a:cubicBezTo>
                    <a:pt x="105" y="132"/>
                    <a:pt x="106" y="133"/>
                    <a:pt x="107" y="132"/>
                  </a:cubicBezTo>
                  <a:cubicBezTo>
                    <a:pt x="108" y="131"/>
                    <a:pt x="109" y="130"/>
                    <a:pt x="108" y="129"/>
                  </a:cubicBezTo>
                  <a:lnTo>
                    <a:pt x="97" y="1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667703" y="2276872"/>
              <a:ext cx="1611873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0611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04708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6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4" y="511692"/>
            <a:ext cx="230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梯形 9"/>
          <p:cNvSpPr/>
          <p:nvPr/>
        </p:nvSpPr>
        <p:spPr>
          <a:xfrm>
            <a:off x="983432" y="1770067"/>
            <a:ext cx="4680520" cy="3888432"/>
          </a:xfrm>
          <a:prstGeom prst="trapezoid">
            <a:avLst/>
          </a:prstGeom>
          <a:solidFill>
            <a:srgbClr val="FFC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梯形 10"/>
          <p:cNvSpPr/>
          <p:nvPr/>
        </p:nvSpPr>
        <p:spPr>
          <a:xfrm>
            <a:off x="6365544" y="1770067"/>
            <a:ext cx="4680520" cy="3888432"/>
          </a:xfrm>
          <a:prstGeom prst="trapezoid">
            <a:avLst/>
          </a:prstGeom>
          <a:solidFill>
            <a:srgbClr val="FFC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3666263" y="1770067"/>
            <a:ext cx="4696969" cy="3891181"/>
            <a:chOff x="3935760" y="1556792"/>
            <a:chExt cx="4696969" cy="3891181"/>
          </a:xfrm>
          <a:solidFill>
            <a:srgbClr val="E1301D"/>
          </a:solidFill>
        </p:grpSpPr>
        <p:sp>
          <p:nvSpPr>
            <p:cNvPr id="13" name="梯形 12"/>
            <p:cNvSpPr/>
            <p:nvPr/>
          </p:nvSpPr>
          <p:spPr>
            <a:xfrm flipV="1">
              <a:off x="3935760" y="1556792"/>
              <a:ext cx="4680520" cy="3888432"/>
            </a:xfrm>
            <a:prstGeom prst="trapezoid">
              <a:avLst/>
            </a:prstGeom>
            <a:grpFill/>
            <a:ln>
              <a:noFill/>
            </a:ln>
            <a:effectLst>
              <a:outerShdw blurRad="127000" dist="88900" algn="l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4" name="梯形 13"/>
            <p:cNvSpPr/>
            <p:nvPr/>
          </p:nvSpPr>
          <p:spPr>
            <a:xfrm flipV="1">
              <a:off x="3952209" y="1559541"/>
              <a:ext cx="4680520" cy="3888432"/>
            </a:xfrm>
            <a:prstGeom prst="trapezoid">
              <a:avLst/>
            </a:prstGeom>
            <a:grpFill/>
            <a:ln>
              <a:noFill/>
            </a:ln>
            <a:effectLst>
              <a:outerShdw blurRad="127000" dist="127000" dir="10800000" algn="r" rotWithShape="0">
                <a:schemeClr val="tx1">
                  <a:lumMod val="85000"/>
                  <a:lumOff val="15000"/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5" name="梯形 14"/>
            <p:cNvSpPr/>
            <p:nvPr/>
          </p:nvSpPr>
          <p:spPr>
            <a:xfrm flipV="1">
              <a:off x="4265074" y="1816711"/>
              <a:ext cx="4054790" cy="3484497"/>
            </a:xfrm>
            <a:prstGeom prst="trapezoid">
              <a:avLst/>
            </a:prstGeom>
            <a:grpFill/>
            <a:ln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6" name="Group 6"/>
          <p:cNvGrpSpPr>
            <a:grpSpLocks noChangeAspect="1"/>
          </p:cNvGrpSpPr>
          <p:nvPr/>
        </p:nvGrpSpPr>
        <p:grpSpPr bwMode="auto">
          <a:xfrm>
            <a:off x="5384765" y="2273500"/>
            <a:ext cx="1243515" cy="1368152"/>
            <a:chOff x="869" y="890"/>
            <a:chExt cx="439" cy="483"/>
          </a:xfrm>
        </p:grpSpPr>
        <p:sp>
          <p:nvSpPr>
            <p:cNvPr id="17" name="AutoShape 5"/>
            <p:cNvSpPr>
              <a:spLocks noChangeAspect="1" noChangeArrowheads="1" noTextEdit="1"/>
            </p:cNvSpPr>
            <p:nvPr/>
          </p:nvSpPr>
          <p:spPr bwMode="auto">
            <a:xfrm>
              <a:off x="869" y="890"/>
              <a:ext cx="439" cy="4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8" name="Freeform 7"/>
            <p:cNvSpPr>
              <a:spLocks/>
            </p:cNvSpPr>
            <p:nvPr/>
          </p:nvSpPr>
          <p:spPr bwMode="auto">
            <a:xfrm>
              <a:off x="908" y="1271"/>
              <a:ext cx="117" cy="102"/>
            </a:xfrm>
            <a:custGeom>
              <a:avLst/>
              <a:gdLst>
                <a:gd name="T0" fmla="*/ 0 w 24"/>
                <a:gd name="T1" fmla="*/ 14 h 21"/>
                <a:gd name="T2" fmla="*/ 7 w 24"/>
                <a:gd name="T3" fmla="*/ 21 h 21"/>
                <a:gd name="T4" fmla="*/ 24 w 24"/>
                <a:gd name="T5" fmla="*/ 21 h 21"/>
                <a:gd name="T6" fmla="*/ 24 w 24"/>
                <a:gd name="T7" fmla="*/ 0 h 21"/>
                <a:gd name="T8" fmla="*/ 0 w 24"/>
                <a:gd name="T9" fmla="*/ 0 h 21"/>
                <a:gd name="T10" fmla="*/ 0 w 24"/>
                <a:gd name="T11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1">
                  <a:moveTo>
                    <a:pt x="0" y="14"/>
                  </a:moveTo>
                  <a:cubicBezTo>
                    <a:pt x="0" y="18"/>
                    <a:pt x="3" y="21"/>
                    <a:pt x="7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auto">
            <a:xfrm>
              <a:off x="1157" y="1271"/>
              <a:ext cx="117" cy="102"/>
            </a:xfrm>
            <a:custGeom>
              <a:avLst/>
              <a:gdLst>
                <a:gd name="T0" fmla="*/ 0 w 24"/>
                <a:gd name="T1" fmla="*/ 0 h 21"/>
                <a:gd name="T2" fmla="*/ 0 w 24"/>
                <a:gd name="T3" fmla="*/ 21 h 21"/>
                <a:gd name="T4" fmla="*/ 17 w 24"/>
                <a:gd name="T5" fmla="*/ 21 h 21"/>
                <a:gd name="T6" fmla="*/ 24 w 24"/>
                <a:gd name="T7" fmla="*/ 14 h 21"/>
                <a:gd name="T8" fmla="*/ 24 w 24"/>
                <a:gd name="T9" fmla="*/ 0 h 21"/>
                <a:gd name="T10" fmla="*/ 0 w 24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" h="21">
                  <a:moveTo>
                    <a:pt x="0" y="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21" y="21"/>
                    <a:pt x="24" y="18"/>
                    <a:pt x="24" y="14"/>
                  </a:cubicBezTo>
                  <a:cubicBezTo>
                    <a:pt x="24" y="0"/>
                    <a:pt x="24" y="0"/>
                    <a:pt x="24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auto">
            <a:xfrm>
              <a:off x="908" y="1110"/>
              <a:ext cx="366" cy="136"/>
            </a:xfrm>
            <a:custGeom>
              <a:avLst/>
              <a:gdLst>
                <a:gd name="T0" fmla="*/ 68 w 75"/>
                <a:gd name="T1" fmla="*/ 0 h 28"/>
                <a:gd name="T2" fmla="*/ 7 w 75"/>
                <a:gd name="T3" fmla="*/ 0 h 28"/>
                <a:gd name="T4" fmla="*/ 0 w 75"/>
                <a:gd name="T5" fmla="*/ 6 h 28"/>
                <a:gd name="T6" fmla="*/ 0 w 75"/>
                <a:gd name="T7" fmla="*/ 28 h 28"/>
                <a:gd name="T8" fmla="*/ 24 w 75"/>
                <a:gd name="T9" fmla="*/ 28 h 28"/>
                <a:gd name="T10" fmla="*/ 24 w 75"/>
                <a:gd name="T11" fmla="*/ 16 h 28"/>
                <a:gd name="T12" fmla="*/ 51 w 75"/>
                <a:gd name="T13" fmla="*/ 16 h 28"/>
                <a:gd name="T14" fmla="*/ 51 w 75"/>
                <a:gd name="T15" fmla="*/ 28 h 28"/>
                <a:gd name="T16" fmla="*/ 75 w 75"/>
                <a:gd name="T17" fmla="*/ 28 h 28"/>
                <a:gd name="T18" fmla="*/ 75 w 75"/>
                <a:gd name="T19" fmla="*/ 6 h 28"/>
                <a:gd name="T20" fmla="*/ 68 w 75"/>
                <a:gd name="T2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5" h="28">
                  <a:moveTo>
                    <a:pt x="68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2"/>
                    <a:pt x="0" y="6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75" y="28"/>
                    <a:pt x="75" y="28"/>
                    <a:pt x="75" y="28"/>
                  </a:cubicBezTo>
                  <a:cubicBezTo>
                    <a:pt x="75" y="6"/>
                    <a:pt x="75" y="6"/>
                    <a:pt x="75" y="6"/>
                  </a:cubicBezTo>
                  <a:cubicBezTo>
                    <a:pt x="75" y="2"/>
                    <a:pt x="72" y="0"/>
                    <a:pt x="68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auto">
            <a:xfrm>
              <a:off x="1040" y="1202"/>
              <a:ext cx="102" cy="171"/>
            </a:xfrm>
            <a:custGeom>
              <a:avLst/>
              <a:gdLst>
                <a:gd name="T0" fmla="*/ 102 w 102"/>
                <a:gd name="T1" fmla="*/ 171 h 171"/>
                <a:gd name="T2" fmla="*/ 0 w 102"/>
                <a:gd name="T3" fmla="*/ 171 h 171"/>
                <a:gd name="T4" fmla="*/ 0 w 102"/>
                <a:gd name="T5" fmla="*/ 0 h 171"/>
                <a:gd name="T6" fmla="*/ 102 w 102"/>
                <a:gd name="T7" fmla="*/ 0 h 171"/>
                <a:gd name="T8" fmla="*/ 102 w 102"/>
                <a:gd name="T9" fmla="*/ 171 h 171"/>
                <a:gd name="T10" fmla="*/ 102 w 102"/>
                <a:gd name="T11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2" h="171">
                  <a:moveTo>
                    <a:pt x="102" y="171"/>
                  </a:moveTo>
                  <a:lnTo>
                    <a:pt x="0" y="171"/>
                  </a:lnTo>
                  <a:lnTo>
                    <a:pt x="0" y="0"/>
                  </a:lnTo>
                  <a:lnTo>
                    <a:pt x="102" y="0"/>
                  </a:lnTo>
                  <a:lnTo>
                    <a:pt x="102" y="171"/>
                  </a:lnTo>
                  <a:lnTo>
                    <a:pt x="102" y="17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2" name="Freeform 11"/>
            <p:cNvSpPr>
              <a:spLocks/>
            </p:cNvSpPr>
            <p:nvPr/>
          </p:nvSpPr>
          <p:spPr bwMode="auto">
            <a:xfrm>
              <a:off x="1069" y="890"/>
              <a:ext cx="249" cy="244"/>
            </a:xfrm>
            <a:custGeom>
              <a:avLst/>
              <a:gdLst>
                <a:gd name="T0" fmla="*/ 49 w 51"/>
                <a:gd name="T1" fmla="*/ 48 h 50"/>
                <a:gd name="T2" fmla="*/ 42 w 51"/>
                <a:gd name="T3" fmla="*/ 47 h 50"/>
                <a:gd name="T4" fmla="*/ 3 w 51"/>
                <a:gd name="T5" fmla="*/ 8 h 50"/>
                <a:gd name="T6" fmla="*/ 2 w 51"/>
                <a:gd name="T7" fmla="*/ 1 h 50"/>
                <a:gd name="T8" fmla="*/ 2 w 51"/>
                <a:gd name="T9" fmla="*/ 1 h 50"/>
                <a:gd name="T10" fmla="*/ 9 w 51"/>
                <a:gd name="T11" fmla="*/ 2 h 50"/>
                <a:gd name="T12" fmla="*/ 48 w 51"/>
                <a:gd name="T13" fmla="*/ 42 h 50"/>
                <a:gd name="T14" fmla="*/ 49 w 51"/>
                <a:gd name="T15" fmla="*/ 4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50">
                  <a:moveTo>
                    <a:pt x="49" y="48"/>
                  </a:moveTo>
                  <a:cubicBezTo>
                    <a:pt x="47" y="50"/>
                    <a:pt x="44" y="50"/>
                    <a:pt x="42" y="47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6"/>
                    <a:pt x="0" y="3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0"/>
                    <a:pt x="7" y="0"/>
                    <a:pt x="9" y="2"/>
                  </a:cubicBezTo>
                  <a:cubicBezTo>
                    <a:pt x="48" y="42"/>
                    <a:pt x="48" y="42"/>
                    <a:pt x="48" y="42"/>
                  </a:cubicBezTo>
                  <a:cubicBezTo>
                    <a:pt x="50" y="44"/>
                    <a:pt x="51" y="47"/>
                    <a:pt x="49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auto">
            <a:xfrm>
              <a:off x="864" y="890"/>
              <a:ext cx="249" cy="244"/>
            </a:xfrm>
            <a:custGeom>
              <a:avLst/>
              <a:gdLst>
                <a:gd name="T0" fmla="*/ 49 w 51"/>
                <a:gd name="T1" fmla="*/ 1 h 50"/>
                <a:gd name="T2" fmla="*/ 48 w 51"/>
                <a:gd name="T3" fmla="*/ 8 h 50"/>
                <a:gd name="T4" fmla="*/ 9 w 51"/>
                <a:gd name="T5" fmla="*/ 47 h 50"/>
                <a:gd name="T6" fmla="*/ 2 w 51"/>
                <a:gd name="T7" fmla="*/ 48 h 50"/>
                <a:gd name="T8" fmla="*/ 2 w 51"/>
                <a:gd name="T9" fmla="*/ 48 h 50"/>
                <a:gd name="T10" fmla="*/ 3 w 51"/>
                <a:gd name="T11" fmla="*/ 42 h 50"/>
                <a:gd name="T12" fmla="*/ 42 w 51"/>
                <a:gd name="T13" fmla="*/ 2 h 50"/>
                <a:gd name="T14" fmla="*/ 49 w 51"/>
                <a:gd name="T15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50">
                  <a:moveTo>
                    <a:pt x="49" y="1"/>
                  </a:moveTo>
                  <a:cubicBezTo>
                    <a:pt x="51" y="3"/>
                    <a:pt x="50" y="6"/>
                    <a:pt x="48" y="8"/>
                  </a:cubicBezTo>
                  <a:cubicBezTo>
                    <a:pt x="9" y="47"/>
                    <a:pt x="9" y="47"/>
                    <a:pt x="9" y="47"/>
                  </a:cubicBezTo>
                  <a:cubicBezTo>
                    <a:pt x="6" y="50"/>
                    <a:pt x="3" y="50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0" y="47"/>
                    <a:pt x="1" y="44"/>
                    <a:pt x="3" y="42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44" y="0"/>
                    <a:pt x="47" y="0"/>
                    <a:pt x="49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4" name="Rectangle 13"/>
            <p:cNvSpPr>
              <a:spLocks noChangeArrowheads="1"/>
            </p:cNvSpPr>
            <p:nvPr/>
          </p:nvSpPr>
          <p:spPr bwMode="auto">
            <a:xfrm>
              <a:off x="1215" y="973"/>
              <a:ext cx="49" cy="7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5" name="文本框 17"/>
          <p:cNvSpPr txBox="1"/>
          <p:nvPr/>
        </p:nvSpPr>
        <p:spPr>
          <a:xfrm>
            <a:off x="5193643" y="4264827"/>
            <a:ext cx="1871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Text</a:t>
            </a:r>
            <a:endParaRPr lang="zh-CN" altLang="en-US" sz="28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文本框 18"/>
          <p:cNvSpPr txBox="1"/>
          <p:nvPr/>
        </p:nvSpPr>
        <p:spPr>
          <a:xfrm>
            <a:off x="1708754" y="3624852"/>
            <a:ext cx="2253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文本框 19"/>
          <p:cNvSpPr txBox="1"/>
          <p:nvPr/>
        </p:nvSpPr>
        <p:spPr>
          <a:xfrm>
            <a:off x="8043053" y="3624852"/>
            <a:ext cx="22539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Freeform 7"/>
          <p:cNvSpPr>
            <a:spLocks/>
          </p:cNvSpPr>
          <p:nvPr/>
        </p:nvSpPr>
        <p:spPr bwMode="auto">
          <a:xfrm>
            <a:off x="2501846" y="2690699"/>
            <a:ext cx="486272" cy="591536"/>
          </a:xfrm>
          <a:custGeom>
            <a:avLst/>
            <a:gdLst>
              <a:gd name="T0" fmla="*/ 82 w 180"/>
              <a:gd name="T1" fmla="*/ 93 h 219"/>
              <a:gd name="T2" fmla="*/ 125 w 180"/>
              <a:gd name="T3" fmla="*/ 93 h 219"/>
              <a:gd name="T4" fmla="*/ 125 w 180"/>
              <a:gd name="T5" fmla="*/ 128 h 219"/>
              <a:gd name="T6" fmla="*/ 87 w 180"/>
              <a:gd name="T7" fmla="*/ 128 h 219"/>
              <a:gd name="T8" fmla="*/ 82 w 180"/>
              <a:gd name="T9" fmla="*/ 150 h 219"/>
              <a:gd name="T10" fmla="*/ 72 w 180"/>
              <a:gd name="T11" fmla="*/ 165 h 219"/>
              <a:gd name="T12" fmla="*/ 86 w 180"/>
              <a:gd name="T13" fmla="*/ 163 h 219"/>
              <a:gd name="T14" fmla="*/ 105 w 180"/>
              <a:gd name="T15" fmla="*/ 166 h 219"/>
              <a:gd name="T16" fmla="*/ 131 w 180"/>
              <a:gd name="T17" fmla="*/ 170 h 219"/>
              <a:gd name="T18" fmla="*/ 145 w 180"/>
              <a:gd name="T19" fmla="*/ 169 h 219"/>
              <a:gd name="T20" fmla="*/ 160 w 180"/>
              <a:gd name="T21" fmla="*/ 163 h 219"/>
              <a:gd name="T22" fmla="*/ 180 w 180"/>
              <a:gd name="T23" fmla="*/ 206 h 219"/>
              <a:gd name="T24" fmla="*/ 154 w 180"/>
              <a:gd name="T25" fmla="*/ 216 h 219"/>
              <a:gd name="T26" fmla="*/ 131 w 180"/>
              <a:gd name="T27" fmla="*/ 219 h 219"/>
              <a:gd name="T28" fmla="*/ 100 w 180"/>
              <a:gd name="T29" fmla="*/ 214 h 219"/>
              <a:gd name="T30" fmla="*/ 72 w 180"/>
              <a:gd name="T31" fmla="*/ 207 h 219"/>
              <a:gd name="T32" fmla="*/ 60 w 180"/>
              <a:gd name="T33" fmla="*/ 206 h 219"/>
              <a:gd name="T34" fmla="*/ 19 w 180"/>
              <a:gd name="T35" fmla="*/ 219 h 219"/>
              <a:gd name="T36" fmla="*/ 0 w 180"/>
              <a:gd name="T37" fmla="*/ 178 h 219"/>
              <a:gd name="T38" fmla="*/ 31 w 180"/>
              <a:gd name="T39" fmla="*/ 134 h 219"/>
              <a:gd name="T40" fmla="*/ 30 w 180"/>
              <a:gd name="T41" fmla="*/ 128 h 219"/>
              <a:gd name="T42" fmla="*/ 0 w 180"/>
              <a:gd name="T43" fmla="*/ 128 h 219"/>
              <a:gd name="T44" fmla="*/ 0 w 180"/>
              <a:gd name="T45" fmla="*/ 93 h 219"/>
              <a:gd name="T46" fmla="*/ 22 w 180"/>
              <a:gd name="T47" fmla="*/ 93 h 219"/>
              <a:gd name="T48" fmla="*/ 16 w 180"/>
              <a:gd name="T49" fmla="*/ 71 h 219"/>
              <a:gd name="T50" fmla="*/ 15 w 180"/>
              <a:gd name="T51" fmla="*/ 60 h 219"/>
              <a:gd name="T52" fmla="*/ 24 w 180"/>
              <a:gd name="T53" fmla="*/ 27 h 219"/>
              <a:gd name="T54" fmla="*/ 50 w 180"/>
              <a:gd name="T55" fmla="*/ 6 h 219"/>
              <a:gd name="T56" fmla="*/ 92 w 180"/>
              <a:gd name="T57" fmla="*/ 0 h 219"/>
              <a:gd name="T58" fmla="*/ 131 w 180"/>
              <a:gd name="T59" fmla="*/ 6 h 219"/>
              <a:gd name="T60" fmla="*/ 156 w 180"/>
              <a:gd name="T61" fmla="*/ 24 h 219"/>
              <a:gd name="T62" fmla="*/ 169 w 180"/>
              <a:gd name="T63" fmla="*/ 55 h 219"/>
              <a:gd name="T64" fmla="*/ 114 w 180"/>
              <a:gd name="T65" fmla="*/ 64 h 219"/>
              <a:gd name="T66" fmla="*/ 105 w 180"/>
              <a:gd name="T67" fmla="*/ 43 h 219"/>
              <a:gd name="T68" fmla="*/ 92 w 180"/>
              <a:gd name="T69" fmla="*/ 38 h 219"/>
              <a:gd name="T70" fmla="*/ 79 w 180"/>
              <a:gd name="T71" fmla="*/ 44 h 219"/>
              <a:gd name="T72" fmla="*/ 74 w 180"/>
              <a:gd name="T73" fmla="*/ 59 h 219"/>
              <a:gd name="T74" fmla="*/ 75 w 180"/>
              <a:gd name="T75" fmla="*/ 70 h 219"/>
              <a:gd name="T76" fmla="*/ 82 w 180"/>
              <a:gd name="T77" fmla="*/ 93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0" h="219">
                <a:moveTo>
                  <a:pt x="82" y="93"/>
                </a:moveTo>
                <a:cubicBezTo>
                  <a:pt x="125" y="93"/>
                  <a:pt x="125" y="93"/>
                  <a:pt x="125" y="93"/>
                </a:cubicBezTo>
                <a:cubicBezTo>
                  <a:pt x="125" y="128"/>
                  <a:pt x="125" y="128"/>
                  <a:pt x="125" y="128"/>
                </a:cubicBezTo>
                <a:cubicBezTo>
                  <a:pt x="87" y="128"/>
                  <a:pt x="87" y="128"/>
                  <a:pt x="87" y="128"/>
                </a:cubicBezTo>
                <a:cubicBezTo>
                  <a:pt x="86" y="136"/>
                  <a:pt x="85" y="143"/>
                  <a:pt x="82" y="150"/>
                </a:cubicBezTo>
                <a:cubicBezTo>
                  <a:pt x="80" y="155"/>
                  <a:pt x="77" y="160"/>
                  <a:pt x="72" y="165"/>
                </a:cubicBezTo>
                <a:cubicBezTo>
                  <a:pt x="77" y="164"/>
                  <a:pt x="82" y="163"/>
                  <a:pt x="86" y="163"/>
                </a:cubicBezTo>
                <a:cubicBezTo>
                  <a:pt x="91" y="163"/>
                  <a:pt x="97" y="164"/>
                  <a:pt x="105" y="166"/>
                </a:cubicBezTo>
                <a:cubicBezTo>
                  <a:pt x="116" y="169"/>
                  <a:pt x="124" y="170"/>
                  <a:pt x="131" y="170"/>
                </a:cubicBezTo>
                <a:cubicBezTo>
                  <a:pt x="136" y="170"/>
                  <a:pt x="141" y="170"/>
                  <a:pt x="145" y="169"/>
                </a:cubicBezTo>
                <a:cubicBezTo>
                  <a:pt x="148" y="168"/>
                  <a:pt x="154" y="166"/>
                  <a:pt x="160" y="163"/>
                </a:cubicBezTo>
                <a:cubicBezTo>
                  <a:pt x="180" y="206"/>
                  <a:pt x="180" y="206"/>
                  <a:pt x="180" y="206"/>
                </a:cubicBezTo>
                <a:cubicBezTo>
                  <a:pt x="170" y="211"/>
                  <a:pt x="162" y="214"/>
                  <a:pt x="154" y="216"/>
                </a:cubicBezTo>
                <a:cubicBezTo>
                  <a:pt x="147" y="218"/>
                  <a:pt x="140" y="219"/>
                  <a:pt x="131" y="219"/>
                </a:cubicBezTo>
                <a:cubicBezTo>
                  <a:pt x="122" y="219"/>
                  <a:pt x="112" y="217"/>
                  <a:pt x="100" y="214"/>
                </a:cubicBezTo>
                <a:cubicBezTo>
                  <a:pt x="85" y="210"/>
                  <a:pt x="76" y="207"/>
                  <a:pt x="72" y="207"/>
                </a:cubicBezTo>
                <a:cubicBezTo>
                  <a:pt x="68" y="206"/>
                  <a:pt x="64" y="206"/>
                  <a:pt x="60" y="206"/>
                </a:cubicBezTo>
                <a:cubicBezTo>
                  <a:pt x="48" y="206"/>
                  <a:pt x="34" y="210"/>
                  <a:pt x="19" y="219"/>
                </a:cubicBezTo>
                <a:cubicBezTo>
                  <a:pt x="0" y="178"/>
                  <a:pt x="0" y="178"/>
                  <a:pt x="0" y="178"/>
                </a:cubicBezTo>
                <a:cubicBezTo>
                  <a:pt x="21" y="163"/>
                  <a:pt x="31" y="149"/>
                  <a:pt x="31" y="134"/>
                </a:cubicBezTo>
                <a:cubicBezTo>
                  <a:pt x="31" y="133"/>
                  <a:pt x="31" y="131"/>
                  <a:pt x="30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93"/>
                  <a:pt x="0" y="93"/>
                  <a:pt x="0" y="93"/>
                </a:cubicBezTo>
                <a:cubicBezTo>
                  <a:pt x="22" y="93"/>
                  <a:pt x="22" y="93"/>
                  <a:pt x="22" y="93"/>
                </a:cubicBezTo>
                <a:cubicBezTo>
                  <a:pt x="18" y="81"/>
                  <a:pt x="16" y="73"/>
                  <a:pt x="16" y="71"/>
                </a:cubicBezTo>
                <a:cubicBezTo>
                  <a:pt x="15" y="68"/>
                  <a:pt x="15" y="64"/>
                  <a:pt x="15" y="60"/>
                </a:cubicBezTo>
                <a:cubicBezTo>
                  <a:pt x="15" y="48"/>
                  <a:pt x="18" y="37"/>
                  <a:pt x="24" y="27"/>
                </a:cubicBezTo>
                <a:cubicBezTo>
                  <a:pt x="31" y="18"/>
                  <a:pt x="39" y="11"/>
                  <a:pt x="50" y="6"/>
                </a:cubicBezTo>
                <a:cubicBezTo>
                  <a:pt x="60" y="2"/>
                  <a:pt x="74" y="0"/>
                  <a:pt x="92" y="0"/>
                </a:cubicBezTo>
                <a:cubicBezTo>
                  <a:pt x="108" y="0"/>
                  <a:pt x="121" y="2"/>
                  <a:pt x="131" y="6"/>
                </a:cubicBezTo>
                <a:cubicBezTo>
                  <a:pt x="141" y="9"/>
                  <a:pt x="149" y="15"/>
                  <a:pt x="156" y="24"/>
                </a:cubicBezTo>
                <a:cubicBezTo>
                  <a:pt x="162" y="33"/>
                  <a:pt x="167" y="43"/>
                  <a:pt x="169" y="55"/>
                </a:cubicBezTo>
                <a:cubicBezTo>
                  <a:pt x="114" y="64"/>
                  <a:pt x="114" y="64"/>
                  <a:pt x="114" y="64"/>
                </a:cubicBezTo>
                <a:cubicBezTo>
                  <a:pt x="112" y="54"/>
                  <a:pt x="108" y="47"/>
                  <a:pt x="105" y="43"/>
                </a:cubicBezTo>
                <a:cubicBezTo>
                  <a:pt x="101" y="40"/>
                  <a:pt x="97" y="38"/>
                  <a:pt x="92" y="38"/>
                </a:cubicBezTo>
                <a:cubicBezTo>
                  <a:pt x="87" y="38"/>
                  <a:pt x="82" y="40"/>
                  <a:pt x="79" y="44"/>
                </a:cubicBezTo>
                <a:cubicBezTo>
                  <a:pt x="75" y="48"/>
                  <a:pt x="74" y="53"/>
                  <a:pt x="74" y="59"/>
                </a:cubicBezTo>
                <a:cubicBezTo>
                  <a:pt x="74" y="63"/>
                  <a:pt x="74" y="67"/>
                  <a:pt x="75" y="70"/>
                </a:cubicBezTo>
                <a:cubicBezTo>
                  <a:pt x="75" y="73"/>
                  <a:pt x="78" y="81"/>
                  <a:pt x="82" y="93"/>
                </a:cubicBezTo>
                <a:close/>
              </a:path>
            </a:pathLst>
          </a:custGeom>
          <a:solidFill>
            <a:schemeClr val="bg1"/>
          </a:solidFill>
          <a:ln w="412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Freeform 7"/>
          <p:cNvSpPr>
            <a:spLocks/>
          </p:cNvSpPr>
          <p:nvPr/>
        </p:nvSpPr>
        <p:spPr bwMode="auto">
          <a:xfrm>
            <a:off x="9003710" y="2690699"/>
            <a:ext cx="486272" cy="591536"/>
          </a:xfrm>
          <a:custGeom>
            <a:avLst/>
            <a:gdLst>
              <a:gd name="T0" fmla="*/ 82 w 180"/>
              <a:gd name="T1" fmla="*/ 93 h 219"/>
              <a:gd name="T2" fmla="*/ 125 w 180"/>
              <a:gd name="T3" fmla="*/ 93 h 219"/>
              <a:gd name="T4" fmla="*/ 125 w 180"/>
              <a:gd name="T5" fmla="*/ 128 h 219"/>
              <a:gd name="T6" fmla="*/ 87 w 180"/>
              <a:gd name="T7" fmla="*/ 128 h 219"/>
              <a:gd name="T8" fmla="*/ 82 w 180"/>
              <a:gd name="T9" fmla="*/ 150 h 219"/>
              <a:gd name="T10" fmla="*/ 72 w 180"/>
              <a:gd name="T11" fmla="*/ 165 h 219"/>
              <a:gd name="T12" fmla="*/ 86 w 180"/>
              <a:gd name="T13" fmla="*/ 163 h 219"/>
              <a:gd name="T14" fmla="*/ 105 w 180"/>
              <a:gd name="T15" fmla="*/ 166 h 219"/>
              <a:gd name="T16" fmla="*/ 131 w 180"/>
              <a:gd name="T17" fmla="*/ 170 h 219"/>
              <a:gd name="T18" fmla="*/ 145 w 180"/>
              <a:gd name="T19" fmla="*/ 169 h 219"/>
              <a:gd name="T20" fmla="*/ 160 w 180"/>
              <a:gd name="T21" fmla="*/ 163 h 219"/>
              <a:gd name="T22" fmla="*/ 180 w 180"/>
              <a:gd name="T23" fmla="*/ 206 h 219"/>
              <a:gd name="T24" fmla="*/ 154 w 180"/>
              <a:gd name="T25" fmla="*/ 216 h 219"/>
              <a:gd name="T26" fmla="*/ 131 w 180"/>
              <a:gd name="T27" fmla="*/ 219 h 219"/>
              <a:gd name="T28" fmla="*/ 100 w 180"/>
              <a:gd name="T29" fmla="*/ 214 h 219"/>
              <a:gd name="T30" fmla="*/ 72 w 180"/>
              <a:gd name="T31" fmla="*/ 207 h 219"/>
              <a:gd name="T32" fmla="*/ 60 w 180"/>
              <a:gd name="T33" fmla="*/ 206 h 219"/>
              <a:gd name="T34" fmla="*/ 19 w 180"/>
              <a:gd name="T35" fmla="*/ 219 h 219"/>
              <a:gd name="T36" fmla="*/ 0 w 180"/>
              <a:gd name="T37" fmla="*/ 178 h 219"/>
              <a:gd name="T38" fmla="*/ 31 w 180"/>
              <a:gd name="T39" fmla="*/ 134 h 219"/>
              <a:gd name="T40" fmla="*/ 30 w 180"/>
              <a:gd name="T41" fmla="*/ 128 h 219"/>
              <a:gd name="T42" fmla="*/ 0 w 180"/>
              <a:gd name="T43" fmla="*/ 128 h 219"/>
              <a:gd name="T44" fmla="*/ 0 w 180"/>
              <a:gd name="T45" fmla="*/ 93 h 219"/>
              <a:gd name="T46" fmla="*/ 22 w 180"/>
              <a:gd name="T47" fmla="*/ 93 h 219"/>
              <a:gd name="T48" fmla="*/ 16 w 180"/>
              <a:gd name="T49" fmla="*/ 71 h 219"/>
              <a:gd name="T50" fmla="*/ 15 w 180"/>
              <a:gd name="T51" fmla="*/ 60 h 219"/>
              <a:gd name="T52" fmla="*/ 24 w 180"/>
              <a:gd name="T53" fmla="*/ 27 h 219"/>
              <a:gd name="T54" fmla="*/ 50 w 180"/>
              <a:gd name="T55" fmla="*/ 6 h 219"/>
              <a:gd name="T56" fmla="*/ 92 w 180"/>
              <a:gd name="T57" fmla="*/ 0 h 219"/>
              <a:gd name="T58" fmla="*/ 131 w 180"/>
              <a:gd name="T59" fmla="*/ 6 h 219"/>
              <a:gd name="T60" fmla="*/ 156 w 180"/>
              <a:gd name="T61" fmla="*/ 24 h 219"/>
              <a:gd name="T62" fmla="*/ 169 w 180"/>
              <a:gd name="T63" fmla="*/ 55 h 219"/>
              <a:gd name="T64" fmla="*/ 114 w 180"/>
              <a:gd name="T65" fmla="*/ 64 h 219"/>
              <a:gd name="T66" fmla="*/ 105 w 180"/>
              <a:gd name="T67" fmla="*/ 43 h 219"/>
              <a:gd name="T68" fmla="*/ 92 w 180"/>
              <a:gd name="T69" fmla="*/ 38 h 219"/>
              <a:gd name="T70" fmla="*/ 79 w 180"/>
              <a:gd name="T71" fmla="*/ 44 h 219"/>
              <a:gd name="T72" fmla="*/ 74 w 180"/>
              <a:gd name="T73" fmla="*/ 59 h 219"/>
              <a:gd name="T74" fmla="*/ 75 w 180"/>
              <a:gd name="T75" fmla="*/ 70 h 219"/>
              <a:gd name="T76" fmla="*/ 82 w 180"/>
              <a:gd name="T77" fmla="*/ 93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0" h="219">
                <a:moveTo>
                  <a:pt x="82" y="93"/>
                </a:moveTo>
                <a:cubicBezTo>
                  <a:pt x="125" y="93"/>
                  <a:pt x="125" y="93"/>
                  <a:pt x="125" y="93"/>
                </a:cubicBezTo>
                <a:cubicBezTo>
                  <a:pt x="125" y="128"/>
                  <a:pt x="125" y="128"/>
                  <a:pt x="125" y="128"/>
                </a:cubicBezTo>
                <a:cubicBezTo>
                  <a:pt x="87" y="128"/>
                  <a:pt x="87" y="128"/>
                  <a:pt x="87" y="128"/>
                </a:cubicBezTo>
                <a:cubicBezTo>
                  <a:pt x="86" y="136"/>
                  <a:pt x="85" y="143"/>
                  <a:pt x="82" y="150"/>
                </a:cubicBezTo>
                <a:cubicBezTo>
                  <a:pt x="80" y="155"/>
                  <a:pt x="77" y="160"/>
                  <a:pt x="72" y="165"/>
                </a:cubicBezTo>
                <a:cubicBezTo>
                  <a:pt x="77" y="164"/>
                  <a:pt x="82" y="163"/>
                  <a:pt x="86" y="163"/>
                </a:cubicBezTo>
                <a:cubicBezTo>
                  <a:pt x="91" y="163"/>
                  <a:pt x="97" y="164"/>
                  <a:pt x="105" y="166"/>
                </a:cubicBezTo>
                <a:cubicBezTo>
                  <a:pt x="116" y="169"/>
                  <a:pt x="124" y="170"/>
                  <a:pt x="131" y="170"/>
                </a:cubicBezTo>
                <a:cubicBezTo>
                  <a:pt x="136" y="170"/>
                  <a:pt x="141" y="170"/>
                  <a:pt x="145" y="169"/>
                </a:cubicBezTo>
                <a:cubicBezTo>
                  <a:pt x="148" y="168"/>
                  <a:pt x="154" y="166"/>
                  <a:pt x="160" y="163"/>
                </a:cubicBezTo>
                <a:cubicBezTo>
                  <a:pt x="180" y="206"/>
                  <a:pt x="180" y="206"/>
                  <a:pt x="180" y="206"/>
                </a:cubicBezTo>
                <a:cubicBezTo>
                  <a:pt x="170" y="211"/>
                  <a:pt x="162" y="214"/>
                  <a:pt x="154" y="216"/>
                </a:cubicBezTo>
                <a:cubicBezTo>
                  <a:pt x="147" y="218"/>
                  <a:pt x="140" y="219"/>
                  <a:pt x="131" y="219"/>
                </a:cubicBezTo>
                <a:cubicBezTo>
                  <a:pt x="122" y="219"/>
                  <a:pt x="112" y="217"/>
                  <a:pt x="100" y="214"/>
                </a:cubicBezTo>
                <a:cubicBezTo>
                  <a:pt x="85" y="210"/>
                  <a:pt x="76" y="207"/>
                  <a:pt x="72" y="207"/>
                </a:cubicBezTo>
                <a:cubicBezTo>
                  <a:pt x="68" y="206"/>
                  <a:pt x="64" y="206"/>
                  <a:pt x="60" y="206"/>
                </a:cubicBezTo>
                <a:cubicBezTo>
                  <a:pt x="48" y="206"/>
                  <a:pt x="34" y="210"/>
                  <a:pt x="19" y="219"/>
                </a:cubicBezTo>
                <a:cubicBezTo>
                  <a:pt x="0" y="178"/>
                  <a:pt x="0" y="178"/>
                  <a:pt x="0" y="178"/>
                </a:cubicBezTo>
                <a:cubicBezTo>
                  <a:pt x="21" y="163"/>
                  <a:pt x="31" y="149"/>
                  <a:pt x="31" y="134"/>
                </a:cubicBezTo>
                <a:cubicBezTo>
                  <a:pt x="31" y="133"/>
                  <a:pt x="31" y="131"/>
                  <a:pt x="30" y="128"/>
                </a:cubicBezTo>
                <a:cubicBezTo>
                  <a:pt x="0" y="128"/>
                  <a:pt x="0" y="128"/>
                  <a:pt x="0" y="128"/>
                </a:cubicBezTo>
                <a:cubicBezTo>
                  <a:pt x="0" y="93"/>
                  <a:pt x="0" y="93"/>
                  <a:pt x="0" y="93"/>
                </a:cubicBezTo>
                <a:cubicBezTo>
                  <a:pt x="22" y="93"/>
                  <a:pt x="22" y="93"/>
                  <a:pt x="22" y="93"/>
                </a:cubicBezTo>
                <a:cubicBezTo>
                  <a:pt x="18" y="81"/>
                  <a:pt x="16" y="73"/>
                  <a:pt x="16" y="71"/>
                </a:cubicBezTo>
                <a:cubicBezTo>
                  <a:pt x="15" y="68"/>
                  <a:pt x="15" y="64"/>
                  <a:pt x="15" y="60"/>
                </a:cubicBezTo>
                <a:cubicBezTo>
                  <a:pt x="15" y="48"/>
                  <a:pt x="18" y="37"/>
                  <a:pt x="24" y="27"/>
                </a:cubicBezTo>
                <a:cubicBezTo>
                  <a:pt x="31" y="18"/>
                  <a:pt x="39" y="11"/>
                  <a:pt x="50" y="6"/>
                </a:cubicBezTo>
                <a:cubicBezTo>
                  <a:pt x="60" y="2"/>
                  <a:pt x="74" y="0"/>
                  <a:pt x="92" y="0"/>
                </a:cubicBezTo>
                <a:cubicBezTo>
                  <a:pt x="108" y="0"/>
                  <a:pt x="121" y="2"/>
                  <a:pt x="131" y="6"/>
                </a:cubicBezTo>
                <a:cubicBezTo>
                  <a:pt x="141" y="9"/>
                  <a:pt x="149" y="15"/>
                  <a:pt x="156" y="24"/>
                </a:cubicBezTo>
                <a:cubicBezTo>
                  <a:pt x="162" y="33"/>
                  <a:pt x="167" y="43"/>
                  <a:pt x="169" y="55"/>
                </a:cubicBezTo>
                <a:cubicBezTo>
                  <a:pt x="114" y="64"/>
                  <a:pt x="114" y="64"/>
                  <a:pt x="114" y="64"/>
                </a:cubicBezTo>
                <a:cubicBezTo>
                  <a:pt x="112" y="54"/>
                  <a:pt x="108" y="47"/>
                  <a:pt x="105" y="43"/>
                </a:cubicBezTo>
                <a:cubicBezTo>
                  <a:pt x="101" y="40"/>
                  <a:pt x="97" y="38"/>
                  <a:pt x="92" y="38"/>
                </a:cubicBezTo>
                <a:cubicBezTo>
                  <a:pt x="87" y="38"/>
                  <a:pt x="82" y="40"/>
                  <a:pt x="79" y="44"/>
                </a:cubicBezTo>
                <a:cubicBezTo>
                  <a:pt x="75" y="48"/>
                  <a:pt x="74" y="53"/>
                  <a:pt x="74" y="59"/>
                </a:cubicBezTo>
                <a:cubicBezTo>
                  <a:pt x="74" y="63"/>
                  <a:pt x="74" y="67"/>
                  <a:pt x="75" y="70"/>
                </a:cubicBezTo>
                <a:cubicBezTo>
                  <a:pt x="75" y="73"/>
                  <a:pt x="78" y="81"/>
                  <a:pt x="82" y="93"/>
                </a:cubicBezTo>
                <a:close/>
              </a:path>
            </a:pathLst>
          </a:custGeom>
          <a:solidFill>
            <a:schemeClr val="bg1"/>
          </a:solidFill>
          <a:ln w="41275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087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04708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7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4" y="511692"/>
            <a:ext cx="245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026" name="Picture 2" descr="E:\倪彩清特美天文档资料\2014年资料汇总\20141219华商参考资料\PPT资料\素材收集\图片合集\08-无版权要求\time-7503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1969563"/>
            <a:ext cx="2683135" cy="145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倪彩清特美天文档资料\2014年资料汇总\20141219华商参考资料\PPT资料\素材收集\图片合集\08-无版权要求\table-62977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3" y="3501008"/>
            <a:ext cx="2683135" cy="1791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:\倪彩清特美天文档资料\2014年资料汇总\20141219华商参考资料\PPT资料\素材收集\图片合集\08-无版权要求\morning-819362_192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283" y="3508876"/>
            <a:ext cx="2360669" cy="177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E:\倪彩清特美天文档资料\2014年资料汇总\20141219华商参考资料\PPT资料\素材收集\图片合集\08-无版权要求\mobile-605422_192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/>
          <a:stretch/>
        </p:blipFill>
        <p:spPr bwMode="auto">
          <a:xfrm>
            <a:off x="3303284" y="1969563"/>
            <a:ext cx="2360668" cy="144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8075910" y="1844824"/>
            <a:ext cx="1908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12" name="直接连接符 11"/>
          <p:cNvCxnSpPr/>
          <p:nvPr/>
        </p:nvCxnSpPr>
        <p:spPr>
          <a:xfrm>
            <a:off x="6095999" y="2276872"/>
            <a:ext cx="5688014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5999" y="2348880"/>
            <a:ext cx="56880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 incidunt in.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6146246" y="2959361"/>
            <a:ext cx="5608220" cy="669831"/>
            <a:chOff x="6146246" y="2959361"/>
            <a:chExt cx="5608220" cy="669831"/>
          </a:xfrm>
        </p:grpSpPr>
        <p:grpSp>
          <p:nvGrpSpPr>
            <p:cNvPr id="15" name="组合 14"/>
            <p:cNvGrpSpPr/>
            <p:nvPr/>
          </p:nvGrpSpPr>
          <p:grpSpPr>
            <a:xfrm>
              <a:off x="6146246" y="2959361"/>
              <a:ext cx="669834" cy="669831"/>
              <a:chOff x="6023991" y="2924945"/>
              <a:chExt cx="720082" cy="720080"/>
            </a:xfrm>
          </p:grpSpPr>
          <p:sp>
            <p:nvSpPr>
              <p:cNvPr id="14" name="椭圆 13"/>
              <p:cNvSpPr/>
              <p:nvPr/>
            </p:nvSpPr>
            <p:spPr>
              <a:xfrm>
                <a:off x="6023991" y="2924945"/>
                <a:ext cx="720082" cy="720080"/>
              </a:xfrm>
              <a:prstGeom prst="ellipse">
                <a:avLst/>
              </a:prstGeom>
              <a:solidFill>
                <a:srgbClr val="2399A5"/>
              </a:solidFill>
              <a:ln>
                <a:solidFill>
                  <a:srgbClr val="2399A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19" name="Freeform 266"/>
              <p:cNvSpPr>
                <a:spLocks noChangeAspect="1" noEditPoints="1"/>
              </p:cNvSpPr>
              <p:nvPr/>
            </p:nvSpPr>
            <p:spPr bwMode="auto">
              <a:xfrm>
                <a:off x="6146246" y="3024461"/>
                <a:ext cx="475572" cy="521049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>
              <a:off x="6786533" y="3036992"/>
              <a:ext cx="4967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146246" y="3773867"/>
            <a:ext cx="5637767" cy="669831"/>
            <a:chOff x="6146246" y="3698025"/>
            <a:chExt cx="5637767" cy="669831"/>
          </a:xfrm>
        </p:grpSpPr>
        <p:grpSp>
          <p:nvGrpSpPr>
            <p:cNvPr id="22" name="组合 21"/>
            <p:cNvGrpSpPr/>
            <p:nvPr/>
          </p:nvGrpSpPr>
          <p:grpSpPr>
            <a:xfrm>
              <a:off x="6146246" y="3698025"/>
              <a:ext cx="669834" cy="669831"/>
              <a:chOff x="6023991" y="2924945"/>
              <a:chExt cx="720082" cy="720080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6023991" y="2924945"/>
                <a:ext cx="720082" cy="720080"/>
              </a:xfrm>
              <a:prstGeom prst="ellipse">
                <a:avLst/>
              </a:prstGeom>
              <a:solidFill>
                <a:srgbClr val="E1301D"/>
              </a:solidFill>
              <a:ln>
                <a:solidFill>
                  <a:srgbClr val="E1301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4" name="Freeform 266"/>
              <p:cNvSpPr>
                <a:spLocks noChangeAspect="1" noEditPoints="1"/>
              </p:cNvSpPr>
              <p:nvPr/>
            </p:nvSpPr>
            <p:spPr bwMode="auto">
              <a:xfrm>
                <a:off x="6146246" y="3024461"/>
                <a:ext cx="475572" cy="521049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6816080" y="3837495"/>
              <a:ext cx="4967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6146246" y="4588372"/>
            <a:ext cx="5637767" cy="669831"/>
            <a:chOff x="6146246" y="4588372"/>
            <a:chExt cx="5637767" cy="669831"/>
          </a:xfrm>
        </p:grpSpPr>
        <p:grpSp>
          <p:nvGrpSpPr>
            <p:cNvPr id="26" name="组合 25"/>
            <p:cNvGrpSpPr/>
            <p:nvPr/>
          </p:nvGrpSpPr>
          <p:grpSpPr>
            <a:xfrm>
              <a:off x="6146246" y="4588372"/>
              <a:ext cx="669834" cy="669831"/>
              <a:chOff x="6023991" y="2924945"/>
              <a:chExt cx="720082" cy="720080"/>
            </a:xfrm>
          </p:grpSpPr>
          <p:sp>
            <p:nvSpPr>
              <p:cNvPr id="27" name="椭圆 26"/>
              <p:cNvSpPr/>
              <p:nvPr/>
            </p:nvSpPr>
            <p:spPr>
              <a:xfrm>
                <a:off x="6023991" y="2924945"/>
                <a:ext cx="720082" cy="720080"/>
              </a:xfrm>
              <a:prstGeom prst="ellipse">
                <a:avLst/>
              </a:prstGeom>
              <a:solidFill>
                <a:srgbClr val="8BAA45"/>
              </a:solidFill>
              <a:ln>
                <a:solidFill>
                  <a:srgbClr val="8BAA4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8" name="Freeform 266"/>
              <p:cNvSpPr>
                <a:spLocks noChangeAspect="1" noEditPoints="1"/>
              </p:cNvSpPr>
              <p:nvPr/>
            </p:nvSpPr>
            <p:spPr bwMode="auto">
              <a:xfrm>
                <a:off x="6146246" y="3024461"/>
                <a:ext cx="475572" cy="521049"/>
              </a:xfrm>
              <a:custGeom>
                <a:avLst/>
                <a:gdLst>
                  <a:gd name="T0" fmla="*/ 62 w 183"/>
                  <a:gd name="T1" fmla="*/ 22 h 200"/>
                  <a:gd name="T2" fmla="*/ 36 w 183"/>
                  <a:gd name="T3" fmla="*/ 11 h 200"/>
                  <a:gd name="T4" fmla="*/ 0 w 183"/>
                  <a:gd name="T5" fmla="*/ 48 h 200"/>
                  <a:gd name="T6" fmla="*/ 9 w 183"/>
                  <a:gd name="T7" fmla="*/ 73 h 200"/>
                  <a:gd name="T8" fmla="*/ 62 w 183"/>
                  <a:gd name="T9" fmla="*/ 22 h 200"/>
                  <a:gd name="T10" fmla="*/ 147 w 183"/>
                  <a:gd name="T11" fmla="*/ 11 h 200"/>
                  <a:gd name="T12" fmla="*/ 119 w 183"/>
                  <a:gd name="T13" fmla="*/ 23 h 200"/>
                  <a:gd name="T14" fmla="*/ 170 w 183"/>
                  <a:gd name="T15" fmla="*/ 76 h 200"/>
                  <a:gd name="T16" fmla="*/ 183 w 183"/>
                  <a:gd name="T17" fmla="*/ 48 h 200"/>
                  <a:gd name="T18" fmla="*/ 147 w 183"/>
                  <a:gd name="T19" fmla="*/ 11 h 200"/>
                  <a:gd name="T20" fmla="*/ 169 w 183"/>
                  <a:gd name="T21" fmla="*/ 103 h 200"/>
                  <a:gd name="T22" fmla="*/ 96 w 183"/>
                  <a:gd name="T23" fmla="*/ 23 h 200"/>
                  <a:gd name="T24" fmla="*/ 96 w 183"/>
                  <a:gd name="T25" fmla="*/ 6 h 200"/>
                  <a:gd name="T26" fmla="*/ 98 w 183"/>
                  <a:gd name="T27" fmla="*/ 6 h 200"/>
                  <a:gd name="T28" fmla="*/ 102 w 183"/>
                  <a:gd name="T29" fmla="*/ 3 h 200"/>
                  <a:gd name="T30" fmla="*/ 98 w 183"/>
                  <a:gd name="T31" fmla="*/ 0 h 200"/>
                  <a:gd name="T32" fmla="*/ 81 w 183"/>
                  <a:gd name="T33" fmla="*/ 0 h 200"/>
                  <a:gd name="T34" fmla="*/ 78 w 183"/>
                  <a:gd name="T35" fmla="*/ 3 h 200"/>
                  <a:gd name="T36" fmla="*/ 81 w 183"/>
                  <a:gd name="T37" fmla="*/ 6 h 200"/>
                  <a:gd name="T38" fmla="*/ 84 w 183"/>
                  <a:gd name="T39" fmla="*/ 6 h 200"/>
                  <a:gd name="T40" fmla="*/ 84 w 183"/>
                  <a:gd name="T41" fmla="*/ 23 h 200"/>
                  <a:gd name="T42" fmla="*/ 9 w 183"/>
                  <a:gd name="T43" fmla="*/ 103 h 200"/>
                  <a:gd name="T44" fmla="*/ 38 w 183"/>
                  <a:gd name="T45" fmla="*/ 164 h 200"/>
                  <a:gd name="T46" fmla="*/ 29 w 183"/>
                  <a:gd name="T47" fmla="*/ 190 h 200"/>
                  <a:gd name="T48" fmla="*/ 33 w 183"/>
                  <a:gd name="T49" fmla="*/ 198 h 200"/>
                  <a:gd name="T50" fmla="*/ 35 w 183"/>
                  <a:gd name="T51" fmla="*/ 199 h 200"/>
                  <a:gd name="T52" fmla="*/ 43 w 183"/>
                  <a:gd name="T53" fmla="*/ 196 h 200"/>
                  <a:gd name="T54" fmla="*/ 53 w 183"/>
                  <a:gd name="T55" fmla="*/ 174 h 200"/>
                  <a:gd name="T56" fmla="*/ 89 w 183"/>
                  <a:gd name="T57" fmla="*/ 183 h 200"/>
                  <a:gd name="T58" fmla="*/ 125 w 183"/>
                  <a:gd name="T59" fmla="*/ 174 h 200"/>
                  <a:gd name="T60" fmla="*/ 136 w 183"/>
                  <a:gd name="T61" fmla="*/ 196 h 200"/>
                  <a:gd name="T62" fmla="*/ 144 w 183"/>
                  <a:gd name="T63" fmla="*/ 199 h 200"/>
                  <a:gd name="T64" fmla="*/ 146 w 183"/>
                  <a:gd name="T65" fmla="*/ 198 h 200"/>
                  <a:gd name="T66" fmla="*/ 149 w 183"/>
                  <a:gd name="T67" fmla="*/ 190 h 200"/>
                  <a:gd name="T68" fmla="*/ 141 w 183"/>
                  <a:gd name="T69" fmla="*/ 164 h 200"/>
                  <a:gd name="T70" fmla="*/ 169 w 183"/>
                  <a:gd name="T71" fmla="*/ 103 h 200"/>
                  <a:gd name="T72" fmla="*/ 89 w 183"/>
                  <a:gd name="T73" fmla="*/ 167 h 200"/>
                  <a:gd name="T74" fmla="*/ 25 w 183"/>
                  <a:gd name="T75" fmla="*/ 103 h 200"/>
                  <a:gd name="T76" fmla="*/ 89 w 183"/>
                  <a:gd name="T77" fmla="*/ 39 h 200"/>
                  <a:gd name="T78" fmla="*/ 153 w 183"/>
                  <a:gd name="T79" fmla="*/ 103 h 200"/>
                  <a:gd name="T80" fmla="*/ 89 w 183"/>
                  <a:gd name="T81" fmla="*/ 167 h 200"/>
                  <a:gd name="T82" fmla="*/ 97 w 183"/>
                  <a:gd name="T83" fmla="*/ 111 h 200"/>
                  <a:gd name="T84" fmla="*/ 100 w 183"/>
                  <a:gd name="T85" fmla="*/ 103 h 200"/>
                  <a:gd name="T86" fmla="*/ 91 w 183"/>
                  <a:gd name="T87" fmla="*/ 92 h 200"/>
                  <a:gd name="T88" fmla="*/ 91 w 183"/>
                  <a:gd name="T89" fmla="*/ 55 h 200"/>
                  <a:gd name="T90" fmla="*/ 89 w 183"/>
                  <a:gd name="T91" fmla="*/ 53 h 200"/>
                  <a:gd name="T92" fmla="*/ 87 w 183"/>
                  <a:gd name="T93" fmla="*/ 55 h 200"/>
                  <a:gd name="T94" fmla="*/ 87 w 183"/>
                  <a:gd name="T95" fmla="*/ 92 h 200"/>
                  <a:gd name="T96" fmla="*/ 78 w 183"/>
                  <a:gd name="T97" fmla="*/ 103 h 200"/>
                  <a:gd name="T98" fmla="*/ 89 w 183"/>
                  <a:gd name="T99" fmla="*/ 114 h 200"/>
                  <a:gd name="T100" fmla="*/ 93 w 183"/>
                  <a:gd name="T101" fmla="*/ 113 h 200"/>
                  <a:gd name="T102" fmla="*/ 104 w 183"/>
                  <a:gd name="T103" fmla="*/ 131 h 200"/>
                  <a:gd name="T104" fmla="*/ 107 w 183"/>
                  <a:gd name="T105" fmla="*/ 132 h 200"/>
                  <a:gd name="T106" fmla="*/ 108 w 183"/>
                  <a:gd name="T107" fmla="*/ 129 h 200"/>
                  <a:gd name="T108" fmla="*/ 97 w 183"/>
                  <a:gd name="T109" fmla="*/ 11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183" h="200">
                    <a:moveTo>
                      <a:pt x="62" y="22"/>
                    </a:moveTo>
                    <a:cubicBezTo>
                      <a:pt x="56" y="15"/>
                      <a:pt x="46" y="11"/>
                      <a:pt x="36" y="11"/>
                    </a:cubicBezTo>
                    <a:cubicBezTo>
                      <a:pt x="16" y="11"/>
                      <a:pt x="0" y="28"/>
                      <a:pt x="0" y="48"/>
                    </a:cubicBezTo>
                    <a:cubicBezTo>
                      <a:pt x="0" y="57"/>
                      <a:pt x="3" y="66"/>
                      <a:pt x="9" y="73"/>
                    </a:cubicBezTo>
                    <a:cubicBezTo>
                      <a:pt x="18" y="49"/>
                      <a:pt x="38" y="30"/>
                      <a:pt x="62" y="22"/>
                    </a:cubicBezTo>
                    <a:close/>
                    <a:moveTo>
                      <a:pt x="147" y="11"/>
                    </a:moveTo>
                    <a:cubicBezTo>
                      <a:pt x="136" y="11"/>
                      <a:pt x="126" y="16"/>
                      <a:pt x="119" y="23"/>
                    </a:cubicBezTo>
                    <a:cubicBezTo>
                      <a:pt x="143" y="32"/>
                      <a:pt x="162" y="52"/>
                      <a:pt x="170" y="76"/>
                    </a:cubicBezTo>
                    <a:cubicBezTo>
                      <a:pt x="178" y="69"/>
                      <a:pt x="183" y="59"/>
                      <a:pt x="183" y="48"/>
                    </a:cubicBezTo>
                    <a:cubicBezTo>
                      <a:pt x="183" y="28"/>
                      <a:pt x="167" y="11"/>
                      <a:pt x="147" y="11"/>
                    </a:cubicBezTo>
                    <a:close/>
                    <a:moveTo>
                      <a:pt x="169" y="103"/>
                    </a:moveTo>
                    <a:cubicBezTo>
                      <a:pt x="169" y="61"/>
                      <a:pt x="137" y="26"/>
                      <a:pt x="96" y="23"/>
                    </a:cubicBezTo>
                    <a:cubicBezTo>
                      <a:pt x="96" y="6"/>
                      <a:pt x="96" y="6"/>
                      <a:pt x="96" y="6"/>
                    </a:cubicBezTo>
                    <a:cubicBezTo>
                      <a:pt x="98" y="6"/>
                      <a:pt x="98" y="6"/>
                      <a:pt x="98" y="6"/>
                    </a:cubicBezTo>
                    <a:cubicBezTo>
                      <a:pt x="100" y="6"/>
                      <a:pt x="102" y="5"/>
                      <a:pt x="102" y="3"/>
                    </a:cubicBezTo>
                    <a:cubicBezTo>
                      <a:pt x="102" y="1"/>
                      <a:pt x="100" y="0"/>
                      <a:pt x="98" y="0"/>
                    </a:cubicBezTo>
                    <a:cubicBezTo>
                      <a:pt x="81" y="0"/>
                      <a:pt x="81" y="0"/>
                      <a:pt x="81" y="0"/>
                    </a:cubicBezTo>
                    <a:cubicBezTo>
                      <a:pt x="80" y="0"/>
                      <a:pt x="78" y="1"/>
                      <a:pt x="78" y="3"/>
                    </a:cubicBezTo>
                    <a:cubicBezTo>
                      <a:pt x="78" y="5"/>
                      <a:pt x="80" y="6"/>
                      <a:pt x="81" y="6"/>
                    </a:cubicBezTo>
                    <a:cubicBezTo>
                      <a:pt x="84" y="6"/>
                      <a:pt x="84" y="6"/>
                      <a:pt x="84" y="6"/>
                    </a:cubicBezTo>
                    <a:cubicBezTo>
                      <a:pt x="84" y="23"/>
                      <a:pt x="84" y="23"/>
                      <a:pt x="84" y="23"/>
                    </a:cubicBezTo>
                    <a:cubicBezTo>
                      <a:pt x="42" y="25"/>
                      <a:pt x="9" y="60"/>
                      <a:pt x="9" y="103"/>
                    </a:cubicBezTo>
                    <a:cubicBezTo>
                      <a:pt x="9" y="127"/>
                      <a:pt x="20" y="150"/>
                      <a:pt x="38" y="164"/>
                    </a:cubicBezTo>
                    <a:cubicBezTo>
                      <a:pt x="29" y="190"/>
                      <a:pt x="29" y="190"/>
                      <a:pt x="29" y="190"/>
                    </a:cubicBezTo>
                    <a:cubicBezTo>
                      <a:pt x="28" y="194"/>
                      <a:pt x="30" y="197"/>
                      <a:pt x="33" y="198"/>
                    </a:cubicBezTo>
                    <a:cubicBezTo>
                      <a:pt x="35" y="199"/>
                      <a:pt x="35" y="199"/>
                      <a:pt x="35" y="199"/>
                    </a:cubicBezTo>
                    <a:cubicBezTo>
                      <a:pt x="38" y="200"/>
                      <a:pt x="41" y="199"/>
                      <a:pt x="43" y="196"/>
                    </a:cubicBezTo>
                    <a:cubicBezTo>
                      <a:pt x="53" y="174"/>
                      <a:pt x="53" y="174"/>
                      <a:pt x="53" y="174"/>
                    </a:cubicBezTo>
                    <a:cubicBezTo>
                      <a:pt x="64" y="180"/>
                      <a:pt x="76" y="183"/>
                      <a:pt x="89" y="183"/>
                    </a:cubicBezTo>
                    <a:cubicBezTo>
                      <a:pt x="102" y="183"/>
                      <a:pt x="114" y="180"/>
                      <a:pt x="125" y="174"/>
                    </a:cubicBezTo>
                    <a:cubicBezTo>
                      <a:pt x="136" y="196"/>
                      <a:pt x="136" y="196"/>
                      <a:pt x="136" y="196"/>
                    </a:cubicBezTo>
                    <a:cubicBezTo>
                      <a:pt x="137" y="199"/>
                      <a:pt x="141" y="200"/>
                      <a:pt x="144" y="199"/>
                    </a:cubicBezTo>
                    <a:cubicBezTo>
                      <a:pt x="146" y="198"/>
                      <a:pt x="146" y="198"/>
                      <a:pt x="146" y="198"/>
                    </a:cubicBezTo>
                    <a:cubicBezTo>
                      <a:pt x="149" y="197"/>
                      <a:pt x="150" y="194"/>
                      <a:pt x="149" y="190"/>
                    </a:cubicBezTo>
                    <a:cubicBezTo>
                      <a:pt x="141" y="164"/>
                      <a:pt x="141" y="164"/>
                      <a:pt x="141" y="164"/>
                    </a:cubicBezTo>
                    <a:cubicBezTo>
                      <a:pt x="158" y="149"/>
                      <a:pt x="169" y="127"/>
                      <a:pt x="169" y="103"/>
                    </a:cubicBezTo>
                    <a:close/>
                    <a:moveTo>
                      <a:pt x="89" y="167"/>
                    </a:moveTo>
                    <a:cubicBezTo>
                      <a:pt x="54" y="167"/>
                      <a:pt x="25" y="138"/>
                      <a:pt x="25" y="103"/>
                    </a:cubicBezTo>
                    <a:cubicBezTo>
                      <a:pt x="25" y="67"/>
                      <a:pt x="54" y="39"/>
                      <a:pt x="89" y="39"/>
                    </a:cubicBezTo>
                    <a:cubicBezTo>
                      <a:pt x="124" y="39"/>
                      <a:pt x="153" y="67"/>
                      <a:pt x="153" y="103"/>
                    </a:cubicBezTo>
                    <a:cubicBezTo>
                      <a:pt x="153" y="138"/>
                      <a:pt x="124" y="167"/>
                      <a:pt x="89" y="167"/>
                    </a:cubicBezTo>
                    <a:close/>
                    <a:moveTo>
                      <a:pt x="97" y="111"/>
                    </a:moveTo>
                    <a:cubicBezTo>
                      <a:pt x="99" y="109"/>
                      <a:pt x="100" y="106"/>
                      <a:pt x="100" y="103"/>
                    </a:cubicBezTo>
                    <a:cubicBezTo>
                      <a:pt x="100" y="97"/>
                      <a:pt x="96" y="93"/>
                      <a:pt x="91" y="92"/>
                    </a:cubicBezTo>
                    <a:cubicBezTo>
                      <a:pt x="91" y="55"/>
                      <a:pt x="91" y="55"/>
                      <a:pt x="91" y="55"/>
                    </a:cubicBezTo>
                    <a:cubicBezTo>
                      <a:pt x="91" y="54"/>
                      <a:pt x="90" y="53"/>
                      <a:pt x="89" y="53"/>
                    </a:cubicBezTo>
                    <a:cubicBezTo>
                      <a:pt x="88" y="53"/>
                      <a:pt x="87" y="54"/>
                      <a:pt x="87" y="55"/>
                    </a:cubicBezTo>
                    <a:cubicBezTo>
                      <a:pt x="87" y="92"/>
                      <a:pt x="87" y="92"/>
                      <a:pt x="87" y="92"/>
                    </a:cubicBezTo>
                    <a:cubicBezTo>
                      <a:pt x="82" y="93"/>
                      <a:pt x="78" y="97"/>
                      <a:pt x="78" y="103"/>
                    </a:cubicBezTo>
                    <a:cubicBezTo>
                      <a:pt x="78" y="109"/>
                      <a:pt x="83" y="114"/>
                      <a:pt x="89" y="114"/>
                    </a:cubicBezTo>
                    <a:cubicBezTo>
                      <a:pt x="90" y="114"/>
                      <a:pt x="92" y="114"/>
                      <a:pt x="93" y="113"/>
                    </a:cubicBezTo>
                    <a:cubicBezTo>
                      <a:pt x="104" y="131"/>
                      <a:pt x="104" y="131"/>
                      <a:pt x="104" y="131"/>
                    </a:cubicBezTo>
                    <a:cubicBezTo>
                      <a:pt x="105" y="132"/>
                      <a:pt x="106" y="133"/>
                      <a:pt x="107" y="132"/>
                    </a:cubicBezTo>
                    <a:cubicBezTo>
                      <a:pt x="108" y="131"/>
                      <a:pt x="109" y="130"/>
                      <a:pt x="108" y="129"/>
                    </a:cubicBezTo>
                    <a:lnTo>
                      <a:pt x="97" y="11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sp>
          <p:nvSpPr>
            <p:cNvPr id="29" name="TextBox 28"/>
            <p:cNvSpPr txBox="1"/>
            <p:nvPr/>
          </p:nvSpPr>
          <p:spPr>
            <a:xfrm>
              <a:off x="6816080" y="4682781"/>
              <a:ext cx="496793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rPr>
                <a:t>Lorem ipsum dolor sit amet, consectetur adipiscing elit. Morbi ultrices posuere sapien, eu lacinia dui incidunt in.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937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/>
        </p:nvGrpSpPr>
        <p:grpSpPr>
          <a:xfrm>
            <a:off x="3283035" y="3263778"/>
            <a:ext cx="6053325" cy="714436"/>
            <a:chOff x="2269279" y="1667626"/>
            <a:chExt cx="6053325" cy="714436"/>
          </a:xfrm>
        </p:grpSpPr>
        <p:sp>
          <p:nvSpPr>
            <p:cNvPr id="25" name="圆角矩形 24"/>
            <p:cNvSpPr/>
            <p:nvPr/>
          </p:nvSpPr>
          <p:spPr>
            <a:xfrm>
              <a:off x="2269279" y="1700808"/>
              <a:ext cx="5698929" cy="648072"/>
            </a:xfrm>
            <a:prstGeom prst="roundRect">
              <a:avLst/>
            </a:prstGeom>
            <a:solidFill>
              <a:srgbClr val="FFBE3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6" name="椭圆 25"/>
            <p:cNvSpPr/>
            <p:nvPr/>
          </p:nvSpPr>
          <p:spPr>
            <a:xfrm>
              <a:off x="7608168" y="1667626"/>
              <a:ext cx="714436" cy="714436"/>
            </a:xfrm>
            <a:prstGeom prst="ellipse">
              <a:avLst/>
            </a:prstGeom>
            <a:solidFill>
              <a:srgbClr val="FFBE3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2999656" y="2507694"/>
            <a:ext cx="5151605" cy="714436"/>
            <a:chOff x="3170999" y="1667626"/>
            <a:chExt cx="5151605" cy="714436"/>
          </a:xfrm>
        </p:grpSpPr>
        <p:sp>
          <p:nvSpPr>
            <p:cNvPr id="22" name="圆角矩形 21"/>
            <p:cNvSpPr/>
            <p:nvPr/>
          </p:nvSpPr>
          <p:spPr>
            <a:xfrm>
              <a:off x="3170999" y="1700808"/>
              <a:ext cx="4797209" cy="648072"/>
            </a:xfrm>
            <a:prstGeom prst="roundRect">
              <a:avLst/>
            </a:prstGeom>
            <a:solidFill>
              <a:srgbClr val="8BAA4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7608168" y="1667626"/>
              <a:ext cx="714436" cy="714436"/>
            </a:xfrm>
            <a:prstGeom prst="ellipse">
              <a:avLst/>
            </a:prstGeom>
            <a:solidFill>
              <a:srgbClr val="8BAA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855640" y="1751610"/>
            <a:ext cx="4202712" cy="714436"/>
            <a:chOff x="3170999" y="1667626"/>
            <a:chExt cx="4202712" cy="714436"/>
          </a:xfrm>
        </p:grpSpPr>
        <p:sp>
          <p:nvSpPr>
            <p:cNvPr id="14" name="圆角矩形 13"/>
            <p:cNvSpPr/>
            <p:nvPr/>
          </p:nvSpPr>
          <p:spPr>
            <a:xfrm>
              <a:off x="3170999" y="1700808"/>
              <a:ext cx="3861105" cy="648072"/>
            </a:xfrm>
            <a:prstGeom prst="roundRect">
              <a:avLst/>
            </a:prstGeom>
            <a:solidFill>
              <a:srgbClr val="2399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6659275" y="1667626"/>
              <a:ext cx="714436" cy="714436"/>
            </a:xfrm>
            <a:prstGeom prst="ellipse">
              <a:avLst/>
            </a:prstGeom>
            <a:solidFill>
              <a:srgbClr val="2399A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04708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8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4" y="511692"/>
            <a:ext cx="2308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230546" y="1673958"/>
            <a:ext cx="2592288" cy="4779378"/>
            <a:chOff x="1230546" y="1484784"/>
            <a:chExt cx="2592288" cy="4779378"/>
          </a:xfrm>
        </p:grpSpPr>
        <p:sp>
          <p:nvSpPr>
            <p:cNvPr id="10" name="椭圆 9"/>
            <p:cNvSpPr/>
            <p:nvPr/>
          </p:nvSpPr>
          <p:spPr>
            <a:xfrm>
              <a:off x="1230546" y="1484784"/>
              <a:ext cx="2592288" cy="2592288"/>
            </a:xfrm>
            <a:prstGeom prst="ellipse">
              <a:avLst/>
            </a:prstGeom>
            <a:solidFill>
              <a:srgbClr val="E1301D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1" name="圆角矩形 10"/>
            <p:cNvSpPr/>
            <p:nvPr/>
          </p:nvSpPr>
          <p:spPr>
            <a:xfrm rot="20213207" flipV="1">
              <a:off x="2685130" y="3863552"/>
              <a:ext cx="643419" cy="363461"/>
            </a:xfrm>
            <a:prstGeom prst="roundRect">
              <a:avLst/>
            </a:prstGeom>
            <a:solidFill>
              <a:srgbClr val="E1301D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2" name="圆角矩形 11"/>
            <p:cNvSpPr/>
            <p:nvPr/>
          </p:nvSpPr>
          <p:spPr>
            <a:xfrm rot="20263974">
              <a:off x="3332255" y="4103946"/>
              <a:ext cx="339462" cy="2160216"/>
            </a:xfrm>
            <a:prstGeom prst="roundRect">
              <a:avLst/>
            </a:prstGeom>
            <a:solidFill>
              <a:srgbClr val="E1301D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15" name="组合 14"/>
          <p:cNvGrpSpPr>
            <a:grpSpLocks noChangeAspect="1"/>
          </p:cNvGrpSpPr>
          <p:nvPr/>
        </p:nvGrpSpPr>
        <p:grpSpPr>
          <a:xfrm>
            <a:off x="2066714" y="2130987"/>
            <a:ext cx="895962" cy="767107"/>
            <a:chOff x="2162176" y="-104775"/>
            <a:chExt cx="1655763" cy="1417638"/>
          </a:xfrm>
          <a:solidFill>
            <a:schemeClr val="bg1"/>
          </a:solidFill>
        </p:grpSpPr>
        <p:sp>
          <p:nvSpPr>
            <p:cNvPr id="16" name="Freeform 3767"/>
            <p:cNvSpPr>
              <a:spLocks/>
            </p:cNvSpPr>
            <p:nvPr/>
          </p:nvSpPr>
          <p:spPr bwMode="auto">
            <a:xfrm>
              <a:off x="2311401" y="104775"/>
              <a:ext cx="1370013" cy="1208088"/>
            </a:xfrm>
            <a:custGeom>
              <a:avLst/>
              <a:gdLst>
                <a:gd name="T0" fmla="*/ 231 w 431"/>
                <a:gd name="T1" fmla="*/ 6 h 380"/>
                <a:gd name="T2" fmla="*/ 190 w 431"/>
                <a:gd name="T3" fmla="*/ 7 h 380"/>
                <a:gd name="T4" fmla="*/ 20 w 431"/>
                <a:gd name="T5" fmla="*/ 106 h 380"/>
                <a:gd name="T6" fmla="*/ 0 w 431"/>
                <a:gd name="T7" fmla="*/ 142 h 380"/>
                <a:gd name="T8" fmla="*/ 0 w 431"/>
                <a:gd name="T9" fmla="*/ 357 h 380"/>
                <a:gd name="T10" fmla="*/ 24 w 431"/>
                <a:gd name="T11" fmla="*/ 380 h 380"/>
                <a:gd name="T12" fmla="*/ 124 w 431"/>
                <a:gd name="T13" fmla="*/ 380 h 380"/>
                <a:gd name="T14" fmla="*/ 148 w 431"/>
                <a:gd name="T15" fmla="*/ 357 h 380"/>
                <a:gd name="T16" fmla="*/ 148 w 431"/>
                <a:gd name="T17" fmla="*/ 258 h 380"/>
                <a:gd name="T18" fmla="*/ 171 w 431"/>
                <a:gd name="T19" fmla="*/ 235 h 380"/>
                <a:gd name="T20" fmla="*/ 260 w 431"/>
                <a:gd name="T21" fmla="*/ 235 h 380"/>
                <a:gd name="T22" fmla="*/ 283 w 431"/>
                <a:gd name="T23" fmla="*/ 258 h 380"/>
                <a:gd name="T24" fmla="*/ 283 w 431"/>
                <a:gd name="T25" fmla="*/ 357 h 380"/>
                <a:gd name="T26" fmla="*/ 307 w 431"/>
                <a:gd name="T27" fmla="*/ 380 h 380"/>
                <a:gd name="T28" fmla="*/ 407 w 431"/>
                <a:gd name="T29" fmla="*/ 380 h 380"/>
                <a:gd name="T30" fmla="*/ 431 w 431"/>
                <a:gd name="T31" fmla="*/ 357 h 380"/>
                <a:gd name="T32" fmla="*/ 431 w 431"/>
                <a:gd name="T33" fmla="*/ 142 h 380"/>
                <a:gd name="T34" fmla="*/ 410 w 431"/>
                <a:gd name="T35" fmla="*/ 107 h 380"/>
                <a:gd name="T36" fmla="*/ 231 w 431"/>
                <a:gd name="T37" fmla="*/ 6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31" h="380">
                  <a:moveTo>
                    <a:pt x="231" y="6"/>
                  </a:moveTo>
                  <a:cubicBezTo>
                    <a:pt x="220" y="0"/>
                    <a:pt x="201" y="0"/>
                    <a:pt x="190" y="7"/>
                  </a:cubicBezTo>
                  <a:cubicBezTo>
                    <a:pt x="20" y="106"/>
                    <a:pt x="20" y="106"/>
                    <a:pt x="20" y="106"/>
                  </a:cubicBezTo>
                  <a:cubicBezTo>
                    <a:pt x="9" y="113"/>
                    <a:pt x="0" y="129"/>
                    <a:pt x="0" y="142"/>
                  </a:cubicBezTo>
                  <a:cubicBezTo>
                    <a:pt x="0" y="357"/>
                    <a:pt x="0" y="357"/>
                    <a:pt x="0" y="357"/>
                  </a:cubicBezTo>
                  <a:cubicBezTo>
                    <a:pt x="0" y="370"/>
                    <a:pt x="10" y="380"/>
                    <a:pt x="24" y="380"/>
                  </a:cubicBezTo>
                  <a:cubicBezTo>
                    <a:pt x="124" y="380"/>
                    <a:pt x="124" y="380"/>
                    <a:pt x="124" y="380"/>
                  </a:cubicBezTo>
                  <a:cubicBezTo>
                    <a:pt x="137" y="380"/>
                    <a:pt x="148" y="370"/>
                    <a:pt x="148" y="357"/>
                  </a:cubicBezTo>
                  <a:cubicBezTo>
                    <a:pt x="148" y="258"/>
                    <a:pt x="148" y="258"/>
                    <a:pt x="148" y="258"/>
                  </a:cubicBezTo>
                  <a:cubicBezTo>
                    <a:pt x="148" y="245"/>
                    <a:pt x="158" y="235"/>
                    <a:pt x="171" y="235"/>
                  </a:cubicBezTo>
                  <a:cubicBezTo>
                    <a:pt x="260" y="235"/>
                    <a:pt x="260" y="235"/>
                    <a:pt x="260" y="235"/>
                  </a:cubicBezTo>
                  <a:cubicBezTo>
                    <a:pt x="273" y="235"/>
                    <a:pt x="283" y="245"/>
                    <a:pt x="283" y="258"/>
                  </a:cubicBezTo>
                  <a:cubicBezTo>
                    <a:pt x="283" y="357"/>
                    <a:pt x="283" y="357"/>
                    <a:pt x="283" y="357"/>
                  </a:cubicBezTo>
                  <a:cubicBezTo>
                    <a:pt x="283" y="370"/>
                    <a:pt x="294" y="380"/>
                    <a:pt x="307" y="380"/>
                  </a:cubicBezTo>
                  <a:cubicBezTo>
                    <a:pt x="407" y="380"/>
                    <a:pt x="407" y="380"/>
                    <a:pt x="407" y="380"/>
                  </a:cubicBezTo>
                  <a:cubicBezTo>
                    <a:pt x="420" y="380"/>
                    <a:pt x="431" y="370"/>
                    <a:pt x="431" y="357"/>
                  </a:cubicBezTo>
                  <a:cubicBezTo>
                    <a:pt x="431" y="142"/>
                    <a:pt x="431" y="142"/>
                    <a:pt x="431" y="142"/>
                  </a:cubicBezTo>
                  <a:cubicBezTo>
                    <a:pt x="431" y="129"/>
                    <a:pt x="422" y="113"/>
                    <a:pt x="410" y="107"/>
                  </a:cubicBezTo>
                  <a:lnTo>
                    <a:pt x="231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7" name="Freeform 3768"/>
            <p:cNvSpPr>
              <a:spLocks/>
            </p:cNvSpPr>
            <p:nvPr/>
          </p:nvSpPr>
          <p:spPr bwMode="auto">
            <a:xfrm>
              <a:off x="2162176" y="-104775"/>
              <a:ext cx="1655763" cy="552450"/>
            </a:xfrm>
            <a:custGeom>
              <a:avLst/>
              <a:gdLst>
                <a:gd name="T0" fmla="*/ 516 w 521"/>
                <a:gd name="T1" fmla="*/ 165 h 174"/>
                <a:gd name="T2" fmla="*/ 487 w 521"/>
                <a:gd name="T3" fmla="*/ 167 h 174"/>
                <a:gd name="T4" fmla="*/ 276 w 521"/>
                <a:gd name="T5" fmla="*/ 45 h 174"/>
                <a:gd name="T6" fmla="*/ 235 w 521"/>
                <a:gd name="T7" fmla="*/ 45 h 174"/>
                <a:gd name="T8" fmla="*/ 34 w 521"/>
                <a:gd name="T9" fmla="*/ 167 h 174"/>
                <a:gd name="T10" fmla="*/ 5 w 521"/>
                <a:gd name="T11" fmla="*/ 165 h 174"/>
                <a:gd name="T12" fmla="*/ 16 w 521"/>
                <a:gd name="T13" fmla="*/ 138 h 174"/>
                <a:gd name="T14" fmla="*/ 235 w 521"/>
                <a:gd name="T15" fmla="*/ 7 h 174"/>
                <a:gd name="T16" fmla="*/ 276 w 521"/>
                <a:gd name="T17" fmla="*/ 6 h 174"/>
                <a:gd name="T18" fmla="*/ 504 w 521"/>
                <a:gd name="T19" fmla="*/ 139 h 174"/>
                <a:gd name="T20" fmla="*/ 516 w 521"/>
                <a:gd name="T21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21" h="174">
                  <a:moveTo>
                    <a:pt x="516" y="165"/>
                  </a:moveTo>
                  <a:cubicBezTo>
                    <a:pt x="512" y="173"/>
                    <a:pt x="499" y="174"/>
                    <a:pt x="487" y="167"/>
                  </a:cubicBezTo>
                  <a:cubicBezTo>
                    <a:pt x="276" y="45"/>
                    <a:pt x="276" y="45"/>
                    <a:pt x="276" y="45"/>
                  </a:cubicBezTo>
                  <a:cubicBezTo>
                    <a:pt x="265" y="38"/>
                    <a:pt x="247" y="38"/>
                    <a:pt x="235" y="45"/>
                  </a:cubicBezTo>
                  <a:cubicBezTo>
                    <a:pt x="34" y="167"/>
                    <a:pt x="34" y="167"/>
                    <a:pt x="34" y="167"/>
                  </a:cubicBezTo>
                  <a:cubicBezTo>
                    <a:pt x="22" y="174"/>
                    <a:pt x="9" y="173"/>
                    <a:pt x="5" y="165"/>
                  </a:cubicBezTo>
                  <a:cubicBezTo>
                    <a:pt x="0" y="157"/>
                    <a:pt x="5" y="145"/>
                    <a:pt x="16" y="138"/>
                  </a:cubicBezTo>
                  <a:cubicBezTo>
                    <a:pt x="235" y="7"/>
                    <a:pt x="235" y="7"/>
                    <a:pt x="235" y="7"/>
                  </a:cubicBezTo>
                  <a:cubicBezTo>
                    <a:pt x="246" y="0"/>
                    <a:pt x="265" y="0"/>
                    <a:pt x="276" y="6"/>
                  </a:cubicBezTo>
                  <a:cubicBezTo>
                    <a:pt x="504" y="139"/>
                    <a:pt x="504" y="139"/>
                    <a:pt x="504" y="139"/>
                  </a:cubicBezTo>
                  <a:cubicBezTo>
                    <a:pt x="515" y="145"/>
                    <a:pt x="521" y="157"/>
                    <a:pt x="516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545107" y="3042747"/>
            <a:ext cx="20078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22834" y="1847218"/>
            <a:ext cx="25210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822834" y="2603302"/>
            <a:ext cx="34973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822834" y="3356564"/>
            <a:ext cx="4721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 posuere sapien, eu lacinia dui</a:t>
            </a:r>
            <a:endParaRPr lang="zh-CN" altLang="en-US" sz="1400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85110" y="1908773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578019" y="2664857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763118" y="3418119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6" name="Freeform 266"/>
          <p:cNvSpPr>
            <a:spLocks noChangeAspect="1" noEditPoints="1"/>
          </p:cNvSpPr>
          <p:nvPr/>
        </p:nvSpPr>
        <p:spPr bwMode="auto">
          <a:xfrm>
            <a:off x="6917158" y="4959627"/>
            <a:ext cx="755004" cy="827202"/>
          </a:xfrm>
          <a:custGeom>
            <a:avLst/>
            <a:gdLst>
              <a:gd name="T0" fmla="*/ 62 w 183"/>
              <a:gd name="T1" fmla="*/ 22 h 200"/>
              <a:gd name="T2" fmla="*/ 36 w 183"/>
              <a:gd name="T3" fmla="*/ 11 h 200"/>
              <a:gd name="T4" fmla="*/ 0 w 183"/>
              <a:gd name="T5" fmla="*/ 48 h 200"/>
              <a:gd name="T6" fmla="*/ 9 w 183"/>
              <a:gd name="T7" fmla="*/ 73 h 200"/>
              <a:gd name="T8" fmla="*/ 62 w 183"/>
              <a:gd name="T9" fmla="*/ 22 h 200"/>
              <a:gd name="T10" fmla="*/ 147 w 183"/>
              <a:gd name="T11" fmla="*/ 11 h 200"/>
              <a:gd name="T12" fmla="*/ 119 w 183"/>
              <a:gd name="T13" fmla="*/ 23 h 200"/>
              <a:gd name="T14" fmla="*/ 170 w 183"/>
              <a:gd name="T15" fmla="*/ 76 h 200"/>
              <a:gd name="T16" fmla="*/ 183 w 183"/>
              <a:gd name="T17" fmla="*/ 48 h 200"/>
              <a:gd name="T18" fmla="*/ 147 w 183"/>
              <a:gd name="T19" fmla="*/ 11 h 200"/>
              <a:gd name="T20" fmla="*/ 169 w 183"/>
              <a:gd name="T21" fmla="*/ 103 h 200"/>
              <a:gd name="T22" fmla="*/ 96 w 183"/>
              <a:gd name="T23" fmla="*/ 23 h 200"/>
              <a:gd name="T24" fmla="*/ 96 w 183"/>
              <a:gd name="T25" fmla="*/ 6 h 200"/>
              <a:gd name="T26" fmla="*/ 98 w 183"/>
              <a:gd name="T27" fmla="*/ 6 h 200"/>
              <a:gd name="T28" fmla="*/ 102 w 183"/>
              <a:gd name="T29" fmla="*/ 3 h 200"/>
              <a:gd name="T30" fmla="*/ 98 w 183"/>
              <a:gd name="T31" fmla="*/ 0 h 200"/>
              <a:gd name="T32" fmla="*/ 81 w 183"/>
              <a:gd name="T33" fmla="*/ 0 h 200"/>
              <a:gd name="T34" fmla="*/ 78 w 183"/>
              <a:gd name="T35" fmla="*/ 3 h 200"/>
              <a:gd name="T36" fmla="*/ 81 w 183"/>
              <a:gd name="T37" fmla="*/ 6 h 200"/>
              <a:gd name="T38" fmla="*/ 84 w 183"/>
              <a:gd name="T39" fmla="*/ 6 h 200"/>
              <a:gd name="T40" fmla="*/ 84 w 183"/>
              <a:gd name="T41" fmla="*/ 23 h 200"/>
              <a:gd name="T42" fmla="*/ 9 w 183"/>
              <a:gd name="T43" fmla="*/ 103 h 200"/>
              <a:gd name="T44" fmla="*/ 38 w 183"/>
              <a:gd name="T45" fmla="*/ 164 h 200"/>
              <a:gd name="T46" fmla="*/ 29 w 183"/>
              <a:gd name="T47" fmla="*/ 190 h 200"/>
              <a:gd name="T48" fmla="*/ 33 w 183"/>
              <a:gd name="T49" fmla="*/ 198 h 200"/>
              <a:gd name="T50" fmla="*/ 35 w 183"/>
              <a:gd name="T51" fmla="*/ 199 h 200"/>
              <a:gd name="T52" fmla="*/ 43 w 183"/>
              <a:gd name="T53" fmla="*/ 196 h 200"/>
              <a:gd name="T54" fmla="*/ 53 w 183"/>
              <a:gd name="T55" fmla="*/ 174 h 200"/>
              <a:gd name="T56" fmla="*/ 89 w 183"/>
              <a:gd name="T57" fmla="*/ 183 h 200"/>
              <a:gd name="T58" fmla="*/ 125 w 183"/>
              <a:gd name="T59" fmla="*/ 174 h 200"/>
              <a:gd name="T60" fmla="*/ 136 w 183"/>
              <a:gd name="T61" fmla="*/ 196 h 200"/>
              <a:gd name="T62" fmla="*/ 144 w 183"/>
              <a:gd name="T63" fmla="*/ 199 h 200"/>
              <a:gd name="T64" fmla="*/ 146 w 183"/>
              <a:gd name="T65" fmla="*/ 198 h 200"/>
              <a:gd name="T66" fmla="*/ 149 w 183"/>
              <a:gd name="T67" fmla="*/ 190 h 200"/>
              <a:gd name="T68" fmla="*/ 141 w 183"/>
              <a:gd name="T69" fmla="*/ 164 h 200"/>
              <a:gd name="T70" fmla="*/ 169 w 183"/>
              <a:gd name="T71" fmla="*/ 103 h 200"/>
              <a:gd name="T72" fmla="*/ 89 w 183"/>
              <a:gd name="T73" fmla="*/ 167 h 200"/>
              <a:gd name="T74" fmla="*/ 25 w 183"/>
              <a:gd name="T75" fmla="*/ 103 h 200"/>
              <a:gd name="T76" fmla="*/ 89 w 183"/>
              <a:gd name="T77" fmla="*/ 39 h 200"/>
              <a:gd name="T78" fmla="*/ 153 w 183"/>
              <a:gd name="T79" fmla="*/ 103 h 200"/>
              <a:gd name="T80" fmla="*/ 89 w 183"/>
              <a:gd name="T81" fmla="*/ 167 h 200"/>
              <a:gd name="T82" fmla="*/ 97 w 183"/>
              <a:gd name="T83" fmla="*/ 111 h 200"/>
              <a:gd name="T84" fmla="*/ 100 w 183"/>
              <a:gd name="T85" fmla="*/ 103 h 200"/>
              <a:gd name="T86" fmla="*/ 91 w 183"/>
              <a:gd name="T87" fmla="*/ 92 h 200"/>
              <a:gd name="T88" fmla="*/ 91 w 183"/>
              <a:gd name="T89" fmla="*/ 55 h 200"/>
              <a:gd name="T90" fmla="*/ 89 w 183"/>
              <a:gd name="T91" fmla="*/ 53 h 200"/>
              <a:gd name="T92" fmla="*/ 87 w 183"/>
              <a:gd name="T93" fmla="*/ 55 h 200"/>
              <a:gd name="T94" fmla="*/ 87 w 183"/>
              <a:gd name="T95" fmla="*/ 92 h 200"/>
              <a:gd name="T96" fmla="*/ 78 w 183"/>
              <a:gd name="T97" fmla="*/ 103 h 200"/>
              <a:gd name="T98" fmla="*/ 89 w 183"/>
              <a:gd name="T99" fmla="*/ 114 h 200"/>
              <a:gd name="T100" fmla="*/ 93 w 183"/>
              <a:gd name="T101" fmla="*/ 113 h 200"/>
              <a:gd name="T102" fmla="*/ 104 w 183"/>
              <a:gd name="T103" fmla="*/ 131 h 200"/>
              <a:gd name="T104" fmla="*/ 107 w 183"/>
              <a:gd name="T105" fmla="*/ 132 h 200"/>
              <a:gd name="T106" fmla="*/ 108 w 183"/>
              <a:gd name="T107" fmla="*/ 129 h 200"/>
              <a:gd name="T108" fmla="*/ 97 w 183"/>
              <a:gd name="T109" fmla="*/ 111 h 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83" h="200">
                <a:moveTo>
                  <a:pt x="62" y="22"/>
                </a:moveTo>
                <a:cubicBezTo>
                  <a:pt x="56" y="15"/>
                  <a:pt x="46" y="11"/>
                  <a:pt x="36" y="11"/>
                </a:cubicBezTo>
                <a:cubicBezTo>
                  <a:pt x="16" y="11"/>
                  <a:pt x="0" y="28"/>
                  <a:pt x="0" y="48"/>
                </a:cubicBezTo>
                <a:cubicBezTo>
                  <a:pt x="0" y="57"/>
                  <a:pt x="3" y="66"/>
                  <a:pt x="9" y="73"/>
                </a:cubicBezTo>
                <a:cubicBezTo>
                  <a:pt x="18" y="49"/>
                  <a:pt x="38" y="30"/>
                  <a:pt x="62" y="22"/>
                </a:cubicBezTo>
                <a:close/>
                <a:moveTo>
                  <a:pt x="147" y="11"/>
                </a:moveTo>
                <a:cubicBezTo>
                  <a:pt x="136" y="11"/>
                  <a:pt x="126" y="16"/>
                  <a:pt x="119" y="23"/>
                </a:cubicBezTo>
                <a:cubicBezTo>
                  <a:pt x="143" y="32"/>
                  <a:pt x="162" y="52"/>
                  <a:pt x="170" y="76"/>
                </a:cubicBezTo>
                <a:cubicBezTo>
                  <a:pt x="178" y="69"/>
                  <a:pt x="183" y="59"/>
                  <a:pt x="183" y="48"/>
                </a:cubicBezTo>
                <a:cubicBezTo>
                  <a:pt x="183" y="28"/>
                  <a:pt x="167" y="11"/>
                  <a:pt x="147" y="11"/>
                </a:cubicBezTo>
                <a:close/>
                <a:moveTo>
                  <a:pt x="169" y="103"/>
                </a:moveTo>
                <a:cubicBezTo>
                  <a:pt x="169" y="61"/>
                  <a:pt x="137" y="26"/>
                  <a:pt x="96" y="23"/>
                </a:cubicBezTo>
                <a:cubicBezTo>
                  <a:pt x="96" y="6"/>
                  <a:pt x="96" y="6"/>
                  <a:pt x="96" y="6"/>
                </a:cubicBezTo>
                <a:cubicBezTo>
                  <a:pt x="98" y="6"/>
                  <a:pt x="98" y="6"/>
                  <a:pt x="98" y="6"/>
                </a:cubicBezTo>
                <a:cubicBezTo>
                  <a:pt x="100" y="6"/>
                  <a:pt x="102" y="5"/>
                  <a:pt x="102" y="3"/>
                </a:cubicBezTo>
                <a:cubicBezTo>
                  <a:pt x="102" y="1"/>
                  <a:pt x="100" y="0"/>
                  <a:pt x="98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80" y="0"/>
                  <a:pt x="78" y="1"/>
                  <a:pt x="78" y="3"/>
                </a:cubicBezTo>
                <a:cubicBezTo>
                  <a:pt x="78" y="5"/>
                  <a:pt x="80" y="6"/>
                  <a:pt x="81" y="6"/>
                </a:cubicBezTo>
                <a:cubicBezTo>
                  <a:pt x="84" y="6"/>
                  <a:pt x="84" y="6"/>
                  <a:pt x="84" y="6"/>
                </a:cubicBezTo>
                <a:cubicBezTo>
                  <a:pt x="84" y="23"/>
                  <a:pt x="84" y="23"/>
                  <a:pt x="84" y="23"/>
                </a:cubicBezTo>
                <a:cubicBezTo>
                  <a:pt x="42" y="25"/>
                  <a:pt x="9" y="60"/>
                  <a:pt x="9" y="103"/>
                </a:cubicBezTo>
                <a:cubicBezTo>
                  <a:pt x="9" y="127"/>
                  <a:pt x="20" y="150"/>
                  <a:pt x="38" y="164"/>
                </a:cubicBezTo>
                <a:cubicBezTo>
                  <a:pt x="29" y="190"/>
                  <a:pt x="29" y="190"/>
                  <a:pt x="29" y="190"/>
                </a:cubicBezTo>
                <a:cubicBezTo>
                  <a:pt x="28" y="194"/>
                  <a:pt x="30" y="197"/>
                  <a:pt x="33" y="198"/>
                </a:cubicBezTo>
                <a:cubicBezTo>
                  <a:pt x="35" y="199"/>
                  <a:pt x="35" y="199"/>
                  <a:pt x="35" y="199"/>
                </a:cubicBezTo>
                <a:cubicBezTo>
                  <a:pt x="38" y="200"/>
                  <a:pt x="41" y="199"/>
                  <a:pt x="43" y="196"/>
                </a:cubicBezTo>
                <a:cubicBezTo>
                  <a:pt x="53" y="174"/>
                  <a:pt x="53" y="174"/>
                  <a:pt x="53" y="174"/>
                </a:cubicBezTo>
                <a:cubicBezTo>
                  <a:pt x="64" y="180"/>
                  <a:pt x="76" y="183"/>
                  <a:pt x="89" y="183"/>
                </a:cubicBezTo>
                <a:cubicBezTo>
                  <a:pt x="102" y="183"/>
                  <a:pt x="114" y="180"/>
                  <a:pt x="125" y="174"/>
                </a:cubicBezTo>
                <a:cubicBezTo>
                  <a:pt x="136" y="196"/>
                  <a:pt x="136" y="196"/>
                  <a:pt x="136" y="196"/>
                </a:cubicBezTo>
                <a:cubicBezTo>
                  <a:pt x="137" y="199"/>
                  <a:pt x="141" y="200"/>
                  <a:pt x="144" y="199"/>
                </a:cubicBezTo>
                <a:cubicBezTo>
                  <a:pt x="146" y="198"/>
                  <a:pt x="146" y="198"/>
                  <a:pt x="146" y="198"/>
                </a:cubicBezTo>
                <a:cubicBezTo>
                  <a:pt x="149" y="197"/>
                  <a:pt x="150" y="194"/>
                  <a:pt x="149" y="190"/>
                </a:cubicBezTo>
                <a:cubicBezTo>
                  <a:pt x="141" y="164"/>
                  <a:pt x="141" y="164"/>
                  <a:pt x="141" y="164"/>
                </a:cubicBezTo>
                <a:cubicBezTo>
                  <a:pt x="158" y="149"/>
                  <a:pt x="169" y="127"/>
                  <a:pt x="169" y="103"/>
                </a:cubicBezTo>
                <a:close/>
                <a:moveTo>
                  <a:pt x="89" y="167"/>
                </a:moveTo>
                <a:cubicBezTo>
                  <a:pt x="54" y="167"/>
                  <a:pt x="25" y="138"/>
                  <a:pt x="25" y="103"/>
                </a:cubicBezTo>
                <a:cubicBezTo>
                  <a:pt x="25" y="67"/>
                  <a:pt x="54" y="39"/>
                  <a:pt x="89" y="39"/>
                </a:cubicBezTo>
                <a:cubicBezTo>
                  <a:pt x="124" y="39"/>
                  <a:pt x="153" y="67"/>
                  <a:pt x="153" y="103"/>
                </a:cubicBezTo>
                <a:cubicBezTo>
                  <a:pt x="153" y="138"/>
                  <a:pt x="124" y="167"/>
                  <a:pt x="89" y="167"/>
                </a:cubicBezTo>
                <a:close/>
                <a:moveTo>
                  <a:pt x="97" y="111"/>
                </a:moveTo>
                <a:cubicBezTo>
                  <a:pt x="99" y="109"/>
                  <a:pt x="100" y="106"/>
                  <a:pt x="100" y="103"/>
                </a:cubicBezTo>
                <a:cubicBezTo>
                  <a:pt x="100" y="97"/>
                  <a:pt x="96" y="93"/>
                  <a:pt x="91" y="92"/>
                </a:cubicBezTo>
                <a:cubicBezTo>
                  <a:pt x="91" y="55"/>
                  <a:pt x="91" y="55"/>
                  <a:pt x="91" y="55"/>
                </a:cubicBezTo>
                <a:cubicBezTo>
                  <a:pt x="91" y="54"/>
                  <a:pt x="90" y="53"/>
                  <a:pt x="89" y="53"/>
                </a:cubicBezTo>
                <a:cubicBezTo>
                  <a:pt x="88" y="53"/>
                  <a:pt x="87" y="54"/>
                  <a:pt x="87" y="55"/>
                </a:cubicBezTo>
                <a:cubicBezTo>
                  <a:pt x="87" y="92"/>
                  <a:pt x="87" y="92"/>
                  <a:pt x="87" y="92"/>
                </a:cubicBezTo>
                <a:cubicBezTo>
                  <a:pt x="82" y="93"/>
                  <a:pt x="78" y="97"/>
                  <a:pt x="78" y="103"/>
                </a:cubicBezTo>
                <a:cubicBezTo>
                  <a:pt x="78" y="109"/>
                  <a:pt x="83" y="114"/>
                  <a:pt x="89" y="114"/>
                </a:cubicBezTo>
                <a:cubicBezTo>
                  <a:pt x="90" y="114"/>
                  <a:pt x="92" y="114"/>
                  <a:pt x="93" y="113"/>
                </a:cubicBezTo>
                <a:cubicBezTo>
                  <a:pt x="104" y="131"/>
                  <a:pt x="104" y="131"/>
                  <a:pt x="104" y="131"/>
                </a:cubicBezTo>
                <a:cubicBezTo>
                  <a:pt x="105" y="132"/>
                  <a:pt x="106" y="133"/>
                  <a:pt x="107" y="132"/>
                </a:cubicBezTo>
                <a:cubicBezTo>
                  <a:pt x="108" y="131"/>
                  <a:pt x="109" y="130"/>
                  <a:pt x="108" y="129"/>
                </a:cubicBezTo>
                <a:lnTo>
                  <a:pt x="97" y="111"/>
                </a:lnTo>
                <a:close/>
              </a:path>
            </a:pathLst>
          </a:custGeom>
          <a:solidFill>
            <a:srgbClr val="E1301D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794043" y="5111618"/>
            <a:ext cx="3486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601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3170999" y="467380"/>
            <a:ext cx="7892261" cy="441340"/>
          </a:xfrm>
          <a:prstGeom prst="rect">
            <a:avLst/>
          </a:prstGeom>
          <a:solidFill>
            <a:srgbClr val="E1301D"/>
          </a:solidFill>
          <a:ln>
            <a:solidFill>
              <a:srgbClr val="E13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" name="TextBox 7"/>
          <p:cNvSpPr txBox="1"/>
          <p:nvPr/>
        </p:nvSpPr>
        <p:spPr>
          <a:xfrm>
            <a:off x="120892" y="476672"/>
            <a:ext cx="1112175" cy="40011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en-US" altLang="zh-CN" sz="2000" kern="12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Arial" panose="020B0604020202020204" pitchFamily="34" charset="0"/>
                <a:ea typeface="楷体" pitchFamily="49" charset="-122"/>
                <a:cs typeface="Arial" panose="020B0604020202020204" pitchFamily="34" charset="0"/>
                <a:sym typeface="Arial" panose="020B0604020202020204" pitchFamily="34" charset="0"/>
              </a:rPr>
              <a:t>LOGO</a:t>
            </a:r>
            <a:endParaRPr lang="zh-CN" altLang="en-US" sz="2000" kern="1200" dirty="0"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Arial" panose="020B0604020202020204" pitchFamily="34" charset="0"/>
              <a:ea typeface="楷体" pitchFamily="49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160392" y="467380"/>
            <a:ext cx="768256" cy="4413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433265" y="0"/>
            <a:ext cx="1711175" cy="90872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-1" y="937527"/>
            <a:ext cx="12192001" cy="36000"/>
          </a:xfrm>
          <a:prstGeom prst="rect">
            <a:avLst/>
          </a:prstGeom>
          <a:solidFill>
            <a:srgbClr val="E130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" name="TextBox 15"/>
          <p:cNvSpPr txBox="1"/>
          <p:nvPr/>
        </p:nvSpPr>
        <p:spPr>
          <a:xfrm>
            <a:off x="11104708" y="548680"/>
            <a:ext cx="9396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  </a:t>
            </a:r>
            <a:fld id="{2EEF1883-7A0E-4F66-9932-E581691AD397}" type="slidenum">
              <a:rPr lang="zh-CN" altLang="en-US" sz="16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9</a:t>
            </a:fld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—</a:t>
            </a:r>
            <a:r>
              <a:rPr lang="zh-CN" alt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zh-CN" altLang="en-US" sz="1600" b="0" dirty="0">
              <a:solidFill>
                <a:schemeClr val="bg1"/>
              </a:solidFill>
              <a:latin typeface="Arial" panose="020B0604020202020204" pitchFamily="34" charset="0"/>
              <a:ea typeface="微软雅黑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83035" y="511692"/>
            <a:ext cx="259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Click To Add Title</a:t>
            </a:r>
            <a:endParaRPr lang="zh-CN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47429" y="41511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Part 1</a:t>
            </a:r>
            <a:endParaRPr lang="zh-CN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0" name="文本框 24"/>
          <p:cNvSpPr txBox="1"/>
          <p:nvPr/>
        </p:nvSpPr>
        <p:spPr>
          <a:xfrm>
            <a:off x="3238233" y="1869199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Add Your Text</a:t>
            </a:r>
            <a:endParaRPr lang="zh-CN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文本框 25"/>
          <p:cNvSpPr txBox="1"/>
          <p:nvPr/>
        </p:nvSpPr>
        <p:spPr>
          <a:xfrm>
            <a:off x="7680176" y="2316272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文本框 26"/>
          <p:cNvSpPr txBox="1"/>
          <p:nvPr/>
        </p:nvSpPr>
        <p:spPr>
          <a:xfrm>
            <a:off x="7680176" y="2794214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文本框 27"/>
          <p:cNvSpPr txBox="1"/>
          <p:nvPr/>
        </p:nvSpPr>
        <p:spPr>
          <a:xfrm>
            <a:off x="7680176" y="327215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文本框 28"/>
          <p:cNvSpPr txBox="1"/>
          <p:nvPr/>
        </p:nvSpPr>
        <p:spPr>
          <a:xfrm>
            <a:off x="7680176" y="375009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文本框 29"/>
          <p:cNvSpPr txBox="1"/>
          <p:nvPr/>
        </p:nvSpPr>
        <p:spPr>
          <a:xfrm>
            <a:off x="7680176" y="422804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文本框 30"/>
          <p:cNvSpPr txBox="1"/>
          <p:nvPr/>
        </p:nvSpPr>
        <p:spPr>
          <a:xfrm>
            <a:off x="7680176" y="470598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Lorem ipsum dolor sit amet, consectetur adipiscing elit. Morbi ultrices</a:t>
            </a:r>
            <a:endParaRPr lang="zh-CN" altLang="en-US" sz="1400" dirty="0"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左中括号 16"/>
          <p:cNvSpPr/>
          <p:nvPr/>
        </p:nvSpPr>
        <p:spPr>
          <a:xfrm rot="5400000">
            <a:off x="3927047" y="433593"/>
            <a:ext cx="449473" cy="4176464"/>
          </a:xfrm>
          <a:prstGeom prst="leftBracket">
            <a:avLst/>
          </a:prstGeom>
          <a:noFill/>
          <a:ln w="38100">
            <a:solidFill>
              <a:srgbClr val="40434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82663" y="2780157"/>
            <a:ext cx="6301854" cy="2377035"/>
            <a:chOff x="982663" y="2780157"/>
            <a:chExt cx="6301854" cy="2377035"/>
          </a:xfrm>
        </p:grpSpPr>
        <p:sp>
          <p:nvSpPr>
            <p:cNvPr id="19" name="任意多边形 18"/>
            <p:cNvSpPr/>
            <p:nvPr/>
          </p:nvSpPr>
          <p:spPr>
            <a:xfrm>
              <a:off x="2945073" y="3298371"/>
              <a:ext cx="414624" cy="1340608"/>
            </a:xfrm>
            <a:custGeom>
              <a:avLst/>
              <a:gdLst>
                <a:gd name="connsiteX0" fmla="*/ 207312 w 414624"/>
                <a:gd name="connsiteY0" fmla="*/ 0 h 1340608"/>
                <a:gd name="connsiteX1" fmla="*/ 211644 w 414624"/>
                <a:gd name="connsiteY1" fmla="*/ 5793 h 1340608"/>
                <a:gd name="connsiteX2" fmla="*/ 414624 w 414624"/>
                <a:gd name="connsiteY2" fmla="*/ 670304 h 1340608"/>
                <a:gd name="connsiteX3" fmla="*/ 211644 w 414624"/>
                <a:gd name="connsiteY3" fmla="*/ 1334815 h 1340608"/>
                <a:gd name="connsiteX4" fmla="*/ 207312 w 414624"/>
                <a:gd name="connsiteY4" fmla="*/ 1340608 h 1340608"/>
                <a:gd name="connsiteX5" fmla="*/ 202980 w 414624"/>
                <a:gd name="connsiteY5" fmla="*/ 1334815 h 1340608"/>
                <a:gd name="connsiteX6" fmla="*/ 0 w 414624"/>
                <a:gd name="connsiteY6" fmla="*/ 670304 h 1340608"/>
                <a:gd name="connsiteX7" fmla="*/ 202980 w 414624"/>
                <a:gd name="connsiteY7" fmla="*/ 5793 h 1340608"/>
                <a:gd name="connsiteX8" fmla="*/ 207312 w 414624"/>
                <a:gd name="connsiteY8" fmla="*/ 0 h 134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4624" h="1340608">
                  <a:moveTo>
                    <a:pt x="207312" y="0"/>
                  </a:moveTo>
                  <a:lnTo>
                    <a:pt x="211644" y="5793"/>
                  </a:lnTo>
                  <a:cubicBezTo>
                    <a:pt x="339795" y="195481"/>
                    <a:pt x="414624" y="424154"/>
                    <a:pt x="414624" y="670304"/>
                  </a:cubicBezTo>
                  <a:cubicBezTo>
                    <a:pt x="414624" y="916454"/>
                    <a:pt x="339795" y="1145127"/>
                    <a:pt x="211644" y="1334815"/>
                  </a:cubicBezTo>
                  <a:lnTo>
                    <a:pt x="207312" y="1340608"/>
                  </a:lnTo>
                  <a:lnTo>
                    <a:pt x="202980" y="1334815"/>
                  </a:lnTo>
                  <a:cubicBezTo>
                    <a:pt x="74829" y="1145127"/>
                    <a:pt x="0" y="916454"/>
                    <a:pt x="0" y="670304"/>
                  </a:cubicBezTo>
                  <a:cubicBezTo>
                    <a:pt x="0" y="424154"/>
                    <a:pt x="74829" y="195481"/>
                    <a:pt x="202980" y="5793"/>
                  </a:cubicBezTo>
                  <a:lnTo>
                    <a:pt x="207312" y="0"/>
                  </a:lnTo>
                  <a:close/>
                </a:path>
              </a:pathLst>
            </a:custGeom>
            <a:solidFill>
              <a:srgbClr val="FFC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4907483" y="3298371"/>
              <a:ext cx="414624" cy="1340609"/>
            </a:xfrm>
            <a:custGeom>
              <a:avLst/>
              <a:gdLst>
                <a:gd name="connsiteX0" fmla="*/ 207313 w 414624"/>
                <a:gd name="connsiteY0" fmla="*/ 0 h 1340609"/>
                <a:gd name="connsiteX1" fmla="*/ 211644 w 414624"/>
                <a:gd name="connsiteY1" fmla="*/ 5793 h 1340609"/>
                <a:gd name="connsiteX2" fmla="*/ 414624 w 414624"/>
                <a:gd name="connsiteY2" fmla="*/ 670304 h 1340609"/>
                <a:gd name="connsiteX3" fmla="*/ 211644 w 414624"/>
                <a:gd name="connsiteY3" fmla="*/ 1334815 h 1340609"/>
                <a:gd name="connsiteX4" fmla="*/ 207312 w 414624"/>
                <a:gd name="connsiteY4" fmla="*/ 1340609 h 1340609"/>
                <a:gd name="connsiteX5" fmla="*/ 202980 w 414624"/>
                <a:gd name="connsiteY5" fmla="*/ 1334816 h 1340609"/>
                <a:gd name="connsiteX6" fmla="*/ 0 w 414624"/>
                <a:gd name="connsiteY6" fmla="*/ 670305 h 1340609"/>
                <a:gd name="connsiteX7" fmla="*/ 202980 w 414624"/>
                <a:gd name="connsiteY7" fmla="*/ 5794 h 1340609"/>
                <a:gd name="connsiteX8" fmla="*/ 207313 w 414624"/>
                <a:gd name="connsiteY8" fmla="*/ 0 h 13406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4624" h="1340609">
                  <a:moveTo>
                    <a:pt x="207313" y="0"/>
                  </a:moveTo>
                  <a:lnTo>
                    <a:pt x="211644" y="5793"/>
                  </a:lnTo>
                  <a:cubicBezTo>
                    <a:pt x="339795" y="195481"/>
                    <a:pt x="414624" y="424154"/>
                    <a:pt x="414624" y="670304"/>
                  </a:cubicBezTo>
                  <a:cubicBezTo>
                    <a:pt x="414624" y="916454"/>
                    <a:pt x="339795" y="1145127"/>
                    <a:pt x="211644" y="1334815"/>
                  </a:cubicBezTo>
                  <a:lnTo>
                    <a:pt x="207312" y="1340609"/>
                  </a:lnTo>
                  <a:lnTo>
                    <a:pt x="202980" y="1334816"/>
                  </a:lnTo>
                  <a:cubicBezTo>
                    <a:pt x="74829" y="1145128"/>
                    <a:pt x="0" y="916455"/>
                    <a:pt x="0" y="670305"/>
                  </a:cubicBezTo>
                  <a:cubicBezTo>
                    <a:pt x="0" y="424155"/>
                    <a:pt x="74829" y="195482"/>
                    <a:pt x="202980" y="5794"/>
                  </a:cubicBezTo>
                  <a:lnTo>
                    <a:pt x="207313" y="0"/>
                  </a:lnTo>
                  <a:close/>
                </a:path>
              </a:pathLst>
            </a:custGeom>
            <a:solidFill>
              <a:srgbClr val="9BBA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982663" y="2780157"/>
              <a:ext cx="2245365" cy="2377034"/>
              <a:chOff x="982663" y="2780157"/>
              <a:chExt cx="2245365" cy="2377034"/>
            </a:xfrm>
          </p:grpSpPr>
          <p:grpSp>
            <p:nvGrpSpPr>
              <p:cNvPr id="34" name="组合 33"/>
              <p:cNvGrpSpPr/>
              <p:nvPr/>
            </p:nvGrpSpPr>
            <p:grpSpPr>
              <a:xfrm>
                <a:off x="982663" y="2780157"/>
                <a:ext cx="2245365" cy="2377034"/>
                <a:chOff x="982663" y="2132855"/>
                <a:chExt cx="2245365" cy="2377034"/>
              </a:xfrm>
            </p:grpSpPr>
            <p:sp>
              <p:nvSpPr>
                <p:cNvPr id="37" name="任意多边形 36"/>
                <p:cNvSpPr/>
                <p:nvPr/>
              </p:nvSpPr>
              <p:spPr>
                <a:xfrm>
                  <a:off x="982663" y="2132855"/>
                  <a:ext cx="2169722" cy="2377034"/>
                </a:xfrm>
                <a:custGeom>
                  <a:avLst/>
                  <a:gdLst>
                    <a:gd name="connsiteX0" fmla="*/ 1188517 w 2169722"/>
                    <a:gd name="connsiteY0" fmla="*/ 0 h 2377034"/>
                    <a:gd name="connsiteX1" fmla="*/ 2105635 w 2169722"/>
                    <a:gd name="connsiteY1" fmla="*/ 432510 h 2377034"/>
                    <a:gd name="connsiteX2" fmla="*/ 2169722 w 2169722"/>
                    <a:gd name="connsiteY2" fmla="*/ 518213 h 2377034"/>
                    <a:gd name="connsiteX3" fmla="*/ 2165390 w 2169722"/>
                    <a:gd name="connsiteY3" fmla="*/ 524006 h 2377034"/>
                    <a:gd name="connsiteX4" fmla="*/ 1962410 w 2169722"/>
                    <a:gd name="connsiteY4" fmla="*/ 1188517 h 2377034"/>
                    <a:gd name="connsiteX5" fmla="*/ 2165390 w 2169722"/>
                    <a:gd name="connsiteY5" fmla="*/ 1853028 h 2377034"/>
                    <a:gd name="connsiteX6" fmla="*/ 2169722 w 2169722"/>
                    <a:gd name="connsiteY6" fmla="*/ 1858821 h 2377034"/>
                    <a:gd name="connsiteX7" fmla="*/ 2105635 w 2169722"/>
                    <a:gd name="connsiteY7" fmla="*/ 1944524 h 2377034"/>
                    <a:gd name="connsiteX8" fmla="*/ 1188517 w 2169722"/>
                    <a:gd name="connsiteY8" fmla="*/ 2377034 h 2377034"/>
                    <a:gd name="connsiteX9" fmla="*/ 0 w 2169722"/>
                    <a:gd name="connsiteY9" fmla="*/ 1188517 h 2377034"/>
                    <a:gd name="connsiteX10" fmla="*/ 1188517 w 2169722"/>
                    <a:gd name="connsiteY10" fmla="*/ 0 h 237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69722" h="2377034">
                      <a:moveTo>
                        <a:pt x="1188517" y="0"/>
                      </a:moveTo>
                      <a:cubicBezTo>
                        <a:pt x="1557742" y="0"/>
                        <a:pt x="1887643" y="168365"/>
                        <a:pt x="2105635" y="432510"/>
                      </a:cubicBezTo>
                      <a:lnTo>
                        <a:pt x="2169722" y="518213"/>
                      </a:lnTo>
                      <a:lnTo>
                        <a:pt x="2165390" y="524006"/>
                      </a:lnTo>
                      <a:cubicBezTo>
                        <a:pt x="2037239" y="713694"/>
                        <a:pt x="1962410" y="942367"/>
                        <a:pt x="1962410" y="1188517"/>
                      </a:cubicBezTo>
                      <a:cubicBezTo>
                        <a:pt x="1962410" y="1434667"/>
                        <a:pt x="2037239" y="1663340"/>
                        <a:pt x="2165390" y="1853028"/>
                      </a:cubicBezTo>
                      <a:lnTo>
                        <a:pt x="2169722" y="1858821"/>
                      </a:lnTo>
                      <a:lnTo>
                        <a:pt x="2105635" y="1944524"/>
                      </a:lnTo>
                      <a:cubicBezTo>
                        <a:pt x="1887643" y="2208669"/>
                        <a:pt x="1557742" y="2377034"/>
                        <a:pt x="1188517" y="2377034"/>
                      </a:cubicBezTo>
                      <a:cubicBezTo>
                        <a:pt x="532117" y="2377034"/>
                        <a:pt x="0" y="1844917"/>
                        <a:pt x="0" y="1188517"/>
                      </a:cubicBezTo>
                      <a:cubicBezTo>
                        <a:pt x="0" y="532117"/>
                        <a:pt x="532117" y="0"/>
                        <a:pt x="1188517" y="0"/>
                      </a:cubicBezTo>
                      <a:close/>
                    </a:path>
                  </a:pathLst>
                </a:custGeom>
                <a:solidFill>
                  <a:srgbClr val="FFBE3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8" name="椭圆 37"/>
                <p:cNvSpPr/>
                <p:nvPr/>
              </p:nvSpPr>
              <p:spPr>
                <a:xfrm>
                  <a:off x="1110871" y="2262793"/>
                  <a:ext cx="2117157" cy="2117157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5" name="Freeform 7"/>
              <p:cNvSpPr>
                <a:spLocks/>
              </p:cNvSpPr>
              <p:nvPr/>
            </p:nvSpPr>
            <p:spPr bwMode="auto">
              <a:xfrm>
                <a:off x="1871667" y="3298371"/>
                <a:ext cx="486272" cy="591536"/>
              </a:xfrm>
              <a:custGeom>
                <a:avLst/>
                <a:gdLst>
                  <a:gd name="T0" fmla="*/ 82 w 180"/>
                  <a:gd name="T1" fmla="*/ 93 h 219"/>
                  <a:gd name="T2" fmla="*/ 125 w 180"/>
                  <a:gd name="T3" fmla="*/ 93 h 219"/>
                  <a:gd name="T4" fmla="*/ 125 w 180"/>
                  <a:gd name="T5" fmla="*/ 128 h 219"/>
                  <a:gd name="T6" fmla="*/ 87 w 180"/>
                  <a:gd name="T7" fmla="*/ 128 h 219"/>
                  <a:gd name="T8" fmla="*/ 82 w 180"/>
                  <a:gd name="T9" fmla="*/ 150 h 219"/>
                  <a:gd name="T10" fmla="*/ 72 w 180"/>
                  <a:gd name="T11" fmla="*/ 165 h 219"/>
                  <a:gd name="T12" fmla="*/ 86 w 180"/>
                  <a:gd name="T13" fmla="*/ 163 h 219"/>
                  <a:gd name="T14" fmla="*/ 105 w 180"/>
                  <a:gd name="T15" fmla="*/ 166 h 219"/>
                  <a:gd name="T16" fmla="*/ 131 w 180"/>
                  <a:gd name="T17" fmla="*/ 170 h 219"/>
                  <a:gd name="T18" fmla="*/ 145 w 180"/>
                  <a:gd name="T19" fmla="*/ 169 h 219"/>
                  <a:gd name="T20" fmla="*/ 160 w 180"/>
                  <a:gd name="T21" fmla="*/ 163 h 219"/>
                  <a:gd name="T22" fmla="*/ 180 w 180"/>
                  <a:gd name="T23" fmla="*/ 206 h 219"/>
                  <a:gd name="T24" fmla="*/ 154 w 180"/>
                  <a:gd name="T25" fmla="*/ 216 h 219"/>
                  <a:gd name="T26" fmla="*/ 131 w 180"/>
                  <a:gd name="T27" fmla="*/ 219 h 219"/>
                  <a:gd name="T28" fmla="*/ 100 w 180"/>
                  <a:gd name="T29" fmla="*/ 214 h 219"/>
                  <a:gd name="T30" fmla="*/ 72 w 180"/>
                  <a:gd name="T31" fmla="*/ 207 h 219"/>
                  <a:gd name="T32" fmla="*/ 60 w 180"/>
                  <a:gd name="T33" fmla="*/ 206 h 219"/>
                  <a:gd name="T34" fmla="*/ 19 w 180"/>
                  <a:gd name="T35" fmla="*/ 219 h 219"/>
                  <a:gd name="T36" fmla="*/ 0 w 180"/>
                  <a:gd name="T37" fmla="*/ 178 h 219"/>
                  <a:gd name="T38" fmla="*/ 31 w 180"/>
                  <a:gd name="T39" fmla="*/ 134 h 219"/>
                  <a:gd name="T40" fmla="*/ 30 w 180"/>
                  <a:gd name="T41" fmla="*/ 128 h 219"/>
                  <a:gd name="T42" fmla="*/ 0 w 180"/>
                  <a:gd name="T43" fmla="*/ 128 h 219"/>
                  <a:gd name="T44" fmla="*/ 0 w 180"/>
                  <a:gd name="T45" fmla="*/ 93 h 219"/>
                  <a:gd name="T46" fmla="*/ 22 w 180"/>
                  <a:gd name="T47" fmla="*/ 93 h 219"/>
                  <a:gd name="T48" fmla="*/ 16 w 180"/>
                  <a:gd name="T49" fmla="*/ 71 h 219"/>
                  <a:gd name="T50" fmla="*/ 15 w 180"/>
                  <a:gd name="T51" fmla="*/ 60 h 219"/>
                  <a:gd name="T52" fmla="*/ 24 w 180"/>
                  <a:gd name="T53" fmla="*/ 27 h 219"/>
                  <a:gd name="T54" fmla="*/ 50 w 180"/>
                  <a:gd name="T55" fmla="*/ 6 h 219"/>
                  <a:gd name="T56" fmla="*/ 92 w 180"/>
                  <a:gd name="T57" fmla="*/ 0 h 219"/>
                  <a:gd name="T58" fmla="*/ 131 w 180"/>
                  <a:gd name="T59" fmla="*/ 6 h 219"/>
                  <a:gd name="T60" fmla="*/ 156 w 180"/>
                  <a:gd name="T61" fmla="*/ 24 h 219"/>
                  <a:gd name="T62" fmla="*/ 169 w 180"/>
                  <a:gd name="T63" fmla="*/ 55 h 219"/>
                  <a:gd name="T64" fmla="*/ 114 w 180"/>
                  <a:gd name="T65" fmla="*/ 64 h 219"/>
                  <a:gd name="T66" fmla="*/ 105 w 180"/>
                  <a:gd name="T67" fmla="*/ 43 h 219"/>
                  <a:gd name="T68" fmla="*/ 92 w 180"/>
                  <a:gd name="T69" fmla="*/ 38 h 219"/>
                  <a:gd name="T70" fmla="*/ 79 w 180"/>
                  <a:gd name="T71" fmla="*/ 44 h 219"/>
                  <a:gd name="T72" fmla="*/ 74 w 180"/>
                  <a:gd name="T73" fmla="*/ 59 h 219"/>
                  <a:gd name="T74" fmla="*/ 75 w 180"/>
                  <a:gd name="T75" fmla="*/ 70 h 219"/>
                  <a:gd name="T76" fmla="*/ 82 w 180"/>
                  <a:gd name="T77" fmla="*/ 9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0" h="219">
                    <a:moveTo>
                      <a:pt x="82" y="93"/>
                    </a:moveTo>
                    <a:cubicBezTo>
                      <a:pt x="125" y="93"/>
                      <a:pt x="125" y="93"/>
                      <a:pt x="125" y="93"/>
                    </a:cubicBezTo>
                    <a:cubicBezTo>
                      <a:pt x="125" y="128"/>
                      <a:pt x="125" y="128"/>
                      <a:pt x="125" y="128"/>
                    </a:cubicBezTo>
                    <a:cubicBezTo>
                      <a:pt x="87" y="128"/>
                      <a:pt x="87" y="128"/>
                      <a:pt x="87" y="128"/>
                    </a:cubicBezTo>
                    <a:cubicBezTo>
                      <a:pt x="86" y="136"/>
                      <a:pt x="85" y="143"/>
                      <a:pt x="82" y="150"/>
                    </a:cubicBezTo>
                    <a:cubicBezTo>
                      <a:pt x="80" y="155"/>
                      <a:pt x="77" y="160"/>
                      <a:pt x="72" y="165"/>
                    </a:cubicBezTo>
                    <a:cubicBezTo>
                      <a:pt x="77" y="164"/>
                      <a:pt x="82" y="163"/>
                      <a:pt x="86" y="163"/>
                    </a:cubicBezTo>
                    <a:cubicBezTo>
                      <a:pt x="91" y="163"/>
                      <a:pt x="97" y="164"/>
                      <a:pt x="105" y="166"/>
                    </a:cubicBezTo>
                    <a:cubicBezTo>
                      <a:pt x="116" y="169"/>
                      <a:pt x="124" y="170"/>
                      <a:pt x="131" y="170"/>
                    </a:cubicBezTo>
                    <a:cubicBezTo>
                      <a:pt x="136" y="170"/>
                      <a:pt x="141" y="170"/>
                      <a:pt x="145" y="169"/>
                    </a:cubicBezTo>
                    <a:cubicBezTo>
                      <a:pt x="148" y="168"/>
                      <a:pt x="154" y="166"/>
                      <a:pt x="160" y="163"/>
                    </a:cubicBezTo>
                    <a:cubicBezTo>
                      <a:pt x="180" y="206"/>
                      <a:pt x="180" y="206"/>
                      <a:pt x="180" y="206"/>
                    </a:cubicBezTo>
                    <a:cubicBezTo>
                      <a:pt x="170" y="211"/>
                      <a:pt x="162" y="214"/>
                      <a:pt x="154" y="216"/>
                    </a:cubicBezTo>
                    <a:cubicBezTo>
                      <a:pt x="147" y="218"/>
                      <a:pt x="140" y="219"/>
                      <a:pt x="131" y="219"/>
                    </a:cubicBezTo>
                    <a:cubicBezTo>
                      <a:pt x="122" y="219"/>
                      <a:pt x="112" y="217"/>
                      <a:pt x="100" y="214"/>
                    </a:cubicBezTo>
                    <a:cubicBezTo>
                      <a:pt x="85" y="210"/>
                      <a:pt x="76" y="207"/>
                      <a:pt x="72" y="207"/>
                    </a:cubicBezTo>
                    <a:cubicBezTo>
                      <a:pt x="68" y="206"/>
                      <a:pt x="64" y="206"/>
                      <a:pt x="60" y="206"/>
                    </a:cubicBezTo>
                    <a:cubicBezTo>
                      <a:pt x="48" y="206"/>
                      <a:pt x="34" y="210"/>
                      <a:pt x="19" y="219"/>
                    </a:cubicBezTo>
                    <a:cubicBezTo>
                      <a:pt x="0" y="178"/>
                      <a:pt x="0" y="178"/>
                      <a:pt x="0" y="178"/>
                    </a:cubicBezTo>
                    <a:cubicBezTo>
                      <a:pt x="21" y="163"/>
                      <a:pt x="31" y="149"/>
                      <a:pt x="31" y="134"/>
                    </a:cubicBezTo>
                    <a:cubicBezTo>
                      <a:pt x="31" y="133"/>
                      <a:pt x="31" y="131"/>
                      <a:pt x="30" y="12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18" y="81"/>
                      <a:pt x="16" y="73"/>
                      <a:pt x="16" y="71"/>
                    </a:cubicBezTo>
                    <a:cubicBezTo>
                      <a:pt x="15" y="68"/>
                      <a:pt x="15" y="64"/>
                      <a:pt x="15" y="60"/>
                    </a:cubicBezTo>
                    <a:cubicBezTo>
                      <a:pt x="15" y="48"/>
                      <a:pt x="18" y="37"/>
                      <a:pt x="24" y="27"/>
                    </a:cubicBezTo>
                    <a:cubicBezTo>
                      <a:pt x="31" y="18"/>
                      <a:pt x="39" y="11"/>
                      <a:pt x="50" y="6"/>
                    </a:cubicBezTo>
                    <a:cubicBezTo>
                      <a:pt x="60" y="2"/>
                      <a:pt x="74" y="0"/>
                      <a:pt x="92" y="0"/>
                    </a:cubicBezTo>
                    <a:cubicBezTo>
                      <a:pt x="108" y="0"/>
                      <a:pt x="121" y="2"/>
                      <a:pt x="131" y="6"/>
                    </a:cubicBezTo>
                    <a:cubicBezTo>
                      <a:pt x="141" y="9"/>
                      <a:pt x="149" y="15"/>
                      <a:pt x="156" y="24"/>
                    </a:cubicBezTo>
                    <a:cubicBezTo>
                      <a:pt x="162" y="33"/>
                      <a:pt x="167" y="43"/>
                      <a:pt x="169" y="55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2" y="54"/>
                      <a:pt x="108" y="47"/>
                      <a:pt x="105" y="43"/>
                    </a:cubicBezTo>
                    <a:cubicBezTo>
                      <a:pt x="101" y="40"/>
                      <a:pt x="97" y="38"/>
                      <a:pt x="92" y="38"/>
                    </a:cubicBezTo>
                    <a:cubicBezTo>
                      <a:pt x="87" y="38"/>
                      <a:pt x="82" y="40"/>
                      <a:pt x="79" y="44"/>
                    </a:cubicBezTo>
                    <a:cubicBezTo>
                      <a:pt x="75" y="48"/>
                      <a:pt x="74" y="53"/>
                      <a:pt x="74" y="59"/>
                    </a:cubicBezTo>
                    <a:cubicBezTo>
                      <a:pt x="74" y="63"/>
                      <a:pt x="74" y="67"/>
                      <a:pt x="75" y="70"/>
                    </a:cubicBezTo>
                    <a:cubicBezTo>
                      <a:pt x="75" y="73"/>
                      <a:pt x="78" y="81"/>
                      <a:pt x="82" y="93"/>
                    </a:cubicBezTo>
                    <a:close/>
                  </a:path>
                </a:pathLst>
              </a:custGeom>
              <a:solidFill>
                <a:schemeClr val="bg1"/>
              </a:solidFill>
              <a:ln w="412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6" name="文本框 33"/>
              <p:cNvSpPr txBox="1"/>
              <p:nvPr/>
            </p:nvSpPr>
            <p:spPr>
              <a:xfrm>
                <a:off x="1450782" y="402941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Add Text</a:t>
                </a:r>
                <a:endPara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2" name="组合 21"/>
            <p:cNvGrpSpPr/>
            <p:nvPr/>
          </p:nvGrpSpPr>
          <p:grpSpPr>
            <a:xfrm>
              <a:off x="3096008" y="2780157"/>
              <a:ext cx="2117157" cy="2377034"/>
              <a:chOff x="3096008" y="2780157"/>
              <a:chExt cx="2117157" cy="2377034"/>
            </a:xfrm>
          </p:grpSpPr>
          <p:grpSp>
            <p:nvGrpSpPr>
              <p:cNvPr id="29" name="组合 28"/>
              <p:cNvGrpSpPr/>
              <p:nvPr/>
            </p:nvGrpSpPr>
            <p:grpSpPr>
              <a:xfrm>
                <a:off x="3096008" y="2780157"/>
                <a:ext cx="2117157" cy="2377034"/>
                <a:chOff x="3096008" y="2132855"/>
                <a:chExt cx="2117157" cy="2377034"/>
              </a:xfrm>
            </p:grpSpPr>
            <p:sp>
              <p:nvSpPr>
                <p:cNvPr id="32" name="任意多边形 31"/>
                <p:cNvSpPr/>
                <p:nvPr/>
              </p:nvSpPr>
              <p:spPr>
                <a:xfrm>
                  <a:off x="3152386" y="2132855"/>
                  <a:ext cx="1962411" cy="2377034"/>
                </a:xfrm>
                <a:custGeom>
                  <a:avLst/>
                  <a:gdLst>
                    <a:gd name="connsiteX0" fmla="*/ 981205 w 1962411"/>
                    <a:gd name="connsiteY0" fmla="*/ 0 h 2377034"/>
                    <a:gd name="connsiteX1" fmla="*/ 1898323 w 1962411"/>
                    <a:gd name="connsiteY1" fmla="*/ 432510 h 2377034"/>
                    <a:gd name="connsiteX2" fmla="*/ 1962411 w 1962411"/>
                    <a:gd name="connsiteY2" fmla="*/ 518213 h 2377034"/>
                    <a:gd name="connsiteX3" fmla="*/ 1958078 w 1962411"/>
                    <a:gd name="connsiteY3" fmla="*/ 524007 h 2377034"/>
                    <a:gd name="connsiteX4" fmla="*/ 1755098 w 1962411"/>
                    <a:gd name="connsiteY4" fmla="*/ 1188518 h 2377034"/>
                    <a:gd name="connsiteX5" fmla="*/ 1958078 w 1962411"/>
                    <a:gd name="connsiteY5" fmla="*/ 1853029 h 2377034"/>
                    <a:gd name="connsiteX6" fmla="*/ 1962410 w 1962411"/>
                    <a:gd name="connsiteY6" fmla="*/ 1858822 h 2377034"/>
                    <a:gd name="connsiteX7" fmla="*/ 1898323 w 1962411"/>
                    <a:gd name="connsiteY7" fmla="*/ 1944524 h 2377034"/>
                    <a:gd name="connsiteX8" fmla="*/ 981205 w 1962411"/>
                    <a:gd name="connsiteY8" fmla="*/ 2377034 h 2377034"/>
                    <a:gd name="connsiteX9" fmla="*/ 64087 w 1962411"/>
                    <a:gd name="connsiteY9" fmla="*/ 1944524 h 2377034"/>
                    <a:gd name="connsiteX10" fmla="*/ 0 w 1962411"/>
                    <a:gd name="connsiteY10" fmla="*/ 1858821 h 2377034"/>
                    <a:gd name="connsiteX11" fmla="*/ 4332 w 1962411"/>
                    <a:gd name="connsiteY11" fmla="*/ 1853028 h 2377034"/>
                    <a:gd name="connsiteX12" fmla="*/ 207312 w 1962411"/>
                    <a:gd name="connsiteY12" fmla="*/ 1188517 h 2377034"/>
                    <a:gd name="connsiteX13" fmla="*/ 4332 w 1962411"/>
                    <a:gd name="connsiteY13" fmla="*/ 524006 h 2377034"/>
                    <a:gd name="connsiteX14" fmla="*/ 0 w 1962411"/>
                    <a:gd name="connsiteY14" fmla="*/ 518213 h 2377034"/>
                    <a:gd name="connsiteX15" fmla="*/ 64087 w 1962411"/>
                    <a:gd name="connsiteY15" fmla="*/ 432510 h 2377034"/>
                    <a:gd name="connsiteX16" fmla="*/ 981205 w 1962411"/>
                    <a:gd name="connsiteY16" fmla="*/ 0 h 237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</a:cxnLst>
                  <a:rect l="l" t="t" r="r" b="b"/>
                  <a:pathLst>
                    <a:path w="1962411" h="2377034">
                      <a:moveTo>
                        <a:pt x="981205" y="0"/>
                      </a:moveTo>
                      <a:cubicBezTo>
                        <a:pt x="1350430" y="0"/>
                        <a:pt x="1680331" y="168365"/>
                        <a:pt x="1898323" y="432510"/>
                      </a:cubicBezTo>
                      <a:lnTo>
                        <a:pt x="1962411" y="518213"/>
                      </a:lnTo>
                      <a:lnTo>
                        <a:pt x="1958078" y="524007"/>
                      </a:lnTo>
                      <a:cubicBezTo>
                        <a:pt x="1829927" y="713695"/>
                        <a:pt x="1755098" y="942368"/>
                        <a:pt x="1755098" y="1188518"/>
                      </a:cubicBezTo>
                      <a:cubicBezTo>
                        <a:pt x="1755098" y="1434668"/>
                        <a:pt x="1829927" y="1663341"/>
                        <a:pt x="1958078" y="1853029"/>
                      </a:cubicBezTo>
                      <a:lnTo>
                        <a:pt x="1962410" y="1858822"/>
                      </a:lnTo>
                      <a:lnTo>
                        <a:pt x="1898323" y="1944524"/>
                      </a:lnTo>
                      <a:cubicBezTo>
                        <a:pt x="1680331" y="2208669"/>
                        <a:pt x="1350430" y="2377034"/>
                        <a:pt x="981205" y="2377034"/>
                      </a:cubicBezTo>
                      <a:cubicBezTo>
                        <a:pt x="611980" y="2377034"/>
                        <a:pt x="282079" y="2208669"/>
                        <a:pt x="64087" y="1944524"/>
                      </a:cubicBezTo>
                      <a:lnTo>
                        <a:pt x="0" y="1858821"/>
                      </a:lnTo>
                      <a:lnTo>
                        <a:pt x="4332" y="1853028"/>
                      </a:lnTo>
                      <a:cubicBezTo>
                        <a:pt x="132483" y="1663340"/>
                        <a:pt x="207312" y="1434667"/>
                        <a:pt x="207312" y="1188517"/>
                      </a:cubicBezTo>
                      <a:cubicBezTo>
                        <a:pt x="207312" y="942367"/>
                        <a:pt x="132483" y="713694"/>
                        <a:pt x="4332" y="524006"/>
                      </a:cubicBezTo>
                      <a:lnTo>
                        <a:pt x="0" y="518213"/>
                      </a:lnTo>
                      <a:lnTo>
                        <a:pt x="64087" y="432510"/>
                      </a:lnTo>
                      <a:cubicBezTo>
                        <a:pt x="282079" y="168365"/>
                        <a:pt x="611980" y="0"/>
                        <a:pt x="981205" y="0"/>
                      </a:cubicBezTo>
                      <a:close/>
                    </a:path>
                  </a:pathLst>
                </a:custGeom>
                <a:solidFill>
                  <a:srgbClr val="8BAA4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33" name="椭圆 32"/>
                <p:cNvSpPr/>
                <p:nvPr/>
              </p:nvSpPr>
              <p:spPr>
                <a:xfrm>
                  <a:off x="3096008" y="2262793"/>
                  <a:ext cx="2117157" cy="2117157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30" name="Freeform 7"/>
              <p:cNvSpPr>
                <a:spLocks/>
              </p:cNvSpPr>
              <p:nvPr/>
            </p:nvSpPr>
            <p:spPr bwMode="auto">
              <a:xfrm>
                <a:off x="3916498" y="3298371"/>
                <a:ext cx="486272" cy="591536"/>
              </a:xfrm>
              <a:custGeom>
                <a:avLst/>
                <a:gdLst>
                  <a:gd name="T0" fmla="*/ 82 w 180"/>
                  <a:gd name="T1" fmla="*/ 93 h 219"/>
                  <a:gd name="T2" fmla="*/ 125 w 180"/>
                  <a:gd name="T3" fmla="*/ 93 h 219"/>
                  <a:gd name="T4" fmla="*/ 125 w 180"/>
                  <a:gd name="T5" fmla="*/ 128 h 219"/>
                  <a:gd name="T6" fmla="*/ 87 w 180"/>
                  <a:gd name="T7" fmla="*/ 128 h 219"/>
                  <a:gd name="T8" fmla="*/ 82 w 180"/>
                  <a:gd name="T9" fmla="*/ 150 h 219"/>
                  <a:gd name="T10" fmla="*/ 72 w 180"/>
                  <a:gd name="T11" fmla="*/ 165 h 219"/>
                  <a:gd name="T12" fmla="*/ 86 w 180"/>
                  <a:gd name="T13" fmla="*/ 163 h 219"/>
                  <a:gd name="T14" fmla="*/ 105 w 180"/>
                  <a:gd name="T15" fmla="*/ 166 h 219"/>
                  <a:gd name="T16" fmla="*/ 131 w 180"/>
                  <a:gd name="T17" fmla="*/ 170 h 219"/>
                  <a:gd name="T18" fmla="*/ 145 w 180"/>
                  <a:gd name="T19" fmla="*/ 169 h 219"/>
                  <a:gd name="T20" fmla="*/ 160 w 180"/>
                  <a:gd name="T21" fmla="*/ 163 h 219"/>
                  <a:gd name="T22" fmla="*/ 180 w 180"/>
                  <a:gd name="T23" fmla="*/ 206 h 219"/>
                  <a:gd name="T24" fmla="*/ 154 w 180"/>
                  <a:gd name="T25" fmla="*/ 216 h 219"/>
                  <a:gd name="T26" fmla="*/ 131 w 180"/>
                  <a:gd name="T27" fmla="*/ 219 h 219"/>
                  <a:gd name="T28" fmla="*/ 100 w 180"/>
                  <a:gd name="T29" fmla="*/ 214 h 219"/>
                  <a:gd name="T30" fmla="*/ 72 w 180"/>
                  <a:gd name="T31" fmla="*/ 207 h 219"/>
                  <a:gd name="T32" fmla="*/ 60 w 180"/>
                  <a:gd name="T33" fmla="*/ 206 h 219"/>
                  <a:gd name="T34" fmla="*/ 19 w 180"/>
                  <a:gd name="T35" fmla="*/ 219 h 219"/>
                  <a:gd name="T36" fmla="*/ 0 w 180"/>
                  <a:gd name="T37" fmla="*/ 178 h 219"/>
                  <a:gd name="T38" fmla="*/ 31 w 180"/>
                  <a:gd name="T39" fmla="*/ 134 h 219"/>
                  <a:gd name="T40" fmla="*/ 30 w 180"/>
                  <a:gd name="T41" fmla="*/ 128 h 219"/>
                  <a:gd name="T42" fmla="*/ 0 w 180"/>
                  <a:gd name="T43" fmla="*/ 128 h 219"/>
                  <a:gd name="T44" fmla="*/ 0 w 180"/>
                  <a:gd name="T45" fmla="*/ 93 h 219"/>
                  <a:gd name="T46" fmla="*/ 22 w 180"/>
                  <a:gd name="T47" fmla="*/ 93 h 219"/>
                  <a:gd name="T48" fmla="*/ 16 w 180"/>
                  <a:gd name="T49" fmla="*/ 71 h 219"/>
                  <a:gd name="T50" fmla="*/ 15 w 180"/>
                  <a:gd name="T51" fmla="*/ 60 h 219"/>
                  <a:gd name="T52" fmla="*/ 24 w 180"/>
                  <a:gd name="T53" fmla="*/ 27 h 219"/>
                  <a:gd name="T54" fmla="*/ 50 w 180"/>
                  <a:gd name="T55" fmla="*/ 6 h 219"/>
                  <a:gd name="T56" fmla="*/ 92 w 180"/>
                  <a:gd name="T57" fmla="*/ 0 h 219"/>
                  <a:gd name="T58" fmla="*/ 131 w 180"/>
                  <a:gd name="T59" fmla="*/ 6 h 219"/>
                  <a:gd name="T60" fmla="*/ 156 w 180"/>
                  <a:gd name="T61" fmla="*/ 24 h 219"/>
                  <a:gd name="T62" fmla="*/ 169 w 180"/>
                  <a:gd name="T63" fmla="*/ 55 h 219"/>
                  <a:gd name="T64" fmla="*/ 114 w 180"/>
                  <a:gd name="T65" fmla="*/ 64 h 219"/>
                  <a:gd name="T66" fmla="*/ 105 w 180"/>
                  <a:gd name="T67" fmla="*/ 43 h 219"/>
                  <a:gd name="T68" fmla="*/ 92 w 180"/>
                  <a:gd name="T69" fmla="*/ 38 h 219"/>
                  <a:gd name="T70" fmla="*/ 79 w 180"/>
                  <a:gd name="T71" fmla="*/ 44 h 219"/>
                  <a:gd name="T72" fmla="*/ 74 w 180"/>
                  <a:gd name="T73" fmla="*/ 59 h 219"/>
                  <a:gd name="T74" fmla="*/ 75 w 180"/>
                  <a:gd name="T75" fmla="*/ 70 h 219"/>
                  <a:gd name="T76" fmla="*/ 82 w 180"/>
                  <a:gd name="T77" fmla="*/ 9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0" h="219">
                    <a:moveTo>
                      <a:pt x="82" y="93"/>
                    </a:moveTo>
                    <a:cubicBezTo>
                      <a:pt x="125" y="93"/>
                      <a:pt x="125" y="93"/>
                      <a:pt x="125" y="93"/>
                    </a:cubicBezTo>
                    <a:cubicBezTo>
                      <a:pt x="125" y="128"/>
                      <a:pt x="125" y="128"/>
                      <a:pt x="125" y="128"/>
                    </a:cubicBezTo>
                    <a:cubicBezTo>
                      <a:pt x="87" y="128"/>
                      <a:pt x="87" y="128"/>
                      <a:pt x="87" y="128"/>
                    </a:cubicBezTo>
                    <a:cubicBezTo>
                      <a:pt x="86" y="136"/>
                      <a:pt x="85" y="143"/>
                      <a:pt x="82" y="150"/>
                    </a:cubicBezTo>
                    <a:cubicBezTo>
                      <a:pt x="80" y="155"/>
                      <a:pt x="77" y="160"/>
                      <a:pt x="72" y="165"/>
                    </a:cubicBezTo>
                    <a:cubicBezTo>
                      <a:pt x="77" y="164"/>
                      <a:pt x="82" y="163"/>
                      <a:pt x="86" y="163"/>
                    </a:cubicBezTo>
                    <a:cubicBezTo>
                      <a:pt x="91" y="163"/>
                      <a:pt x="97" y="164"/>
                      <a:pt x="105" y="166"/>
                    </a:cubicBezTo>
                    <a:cubicBezTo>
                      <a:pt x="116" y="169"/>
                      <a:pt x="124" y="170"/>
                      <a:pt x="131" y="170"/>
                    </a:cubicBezTo>
                    <a:cubicBezTo>
                      <a:pt x="136" y="170"/>
                      <a:pt x="141" y="170"/>
                      <a:pt x="145" y="169"/>
                    </a:cubicBezTo>
                    <a:cubicBezTo>
                      <a:pt x="148" y="168"/>
                      <a:pt x="154" y="166"/>
                      <a:pt x="160" y="163"/>
                    </a:cubicBezTo>
                    <a:cubicBezTo>
                      <a:pt x="180" y="206"/>
                      <a:pt x="180" y="206"/>
                      <a:pt x="180" y="206"/>
                    </a:cubicBezTo>
                    <a:cubicBezTo>
                      <a:pt x="170" y="211"/>
                      <a:pt x="162" y="214"/>
                      <a:pt x="154" y="216"/>
                    </a:cubicBezTo>
                    <a:cubicBezTo>
                      <a:pt x="147" y="218"/>
                      <a:pt x="140" y="219"/>
                      <a:pt x="131" y="219"/>
                    </a:cubicBezTo>
                    <a:cubicBezTo>
                      <a:pt x="122" y="219"/>
                      <a:pt x="112" y="217"/>
                      <a:pt x="100" y="214"/>
                    </a:cubicBezTo>
                    <a:cubicBezTo>
                      <a:pt x="85" y="210"/>
                      <a:pt x="76" y="207"/>
                      <a:pt x="72" y="207"/>
                    </a:cubicBezTo>
                    <a:cubicBezTo>
                      <a:pt x="68" y="206"/>
                      <a:pt x="64" y="206"/>
                      <a:pt x="60" y="206"/>
                    </a:cubicBezTo>
                    <a:cubicBezTo>
                      <a:pt x="48" y="206"/>
                      <a:pt x="34" y="210"/>
                      <a:pt x="19" y="219"/>
                    </a:cubicBezTo>
                    <a:cubicBezTo>
                      <a:pt x="0" y="178"/>
                      <a:pt x="0" y="178"/>
                      <a:pt x="0" y="178"/>
                    </a:cubicBezTo>
                    <a:cubicBezTo>
                      <a:pt x="21" y="163"/>
                      <a:pt x="31" y="149"/>
                      <a:pt x="31" y="134"/>
                    </a:cubicBezTo>
                    <a:cubicBezTo>
                      <a:pt x="31" y="133"/>
                      <a:pt x="31" y="131"/>
                      <a:pt x="30" y="12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18" y="81"/>
                      <a:pt x="16" y="73"/>
                      <a:pt x="16" y="71"/>
                    </a:cubicBezTo>
                    <a:cubicBezTo>
                      <a:pt x="15" y="68"/>
                      <a:pt x="15" y="64"/>
                      <a:pt x="15" y="60"/>
                    </a:cubicBezTo>
                    <a:cubicBezTo>
                      <a:pt x="15" y="48"/>
                      <a:pt x="18" y="37"/>
                      <a:pt x="24" y="27"/>
                    </a:cubicBezTo>
                    <a:cubicBezTo>
                      <a:pt x="31" y="18"/>
                      <a:pt x="39" y="11"/>
                      <a:pt x="50" y="6"/>
                    </a:cubicBezTo>
                    <a:cubicBezTo>
                      <a:pt x="60" y="2"/>
                      <a:pt x="74" y="0"/>
                      <a:pt x="92" y="0"/>
                    </a:cubicBezTo>
                    <a:cubicBezTo>
                      <a:pt x="108" y="0"/>
                      <a:pt x="121" y="2"/>
                      <a:pt x="131" y="6"/>
                    </a:cubicBezTo>
                    <a:cubicBezTo>
                      <a:pt x="141" y="9"/>
                      <a:pt x="149" y="15"/>
                      <a:pt x="156" y="24"/>
                    </a:cubicBezTo>
                    <a:cubicBezTo>
                      <a:pt x="162" y="33"/>
                      <a:pt x="167" y="43"/>
                      <a:pt x="169" y="55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2" y="54"/>
                      <a:pt x="108" y="47"/>
                      <a:pt x="105" y="43"/>
                    </a:cubicBezTo>
                    <a:cubicBezTo>
                      <a:pt x="101" y="40"/>
                      <a:pt x="97" y="38"/>
                      <a:pt x="92" y="38"/>
                    </a:cubicBezTo>
                    <a:cubicBezTo>
                      <a:pt x="87" y="38"/>
                      <a:pt x="82" y="40"/>
                      <a:pt x="79" y="44"/>
                    </a:cubicBezTo>
                    <a:cubicBezTo>
                      <a:pt x="75" y="48"/>
                      <a:pt x="74" y="53"/>
                      <a:pt x="74" y="59"/>
                    </a:cubicBezTo>
                    <a:cubicBezTo>
                      <a:pt x="74" y="63"/>
                      <a:pt x="74" y="67"/>
                      <a:pt x="75" y="70"/>
                    </a:cubicBezTo>
                    <a:cubicBezTo>
                      <a:pt x="75" y="73"/>
                      <a:pt x="78" y="81"/>
                      <a:pt x="82" y="93"/>
                    </a:cubicBezTo>
                    <a:close/>
                  </a:path>
                </a:pathLst>
              </a:custGeom>
              <a:solidFill>
                <a:schemeClr val="bg1"/>
              </a:solidFill>
              <a:ln w="412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31" name="文本框 34"/>
              <p:cNvSpPr txBox="1"/>
              <p:nvPr/>
            </p:nvSpPr>
            <p:spPr>
              <a:xfrm>
                <a:off x="3501173" y="402941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Add Text</a:t>
                </a:r>
                <a:endPara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  <p:grpSp>
          <p:nvGrpSpPr>
            <p:cNvPr id="23" name="组合 22"/>
            <p:cNvGrpSpPr/>
            <p:nvPr/>
          </p:nvGrpSpPr>
          <p:grpSpPr>
            <a:xfrm>
              <a:off x="5065022" y="2780158"/>
              <a:ext cx="2219495" cy="2377034"/>
              <a:chOff x="5065022" y="2780158"/>
              <a:chExt cx="2219495" cy="2377034"/>
            </a:xfrm>
          </p:grpSpPr>
          <p:grpSp>
            <p:nvGrpSpPr>
              <p:cNvPr id="24" name="组合 23"/>
              <p:cNvGrpSpPr/>
              <p:nvPr/>
            </p:nvGrpSpPr>
            <p:grpSpPr>
              <a:xfrm>
                <a:off x="5065022" y="2780158"/>
                <a:ext cx="2219495" cy="2377034"/>
                <a:chOff x="5065022" y="2132856"/>
                <a:chExt cx="2219495" cy="2377034"/>
              </a:xfrm>
            </p:grpSpPr>
            <p:sp>
              <p:nvSpPr>
                <p:cNvPr id="27" name="任意多边形 26"/>
                <p:cNvSpPr/>
                <p:nvPr/>
              </p:nvSpPr>
              <p:spPr>
                <a:xfrm>
                  <a:off x="5114795" y="2132856"/>
                  <a:ext cx="2169722" cy="2377034"/>
                </a:xfrm>
                <a:custGeom>
                  <a:avLst/>
                  <a:gdLst>
                    <a:gd name="connsiteX0" fmla="*/ 981205 w 2169722"/>
                    <a:gd name="connsiteY0" fmla="*/ 0 h 2377034"/>
                    <a:gd name="connsiteX1" fmla="*/ 2169722 w 2169722"/>
                    <a:gd name="connsiteY1" fmla="*/ 1188517 h 2377034"/>
                    <a:gd name="connsiteX2" fmla="*/ 981205 w 2169722"/>
                    <a:gd name="connsiteY2" fmla="*/ 2377034 h 2377034"/>
                    <a:gd name="connsiteX3" fmla="*/ 64087 w 2169722"/>
                    <a:gd name="connsiteY3" fmla="*/ 1944524 h 2377034"/>
                    <a:gd name="connsiteX4" fmla="*/ 0 w 2169722"/>
                    <a:gd name="connsiteY4" fmla="*/ 1858821 h 2377034"/>
                    <a:gd name="connsiteX5" fmla="*/ 4332 w 2169722"/>
                    <a:gd name="connsiteY5" fmla="*/ 1853027 h 2377034"/>
                    <a:gd name="connsiteX6" fmla="*/ 207312 w 2169722"/>
                    <a:gd name="connsiteY6" fmla="*/ 1188516 h 2377034"/>
                    <a:gd name="connsiteX7" fmla="*/ 4332 w 2169722"/>
                    <a:gd name="connsiteY7" fmla="*/ 524005 h 2377034"/>
                    <a:gd name="connsiteX8" fmla="*/ 1 w 2169722"/>
                    <a:gd name="connsiteY8" fmla="*/ 518212 h 2377034"/>
                    <a:gd name="connsiteX9" fmla="*/ 64087 w 2169722"/>
                    <a:gd name="connsiteY9" fmla="*/ 432510 h 2377034"/>
                    <a:gd name="connsiteX10" fmla="*/ 981205 w 2169722"/>
                    <a:gd name="connsiteY10" fmla="*/ 0 h 23770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2169722" h="2377034">
                      <a:moveTo>
                        <a:pt x="981205" y="0"/>
                      </a:moveTo>
                      <a:cubicBezTo>
                        <a:pt x="1637605" y="0"/>
                        <a:pt x="2169722" y="532117"/>
                        <a:pt x="2169722" y="1188517"/>
                      </a:cubicBezTo>
                      <a:cubicBezTo>
                        <a:pt x="2169722" y="1844917"/>
                        <a:pt x="1637605" y="2377034"/>
                        <a:pt x="981205" y="2377034"/>
                      </a:cubicBezTo>
                      <a:cubicBezTo>
                        <a:pt x="611980" y="2377034"/>
                        <a:pt x="282079" y="2208669"/>
                        <a:pt x="64087" y="1944524"/>
                      </a:cubicBezTo>
                      <a:lnTo>
                        <a:pt x="0" y="1858821"/>
                      </a:lnTo>
                      <a:lnTo>
                        <a:pt x="4332" y="1853027"/>
                      </a:lnTo>
                      <a:cubicBezTo>
                        <a:pt x="132483" y="1663339"/>
                        <a:pt x="207312" y="1434666"/>
                        <a:pt x="207312" y="1188516"/>
                      </a:cubicBezTo>
                      <a:cubicBezTo>
                        <a:pt x="207312" y="942366"/>
                        <a:pt x="132483" y="713693"/>
                        <a:pt x="4332" y="524005"/>
                      </a:cubicBezTo>
                      <a:lnTo>
                        <a:pt x="1" y="518212"/>
                      </a:lnTo>
                      <a:lnTo>
                        <a:pt x="64087" y="432510"/>
                      </a:lnTo>
                      <a:cubicBezTo>
                        <a:pt x="282079" y="168365"/>
                        <a:pt x="611980" y="0"/>
                        <a:pt x="981205" y="0"/>
                      </a:cubicBezTo>
                      <a:close/>
                    </a:path>
                  </a:pathLst>
                </a:custGeom>
                <a:solidFill>
                  <a:srgbClr val="E1301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  <p:sp>
              <p:nvSpPr>
                <p:cNvPr id="28" name="椭圆 27"/>
                <p:cNvSpPr/>
                <p:nvPr/>
              </p:nvSpPr>
              <p:spPr>
                <a:xfrm>
                  <a:off x="5065022" y="2262793"/>
                  <a:ext cx="2117157" cy="2117157"/>
                </a:xfrm>
                <a:prstGeom prst="ellipse">
                  <a:avLst/>
                </a:prstGeom>
                <a:noFill/>
                <a:ln>
                  <a:solidFill>
                    <a:schemeClr val="bg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latin typeface="Arial" panose="020B0604020202020204" pitchFamily="34" charset="0"/>
                    <a:cs typeface="Arial" panose="020B0604020202020204" pitchFamily="34" charset="0"/>
                    <a:sym typeface="Arial" panose="020B0604020202020204" pitchFamily="34" charset="0"/>
                  </a:endParaRPr>
                </a:p>
              </p:txBody>
            </p:sp>
          </p:grpSp>
          <p:sp>
            <p:nvSpPr>
              <p:cNvPr id="25" name="Freeform 7"/>
              <p:cNvSpPr>
                <a:spLocks/>
              </p:cNvSpPr>
              <p:nvPr/>
            </p:nvSpPr>
            <p:spPr bwMode="auto">
              <a:xfrm>
                <a:off x="5875417" y="3298371"/>
                <a:ext cx="486272" cy="591536"/>
              </a:xfrm>
              <a:custGeom>
                <a:avLst/>
                <a:gdLst>
                  <a:gd name="T0" fmla="*/ 82 w 180"/>
                  <a:gd name="T1" fmla="*/ 93 h 219"/>
                  <a:gd name="T2" fmla="*/ 125 w 180"/>
                  <a:gd name="T3" fmla="*/ 93 h 219"/>
                  <a:gd name="T4" fmla="*/ 125 w 180"/>
                  <a:gd name="T5" fmla="*/ 128 h 219"/>
                  <a:gd name="T6" fmla="*/ 87 w 180"/>
                  <a:gd name="T7" fmla="*/ 128 h 219"/>
                  <a:gd name="T8" fmla="*/ 82 w 180"/>
                  <a:gd name="T9" fmla="*/ 150 h 219"/>
                  <a:gd name="T10" fmla="*/ 72 w 180"/>
                  <a:gd name="T11" fmla="*/ 165 h 219"/>
                  <a:gd name="T12" fmla="*/ 86 w 180"/>
                  <a:gd name="T13" fmla="*/ 163 h 219"/>
                  <a:gd name="T14" fmla="*/ 105 w 180"/>
                  <a:gd name="T15" fmla="*/ 166 h 219"/>
                  <a:gd name="T16" fmla="*/ 131 w 180"/>
                  <a:gd name="T17" fmla="*/ 170 h 219"/>
                  <a:gd name="T18" fmla="*/ 145 w 180"/>
                  <a:gd name="T19" fmla="*/ 169 h 219"/>
                  <a:gd name="T20" fmla="*/ 160 w 180"/>
                  <a:gd name="T21" fmla="*/ 163 h 219"/>
                  <a:gd name="T22" fmla="*/ 180 w 180"/>
                  <a:gd name="T23" fmla="*/ 206 h 219"/>
                  <a:gd name="T24" fmla="*/ 154 w 180"/>
                  <a:gd name="T25" fmla="*/ 216 h 219"/>
                  <a:gd name="T26" fmla="*/ 131 w 180"/>
                  <a:gd name="T27" fmla="*/ 219 h 219"/>
                  <a:gd name="T28" fmla="*/ 100 w 180"/>
                  <a:gd name="T29" fmla="*/ 214 h 219"/>
                  <a:gd name="T30" fmla="*/ 72 w 180"/>
                  <a:gd name="T31" fmla="*/ 207 h 219"/>
                  <a:gd name="T32" fmla="*/ 60 w 180"/>
                  <a:gd name="T33" fmla="*/ 206 h 219"/>
                  <a:gd name="T34" fmla="*/ 19 w 180"/>
                  <a:gd name="T35" fmla="*/ 219 h 219"/>
                  <a:gd name="T36" fmla="*/ 0 w 180"/>
                  <a:gd name="T37" fmla="*/ 178 h 219"/>
                  <a:gd name="T38" fmla="*/ 31 w 180"/>
                  <a:gd name="T39" fmla="*/ 134 h 219"/>
                  <a:gd name="T40" fmla="*/ 30 w 180"/>
                  <a:gd name="T41" fmla="*/ 128 h 219"/>
                  <a:gd name="T42" fmla="*/ 0 w 180"/>
                  <a:gd name="T43" fmla="*/ 128 h 219"/>
                  <a:gd name="T44" fmla="*/ 0 w 180"/>
                  <a:gd name="T45" fmla="*/ 93 h 219"/>
                  <a:gd name="T46" fmla="*/ 22 w 180"/>
                  <a:gd name="T47" fmla="*/ 93 h 219"/>
                  <a:gd name="T48" fmla="*/ 16 w 180"/>
                  <a:gd name="T49" fmla="*/ 71 h 219"/>
                  <a:gd name="T50" fmla="*/ 15 w 180"/>
                  <a:gd name="T51" fmla="*/ 60 h 219"/>
                  <a:gd name="T52" fmla="*/ 24 w 180"/>
                  <a:gd name="T53" fmla="*/ 27 h 219"/>
                  <a:gd name="T54" fmla="*/ 50 w 180"/>
                  <a:gd name="T55" fmla="*/ 6 h 219"/>
                  <a:gd name="T56" fmla="*/ 92 w 180"/>
                  <a:gd name="T57" fmla="*/ 0 h 219"/>
                  <a:gd name="T58" fmla="*/ 131 w 180"/>
                  <a:gd name="T59" fmla="*/ 6 h 219"/>
                  <a:gd name="T60" fmla="*/ 156 w 180"/>
                  <a:gd name="T61" fmla="*/ 24 h 219"/>
                  <a:gd name="T62" fmla="*/ 169 w 180"/>
                  <a:gd name="T63" fmla="*/ 55 h 219"/>
                  <a:gd name="T64" fmla="*/ 114 w 180"/>
                  <a:gd name="T65" fmla="*/ 64 h 219"/>
                  <a:gd name="T66" fmla="*/ 105 w 180"/>
                  <a:gd name="T67" fmla="*/ 43 h 219"/>
                  <a:gd name="T68" fmla="*/ 92 w 180"/>
                  <a:gd name="T69" fmla="*/ 38 h 219"/>
                  <a:gd name="T70" fmla="*/ 79 w 180"/>
                  <a:gd name="T71" fmla="*/ 44 h 219"/>
                  <a:gd name="T72" fmla="*/ 74 w 180"/>
                  <a:gd name="T73" fmla="*/ 59 h 219"/>
                  <a:gd name="T74" fmla="*/ 75 w 180"/>
                  <a:gd name="T75" fmla="*/ 70 h 219"/>
                  <a:gd name="T76" fmla="*/ 82 w 180"/>
                  <a:gd name="T77" fmla="*/ 93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0" h="219">
                    <a:moveTo>
                      <a:pt x="82" y="93"/>
                    </a:moveTo>
                    <a:cubicBezTo>
                      <a:pt x="125" y="93"/>
                      <a:pt x="125" y="93"/>
                      <a:pt x="125" y="93"/>
                    </a:cubicBezTo>
                    <a:cubicBezTo>
                      <a:pt x="125" y="128"/>
                      <a:pt x="125" y="128"/>
                      <a:pt x="125" y="128"/>
                    </a:cubicBezTo>
                    <a:cubicBezTo>
                      <a:pt x="87" y="128"/>
                      <a:pt x="87" y="128"/>
                      <a:pt x="87" y="128"/>
                    </a:cubicBezTo>
                    <a:cubicBezTo>
                      <a:pt x="86" y="136"/>
                      <a:pt x="85" y="143"/>
                      <a:pt x="82" y="150"/>
                    </a:cubicBezTo>
                    <a:cubicBezTo>
                      <a:pt x="80" y="155"/>
                      <a:pt x="77" y="160"/>
                      <a:pt x="72" y="165"/>
                    </a:cubicBezTo>
                    <a:cubicBezTo>
                      <a:pt x="77" y="164"/>
                      <a:pt x="82" y="163"/>
                      <a:pt x="86" y="163"/>
                    </a:cubicBezTo>
                    <a:cubicBezTo>
                      <a:pt x="91" y="163"/>
                      <a:pt x="97" y="164"/>
                      <a:pt x="105" y="166"/>
                    </a:cubicBezTo>
                    <a:cubicBezTo>
                      <a:pt x="116" y="169"/>
                      <a:pt x="124" y="170"/>
                      <a:pt x="131" y="170"/>
                    </a:cubicBezTo>
                    <a:cubicBezTo>
                      <a:pt x="136" y="170"/>
                      <a:pt x="141" y="170"/>
                      <a:pt x="145" y="169"/>
                    </a:cubicBezTo>
                    <a:cubicBezTo>
                      <a:pt x="148" y="168"/>
                      <a:pt x="154" y="166"/>
                      <a:pt x="160" y="163"/>
                    </a:cubicBezTo>
                    <a:cubicBezTo>
                      <a:pt x="180" y="206"/>
                      <a:pt x="180" y="206"/>
                      <a:pt x="180" y="206"/>
                    </a:cubicBezTo>
                    <a:cubicBezTo>
                      <a:pt x="170" y="211"/>
                      <a:pt x="162" y="214"/>
                      <a:pt x="154" y="216"/>
                    </a:cubicBezTo>
                    <a:cubicBezTo>
                      <a:pt x="147" y="218"/>
                      <a:pt x="140" y="219"/>
                      <a:pt x="131" y="219"/>
                    </a:cubicBezTo>
                    <a:cubicBezTo>
                      <a:pt x="122" y="219"/>
                      <a:pt x="112" y="217"/>
                      <a:pt x="100" y="214"/>
                    </a:cubicBezTo>
                    <a:cubicBezTo>
                      <a:pt x="85" y="210"/>
                      <a:pt x="76" y="207"/>
                      <a:pt x="72" y="207"/>
                    </a:cubicBezTo>
                    <a:cubicBezTo>
                      <a:pt x="68" y="206"/>
                      <a:pt x="64" y="206"/>
                      <a:pt x="60" y="206"/>
                    </a:cubicBezTo>
                    <a:cubicBezTo>
                      <a:pt x="48" y="206"/>
                      <a:pt x="34" y="210"/>
                      <a:pt x="19" y="219"/>
                    </a:cubicBezTo>
                    <a:cubicBezTo>
                      <a:pt x="0" y="178"/>
                      <a:pt x="0" y="178"/>
                      <a:pt x="0" y="178"/>
                    </a:cubicBezTo>
                    <a:cubicBezTo>
                      <a:pt x="21" y="163"/>
                      <a:pt x="31" y="149"/>
                      <a:pt x="31" y="134"/>
                    </a:cubicBezTo>
                    <a:cubicBezTo>
                      <a:pt x="31" y="133"/>
                      <a:pt x="31" y="131"/>
                      <a:pt x="30" y="128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22" y="93"/>
                      <a:pt x="22" y="93"/>
                      <a:pt x="22" y="93"/>
                    </a:cubicBezTo>
                    <a:cubicBezTo>
                      <a:pt x="18" y="81"/>
                      <a:pt x="16" y="73"/>
                      <a:pt x="16" y="71"/>
                    </a:cubicBezTo>
                    <a:cubicBezTo>
                      <a:pt x="15" y="68"/>
                      <a:pt x="15" y="64"/>
                      <a:pt x="15" y="60"/>
                    </a:cubicBezTo>
                    <a:cubicBezTo>
                      <a:pt x="15" y="48"/>
                      <a:pt x="18" y="37"/>
                      <a:pt x="24" y="27"/>
                    </a:cubicBezTo>
                    <a:cubicBezTo>
                      <a:pt x="31" y="18"/>
                      <a:pt x="39" y="11"/>
                      <a:pt x="50" y="6"/>
                    </a:cubicBezTo>
                    <a:cubicBezTo>
                      <a:pt x="60" y="2"/>
                      <a:pt x="74" y="0"/>
                      <a:pt x="92" y="0"/>
                    </a:cubicBezTo>
                    <a:cubicBezTo>
                      <a:pt x="108" y="0"/>
                      <a:pt x="121" y="2"/>
                      <a:pt x="131" y="6"/>
                    </a:cubicBezTo>
                    <a:cubicBezTo>
                      <a:pt x="141" y="9"/>
                      <a:pt x="149" y="15"/>
                      <a:pt x="156" y="24"/>
                    </a:cubicBezTo>
                    <a:cubicBezTo>
                      <a:pt x="162" y="33"/>
                      <a:pt x="167" y="43"/>
                      <a:pt x="169" y="55"/>
                    </a:cubicBezTo>
                    <a:cubicBezTo>
                      <a:pt x="114" y="64"/>
                      <a:pt x="114" y="64"/>
                      <a:pt x="114" y="64"/>
                    </a:cubicBezTo>
                    <a:cubicBezTo>
                      <a:pt x="112" y="54"/>
                      <a:pt x="108" y="47"/>
                      <a:pt x="105" y="43"/>
                    </a:cubicBezTo>
                    <a:cubicBezTo>
                      <a:pt x="101" y="40"/>
                      <a:pt x="97" y="38"/>
                      <a:pt x="92" y="38"/>
                    </a:cubicBezTo>
                    <a:cubicBezTo>
                      <a:pt x="87" y="38"/>
                      <a:pt x="82" y="40"/>
                      <a:pt x="79" y="44"/>
                    </a:cubicBezTo>
                    <a:cubicBezTo>
                      <a:pt x="75" y="48"/>
                      <a:pt x="74" y="53"/>
                      <a:pt x="74" y="59"/>
                    </a:cubicBezTo>
                    <a:cubicBezTo>
                      <a:pt x="74" y="63"/>
                      <a:pt x="74" y="67"/>
                      <a:pt x="75" y="70"/>
                    </a:cubicBezTo>
                    <a:cubicBezTo>
                      <a:pt x="75" y="73"/>
                      <a:pt x="78" y="81"/>
                      <a:pt x="82" y="93"/>
                    </a:cubicBezTo>
                    <a:close/>
                  </a:path>
                </a:pathLst>
              </a:custGeom>
              <a:solidFill>
                <a:schemeClr val="bg1"/>
              </a:solidFill>
              <a:ln w="4127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  <p:sp>
            <p:nvSpPr>
              <p:cNvPr id="26" name="文本框 35"/>
              <p:cNvSpPr txBox="1"/>
              <p:nvPr/>
            </p:nvSpPr>
            <p:spPr>
              <a:xfrm>
                <a:off x="5470481" y="4029414"/>
                <a:ext cx="12961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b="1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ea typeface="微软雅黑" panose="020B0503020204020204" pitchFamily="34" charset="-122"/>
                    <a:cs typeface="Arial" panose="020B0604020202020204" pitchFamily="34" charset="0"/>
                    <a:sym typeface="Arial" panose="020B0604020202020204" pitchFamily="34" charset="0"/>
                  </a:rPr>
                  <a:t>Add Text</a:t>
                </a:r>
                <a:endParaRPr lang="zh-CN" altLang="en-US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微软雅黑" panose="020B0503020204020204" pitchFamily="34" charset="-122"/>
                  <a:cs typeface="Arial" panose="020B0604020202020204" pitchFamily="34" charset="0"/>
                  <a:sym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4574762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673</Words>
  <Application>Microsoft Office PowerPoint</Application>
  <PresentationFormat>宽屏</PresentationFormat>
  <Paragraphs>100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3" baseType="lpstr">
      <vt:lpstr>Arial</vt:lpstr>
      <vt:lpstr>Calibri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lastModifiedBy>之灵 宇</cp:lastModifiedBy>
  <cp:revision>113</cp:revision>
  <dcterms:created xsi:type="dcterms:W3CDTF">2015-07-17T12:46:34Z</dcterms:created>
  <dcterms:modified xsi:type="dcterms:W3CDTF">2019-07-13T10:17:52Z</dcterms:modified>
</cp:coreProperties>
</file>