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sldIdLst>
    <p:sldId id="266" r:id="rId3"/>
    <p:sldId id="263" r:id="rId4"/>
    <p:sldId id="290" r:id="rId5"/>
    <p:sldId id="264" r:id="rId6"/>
    <p:sldId id="275" r:id="rId7"/>
    <p:sldId id="285" r:id="rId8"/>
    <p:sldId id="272" r:id="rId9"/>
    <p:sldId id="277" r:id="rId10"/>
    <p:sldId id="284" r:id="rId11"/>
    <p:sldId id="269" r:id="rId12"/>
    <p:sldId id="282" r:id="rId13"/>
    <p:sldId id="262" r:id="rId14"/>
    <p:sldId id="279" r:id="rId15"/>
    <p:sldId id="273" r:id="rId16"/>
    <p:sldId id="276" r:id="rId17"/>
    <p:sldId id="270" r:id="rId18"/>
    <p:sldId id="280" r:id="rId19"/>
    <p:sldId id="278" r:id="rId20"/>
    <p:sldId id="274" r:id="rId21"/>
    <p:sldId id="281" r:id="rId22"/>
    <p:sldId id="289" r:id="rId23"/>
    <p:sldId id="271" r:id="rId24"/>
    <p:sldId id="283" r:id="rId25"/>
    <p:sldId id="287" r:id="rId26"/>
    <p:sldId id="288" r:id="rId27"/>
    <p:sldId id="286" r:id="rId28"/>
    <p:sldId id="265"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A68E"/>
    <a:srgbClr val="D6CFBF"/>
    <a:srgbClr val="CFC3A6"/>
    <a:srgbClr val="D2CCBA"/>
    <a:srgbClr val="EDE8DD"/>
    <a:srgbClr val="FDFDF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A4710-245F-48C2-95B1-73698EDE9174}" type="datetimeFigureOut">
              <a:rPr lang="zh-CN" altLang="en-US" smtClean="0"/>
              <a:t>2019/7/15 Monday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C26848-2C0C-4FAF-882D-294BD11A0AD5}" type="slidenum">
              <a:rPr lang="zh-CN" altLang="en-US" smtClean="0"/>
              <a:t>‹#›</a:t>
            </a:fld>
            <a:endParaRPr lang="zh-CN" altLang="en-US"/>
          </a:p>
        </p:txBody>
      </p:sp>
    </p:spTree>
    <p:extLst>
      <p:ext uri="{BB962C8B-B14F-4D97-AF65-F5344CB8AC3E}">
        <p14:creationId xmlns:p14="http://schemas.microsoft.com/office/powerpoint/2010/main" val="3783644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C10B8FB-1F39-4549-A7A8-11512BAD8B0E}" type="slidenum">
              <a:rPr lang="zh-CN" altLang="en-US" smtClean="0"/>
              <a:t>14</a:t>
            </a:fld>
            <a:endParaRPr lang="zh-CN" altLang="en-US"/>
          </a:p>
        </p:txBody>
      </p:sp>
    </p:spTree>
    <p:extLst>
      <p:ext uri="{BB962C8B-B14F-4D97-AF65-F5344CB8AC3E}">
        <p14:creationId xmlns:p14="http://schemas.microsoft.com/office/powerpoint/2010/main" val="1724805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2952315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914193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1303602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25246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966247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12391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18743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5851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8866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1891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4409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30333848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1041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12913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7907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Full Screen Image">
    <p:spTree>
      <p:nvGrpSpPr>
        <p:cNvPr id="1" name=""/>
        <p:cNvGrpSpPr/>
        <p:nvPr/>
      </p:nvGrpSpPr>
      <p:grpSpPr>
        <a:xfrm>
          <a:off x="0" y="0"/>
          <a:ext cx="0" cy="0"/>
          <a:chOff x="0" y="0"/>
          <a:chExt cx="0" cy="0"/>
        </a:xfrm>
      </p:grpSpPr>
      <p:sp>
        <p:nvSpPr>
          <p:cNvPr id="23" name="Picture Placeholder 22"/>
          <p:cNvSpPr>
            <a:spLocks noGrp="1"/>
          </p:cNvSpPr>
          <p:nvPr>
            <p:ph type="pic" sz="quarter" idx="10"/>
          </p:nvPr>
        </p:nvSpPr>
        <p:spPr>
          <a:xfrm>
            <a:off x="0" y="0"/>
            <a:ext cx="12192000" cy="6858000"/>
          </a:xfrm>
          <a:prstGeom prst="rect">
            <a:avLst/>
          </a:prstGeom>
        </p:spPr>
        <p:txBody>
          <a:bodyPr/>
          <a:lstStyle/>
          <a:p>
            <a:endParaRPr lang="en-US"/>
          </a:p>
        </p:txBody>
      </p:sp>
    </p:spTree>
    <p:extLst>
      <p:ext uri="{BB962C8B-B14F-4D97-AF65-F5344CB8AC3E}">
        <p14:creationId xmlns:p14="http://schemas.microsoft.com/office/powerpoint/2010/main" val="1485205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1413074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3012724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3268530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4147852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38125271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728483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99EDE2-E6BB-432E-AFC2-5B7FFCD3FD84}" type="datetimeFigureOut">
              <a:rPr lang="zh-CN" altLang="en-US" smtClean="0"/>
              <a:t>2019/7/15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2215032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9EDE2-E6BB-432E-AFC2-5B7FFCD3FD84}" type="datetimeFigureOut">
              <a:rPr lang="zh-CN" altLang="en-US" smtClean="0"/>
              <a:t>2019/7/15 Monday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ED074-42F2-4A87-AA52-9E4EB6DF2ED6}" type="slidenum">
              <a:rPr lang="zh-CN" altLang="en-US" smtClean="0"/>
              <a:t>‹#›</a:t>
            </a:fld>
            <a:endParaRPr lang="zh-CN" altLang="en-US"/>
          </a:p>
        </p:txBody>
      </p:sp>
    </p:spTree>
    <p:extLst>
      <p:ext uri="{BB962C8B-B14F-4D97-AF65-F5344CB8AC3E}">
        <p14:creationId xmlns:p14="http://schemas.microsoft.com/office/powerpoint/2010/main" val="751725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8CCF7-BAFD-4538-B49C-3D8D416668A3}" type="datetimeFigureOut">
              <a:rPr lang="zh-CN" altLang="en-US" smtClean="0">
                <a:solidFill>
                  <a:prstClr val="black">
                    <a:tint val="75000"/>
                  </a:prstClr>
                </a:solidFill>
              </a:rPr>
              <a:pPr/>
              <a:t>2019/7/15 Monday</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39DAE-CB24-4913-A597-949D2F4A998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1638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emf"/><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23.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image" Target="../media/image7.emf"/><Relationship Id="rId4" Type="http://schemas.openxmlformats.org/officeDocument/2006/relationships/image" Target="../media/image5.emf"/></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rapidesign.cn/" TargetMode="External"/><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Layout" Target="../slideLayouts/slideLayout12.xml"/><Relationship Id="rId6" Type="http://schemas.openxmlformats.org/officeDocument/2006/relationships/image" Target="../media/image1.emf"/><Relationship Id="rId5" Type="http://schemas.openxmlformats.org/officeDocument/2006/relationships/image" Target="../media/image7.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4409515" y="819222"/>
            <a:ext cx="10249009" cy="5448841"/>
          </a:xfrm>
          <a:prstGeom prst="rect">
            <a:avLst/>
          </a:prstGeom>
        </p:spPr>
      </p:pic>
      <p:sp>
        <p:nvSpPr>
          <p:cNvPr id="5" name="矩形 4"/>
          <p:cNvSpPr/>
          <p:nvPr/>
        </p:nvSpPr>
        <p:spPr>
          <a:xfrm>
            <a:off x="712479" y="2092242"/>
            <a:ext cx="5532540" cy="923330"/>
          </a:xfrm>
          <a:prstGeom prst="rect">
            <a:avLst/>
          </a:prstGeom>
        </p:spPr>
        <p:txBody>
          <a:bodyPr wrap="none">
            <a:spAutoFit/>
          </a:bodyPr>
          <a:lstStyle/>
          <a:p>
            <a:pPr algn="r"/>
            <a:r>
              <a:rPr lang="en-US" altLang="zh-CN" sz="5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Presentation Title</a:t>
            </a:r>
            <a:endParaRPr lang="zh-CN" altLang="en-US" sz="5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 name="矩形 5"/>
          <p:cNvSpPr/>
          <p:nvPr/>
        </p:nvSpPr>
        <p:spPr>
          <a:xfrm>
            <a:off x="729120" y="2991061"/>
            <a:ext cx="5499258" cy="738664"/>
          </a:xfrm>
          <a:prstGeom prst="rect">
            <a:avLst/>
          </a:prstGeom>
        </p:spPr>
        <p:txBody>
          <a:bodyPr wrap="square">
            <a:spAutoFit/>
          </a:bodyPr>
          <a:lstStyle/>
          <a:p>
            <a:r>
              <a:rPr 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p>
          <a:p>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a:t>
            </a:r>
            <a:endParaRPr lang="zh-CN" alt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文本框 1">
            <a:extLst>
              <a:ext uri="{FF2B5EF4-FFF2-40B4-BE49-F238E27FC236}">
                <a16:creationId xmlns:a16="http://schemas.microsoft.com/office/drawing/2014/main" id="{BB16564B-0D5C-4967-A80E-7AB572402C92}"/>
              </a:ext>
            </a:extLst>
          </p:cNvPr>
          <p:cNvSpPr txBox="1"/>
          <p:nvPr/>
        </p:nvSpPr>
        <p:spPr>
          <a:xfrm>
            <a:off x="729120" y="6233800"/>
            <a:ext cx="3223902" cy="307777"/>
          </a:xfrm>
          <a:prstGeom prst="rect">
            <a:avLst/>
          </a:prstGeom>
          <a:noFill/>
        </p:spPr>
        <p:txBody>
          <a:bodyPr wrap="square" rtlCol="0">
            <a:spAutoFit/>
          </a:bodyPr>
          <a:lstStyle/>
          <a:p>
            <a:r>
              <a:rPr lang="en-US" altLang="zh-CN" sz="1400" dirty="0">
                <a:solidFill>
                  <a:schemeClr val="tx1">
                    <a:lumMod val="75000"/>
                    <a:lumOff val="25000"/>
                  </a:schemeClr>
                </a:solidFill>
                <a:hlinkClick r:id="rId3">
                  <a:extLst>
                    <a:ext uri="{A12FA001-AC4F-418D-AE19-62706E023703}">
                      <ahyp:hlinkClr xmlns:ahyp="http://schemas.microsoft.com/office/drawing/2018/hyperlinkcolor" val="tx"/>
                    </a:ext>
                  </a:extLst>
                </a:hlinkClick>
              </a:rPr>
              <a:t>https://www.freeppt7.com</a:t>
            </a:r>
            <a:endParaRPr lang="zh-CN" altLang="en-US" sz="1400" dirty="0">
              <a:solidFill>
                <a:schemeClr val="tx1">
                  <a:lumMod val="75000"/>
                  <a:lumOff val="25000"/>
                </a:schemeClr>
              </a:solidFill>
            </a:endParaRPr>
          </a:p>
        </p:txBody>
      </p:sp>
    </p:spTree>
    <p:extLst>
      <p:ext uri="{BB962C8B-B14F-4D97-AF65-F5344CB8AC3E}">
        <p14:creationId xmlns:p14="http://schemas.microsoft.com/office/powerpoint/2010/main" val="31146616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0" y="892078"/>
            <a:ext cx="4375052" cy="6748749"/>
          </a:xfrm>
          <a:prstGeom prst="rect">
            <a:avLst/>
          </a:prstGeom>
        </p:spPr>
      </p:pic>
      <p:sp>
        <p:nvSpPr>
          <p:cNvPr id="6" name="矩形 5"/>
          <p:cNvSpPr/>
          <p:nvPr/>
        </p:nvSpPr>
        <p:spPr>
          <a:xfrm>
            <a:off x="5661213" y="3065461"/>
            <a:ext cx="6541875" cy="1107996"/>
          </a:xfrm>
          <a:prstGeom prst="rect">
            <a:avLst/>
          </a:prstGeom>
        </p:spPr>
        <p:txBody>
          <a:bodyPr wrap="square">
            <a:spAutoFit/>
          </a:bodyPr>
          <a:lstStyle/>
          <a:p>
            <a:pPr algn="r"/>
            <a:r>
              <a:rPr lang="en-US" altLang="zh-CN"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【PART.02】</a:t>
            </a:r>
            <a:endParaRPr lang="zh-CN" altLang="en-US"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矩形 6"/>
          <p:cNvSpPr/>
          <p:nvPr/>
        </p:nvSpPr>
        <p:spPr>
          <a:xfrm>
            <a:off x="6275224" y="4987177"/>
            <a:ext cx="5350109" cy="1061829"/>
          </a:xfrm>
          <a:prstGeom prst="rect">
            <a:avLst/>
          </a:prstGeom>
        </p:spPr>
        <p:txBody>
          <a:bodyPr wrap="square">
            <a:spAutoFit/>
          </a:bodyPr>
          <a:lstStyle/>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a:t>
            </a:r>
          </a:p>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incidunt in. Morbi mattis mattis erat, quis rutrum arcu</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文本框 7"/>
          <p:cNvSpPr txBox="1"/>
          <p:nvPr/>
        </p:nvSpPr>
        <p:spPr>
          <a:xfrm>
            <a:off x="6430296" y="4217736"/>
            <a:ext cx="5324168" cy="707886"/>
          </a:xfrm>
          <a:prstGeom prst="rect">
            <a:avLst/>
          </a:prstGeom>
          <a:noFill/>
        </p:spPr>
        <p:txBody>
          <a:bodyPr wrap="square" rtlCol="0">
            <a:spAutoFit/>
          </a:bodyPr>
          <a:lstStyle/>
          <a:p>
            <a:pPr algn="r"/>
            <a:r>
              <a:rPr lang="en-US" altLang="zh-CN"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198809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椭圆 26"/>
          <p:cNvSpPr/>
          <p:nvPr/>
        </p:nvSpPr>
        <p:spPr>
          <a:xfrm>
            <a:off x="4665068" y="2665462"/>
            <a:ext cx="1331913" cy="1331912"/>
          </a:xfrm>
          <a:prstGeom prst="ellipse">
            <a:avLst/>
          </a:prstGeom>
          <a:solidFill>
            <a:srgbClr val="B0A68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1" name="椭圆 30"/>
          <p:cNvSpPr/>
          <p:nvPr/>
        </p:nvSpPr>
        <p:spPr>
          <a:xfrm>
            <a:off x="5996981" y="2665462"/>
            <a:ext cx="1331912" cy="1331912"/>
          </a:xfrm>
          <a:prstGeom prst="ellipse">
            <a:avLst/>
          </a:prstGeom>
          <a:solidFill>
            <a:srgbClr val="D6CF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椭圆 31"/>
          <p:cNvSpPr/>
          <p:nvPr/>
        </p:nvSpPr>
        <p:spPr>
          <a:xfrm>
            <a:off x="4665068" y="3997374"/>
            <a:ext cx="1331913" cy="1331913"/>
          </a:xfrm>
          <a:prstGeom prst="ellipse">
            <a:avLst/>
          </a:prstGeom>
          <a:solidFill>
            <a:srgbClr val="D6CF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椭圆 32"/>
          <p:cNvSpPr/>
          <p:nvPr/>
        </p:nvSpPr>
        <p:spPr>
          <a:xfrm>
            <a:off x="5996981" y="3997374"/>
            <a:ext cx="1331912" cy="1331913"/>
          </a:xfrm>
          <a:prstGeom prst="ellipse">
            <a:avLst/>
          </a:prstGeom>
          <a:solidFill>
            <a:srgbClr val="B0A68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椭圆 33"/>
          <p:cNvSpPr/>
          <p:nvPr/>
        </p:nvSpPr>
        <p:spPr>
          <a:xfrm>
            <a:off x="5330231" y="3330624"/>
            <a:ext cx="1331912" cy="1333500"/>
          </a:xfrm>
          <a:prstGeom prst="ellipse">
            <a:avLst/>
          </a:prstGeom>
          <a:solidFill>
            <a:schemeClr val="bg1"/>
          </a:solidFill>
          <a:ln w="222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2536" name="文本框 34"/>
          <p:cNvSpPr txBox="1">
            <a:spLocks noChangeArrowheads="1"/>
          </p:cNvSpPr>
          <p:nvPr/>
        </p:nvSpPr>
        <p:spPr bwMode="auto">
          <a:xfrm>
            <a:off x="4939619" y="2830747"/>
            <a:ext cx="78263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S</a:t>
            </a:r>
            <a:endParaRPr lang="zh-CN" altLang="en-US"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37" name="文本框 36"/>
          <p:cNvSpPr txBox="1">
            <a:spLocks noChangeArrowheads="1"/>
          </p:cNvSpPr>
          <p:nvPr/>
        </p:nvSpPr>
        <p:spPr bwMode="auto">
          <a:xfrm>
            <a:off x="6341382" y="2830747"/>
            <a:ext cx="7842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W</a:t>
            </a:r>
            <a:endParaRPr lang="zh-CN" altLang="en-US"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38" name="文本框 37"/>
          <p:cNvSpPr txBox="1">
            <a:spLocks noChangeArrowheads="1"/>
          </p:cNvSpPr>
          <p:nvPr/>
        </p:nvSpPr>
        <p:spPr bwMode="auto">
          <a:xfrm>
            <a:off x="4901519" y="4342047"/>
            <a:ext cx="7842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a:t>
            </a:r>
            <a:endParaRPr lang="zh-CN" altLang="en-US"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39" name="文本框 38"/>
          <p:cNvSpPr txBox="1">
            <a:spLocks noChangeArrowheads="1"/>
          </p:cNvSpPr>
          <p:nvPr/>
        </p:nvSpPr>
        <p:spPr bwMode="auto">
          <a:xfrm>
            <a:off x="6420757" y="4307122"/>
            <a:ext cx="7842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a:t>
            </a:r>
            <a:endParaRPr lang="zh-CN" altLang="en-US" sz="5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41" name="文本框 46"/>
          <p:cNvSpPr txBox="1">
            <a:spLocks noChangeArrowheads="1"/>
          </p:cNvSpPr>
          <p:nvPr/>
        </p:nvSpPr>
        <p:spPr bwMode="auto">
          <a:xfrm>
            <a:off x="1920041" y="2259062"/>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42" name="文本框 49"/>
          <p:cNvSpPr txBox="1">
            <a:spLocks noChangeArrowheads="1"/>
          </p:cNvSpPr>
          <p:nvPr/>
        </p:nvSpPr>
        <p:spPr bwMode="auto">
          <a:xfrm>
            <a:off x="978631" y="2649587"/>
            <a:ext cx="34448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r">
              <a:lnSpc>
                <a:spcPct val="100000"/>
              </a:lnSpc>
              <a:spcBef>
                <a:spcPct val="0"/>
              </a:spcBef>
              <a:buNone/>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44" name="文本框 49"/>
          <p:cNvSpPr txBox="1">
            <a:spLocks noChangeArrowheads="1"/>
          </p:cNvSpPr>
          <p:nvPr/>
        </p:nvSpPr>
        <p:spPr bwMode="auto">
          <a:xfrm>
            <a:off x="938943" y="4776837"/>
            <a:ext cx="34448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r">
              <a:lnSpc>
                <a:spcPct val="100000"/>
              </a:lnSpc>
              <a:spcBef>
                <a:spcPct val="0"/>
              </a:spcBef>
              <a:buNone/>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46" name="文本框 49"/>
          <p:cNvSpPr txBox="1">
            <a:spLocks noChangeArrowheads="1"/>
          </p:cNvSpPr>
          <p:nvPr/>
        </p:nvSpPr>
        <p:spPr bwMode="auto">
          <a:xfrm>
            <a:off x="7532093" y="2656245"/>
            <a:ext cx="34448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548" name="文本框 49"/>
          <p:cNvSpPr txBox="1">
            <a:spLocks noChangeArrowheads="1"/>
          </p:cNvSpPr>
          <p:nvPr/>
        </p:nvSpPr>
        <p:spPr bwMode="auto">
          <a:xfrm>
            <a:off x="7521289" y="4773662"/>
            <a:ext cx="34448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文本框 46"/>
          <p:cNvSpPr txBox="1">
            <a:spLocks noChangeArrowheads="1"/>
          </p:cNvSpPr>
          <p:nvPr/>
        </p:nvSpPr>
        <p:spPr bwMode="auto">
          <a:xfrm>
            <a:off x="1886849" y="4340865"/>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文本框 46"/>
          <p:cNvSpPr txBox="1">
            <a:spLocks noChangeArrowheads="1"/>
          </p:cNvSpPr>
          <p:nvPr/>
        </p:nvSpPr>
        <p:spPr bwMode="auto">
          <a:xfrm>
            <a:off x="7493993" y="2286358"/>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文本框 46"/>
          <p:cNvSpPr txBox="1">
            <a:spLocks noChangeArrowheads="1"/>
          </p:cNvSpPr>
          <p:nvPr/>
        </p:nvSpPr>
        <p:spPr bwMode="auto">
          <a:xfrm>
            <a:off x="7546820" y="4391182"/>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96" name="组合 95"/>
          <p:cNvGrpSpPr/>
          <p:nvPr/>
        </p:nvGrpSpPr>
        <p:grpSpPr>
          <a:xfrm>
            <a:off x="0" y="0"/>
            <a:ext cx="12192000" cy="1017640"/>
            <a:chOff x="0" y="0"/>
            <a:chExt cx="12192000" cy="1017640"/>
          </a:xfrm>
        </p:grpSpPr>
        <p:sp>
          <p:nvSpPr>
            <p:cNvPr id="97" name="矩形 96"/>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98" name="图片 97"/>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00" name="图片 99"/>
          <p:cNvPicPr>
            <a:picLocks noChangeAspect="1"/>
          </p:cNvPicPr>
          <p:nvPr/>
        </p:nvPicPr>
        <p:blipFill>
          <a:blip r:embed="rId3"/>
          <a:stretch>
            <a:fillRect/>
          </a:stretch>
        </p:blipFill>
        <p:spPr>
          <a:xfrm>
            <a:off x="4822230" y="3348682"/>
            <a:ext cx="1913648" cy="1198265"/>
          </a:xfrm>
          <a:prstGeom prst="rect">
            <a:avLst/>
          </a:prstGeom>
        </p:spPr>
      </p:pic>
      <p:sp>
        <p:nvSpPr>
          <p:cNvPr id="24" name="文本框 23"/>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053616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0"/>
            <a:ext cx="12192000" cy="1017640"/>
            <a:chOff x="0" y="0"/>
            <a:chExt cx="12192000" cy="1017640"/>
          </a:xfrm>
        </p:grpSpPr>
        <p:sp>
          <p:nvSpPr>
            <p:cNvPr id="5" name="矩形 4"/>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2" name="图片 1"/>
            <p:cNvPicPr>
              <a:picLocks noChangeAspect="1"/>
            </p:cNvPicPr>
            <p:nvPr/>
          </p:nvPicPr>
          <p:blipFill rotWithShape="1">
            <a:blip r:embed="rId2"/>
            <a:srcRect l="8493" b="19086"/>
            <a:stretch/>
          </p:blipFill>
          <p:spPr>
            <a:xfrm>
              <a:off x="0" y="198084"/>
              <a:ext cx="3488562" cy="819556"/>
            </a:xfrm>
            <a:prstGeom prst="rect">
              <a:avLst/>
            </a:prstGeom>
          </p:spPr>
        </p:pic>
      </p:grpSp>
      <p:grpSp>
        <p:nvGrpSpPr>
          <p:cNvPr id="7" name="组合 4"/>
          <p:cNvGrpSpPr>
            <a:grpSpLocks/>
          </p:cNvGrpSpPr>
          <p:nvPr/>
        </p:nvGrpSpPr>
        <p:grpSpPr bwMode="auto">
          <a:xfrm>
            <a:off x="1293169" y="1824329"/>
            <a:ext cx="1174750" cy="2916238"/>
            <a:chOff x="0" y="0"/>
            <a:chExt cx="1175658" cy="2917371"/>
          </a:xfrm>
        </p:grpSpPr>
        <p:sp>
          <p:nvSpPr>
            <p:cNvPr id="8" name="矩形 2"/>
            <p:cNvSpPr>
              <a:spLocks noChangeArrowheads="1"/>
            </p:cNvSpPr>
            <p:nvPr/>
          </p:nvSpPr>
          <p:spPr bwMode="auto">
            <a:xfrm>
              <a:off x="420915" y="0"/>
              <a:ext cx="333829" cy="2873829"/>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9" name="矩形 3"/>
            <p:cNvSpPr>
              <a:spLocks noChangeArrowheads="1"/>
            </p:cNvSpPr>
            <p:nvPr/>
          </p:nvSpPr>
          <p:spPr bwMode="auto">
            <a:xfrm>
              <a:off x="0" y="2830286"/>
              <a:ext cx="1175658" cy="87085"/>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grpSp>
      <p:grpSp>
        <p:nvGrpSpPr>
          <p:cNvPr id="10" name="组合 5"/>
          <p:cNvGrpSpPr>
            <a:grpSpLocks/>
          </p:cNvGrpSpPr>
          <p:nvPr/>
        </p:nvGrpSpPr>
        <p:grpSpPr bwMode="auto">
          <a:xfrm>
            <a:off x="4198294" y="1824329"/>
            <a:ext cx="1176338" cy="2916238"/>
            <a:chOff x="0" y="0"/>
            <a:chExt cx="1175658" cy="2917371"/>
          </a:xfrm>
          <a:solidFill>
            <a:schemeClr val="bg1"/>
          </a:solidFill>
        </p:grpSpPr>
        <p:sp>
          <p:nvSpPr>
            <p:cNvPr id="11" name="矩形 6"/>
            <p:cNvSpPr>
              <a:spLocks noChangeArrowheads="1"/>
            </p:cNvSpPr>
            <p:nvPr/>
          </p:nvSpPr>
          <p:spPr bwMode="auto">
            <a:xfrm>
              <a:off x="420915" y="0"/>
              <a:ext cx="333829" cy="2873829"/>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12" name="矩形 7"/>
            <p:cNvSpPr>
              <a:spLocks noChangeArrowheads="1"/>
            </p:cNvSpPr>
            <p:nvPr/>
          </p:nvSpPr>
          <p:spPr bwMode="auto">
            <a:xfrm>
              <a:off x="0" y="2830286"/>
              <a:ext cx="1175658" cy="87085"/>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grpSp>
      <p:grpSp>
        <p:nvGrpSpPr>
          <p:cNvPr id="13" name="组合 8"/>
          <p:cNvGrpSpPr>
            <a:grpSpLocks/>
          </p:cNvGrpSpPr>
          <p:nvPr/>
        </p:nvGrpSpPr>
        <p:grpSpPr bwMode="auto">
          <a:xfrm>
            <a:off x="6895457" y="1824329"/>
            <a:ext cx="1174750" cy="2916238"/>
            <a:chOff x="0" y="0"/>
            <a:chExt cx="1175658" cy="2917371"/>
          </a:xfrm>
          <a:solidFill>
            <a:schemeClr val="bg1"/>
          </a:solidFill>
        </p:grpSpPr>
        <p:sp>
          <p:nvSpPr>
            <p:cNvPr id="14" name="矩形 9"/>
            <p:cNvSpPr>
              <a:spLocks noChangeArrowheads="1"/>
            </p:cNvSpPr>
            <p:nvPr/>
          </p:nvSpPr>
          <p:spPr bwMode="auto">
            <a:xfrm>
              <a:off x="420915" y="0"/>
              <a:ext cx="333829" cy="2873829"/>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15" name="矩形 10"/>
            <p:cNvSpPr>
              <a:spLocks noChangeArrowheads="1"/>
            </p:cNvSpPr>
            <p:nvPr/>
          </p:nvSpPr>
          <p:spPr bwMode="auto">
            <a:xfrm>
              <a:off x="0" y="2830286"/>
              <a:ext cx="1175658" cy="87085"/>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grpSp>
      <p:grpSp>
        <p:nvGrpSpPr>
          <p:cNvPr id="16" name="组合 11"/>
          <p:cNvGrpSpPr>
            <a:grpSpLocks/>
          </p:cNvGrpSpPr>
          <p:nvPr/>
        </p:nvGrpSpPr>
        <p:grpSpPr bwMode="auto">
          <a:xfrm>
            <a:off x="9638657" y="1824329"/>
            <a:ext cx="1176337" cy="2916238"/>
            <a:chOff x="0" y="0"/>
            <a:chExt cx="1175658" cy="2917371"/>
          </a:xfrm>
          <a:solidFill>
            <a:schemeClr val="bg1"/>
          </a:solidFill>
        </p:grpSpPr>
        <p:sp>
          <p:nvSpPr>
            <p:cNvPr id="17" name="矩形 12"/>
            <p:cNvSpPr>
              <a:spLocks noChangeArrowheads="1"/>
            </p:cNvSpPr>
            <p:nvPr/>
          </p:nvSpPr>
          <p:spPr bwMode="auto">
            <a:xfrm>
              <a:off x="420915" y="0"/>
              <a:ext cx="333829" cy="2873829"/>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18" name="矩形 13"/>
            <p:cNvSpPr>
              <a:spLocks noChangeArrowheads="1"/>
            </p:cNvSpPr>
            <p:nvPr/>
          </p:nvSpPr>
          <p:spPr bwMode="auto">
            <a:xfrm>
              <a:off x="0" y="2830286"/>
              <a:ext cx="1175658" cy="87085"/>
            </a:xfrm>
            <a:prstGeom prst="rect">
              <a:avLst/>
            </a:prstGeom>
            <a:solidFill>
              <a:schemeClr val="tx1"/>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grpSp>
      <p:sp>
        <p:nvSpPr>
          <p:cNvPr id="19" name="圆角矩形 15"/>
          <p:cNvSpPr>
            <a:spLocks noChangeArrowheads="1"/>
          </p:cNvSpPr>
          <p:nvPr/>
        </p:nvSpPr>
        <p:spPr bwMode="auto">
          <a:xfrm>
            <a:off x="1604319" y="2070392"/>
            <a:ext cx="566738" cy="725487"/>
          </a:xfrm>
          <a:prstGeom prst="roundRect">
            <a:avLst>
              <a:gd name="adj" fmla="val 16667"/>
            </a:avLst>
          </a:prstGeom>
          <a:solidFill>
            <a:srgbClr val="B0A68E"/>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20" name="圆角矩形 23"/>
          <p:cNvSpPr>
            <a:spLocks noChangeArrowheads="1"/>
          </p:cNvSpPr>
          <p:nvPr/>
        </p:nvSpPr>
        <p:spPr bwMode="auto">
          <a:xfrm>
            <a:off x="4498023" y="3086392"/>
            <a:ext cx="565150" cy="725487"/>
          </a:xfrm>
          <a:prstGeom prst="roundRect">
            <a:avLst>
              <a:gd name="adj" fmla="val 16667"/>
            </a:avLst>
          </a:prstGeom>
          <a:solidFill>
            <a:srgbClr val="B0A68E"/>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21" name="圆角矩形 29"/>
          <p:cNvSpPr>
            <a:spLocks noChangeArrowheads="1"/>
          </p:cNvSpPr>
          <p:nvPr/>
        </p:nvSpPr>
        <p:spPr bwMode="auto">
          <a:xfrm>
            <a:off x="7192319" y="3818229"/>
            <a:ext cx="565150" cy="727075"/>
          </a:xfrm>
          <a:prstGeom prst="roundRect">
            <a:avLst>
              <a:gd name="adj" fmla="val 16667"/>
            </a:avLst>
          </a:prstGeom>
          <a:solidFill>
            <a:srgbClr val="B0A68E"/>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22" name="圆角矩形 35"/>
          <p:cNvSpPr>
            <a:spLocks noChangeArrowheads="1"/>
          </p:cNvSpPr>
          <p:nvPr/>
        </p:nvSpPr>
        <p:spPr bwMode="auto">
          <a:xfrm>
            <a:off x="9943457" y="2637129"/>
            <a:ext cx="566737" cy="725488"/>
          </a:xfrm>
          <a:prstGeom prst="roundRect">
            <a:avLst>
              <a:gd name="adj" fmla="val 16667"/>
            </a:avLst>
          </a:prstGeom>
          <a:solidFill>
            <a:srgbClr val="B0A68E"/>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srgbClr val="FFFFFF"/>
              </a:solidFill>
              <a:cs typeface="Arial" panose="020B0604020202020204" pitchFamily="34" charset="0"/>
              <a:sym typeface="Arial" panose="020B0604020202020204" pitchFamily="34" charset="0"/>
            </a:endParaRPr>
          </a:p>
        </p:txBody>
      </p:sp>
      <p:sp>
        <p:nvSpPr>
          <p:cNvPr id="23" name="文本框 40"/>
          <p:cNvSpPr>
            <a:spLocks noChangeArrowheads="1"/>
          </p:cNvSpPr>
          <p:nvPr/>
        </p:nvSpPr>
        <p:spPr bwMode="auto">
          <a:xfrm>
            <a:off x="2156769" y="2142190"/>
            <a:ext cx="9044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en-US" altLang="zh-CN" sz="2800" b="1" dirty="0">
                <a:solidFill>
                  <a:srgbClr val="B0A68E"/>
                </a:solidFill>
                <a:ea typeface="微软雅黑" panose="020B0503020204020204" pitchFamily="34" charset="-122"/>
                <a:cs typeface="Arial" panose="020B0604020202020204" pitchFamily="34" charset="0"/>
                <a:sym typeface="Arial" panose="020B0604020202020204" pitchFamily="34" charset="0"/>
              </a:rPr>
              <a:t>95%</a:t>
            </a:r>
            <a:endParaRPr lang="zh-CN" altLang="en-US" sz="2800" b="1" dirty="0">
              <a:solidFill>
                <a:srgbClr val="B0A68E"/>
              </a:solidFill>
              <a:ea typeface="微软雅黑" panose="020B0503020204020204" pitchFamily="34" charset="-122"/>
              <a:cs typeface="Arial" panose="020B0604020202020204" pitchFamily="34" charset="0"/>
              <a:sym typeface="Arial" panose="020B0604020202020204" pitchFamily="34" charset="0"/>
            </a:endParaRPr>
          </a:p>
        </p:txBody>
      </p:sp>
      <p:sp>
        <p:nvSpPr>
          <p:cNvPr id="24" name="文本框 41"/>
          <p:cNvSpPr>
            <a:spLocks noChangeArrowheads="1"/>
          </p:cNvSpPr>
          <p:nvPr/>
        </p:nvSpPr>
        <p:spPr bwMode="auto">
          <a:xfrm>
            <a:off x="5107932" y="3214899"/>
            <a:ext cx="9044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en-US" altLang="zh-CN" sz="2800" b="1" dirty="0">
                <a:solidFill>
                  <a:srgbClr val="B0A68E"/>
                </a:solidFill>
                <a:ea typeface="微软雅黑" panose="020B0503020204020204" pitchFamily="34" charset="-122"/>
                <a:cs typeface="Arial" panose="020B0604020202020204" pitchFamily="34" charset="0"/>
                <a:sym typeface="Arial" panose="020B0604020202020204" pitchFamily="34" charset="0"/>
              </a:rPr>
              <a:t>45%</a:t>
            </a:r>
            <a:endParaRPr lang="zh-CN" altLang="en-US" sz="2800" b="1" dirty="0">
              <a:solidFill>
                <a:srgbClr val="B0A68E"/>
              </a:solidFill>
              <a:ea typeface="微软雅黑" panose="020B0503020204020204" pitchFamily="34" charset="-122"/>
              <a:cs typeface="Arial" panose="020B0604020202020204" pitchFamily="34" charset="0"/>
              <a:sym typeface="Arial" panose="020B0604020202020204" pitchFamily="34" charset="0"/>
            </a:endParaRPr>
          </a:p>
        </p:txBody>
      </p:sp>
      <p:sp>
        <p:nvSpPr>
          <p:cNvPr id="25" name="文本框 42"/>
          <p:cNvSpPr>
            <a:spLocks noChangeArrowheads="1"/>
          </p:cNvSpPr>
          <p:nvPr/>
        </p:nvSpPr>
        <p:spPr bwMode="auto">
          <a:xfrm>
            <a:off x="7805094" y="3937872"/>
            <a:ext cx="9044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en-US" altLang="zh-CN" sz="2800" b="1" dirty="0">
                <a:solidFill>
                  <a:srgbClr val="B0A68E"/>
                </a:solidFill>
                <a:ea typeface="微软雅黑" panose="020B0503020204020204" pitchFamily="34" charset="-122"/>
                <a:cs typeface="Arial" panose="020B0604020202020204" pitchFamily="34" charset="0"/>
                <a:sym typeface="Arial" panose="020B0604020202020204" pitchFamily="34" charset="0"/>
              </a:rPr>
              <a:t>21%</a:t>
            </a:r>
            <a:endParaRPr lang="zh-CN" altLang="en-US" sz="2800" b="1" dirty="0">
              <a:solidFill>
                <a:srgbClr val="B0A68E"/>
              </a:solidFill>
              <a:ea typeface="微软雅黑" panose="020B0503020204020204" pitchFamily="34" charset="-122"/>
              <a:cs typeface="Arial" panose="020B0604020202020204" pitchFamily="34" charset="0"/>
              <a:sym typeface="Arial" panose="020B0604020202020204" pitchFamily="34" charset="0"/>
            </a:endParaRPr>
          </a:p>
        </p:txBody>
      </p:sp>
      <p:sp>
        <p:nvSpPr>
          <p:cNvPr id="26" name="文本框 43"/>
          <p:cNvSpPr>
            <a:spLocks noChangeArrowheads="1"/>
          </p:cNvSpPr>
          <p:nvPr/>
        </p:nvSpPr>
        <p:spPr bwMode="auto">
          <a:xfrm>
            <a:off x="10519719" y="2721846"/>
            <a:ext cx="9044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lang="en-US" altLang="zh-CN" sz="2800" b="1" dirty="0">
                <a:solidFill>
                  <a:srgbClr val="B0A68E"/>
                </a:solidFill>
                <a:ea typeface="微软雅黑" panose="020B0503020204020204" pitchFamily="34" charset="-122"/>
                <a:cs typeface="Arial" panose="020B0604020202020204" pitchFamily="34" charset="0"/>
                <a:sym typeface="Arial" panose="020B0604020202020204" pitchFamily="34" charset="0"/>
              </a:rPr>
              <a:t>70%</a:t>
            </a:r>
            <a:endParaRPr lang="zh-CN" altLang="en-US" sz="2800" b="1" dirty="0">
              <a:solidFill>
                <a:srgbClr val="B0A68E"/>
              </a:solidFill>
              <a:ea typeface="微软雅黑" panose="020B0503020204020204" pitchFamily="34" charset="-122"/>
              <a:cs typeface="Arial" panose="020B0604020202020204" pitchFamily="34" charset="0"/>
              <a:sym typeface="Arial" panose="020B0604020202020204" pitchFamily="34" charset="0"/>
            </a:endParaRPr>
          </a:p>
        </p:txBody>
      </p:sp>
      <p:sp>
        <p:nvSpPr>
          <p:cNvPr id="27" name="文本框 44"/>
          <p:cNvSpPr>
            <a:spLocks noChangeArrowheads="1"/>
          </p:cNvSpPr>
          <p:nvPr/>
        </p:nvSpPr>
        <p:spPr bwMode="auto">
          <a:xfrm>
            <a:off x="1354243" y="5024729"/>
            <a:ext cx="10462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en-US" altLang="zh-CN"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Add Text</a:t>
            </a:r>
            <a:endParaRPr lang="zh-CN" altLang="en-US"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endParaRPr>
          </a:p>
        </p:txBody>
      </p:sp>
      <p:sp>
        <p:nvSpPr>
          <p:cNvPr id="28" name="文本框 45"/>
          <p:cNvSpPr>
            <a:spLocks noChangeArrowheads="1"/>
          </p:cNvSpPr>
          <p:nvPr/>
        </p:nvSpPr>
        <p:spPr bwMode="auto">
          <a:xfrm>
            <a:off x="814771" y="5407317"/>
            <a:ext cx="22653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1400"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29" name="文本框 46"/>
          <p:cNvSpPr>
            <a:spLocks noChangeArrowheads="1"/>
          </p:cNvSpPr>
          <p:nvPr/>
        </p:nvSpPr>
        <p:spPr bwMode="auto">
          <a:xfrm>
            <a:off x="4211743" y="5024729"/>
            <a:ext cx="10462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en-US" altLang="zh-CN"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Add Text</a:t>
            </a:r>
            <a:endParaRPr lang="zh-CN" altLang="en-US"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endParaRPr>
          </a:p>
        </p:txBody>
      </p:sp>
      <p:sp>
        <p:nvSpPr>
          <p:cNvPr id="30" name="文本框 48"/>
          <p:cNvSpPr>
            <a:spLocks noChangeArrowheads="1"/>
          </p:cNvSpPr>
          <p:nvPr/>
        </p:nvSpPr>
        <p:spPr bwMode="auto">
          <a:xfrm>
            <a:off x="6970818" y="5024729"/>
            <a:ext cx="10462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en-US" altLang="zh-CN"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Add Text</a:t>
            </a:r>
            <a:endParaRPr lang="zh-CN" altLang="en-US"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endParaRPr>
          </a:p>
        </p:txBody>
      </p:sp>
      <p:sp>
        <p:nvSpPr>
          <p:cNvPr id="31" name="文本框 50"/>
          <p:cNvSpPr>
            <a:spLocks noChangeArrowheads="1"/>
          </p:cNvSpPr>
          <p:nvPr/>
        </p:nvSpPr>
        <p:spPr bwMode="auto">
          <a:xfrm>
            <a:off x="9721956" y="5024729"/>
            <a:ext cx="10462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r>
              <a:rPr lang="en-US" altLang="zh-CN"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Add Text</a:t>
            </a:r>
            <a:endParaRPr lang="zh-CN" altLang="en-US" sz="1600" b="1"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endParaRPr>
          </a:p>
        </p:txBody>
      </p:sp>
      <p:sp>
        <p:nvSpPr>
          <p:cNvPr id="32" name="文本框 45"/>
          <p:cNvSpPr>
            <a:spLocks noChangeArrowheads="1"/>
          </p:cNvSpPr>
          <p:nvPr/>
        </p:nvSpPr>
        <p:spPr bwMode="auto">
          <a:xfrm>
            <a:off x="3682235" y="5404971"/>
            <a:ext cx="22653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1400"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33" name="文本框 45"/>
          <p:cNvSpPr>
            <a:spLocks noChangeArrowheads="1"/>
          </p:cNvSpPr>
          <p:nvPr/>
        </p:nvSpPr>
        <p:spPr bwMode="auto">
          <a:xfrm>
            <a:off x="6369169" y="5390901"/>
            <a:ext cx="22653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1400"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34" name="文本框 45"/>
          <p:cNvSpPr>
            <a:spLocks noChangeArrowheads="1"/>
          </p:cNvSpPr>
          <p:nvPr/>
        </p:nvSpPr>
        <p:spPr bwMode="auto">
          <a:xfrm>
            <a:off x="9094143" y="5390901"/>
            <a:ext cx="22653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1400" dirty="0">
                <a:solidFill>
                  <a:schemeClr val="tx1">
                    <a:lumMod val="75000"/>
                    <a:lumOff val="25000"/>
                  </a:schemeClr>
                </a:solidFill>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35" name="文本框 34"/>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701441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2712882" y="3572682"/>
            <a:ext cx="219075" cy="219075"/>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4" name="Oval 13"/>
          <p:cNvSpPr/>
          <p:nvPr/>
        </p:nvSpPr>
        <p:spPr>
          <a:xfrm>
            <a:off x="4119407" y="2723369"/>
            <a:ext cx="217488" cy="219075"/>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5" name="Oval 14"/>
          <p:cNvSpPr/>
          <p:nvPr/>
        </p:nvSpPr>
        <p:spPr>
          <a:xfrm>
            <a:off x="5438620" y="3247244"/>
            <a:ext cx="217487" cy="217488"/>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6" name="Oval 15"/>
          <p:cNvSpPr/>
          <p:nvPr/>
        </p:nvSpPr>
        <p:spPr>
          <a:xfrm>
            <a:off x="6897532" y="2218544"/>
            <a:ext cx="217488" cy="217488"/>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7" name="Oval 16"/>
          <p:cNvSpPr/>
          <p:nvPr/>
        </p:nvSpPr>
        <p:spPr>
          <a:xfrm>
            <a:off x="8202457" y="2278869"/>
            <a:ext cx="217488" cy="217488"/>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8" name="Oval 17"/>
          <p:cNvSpPr/>
          <p:nvPr/>
        </p:nvSpPr>
        <p:spPr>
          <a:xfrm>
            <a:off x="9454995" y="3137707"/>
            <a:ext cx="217487" cy="217487"/>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9" name="Oval 18"/>
          <p:cNvSpPr/>
          <p:nvPr/>
        </p:nvSpPr>
        <p:spPr>
          <a:xfrm>
            <a:off x="10970556" y="2245131"/>
            <a:ext cx="217487" cy="219075"/>
          </a:xfrm>
          <a:prstGeom prst="ellipse">
            <a:avLst/>
          </a:prstGeom>
          <a:solidFill>
            <a:srgbClr val="B0A68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cxnSp>
        <p:nvCxnSpPr>
          <p:cNvPr id="21" name="Straight Connector 20"/>
          <p:cNvCxnSpPr>
            <a:stCxn id="13" idx="7"/>
            <a:endCxn id="14" idx="3"/>
          </p:cNvCxnSpPr>
          <p:nvPr/>
        </p:nvCxnSpPr>
        <p:spPr>
          <a:xfrm flipV="1">
            <a:off x="2900207" y="2910694"/>
            <a:ext cx="1250950" cy="69373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4" idx="5"/>
            <a:endCxn id="15" idx="2"/>
          </p:cNvCxnSpPr>
          <p:nvPr/>
        </p:nvCxnSpPr>
        <p:spPr>
          <a:xfrm>
            <a:off x="4305145" y="2910694"/>
            <a:ext cx="1133475" cy="44450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5" idx="7"/>
            <a:endCxn id="16" idx="3"/>
          </p:cNvCxnSpPr>
          <p:nvPr/>
        </p:nvCxnSpPr>
        <p:spPr>
          <a:xfrm flipV="1">
            <a:off x="5624357" y="2404282"/>
            <a:ext cx="1304925" cy="8747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6" idx="6"/>
            <a:endCxn id="17" idx="2"/>
          </p:cNvCxnSpPr>
          <p:nvPr/>
        </p:nvCxnSpPr>
        <p:spPr>
          <a:xfrm>
            <a:off x="7115020" y="2326494"/>
            <a:ext cx="1087437" cy="6032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7" idx="5"/>
            <a:endCxn id="18" idx="1"/>
          </p:cNvCxnSpPr>
          <p:nvPr/>
        </p:nvCxnSpPr>
        <p:spPr>
          <a:xfrm>
            <a:off x="8388195" y="2464607"/>
            <a:ext cx="1098550" cy="70485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8" idx="6"/>
            <a:endCxn id="19" idx="3"/>
          </p:cNvCxnSpPr>
          <p:nvPr/>
        </p:nvCxnSpPr>
        <p:spPr>
          <a:xfrm flipV="1">
            <a:off x="9672482" y="2432123"/>
            <a:ext cx="1329924" cy="81432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579609" y="3882074"/>
            <a:ext cx="538417" cy="307777"/>
          </a:xfrm>
          <a:prstGeom prst="rect">
            <a:avLst/>
          </a:prstGeom>
          <a:noFill/>
        </p:spPr>
        <p:txBody>
          <a:bodyPr wrap="none">
            <a:spAutoFit/>
          </a:bodyPr>
          <a:lstStyle/>
          <a:p>
            <a:pPr>
              <a:defRPr/>
            </a:pPr>
            <a:r>
              <a:rPr lang="en-US" altLang="zh-CN"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TextBox 34"/>
          <p:cNvSpPr txBox="1"/>
          <p:nvPr/>
        </p:nvSpPr>
        <p:spPr>
          <a:xfrm>
            <a:off x="5304868" y="3625069"/>
            <a:ext cx="538417" cy="307777"/>
          </a:xfrm>
          <a:prstGeom prst="rect">
            <a:avLst/>
          </a:prstGeom>
          <a:noFill/>
        </p:spPr>
        <p:txBody>
          <a:bodyPr wrap="none">
            <a:spAutoFit/>
          </a:bodyPr>
          <a:lstStyle/>
          <a:p>
            <a:pPr>
              <a:defRPr/>
            </a:pPr>
            <a:r>
              <a:rPr lang="en-US" altLang="zh-CN"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36" name="TextBox 35"/>
          <p:cNvSpPr txBox="1"/>
          <p:nvPr/>
        </p:nvSpPr>
        <p:spPr>
          <a:xfrm>
            <a:off x="6735230" y="1829938"/>
            <a:ext cx="538417" cy="307777"/>
          </a:xfrm>
          <a:prstGeom prst="rect">
            <a:avLst/>
          </a:prstGeom>
          <a:noFill/>
        </p:spPr>
        <p:txBody>
          <a:bodyPr wrap="none">
            <a:spAutoFit/>
          </a:bodyPr>
          <a:lstStyle/>
          <a:p>
            <a:pPr>
              <a:defRPr/>
            </a:pPr>
            <a:r>
              <a:rPr lang="en-US" altLang="zh-CN"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40" name="TextBox 39"/>
          <p:cNvSpPr txBox="1"/>
          <p:nvPr/>
        </p:nvSpPr>
        <p:spPr>
          <a:xfrm>
            <a:off x="3960657" y="3125007"/>
            <a:ext cx="556563" cy="307777"/>
          </a:xfrm>
          <a:prstGeom prst="rect">
            <a:avLst/>
          </a:prstGeom>
          <a:noFill/>
        </p:spPr>
        <p:txBody>
          <a:bodyPr wrap="none">
            <a:spAutoFit/>
          </a:bodyPr>
          <a:lstStyle/>
          <a:p>
            <a:pPr eaLnBrk="1" fontAlgn="auto" hangingPunct="1">
              <a:spcBef>
                <a:spcPts val="0"/>
              </a:spcBef>
              <a:spcAft>
                <a:spcPts val="0"/>
              </a:spcAft>
              <a:defRPr/>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45%</a:t>
            </a:r>
          </a:p>
        </p:txBody>
      </p:sp>
      <p:sp>
        <p:nvSpPr>
          <p:cNvPr id="41" name="TextBox 40"/>
          <p:cNvSpPr txBox="1"/>
          <p:nvPr/>
        </p:nvSpPr>
        <p:spPr>
          <a:xfrm>
            <a:off x="5279870" y="2788457"/>
            <a:ext cx="556563" cy="307777"/>
          </a:xfrm>
          <a:prstGeom prst="rect">
            <a:avLst/>
          </a:prstGeom>
          <a:noFill/>
        </p:spPr>
        <p:txBody>
          <a:bodyPr wrap="none">
            <a:spAutoFit/>
          </a:bodyPr>
          <a:lstStyle/>
          <a:p>
            <a:pPr eaLnBrk="1" fontAlgn="auto" hangingPunct="1">
              <a:spcBef>
                <a:spcPts val="0"/>
              </a:spcBef>
              <a:spcAft>
                <a:spcPts val="0"/>
              </a:spcAft>
              <a:defRPr/>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35%</a:t>
            </a:r>
          </a:p>
        </p:txBody>
      </p:sp>
      <p:sp>
        <p:nvSpPr>
          <p:cNvPr id="42" name="TextBox 41"/>
          <p:cNvSpPr txBox="1"/>
          <p:nvPr/>
        </p:nvSpPr>
        <p:spPr>
          <a:xfrm>
            <a:off x="6732432" y="2601132"/>
            <a:ext cx="556563" cy="307777"/>
          </a:xfrm>
          <a:prstGeom prst="rect">
            <a:avLst/>
          </a:prstGeom>
          <a:noFill/>
        </p:spPr>
        <p:txBody>
          <a:bodyPr wrap="none">
            <a:spAutoFit/>
          </a:bodyPr>
          <a:lstStyle/>
          <a:p>
            <a:pPr eaLnBrk="1" fontAlgn="auto" hangingPunct="1">
              <a:spcBef>
                <a:spcPts val="0"/>
              </a:spcBef>
              <a:spcAft>
                <a:spcPts val="0"/>
              </a:spcAft>
              <a:defRPr/>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55%</a:t>
            </a:r>
          </a:p>
        </p:txBody>
      </p:sp>
      <p:sp>
        <p:nvSpPr>
          <p:cNvPr id="43" name="TextBox 42"/>
          <p:cNvSpPr txBox="1"/>
          <p:nvPr/>
        </p:nvSpPr>
        <p:spPr>
          <a:xfrm>
            <a:off x="8046882" y="2651932"/>
            <a:ext cx="556563" cy="307777"/>
          </a:xfrm>
          <a:prstGeom prst="rect">
            <a:avLst/>
          </a:prstGeom>
          <a:noFill/>
        </p:spPr>
        <p:txBody>
          <a:bodyPr wrap="none">
            <a:spAutoFit/>
          </a:bodyPr>
          <a:lstStyle/>
          <a:p>
            <a:pPr eaLnBrk="1" fontAlgn="auto" hangingPunct="1">
              <a:spcBef>
                <a:spcPts val="0"/>
              </a:spcBef>
              <a:spcAft>
                <a:spcPts val="0"/>
              </a:spcAft>
              <a:defRPr/>
            </a:pPr>
            <a:r>
              <a:rPr lang="en-US" sz="14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50%</a:t>
            </a:r>
          </a:p>
        </p:txBody>
      </p:sp>
      <p:sp>
        <p:nvSpPr>
          <p:cNvPr id="44" name="TextBox 43"/>
          <p:cNvSpPr txBox="1"/>
          <p:nvPr/>
        </p:nvSpPr>
        <p:spPr>
          <a:xfrm>
            <a:off x="9299420" y="2666219"/>
            <a:ext cx="556563" cy="307777"/>
          </a:xfrm>
          <a:prstGeom prst="rect">
            <a:avLst/>
          </a:prstGeom>
          <a:noFill/>
        </p:spPr>
        <p:txBody>
          <a:bodyPr wrap="none">
            <a:spAutoFit/>
          </a:bodyPr>
          <a:lstStyle/>
          <a:p>
            <a:pPr eaLnBrk="1" fontAlgn="auto" hangingPunct="1">
              <a:spcBef>
                <a:spcPts val="0"/>
              </a:spcBef>
              <a:spcAft>
                <a:spcPts val="0"/>
              </a:spcAft>
              <a:defRPr/>
            </a:pPr>
            <a:r>
              <a:rPr lang="en-US" sz="14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30%</a:t>
            </a:r>
          </a:p>
        </p:txBody>
      </p:sp>
      <p:sp>
        <p:nvSpPr>
          <p:cNvPr id="45" name="TextBox 44"/>
          <p:cNvSpPr txBox="1"/>
          <p:nvPr/>
        </p:nvSpPr>
        <p:spPr>
          <a:xfrm>
            <a:off x="10811806" y="2648356"/>
            <a:ext cx="556563" cy="307777"/>
          </a:xfrm>
          <a:prstGeom prst="rect">
            <a:avLst/>
          </a:prstGeom>
          <a:noFill/>
        </p:spPr>
        <p:txBody>
          <a:bodyPr wrap="none">
            <a:spAutoFit/>
          </a:bodyPr>
          <a:lstStyle/>
          <a:p>
            <a:pPr eaLnBrk="1" fontAlgn="auto" hangingPunct="1">
              <a:spcBef>
                <a:spcPts val="0"/>
              </a:spcBef>
              <a:spcAft>
                <a:spcPts val="0"/>
              </a:spcAft>
              <a:defRPr/>
            </a:pPr>
            <a:r>
              <a:rPr lang="en-US" sz="14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60%</a:t>
            </a:r>
          </a:p>
        </p:txBody>
      </p:sp>
      <p:sp>
        <p:nvSpPr>
          <p:cNvPr id="46" name="TextBox 45"/>
          <p:cNvSpPr txBox="1"/>
          <p:nvPr/>
        </p:nvSpPr>
        <p:spPr>
          <a:xfrm>
            <a:off x="2622372" y="3093257"/>
            <a:ext cx="556563" cy="307777"/>
          </a:xfrm>
          <a:prstGeom prst="rect">
            <a:avLst/>
          </a:prstGeom>
          <a:noFill/>
        </p:spPr>
        <p:txBody>
          <a:bodyPr wrap="none">
            <a:spAutoFit/>
          </a:bodyPr>
          <a:lstStyle/>
          <a:p>
            <a:pPr eaLnBrk="1" fontAlgn="auto" hangingPunct="1">
              <a:spcBef>
                <a:spcPts val="0"/>
              </a:spcBef>
              <a:spcAft>
                <a:spcPts val="0"/>
              </a:spcAft>
              <a:defRPr/>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30%</a:t>
            </a:r>
          </a:p>
        </p:txBody>
      </p:sp>
      <p:sp>
        <p:nvSpPr>
          <p:cNvPr id="47" name="TextBox 46"/>
          <p:cNvSpPr txBox="1"/>
          <p:nvPr/>
        </p:nvSpPr>
        <p:spPr>
          <a:xfrm>
            <a:off x="5570523" y="4874432"/>
            <a:ext cx="6210016" cy="1384995"/>
          </a:xfrm>
          <a:prstGeom prst="rect">
            <a:avLst/>
          </a:prstGeom>
          <a:noFill/>
        </p:spPr>
        <p:txBody>
          <a:bodyPr wrap="square">
            <a:spAutoFit/>
          </a:bodyPr>
          <a:lstStyle/>
          <a:p>
            <a:pPr>
              <a:lnSpc>
                <a:spcPct val="150000"/>
              </a:lnSpc>
              <a:spcBef>
                <a:spcPct val="0"/>
              </a:spcBef>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Aliquam vel interdum sem</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spcBef>
                <a:spcPct val="0"/>
              </a:spcBef>
            </a:pP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Oval 47"/>
          <p:cNvSpPr/>
          <p:nvPr/>
        </p:nvSpPr>
        <p:spPr>
          <a:xfrm>
            <a:off x="3819511" y="4725207"/>
            <a:ext cx="1408112" cy="1408112"/>
          </a:xfrm>
          <a:prstGeom prst="ellipse">
            <a:avLst/>
          </a:prstGeom>
          <a:no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85</a:t>
            </a:r>
            <a:r>
              <a:rPr lang="en-US"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p>
        </p:txBody>
      </p:sp>
      <p:sp>
        <p:nvSpPr>
          <p:cNvPr id="49" name="Arc 48"/>
          <p:cNvSpPr/>
          <p:nvPr/>
        </p:nvSpPr>
        <p:spPr>
          <a:xfrm>
            <a:off x="3819511" y="4725207"/>
            <a:ext cx="1408112" cy="1408112"/>
          </a:xfrm>
          <a:prstGeom prst="arc">
            <a:avLst>
              <a:gd name="adj1" fmla="val 16200000"/>
              <a:gd name="adj2" fmla="val 11287514"/>
            </a:avLst>
          </a:prstGeom>
          <a:ln w="101600" cap="rnd">
            <a:solidFill>
              <a:srgbClr val="B0A68E"/>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01" name="TextBox 33"/>
          <p:cNvSpPr txBox="1"/>
          <p:nvPr/>
        </p:nvSpPr>
        <p:spPr>
          <a:xfrm>
            <a:off x="3960657" y="2341872"/>
            <a:ext cx="538417" cy="307777"/>
          </a:xfrm>
          <a:prstGeom prst="rect">
            <a:avLst/>
          </a:prstGeom>
          <a:noFill/>
        </p:spPr>
        <p:txBody>
          <a:bodyPr wrap="none">
            <a:spAutoFit/>
          </a:bodyPr>
          <a:lstStyle/>
          <a:p>
            <a:pPr>
              <a:defRPr/>
            </a:pPr>
            <a:r>
              <a:rPr lang="en-US" altLang="zh-CN"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 name="矩形 3"/>
          <p:cNvSpPr/>
          <p:nvPr/>
        </p:nvSpPr>
        <p:spPr>
          <a:xfrm>
            <a:off x="7988035" y="1766913"/>
            <a:ext cx="528543" cy="307777"/>
          </a:xfrm>
          <a:prstGeom prst="rect">
            <a:avLst/>
          </a:prstGeom>
        </p:spPr>
        <p:txBody>
          <a:bodyPr wrap="none">
            <a:spAutoFit/>
          </a:bodyPr>
          <a:lstStyle/>
          <a:p>
            <a:pPr>
              <a:defRPr/>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8" name="矩形 7"/>
          <p:cNvSpPr/>
          <p:nvPr/>
        </p:nvSpPr>
        <p:spPr>
          <a:xfrm>
            <a:off x="9333996" y="3538497"/>
            <a:ext cx="528543" cy="307777"/>
          </a:xfrm>
          <a:prstGeom prst="rect">
            <a:avLst/>
          </a:prstGeom>
        </p:spPr>
        <p:txBody>
          <a:bodyPr wrap="none">
            <a:spAutoFit/>
          </a:bodyPr>
          <a:lstStyle/>
          <a:p>
            <a:pPr>
              <a:defRPr/>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9" name="矩形 8"/>
          <p:cNvSpPr/>
          <p:nvPr/>
        </p:nvSpPr>
        <p:spPr>
          <a:xfrm>
            <a:off x="10846382" y="1784961"/>
            <a:ext cx="528543" cy="307777"/>
          </a:xfrm>
          <a:prstGeom prst="rect">
            <a:avLst/>
          </a:prstGeom>
        </p:spPr>
        <p:txBody>
          <a:bodyPr wrap="none">
            <a:spAutoFit/>
          </a:bodyPr>
          <a:lstStyle/>
          <a:p>
            <a:pPr>
              <a:defRPr/>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pic>
        <p:nvPicPr>
          <p:cNvPr id="143" name="图片 142"/>
          <p:cNvPicPr>
            <a:picLocks noChangeAspect="1"/>
          </p:cNvPicPr>
          <p:nvPr/>
        </p:nvPicPr>
        <p:blipFill>
          <a:blip r:embed="rId2"/>
          <a:stretch>
            <a:fillRect/>
          </a:stretch>
        </p:blipFill>
        <p:spPr>
          <a:xfrm flipH="1">
            <a:off x="166805" y="2526538"/>
            <a:ext cx="2665140" cy="3928033"/>
          </a:xfrm>
          <a:prstGeom prst="rect">
            <a:avLst/>
          </a:prstGeom>
        </p:spPr>
      </p:pic>
      <p:grpSp>
        <p:nvGrpSpPr>
          <p:cNvPr id="144" name="组合 143"/>
          <p:cNvGrpSpPr/>
          <p:nvPr/>
        </p:nvGrpSpPr>
        <p:grpSpPr>
          <a:xfrm>
            <a:off x="0" y="0"/>
            <a:ext cx="12192000" cy="1017640"/>
            <a:chOff x="0" y="0"/>
            <a:chExt cx="12192000" cy="1017640"/>
          </a:xfrm>
        </p:grpSpPr>
        <p:sp>
          <p:nvSpPr>
            <p:cNvPr id="145" name="矩形 144"/>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46" name="图片 145"/>
            <p:cNvPicPr>
              <a:picLocks noChangeAspect="1"/>
            </p:cNvPicPr>
            <p:nvPr/>
          </p:nvPicPr>
          <p:blipFill rotWithShape="1">
            <a:blip r:embed="rId3"/>
            <a:srcRect l="8493" b="19086"/>
            <a:stretch/>
          </p:blipFill>
          <p:spPr>
            <a:xfrm>
              <a:off x="0" y="198084"/>
              <a:ext cx="3488562" cy="819556"/>
            </a:xfrm>
            <a:prstGeom prst="rect">
              <a:avLst/>
            </a:prstGeom>
          </p:spPr>
        </p:pic>
      </p:grpSp>
      <p:sp>
        <p:nvSpPr>
          <p:cNvPr id="37" name="文本框 36"/>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222234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
          <p:cNvGrpSpPr>
            <a:grpSpLocks/>
          </p:cNvGrpSpPr>
          <p:nvPr/>
        </p:nvGrpSpPr>
        <p:grpSpPr bwMode="auto">
          <a:xfrm>
            <a:off x="1022619" y="2274905"/>
            <a:ext cx="1536700" cy="1735667"/>
            <a:chOff x="0" y="0"/>
            <a:chExt cx="1152128" cy="1300919"/>
          </a:xfrm>
          <a:solidFill>
            <a:srgbClr val="B0A68E">
              <a:alpha val="40000"/>
            </a:srgbClr>
          </a:solidFill>
        </p:grpSpPr>
        <p:sp>
          <p:nvSpPr>
            <p:cNvPr id="3" name="椭圆 1"/>
            <p:cNvSpPr>
              <a:spLocks noChangeArrowheads="1"/>
            </p:cNvSpPr>
            <p:nvPr/>
          </p:nvSpPr>
          <p:spPr bwMode="auto">
            <a:xfrm>
              <a:off x="0" y="0"/>
              <a:ext cx="1152128" cy="1152128"/>
            </a:xfrm>
            <a:prstGeom prst="ellipse">
              <a:avLst/>
            </a:pr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 name="椭圆 2"/>
            <p:cNvSpPr>
              <a:spLocks noChangeArrowheads="1"/>
            </p:cNvSpPr>
            <p:nvPr/>
          </p:nvSpPr>
          <p:spPr bwMode="auto">
            <a:xfrm rot="1761192">
              <a:off x="546685" y="148791"/>
              <a:ext cx="576064" cy="1152128"/>
            </a:xfrm>
            <a:custGeom>
              <a:avLst/>
              <a:gdLst>
                <a:gd name="T0" fmla="*/ 0 w 576064"/>
                <a:gd name="T1" fmla="*/ 0 h 1152128"/>
                <a:gd name="T2" fmla="*/ 0 60000 65536"/>
                <a:gd name="T3" fmla="*/ 0 w 576064"/>
                <a:gd name="T4" fmla="*/ 0 h 1152128"/>
                <a:gd name="T5" fmla="*/ 576064 w 576064"/>
                <a:gd name="T6" fmla="*/ 1152128 h 1152128"/>
              </a:gdLst>
              <a:ahLst/>
              <a:cxnLst>
                <a:cxn ang="T2">
                  <a:pos x="T0" y="T1"/>
                </a:cxn>
              </a:cxnLst>
              <a:rect l="T3" t="T4" r="T5" b="T6"/>
              <a:pathLst>
                <a:path w="576064" h="1152128">
                  <a:moveTo>
                    <a:pt x="0" y="0"/>
                  </a:moveTo>
                  <a:cubicBezTo>
                    <a:pt x="318151" y="0"/>
                    <a:pt x="576064" y="257913"/>
                    <a:pt x="576064" y="576064"/>
                  </a:cubicBezTo>
                  <a:cubicBezTo>
                    <a:pt x="576064" y="894215"/>
                    <a:pt x="318151" y="1152128"/>
                    <a:pt x="0" y="1152128"/>
                  </a:cubicBezTo>
                  <a:close/>
                </a:path>
              </a:pathLst>
            </a:cu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pSp>
      <p:grpSp>
        <p:nvGrpSpPr>
          <p:cNvPr id="5" name="组合 5"/>
          <p:cNvGrpSpPr>
            <a:grpSpLocks/>
          </p:cNvGrpSpPr>
          <p:nvPr/>
        </p:nvGrpSpPr>
        <p:grpSpPr bwMode="auto">
          <a:xfrm>
            <a:off x="3880139" y="2274905"/>
            <a:ext cx="1534584" cy="1735667"/>
            <a:chOff x="0" y="0"/>
            <a:chExt cx="1152128" cy="1300919"/>
          </a:xfrm>
          <a:solidFill>
            <a:srgbClr val="B0A68E">
              <a:alpha val="40000"/>
            </a:srgbClr>
          </a:solidFill>
        </p:grpSpPr>
        <p:sp>
          <p:nvSpPr>
            <p:cNvPr id="6" name="椭圆 6"/>
            <p:cNvSpPr>
              <a:spLocks noChangeArrowheads="1"/>
            </p:cNvSpPr>
            <p:nvPr/>
          </p:nvSpPr>
          <p:spPr bwMode="auto">
            <a:xfrm>
              <a:off x="0" y="0"/>
              <a:ext cx="1152128" cy="1152128"/>
            </a:xfrm>
            <a:prstGeom prst="ellipse">
              <a:avLst/>
            </a:pr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 name="椭圆 2"/>
            <p:cNvSpPr>
              <a:spLocks noChangeArrowheads="1"/>
            </p:cNvSpPr>
            <p:nvPr/>
          </p:nvSpPr>
          <p:spPr bwMode="auto">
            <a:xfrm rot="1761192">
              <a:off x="546685" y="148791"/>
              <a:ext cx="576064" cy="1152128"/>
            </a:xfrm>
            <a:custGeom>
              <a:avLst/>
              <a:gdLst>
                <a:gd name="T0" fmla="*/ 0 w 576064"/>
                <a:gd name="T1" fmla="*/ 0 h 1152128"/>
                <a:gd name="T2" fmla="*/ 0 60000 65536"/>
                <a:gd name="T3" fmla="*/ 0 w 576064"/>
                <a:gd name="T4" fmla="*/ 0 h 1152128"/>
                <a:gd name="T5" fmla="*/ 576064 w 576064"/>
                <a:gd name="T6" fmla="*/ 1152128 h 1152128"/>
              </a:gdLst>
              <a:ahLst/>
              <a:cxnLst>
                <a:cxn ang="T2">
                  <a:pos x="T0" y="T1"/>
                </a:cxn>
              </a:cxnLst>
              <a:rect l="T3" t="T4" r="T5" b="T6"/>
              <a:pathLst>
                <a:path w="576064" h="1152128">
                  <a:moveTo>
                    <a:pt x="0" y="0"/>
                  </a:moveTo>
                  <a:cubicBezTo>
                    <a:pt x="318151" y="0"/>
                    <a:pt x="576064" y="257913"/>
                    <a:pt x="576064" y="576064"/>
                  </a:cubicBezTo>
                  <a:cubicBezTo>
                    <a:pt x="576064" y="894215"/>
                    <a:pt x="318151" y="1152128"/>
                    <a:pt x="0" y="1152128"/>
                  </a:cubicBezTo>
                  <a:close/>
                </a:path>
              </a:pathLst>
            </a:cu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pSp>
      <p:grpSp>
        <p:nvGrpSpPr>
          <p:cNvPr id="8" name="组合 8"/>
          <p:cNvGrpSpPr>
            <a:grpSpLocks/>
          </p:cNvGrpSpPr>
          <p:nvPr/>
        </p:nvGrpSpPr>
        <p:grpSpPr bwMode="auto">
          <a:xfrm>
            <a:off x="6737659" y="2274905"/>
            <a:ext cx="1536700" cy="1735667"/>
            <a:chOff x="0" y="0"/>
            <a:chExt cx="1152128" cy="1300919"/>
          </a:xfrm>
          <a:solidFill>
            <a:srgbClr val="B0A68E">
              <a:alpha val="40000"/>
            </a:srgbClr>
          </a:solidFill>
        </p:grpSpPr>
        <p:sp>
          <p:nvSpPr>
            <p:cNvPr id="9" name="椭圆 9"/>
            <p:cNvSpPr>
              <a:spLocks noChangeArrowheads="1"/>
            </p:cNvSpPr>
            <p:nvPr/>
          </p:nvSpPr>
          <p:spPr bwMode="auto">
            <a:xfrm>
              <a:off x="0" y="0"/>
              <a:ext cx="1152128" cy="1152128"/>
            </a:xfrm>
            <a:prstGeom prst="ellipse">
              <a:avLst/>
            </a:pr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椭圆 2"/>
            <p:cNvSpPr>
              <a:spLocks noChangeArrowheads="1"/>
            </p:cNvSpPr>
            <p:nvPr/>
          </p:nvSpPr>
          <p:spPr bwMode="auto">
            <a:xfrm rot="1761192">
              <a:off x="546685" y="148791"/>
              <a:ext cx="576064" cy="1152128"/>
            </a:xfrm>
            <a:custGeom>
              <a:avLst/>
              <a:gdLst>
                <a:gd name="T0" fmla="*/ 0 w 576064"/>
                <a:gd name="T1" fmla="*/ 0 h 1152128"/>
                <a:gd name="T2" fmla="*/ 0 60000 65536"/>
                <a:gd name="T3" fmla="*/ 0 w 576064"/>
                <a:gd name="T4" fmla="*/ 0 h 1152128"/>
                <a:gd name="T5" fmla="*/ 576064 w 576064"/>
                <a:gd name="T6" fmla="*/ 1152128 h 1152128"/>
              </a:gdLst>
              <a:ahLst/>
              <a:cxnLst>
                <a:cxn ang="T2">
                  <a:pos x="T0" y="T1"/>
                </a:cxn>
              </a:cxnLst>
              <a:rect l="T3" t="T4" r="T5" b="T6"/>
              <a:pathLst>
                <a:path w="576064" h="1152128">
                  <a:moveTo>
                    <a:pt x="0" y="0"/>
                  </a:moveTo>
                  <a:cubicBezTo>
                    <a:pt x="318151" y="0"/>
                    <a:pt x="576064" y="257913"/>
                    <a:pt x="576064" y="576064"/>
                  </a:cubicBezTo>
                  <a:cubicBezTo>
                    <a:pt x="576064" y="894215"/>
                    <a:pt x="318151" y="1152128"/>
                    <a:pt x="0" y="1152128"/>
                  </a:cubicBezTo>
                  <a:close/>
                </a:path>
              </a:pathLst>
            </a:cu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pSp>
      <p:grpSp>
        <p:nvGrpSpPr>
          <p:cNvPr id="12" name="组合 11"/>
          <p:cNvGrpSpPr>
            <a:grpSpLocks/>
          </p:cNvGrpSpPr>
          <p:nvPr/>
        </p:nvGrpSpPr>
        <p:grpSpPr bwMode="auto">
          <a:xfrm>
            <a:off x="9394106" y="2274905"/>
            <a:ext cx="1534583" cy="1735667"/>
            <a:chOff x="0" y="0"/>
            <a:chExt cx="1152128" cy="1300919"/>
          </a:xfrm>
          <a:solidFill>
            <a:srgbClr val="B0A68E">
              <a:alpha val="40000"/>
            </a:srgbClr>
          </a:solidFill>
        </p:grpSpPr>
        <p:sp>
          <p:nvSpPr>
            <p:cNvPr id="13" name="椭圆 12"/>
            <p:cNvSpPr>
              <a:spLocks noChangeArrowheads="1"/>
            </p:cNvSpPr>
            <p:nvPr/>
          </p:nvSpPr>
          <p:spPr bwMode="auto">
            <a:xfrm>
              <a:off x="0" y="0"/>
              <a:ext cx="1152128" cy="1152128"/>
            </a:xfrm>
            <a:prstGeom prst="ellipse">
              <a:avLst/>
            </a:pr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4" name="椭圆 2"/>
            <p:cNvSpPr>
              <a:spLocks noChangeArrowheads="1"/>
            </p:cNvSpPr>
            <p:nvPr/>
          </p:nvSpPr>
          <p:spPr bwMode="auto">
            <a:xfrm rot="1761192">
              <a:off x="546685" y="148791"/>
              <a:ext cx="576064" cy="1152128"/>
            </a:xfrm>
            <a:custGeom>
              <a:avLst/>
              <a:gdLst>
                <a:gd name="T0" fmla="*/ 0 w 576064"/>
                <a:gd name="T1" fmla="*/ 0 h 1152128"/>
                <a:gd name="T2" fmla="*/ 0 60000 65536"/>
                <a:gd name="T3" fmla="*/ 0 w 576064"/>
                <a:gd name="T4" fmla="*/ 0 h 1152128"/>
                <a:gd name="T5" fmla="*/ 576064 w 576064"/>
                <a:gd name="T6" fmla="*/ 1152128 h 1152128"/>
              </a:gdLst>
              <a:ahLst/>
              <a:cxnLst>
                <a:cxn ang="T2">
                  <a:pos x="T0" y="T1"/>
                </a:cxn>
              </a:cxnLst>
              <a:rect l="T3" t="T4" r="T5" b="T6"/>
              <a:pathLst>
                <a:path w="576064" h="1152128">
                  <a:moveTo>
                    <a:pt x="0" y="0"/>
                  </a:moveTo>
                  <a:cubicBezTo>
                    <a:pt x="318151" y="0"/>
                    <a:pt x="576064" y="257913"/>
                    <a:pt x="576064" y="576064"/>
                  </a:cubicBezTo>
                  <a:cubicBezTo>
                    <a:pt x="576064" y="894215"/>
                    <a:pt x="318151" y="1152128"/>
                    <a:pt x="0" y="1152128"/>
                  </a:cubicBezTo>
                  <a:close/>
                </a:path>
              </a:pathLst>
            </a:custGeom>
            <a:grp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pSp>
      <p:grpSp>
        <p:nvGrpSpPr>
          <p:cNvPr id="15" name="组合 54"/>
          <p:cNvGrpSpPr/>
          <p:nvPr/>
        </p:nvGrpSpPr>
        <p:grpSpPr>
          <a:xfrm>
            <a:off x="641637" y="4099958"/>
            <a:ext cx="2476497" cy="1542479"/>
            <a:chOff x="500049" y="2548577"/>
            <a:chExt cx="1857373" cy="1156860"/>
          </a:xfrm>
        </p:grpSpPr>
        <p:sp>
          <p:nvSpPr>
            <p:cNvPr id="46" name="矩形 45"/>
            <p:cNvSpPr/>
            <p:nvPr/>
          </p:nvSpPr>
          <p:spPr>
            <a:xfrm>
              <a:off x="747842" y="2548577"/>
              <a:ext cx="1163588"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矩形 1"/>
            <p:cNvSpPr>
              <a:spLocks noChangeArrowheads="1"/>
            </p:cNvSpPr>
            <p:nvPr/>
          </p:nvSpPr>
          <p:spPr bwMode="auto">
            <a:xfrm>
              <a:off x="500049" y="2909065"/>
              <a:ext cx="1857373" cy="796372"/>
            </a:xfrm>
            <a:prstGeom prst="rect">
              <a:avLst/>
            </a:prstGeom>
            <a:noFill/>
            <a:ln w="9525">
              <a:noFill/>
              <a:bevel/>
              <a:headEnd/>
              <a:tailEnd/>
            </a:ln>
          </p:spPr>
          <p:txBody>
            <a:bodyPr wrap="square">
              <a:spAutoFit/>
            </a:bodyPr>
            <a:lstStyle/>
            <a:p>
              <a:pPr>
                <a:lnSpc>
                  <a:spcPct val="150000"/>
                </a:lnSpc>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9" name="文本框 18"/>
          <p:cNvSpPr txBox="1"/>
          <p:nvPr/>
        </p:nvSpPr>
        <p:spPr>
          <a:xfrm>
            <a:off x="1480957" y="2643015"/>
            <a:ext cx="814989" cy="769441"/>
          </a:xfrm>
          <a:prstGeom prst="rect">
            <a:avLst/>
          </a:prstGeom>
          <a:noFill/>
        </p:spPr>
        <p:txBody>
          <a:bodyPr wrap="square" rtlCol="0">
            <a:spAutoFit/>
          </a:bodyPr>
          <a:lstStyle/>
          <a:p>
            <a:r>
              <a:rPr lang="en-US" altLang="zh-CN"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a:t>
            </a:r>
            <a:endParaRPr lang="zh-CN" altLang="en-US"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文本框 35"/>
          <p:cNvSpPr txBox="1"/>
          <p:nvPr/>
        </p:nvSpPr>
        <p:spPr>
          <a:xfrm>
            <a:off x="4336361" y="2626567"/>
            <a:ext cx="814989" cy="769441"/>
          </a:xfrm>
          <a:prstGeom prst="rect">
            <a:avLst/>
          </a:prstGeom>
          <a:noFill/>
        </p:spPr>
        <p:txBody>
          <a:bodyPr wrap="square" rtlCol="0">
            <a:spAutoFit/>
          </a:bodyPr>
          <a:lstStyle/>
          <a:p>
            <a:r>
              <a:rPr lang="en-US" altLang="zh-CN"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a:t>
            </a:r>
            <a:endParaRPr lang="zh-CN" altLang="en-US"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7" name="文本框 36"/>
          <p:cNvSpPr txBox="1"/>
          <p:nvPr/>
        </p:nvSpPr>
        <p:spPr>
          <a:xfrm>
            <a:off x="7195997" y="2653186"/>
            <a:ext cx="814989" cy="769441"/>
          </a:xfrm>
          <a:prstGeom prst="rect">
            <a:avLst/>
          </a:prstGeom>
          <a:noFill/>
        </p:spPr>
        <p:txBody>
          <a:bodyPr wrap="square" rtlCol="0">
            <a:spAutoFit/>
          </a:bodyPr>
          <a:lstStyle/>
          <a:p>
            <a:r>
              <a:rPr lang="en-US" altLang="zh-CN"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a:t>
            </a:r>
            <a:endParaRPr lang="zh-CN" altLang="en-US"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文本框 37"/>
          <p:cNvSpPr txBox="1"/>
          <p:nvPr/>
        </p:nvSpPr>
        <p:spPr>
          <a:xfrm>
            <a:off x="9792260" y="2702765"/>
            <a:ext cx="814989" cy="769441"/>
          </a:xfrm>
          <a:prstGeom prst="rect">
            <a:avLst/>
          </a:prstGeom>
          <a:noFill/>
        </p:spPr>
        <p:txBody>
          <a:bodyPr wrap="square" rtlCol="0">
            <a:spAutoFit/>
          </a:bodyPr>
          <a:lstStyle/>
          <a:p>
            <a:r>
              <a:rPr lang="en-US" altLang="zh-CN"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4.</a:t>
            </a:r>
            <a:endParaRPr lang="zh-CN" altLang="en-US" sz="44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9" name="组合 54"/>
          <p:cNvGrpSpPr/>
          <p:nvPr/>
        </p:nvGrpSpPr>
        <p:grpSpPr>
          <a:xfrm>
            <a:off x="3564537" y="4116939"/>
            <a:ext cx="2476497" cy="1527771"/>
            <a:chOff x="500049" y="2559608"/>
            <a:chExt cx="1857373" cy="1145829"/>
          </a:xfrm>
        </p:grpSpPr>
        <p:sp>
          <p:nvSpPr>
            <p:cNvPr id="40" name="矩形 39"/>
            <p:cNvSpPr/>
            <p:nvPr/>
          </p:nvSpPr>
          <p:spPr>
            <a:xfrm>
              <a:off x="699600" y="2559608"/>
              <a:ext cx="1163588"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矩形 1"/>
            <p:cNvSpPr>
              <a:spLocks noChangeArrowheads="1"/>
            </p:cNvSpPr>
            <p:nvPr/>
          </p:nvSpPr>
          <p:spPr bwMode="auto">
            <a:xfrm>
              <a:off x="500049" y="2909065"/>
              <a:ext cx="1857373" cy="796372"/>
            </a:xfrm>
            <a:prstGeom prst="rect">
              <a:avLst/>
            </a:prstGeom>
            <a:noFill/>
            <a:ln w="9525">
              <a:noFill/>
              <a:bevel/>
              <a:headEnd/>
              <a:tailEnd/>
            </a:ln>
          </p:spPr>
          <p:txBody>
            <a:bodyPr wrap="square">
              <a:spAutoFit/>
            </a:bodyPr>
            <a:lstStyle/>
            <a:p>
              <a:pPr>
                <a:lnSpc>
                  <a:spcPct val="150000"/>
                </a:lnSpc>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2" name="组合 54"/>
          <p:cNvGrpSpPr/>
          <p:nvPr/>
        </p:nvGrpSpPr>
        <p:grpSpPr>
          <a:xfrm>
            <a:off x="6416931" y="4125651"/>
            <a:ext cx="2476497" cy="1519057"/>
            <a:chOff x="500049" y="2566144"/>
            <a:chExt cx="1857373" cy="1139294"/>
          </a:xfrm>
        </p:grpSpPr>
        <p:sp>
          <p:nvSpPr>
            <p:cNvPr id="43" name="矩形 42"/>
            <p:cNvSpPr/>
            <p:nvPr/>
          </p:nvSpPr>
          <p:spPr>
            <a:xfrm>
              <a:off x="704238" y="2566144"/>
              <a:ext cx="1163588"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矩形 1"/>
            <p:cNvSpPr>
              <a:spLocks noChangeArrowheads="1"/>
            </p:cNvSpPr>
            <p:nvPr/>
          </p:nvSpPr>
          <p:spPr bwMode="auto">
            <a:xfrm>
              <a:off x="500049" y="2909065"/>
              <a:ext cx="1857373" cy="796373"/>
            </a:xfrm>
            <a:prstGeom prst="rect">
              <a:avLst/>
            </a:prstGeom>
            <a:noFill/>
            <a:ln w="9525">
              <a:noFill/>
              <a:bevel/>
              <a:headEnd/>
              <a:tailEnd/>
            </a:ln>
          </p:spPr>
          <p:txBody>
            <a:bodyPr wrap="square">
              <a:spAutoFit/>
            </a:bodyPr>
            <a:lstStyle/>
            <a:p>
              <a:pPr>
                <a:lnSpc>
                  <a:spcPct val="150000"/>
                </a:lnSpc>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5" name="组合 54"/>
          <p:cNvGrpSpPr/>
          <p:nvPr/>
        </p:nvGrpSpPr>
        <p:grpSpPr>
          <a:xfrm>
            <a:off x="9010009" y="4125653"/>
            <a:ext cx="2476497" cy="1519058"/>
            <a:chOff x="500049" y="2566143"/>
            <a:chExt cx="1857373" cy="1139294"/>
          </a:xfrm>
        </p:grpSpPr>
        <p:sp>
          <p:nvSpPr>
            <p:cNvPr id="48" name="矩形 47"/>
            <p:cNvSpPr/>
            <p:nvPr/>
          </p:nvSpPr>
          <p:spPr>
            <a:xfrm>
              <a:off x="779738" y="2566143"/>
              <a:ext cx="1163588"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矩形 1"/>
            <p:cNvSpPr>
              <a:spLocks noChangeArrowheads="1"/>
            </p:cNvSpPr>
            <p:nvPr/>
          </p:nvSpPr>
          <p:spPr bwMode="auto">
            <a:xfrm>
              <a:off x="500049" y="2909065"/>
              <a:ext cx="1857373" cy="796372"/>
            </a:xfrm>
            <a:prstGeom prst="rect">
              <a:avLst/>
            </a:prstGeom>
            <a:noFill/>
            <a:ln w="9525">
              <a:noFill/>
              <a:bevel/>
              <a:headEnd/>
              <a:tailEnd/>
            </a:ln>
          </p:spPr>
          <p:txBody>
            <a:bodyPr wrap="square">
              <a:spAutoFit/>
            </a:bodyPr>
            <a:lstStyle/>
            <a:p>
              <a:pPr>
                <a:lnSpc>
                  <a:spcPct val="150000"/>
                </a:lnSpc>
              </a:pP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9" name="组合 58"/>
          <p:cNvGrpSpPr/>
          <p:nvPr/>
        </p:nvGrpSpPr>
        <p:grpSpPr>
          <a:xfrm>
            <a:off x="0" y="0"/>
            <a:ext cx="12192000" cy="1017640"/>
            <a:chOff x="0" y="0"/>
            <a:chExt cx="12192000" cy="1017640"/>
          </a:xfrm>
        </p:grpSpPr>
        <p:sp>
          <p:nvSpPr>
            <p:cNvPr id="60" name="矩形 59"/>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62" name="图片 61"/>
            <p:cNvPicPr>
              <a:picLocks noChangeAspect="1"/>
            </p:cNvPicPr>
            <p:nvPr/>
          </p:nvPicPr>
          <p:blipFill rotWithShape="1">
            <a:blip r:embed="rId3"/>
            <a:srcRect l="8493" b="19086"/>
            <a:stretch/>
          </p:blipFill>
          <p:spPr>
            <a:xfrm>
              <a:off x="0" y="198084"/>
              <a:ext cx="3488562" cy="819556"/>
            </a:xfrm>
            <a:prstGeom prst="rect">
              <a:avLst/>
            </a:prstGeom>
          </p:spPr>
        </p:pic>
      </p:grpSp>
      <p:sp>
        <p:nvSpPr>
          <p:cNvPr id="34" name="文本框 33"/>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812762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69"/>
          <p:cNvSpPr>
            <a:spLocks/>
          </p:cNvSpPr>
          <p:nvPr/>
        </p:nvSpPr>
        <p:spPr bwMode="auto">
          <a:xfrm rot="5400000">
            <a:off x="3772206" y="3840527"/>
            <a:ext cx="1481138" cy="565150"/>
          </a:xfrm>
          <a:custGeom>
            <a:avLst/>
            <a:gdLst>
              <a:gd name="T0" fmla="*/ 465 w 933"/>
              <a:gd name="T1" fmla="*/ 356 h 356"/>
              <a:gd name="T2" fmla="*/ 0 w 933"/>
              <a:gd name="T3" fmla="*/ 178 h 356"/>
              <a:gd name="T4" fmla="*/ 465 w 933"/>
              <a:gd name="T5" fmla="*/ 0 h 356"/>
              <a:gd name="T6" fmla="*/ 933 w 933"/>
              <a:gd name="T7" fmla="*/ 178 h 356"/>
              <a:gd name="T8" fmla="*/ 465 w 933"/>
              <a:gd name="T9" fmla="*/ 356 h 356"/>
            </a:gdLst>
            <a:ahLst/>
            <a:cxnLst>
              <a:cxn ang="0">
                <a:pos x="T0" y="T1"/>
              </a:cxn>
              <a:cxn ang="0">
                <a:pos x="T2" y="T3"/>
              </a:cxn>
              <a:cxn ang="0">
                <a:pos x="T4" y="T5"/>
              </a:cxn>
              <a:cxn ang="0">
                <a:pos x="T6" y="T7"/>
              </a:cxn>
              <a:cxn ang="0">
                <a:pos x="T8" y="T9"/>
              </a:cxn>
            </a:cxnLst>
            <a:rect l="0" t="0" r="r" b="b"/>
            <a:pathLst>
              <a:path w="933" h="356">
                <a:moveTo>
                  <a:pt x="465" y="356"/>
                </a:moveTo>
                <a:lnTo>
                  <a:pt x="0" y="178"/>
                </a:lnTo>
                <a:lnTo>
                  <a:pt x="465" y="0"/>
                </a:lnTo>
                <a:lnTo>
                  <a:pt x="933" y="178"/>
                </a:lnTo>
                <a:lnTo>
                  <a:pt x="465" y="356"/>
                </a:lnTo>
                <a:close/>
              </a:path>
            </a:pathLst>
          </a:custGeom>
          <a:solidFill>
            <a:schemeClr val="tx1"/>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1" name="Freeform 70"/>
          <p:cNvSpPr>
            <a:spLocks/>
          </p:cNvSpPr>
          <p:nvPr/>
        </p:nvSpPr>
        <p:spPr bwMode="auto">
          <a:xfrm rot="5400000">
            <a:off x="3632506" y="3240452"/>
            <a:ext cx="738188" cy="1022350"/>
          </a:xfrm>
          <a:custGeom>
            <a:avLst/>
            <a:gdLst>
              <a:gd name="T0" fmla="*/ 465 w 465"/>
              <a:gd name="T1" fmla="*/ 178 h 644"/>
              <a:gd name="T2" fmla="*/ 0 w 465"/>
              <a:gd name="T3" fmla="*/ 0 h 644"/>
              <a:gd name="T4" fmla="*/ 0 w 465"/>
              <a:gd name="T5" fmla="*/ 364 h 644"/>
              <a:gd name="T6" fmla="*/ 465 w 465"/>
              <a:gd name="T7" fmla="*/ 644 h 644"/>
              <a:gd name="T8" fmla="*/ 465 w 465"/>
              <a:gd name="T9" fmla="*/ 178 h 644"/>
            </a:gdLst>
            <a:ahLst/>
            <a:cxnLst>
              <a:cxn ang="0">
                <a:pos x="T0" y="T1"/>
              </a:cxn>
              <a:cxn ang="0">
                <a:pos x="T2" y="T3"/>
              </a:cxn>
              <a:cxn ang="0">
                <a:pos x="T4" y="T5"/>
              </a:cxn>
              <a:cxn ang="0">
                <a:pos x="T6" y="T7"/>
              </a:cxn>
              <a:cxn ang="0">
                <a:pos x="T8" y="T9"/>
              </a:cxn>
            </a:cxnLst>
            <a:rect l="0" t="0" r="r" b="b"/>
            <a:pathLst>
              <a:path w="465" h="644">
                <a:moveTo>
                  <a:pt x="465" y="178"/>
                </a:moveTo>
                <a:lnTo>
                  <a:pt x="0" y="0"/>
                </a:lnTo>
                <a:lnTo>
                  <a:pt x="0" y="364"/>
                </a:lnTo>
                <a:lnTo>
                  <a:pt x="465" y="644"/>
                </a:lnTo>
                <a:lnTo>
                  <a:pt x="465" y="178"/>
                </a:lnTo>
                <a:close/>
              </a:path>
            </a:pathLst>
          </a:custGeom>
          <a:solidFill>
            <a:srgbClr val="EDE8DD"/>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2" name="Freeform 71"/>
          <p:cNvSpPr>
            <a:spLocks/>
          </p:cNvSpPr>
          <p:nvPr/>
        </p:nvSpPr>
        <p:spPr bwMode="auto">
          <a:xfrm rot="5400000">
            <a:off x="3630125" y="3981021"/>
            <a:ext cx="742950" cy="1022350"/>
          </a:xfrm>
          <a:custGeom>
            <a:avLst/>
            <a:gdLst>
              <a:gd name="T0" fmla="*/ 0 w 468"/>
              <a:gd name="T1" fmla="*/ 178 h 644"/>
              <a:gd name="T2" fmla="*/ 468 w 468"/>
              <a:gd name="T3" fmla="*/ 0 h 644"/>
              <a:gd name="T4" fmla="*/ 468 w 468"/>
              <a:gd name="T5" fmla="*/ 364 h 644"/>
              <a:gd name="T6" fmla="*/ 0 w 468"/>
              <a:gd name="T7" fmla="*/ 644 h 644"/>
              <a:gd name="T8" fmla="*/ 0 w 468"/>
              <a:gd name="T9" fmla="*/ 178 h 644"/>
            </a:gdLst>
            <a:ahLst/>
            <a:cxnLst>
              <a:cxn ang="0">
                <a:pos x="T0" y="T1"/>
              </a:cxn>
              <a:cxn ang="0">
                <a:pos x="T2" y="T3"/>
              </a:cxn>
              <a:cxn ang="0">
                <a:pos x="T4" y="T5"/>
              </a:cxn>
              <a:cxn ang="0">
                <a:pos x="T6" y="T7"/>
              </a:cxn>
              <a:cxn ang="0">
                <a:pos x="T8" y="T9"/>
              </a:cxn>
            </a:cxnLst>
            <a:rect l="0" t="0" r="r" b="b"/>
            <a:pathLst>
              <a:path w="468" h="644">
                <a:moveTo>
                  <a:pt x="0" y="178"/>
                </a:moveTo>
                <a:lnTo>
                  <a:pt x="468" y="0"/>
                </a:lnTo>
                <a:lnTo>
                  <a:pt x="468" y="364"/>
                </a:lnTo>
                <a:lnTo>
                  <a:pt x="0" y="644"/>
                </a:lnTo>
                <a:lnTo>
                  <a:pt x="0" y="178"/>
                </a:lnTo>
                <a:close/>
              </a:path>
            </a:pathLst>
          </a:custGeom>
          <a:solidFill>
            <a:srgbClr val="EDE8DD"/>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3" name="Freeform 72"/>
          <p:cNvSpPr>
            <a:spLocks/>
          </p:cNvSpPr>
          <p:nvPr/>
        </p:nvSpPr>
        <p:spPr bwMode="auto">
          <a:xfrm rot="5400000">
            <a:off x="4279412" y="3944509"/>
            <a:ext cx="2371725" cy="355600"/>
          </a:xfrm>
          <a:custGeom>
            <a:avLst/>
            <a:gdLst>
              <a:gd name="T0" fmla="*/ 746 w 1494"/>
              <a:gd name="T1" fmla="*/ 224 h 224"/>
              <a:gd name="T2" fmla="*/ 0 w 1494"/>
              <a:gd name="T3" fmla="*/ 112 h 224"/>
              <a:gd name="T4" fmla="*/ 746 w 1494"/>
              <a:gd name="T5" fmla="*/ 0 h 224"/>
              <a:gd name="T6" fmla="*/ 1494 w 1494"/>
              <a:gd name="T7" fmla="*/ 112 h 224"/>
              <a:gd name="T8" fmla="*/ 746 w 1494"/>
              <a:gd name="T9" fmla="*/ 224 h 224"/>
            </a:gdLst>
            <a:ahLst/>
            <a:cxnLst>
              <a:cxn ang="0">
                <a:pos x="T0" y="T1"/>
              </a:cxn>
              <a:cxn ang="0">
                <a:pos x="T2" y="T3"/>
              </a:cxn>
              <a:cxn ang="0">
                <a:pos x="T4" y="T5"/>
              </a:cxn>
              <a:cxn ang="0">
                <a:pos x="T6" y="T7"/>
              </a:cxn>
              <a:cxn ang="0">
                <a:pos x="T8" y="T9"/>
              </a:cxn>
            </a:cxnLst>
            <a:rect l="0" t="0" r="r" b="b"/>
            <a:pathLst>
              <a:path w="1494" h="224">
                <a:moveTo>
                  <a:pt x="746" y="224"/>
                </a:moveTo>
                <a:lnTo>
                  <a:pt x="0" y="112"/>
                </a:lnTo>
                <a:lnTo>
                  <a:pt x="746" y="0"/>
                </a:lnTo>
                <a:lnTo>
                  <a:pt x="1494" y="112"/>
                </a:lnTo>
                <a:lnTo>
                  <a:pt x="746" y="224"/>
                </a:lnTo>
                <a:close/>
              </a:path>
            </a:pathLst>
          </a:custGeom>
          <a:solidFill>
            <a:schemeClr val="tx1"/>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4" name="Freeform 73"/>
          <p:cNvSpPr>
            <a:spLocks/>
          </p:cNvSpPr>
          <p:nvPr/>
        </p:nvSpPr>
        <p:spPr bwMode="auto">
          <a:xfrm rot="5400000">
            <a:off x="4382600" y="3038046"/>
            <a:ext cx="1184275" cy="981075"/>
          </a:xfrm>
          <a:custGeom>
            <a:avLst/>
            <a:gdLst>
              <a:gd name="T0" fmla="*/ 746 w 746"/>
              <a:gd name="T1" fmla="*/ 112 h 618"/>
              <a:gd name="T2" fmla="*/ 0 w 746"/>
              <a:gd name="T3" fmla="*/ 0 h 618"/>
              <a:gd name="T4" fmla="*/ 0 w 746"/>
              <a:gd name="T5" fmla="*/ 394 h 618"/>
              <a:gd name="T6" fmla="*/ 746 w 746"/>
              <a:gd name="T7" fmla="*/ 618 h 618"/>
              <a:gd name="T8" fmla="*/ 746 w 746"/>
              <a:gd name="T9" fmla="*/ 112 h 618"/>
            </a:gdLst>
            <a:ahLst/>
            <a:cxnLst>
              <a:cxn ang="0">
                <a:pos x="T0" y="T1"/>
              </a:cxn>
              <a:cxn ang="0">
                <a:pos x="T2" y="T3"/>
              </a:cxn>
              <a:cxn ang="0">
                <a:pos x="T4" y="T5"/>
              </a:cxn>
              <a:cxn ang="0">
                <a:pos x="T6" y="T7"/>
              </a:cxn>
              <a:cxn ang="0">
                <a:pos x="T8" y="T9"/>
              </a:cxn>
            </a:cxnLst>
            <a:rect l="0" t="0" r="r" b="b"/>
            <a:pathLst>
              <a:path w="746" h="618">
                <a:moveTo>
                  <a:pt x="746" y="112"/>
                </a:moveTo>
                <a:lnTo>
                  <a:pt x="0" y="0"/>
                </a:lnTo>
                <a:lnTo>
                  <a:pt x="0" y="394"/>
                </a:lnTo>
                <a:lnTo>
                  <a:pt x="746" y="618"/>
                </a:lnTo>
                <a:lnTo>
                  <a:pt x="746" y="112"/>
                </a:lnTo>
                <a:close/>
              </a:path>
            </a:pathLst>
          </a:custGeom>
          <a:solidFill>
            <a:srgbClr val="D2CCBA"/>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5" name="Freeform 74"/>
          <p:cNvSpPr>
            <a:spLocks/>
          </p:cNvSpPr>
          <p:nvPr/>
        </p:nvSpPr>
        <p:spPr bwMode="auto">
          <a:xfrm rot="5400000">
            <a:off x="4379425" y="4223908"/>
            <a:ext cx="1187450" cy="981075"/>
          </a:xfrm>
          <a:custGeom>
            <a:avLst/>
            <a:gdLst>
              <a:gd name="T0" fmla="*/ 0 w 748"/>
              <a:gd name="T1" fmla="*/ 112 h 618"/>
              <a:gd name="T2" fmla="*/ 748 w 748"/>
              <a:gd name="T3" fmla="*/ 0 h 618"/>
              <a:gd name="T4" fmla="*/ 748 w 748"/>
              <a:gd name="T5" fmla="*/ 394 h 618"/>
              <a:gd name="T6" fmla="*/ 0 w 748"/>
              <a:gd name="T7" fmla="*/ 618 h 618"/>
              <a:gd name="T8" fmla="*/ 0 w 748"/>
              <a:gd name="T9" fmla="*/ 112 h 618"/>
            </a:gdLst>
            <a:ahLst/>
            <a:cxnLst>
              <a:cxn ang="0">
                <a:pos x="T0" y="T1"/>
              </a:cxn>
              <a:cxn ang="0">
                <a:pos x="T2" y="T3"/>
              </a:cxn>
              <a:cxn ang="0">
                <a:pos x="T4" y="T5"/>
              </a:cxn>
              <a:cxn ang="0">
                <a:pos x="T6" y="T7"/>
              </a:cxn>
              <a:cxn ang="0">
                <a:pos x="T8" y="T9"/>
              </a:cxn>
            </a:cxnLst>
            <a:rect l="0" t="0" r="r" b="b"/>
            <a:pathLst>
              <a:path w="748" h="618">
                <a:moveTo>
                  <a:pt x="0" y="112"/>
                </a:moveTo>
                <a:lnTo>
                  <a:pt x="748" y="0"/>
                </a:lnTo>
                <a:lnTo>
                  <a:pt x="748" y="394"/>
                </a:lnTo>
                <a:lnTo>
                  <a:pt x="0" y="618"/>
                </a:lnTo>
                <a:lnTo>
                  <a:pt x="0" y="112"/>
                </a:lnTo>
                <a:close/>
              </a:path>
            </a:pathLst>
          </a:custGeom>
          <a:solidFill>
            <a:srgbClr val="D2CCBA"/>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6" name="Freeform 75"/>
          <p:cNvSpPr>
            <a:spLocks/>
          </p:cNvSpPr>
          <p:nvPr/>
        </p:nvSpPr>
        <p:spPr bwMode="auto">
          <a:xfrm rot="5400000">
            <a:off x="6795600" y="3841320"/>
            <a:ext cx="1481138" cy="563563"/>
          </a:xfrm>
          <a:custGeom>
            <a:avLst/>
            <a:gdLst>
              <a:gd name="T0" fmla="*/ 465 w 933"/>
              <a:gd name="T1" fmla="*/ 0 h 355"/>
              <a:gd name="T2" fmla="*/ 0 w 933"/>
              <a:gd name="T3" fmla="*/ 177 h 355"/>
              <a:gd name="T4" fmla="*/ 465 w 933"/>
              <a:gd name="T5" fmla="*/ 355 h 355"/>
              <a:gd name="T6" fmla="*/ 933 w 933"/>
              <a:gd name="T7" fmla="*/ 177 h 355"/>
              <a:gd name="T8" fmla="*/ 465 w 933"/>
              <a:gd name="T9" fmla="*/ 0 h 355"/>
            </a:gdLst>
            <a:ahLst/>
            <a:cxnLst>
              <a:cxn ang="0">
                <a:pos x="T0" y="T1"/>
              </a:cxn>
              <a:cxn ang="0">
                <a:pos x="T2" y="T3"/>
              </a:cxn>
              <a:cxn ang="0">
                <a:pos x="T4" y="T5"/>
              </a:cxn>
              <a:cxn ang="0">
                <a:pos x="T6" y="T7"/>
              </a:cxn>
              <a:cxn ang="0">
                <a:pos x="T8" y="T9"/>
              </a:cxn>
            </a:cxnLst>
            <a:rect l="0" t="0" r="r" b="b"/>
            <a:pathLst>
              <a:path w="933" h="355">
                <a:moveTo>
                  <a:pt x="465" y="0"/>
                </a:moveTo>
                <a:lnTo>
                  <a:pt x="0" y="177"/>
                </a:lnTo>
                <a:lnTo>
                  <a:pt x="465" y="355"/>
                </a:lnTo>
                <a:lnTo>
                  <a:pt x="933" y="177"/>
                </a:lnTo>
                <a:lnTo>
                  <a:pt x="465" y="0"/>
                </a:lnTo>
                <a:close/>
              </a:path>
            </a:pathLst>
          </a:custGeom>
          <a:solidFill>
            <a:schemeClr val="tx1"/>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7" name="Freeform 76"/>
          <p:cNvSpPr>
            <a:spLocks/>
          </p:cNvSpPr>
          <p:nvPr/>
        </p:nvSpPr>
        <p:spPr bwMode="auto">
          <a:xfrm rot="5400000">
            <a:off x="7680631" y="3240452"/>
            <a:ext cx="738188" cy="1022350"/>
          </a:xfrm>
          <a:custGeom>
            <a:avLst/>
            <a:gdLst>
              <a:gd name="T0" fmla="*/ 465 w 465"/>
              <a:gd name="T1" fmla="*/ 467 h 644"/>
              <a:gd name="T2" fmla="*/ 0 w 465"/>
              <a:gd name="T3" fmla="*/ 644 h 644"/>
              <a:gd name="T4" fmla="*/ 0 w 465"/>
              <a:gd name="T5" fmla="*/ 280 h 644"/>
              <a:gd name="T6" fmla="*/ 465 w 465"/>
              <a:gd name="T7" fmla="*/ 0 h 644"/>
              <a:gd name="T8" fmla="*/ 465 w 465"/>
              <a:gd name="T9" fmla="*/ 467 h 644"/>
            </a:gdLst>
            <a:ahLst/>
            <a:cxnLst>
              <a:cxn ang="0">
                <a:pos x="T0" y="T1"/>
              </a:cxn>
              <a:cxn ang="0">
                <a:pos x="T2" y="T3"/>
              </a:cxn>
              <a:cxn ang="0">
                <a:pos x="T4" y="T5"/>
              </a:cxn>
              <a:cxn ang="0">
                <a:pos x="T6" y="T7"/>
              </a:cxn>
              <a:cxn ang="0">
                <a:pos x="T8" y="T9"/>
              </a:cxn>
            </a:cxnLst>
            <a:rect l="0" t="0" r="r" b="b"/>
            <a:pathLst>
              <a:path w="465" h="644">
                <a:moveTo>
                  <a:pt x="465" y="467"/>
                </a:moveTo>
                <a:lnTo>
                  <a:pt x="0" y="644"/>
                </a:lnTo>
                <a:lnTo>
                  <a:pt x="0" y="280"/>
                </a:lnTo>
                <a:lnTo>
                  <a:pt x="465" y="0"/>
                </a:lnTo>
                <a:lnTo>
                  <a:pt x="465" y="467"/>
                </a:lnTo>
                <a:close/>
              </a:path>
            </a:pathLst>
          </a:custGeom>
          <a:solidFill>
            <a:srgbClr val="EDE8DD"/>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8" name="Freeform 77"/>
          <p:cNvSpPr>
            <a:spLocks/>
          </p:cNvSpPr>
          <p:nvPr/>
        </p:nvSpPr>
        <p:spPr bwMode="auto">
          <a:xfrm rot="5400000">
            <a:off x="7678250" y="3981021"/>
            <a:ext cx="742950" cy="1022350"/>
          </a:xfrm>
          <a:custGeom>
            <a:avLst/>
            <a:gdLst>
              <a:gd name="T0" fmla="*/ 0 w 468"/>
              <a:gd name="T1" fmla="*/ 467 h 644"/>
              <a:gd name="T2" fmla="*/ 468 w 468"/>
              <a:gd name="T3" fmla="*/ 644 h 644"/>
              <a:gd name="T4" fmla="*/ 468 w 468"/>
              <a:gd name="T5" fmla="*/ 280 h 644"/>
              <a:gd name="T6" fmla="*/ 0 w 468"/>
              <a:gd name="T7" fmla="*/ 0 h 644"/>
              <a:gd name="T8" fmla="*/ 0 w 468"/>
              <a:gd name="T9" fmla="*/ 467 h 644"/>
            </a:gdLst>
            <a:ahLst/>
            <a:cxnLst>
              <a:cxn ang="0">
                <a:pos x="T0" y="T1"/>
              </a:cxn>
              <a:cxn ang="0">
                <a:pos x="T2" y="T3"/>
              </a:cxn>
              <a:cxn ang="0">
                <a:pos x="T4" y="T5"/>
              </a:cxn>
              <a:cxn ang="0">
                <a:pos x="T6" y="T7"/>
              </a:cxn>
              <a:cxn ang="0">
                <a:pos x="T8" y="T9"/>
              </a:cxn>
            </a:cxnLst>
            <a:rect l="0" t="0" r="r" b="b"/>
            <a:pathLst>
              <a:path w="468" h="644">
                <a:moveTo>
                  <a:pt x="0" y="467"/>
                </a:moveTo>
                <a:lnTo>
                  <a:pt x="468" y="644"/>
                </a:lnTo>
                <a:lnTo>
                  <a:pt x="468" y="280"/>
                </a:lnTo>
                <a:lnTo>
                  <a:pt x="0" y="0"/>
                </a:lnTo>
                <a:lnTo>
                  <a:pt x="0" y="467"/>
                </a:lnTo>
                <a:close/>
              </a:path>
            </a:pathLst>
          </a:custGeom>
          <a:solidFill>
            <a:srgbClr val="EDE8DD"/>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19" name="Freeform 78"/>
          <p:cNvSpPr>
            <a:spLocks/>
          </p:cNvSpPr>
          <p:nvPr/>
        </p:nvSpPr>
        <p:spPr bwMode="auto">
          <a:xfrm rot="5400000">
            <a:off x="5400187" y="3944509"/>
            <a:ext cx="2371725" cy="355600"/>
          </a:xfrm>
          <a:custGeom>
            <a:avLst/>
            <a:gdLst>
              <a:gd name="T0" fmla="*/ 746 w 1494"/>
              <a:gd name="T1" fmla="*/ 0 h 224"/>
              <a:gd name="T2" fmla="*/ 0 w 1494"/>
              <a:gd name="T3" fmla="*/ 111 h 224"/>
              <a:gd name="T4" fmla="*/ 746 w 1494"/>
              <a:gd name="T5" fmla="*/ 224 h 224"/>
              <a:gd name="T6" fmla="*/ 1494 w 1494"/>
              <a:gd name="T7" fmla="*/ 111 h 224"/>
              <a:gd name="T8" fmla="*/ 746 w 1494"/>
              <a:gd name="T9" fmla="*/ 0 h 224"/>
            </a:gdLst>
            <a:ahLst/>
            <a:cxnLst>
              <a:cxn ang="0">
                <a:pos x="T0" y="T1"/>
              </a:cxn>
              <a:cxn ang="0">
                <a:pos x="T2" y="T3"/>
              </a:cxn>
              <a:cxn ang="0">
                <a:pos x="T4" y="T5"/>
              </a:cxn>
              <a:cxn ang="0">
                <a:pos x="T6" y="T7"/>
              </a:cxn>
              <a:cxn ang="0">
                <a:pos x="T8" y="T9"/>
              </a:cxn>
            </a:cxnLst>
            <a:rect l="0" t="0" r="r" b="b"/>
            <a:pathLst>
              <a:path w="1494" h="224">
                <a:moveTo>
                  <a:pt x="746" y="0"/>
                </a:moveTo>
                <a:lnTo>
                  <a:pt x="0" y="111"/>
                </a:lnTo>
                <a:lnTo>
                  <a:pt x="746" y="224"/>
                </a:lnTo>
                <a:lnTo>
                  <a:pt x="1494" y="111"/>
                </a:lnTo>
                <a:lnTo>
                  <a:pt x="746" y="0"/>
                </a:lnTo>
                <a:close/>
              </a:path>
            </a:pathLst>
          </a:custGeom>
          <a:solidFill>
            <a:schemeClr val="tx1"/>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20" name="Freeform 79"/>
          <p:cNvSpPr>
            <a:spLocks/>
          </p:cNvSpPr>
          <p:nvPr/>
        </p:nvSpPr>
        <p:spPr bwMode="auto">
          <a:xfrm rot="5400000">
            <a:off x="6484450" y="3038046"/>
            <a:ext cx="1184275" cy="981075"/>
          </a:xfrm>
          <a:custGeom>
            <a:avLst/>
            <a:gdLst>
              <a:gd name="T0" fmla="*/ 746 w 746"/>
              <a:gd name="T1" fmla="*/ 506 h 617"/>
              <a:gd name="T2" fmla="*/ 0 w 746"/>
              <a:gd name="T3" fmla="*/ 617 h 617"/>
              <a:gd name="T4" fmla="*/ 0 w 746"/>
              <a:gd name="T5" fmla="*/ 224 h 617"/>
              <a:gd name="T6" fmla="*/ 746 w 746"/>
              <a:gd name="T7" fmla="*/ 0 h 617"/>
              <a:gd name="T8" fmla="*/ 746 w 746"/>
              <a:gd name="T9" fmla="*/ 506 h 617"/>
            </a:gdLst>
            <a:ahLst/>
            <a:cxnLst>
              <a:cxn ang="0">
                <a:pos x="T0" y="T1"/>
              </a:cxn>
              <a:cxn ang="0">
                <a:pos x="T2" y="T3"/>
              </a:cxn>
              <a:cxn ang="0">
                <a:pos x="T4" y="T5"/>
              </a:cxn>
              <a:cxn ang="0">
                <a:pos x="T6" y="T7"/>
              </a:cxn>
              <a:cxn ang="0">
                <a:pos x="T8" y="T9"/>
              </a:cxn>
            </a:cxnLst>
            <a:rect l="0" t="0" r="r" b="b"/>
            <a:pathLst>
              <a:path w="746" h="617">
                <a:moveTo>
                  <a:pt x="746" y="506"/>
                </a:moveTo>
                <a:lnTo>
                  <a:pt x="0" y="617"/>
                </a:lnTo>
                <a:lnTo>
                  <a:pt x="0" y="224"/>
                </a:lnTo>
                <a:lnTo>
                  <a:pt x="746" y="0"/>
                </a:lnTo>
                <a:lnTo>
                  <a:pt x="746" y="506"/>
                </a:lnTo>
                <a:close/>
              </a:path>
            </a:pathLst>
          </a:custGeom>
          <a:solidFill>
            <a:srgbClr val="D2CCBA"/>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21" name="Freeform 80"/>
          <p:cNvSpPr>
            <a:spLocks/>
          </p:cNvSpPr>
          <p:nvPr/>
        </p:nvSpPr>
        <p:spPr bwMode="auto">
          <a:xfrm rot="5400000">
            <a:off x="6482863" y="4223908"/>
            <a:ext cx="1187450" cy="981075"/>
          </a:xfrm>
          <a:custGeom>
            <a:avLst/>
            <a:gdLst>
              <a:gd name="T0" fmla="*/ 0 w 748"/>
              <a:gd name="T1" fmla="*/ 506 h 617"/>
              <a:gd name="T2" fmla="*/ 748 w 748"/>
              <a:gd name="T3" fmla="*/ 617 h 617"/>
              <a:gd name="T4" fmla="*/ 748 w 748"/>
              <a:gd name="T5" fmla="*/ 224 h 617"/>
              <a:gd name="T6" fmla="*/ 0 w 748"/>
              <a:gd name="T7" fmla="*/ 0 h 617"/>
              <a:gd name="T8" fmla="*/ 0 w 748"/>
              <a:gd name="T9" fmla="*/ 506 h 617"/>
            </a:gdLst>
            <a:ahLst/>
            <a:cxnLst>
              <a:cxn ang="0">
                <a:pos x="T0" y="T1"/>
              </a:cxn>
              <a:cxn ang="0">
                <a:pos x="T2" y="T3"/>
              </a:cxn>
              <a:cxn ang="0">
                <a:pos x="T4" y="T5"/>
              </a:cxn>
              <a:cxn ang="0">
                <a:pos x="T6" y="T7"/>
              </a:cxn>
              <a:cxn ang="0">
                <a:pos x="T8" y="T9"/>
              </a:cxn>
            </a:cxnLst>
            <a:rect l="0" t="0" r="r" b="b"/>
            <a:pathLst>
              <a:path w="748" h="617">
                <a:moveTo>
                  <a:pt x="0" y="506"/>
                </a:moveTo>
                <a:lnTo>
                  <a:pt x="748" y="617"/>
                </a:lnTo>
                <a:lnTo>
                  <a:pt x="748" y="224"/>
                </a:lnTo>
                <a:lnTo>
                  <a:pt x="0" y="0"/>
                </a:lnTo>
                <a:lnTo>
                  <a:pt x="0" y="506"/>
                </a:lnTo>
                <a:close/>
              </a:path>
            </a:pathLst>
          </a:custGeom>
          <a:solidFill>
            <a:srgbClr val="D2CCBA"/>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22" name="Freeform 81"/>
          <p:cNvSpPr>
            <a:spLocks/>
          </p:cNvSpPr>
          <p:nvPr/>
        </p:nvSpPr>
        <p:spPr bwMode="auto">
          <a:xfrm rot="5400000">
            <a:off x="5204131" y="2795952"/>
            <a:ext cx="1630363" cy="1019175"/>
          </a:xfrm>
          <a:custGeom>
            <a:avLst/>
            <a:gdLst>
              <a:gd name="T0" fmla="*/ 1027 w 1027"/>
              <a:gd name="T1" fmla="*/ 641 h 641"/>
              <a:gd name="T2" fmla="*/ 0 w 1027"/>
              <a:gd name="T3" fmla="*/ 532 h 641"/>
              <a:gd name="T4" fmla="*/ 0 w 1027"/>
              <a:gd name="T5" fmla="*/ 111 h 641"/>
              <a:gd name="T6" fmla="*/ 1027 w 1027"/>
              <a:gd name="T7" fmla="*/ 0 h 641"/>
              <a:gd name="T8" fmla="*/ 1027 w 1027"/>
              <a:gd name="T9" fmla="*/ 641 h 641"/>
            </a:gdLst>
            <a:ahLst/>
            <a:cxnLst>
              <a:cxn ang="0">
                <a:pos x="T0" y="T1"/>
              </a:cxn>
              <a:cxn ang="0">
                <a:pos x="T2" y="T3"/>
              </a:cxn>
              <a:cxn ang="0">
                <a:pos x="T4" y="T5"/>
              </a:cxn>
              <a:cxn ang="0">
                <a:pos x="T6" y="T7"/>
              </a:cxn>
              <a:cxn ang="0">
                <a:pos x="T8" y="T9"/>
              </a:cxn>
            </a:cxnLst>
            <a:rect l="0" t="0" r="r" b="b"/>
            <a:pathLst>
              <a:path w="1027" h="641">
                <a:moveTo>
                  <a:pt x="1027" y="641"/>
                </a:moveTo>
                <a:lnTo>
                  <a:pt x="0" y="532"/>
                </a:lnTo>
                <a:lnTo>
                  <a:pt x="0" y="111"/>
                </a:lnTo>
                <a:lnTo>
                  <a:pt x="1027" y="0"/>
                </a:lnTo>
                <a:lnTo>
                  <a:pt x="1027" y="641"/>
                </a:lnTo>
                <a:close/>
              </a:path>
            </a:pathLst>
          </a:custGeom>
          <a:solidFill>
            <a:srgbClr val="B0A68E"/>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23" name="Freeform 82"/>
          <p:cNvSpPr>
            <a:spLocks/>
          </p:cNvSpPr>
          <p:nvPr/>
        </p:nvSpPr>
        <p:spPr bwMode="auto">
          <a:xfrm rot="5400000">
            <a:off x="5202544" y="4427902"/>
            <a:ext cx="1633537" cy="1019175"/>
          </a:xfrm>
          <a:custGeom>
            <a:avLst/>
            <a:gdLst>
              <a:gd name="T0" fmla="*/ 0 w 1029"/>
              <a:gd name="T1" fmla="*/ 641 h 641"/>
              <a:gd name="T2" fmla="*/ 1029 w 1029"/>
              <a:gd name="T3" fmla="*/ 532 h 641"/>
              <a:gd name="T4" fmla="*/ 1029 w 1029"/>
              <a:gd name="T5" fmla="*/ 111 h 641"/>
              <a:gd name="T6" fmla="*/ 0 w 1029"/>
              <a:gd name="T7" fmla="*/ 0 h 641"/>
              <a:gd name="T8" fmla="*/ 0 w 1029"/>
              <a:gd name="T9" fmla="*/ 641 h 641"/>
            </a:gdLst>
            <a:ahLst/>
            <a:cxnLst>
              <a:cxn ang="0">
                <a:pos x="T0" y="T1"/>
              </a:cxn>
              <a:cxn ang="0">
                <a:pos x="T2" y="T3"/>
              </a:cxn>
              <a:cxn ang="0">
                <a:pos x="T4" y="T5"/>
              </a:cxn>
              <a:cxn ang="0">
                <a:pos x="T6" y="T7"/>
              </a:cxn>
              <a:cxn ang="0">
                <a:pos x="T8" y="T9"/>
              </a:cxn>
            </a:cxnLst>
            <a:rect l="0" t="0" r="r" b="b"/>
            <a:pathLst>
              <a:path w="1029" h="641">
                <a:moveTo>
                  <a:pt x="0" y="641"/>
                </a:moveTo>
                <a:lnTo>
                  <a:pt x="1029" y="532"/>
                </a:lnTo>
                <a:lnTo>
                  <a:pt x="1029" y="111"/>
                </a:lnTo>
                <a:lnTo>
                  <a:pt x="0" y="0"/>
                </a:lnTo>
                <a:lnTo>
                  <a:pt x="0" y="641"/>
                </a:lnTo>
                <a:close/>
              </a:path>
            </a:pathLst>
          </a:custGeom>
          <a:solidFill>
            <a:srgbClr val="B0A68E"/>
          </a:solidFill>
          <a:ln>
            <a:noFill/>
          </a:ln>
        </p:spPr>
        <p:txBody>
          <a:bodyPr/>
          <a:lstStyle/>
          <a:p>
            <a:pPr eaLnBrk="1" fontAlgn="auto" hangingPunct="1">
              <a:spcBef>
                <a:spcPts val="0"/>
              </a:spcBef>
              <a:spcAft>
                <a:spcPts val="0"/>
              </a:spcAft>
              <a:defRPr/>
            </a:pPr>
            <a:endParaRPr lang="id-ID">
              <a:latin typeface="Arial" panose="020B0604020202020204" pitchFamily="34" charset="0"/>
              <a:cs typeface="Arial" panose="020B0604020202020204" pitchFamily="34" charset="0"/>
              <a:sym typeface="Arial" panose="020B0604020202020204" pitchFamily="34" charset="0"/>
            </a:endParaRPr>
          </a:p>
        </p:txBody>
      </p:sp>
      <p:sp>
        <p:nvSpPr>
          <p:cNvPr id="65556" name="Freeform 83"/>
          <p:cNvSpPr>
            <a:spLocks/>
          </p:cNvSpPr>
          <p:nvPr/>
        </p:nvSpPr>
        <p:spPr bwMode="auto">
          <a:xfrm rot="5400000">
            <a:off x="8183075" y="3750833"/>
            <a:ext cx="12700" cy="742950"/>
          </a:xfrm>
          <a:custGeom>
            <a:avLst/>
            <a:gdLst>
              <a:gd name="T0" fmla="*/ 12700 w 8"/>
              <a:gd name="T1" fmla="*/ 742950 h 468"/>
              <a:gd name="T2" fmla="*/ 0 w 8"/>
              <a:gd name="T3" fmla="*/ 742950 h 468"/>
              <a:gd name="T4" fmla="*/ 0 w 8"/>
              <a:gd name="T5" fmla="*/ 3175 h 468"/>
              <a:gd name="T6" fmla="*/ 4763 w 8"/>
              <a:gd name="T7" fmla="*/ 0 h 468"/>
              <a:gd name="T8" fmla="*/ 12700 w 8"/>
              <a:gd name="T9" fmla="*/ 3175 h 468"/>
              <a:gd name="T10" fmla="*/ 12700 w 8"/>
              <a:gd name="T11" fmla="*/ 742950 h 4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68">
                <a:moveTo>
                  <a:pt x="8" y="468"/>
                </a:moveTo>
                <a:lnTo>
                  <a:pt x="0" y="468"/>
                </a:lnTo>
                <a:lnTo>
                  <a:pt x="0" y="2"/>
                </a:lnTo>
                <a:lnTo>
                  <a:pt x="3" y="0"/>
                </a:lnTo>
                <a:lnTo>
                  <a:pt x="8" y="2"/>
                </a:lnTo>
                <a:lnTo>
                  <a:pt x="8" y="468"/>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57" name="Freeform 84"/>
          <p:cNvSpPr>
            <a:spLocks/>
          </p:cNvSpPr>
          <p:nvPr/>
        </p:nvSpPr>
        <p:spPr bwMode="auto">
          <a:xfrm rot="5400000">
            <a:off x="7157550" y="3720670"/>
            <a:ext cx="12700" cy="803275"/>
          </a:xfrm>
          <a:custGeom>
            <a:avLst/>
            <a:gdLst>
              <a:gd name="T0" fmla="*/ 12700 w 8"/>
              <a:gd name="T1" fmla="*/ 803275 h 506"/>
              <a:gd name="T2" fmla="*/ 0 w 8"/>
              <a:gd name="T3" fmla="*/ 803275 h 506"/>
              <a:gd name="T4" fmla="*/ 0 w 8"/>
              <a:gd name="T5" fmla="*/ 1588 h 506"/>
              <a:gd name="T6" fmla="*/ 4763 w 8"/>
              <a:gd name="T7" fmla="*/ 0 h 506"/>
              <a:gd name="T8" fmla="*/ 12700 w 8"/>
              <a:gd name="T9" fmla="*/ 1588 h 506"/>
              <a:gd name="T10" fmla="*/ 12700 w 8"/>
              <a:gd name="T11" fmla="*/ 803275 h 5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506">
                <a:moveTo>
                  <a:pt x="8" y="506"/>
                </a:moveTo>
                <a:lnTo>
                  <a:pt x="0" y="506"/>
                </a:lnTo>
                <a:lnTo>
                  <a:pt x="0" y="1"/>
                </a:lnTo>
                <a:lnTo>
                  <a:pt x="3" y="0"/>
                </a:lnTo>
                <a:lnTo>
                  <a:pt x="8" y="1"/>
                </a:lnTo>
                <a:lnTo>
                  <a:pt x="8" y="506"/>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58" name="Freeform 85"/>
          <p:cNvSpPr>
            <a:spLocks/>
          </p:cNvSpPr>
          <p:nvPr/>
        </p:nvSpPr>
        <p:spPr bwMode="auto">
          <a:xfrm rot="5400000">
            <a:off x="3855550" y="3750833"/>
            <a:ext cx="12700" cy="742950"/>
          </a:xfrm>
          <a:custGeom>
            <a:avLst/>
            <a:gdLst>
              <a:gd name="T0" fmla="*/ 12700 w 8"/>
              <a:gd name="T1" fmla="*/ 0 h 468"/>
              <a:gd name="T2" fmla="*/ 0 w 8"/>
              <a:gd name="T3" fmla="*/ 0 h 468"/>
              <a:gd name="T4" fmla="*/ 0 w 8"/>
              <a:gd name="T5" fmla="*/ 741363 h 468"/>
              <a:gd name="T6" fmla="*/ 4763 w 8"/>
              <a:gd name="T7" fmla="*/ 742950 h 468"/>
              <a:gd name="T8" fmla="*/ 12700 w 8"/>
              <a:gd name="T9" fmla="*/ 741363 h 468"/>
              <a:gd name="T10" fmla="*/ 12700 w 8"/>
              <a:gd name="T11" fmla="*/ 0 h 4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68">
                <a:moveTo>
                  <a:pt x="8" y="0"/>
                </a:moveTo>
                <a:lnTo>
                  <a:pt x="0" y="0"/>
                </a:lnTo>
                <a:lnTo>
                  <a:pt x="0" y="467"/>
                </a:lnTo>
                <a:lnTo>
                  <a:pt x="3" y="468"/>
                </a:lnTo>
                <a:lnTo>
                  <a:pt x="8" y="467"/>
                </a:lnTo>
                <a:lnTo>
                  <a:pt x="8"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59" name="Freeform 86"/>
          <p:cNvSpPr>
            <a:spLocks/>
          </p:cNvSpPr>
          <p:nvPr/>
        </p:nvSpPr>
        <p:spPr bwMode="auto">
          <a:xfrm rot="5400000">
            <a:off x="4877900" y="3720670"/>
            <a:ext cx="12700" cy="803275"/>
          </a:xfrm>
          <a:custGeom>
            <a:avLst/>
            <a:gdLst>
              <a:gd name="T0" fmla="*/ 12700 w 8"/>
              <a:gd name="T1" fmla="*/ 0 h 506"/>
              <a:gd name="T2" fmla="*/ 0 w 8"/>
              <a:gd name="T3" fmla="*/ 0 h 506"/>
              <a:gd name="T4" fmla="*/ 0 w 8"/>
              <a:gd name="T5" fmla="*/ 800100 h 506"/>
              <a:gd name="T6" fmla="*/ 4763 w 8"/>
              <a:gd name="T7" fmla="*/ 803275 h 506"/>
              <a:gd name="T8" fmla="*/ 12700 w 8"/>
              <a:gd name="T9" fmla="*/ 800100 h 506"/>
              <a:gd name="T10" fmla="*/ 12700 w 8"/>
              <a:gd name="T11" fmla="*/ 0 h 5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506">
                <a:moveTo>
                  <a:pt x="8" y="0"/>
                </a:moveTo>
                <a:lnTo>
                  <a:pt x="0" y="0"/>
                </a:lnTo>
                <a:lnTo>
                  <a:pt x="0" y="504"/>
                </a:lnTo>
                <a:lnTo>
                  <a:pt x="3" y="506"/>
                </a:lnTo>
                <a:lnTo>
                  <a:pt x="8" y="504"/>
                </a:lnTo>
                <a:lnTo>
                  <a:pt x="8"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0" name="Freeform 87"/>
          <p:cNvSpPr>
            <a:spLocks/>
          </p:cNvSpPr>
          <p:nvPr/>
        </p:nvSpPr>
        <p:spPr bwMode="auto">
          <a:xfrm rot="5400000">
            <a:off x="6012963" y="3612720"/>
            <a:ext cx="12700" cy="1019175"/>
          </a:xfrm>
          <a:custGeom>
            <a:avLst/>
            <a:gdLst>
              <a:gd name="T0" fmla="*/ 12700 w 8"/>
              <a:gd name="T1" fmla="*/ 1016000 h 641"/>
              <a:gd name="T2" fmla="*/ 4763 w 8"/>
              <a:gd name="T3" fmla="*/ 1017588 h 641"/>
              <a:gd name="T4" fmla="*/ 0 w 8"/>
              <a:gd name="T5" fmla="*/ 1016000 h 641"/>
              <a:gd name="T6" fmla="*/ 0 w 8"/>
              <a:gd name="T7" fmla="*/ 0 h 641"/>
              <a:gd name="T8" fmla="*/ 4763 w 8"/>
              <a:gd name="T9" fmla="*/ 0 h 641"/>
              <a:gd name="T10" fmla="*/ 12700 w 8"/>
              <a:gd name="T11" fmla="*/ 0 h 641"/>
              <a:gd name="T12" fmla="*/ 12700 w 8"/>
              <a:gd name="T13" fmla="*/ 1016000 h 64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641">
                <a:moveTo>
                  <a:pt x="8" y="640"/>
                </a:moveTo>
                <a:lnTo>
                  <a:pt x="3" y="641"/>
                </a:lnTo>
                <a:lnTo>
                  <a:pt x="0" y="640"/>
                </a:lnTo>
                <a:lnTo>
                  <a:pt x="0" y="0"/>
                </a:lnTo>
                <a:lnTo>
                  <a:pt x="3" y="0"/>
                </a:lnTo>
                <a:lnTo>
                  <a:pt x="8" y="0"/>
                </a:lnTo>
                <a:lnTo>
                  <a:pt x="8" y="64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1" name="Freeform 88"/>
          <p:cNvSpPr>
            <a:spLocks/>
          </p:cNvSpPr>
          <p:nvPr/>
        </p:nvSpPr>
        <p:spPr bwMode="auto">
          <a:xfrm rot="5400000">
            <a:off x="7593319" y="3896089"/>
            <a:ext cx="1481138" cy="454025"/>
          </a:xfrm>
          <a:custGeom>
            <a:avLst/>
            <a:gdLst>
              <a:gd name="T0" fmla="*/ 738188 w 933"/>
              <a:gd name="T1" fmla="*/ 0 h 285"/>
              <a:gd name="T2" fmla="*/ 0 w 933"/>
              <a:gd name="T3" fmla="*/ 444500 h 285"/>
              <a:gd name="T4" fmla="*/ 0 w 933"/>
              <a:gd name="T5" fmla="*/ 452438 h 285"/>
              <a:gd name="T6" fmla="*/ 738188 w 933"/>
              <a:gd name="T7" fmla="*/ 15875 h 285"/>
              <a:gd name="T8" fmla="*/ 1481138 w 933"/>
              <a:gd name="T9" fmla="*/ 452438 h 285"/>
              <a:gd name="T10" fmla="*/ 1481138 w 933"/>
              <a:gd name="T11" fmla="*/ 444500 h 285"/>
              <a:gd name="T12" fmla="*/ 738188 w 933"/>
              <a:gd name="T13" fmla="*/ 0 h 2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33" h="285">
                <a:moveTo>
                  <a:pt x="465" y="0"/>
                </a:moveTo>
                <a:lnTo>
                  <a:pt x="0" y="280"/>
                </a:lnTo>
                <a:lnTo>
                  <a:pt x="0" y="285"/>
                </a:lnTo>
                <a:lnTo>
                  <a:pt x="465" y="10"/>
                </a:lnTo>
                <a:lnTo>
                  <a:pt x="933" y="285"/>
                </a:lnTo>
                <a:lnTo>
                  <a:pt x="933" y="280"/>
                </a:lnTo>
                <a:lnTo>
                  <a:pt x="465"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2" name="Freeform 89"/>
          <p:cNvSpPr>
            <a:spLocks/>
          </p:cNvSpPr>
          <p:nvPr/>
        </p:nvSpPr>
        <p:spPr bwMode="auto">
          <a:xfrm rot="5400000">
            <a:off x="6941650" y="3977845"/>
            <a:ext cx="1481138" cy="290513"/>
          </a:xfrm>
          <a:custGeom>
            <a:avLst/>
            <a:gdLst>
              <a:gd name="T0" fmla="*/ 0 w 933"/>
              <a:gd name="T1" fmla="*/ 290513 h 183"/>
              <a:gd name="T2" fmla="*/ 733425 w 933"/>
              <a:gd name="T3" fmla="*/ 11113 h 183"/>
              <a:gd name="T4" fmla="*/ 746125 w 933"/>
              <a:gd name="T5" fmla="*/ 11113 h 183"/>
              <a:gd name="T6" fmla="*/ 1481138 w 933"/>
              <a:gd name="T7" fmla="*/ 290513 h 183"/>
              <a:gd name="T8" fmla="*/ 1481138 w 933"/>
              <a:gd name="T9" fmla="*/ 282575 h 183"/>
              <a:gd name="T10" fmla="*/ 746125 w 933"/>
              <a:gd name="T11" fmla="*/ 0 h 183"/>
              <a:gd name="T12" fmla="*/ 733425 w 933"/>
              <a:gd name="T13" fmla="*/ 0 h 183"/>
              <a:gd name="T14" fmla="*/ 0 w 933"/>
              <a:gd name="T15" fmla="*/ 282575 h 183"/>
              <a:gd name="T16" fmla="*/ 0 w 933"/>
              <a:gd name="T17" fmla="*/ 290513 h 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33" h="183">
                <a:moveTo>
                  <a:pt x="0" y="183"/>
                </a:moveTo>
                <a:lnTo>
                  <a:pt x="462" y="7"/>
                </a:lnTo>
                <a:lnTo>
                  <a:pt x="470" y="7"/>
                </a:lnTo>
                <a:lnTo>
                  <a:pt x="933" y="183"/>
                </a:lnTo>
                <a:lnTo>
                  <a:pt x="933" y="178"/>
                </a:lnTo>
                <a:lnTo>
                  <a:pt x="470" y="0"/>
                </a:lnTo>
                <a:lnTo>
                  <a:pt x="462" y="0"/>
                </a:lnTo>
                <a:lnTo>
                  <a:pt x="0" y="178"/>
                </a:lnTo>
                <a:lnTo>
                  <a:pt x="0" y="183"/>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3" name="Freeform 90"/>
          <p:cNvSpPr>
            <a:spLocks/>
          </p:cNvSpPr>
          <p:nvPr/>
        </p:nvSpPr>
        <p:spPr bwMode="auto">
          <a:xfrm rot="5400000">
            <a:off x="6197112" y="3938159"/>
            <a:ext cx="2371725" cy="368300"/>
          </a:xfrm>
          <a:custGeom>
            <a:avLst/>
            <a:gdLst>
              <a:gd name="T0" fmla="*/ 1184275 w 1494"/>
              <a:gd name="T1" fmla="*/ 0 h 232"/>
              <a:gd name="T2" fmla="*/ 0 w 1494"/>
              <a:gd name="T3" fmla="*/ 355600 h 232"/>
              <a:gd name="T4" fmla="*/ 0 w 1494"/>
              <a:gd name="T5" fmla="*/ 368300 h 232"/>
              <a:gd name="T6" fmla="*/ 1184275 w 1494"/>
              <a:gd name="T7" fmla="*/ 15875 h 232"/>
              <a:gd name="T8" fmla="*/ 2371725 w 1494"/>
              <a:gd name="T9" fmla="*/ 368300 h 232"/>
              <a:gd name="T10" fmla="*/ 2371725 w 1494"/>
              <a:gd name="T11" fmla="*/ 355600 h 232"/>
              <a:gd name="T12" fmla="*/ 1184275 w 1494"/>
              <a:gd name="T13" fmla="*/ 0 h 2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94" h="232">
                <a:moveTo>
                  <a:pt x="746" y="0"/>
                </a:moveTo>
                <a:lnTo>
                  <a:pt x="0" y="224"/>
                </a:lnTo>
                <a:lnTo>
                  <a:pt x="0" y="232"/>
                </a:lnTo>
                <a:lnTo>
                  <a:pt x="746" y="10"/>
                </a:lnTo>
                <a:lnTo>
                  <a:pt x="1494" y="232"/>
                </a:lnTo>
                <a:lnTo>
                  <a:pt x="1494" y="224"/>
                </a:lnTo>
                <a:lnTo>
                  <a:pt x="746"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4" name="Freeform 91"/>
          <p:cNvSpPr>
            <a:spLocks/>
          </p:cNvSpPr>
          <p:nvPr/>
        </p:nvSpPr>
        <p:spPr bwMode="auto">
          <a:xfrm rot="5400000">
            <a:off x="5497025" y="4025471"/>
            <a:ext cx="2371725" cy="193675"/>
          </a:xfrm>
          <a:custGeom>
            <a:avLst/>
            <a:gdLst>
              <a:gd name="T0" fmla="*/ 1179513 w 1494"/>
              <a:gd name="T1" fmla="*/ 0 h 122"/>
              <a:gd name="T2" fmla="*/ 0 w 1494"/>
              <a:gd name="T3" fmla="*/ 179388 h 122"/>
              <a:gd name="T4" fmla="*/ 0 w 1494"/>
              <a:gd name="T5" fmla="*/ 193675 h 122"/>
              <a:gd name="T6" fmla="*/ 1179513 w 1494"/>
              <a:gd name="T7" fmla="*/ 17463 h 122"/>
              <a:gd name="T8" fmla="*/ 1192213 w 1494"/>
              <a:gd name="T9" fmla="*/ 17463 h 122"/>
              <a:gd name="T10" fmla="*/ 2371725 w 1494"/>
              <a:gd name="T11" fmla="*/ 193675 h 122"/>
              <a:gd name="T12" fmla="*/ 2371725 w 1494"/>
              <a:gd name="T13" fmla="*/ 179388 h 122"/>
              <a:gd name="T14" fmla="*/ 1192213 w 1494"/>
              <a:gd name="T15" fmla="*/ 0 h 122"/>
              <a:gd name="T16" fmla="*/ 1179513 w 1494"/>
              <a:gd name="T17" fmla="*/ 0 h 1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94" h="122">
                <a:moveTo>
                  <a:pt x="743" y="0"/>
                </a:moveTo>
                <a:lnTo>
                  <a:pt x="0" y="113"/>
                </a:lnTo>
                <a:lnTo>
                  <a:pt x="0" y="122"/>
                </a:lnTo>
                <a:lnTo>
                  <a:pt x="743" y="11"/>
                </a:lnTo>
                <a:lnTo>
                  <a:pt x="751" y="11"/>
                </a:lnTo>
                <a:lnTo>
                  <a:pt x="1494" y="122"/>
                </a:lnTo>
                <a:lnTo>
                  <a:pt x="1494" y="113"/>
                </a:lnTo>
                <a:lnTo>
                  <a:pt x="751" y="0"/>
                </a:lnTo>
                <a:lnTo>
                  <a:pt x="743"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5" name="Freeform 92"/>
          <p:cNvSpPr>
            <a:spLocks/>
          </p:cNvSpPr>
          <p:nvPr/>
        </p:nvSpPr>
        <p:spPr bwMode="auto">
          <a:xfrm rot="5400000">
            <a:off x="2976869" y="3896089"/>
            <a:ext cx="1481138" cy="454025"/>
          </a:xfrm>
          <a:custGeom>
            <a:avLst/>
            <a:gdLst>
              <a:gd name="T0" fmla="*/ 738188 w 933"/>
              <a:gd name="T1" fmla="*/ 452438 h 285"/>
              <a:gd name="T2" fmla="*/ 0 w 933"/>
              <a:gd name="T3" fmla="*/ 7938 h 285"/>
              <a:gd name="T4" fmla="*/ 0 w 933"/>
              <a:gd name="T5" fmla="*/ 0 h 285"/>
              <a:gd name="T6" fmla="*/ 738188 w 933"/>
              <a:gd name="T7" fmla="*/ 436563 h 285"/>
              <a:gd name="T8" fmla="*/ 1481138 w 933"/>
              <a:gd name="T9" fmla="*/ 0 h 285"/>
              <a:gd name="T10" fmla="*/ 1481138 w 933"/>
              <a:gd name="T11" fmla="*/ 7938 h 285"/>
              <a:gd name="T12" fmla="*/ 738188 w 933"/>
              <a:gd name="T13" fmla="*/ 452438 h 2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33" h="285">
                <a:moveTo>
                  <a:pt x="465" y="285"/>
                </a:moveTo>
                <a:lnTo>
                  <a:pt x="0" y="5"/>
                </a:lnTo>
                <a:lnTo>
                  <a:pt x="0" y="0"/>
                </a:lnTo>
                <a:lnTo>
                  <a:pt x="465" y="275"/>
                </a:lnTo>
                <a:lnTo>
                  <a:pt x="933" y="0"/>
                </a:lnTo>
                <a:lnTo>
                  <a:pt x="933" y="5"/>
                </a:lnTo>
                <a:lnTo>
                  <a:pt x="465" y="285"/>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6" name="Freeform 93"/>
          <p:cNvSpPr>
            <a:spLocks/>
          </p:cNvSpPr>
          <p:nvPr/>
        </p:nvSpPr>
        <p:spPr bwMode="auto">
          <a:xfrm rot="5400000">
            <a:off x="3626950" y="3977845"/>
            <a:ext cx="1481138" cy="290513"/>
          </a:xfrm>
          <a:custGeom>
            <a:avLst/>
            <a:gdLst>
              <a:gd name="T0" fmla="*/ 0 w 933"/>
              <a:gd name="T1" fmla="*/ 0 h 183"/>
              <a:gd name="T2" fmla="*/ 733425 w 933"/>
              <a:gd name="T3" fmla="*/ 279400 h 183"/>
              <a:gd name="T4" fmla="*/ 746125 w 933"/>
              <a:gd name="T5" fmla="*/ 279400 h 183"/>
              <a:gd name="T6" fmla="*/ 1481138 w 933"/>
              <a:gd name="T7" fmla="*/ 0 h 183"/>
              <a:gd name="T8" fmla="*/ 1481138 w 933"/>
              <a:gd name="T9" fmla="*/ 7938 h 183"/>
              <a:gd name="T10" fmla="*/ 746125 w 933"/>
              <a:gd name="T11" fmla="*/ 290513 h 183"/>
              <a:gd name="T12" fmla="*/ 733425 w 933"/>
              <a:gd name="T13" fmla="*/ 290513 h 183"/>
              <a:gd name="T14" fmla="*/ 0 w 933"/>
              <a:gd name="T15" fmla="*/ 7938 h 183"/>
              <a:gd name="T16" fmla="*/ 0 w 933"/>
              <a:gd name="T17" fmla="*/ 0 h 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33" h="183">
                <a:moveTo>
                  <a:pt x="0" y="0"/>
                </a:moveTo>
                <a:lnTo>
                  <a:pt x="462" y="176"/>
                </a:lnTo>
                <a:lnTo>
                  <a:pt x="470" y="176"/>
                </a:lnTo>
                <a:lnTo>
                  <a:pt x="933" y="0"/>
                </a:lnTo>
                <a:lnTo>
                  <a:pt x="933" y="5"/>
                </a:lnTo>
                <a:lnTo>
                  <a:pt x="470" y="183"/>
                </a:lnTo>
                <a:lnTo>
                  <a:pt x="462" y="183"/>
                </a:lnTo>
                <a:lnTo>
                  <a:pt x="0" y="5"/>
                </a:lnTo>
                <a:lnTo>
                  <a:pt x="0"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7" name="Freeform 94"/>
          <p:cNvSpPr>
            <a:spLocks/>
          </p:cNvSpPr>
          <p:nvPr/>
        </p:nvSpPr>
        <p:spPr bwMode="auto">
          <a:xfrm rot="5400000">
            <a:off x="3481693" y="3937365"/>
            <a:ext cx="2371725" cy="369888"/>
          </a:xfrm>
          <a:custGeom>
            <a:avLst/>
            <a:gdLst>
              <a:gd name="T0" fmla="*/ 1184275 w 1494"/>
              <a:gd name="T1" fmla="*/ 369888 h 233"/>
              <a:gd name="T2" fmla="*/ 0 w 1494"/>
              <a:gd name="T3" fmla="*/ 14288 h 233"/>
              <a:gd name="T4" fmla="*/ 0 w 1494"/>
              <a:gd name="T5" fmla="*/ 0 h 233"/>
              <a:gd name="T6" fmla="*/ 1184275 w 1494"/>
              <a:gd name="T7" fmla="*/ 352425 h 233"/>
              <a:gd name="T8" fmla="*/ 2371725 w 1494"/>
              <a:gd name="T9" fmla="*/ 0 h 233"/>
              <a:gd name="T10" fmla="*/ 2371725 w 1494"/>
              <a:gd name="T11" fmla="*/ 14288 h 233"/>
              <a:gd name="T12" fmla="*/ 1184275 w 1494"/>
              <a:gd name="T13" fmla="*/ 369888 h 23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94" h="233">
                <a:moveTo>
                  <a:pt x="746" y="233"/>
                </a:moveTo>
                <a:lnTo>
                  <a:pt x="0" y="9"/>
                </a:lnTo>
                <a:lnTo>
                  <a:pt x="0" y="0"/>
                </a:lnTo>
                <a:lnTo>
                  <a:pt x="746" y="222"/>
                </a:lnTo>
                <a:lnTo>
                  <a:pt x="1494" y="0"/>
                </a:lnTo>
                <a:lnTo>
                  <a:pt x="1494" y="9"/>
                </a:lnTo>
                <a:lnTo>
                  <a:pt x="746" y="233"/>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8" name="Freeform 95"/>
          <p:cNvSpPr>
            <a:spLocks/>
          </p:cNvSpPr>
          <p:nvPr/>
        </p:nvSpPr>
        <p:spPr bwMode="auto">
          <a:xfrm rot="5400000">
            <a:off x="4182575" y="4025471"/>
            <a:ext cx="2371725" cy="193675"/>
          </a:xfrm>
          <a:custGeom>
            <a:avLst/>
            <a:gdLst>
              <a:gd name="T0" fmla="*/ 1179513 w 1494"/>
              <a:gd name="T1" fmla="*/ 193675 h 122"/>
              <a:gd name="T2" fmla="*/ 0 w 1494"/>
              <a:gd name="T3" fmla="*/ 14288 h 122"/>
              <a:gd name="T4" fmla="*/ 0 w 1494"/>
              <a:gd name="T5" fmla="*/ 0 h 122"/>
              <a:gd name="T6" fmla="*/ 1179513 w 1494"/>
              <a:gd name="T7" fmla="*/ 177800 h 122"/>
              <a:gd name="T8" fmla="*/ 1192213 w 1494"/>
              <a:gd name="T9" fmla="*/ 177800 h 122"/>
              <a:gd name="T10" fmla="*/ 2371725 w 1494"/>
              <a:gd name="T11" fmla="*/ 0 h 122"/>
              <a:gd name="T12" fmla="*/ 2371725 w 1494"/>
              <a:gd name="T13" fmla="*/ 14288 h 122"/>
              <a:gd name="T14" fmla="*/ 1192213 w 1494"/>
              <a:gd name="T15" fmla="*/ 193675 h 122"/>
              <a:gd name="T16" fmla="*/ 1179513 w 1494"/>
              <a:gd name="T17" fmla="*/ 193675 h 1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94" h="122">
                <a:moveTo>
                  <a:pt x="743" y="122"/>
                </a:moveTo>
                <a:lnTo>
                  <a:pt x="0" y="9"/>
                </a:lnTo>
                <a:lnTo>
                  <a:pt x="0" y="0"/>
                </a:lnTo>
                <a:lnTo>
                  <a:pt x="743" y="112"/>
                </a:lnTo>
                <a:lnTo>
                  <a:pt x="751" y="112"/>
                </a:lnTo>
                <a:lnTo>
                  <a:pt x="1494" y="0"/>
                </a:lnTo>
                <a:lnTo>
                  <a:pt x="1494" y="9"/>
                </a:lnTo>
                <a:lnTo>
                  <a:pt x="751" y="122"/>
                </a:lnTo>
                <a:lnTo>
                  <a:pt x="743" y="122"/>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69" name="Freeform 96"/>
          <p:cNvSpPr>
            <a:spLocks/>
          </p:cNvSpPr>
          <p:nvPr/>
        </p:nvSpPr>
        <p:spPr bwMode="auto">
          <a:xfrm rot="5400000">
            <a:off x="4797731" y="4024677"/>
            <a:ext cx="3263900" cy="195262"/>
          </a:xfrm>
          <a:custGeom>
            <a:avLst/>
            <a:gdLst>
              <a:gd name="T0" fmla="*/ 1630363 w 2056"/>
              <a:gd name="T1" fmla="*/ 0 h 123"/>
              <a:gd name="T2" fmla="*/ 0 w 2056"/>
              <a:gd name="T3" fmla="*/ 176213 h 123"/>
              <a:gd name="T4" fmla="*/ 0 w 2056"/>
              <a:gd name="T5" fmla="*/ 195263 h 123"/>
              <a:gd name="T6" fmla="*/ 1630363 w 2056"/>
              <a:gd name="T7" fmla="*/ 22225 h 123"/>
              <a:gd name="T8" fmla="*/ 3263900 w 2056"/>
              <a:gd name="T9" fmla="*/ 195263 h 123"/>
              <a:gd name="T10" fmla="*/ 3263900 w 2056"/>
              <a:gd name="T11" fmla="*/ 176213 h 123"/>
              <a:gd name="T12" fmla="*/ 1630363 w 2056"/>
              <a:gd name="T13" fmla="*/ 0 h 1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56" h="123">
                <a:moveTo>
                  <a:pt x="1027" y="0"/>
                </a:moveTo>
                <a:lnTo>
                  <a:pt x="0" y="111"/>
                </a:lnTo>
                <a:lnTo>
                  <a:pt x="0" y="123"/>
                </a:lnTo>
                <a:lnTo>
                  <a:pt x="1027" y="14"/>
                </a:lnTo>
                <a:lnTo>
                  <a:pt x="2056" y="123"/>
                </a:lnTo>
                <a:lnTo>
                  <a:pt x="2056" y="111"/>
                </a:lnTo>
                <a:lnTo>
                  <a:pt x="1027" y="0"/>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570" name="Freeform 97"/>
          <p:cNvSpPr>
            <a:spLocks/>
          </p:cNvSpPr>
          <p:nvPr/>
        </p:nvSpPr>
        <p:spPr bwMode="auto">
          <a:xfrm rot="5400000">
            <a:off x="3972231" y="4027852"/>
            <a:ext cx="3263900" cy="188912"/>
          </a:xfrm>
          <a:custGeom>
            <a:avLst/>
            <a:gdLst>
              <a:gd name="T0" fmla="*/ 1630363 w 2056"/>
              <a:gd name="T1" fmla="*/ 188913 h 119"/>
              <a:gd name="T2" fmla="*/ 0 w 2056"/>
              <a:gd name="T3" fmla="*/ 15875 h 119"/>
              <a:gd name="T4" fmla="*/ 0 w 2056"/>
              <a:gd name="T5" fmla="*/ 0 h 119"/>
              <a:gd name="T6" fmla="*/ 1630363 w 2056"/>
              <a:gd name="T7" fmla="*/ 165100 h 119"/>
              <a:gd name="T8" fmla="*/ 3263900 w 2056"/>
              <a:gd name="T9" fmla="*/ 0 h 119"/>
              <a:gd name="T10" fmla="*/ 3263900 w 2056"/>
              <a:gd name="T11" fmla="*/ 15875 h 119"/>
              <a:gd name="T12" fmla="*/ 1630363 w 2056"/>
              <a:gd name="T13" fmla="*/ 188913 h 1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56" h="119">
                <a:moveTo>
                  <a:pt x="1027" y="119"/>
                </a:moveTo>
                <a:lnTo>
                  <a:pt x="0" y="10"/>
                </a:lnTo>
                <a:lnTo>
                  <a:pt x="0" y="0"/>
                </a:lnTo>
                <a:lnTo>
                  <a:pt x="1027" y="104"/>
                </a:lnTo>
                <a:lnTo>
                  <a:pt x="2056" y="0"/>
                </a:lnTo>
                <a:lnTo>
                  <a:pt x="2056" y="10"/>
                </a:lnTo>
                <a:lnTo>
                  <a:pt x="1027" y="119"/>
                </a:lnTo>
                <a:close/>
              </a:path>
            </a:pathLst>
          </a:custGeom>
          <a:solidFill>
            <a:schemeClr val="bg1">
              <a:alpha val="25098"/>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4" name="文本框 46"/>
          <p:cNvSpPr txBox="1">
            <a:spLocks noChangeArrowheads="1"/>
          </p:cNvSpPr>
          <p:nvPr/>
        </p:nvSpPr>
        <p:spPr bwMode="auto">
          <a:xfrm>
            <a:off x="1086147" y="2381888"/>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6" name="文本框 49"/>
          <p:cNvSpPr txBox="1">
            <a:spLocks noChangeArrowheads="1"/>
          </p:cNvSpPr>
          <p:nvPr/>
        </p:nvSpPr>
        <p:spPr bwMode="auto">
          <a:xfrm>
            <a:off x="416223" y="2772413"/>
            <a:ext cx="3173389" cy="69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r">
              <a:lnSpc>
                <a:spcPct val="15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文本框 46"/>
          <p:cNvSpPr txBox="1">
            <a:spLocks noChangeArrowheads="1"/>
          </p:cNvSpPr>
          <p:nvPr/>
        </p:nvSpPr>
        <p:spPr bwMode="auto">
          <a:xfrm>
            <a:off x="1059953" y="4578686"/>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文本框 49"/>
          <p:cNvSpPr txBox="1">
            <a:spLocks noChangeArrowheads="1"/>
          </p:cNvSpPr>
          <p:nvPr/>
        </p:nvSpPr>
        <p:spPr bwMode="auto">
          <a:xfrm>
            <a:off x="390029" y="4969211"/>
            <a:ext cx="3173389" cy="69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r">
              <a:lnSpc>
                <a:spcPct val="15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 name="组合 1"/>
          <p:cNvGrpSpPr/>
          <p:nvPr/>
        </p:nvGrpSpPr>
        <p:grpSpPr>
          <a:xfrm>
            <a:off x="7609203" y="2470305"/>
            <a:ext cx="4096080" cy="980070"/>
            <a:chOff x="7679541" y="2104545"/>
            <a:chExt cx="4096080" cy="980070"/>
          </a:xfrm>
        </p:grpSpPr>
        <p:sp>
          <p:nvSpPr>
            <p:cNvPr id="59" name="文本框 46"/>
            <p:cNvSpPr txBox="1">
              <a:spLocks noChangeArrowheads="1"/>
            </p:cNvSpPr>
            <p:nvPr/>
          </p:nvSpPr>
          <p:spPr bwMode="auto">
            <a:xfrm>
              <a:off x="7679541" y="2104545"/>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0" name="文本框 49"/>
            <p:cNvSpPr txBox="1">
              <a:spLocks noChangeArrowheads="1"/>
            </p:cNvSpPr>
            <p:nvPr/>
          </p:nvSpPr>
          <p:spPr bwMode="auto">
            <a:xfrm>
              <a:off x="8567016" y="2385898"/>
              <a:ext cx="3208605" cy="69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5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3" name="文本框 46"/>
          <p:cNvSpPr txBox="1">
            <a:spLocks noChangeArrowheads="1"/>
          </p:cNvSpPr>
          <p:nvPr/>
        </p:nvSpPr>
        <p:spPr bwMode="auto">
          <a:xfrm>
            <a:off x="7609203" y="4711533"/>
            <a:ext cx="251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文本框 49"/>
          <p:cNvSpPr txBox="1">
            <a:spLocks noChangeArrowheads="1"/>
          </p:cNvSpPr>
          <p:nvPr/>
        </p:nvSpPr>
        <p:spPr bwMode="auto">
          <a:xfrm>
            <a:off x="8496678" y="5042150"/>
            <a:ext cx="3208605" cy="69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5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05" name="组合 104"/>
          <p:cNvGrpSpPr/>
          <p:nvPr/>
        </p:nvGrpSpPr>
        <p:grpSpPr>
          <a:xfrm>
            <a:off x="0" y="0"/>
            <a:ext cx="12192000" cy="1017640"/>
            <a:chOff x="0" y="0"/>
            <a:chExt cx="12192000" cy="1017640"/>
          </a:xfrm>
        </p:grpSpPr>
        <p:sp>
          <p:nvSpPr>
            <p:cNvPr id="106" name="矩形 105"/>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07" name="图片 106"/>
            <p:cNvPicPr>
              <a:picLocks noChangeAspect="1"/>
            </p:cNvPicPr>
            <p:nvPr/>
          </p:nvPicPr>
          <p:blipFill rotWithShape="1">
            <a:blip r:embed="rId2"/>
            <a:srcRect l="8493" b="19086"/>
            <a:stretch/>
          </p:blipFill>
          <p:spPr>
            <a:xfrm>
              <a:off x="0" y="198084"/>
              <a:ext cx="3488562" cy="819556"/>
            </a:xfrm>
            <a:prstGeom prst="rect">
              <a:avLst/>
            </a:prstGeom>
          </p:spPr>
        </p:pic>
      </p:grpSp>
      <p:sp>
        <p:nvSpPr>
          <p:cNvPr id="44" name="文本框 43"/>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745700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0" y="892078"/>
            <a:ext cx="4375052" cy="6748749"/>
          </a:xfrm>
          <a:prstGeom prst="rect">
            <a:avLst/>
          </a:prstGeom>
        </p:spPr>
      </p:pic>
      <p:sp>
        <p:nvSpPr>
          <p:cNvPr id="6" name="矩形 5"/>
          <p:cNvSpPr/>
          <p:nvPr/>
        </p:nvSpPr>
        <p:spPr>
          <a:xfrm>
            <a:off x="5661213" y="3065461"/>
            <a:ext cx="6541875" cy="1107996"/>
          </a:xfrm>
          <a:prstGeom prst="rect">
            <a:avLst/>
          </a:prstGeom>
        </p:spPr>
        <p:txBody>
          <a:bodyPr wrap="square">
            <a:spAutoFit/>
          </a:bodyPr>
          <a:lstStyle/>
          <a:p>
            <a:pPr algn="r"/>
            <a:r>
              <a:rPr lang="en-US" altLang="zh-CN"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【PART.03】</a:t>
            </a:r>
            <a:endParaRPr lang="zh-CN" altLang="en-US"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矩形 6"/>
          <p:cNvSpPr/>
          <p:nvPr/>
        </p:nvSpPr>
        <p:spPr>
          <a:xfrm>
            <a:off x="6275224" y="4987177"/>
            <a:ext cx="5350109" cy="1061829"/>
          </a:xfrm>
          <a:prstGeom prst="rect">
            <a:avLst/>
          </a:prstGeom>
        </p:spPr>
        <p:txBody>
          <a:bodyPr wrap="square">
            <a:spAutoFit/>
          </a:bodyPr>
          <a:lstStyle/>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a:t>
            </a:r>
          </a:p>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incidunt in. Morbi mattis mattis erat, quis rutrum arcu</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文本框 7"/>
          <p:cNvSpPr txBox="1"/>
          <p:nvPr/>
        </p:nvSpPr>
        <p:spPr>
          <a:xfrm>
            <a:off x="6430296" y="4217736"/>
            <a:ext cx="5324168" cy="707886"/>
          </a:xfrm>
          <a:prstGeom prst="rect">
            <a:avLst/>
          </a:prstGeom>
          <a:noFill/>
        </p:spPr>
        <p:txBody>
          <a:bodyPr wrap="square" rtlCol="0">
            <a:spAutoFit/>
          </a:bodyPr>
          <a:lstStyle/>
          <a:p>
            <a:pPr algn="r"/>
            <a:r>
              <a:rPr lang="en-US" altLang="zh-CN"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87606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43"/>
          <p:cNvGrpSpPr>
            <a:grpSpLocks/>
          </p:cNvGrpSpPr>
          <p:nvPr/>
        </p:nvGrpSpPr>
        <p:grpSpPr bwMode="auto">
          <a:xfrm>
            <a:off x="2594462" y="1922180"/>
            <a:ext cx="3781370" cy="923223"/>
            <a:chOff x="400884" y="1214416"/>
            <a:chExt cx="2836028" cy="692524"/>
          </a:xfrm>
        </p:grpSpPr>
        <p:sp>
          <p:nvSpPr>
            <p:cNvPr id="7" name="TextBox 19"/>
            <p:cNvSpPr>
              <a:spLocks noChangeArrowheads="1"/>
            </p:cNvSpPr>
            <p:nvPr/>
          </p:nvSpPr>
          <p:spPr bwMode="auto">
            <a:xfrm>
              <a:off x="400884" y="1514464"/>
              <a:ext cx="2836028" cy="39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8" name="矩形 42"/>
            <p:cNvSpPr>
              <a:spLocks noChangeArrowheads="1"/>
            </p:cNvSpPr>
            <p:nvPr/>
          </p:nvSpPr>
          <p:spPr bwMode="auto">
            <a:xfrm>
              <a:off x="1992000" y="1214416"/>
              <a:ext cx="1163588" cy="25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9" name="组合 43"/>
          <p:cNvGrpSpPr>
            <a:grpSpLocks/>
          </p:cNvGrpSpPr>
          <p:nvPr/>
        </p:nvGrpSpPr>
        <p:grpSpPr bwMode="auto">
          <a:xfrm>
            <a:off x="763474" y="3325846"/>
            <a:ext cx="3655886" cy="895399"/>
            <a:chOff x="494997" y="1235287"/>
            <a:chExt cx="2741915" cy="671653"/>
          </a:xfrm>
        </p:grpSpPr>
        <p:sp>
          <p:nvSpPr>
            <p:cNvPr id="10" name="TextBox 19"/>
            <p:cNvSpPr>
              <a:spLocks noChangeArrowheads="1"/>
            </p:cNvSpPr>
            <p:nvPr/>
          </p:nvSpPr>
          <p:spPr bwMode="auto">
            <a:xfrm>
              <a:off x="494997" y="1514464"/>
              <a:ext cx="2741915" cy="39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11" name="矩形 42"/>
            <p:cNvSpPr>
              <a:spLocks noChangeArrowheads="1"/>
            </p:cNvSpPr>
            <p:nvPr/>
          </p:nvSpPr>
          <p:spPr bwMode="auto">
            <a:xfrm>
              <a:off x="1991928" y="1235287"/>
              <a:ext cx="1163588" cy="25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 name="组合 43"/>
          <p:cNvGrpSpPr>
            <a:grpSpLocks/>
          </p:cNvGrpSpPr>
          <p:nvPr/>
        </p:nvGrpSpPr>
        <p:grpSpPr bwMode="auto">
          <a:xfrm>
            <a:off x="5381571" y="4875597"/>
            <a:ext cx="3669201" cy="939394"/>
            <a:chOff x="694240" y="1202286"/>
            <a:chExt cx="2751901" cy="704654"/>
          </a:xfrm>
        </p:grpSpPr>
        <p:sp>
          <p:nvSpPr>
            <p:cNvPr id="13" name="TextBox 19"/>
            <p:cNvSpPr>
              <a:spLocks noChangeArrowheads="1"/>
            </p:cNvSpPr>
            <p:nvPr/>
          </p:nvSpPr>
          <p:spPr bwMode="auto">
            <a:xfrm>
              <a:off x="704226" y="1514464"/>
              <a:ext cx="2741915" cy="39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14" name="矩形 42"/>
            <p:cNvSpPr>
              <a:spLocks noChangeArrowheads="1"/>
            </p:cNvSpPr>
            <p:nvPr/>
          </p:nvSpPr>
          <p:spPr bwMode="auto">
            <a:xfrm>
              <a:off x="694240" y="1202286"/>
              <a:ext cx="1163588" cy="25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5" name="组合 43"/>
          <p:cNvGrpSpPr>
            <a:grpSpLocks/>
          </p:cNvGrpSpPr>
          <p:nvPr/>
        </p:nvGrpSpPr>
        <p:grpSpPr bwMode="auto">
          <a:xfrm>
            <a:off x="7362771" y="3354177"/>
            <a:ext cx="3669201" cy="939394"/>
            <a:chOff x="694240" y="1202286"/>
            <a:chExt cx="2751901" cy="704654"/>
          </a:xfrm>
        </p:grpSpPr>
        <p:sp>
          <p:nvSpPr>
            <p:cNvPr id="16" name="TextBox 19"/>
            <p:cNvSpPr>
              <a:spLocks noChangeArrowheads="1"/>
            </p:cNvSpPr>
            <p:nvPr/>
          </p:nvSpPr>
          <p:spPr bwMode="auto">
            <a:xfrm>
              <a:off x="704226" y="1514464"/>
              <a:ext cx="2741915" cy="39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17" name="矩形 42"/>
            <p:cNvSpPr>
              <a:spLocks noChangeArrowheads="1"/>
            </p:cNvSpPr>
            <p:nvPr/>
          </p:nvSpPr>
          <p:spPr bwMode="auto">
            <a:xfrm>
              <a:off x="694240" y="1202286"/>
              <a:ext cx="1163588" cy="25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 name="六边形 1"/>
          <p:cNvSpPr/>
          <p:nvPr/>
        </p:nvSpPr>
        <p:spPr>
          <a:xfrm rot="16200000">
            <a:off x="6534887" y="2142548"/>
            <a:ext cx="1248139" cy="1132744"/>
          </a:xfrm>
          <a:prstGeom prst="hexagon">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 name="六边形 18"/>
          <p:cNvSpPr/>
          <p:nvPr/>
        </p:nvSpPr>
        <p:spPr>
          <a:xfrm rot="16200000">
            <a:off x="4658253" y="3223704"/>
            <a:ext cx="1248139" cy="1132744"/>
          </a:xfrm>
          <a:prstGeom prst="hexagon">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0" name="六边形 19"/>
          <p:cNvSpPr/>
          <p:nvPr/>
        </p:nvSpPr>
        <p:spPr>
          <a:xfrm rot="16200000">
            <a:off x="5889053" y="3203979"/>
            <a:ext cx="1248139" cy="1132744"/>
          </a:xfrm>
          <a:prstGeom prst="hexagon">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1" name="六边形 20"/>
          <p:cNvSpPr/>
          <p:nvPr/>
        </p:nvSpPr>
        <p:spPr>
          <a:xfrm rot="16200000">
            <a:off x="4041642" y="4263947"/>
            <a:ext cx="1248139" cy="1132744"/>
          </a:xfrm>
          <a:prstGeom prst="hexagon">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Arial" panose="020B0604020202020204" pitchFamily="34" charset="0"/>
              <a:cs typeface="Arial" panose="020B0604020202020204" pitchFamily="34" charset="0"/>
              <a:sym typeface="Arial" panose="020B0604020202020204" pitchFamily="34" charset="0"/>
            </a:endParaRPr>
          </a:p>
        </p:txBody>
      </p:sp>
      <p:grpSp>
        <p:nvGrpSpPr>
          <p:cNvPr id="129" name="组合 128"/>
          <p:cNvGrpSpPr/>
          <p:nvPr/>
        </p:nvGrpSpPr>
        <p:grpSpPr>
          <a:xfrm>
            <a:off x="0" y="0"/>
            <a:ext cx="12192000" cy="1017640"/>
            <a:chOff x="0" y="0"/>
            <a:chExt cx="12192000" cy="1017640"/>
          </a:xfrm>
        </p:grpSpPr>
        <p:sp>
          <p:nvSpPr>
            <p:cNvPr id="130" name="矩形 129"/>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31" name="图片 130"/>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33" name="图片 132"/>
          <p:cNvPicPr>
            <a:picLocks noChangeAspect="1"/>
          </p:cNvPicPr>
          <p:nvPr/>
        </p:nvPicPr>
        <p:blipFill>
          <a:blip r:embed="rId3"/>
          <a:stretch>
            <a:fillRect/>
          </a:stretch>
        </p:blipFill>
        <p:spPr>
          <a:xfrm>
            <a:off x="6799009" y="2234194"/>
            <a:ext cx="847640" cy="847640"/>
          </a:xfrm>
          <a:prstGeom prst="rect">
            <a:avLst/>
          </a:prstGeom>
        </p:spPr>
      </p:pic>
      <p:pic>
        <p:nvPicPr>
          <p:cNvPr id="134" name="图片 133"/>
          <p:cNvPicPr>
            <a:picLocks noChangeAspect="1"/>
          </p:cNvPicPr>
          <p:nvPr/>
        </p:nvPicPr>
        <p:blipFill>
          <a:blip r:embed="rId4"/>
          <a:stretch>
            <a:fillRect/>
          </a:stretch>
        </p:blipFill>
        <p:spPr>
          <a:xfrm>
            <a:off x="4216765" y="4442792"/>
            <a:ext cx="707220" cy="828773"/>
          </a:xfrm>
          <a:prstGeom prst="rect">
            <a:avLst/>
          </a:prstGeom>
        </p:spPr>
      </p:pic>
      <p:pic>
        <p:nvPicPr>
          <p:cNvPr id="135" name="图片 134"/>
          <p:cNvPicPr>
            <a:picLocks noChangeAspect="1"/>
          </p:cNvPicPr>
          <p:nvPr/>
        </p:nvPicPr>
        <p:blipFill>
          <a:blip r:embed="rId5"/>
          <a:stretch>
            <a:fillRect/>
          </a:stretch>
        </p:blipFill>
        <p:spPr>
          <a:xfrm flipH="1">
            <a:off x="4779121" y="3467879"/>
            <a:ext cx="986172" cy="644393"/>
          </a:xfrm>
          <a:prstGeom prst="rect">
            <a:avLst/>
          </a:prstGeom>
        </p:spPr>
      </p:pic>
      <p:pic>
        <p:nvPicPr>
          <p:cNvPr id="136" name="图片 135"/>
          <p:cNvPicPr>
            <a:picLocks noChangeAspect="1"/>
          </p:cNvPicPr>
          <p:nvPr/>
        </p:nvPicPr>
        <p:blipFill>
          <a:blip r:embed="rId6"/>
          <a:stretch>
            <a:fillRect/>
          </a:stretch>
        </p:blipFill>
        <p:spPr>
          <a:xfrm>
            <a:off x="6023712" y="3345823"/>
            <a:ext cx="978819" cy="775893"/>
          </a:xfrm>
          <a:prstGeom prst="rect">
            <a:avLst/>
          </a:prstGeom>
        </p:spPr>
      </p:pic>
      <p:sp>
        <p:nvSpPr>
          <p:cNvPr id="26" name="文本框 25"/>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090771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8"/>
          <p:cNvSpPr>
            <a:spLocks noChangeArrowheads="1"/>
          </p:cNvSpPr>
          <p:nvPr/>
        </p:nvSpPr>
        <p:spPr bwMode="auto">
          <a:xfrm rot="16200000">
            <a:off x="2633097" y="3740523"/>
            <a:ext cx="3461434" cy="724410"/>
          </a:xfrm>
          <a:prstGeom prst="rect">
            <a:avLst/>
          </a:prstGeom>
          <a:solidFill>
            <a:srgbClr val="CFC3A6"/>
          </a:solidFill>
          <a:ln>
            <a:noFill/>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1" name="Rectangle 9"/>
          <p:cNvSpPr>
            <a:spLocks noChangeArrowheads="1"/>
          </p:cNvSpPr>
          <p:nvPr/>
        </p:nvSpPr>
        <p:spPr bwMode="auto">
          <a:xfrm rot="16200000">
            <a:off x="3760452" y="4071791"/>
            <a:ext cx="2789297" cy="734008"/>
          </a:xfrm>
          <a:prstGeom prst="rect">
            <a:avLst/>
          </a:prstGeom>
          <a:solidFill>
            <a:srgbClr val="D2CCBA"/>
          </a:solidFill>
          <a:ln>
            <a:noFill/>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2" name="Rectangle 10"/>
          <p:cNvSpPr>
            <a:spLocks noChangeArrowheads="1"/>
          </p:cNvSpPr>
          <p:nvPr/>
        </p:nvSpPr>
        <p:spPr bwMode="auto">
          <a:xfrm rot="16200000">
            <a:off x="3735572" y="3260427"/>
            <a:ext cx="4421628" cy="724410"/>
          </a:xfrm>
          <a:prstGeom prst="rect">
            <a:avLst/>
          </a:prstGeom>
          <a:solidFill>
            <a:srgbClr val="B0A68E"/>
          </a:solidFill>
          <a:ln>
            <a:noFill/>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3" name="Rectangle 11"/>
          <p:cNvSpPr>
            <a:spLocks noChangeArrowheads="1"/>
          </p:cNvSpPr>
          <p:nvPr/>
        </p:nvSpPr>
        <p:spPr bwMode="auto">
          <a:xfrm rot="16200000">
            <a:off x="5004556" y="3738121"/>
            <a:ext cx="3461437" cy="729213"/>
          </a:xfrm>
          <a:prstGeom prst="rect">
            <a:avLst/>
          </a:prstGeom>
          <a:solidFill>
            <a:srgbClr val="D2CCBA"/>
          </a:solidFill>
          <a:ln>
            <a:noFill/>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4" name="Rectangle 12"/>
          <p:cNvSpPr>
            <a:spLocks noChangeArrowheads="1"/>
          </p:cNvSpPr>
          <p:nvPr/>
        </p:nvSpPr>
        <p:spPr bwMode="auto">
          <a:xfrm rot="16200000">
            <a:off x="5512585" y="3445268"/>
            <a:ext cx="4037550" cy="738803"/>
          </a:xfrm>
          <a:prstGeom prst="rect">
            <a:avLst/>
          </a:prstGeom>
          <a:solidFill>
            <a:srgbClr val="CFC3A6"/>
          </a:solidFill>
          <a:ln>
            <a:noFill/>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6" name="Rectangle 9"/>
          <p:cNvSpPr>
            <a:spLocks/>
          </p:cNvSpPr>
          <p:nvPr/>
        </p:nvSpPr>
        <p:spPr bwMode="auto">
          <a:xfrm rot="16200000">
            <a:off x="2866507" y="5259784"/>
            <a:ext cx="1272208" cy="2419523"/>
          </a:xfrm>
          <a:custGeom>
            <a:avLst/>
            <a:gdLst>
              <a:gd name="T0" fmla="*/ 2 w 954069"/>
              <a:gd name="T1" fmla="*/ 0 h 1814477"/>
              <a:gd name="T2" fmla="*/ 954069 w 954069"/>
              <a:gd name="T3" fmla="*/ 1264019 h 1814477"/>
              <a:gd name="T4" fmla="*/ 954069 w 954069"/>
              <a:gd name="T5" fmla="*/ 1814477 h 1814477"/>
              <a:gd name="T6" fmla="*/ 0 w 954069"/>
              <a:gd name="T7" fmla="*/ 1155577 h 1814477"/>
              <a:gd name="T8" fmla="*/ 2 w 954069"/>
              <a:gd name="T9" fmla="*/ 0 h 1814477"/>
            </a:gdLst>
            <a:ahLst/>
            <a:cxnLst>
              <a:cxn ang="0">
                <a:pos x="T0" y="T1"/>
              </a:cxn>
              <a:cxn ang="0">
                <a:pos x="T2" y="T3"/>
              </a:cxn>
              <a:cxn ang="0">
                <a:pos x="T4" y="T5"/>
              </a:cxn>
              <a:cxn ang="0">
                <a:pos x="T6" y="T7"/>
              </a:cxn>
              <a:cxn ang="0">
                <a:pos x="T8" y="T9"/>
              </a:cxn>
            </a:cxnLst>
            <a:rect l="0" t="0" r="r" b="b"/>
            <a:pathLst>
              <a:path w="954069" h="1814477">
                <a:moveTo>
                  <a:pt x="2" y="0"/>
                </a:moveTo>
                <a:lnTo>
                  <a:pt x="954069" y="1264019"/>
                </a:lnTo>
                <a:lnTo>
                  <a:pt x="954069" y="1814477"/>
                </a:lnTo>
                <a:lnTo>
                  <a:pt x="0" y="1155577"/>
                </a:lnTo>
                <a:cubicBezTo>
                  <a:pt x="1" y="851066"/>
                  <a:pt x="1" y="304511"/>
                  <a:pt x="2" y="0"/>
                </a:cubicBezTo>
                <a:close/>
              </a:path>
            </a:pathLst>
          </a:custGeom>
          <a:solidFill>
            <a:srgbClr val="CFC3A6"/>
          </a:solidFill>
          <a:ln>
            <a:noFill/>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7" name="Rectangle 9"/>
          <p:cNvSpPr>
            <a:spLocks/>
          </p:cNvSpPr>
          <p:nvPr/>
        </p:nvSpPr>
        <p:spPr bwMode="auto">
          <a:xfrm rot="16200000">
            <a:off x="5315082" y="5779780"/>
            <a:ext cx="1272206" cy="1379534"/>
          </a:xfrm>
          <a:custGeom>
            <a:avLst/>
            <a:gdLst>
              <a:gd name="T0" fmla="*/ 0 w 954068"/>
              <a:gd name="T1" fmla="*/ 0 h 1034556"/>
              <a:gd name="T2" fmla="*/ 954068 w 954068"/>
              <a:gd name="T3" fmla="*/ 242046 h 1034556"/>
              <a:gd name="T4" fmla="*/ 954068 w 954068"/>
              <a:gd name="T5" fmla="*/ 792504 h 1034556"/>
              <a:gd name="T6" fmla="*/ 13447 w 954068"/>
              <a:gd name="T7" fmla="*/ 1034556 h 1034556"/>
              <a:gd name="T8" fmla="*/ 0 w 954068"/>
              <a:gd name="T9" fmla="*/ 0 h 1034556"/>
            </a:gdLst>
            <a:ahLst/>
            <a:cxnLst>
              <a:cxn ang="0">
                <a:pos x="T0" y="T1"/>
              </a:cxn>
              <a:cxn ang="0">
                <a:pos x="T2" y="T3"/>
              </a:cxn>
              <a:cxn ang="0">
                <a:pos x="T4" y="T5"/>
              </a:cxn>
              <a:cxn ang="0">
                <a:pos x="T6" y="T7"/>
              </a:cxn>
              <a:cxn ang="0">
                <a:pos x="T8" y="T9"/>
              </a:cxn>
            </a:cxnLst>
            <a:rect l="0" t="0" r="r" b="b"/>
            <a:pathLst>
              <a:path w="954068" h="1034556">
                <a:moveTo>
                  <a:pt x="0" y="0"/>
                </a:moveTo>
                <a:lnTo>
                  <a:pt x="954068" y="242046"/>
                </a:lnTo>
                <a:lnTo>
                  <a:pt x="954068" y="792504"/>
                </a:lnTo>
                <a:lnTo>
                  <a:pt x="13447" y="1034556"/>
                </a:lnTo>
                <a:cubicBezTo>
                  <a:pt x="13447" y="747977"/>
                  <a:pt x="0" y="286579"/>
                  <a:pt x="0" y="0"/>
                </a:cubicBezTo>
                <a:close/>
              </a:path>
            </a:pathLst>
          </a:custGeom>
          <a:solidFill>
            <a:srgbClr val="B0A68E"/>
          </a:solidFill>
          <a:ln>
            <a:noFill/>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8" name="Rectangle 9"/>
          <p:cNvSpPr>
            <a:spLocks/>
          </p:cNvSpPr>
          <p:nvPr/>
        </p:nvSpPr>
        <p:spPr bwMode="auto">
          <a:xfrm rot="5400000" flipH="1">
            <a:off x="7735613" y="5259784"/>
            <a:ext cx="1272208" cy="2419523"/>
          </a:xfrm>
          <a:custGeom>
            <a:avLst/>
            <a:gdLst>
              <a:gd name="T0" fmla="*/ 2 w 954069"/>
              <a:gd name="T1" fmla="*/ 0 h 1814477"/>
              <a:gd name="T2" fmla="*/ 954069 w 954069"/>
              <a:gd name="T3" fmla="*/ 1264019 h 1814477"/>
              <a:gd name="T4" fmla="*/ 954069 w 954069"/>
              <a:gd name="T5" fmla="*/ 1814477 h 1814477"/>
              <a:gd name="T6" fmla="*/ 0 w 954069"/>
              <a:gd name="T7" fmla="*/ 1155577 h 1814477"/>
              <a:gd name="T8" fmla="*/ 2 w 954069"/>
              <a:gd name="T9" fmla="*/ 0 h 1814477"/>
            </a:gdLst>
            <a:ahLst/>
            <a:cxnLst>
              <a:cxn ang="0">
                <a:pos x="T0" y="T1"/>
              </a:cxn>
              <a:cxn ang="0">
                <a:pos x="T2" y="T3"/>
              </a:cxn>
              <a:cxn ang="0">
                <a:pos x="T4" y="T5"/>
              </a:cxn>
              <a:cxn ang="0">
                <a:pos x="T6" y="T7"/>
              </a:cxn>
              <a:cxn ang="0">
                <a:pos x="T8" y="T9"/>
              </a:cxn>
            </a:cxnLst>
            <a:rect l="0" t="0" r="r" b="b"/>
            <a:pathLst>
              <a:path w="954069" h="1814477">
                <a:moveTo>
                  <a:pt x="2" y="0"/>
                </a:moveTo>
                <a:lnTo>
                  <a:pt x="954069" y="1264019"/>
                </a:lnTo>
                <a:lnTo>
                  <a:pt x="954069" y="1814477"/>
                </a:lnTo>
                <a:lnTo>
                  <a:pt x="0" y="1155577"/>
                </a:lnTo>
                <a:cubicBezTo>
                  <a:pt x="1" y="851066"/>
                  <a:pt x="1" y="304511"/>
                  <a:pt x="2" y="0"/>
                </a:cubicBezTo>
                <a:close/>
              </a:path>
            </a:pathLst>
          </a:custGeom>
          <a:solidFill>
            <a:srgbClr val="CFC3A6"/>
          </a:solidFill>
          <a:ln>
            <a:noFill/>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69" name="Rectangle 9"/>
          <p:cNvSpPr>
            <a:spLocks/>
          </p:cNvSpPr>
          <p:nvPr/>
        </p:nvSpPr>
        <p:spPr bwMode="auto">
          <a:xfrm rot="16200000">
            <a:off x="4133480" y="5681163"/>
            <a:ext cx="1236344" cy="1540906"/>
          </a:xfrm>
          <a:custGeom>
            <a:avLst/>
            <a:gdLst>
              <a:gd name="T0" fmla="*/ 0 w 927174"/>
              <a:gd name="T1" fmla="*/ 0 h 1155574"/>
              <a:gd name="T2" fmla="*/ 927174 w 927174"/>
              <a:gd name="T3" fmla="*/ 605116 h 1155574"/>
              <a:gd name="T4" fmla="*/ 927174 w 927174"/>
              <a:gd name="T5" fmla="*/ 1155574 h 1155574"/>
              <a:gd name="T6" fmla="*/ 1 w 927174"/>
              <a:gd name="T7" fmla="*/ 900081 h 1155574"/>
              <a:gd name="T8" fmla="*/ 0 w 927174"/>
              <a:gd name="T9" fmla="*/ 0 h 1155574"/>
            </a:gdLst>
            <a:ahLst/>
            <a:cxnLst>
              <a:cxn ang="0">
                <a:pos x="T0" y="T1"/>
              </a:cxn>
              <a:cxn ang="0">
                <a:pos x="T2" y="T3"/>
              </a:cxn>
              <a:cxn ang="0">
                <a:pos x="T4" y="T5"/>
              </a:cxn>
              <a:cxn ang="0">
                <a:pos x="T6" y="T7"/>
              </a:cxn>
              <a:cxn ang="0">
                <a:pos x="T8" y="T9"/>
              </a:cxn>
            </a:cxnLst>
            <a:rect l="0" t="0" r="r" b="b"/>
            <a:pathLst>
              <a:path w="927174" h="1155574">
                <a:moveTo>
                  <a:pt x="0" y="0"/>
                </a:moveTo>
                <a:lnTo>
                  <a:pt x="927174" y="605116"/>
                </a:lnTo>
                <a:lnTo>
                  <a:pt x="927174" y="1155574"/>
                </a:lnTo>
                <a:lnTo>
                  <a:pt x="1" y="900081"/>
                </a:lnTo>
                <a:cubicBezTo>
                  <a:pt x="1" y="568678"/>
                  <a:pt x="0" y="331403"/>
                  <a:pt x="0" y="0"/>
                </a:cubicBezTo>
                <a:close/>
              </a:path>
            </a:pathLst>
          </a:custGeom>
          <a:solidFill>
            <a:srgbClr val="D2CCBA"/>
          </a:solidFill>
          <a:ln>
            <a:noFill/>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70" name="Rectangle 9"/>
          <p:cNvSpPr>
            <a:spLocks/>
          </p:cNvSpPr>
          <p:nvPr/>
        </p:nvSpPr>
        <p:spPr bwMode="auto">
          <a:xfrm rot="5400000" flipH="1">
            <a:off x="6522948" y="5681161"/>
            <a:ext cx="1236344" cy="1540906"/>
          </a:xfrm>
          <a:custGeom>
            <a:avLst/>
            <a:gdLst>
              <a:gd name="T0" fmla="*/ 0 w 927174"/>
              <a:gd name="T1" fmla="*/ 0 h 1155574"/>
              <a:gd name="T2" fmla="*/ 927174 w 927174"/>
              <a:gd name="T3" fmla="*/ 605116 h 1155574"/>
              <a:gd name="T4" fmla="*/ 927174 w 927174"/>
              <a:gd name="T5" fmla="*/ 1155574 h 1155574"/>
              <a:gd name="T6" fmla="*/ 1 w 927174"/>
              <a:gd name="T7" fmla="*/ 900081 h 1155574"/>
              <a:gd name="T8" fmla="*/ 0 w 927174"/>
              <a:gd name="T9" fmla="*/ 0 h 1155574"/>
            </a:gdLst>
            <a:ahLst/>
            <a:cxnLst>
              <a:cxn ang="0">
                <a:pos x="T0" y="T1"/>
              </a:cxn>
              <a:cxn ang="0">
                <a:pos x="T2" y="T3"/>
              </a:cxn>
              <a:cxn ang="0">
                <a:pos x="T4" y="T5"/>
              </a:cxn>
              <a:cxn ang="0">
                <a:pos x="T6" y="T7"/>
              </a:cxn>
              <a:cxn ang="0">
                <a:pos x="T8" y="T9"/>
              </a:cxn>
            </a:cxnLst>
            <a:rect l="0" t="0" r="r" b="b"/>
            <a:pathLst>
              <a:path w="927174" h="1155574">
                <a:moveTo>
                  <a:pt x="0" y="0"/>
                </a:moveTo>
                <a:lnTo>
                  <a:pt x="927174" y="605116"/>
                </a:lnTo>
                <a:lnTo>
                  <a:pt x="927174" y="1155574"/>
                </a:lnTo>
                <a:lnTo>
                  <a:pt x="1" y="900081"/>
                </a:lnTo>
                <a:cubicBezTo>
                  <a:pt x="1" y="568678"/>
                  <a:pt x="0" y="331403"/>
                  <a:pt x="0" y="0"/>
                </a:cubicBezTo>
                <a:close/>
              </a:path>
            </a:pathLst>
          </a:custGeom>
          <a:solidFill>
            <a:srgbClr val="D2CCBA"/>
          </a:solidFill>
          <a:ln>
            <a:noFill/>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9478" name="矩形 33"/>
          <p:cNvSpPr>
            <a:spLocks noChangeArrowheads="1"/>
          </p:cNvSpPr>
          <p:nvPr/>
        </p:nvSpPr>
        <p:spPr bwMode="auto">
          <a:xfrm>
            <a:off x="3813563" y="2534141"/>
            <a:ext cx="1077384" cy="234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rPr>
              <a:t>01</a:t>
            </a:r>
          </a:p>
        </p:txBody>
      </p:sp>
      <p:sp>
        <p:nvSpPr>
          <p:cNvPr id="19479" name="矩形 34"/>
          <p:cNvSpPr>
            <a:spLocks noChangeArrowheads="1"/>
          </p:cNvSpPr>
          <p:nvPr/>
        </p:nvSpPr>
        <p:spPr bwMode="auto">
          <a:xfrm>
            <a:off x="4617896" y="3188939"/>
            <a:ext cx="1077384" cy="234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rPr>
              <a:t>02</a:t>
            </a:r>
          </a:p>
        </p:txBody>
      </p:sp>
      <p:sp>
        <p:nvSpPr>
          <p:cNvPr id="19480" name="矩形 35"/>
          <p:cNvSpPr>
            <a:spLocks noChangeArrowheads="1"/>
          </p:cNvSpPr>
          <p:nvPr/>
        </p:nvSpPr>
        <p:spPr bwMode="auto">
          <a:xfrm>
            <a:off x="6992796" y="1983058"/>
            <a:ext cx="1075267" cy="234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rPr>
              <a:t>05</a:t>
            </a:r>
          </a:p>
        </p:txBody>
      </p:sp>
      <p:sp>
        <p:nvSpPr>
          <p:cNvPr id="19481" name="矩形 36"/>
          <p:cNvSpPr>
            <a:spLocks noChangeArrowheads="1"/>
          </p:cNvSpPr>
          <p:nvPr/>
        </p:nvSpPr>
        <p:spPr bwMode="auto">
          <a:xfrm>
            <a:off x="5411647" y="1604420"/>
            <a:ext cx="1077384" cy="234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rPr>
              <a:t>03</a:t>
            </a:r>
          </a:p>
        </p:txBody>
      </p:sp>
      <p:sp>
        <p:nvSpPr>
          <p:cNvPr id="19482" name="矩形 37"/>
          <p:cNvSpPr>
            <a:spLocks noChangeArrowheads="1"/>
          </p:cNvSpPr>
          <p:nvPr/>
        </p:nvSpPr>
        <p:spPr bwMode="auto">
          <a:xfrm>
            <a:off x="5411648" y="1562101"/>
            <a:ext cx="1077383" cy="234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4" name="矩形 43"/>
          <p:cNvSpPr/>
          <p:nvPr/>
        </p:nvSpPr>
        <p:spPr>
          <a:xfrm>
            <a:off x="1050067" y="2474298"/>
            <a:ext cx="2730391" cy="738664"/>
          </a:xfrm>
          <a:prstGeom prst="rect">
            <a:avLst/>
          </a:prstGeom>
        </p:spPr>
        <p:txBody>
          <a:bodyPr wrap="square">
            <a:spAutoFit/>
          </a:bodyPr>
          <a:lstStyle/>
          <a:p>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45" name="矩形 44"/>
          <p:cNvSpPr/>
          <p:nvPr/>
        </p:nvSpPr>
        <p:spPr>
          <a:xfrm>
            <a:off x="1047721" y="4089738"/>
            <a:ext cx="2730391" cy="738664"/>
          </a:xfrm>
          <a:prstGeom prst="rect">
            <a:avLst/>
          </a:prstGeom>
        </p:spPr>
        <p:txBody>
          <a:bodyPr wrap="square">
            <a:spAutoFit/>
          </a:bodyPr>
          <a:lstStyle/>
          <a:p>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46" name="矩形 45"/>
          <p:cNvSpPr/>
          <p:nvPr/>
        </p:nvSpPr>
        <p:spPr>
          <a:xfrm>
            <a:off x="8433253" y="2444654"/>
            <a:ext cx="2730391" cy="738664"/>
          </a:xfrm>
          <a:prstGeom prst="rect">
            <a:avLst/>
          </a:prstGeom>
        </p:spPr>
        <p:txBody>
          <a:bodyPr wrap="square">
            <a:spAutoFit/>
          </a:bodyPr>
          <a:lstStyle/>
          <a:p>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47" name="矩形 46"/>
          <p:cNvSpPr/>
          <p:nvPr/>
        </p:nvSpPr>
        <p:spPr>
          <a:xfrm>
            <a:off x="8430907" y="4060094"/>
            <a:ext cx="2730391" cy="738664"/>
          </a:xfrm>
          <a:prstGeom prst="rect">
            <a:avLst/>
          </a:prstGeom>
        </p:spPr>
        <p:txBody>
          <a:bodyPr wrap="square">
            <a:spAutoFit/>
          </a:bodyPr>
          <a:lstStyle/>
          <a:p>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123" name="矩形 36"/>
          <p:cNvSpPr>
            <a:spLocks noChangeArrowheads="1"/>
          </p:cNvSpPr>
          <p:nvPr/>
        </p:nvSpPr>
        <p:spPr bwMode="auto">
          <a:xfrm>
            <a:off x="6152673" y="2591175"/>
            <a:ext cx="1077384" cy="234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dirty="0">
                <a:solidFill>
                  <a:srgbClr val="FFFFFF"/>
                </a:solidFill>
                <a:latin typeface="Arial" panose="020B0604020202020204" pitchFamily="34" charset="0"/>
                <a:cs typeface="Arial" panose="020B0604020202020204" pitchFamily="34" charset="0"/>
                <a:sym typeface="Arial" panose="020B0604020202020204" pitchFamily="34" charset="0"/>
              </a:rPr>
              <a:t>04</a:t>
            </a:r>
          </a:p>
        </p:txBody>
      </p:sp>
      <p:grpSp>
        <p:nvGrpSpPr>
          <p:cNvPr id="164" name="组合 163"/>
          <p:cNvGrpSpPr/>
          <p:nvPr/>
        </p:nvGrpSpPr>
        <p:grpSpPr>
          <a:xfrm>
            <a:off x="0" y="0"/>
            <a:ext cx="12192000" cy="1017640"/>
            <a:chOff x="0" y="0"/>
            <a:chExt cx="12192000" cy="1017640"/>
          </a:xfrm>
        </p:grpSpPr>
        <p:sp>
          <p:nvSpPr>
            <p:cNvPr id="165" name="矩形 164"/>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66" name="图片 165"/>
            <p:cNvPicPr>
              <a:picLocks noChangeAspect="1"/>
            </p:cNvPicPr>
            <p:nvPr/>
          </p:nvPicPr>
          <p:blipFill rotWithShape="1">
            <a:blip r:embed="rId2"/>
            <a:srcRect l="8493" b="19086"/>
            <a:stretch/>
          </p:blipFill>
          <p:spPr>
            <a:xfrm>
              <a:off x="0" y="198084"/>
              <a:ext cx="3488562" cy="819556"/>
            </a:xfrm>
            <a:prstGeom prst="rect">
              <a:avLst/>
            </a:prstGeom>
          </p:spPr>
        </p:pic>
      </p:grpSp>
      <p:sp>
        <p:nvSpPr>
          <p:cNvPr id="26" name="文本框 25"/>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8262940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菱形 7"/>
          <p:cNvSpPr/>
          <p:nvPr/>
        </p:nvSpPr>
        <p:spPr>
          <a:xfrm>
            <a:off x="1238251" y="2833503"/>
            <a:ext cx="2967567" cy="1911349"/>
          </a:xfrm>
          <a:prstGeom prst="diamond">
            <a:avLst/>
          </a:prstGeom>
          <a:solidFill>
            <a:srgbClr val="B0A68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9" name="菱形 8"/>
          <p:cNvSpPr/>
          <p:nvPr/>
        </p:nvSpPr>
        <p:spPr bwMode="auto">
          <a:xfrm>
            <a:off x="3420534" y="2833503"/>
            <a:ext cx="2967567" cy="1911349"/>
          </a:xfrm>
          <a:prstGeom prst="diamond">
            <a:avLst/>
          </a:prstGeom>
          <a:solidFill>
            <a:srgbClr val="D2CCB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latin typeface="Arial" panose="020B0604020202020204" pitchFamily="34" charset="0"/>
              <a:cs typeface="Arial" panose="020B0604020202020204" pitchFamily="34" charset="0"/>
              <a:sym typeface="Arial" panose="020B0604020202020204" pitchFamily="34" charset="0"/>
            </a:endParaRPr>
          </a:p>
        </p:txBody>
      </p:sp>
      <p:grpSp>
        <p:nvGrpSpPr>
          <p:cNvPr id="13" name="组合 24"/>
          <p:cNvGrpSpPr>
            <a:grpSpLocks/>
          </p:cNvGrpSpPr>
          <p:nvPr/>
        </p:nvGrpSpPr>
        <p:grpSpPr bwMode="auto">
          <a:xfrm>
            <a:off x="3318896" y="1653480"/>
            <a:ext cx="3215035" cy="913855"/>
            <a:chOff x="4840879" y="271119"/>
            <a:chExt cx="2086730" cy="825494"/>
          </a:xfrm>
        </p:grpSpPr>
        <p:sp>
          <p:nvSpPr>
            <p:cNvPr id="14" name="矩形 16"/>
            <p:cNvSpPr>
              <a:spLocks noChangeArrowheads="1"/>
            </p:cNvSpPr>
            <p:nvPr/>
          </p:nvSpPr>
          <p:spPr bwMode="auto">
            <a:xfrm>
              <a:off x="5273126" y="271119"/>
              <a:ext cx="1590775" cy="305819"/>
            </a:xfrm>
            <a:prstGeom prst="rect">
              <a:avLst/>
            </a:prstGeom>
            <a:noFill/>
            <a:ln w="9525">
              <a:noFill/>
              <a:miter lim="800000"/>
              <a:headEnd/>
              <a:tailEnd/>
            </a:ln>
          </p:spPr>
          <p:txBody>
            <a:bodyPr>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矩形 17"/>
            <p:cNvSpPr>
              <a:spLocks noChangeArrowheads="1"/>
            </p:cNvSpPr>
            <p:nvPr/>
          </p:nvSpPr>
          <p:spPr bwMode="auto">
            <a:xfrm>
              <a:off x="4840879" y="623983"/>
              <a:ext cx="2086730" cy="472630"/>
            </a:xfrm>
            <a:prstGeom prst="rect">
              <a:avLst/>
            </a:prstGeom>
            <a:noFill/>
            <a:ln w="9525">
              <a:noFill/>
              <a:miter lim="800000"/>
              <a:headEnd/>
              <a:tailEnd/>
            </a:ln>
          </p:spPr>
          <p:txBody>
            <a:bodyPr wrap="square">
              <a:spAutoFit/>
            </a:bodyPr>
            <a:lstStyle/>
            <a:p>
              <a:pPr algn="ct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6" name="菱形 15"/>
          <p:cNvSpPr/>
          <p:nvPr/>
        </p:nvSpPr>
        <p:spPr>
          <a:xfrm>
            <a:off x="5715001" y="2818686"/>
            <a:ext cx="2967567" cy="1911351"/>
          </a:xfrm>
          <a:prstGeom prst="diamond">
            <a:avLst/>
          </a:prstGeom>
          <a:solidFill>
            <a:srgbClr val="B0A68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7" name="菱形 16"/>
          <p:cNvSpPr/>
          <p:nvPr/>
        </p:nvSpPr>
        <p:spPr bwMode="auto">
          <a:xfrm>
            <a:off x="7897285" y="2818686"/>
            <a:ext cx="2967567" cy="1911351"/>
          </a:xfrm>
          <a:prstGeom prst="diamond">
            <a:avLst/>
          </a:prstGeom>
          <a:solidFill>
            <a:srgbClr val="D2CCB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latin typeface="Arial" panose="020B0604020202020204" pitchFamily="34" charset="0"/>
              <a:cs typeface="Arial" panose="020B0604020202020204" pitchFamily="34" charset="0"/>
              <a:sym typeface="Arial" panose="020B0604020202020204" pitchFamily="34" charset="0"/>
            </a:endParaRPr>
          </a:p>
        </p:txBody>
      </p:sp>
      <p:grpSp>
        <p:nvGrpSpPr>
          <p:cNvPr id="28" name="组合 24"/>
          <p:cNvGrpSpPr>
            <a:grpSpLocks/>
          </p:cNvGrpSpPr>
          <p:nvPr/>
        </p:nvGrpSpPr>
        <p:grpSpPr bwMode="auto">
          <a:xfrm>
            <a:off x="7753738" y="1642105"/>
            <a:ext cx="3163404" cy="913855"/>
            <a:chOff x="4874390" y="271119"/>
            <a:chExt cx="2053219" cy="825494"/>
          </a:xfrm>
        </p:grpSpPr>
        <p:sp>
          <p:nvSpPr>
            <p:cNvPr id="29" name="矩形 16"/>
            <p:cNvSpPr>
              <a:spLocks noChangeArrowheads="1"/>
            </p:cNvSpPr>
            <p:nvPr/>
          </p:nvSpPr>
          <p:spPr bwMode="auto">
            <a:xfrm>
              <a:off x="5273126" y="271119"/>
              <a:ext cx="1590775" cy="305819"/>
            </a:xfrm>
            <a:prstGeom prst="rect">
              <a:avLst/>
            </a:prstGeom>
            <a:noFill/>
            <a:ln w="9525">
              <a:noFill/>
              <a:miter lim="800000"/>
              <a:headEnd/>
              <a:tailEnd/>
            </a:ln>
          </p:spPr>
          <p:txBody>
            <a:bodyPr>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矩形 17"/>
            <p:cNvSpPr>
              <a:spLocks noChangeArrowheads="1"/>
            </p:cNvSpPr>
            <p:nvPr/>
          </p:nvSpPr>
          <p:spPr bwMode="auto">
            <a:xfrm>
              <a:off x="4874390" y="623983"/>
              <a:ext cx="2053219" cy="472630"/>
            </a:xfrm>
            <a:prstGeom prst="rect">
              <a:avLst/>
            </a:prstGeom>
            <a:noFill/>
            <a:ln w="9525">
              <a:noFill/>
              <a:miter lim="800000"/>
              <a:headEnd/>
              <a:tailEnd/>
            </a:ln>
          </p:spPr>
          <p:txBody>
            <a:bodyPr wrap="square">
              <a:spAutoFit/>
            </a:bodyPr>
            <a:lstStyle/>
            <a:p>
              <a:pPr algn="ct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1" name="组合 24"/>
          <p:cNvGrpSpPr>
            <a:grpSpLocks/>
          </p:cNvGrpSpPr>
          <p:nvPr/>
        </p:nvGrpSpPr>
        <p:grpSpPr bwMode="auto">
          <a:xfrm>
            <a:off x="1017036" y="4836891"/>
            <a:ext cx="3188781" cy="913855"/>
            <a:chOff x="4857919" y="271119"/>
            <a:chExt cx="2069690" cy="825494"/>
          </a:xfrm>
        </p:grpSpPr>
        <p:sp>
          <p:nvSpPr>
            <p:cNvPr id="32" name="矩形 16"/>
            <p:cNvSpPr>
              <a:spLocks noChangeArrowheads="1"/>
            </p:cNvSpPr>
            <p:nvPr/>
          </p:nvSpPr>
          <p:spPr bwMode="auto">
            <a:xfrm>
              <a:off x="5273126" y="271119"/>
              <a:ext cx="1590775" cy="305819"/>
            </a:xfrm>
            <a:prstGeom prst="rect">
              <a:avLst/>
            </a:prstGeom>
            <a:noFill/>
            <a:ln w="9525">
              <a:noFill/>
              <a:miter lim="800000"/>
              <a:headEnd/>
              <a:tailEnd/>
            </a:ln>
          </p:spPr>
          <p:txBody>
            <a:bodyPr>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矩形 17"/>
            <p:cNvSpPr>
              <a:spLocks noChangeArrowheads="1"/>
            </p:cNvSpPr>
            <p:nvPr/>
          </p:nvSpPr>
          <p:spPr bwMode="auto">
            <a:xfrm>
              <a:off x="4857919" y="623983"/>
              <a:ext cx="2069690" cy="472630"/>
            </a:xfrm>
            <a:prstGeom prst="rect">
              <a:avLst/>
            </a:prstGeom>
            <a:noFill/>
            <a:ln w="9525">
              <a:noFill/>
              <a:miter lim="800000"/>
              <a:headEnd/>
              <a:tailEnd/>
            </a:ln>
          </p:spPr>
          <p:txBody>
            <a:bodyPr wrap="square">
              <a:spAutoFit/>
            </a:bodyPr>
            <a:lstStyle/>
            <a:p>
              <a:pPr algn="ct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4" name="组合 24"/>
          <p:cNvGrpSpPr>
            <a:grpSpLocks/>
          </p:cNvGrpSpPr>
          <p:nvPr/>
        </p:nvGrpSpPr>
        <p:grpSpPr bwMode="auto">
          <a:xfrm>
            <a:off x="5478593" y="4836891"/>
            <a:ext cx="3172223" cy="913855"/>
            <a:chOff x="4868666" y="271119"/>
            <a:chExt cx="2058943" cy="825494"/>
          </a:xfrm>
        </p:grpSpPr>
        <p:sp>
          <p:nvSpPr>
            <p:cNvPr id="35" name="矩形 16"/>
            <p:cNvSpPr>
              <a:spLocks noChangeArrowheads="1"/>
            </p:cNvSpPr>
            <p:nvPr/>
          </p:nvSpPr>
          <p:spPr bwMode="auto">
            <a:xfrm>
              <a:off x="5273126" y="271119"/>
              <a:ext cx="1590775" cy="305819"/>
            </a:xfrm>
            <a:prstGeom prst="rect">
              <a:avLst/>
            </a:prstGeom>
            <a:noFill/>
            <a:ln w="9525">
              <a:noFill/>
              <a:miter lim="800000"/>
              <a:headEnd/>
              <a:tailEnd/>
            </a:ln>
          </p:spPr>
          <p:txBody>
            <a:bodyPr>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矩形 17"/>
            <p:cNvSpPr>
              <a:spLocks noChangeArrowheads="1"/>
            </p:cNvSpPr>
            <p:nvPr/>
          </p:nvSpPr>
          <p:spPr bwMode="auto">
            <a:xfrm>
              <a:off x="4868666" y="623983"/>
              <a:ext cx="2058943" cy="472630"/>
            </a:xfrm>
            <a:prstGeom prst="rect">
              <a:avLst/>
            </a:prstGeom>
            <a:noFill/>
            <a:ln w="9525">
              <a:noFill/>
              <a:miter lim="800000"/>
              <a:headEnd/>
              <a:tailEnd/>
            </a:ln>
          </p:spPr>
          <p:txBody>
            <a:bodyPr wrap="square">
              <a:spAutoFit/>
            </a:bodyPr>
            <a:lstStyle/>
            <a:p>
              <a:pPr algn="ct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75" name="组合 174"/>
          <p:cNvGrpSpPr/>
          <p:nvPr/>
        </p:nvGrpSpPr>
        <p:grpSpPr>
          <a:xfrm>
            <a:off x="0" y="0"/>
            <a:ext cx="12192000" cy="1017640"/>
            <a:chOff x="0" y="0"/>
            <a:chExt cx="12192000" cy="1017640"/>
          </a:xfrm>
        </p:grpSpPr>
        <p:sp>
          <p:nvSpPr>
            <p:cNvPr id="176" name="矩形 175"/>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77" name="图片 176"/>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79" name="图片 178"/>
          <p:cNvPicPr>
            <a:picLocks noChangeAspect="1"/>
          </p:cNvPicPr>
          <p:nvPr/>
        </p:nvPicPr>
        <p:blipFill>
          <a:blip r:embed="rId3"/>
          <a:stretch>
            <a:fillRect/>
          </a:stretch>
        </p:blipFill>
        <p:spPr>
          <a:xfrm>
            <a:off x="6489740" y="3120986"/>
            <a:ext cx="1148684" cy="1148684"/>
          </a:xfrm>
          <a:prstGeom prst="rect">
            <a:avLst/>
          </a:prstGeom>
        </p:spPr>
      </p:pic>
      <p:pic>
        <p:nvPicPr>
          <p:cNvPr id="180" name="图片 179"/>
          <p:cNvPicPr>
            <a:picLocks noChangeAspect="1"/>
          </p:cNvPicPr>
          <p:nvPr/>
        </p:nvPicPr>
        <p:blipFill>
          <a:blip r:embed="rId4"/>
          <a:stretch>
            <a:fillRect/>
          </a:stretch>
        </p:blipFill>
        <p:spPr>
          <a:xfrm>
            <a:off x="8814546" y="3191809"/>
            <a:ext cx="958393" cy="1123117"/>
          </a:xfrm>
          <a:prstGeom prst="rect">
            <a:avLst/>
          </a:prstGeom>
        </p:spPr>
      </p:pic>
      <p:pic>
        <p:nvPicPr>
          <p:cNvPr id="181" name="图片 180"/>
          <p:cNvPicPr>
            <a:picLocks noChangeAspect="1"/>
          </p:cNvPicPr>
          <p:nvPr/>
        </p:nvPicPr>
        <p:blipFill>
          <a:blip r:embed="rId5"/>
          <a:stretch>
            <a:fillRect/>
          </a:stretch>
        </p:blipFill>
        <p:spPr>
          <a:xfrm>
            <a:off x="1616410" y="3206395"/>
            <a:ext cx="1702485" cy="1066042"/>
          </a:xfrm>
          <a:prstGeom prst="rect">
            <a:avLst/>
          </a:prstGeom>
        </p:spPr>
      </p:pic>
      <p:pic>
        <p:nvPicPr>
          <p:cNvPr id="182" name="图片 181"/>
          <p:cNvPicPr>
            <a:picLocks noChangeAspect="1"/>
          </p:cNvPicPr>
          <p:nvPr/>
        </p:nvPicPr>
        <p:blipFill>
          <a:blip r:embed="rId6"/>
          <a:stretch>
            <a:fillRect/>
          </a:stretch>
        </p:blipFill>
        <p:spPr>
          <a:xfrm>
            <a:off x="4152142" y="3206395"/>
            <a:ext cx="1326452" cy="1051456"/>
          </a:xfrm>
          <a:prstGeom prst="rect">
            <a:avLst/>
          </a:prstGeom>
        </p:spPr>
      </p:pic>
      <p:sp>
        <p:nvSpPr>
          <p:cNvPr id="26" name="文本框 25"/>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418653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096163" y="1017639"/>
            <a:ext cx="8229218" cy="6454888"/>
          </a:xfrm>
          <a:prstGeom prst="rect">
            <a:avLst/>
          </a:prstGeom>
        </p:spPr>
      </p:pic>
      <p:grpSp>
        <p:nvGrpSpPr>
          <p:cNvPr id="5" name="组合 4"/>
          <p:cNvGrpSpPr/>
          <p:nvPr/>
        </p:nvGrpSpPr>
        <p:grpSpPr>
          <a:xfrm>
            <a:off x="6972607" y="2740145"/>
            <a:ext cx="4843576" cy="1852605"/>
            <a:chOff x="6659763" y="3906990"/>
            <a:chExt cx="5000625" cy="1852605"/>
          </a:xfrm>
        </p:grpSpPr>
        <p:sp>
          <p:nvSpPr>
            <p:cNvPr id="7" name="TextBox 20"/>
            <p:cNvSpPr txBox="1">
              <a:spLocks noChangeArrowheads="1"/>
            </p:cNvSpPr>
            <p:nvPr/>
          </p:nvSpPr>
          <p:spPr bwMode="auto">
            <a:xfrm>
              <a:off x="7221589" y="3906990"/>
              <a:ext cx="3698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None/>
              </a:pPr>
              <a:r>
                <a:rPr lang="en-US" altLang="zh-CN" sz="2400"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2400"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TextBox 22"/>
            <p:cNvSpPr txBox="1">
              <a:spLocks noChangeArrowheads="1"/>
            </p:cNvSpPr>
            <p:nvPr/>
          </p:nvSpPr>
          <p:spPr bwMode="auto">
            <a:xfrm>
              <a:off x="6659763" y="4735853"/>
              <a:ext cx="5000625" cy="1023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nSpc>
                  <a:spcPct val="150000"/>
                </a:lnSpc>
                <a:spcBef>
                  <a:spcPct val="0"/>
                </a:spcBef>
                <a:buNone/>
              </a:pP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eu lacinia dui incidunt in. Morbi mattis mattis erat, quis rutrum arcu accumsan at.</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Tree>
    <p:extLst>
      <p:ext uri="{BB962C8B-B14F-4D97-AF65-F5344CB8AC3E}">
        <p14:creationId xmlns:p14="http://schemas.microsoft.com/office/powerpoint/2010/main" val="649987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663943" y="4525483"/>
            <a:ext cx="998539" cy="1428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2825994" y="4047647"/>
            <a:ext cx="1081088" cy="477837"/>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3919781" y="2864958"/>
            <a:ext cx="1068389" cy="118269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1424231" y="3049108"/>
            <a:ext cx="239712" cy="2519363"/>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5" name="矩形 4"/>
          <p:cNvSpPr/>
          <p:nvPr/>
        </p:nvSpPr>
        <p:spPr>
          <a:xfrm>
            <a:off x="2587869" y="3768248"/>
            <a:ext cx="238125" cy="1800225"/>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6" name="矩形 5"/>
          <p:cNvSpPr/>
          <p:nvPr/>
        </p:nvSpPr>
        <p:spPr>
          <a:xfrm>
            <a:off x="3788020" y="3301521"/>
            <a:ext cx="238125" cy="2266951"/>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7" name="矩形 6"/>
          <p:cNvSpPr/>
          <p:nvPr/>
        </p:nvSpPr>
        <p:spPr>
          <a:xfrm>
            <a:off x="4988170" y="2839560"/>
            <a:ext cx="239713" cy="2728913"/>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9225" name="文本框 15"/>
          <p:cNvSpPr txBox="1">
            <a:spLocks noChangeArrowheads="1"/>
          </p:cNvSpPr>
          <p:nvPr/>
        </p:nvSpPr>
        <p:spPr bwMode="auto">
          <a:xfrm>
            <a:off x="1314694" y="2549046"/>
            <a:ext cx="5381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5.5</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26" name="文本框 16"/>
          <p:cNvSpPr txBox="1">
            <a:spLocks noChangeArrowheads="1"/>
          </p:cNvSpPr>
          <p:nvPr/>
        </p:nvSpPr>
        <p:spPr bwMode="auto">
          <a:xfrm>
            <a:off x="2462457" y="3353909"/>
            <a:ext cx="5381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3.5</a:t>
            </a:r>
            <a:endParaRPr lang="zh-CN" altLang="en-US" sz="16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27" name="文本框 17"/>
          <p:cNvSpPr txBox="1">
            <a:spLocks noChangeArrowheads="1"/>
          </p:cNvSpPr>
          <p:nvPr/>
        </p:nvSpPr>
        <p:spPr bwMode="auto">
          <a:xfrm>
            <a:off x="3646731" y="2864958"/>
            <a:ext cx="5381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4.5</a:t>
            </a:r>
            <a:endParaRPr lang="zh-CN" altLang="en-US" sz="16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28" name="文本框 18"/>
          <p:cNvSpPr txBox="1">
            <a:spLocks noChangeArrowheads="1"/>
          </p:cNvSpPr>
          <p:nvPr/>
        </p:nvSpPr>
        <p:spPr bwMode="auto">
          <a:xfrm>
            <a:off x="4873869" y="2237897"/>
            <a:ext cx="7556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6.0</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29" name="文本框 19"/>
          <p:cNvSpPr txBox="1">
            <a:spLocks noChangeArrowheads="1"/>
          </p:cNvSpPr>
          <p:nvPr/>
        </p:nvSpPr>
        <p:spPr bwMode="auto">
          <a:xfrm>
            <a:off x="6294682" y="2949365"/>
            <a:ext cx="32353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32" name="文本框 49"/>
          <p:cNvSpPr txBox="1">
            <a:spLocks noChangeArrowheads="1"/>
          </p:cNvSpPr>
          <p:nvPr/>
        </p:nvSpPr>
        <p:spPr bwMode="auto">
          <a:xfrm>
            <a:off x="6294682" y="3992746"/>
            <a:ext cx="510014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50000"/>
              </a:lnSpc>
              <a:spcBef>
                <a:spcPct val="0"/>
              </a:spcBef>
              <a:buFontTx/>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Aliquam vel interdum sem, non accumsan libero.</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1" name="组合 20"/>
          <p:cNvGrpSpPr/>
          <p:nvPr/>
        </p:nvGrpSpPr>
        <p:grpSpPr>
          <a:xfrm>
            <a:off x="6383408" y="3661022"/>
            <a:ext cx="4099383" cy="2275"/>
            <a:chOff x="0" y="0"/>
            <a:chExt cx="4099383" cy="2275"/>
          </a:xfrm>
        </p:grpSpPr>
        <p:cxnSp>
          <p:nvCxnSpPr>
            <p:cNvPr id="20" name="直接连接符 19"/>
            <p:cNvCxnSpPr/>
            <p:nvPr/>
          </p:nvCxnSpPr>
          <p:spPr>
            <a:xfrm>
              <a:off x="0" y="0"/>
              <a:ext cx="1037230" cy="0"/>
            </a:xfrm>
            <a:prstGeom prst="line">
              <a:avLst/>
            </a:prstGeom>
            <a:ln w="57150">
              <a:solidFill>
                <a:srgbClr val="B0A68E"/>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025857" y="2272"/>
              <a:ext cx="103723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2057575" y="2275"/>
              <a:ext cx="1037230" cy="0"/>
            </a:xfrm>
            <a:prstGeom prst="line">
              <a:avLst/>
            </a:prstGeom>
            <a:ln w="57150">
              <a:solidFill>
                <a:srgbClr val="B0A68E"/>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3062153" y="0"/>
              <a:ext cx="103723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组合 75"/>
          <p:cNvGrpSpPr/>
          <p:nvPr/>
        </p:nvGrpSpPr>
        <p:grpSpPr>
          <a:xfrm>
            <a:off x="0" y="0"/>
            <a:ext cx="12192000" cy="1017640"/>
            <a:chOff x="0" y="0"/>
            <a:chExt cx="12192000" cy="1017640"/>
          </a:xfrm>
        </p:grpSpPr>
        <p:sp>
          <p:nvSpPr>
            <p:cNvPr id="77" name="矩形 76"/>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78" name="图片 77"/>
            <p:cNvPicPr>
              <a:picLocks noChangeAspect="1"/>
            </p:cNvPicPr>
            <p:nvPr/>
          </p:nvPicPr>
          <p:blipFill rotWithShape="1">
            <a:blip r:embed="rId2"/>
            <a:srcRect l="8493" b="19086"/>
            <a:stretch/>
          </p:blipFill>
          <p:spPr>
            <a:xfrm>
              <a:off x="0" y="198084"/>
              <a:ext cx="3488562" cy="819556"/>
            </a:xfrm>
            <a:prstGeom prst="rect">
              <a:avLst/>
            </a:prstGeom>
          </p:spPr>
        </p:pic>
      </p:grpSp>
      <p:sp>
        <p:nvSpPr>
          <p:cNvPr id="25" name="文本框 24"/>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317098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六边形 42"/>
          <p:cNvSpPr>
            <a:spLocks noChangeArrowheads="1"/>
          </p:cNvSpPr>
          <p:nvPr/>
        </p:nvSpPr>
        <p:spPr bwMode="auto">
          <a:xfrm>
            <a:off x="1109038" y="3424394"/>
            <a:ext cx="2679700" cy="2311400"/>
          </a:xfrm>
          <a:prstGeom prst="hexagon">
            <a:avLst>
              <a:gd name="adj" fmla="val 24996"/>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3" name="六边形 13"/>
          <p:cNvSpPr>
            <a:spLocks noChangeArrowheads="1"/>
          </p:cNvSpPr>
          <p:nvPr/>
        </p:nvSpPr>
        <p:spPr bwMode="auto">
          <a:xfrm>
            <a:off x="3454305" y="2023160"/>
            <a:ext cx="2681817" cy="2311400"/>
          </a:xfrm>
          <a:prstGeom prst="hexagon">
            <a:avLst>
              <a:gd name="adj" fmla="val 24994"/>
              <a:gd name="vf" fmla="val 115470"/>
            </a:avLst>
          </a:prstGeom>
          <a:solidFill>
            <a:srgbClr val="B0A68E"/>
          </a:solidFill>
          <a:ln w="25400" cap="flat" cmpd="sng">
            <a:noFill/>
            <a:bevel/>
            <a:headEnd/>
            <a:tailEnd/>
          </a:ln>
        </p:spPr>
        <p:txBody>
          <a:bodyPr anchor="ctr"/>
          <a:lstStyle/>
          <a:p>
            <a:pPr algn="ctr"/>
            <a:endParaRPr lang="zh-CN" altLang="zh-CN" sz="2400">
              <a:solidFill>
                <a:schemeClr val="tx1">
                  <a:lumMod val="75000"/>
                  <a:lumOff val="25000"/>
                </a:schemeClr>
              </a:solidFill>
              <a:latin typeface="Arial" panose="020B0604020202020204" pitchFamily="34" charset="0"/>
              <a:cs typeface="Arial" panose="020B0604020202020204" pitchFamily="34" charset="0"/>
              <a:sym typeface="Arial" panose="020B0604020202020204" pitchFamily="34" charset="0"/>
            </a:endParaRPr>
          </a:p>
        </p:txBody>
      </p:sp>
      <p:sp>
        <p:nvSpPr>
          <p:cNvPr id="4" name="六边形 14"/>
          <p:cNvSpPr>
            <a:spLocks noChangeArrowheads="1"/>
          </p:cNvSpPr>
          <p:nvPr/>
        </p:nvSpPr>
        <p:spPr bwMode="auto">
          <a:xfrm>
            <a:off x="5863072" y="3434976"/>
            <a:ext cx="2681817" cy="2311400"/>
          </a:xfrm>
          <a:prstGeom prst="hexagon">
            <a:avLst>
              <a:gd name="adj" fmla="val 24994"/>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5" name="六边形 15"/>
          <p:cNvSpPr>
            <a:spLocks noChangeArrowheads="1"/>
          </p:cNvSpPr>
          <p:nvPr/>
        </p:nvSpPr>
        <p:spPr bwMode="auto">
          <a:xfrm>
            <a:off x="8221038" y="2012576"/>
            <a:ext cx="2679700" cy="2311400"/>
          </a:xfrm>
          <a:prstGeom prst="hexagon">
            <a:avLst>
              <a:gd name="adj" fmla="val 24996"/>
              <a:gd name="vf" fmla="val 115470"/>
            </a:avLst>
          </a:prstGeom>
          <a:solidFill>
            <a:srgbClr val="B0A68E"/>
          </a:solidFill>
          <a:ln w="25400" cap="flat" cmpd="sng">
            <a:noFill/>
            <a:bevel/>
            <a:headEnd/>
            <a:tailEnd/>
          </a:ln>
        </p:spPr>
        <p:txBody>
          <a:bodyPr anchor="ctr"/>
          <a:lstStyle/>
          <a:p>
            <a:pPr algn="ctr"/>
            <a:endParaRPr lang="zh-CN" altLang="zh-CN" sz="2400">
              <a:solidFill>
                <a:schemeClr val="tx1">
                  <a:lumMod val="75000"/>
                  <a:lumOff val="25000"/>
                </a:schemeClr>
              </a:solidFill>
              <a:latin typeface="Arial" panose="020B0604020202020204" pitchFamily="34" charset="0"/>
              <a:cs typeface="Arial" panose="020B0604020202020204" pitchFamily="34" charset="0"/>
              <a:sym typeface="Arial" panose="020B0604020202020204" pitchFamily="34" charset="0"/>
            </a:endParaRPr>
          </a:p>
        </p:txBody>
      </p:sp>
      <p:sp>
        <p:nvSpPr>
          <p:cNvPr id="6" name="六边形 16"/>
          <p:cNvSpPr>
            <a:spLocks noChangeArrowheads="1"/>
          </p:cNvSpPr>
          <p:nvPr/>
        </p:nvSpPr>
        <p:spPr bwMode="auto">
          <a:xfrm>
            <a:off x="1987455" y="2738594"/>
            <a:ext cx="620183" cy="535516"/>
          </a:xfrm>
          <a:prstGeom prst="hexagon">
            <a:avLst>
              <a:gd name="adj" fmla="val 24996"/>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 name="六边形 17"/>
          <p:cNvSpPr>
            <a:spLocks noChangeArrowheads="1"/>
          </p:cNvSpPr>
          <p:nvPr/>
        </p:nvSpPr>
        <p:spPr bwMode="auto">
          <a:xfrm>
            <a:off x="3875522" y="4541994"/>
            <a:ext cx="620183" cy="535516"/>
          </a:xfrm>
          <a:prstGeom prst="hexagon">
            <a:avLst>
              <a:gd name="adj" fmla="val 24996"/>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 name="六边形 18"/>
          <p:cNvSpPr>
            <a:spLocks noChangeArrowheads="1"/>
          </p:cNvSpPr>
          <p:nvPr/>
        </p:nvSpPr>
        <p:spPr bwMode="auto">
          <a:xfrm>
            <a:off x="5238655" y="4652061"/>
            <a:ext cx="620183" cy="535516"/>
          </a:xfrm>
          <a:prstGeom prst="hexagon">
            <a:avLst>
              <a:gd name="adj" fmla="val 24996"/>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六边形 19"/>
          <p:cNvSpPr>
            <a:spLocks noChangeArrowheads="1"/>
          </p:cNvSpPr>
          <p:nvPr/>
        </p:nvSpPr>
        <p:spPr bwMode="auto">
          <a:xfrm>
            <a:off x="7050522" y="2791511"/>
            <a:ext cx="402167" cy="345017"/>
          </a:xfrm>
          <a:prstGeom prst="hexagon">
            <a:avLst>
              <a:gd name="adj" fmla="val 25029"/>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六边形 20"/>
          <p:cNvSpPr>
            <a:spLocks noChangeArrowheads="1"/>
          </p:cNvSpPr>
          <p:nvPr/>
        </p:nvSpPr>
        <p:spPr bwMode="auto">
          <a:xfrm>
            <a:off x="6153055" y="2586194"/>
            <a:ext cx="590549" cy="510116"/>
          </a:xfrm>
          <a:prstGeom prst="hexagon">
            <a:avLst>
              <a:gd name="adj" fmla="val 24992"/>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六边形 21"/>
          <p:cNvSpPr>
            <a:spLocks noChangeArrowheads="1"/>
          </p:cNvSpPr>
          <p:nvPr/>
        </p:nvSpPr>
        <p:spPr bwMode="auto">
          <a:xfrm>
            <a:off x="3526272" y="2205194"/>
            <a:ext cx="243417" cy="209549"/>
          </a:xfrm>
          <a:prstGeom prst="hexagon">
            <a:avLst>
              <a:gd name="adj" fmla="val 24905"/>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六边形 22"/>
          <p:cNvSpPr>
            <a:spLocks noChangeArrowheads="1"/>
          </p:cNvSpPr>
          <p:nvPr/>
        </p:nvSpPr>
        <p:spPr bwMode="auto">
          <a:xfrm>
            <a:off x="4984656" y="4537760"/>
            <a:ext cx="273049" cy="237067"/>
          </a:xfrm>
          <a:prstGeom prst="hexagon">
            <a:avLst>
              <a:gd name="adj" fmla="val 25035"/>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六边形 23"/>
          <p:cNvSpPr>
            <a:spLocks noChangeArrowheads="1"/>
          </p:cNvSpPr>
          <p:nvPr/>
        </p:nvSpPr>
        <p:spPr bwMode="auto">
          <a:xfrm>
            <a:off x="6724555" y="3096310"/>
            <a:ext cx="285749" cy="245533"/>
          </a:xfrm>
          <a:prstGeom prst="hexagon">
            <a:avLst>
              <a:gd name="adj" fmla="val 25032"/>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4" name="六边形 24"/>
          <p:cNvSpPr>
            <a:spLocks noChangeArrowheads="1"/>
          </p:cNvSpPr>
          <p:nvPr/>
        </p:nvSpPr>
        <p:spPr bwMode="auto">
          <a:xfrm>
            <a:off x="3111405" y="2450728"/>
            <a:ext cx="478367" cy="410633"/>
          </a:xfrm>
          <a:prstGeom prst="hexagon">
            <a:avLst>
              <a:gd name="adj" fmla="val 24998"/>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5" name="六边形 25"/>
          <p:cNvSpPr>
            <a:spLocks noChangeArrowheads="1"/>
          </p:cNvSpPr>
          <p:nvPr/>
        </p:nvSpPr>
        <p:spPr bwMode="auto">
          <a:xfrm>
            <a:off x="8610504" y="4465794"/>
            <a:ext cx="592667" cy="510116"/>
          </a:xfrm>
          <a:prstGeom prst="hexagon">
            <a:avLst>
              <a:gd name="adj" fmla="val 24979"/>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6" name="六边形 26"/>
          <p:cNvSpPr>
            <a:spLocks noChangeArrowheads="1"/>
          </p:cNvSpPr>
          <p:nvPr/>
        </p:nvSpPr>
        <p:spPr bwMode="auto">
          <a:xfrm>
            <a:off x="9336522" y="4408644"/>
            <a:ext cx="427567" cy="368300"/>
          </a:xfrm>
          <a:prstGeom prst="hexagon">
            <a:avLst>
              <a:gd name="adj" fmla="val 24997"/>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7" name="六边形 27"/>
          <p:cNvSpPr>
            <a:spLocks noChangeArrowheads="1"/>
          </p:cNvSpPr>
          <p:nvPr/>
        </p:nvSpPr>
        <p:spPr bwMode="auto">
          <a:xfrm>
            <a:off x="9211638" y="4855261"/>
            <a:ext cx="283633" cy="245533"/>
          </a:xfrm>
          <a:prstGeom prst="hexagon">
            <a:avLst>
              <a:gd name="adj" fmla="val 24997"/>
              <a:gd name="vf" fmla="val 115470"/>
            </a:avLst>
          </a:prstGeom>
          <a:solidFill>
            <a:srgbClr val="B0A68E"/>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8" name="六边形 3"/>
          <p:cNvSpPr>
            <a:spLocks noChangeArrowheads="1"/>
          </p:cNvSpPr>
          <p:nvPr/>
        </p:nvSpPr>
        <p:spPr bwMode="auto">
          <a:xfrm>
            <a:off x="2698655" y="2808444"/>
            <a:ext cx="402167" cy="345017"/>
          </a:xfrm>
          <a:prstGeom prst="hexagon">
            <a:avLst>
              <a:gd name="adj" fmla="val 25029"/>
              <a:gd name="vf" fmla="val 115470"/>
            </a:avLst>
          </a:prstGeom>
          <a:solidFill>
            <a:srgbClr val="D6CFBF"/>
          </a:solidFill>
          <a:ln w="25400" cap="flat" cmpd="sng">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9" name="TextBox 1"/>
          <p:cNvSpPr>
            <a:spLocks noChangeArrowheads="1"/>
          </p:cNvSpPr>
          <p:nvPr/>
        </p:nvSpPr>
        <p:spPr bwMode="auto">
          <a:xfrm>
            <a:off x="1610689" y="4956549"/>
            <a:ext cx="1655233" cy="338554"/>
          </a:xfrm>
          <a:prstGeom prst="rect">
            <a:avLst/>
          </a:prstGeom>
          <a:noFill/>
          <a:ln w="9525" cmpd="sng">
            <a:noFill/>
            <a:miter lim="800000"/>
            <a:headEnd/>
            <a:tailEnd/>
          </a:ln>
        </p:spPr>
        <p:txBody>
          <a:bodyPr>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 1</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TextBox 1"/>
          <p:cNvSpPr>
            <a:spLocks noChangeArrowheads="1"/>
          </p:cNvSpPr>
          <p:nvPr/>
        </p:nvSpPr>
        <p:spPr bwMode="auto">
          <a:xfrm>
            <a:off x="4006718" y="3527789"/>
            <a:ext cx="1655233" cy="338554"/>
          </a:xfrm>
          <a:prstGeom prst="rect">
            <a:avLst/>
          </a:prstGeom>
          <a:noFill/>
          <a:ln w="9525" cmpd="sng">
            <a:noFill/>
            <a:miter lim="800000"/>
            <a:headEnd/>
            <a:tailEnd/>
          </a:ln>
        </p:spPr>
        <p:txBody>
          <a:bodyPr>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 2</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TextBox 1"/>
          <p:cNvSpPr>
            <a:spLocks noChangeArrowheads="1"/>
          </p:cNvSpPr>
          <p:nvPr/>
        </p:nvSpPr>
        <p:spPr bwMode="auto">
          <a:xfrm>
            <a:off x="6387985" y="4956549"/>
            <a:ext cx="1655233" cy="338554"/>
          </a:xfrm>
          <a:prstGeom prst="rect">
            <a:avLst/>
          </a:prstGeom>
          <a:noFill/>
          <a:ln w="9525" cmpd="sng">
            <a:noFill/>
            <a:miter lim="800000"/>
            <a:headEnd/>
            <a:tailEnd/>
          </a:ln>
        </p:spPr>
        <p:txBody>
          <a:bodyPr>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 3</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TextBox 1"/>
          <p:cNvSpPr>
            <a:spLocks noChangeArrowheads="1"/>
          </p:cNvSpPr>
          <p:nvPr/>
        </p:nvSpPr>
        <p:spPr bwMode="auto">
          <a:xfrm>
            <a:off x="8769252" y="3527789"/>
            <a:ext cx="1655233" cy="338554"/>
          </a:xfrm>
          <a:prstGeom prst="rect">
            <a:avLst/>
          </a:prstGeom>
          <a:noFill/>
          <a:ln w="9525" cmpd="sng">
            <a:noFill/>
            <a:miter lim="800000"/>
            <a:headEnd/>
            <a:tailEnd/>
          </a:ln>
        </p:spPr>
        <p:txBody>
          <a:bodyPr>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 4</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6" name="组合 35"/>
          <p:cNvGrpSpPr/>
          <p:nvPr/>
        </p:nvGrpSpPr>
        <p:grpSpPr>
          <a:xfrm>
            <a:off x="0" y="0"/>
            <a:ext cx="12192000" cy="1017640"/>
            <a:chOff x="0" y="0"/>
            <a:chExt cx="12192000" cy="1017640"/>
          </a:xfrm>
        </p:grpSpPr>
        <p:sp>
          <p:nvSpPr>
            <p:cNvPr id="37" name="矩形 36"/>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40" name="图片 39"/>
            <p:cNvPicPr>
              <a:picLocks noChangeAspect="1"/>
            </p:cNvPicPr>
            <p:nvPr/>
          </p:nvPicPr>
          <p:blipFill rotWithShape="1">
            <a:blip r:embed="rId2"/>
            <a:srcRect l="8493" b="19086"/>
            <a:stretch/>
          </p:blipFill>
          <p:spPr>
            <a:xfrm>
              <a:off x="0" y="198084"/>
              <a:ext cx="3488562" cy="819556"/>
            </a:xfrm>
            <a:prstGeom prst="rect">
              <a:avLst/>
            </a:prstGeom>
          </p:spPr>
        </p:pic>
      </p:grpSp>
      <p:pic>
        <p:nvPicPr>
          <p:cNvPr id="42" name="图片 41"/>
          <p:cNvPicPr>
            <a:picLocks noChangeAspect="1"/>
          </p:cNvPicPr>
          <p:nvPr/>
        </p:nvPicPr>
        <p:blipFill>
          <a:blip r:embed="rId3"/>
          <a:stretch>
            <a:fillRect/>
          </a:stretch>
        </p:blipFill>
        <p:spPr>
          <a:xfrm>
            <a:off x="1735192" y="3616080"/>
            <a:ext cx="1228319" cy="1228319"/>
          </a:xfrm>
          <a:prstGeom prst="rect">
            <a:avLst/>
          </a:prstGeom>
        </p:spPr>
      </p:pic>
      <p:pic>
        <p:nvPicPr>
          <p:cNvPr id="43" name="图片 42"/>
          <p:cNvPicPr>
            <a:picLocks noChangeAspect="1"/>
          </p:cNvPicPr>
          <p:nvPr/>
        </p:nvPicPr>
        <p:blipFill>
          <a:blip r:embed="rId4"/>
          <a:stretch>
            <a:fillRect/>
          </a:stretch>
        </p:blipFill>
        <p:spPr>
          <a:xfrm>
            <a:off x="6580621" y="3629749"/>
            <a:ext cx="1024836" cy="1200979"/>
          </a:xfrm>
          <a:prstGeom prst="rect">
            <a:avLst/>
          </a:prstGeom>
        </p:spPr>
      </p:pic>
      <p:pic>
        <p:nvPicPr>
          <p:cNvPr id="44" name="图片 43"/>
          <p:cNvPicPr>
            <a:picLocks noChangeAspect="1"/>
          </p:cNvPicPr>
          <p:nvPr/>
        </p:nvPicPr>
        <p:blipFill>
          <a:blip r:embed="rId5"/>
          <a:stretch>
            <a:fillRect/>
          </a:stretch>
        </p:blipFill>
        <p:spPr>
          <a:xfrm>
            <a:off x="3765365" y="2234208"/>
            <a:ext cx="1820512" cy="1139947"/>
          </a:xfrm>
          <a:prstGeom prst="rect">
            <a:avLst/>
          </a:prstGeom>
        </p:spPr>
      </p:pic>
      <p:pic>
        <p:nvPicPr>
          <p:cNvPr id="45" name="图片 44"/>
          <p:cNvPicPr>
            <a:picLocks noChangeAspect="1"/>
          </p:cNvPicPr>
          <p:nvPr/>
        </p:nvPicPr>
        <p:blipFill>
          <a:blip r:embed="rId6"/>
          <a:stretch>
            <a:fillRect/>
          </a:stretch>
        </p:blipFill>
        <p:spPr>
          <a:xfrm>
            <a:off x="8715285" y="2271196"/>
            <a:ext cx="1418412" cy="1124351"/>
          </a:xfrm>
          <a:prstGeom prst="rect">
            <a:avLst/>
          </a:prstGeom>
        </p:spPr>
      </p:pic>
      <p:sp>
        <p:nvSpPr>
          <p:cNvPr id="31" name="文本框 30"/>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2043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0" y="892078"/>
            <a:ext cx="4375052" cy="6748749"/>
          </a:xfrm>
          <a:prstGeom prst="rect">
            <a:avLst/>
          </a:prstGeom>
        </p:spPr>
      </p:pic>
      <p:sp>
        <p:nvSpPr>
          <p:cNvPr id="6" name="矩形 5"/>
          <p:cNvSpPr/>
          <p:nvPr/>
        </p:nvSpPr>
        <p:spPr>
          <a:xfrm>
            <a:off x="5661213" y="3065461"/>
            <a:ext cx="6541875" cy="1107996"/>
          </a:xfrm>
          <a:prstGeom prst="rect">
            <a:avLst/>
          </a:prstGeom>
        </p:spPr>
        <p:txBody>
          <a:bodyPr wrap="square">
            <a:spAutoFit/>
          </a:bodyPr>
          <a:lstStyle/>
          <a:p>
            <a:pPr algn="r"/>
            <a:r>
              <a:rPr lang="en-US" altLang="zh-CN"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【PART.04】</a:t>
            </a:r>
            <a:endParaRPr lang="zh-CN" altLang="en-US"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矩形 6"/>
          <p:cNvSpPr/>
          <p:nvPr/>
        </p:nvSpPr>
        <p:spPr>
          <a:xfrm>
            <a:off x="6275224" y="4987177"/>
            <a:ext cx="5350109" cy="1061829"/>
          </a:xfrm>
          <a:prstGeom prst="rect">
            <a:avLst/>
          </a:prstGeom>
        </p:spPr>
        <p:txBody>
          <a:bodyPr wrap="square">
            <a:spAutoFit/>
          </a:bodyPr>
          <a:lstStyle/>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a:t>
            </a:r>
          </a:p>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incidunt in. Morbi mattis mattis erat, quis rutrum arcu</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文本框 7"/>
          <p:cNvSpPr txBox="1"/>
          <p:nvPr/>
        </p:nvSpPr>
        <p:spPr>
          <a:xfrm>
            <a:off x="6430296" y="4217736"/>
            <a:ext cx="5324168" cy="707886"/>
          </a:xfrm>
          <a:prstGeom prst="rect">
            <a:avLst/>
          </a:prstGeom>
          <a:noFill/>
        </p:spPr>
        <p:txBody>
          <a:bodyPr wrap="square" rtlCol="0">
            <a:spAutoFit/>
          </a:bodyPr>
          <a:lstStyle/>
          <a:p>
            <a:pPr algn="r"/>
            <a:r>
              <a:rPr lang="en-US" altLang="zh-CN"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文本框 8">
            <a:extLst>
              <a:ext uri="{FF2B5EF4-FFF2-40B4-BE49-F238E27FC236}">
                <a16:creationId xmlns:a16="http://schemas.microsoft.com/office/drawing/2014/main" id="{3BF8B633-5EC2-4BF2-9032-4D56E6785FE9}"/>
              </a:ext>
            </a:extLst>
          </p:cNvPr>
          <p:cNvSpPr txBox="1"/>
          <p:nvPr/>
        </p:nvSpPr>
        <p:spPr>
          <a:xfrm>
            <a:off x="9479224" y="6110561"/>
            <a:ext cx="3223902" cy="307777"/>
          </a:xfrm>
          <a:prstGeom prst="rect">
            <a:avLst/>
          </a:prstGeom>
          <a:noFill/>
        </p:spPr>
        <p:txBody>
          <a:bodyPr wrap="square" rtlCol="0">
            <a:spAutoFit/>
          </a:bodyPr>
          <a:lstStyle/>
          <a:p>
            <a:r>
              <a:rPr lang="en-US" altLang="zh-CN" sz="1400" dirty="0">
                <a:solidFill>
                  <a:schemeClr val="tx1">
                    <a:lumMod val="75000"/>
                    <a:lumOff val="25000"/>
                  </a:schemeClr>
                </a:solidFill>
                <a:hlinkClick r:id="rId3">
                  <a:extLst>
                    <a:ext uri="{A12FA001-AC4F-418D-AE19-62706E023703}">
                      <ahyp:hlinkClr xmlns:ahyp="http://schemas.microsoft.com/office/drawing/2018/hyperlinkcolor" val="tx"/>
                    </a:ext>
                  </a:extLst>
                </a:hlinkClick>
              </a:rPr>
              <a:t>https://www.freeppt7.com</a:t>
            </a:r>
            <a:endParaRPr lang="zh-CN" altLang="en-US" sz="1400" dirty="0">
              <a:solidFill>
                <a:schemeClr val="tx1">
                  <a:lumMod val="75000"/>
                  <a:lumOff val="25000"/>
                </a:schemeClr>
              </a:solidFill>
            </a:endParaRPr>
          </a:p>
        </p:txBody>
      </p:sp>
    </p:spTree>
    <p:extLst>
      <p:ext uri="{BB962C8B-B14F-4D97-AF65-F5344CB8AC3E}">
        <p14:creationId xmlns:p14="http://schemas.microsoft.com/office/powerpoint/2010/main" val="3988983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583075" y="5651499"/>
            <a:ext cx="10363200" cy="0"/>
          </a:xfrm>
          <a:prstGeom prst="line">
            <a:avLst/>
          </a:prstGeom>
          <a:ln w="3175">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09376" y="5566439"/>
            <a:ext cx="170121" cy="170121"/>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1" name="Oval 10"/>
          <p:cNvSpPr/>
          <p:nvPr/>
        </p:nvSpPr>
        <p:spPr>
          <a:xfrm>
            <a:off x="4427014" y="5566439"/>
            <a:ext cx="170121" cy="170121"/>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2" name="Oval 11"/>
          <p:cNvSpPr/>
          <p:nvPr/>
        </p:nvSpPr>
        <p:spPr>
          <a:xfrm>
            <a:off x="6938434" y="5566439"/>
            <a:ext cx="170121" cy="170121"/>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3" name="Oval 12"/>
          <p:cNvSpPr/>
          <p:nvPr/>
        </p:nvSpPr>
        <p:spPr>
          <a:xfrm>
            <a:off x="9449854" y="5566439"/>
            <a:ext cx="170121" cy="170121"/>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15" name="TextBox 14"/>
          <p:cNvSpPr txBox="1"/>
          <p:nvPr/>
        </p:nvSpPr>
        <p:spPr>
          <a:xfrm>
            <a:off x="1559059" y="5822949"/>
            <a:ext cx="870752" cy="461665"/>
          </a:xfrm>
          <a:prstGeom prst="rect">
            <a:avLst/>
          </a:prstGeom>
          <a:noFill/>
        </p:spPr>
        <p:txBody>
          <a:bodyPr wrap="none" rtlCol="0">
            <a:spAutoFit/>
          </a:bodyPr>
          <a:lstStyle/>
          <a:p>
            <a:pPr algn="ctr"/>
            <a:r>
              <a:rPr lang="en-US" sz="2400"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2017</a:t>
            </a:r>
          </a:p>
        </p:txBody>
      </p:sp>
      <p:sp>
        <p:nvSpPr>
          <p:cNvPr id="16" name="TextBox 15"/>
          <p:cNvSpPr txBox="1"/>
          <p:nvPr/>
        </p:nvSpPr>
        <p:spPr>
          <a:xfrm>
            <a:off x="4076698" y="5822949"/>
            <a:ext cx="870752" cy="461665"/>
          </a:xfrm>
          <a:prstGeom prst="rect">
            <a:avLst/>
          </a:prstGeom>
          <a:noFill/>
        </p:spPr>
        <p:txBody>
          <a:bodyPr wrap="none" rtlCol="0">
            <a:spAutoFit/>
          </a:bodyPr>
          <a:lstStyle/>
          <a:p>
            <a:pPr algn="ctr"/>
            <a:r>
              <a:rPr lang="en-US" sz="2400"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2018</a:t>
            </a:r>
          </a:p>
        </p:txBody>
      </p:sp>
      <p:sp>
        <p:nvSpPr>
          <p:cNvPr id="17" name="TextBox 16"/>
          <p:cNvSpPr txBox="1"/>
          <p:nvPr/>
        </p:nvSpPr>
        <p:spPr>
          <a:xfrm>
            <a:off x="6588117" y="5822949"/>
            <a:ext cx="870752" cy="461665"/>
          </a:xfrm>
          <a:prstGeom prst="rect">
            <a:avLst/>
          </a:prstGeom>
          <a:noFill/>
        </p:spPr>
        <p:txBody>
          <a:bodyPr wrap="none" rtlCol="0">
            <a:spAutoFit/>
          </a:bodyPr>
          <a:lstStyle/>
          <a:p>
            <a:pPr algn="ctr"/>
            <a:r>
              <a:rPr lang="en-US" sz="2400"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2019</a:t>
            </a:r>
          </a:p>
        </p:txBody>
      </p:sp>
      <p:sp>
        <p:nvSpPr>
          <p:cNvPr id="18" name="TextBox 17"/>
          <p:cNvSpPr txBox="1"/>
          <p:nvPr/>
        </p:nvSpPr>
        <p:spPr>
          <a:xfrm>
            <a:off x="9099538" y="5822949"/>
            <a:ext cx="870752" cy="461665"/>
          </a:xfrm>
          <a:prstGeom prst="rect">
            <a:avLst/>
          </a:prstGeom>
          <a:noFill/>
        </p:spPr>
        <p:txBody>
          <a:bodyPr wrap="none" rtlCol="0">
            <a:spAutoFit/>
          </a:bodyPr>
          <a:lstStyle/>
          <a:p>
            <a:pPr algn="ctr"/>
            <a:r>
              <a:rPr lang="en-US" sz="2400"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2020</a:t>
            </a:r>
          </a:p>
        </p:txBody>
      </p:sp>
      <p:sp>
        <p:nvSpPr>
          <p:cNvPr id="19" name="Rounded Rectangle 18"/>
          <p:cNvSpPr/>
          <p:nvPr/>
        </p:nvSpPr>
        <p:spPr>
          <a:xfrm>
            <a:off x="583075" y="4893932"/>
            <a:ext cx="3928998" cy="127591"/>
          </a:xfrm>
          <a:prstGeom prst="round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20" name="Rounded Rectangle 19"/>
          <p:cNvSpPr/>
          <p:nvPr/>
        </p:nvSpPr>
        <p:spPr>
          <a:xfrm>
            <a:off x="3083862" y="4566680"/>
            <a:ext cx="3928998" cy="127591"/>
          </a:xfrm>
          <a:prstGeom prst="round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21" name="Rounded Rectangle 20"/>
          <p:cNvSpPr/>
          <p:nvPr/>
        </p:nvSpPr>
        <p:spPr>
          <a:xfrm>
            <a:off x="5605915" y="4239428"/>
            <a:ext cx="3928998" cy="127591"/>
          </a:xfrm>
          <a:prstGeom prst="round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22" name="Rounded Rectangle 21"/>
          <p:cNvSpPr/>
          <p:nvPr/>
        </p:nvSpPr>
        <p:spPr>
          <a:xfrm>
            <a:off x="8054509" y="3912176"/>
            <a:ext cx="3928998" cy="127591"/>
          </a:xfrm>
          <a:prstGeom prst="round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sym typeface="Arial" panose="020B0604020202020204" pitchFamily="34" charset="0"/>
            </a:endParaRPr>
          </a:p>
        </p:txBody>
      </p:sp>
      <p:sp>
        <p:nvSpPr>
          <p:cNvPr id="23" name="TextBox 22"/>
          <p:cNvSpPr txBox="1"/>
          <p:nvPr/>
        </p:nvSpPr>
        <p:spPr>
          <a:xfrm>
            <a:off x="532647" y="3872934"/>
            <a:ext cx="2510271" cy="800219"/>
          </a:xfrm>
          <a:prstGeom prst="rect">
            <a:avLst/>
          </a:prstGeom>
          <a:noFill/>
        </p:spPr>
        <p:txBody>
          <a:bodyPr wrap="square" rtlCol="0">
            <a:spAutoFit/>
          </a:bodyPr>
          <a:lstStyle/>
          <a:p>
            <a:r>
              <a:rPr lang="en-US"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NEW GROUP</a:t>
            </a:r>
          </a:p>
          <a:p>
            <a:r>
              <a:rPr lang="en-US" altLang="zh-CN" sz="1600" dirty="0">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 </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24" name="TextBox 23"/>
          <p:cNvSpPr txBox="1"/>
          <p:nvPr/>
        </p:nvSpPr>
        <p:spPr>
          <a:xfrm>
            <a:off x="2987066" y="3563853"/>
            <a:ext cx="2385105" cy="984885"/>
          </a:xfrm>
          <a:prstGeom prst="rect">
            <a:avLst/>
          </a:prstGeom>
          <a:noFill/>
        </p:spPr>
        <p:txBody>
          <a:bodyPr wrap="square" rtlCol="0">
            <a:spAutoFit/>
          </a:bodyPr>
          <a:lstStyle/>
          <a:p>
            <a:r>
              <a:rPr lang="en-US"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MARKETING</a:t>
            </a:r>
          </a:p>
          <a:p>
            <a:r>
              <a:rPr lang="en-US" altLang="zh-CN" sz="1600" dirty="0">
                <a:solidFill>
                  <a:schemeClr val="bg1"/>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 </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25" name="TextBox 24"/>
          <p:cNvSpPr txBox="1"/>
          <p:nvPr/>
        </p:nvSpPr>
        <p:spPr>
          <a:xfrm>
            <a:off x="5496693" y="3270607"/>
            <a:ext cx="2383805" cy="923330"/>
          </a:xfrm>
          <a:prstGeom prst="rect">
            <a:avLst/>
          </a:prstGeom>
          <a:noFill/>
        </p:spPr>
        <p:txBody>
          <a:bodyPr wrap="square" rtlCol="0">
            <a:spAutoFit/>
          </a:bodyPr>
          <a:lstStyle/>
          <a:p>
            <a:r>
              <a:rPr lang="en-US"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CONSULTING</a:t>
            </a:r>
          </a:p>
          <a:p>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TextBox 25"/>
          <p:cNvSpPr txBox="1"/>
          <p:nvPr/>
        </p:nvSpPr>
        <p:spPr>
          <a:xfrm>
            <a:off x="8051597" y="2831639"/>
            <a:ext cx="2491996" cy="800219"/>
          </a:xfrm>
          <a:prstGeom prst="rect">
            <a:avLst/>
          </a:prstGeom>
          <a:noFill/>
        </p:spPr>
        <p:txBody>
          <a:bodyPr wrap="square" rtlCol="0">
            <a:spAutoFit/>
          </a:bodyPr>
          <a:lstStyle/>
          <a:p>
            <a:r>
              <a:rPr lang="en-US" b="1" dirty="0">
                <a:solidFill>
                  <a:srgbClr val="B0A68E"/>
                </a:solidFill>
                <a:latin typeface="Arial" panose="020B0604020202020204" pitchFamily="34" charset="0"/>
                <a:ea typeface="Open Sans" panose="020B0606030504020204" pitchFamily="34" charset="0"/>
                <a:cs typeface="Arial" panose="020B0604020202020204" pitchFamily="34" charset="0"/>
                <a:sym typeface="Arial" panose="020B0604020202020204" pitchFamily="34" charset="0"/>
              </a:rPr>
              <a:t>PROMOTION</a:t>
            </a:r>
          </a:p>
          <a:p>
            <a:r>
              <a:rPr lang="en-US" altLang="zh-CN" sz="1600"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 </a:t>
            </a: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27" name="Rectangle 26"/>
          <p:cNvSpPr/>
          <p:nvPr/>
        </p:nvSpPr>
        <p:spPr>
          <a:xfrm>
            <a:off x="573591" y="3452369"/>
            <a:ext cx="543739" cy="523220"/>
          </a:xfrm>
          <a:prstGeom prst="rect">
            <a:avLst/>
          </a:prstGeom>
        </p:spPr>
        <p:txBody>
          <a:bodyPr wrap="none">
            <a:spAutoFit/>
          </a:bodyPr>
          <a:lstStyle/>
          <a:p>
            <a:r>
              <a:rPr lang="en-US" sz="2800">
                <a:solidFill>
                  <a:schemeClr val="tx1">
                    <a:lumMod val="50000"/>
                    <a:lumOff val="50000"/>
                  </a:schemeClr>
                </a:solidFill>
                <a:latin typeface="Arial" panose="020B0604020202020204" pitchFamily="34" charset="0"/>
                <a:cs typeface="Arial" panose="020B0604020202020204" pitchFamily="34" charset="0"/>
                <a:sym typeface="Arial" panose="020B0604020202020204" pitchFamily="34" charset="0"/>
              </a:rPr>
              <a:t></a:t>
            </a:r>
          </a:p>
        </p:txBody>
      </p:sp>
      <p:sp>
        <p:nvSpPr>
          <p:cNvPr id="28" name="Rectangle 27"/>
          <p:cNvSpPr/>
          <p:nvPr/>
        </p:nvSpPr>
        <p:spPr>
          <a:xfrm>
            <a:off x="2987066" y="3105911"/>
            <a:ext cx="543739" cy="523220"/>
          </a:xfrm>
          <a:prstGeom prst="rect">
            <a:avLst/>
          </a:prstGeom>
        </p:spPr>
        <p:txBody>
          <a:bodyPr wrap="none">
            <a:spAutoFit/>
          </a:bodyPr>
          <a:lstStyle/>
          <a:p>
            <a:r>
              <a:rPr lang="en-US" sz="2800">
                <a:solidFill>
                  <a:schemeClr val="tx1">
                    <a:lumMod val="50000"/>
                    <a:lumOff val="50000"/>
                  </a:schemeClr>
                </a:solidFill>
                <a:latin typeface="Arial" panose="020B0604020202020204" pitchFamily="34" charset="0"/>
                <a:cs typeface="Arial" panose="020B0604020202020204" pitchFamily="34" charset="0"/>
                <a:sym typeface="Arial" panose="020B0604020202020204" pitchFamily="34" charset="0"/>
              </a:rPr>
              <a:t></a:t>
            </a:r>
          </a:p>
        </p:txBody>
      </p:sp>
      <p:sp>
        <p:nvSpPr>
          <p:cNvPr id="29" name="Rectangle 28"/>
          <p:cNvSpPr/>
          <p:nvPr/>
        </p:nvSpPr>
        <p:spPr>
          <a:xfrm>
            <a:off x="5605915" y="2790923"/>
            <a:ext cx="543739" cy="523220"/>
          </a:xfrm>
          <a:prstGeom prst="rect">
            <a:avLst/>
          </a:prstGeom>
        </p:spPr>
        <p:txBody>
          <a:bodyPr wrap="none">
            <a:spAutoFit/>
          </a:bodyPr>
          <a:lstStyle/>
          <a:p>
            <a:r>
              <a:rPr lang="en-US" sz="2800">
                <a:solidFill>
                  <a:schemeClr val="tx1">
                    <a:lumMod val="50000"/>
                    <a:lumOff val="50000"/>
                  </a:schemeClr>
                </a:solidFill>
                <a:latin typeface="Arial" panose="020B0604020202020204" pitchFamily="34" charset="0"/>
                <a:cs typeface="Arial" panose="020B0604020202020204" pitchFamily="34" charset="0"/>
                <a:sym typeface="Arial" panose="020B0604020202020204" pitchFamily="34" charset="0"/>
              </a:rPr>
              <a:t></a:t>
            </a:r>
          </a:p>
        </p:txBody>
      </p:sp>
      <p:sp>
        <p:nvSpPr>
          <p:cNvPr id="30" name="Rectangle 29"/>
          <p:cNvSpPr/>
          <p:nvPr/>
        </p:nvSpPr>
        <p:spPr>
          <a:xfrm>
            <a:off x="8051596" y="2430000"/>
            <a:ext cx="543739" cy="523220"/>
          </a:xfrm>
          <a:prstGeom prst="rect">
            <a:avLst/>
          </a:prstGeom>
        </p:spPr>
        <p:txBody>
          <a:bodyPr wrap="none">
            <a:spAutoFit/>
          </a:bodyPr>
          <a:lstStyle/>
          <a:p>
            <a:r>
              <a:rPr lang="en-US" sz="2800">
                <a:solidFill>
                  <a:schemeClr val="tx1">
                    <a:lumMod val="50000"/>
                    <a:lumOff val="50000"/>
                  </a:schemeClr>
                </a:solidFill>
                <a:latin typeface="Arial" panose="020B0604020202020204" pitchFamily="34" charset="0"/>
                <a:cs typeface="Arial" panose="020B0604020202020204" pitchFamily="34" charset="0"/>
                <a:sym typeface="Arial" panose="020B0604020202020204" pitchFamily="34" charset="0"/>
              </a:rPr>
              <a:t></a:t>
            </a:r>
          </a:p>
        </p:txBody>
      </p:sp>
      <p:grpSp>
        <p:nvGrpSpPr>
          <p:cNvPr id="164" name="组合 163"/>
          <p:cNvGrpSpPr/>
          <p:nvPr/>
        </p:nvGrpSpPr>
        <p:grpSpPr>
          <a:xfrm>
            <a:off x="0" y="0"/>
            <a:ext cx="12192000" cy="1017640"/>
            <a:chOff x="0" y="0"/>
            <a:chExt cx="12192000" cy="1017640"/>
          </a:xfrm>
        </p:grpSpPr>
        <p:sp>
          <p:nvSpPr>
            <p:cNvPr id="165" name="矩形 164"/>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66" name="图片 165"/>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68" name="图片 167"/>
          <p:cNvPicPr>
            <a:picLocks noChangeAspect="1"/>
          </p:cNvPicPr>
          <p:nvPr/>
        </p:nvPicPr>
        <p:blipFill>
          <a:blip r:embed="rId3"/>
          <a:stretch>
            <a:fillRect/>
          </a:stretch>
        </p:blipFill>
        <p:spPr>
          <a:xfrm>
            <a:off x="478741" y="2672295"/>
            <a:ext cx="1248933" cy="1248933"/>
          </a:xfrm>
          <a:prstGeom prst="rect">
            <a:avLst/>
          </a:prstGeom>
        </p:spPr>
      </p:pic>
      <p:pic>
        <p:nvPicPr>
          <p:cNvPr id="169" name="图片 168"/>
          <p:cNvPicPr>
            <a:picLocks noChangeAspect="1"/>
          </p:cNvPicPr>
          <p:nvPr/>
        </p:nvPicPr>
        <p:blipFill>
          <a:blip r:embed="rId4"/>
          <a:stretch>
            <a:fillRect/>
          </a:stretch>
        </p:blipFill>
        <p:spPr>
          <a:xfrm>
            <a:off x="2921828" y="2390199"/>
            <a:ext cx="1042035" cy="1221134"/>
          </a:xfrm>
          <a:prstGeom prst="rect">
            <a:avLst/>
          </a:prstGeom>
        </p:spPr>
      </p:pic>
      <p:pic>
        <p:nvPicPr>
          <p:cNvPr id="170" name="图片 169"/>
          <p:cNvPicPr>
            <a:picLocks noChangeAspect="1"/>
          </p:cNvPicPr>
          <p:nvPr/>
        </p:nvPicPr>
        <p:blipFill>
          <a:blip r:embed="rId5"/>
          <a:stretch>
            <a:fillRect/>
          </a:stretch>
        </p:blipFill>
        <p:spPr>
          <a:xfrm>
            <a:off x="7599612" y="1710917"/>
            <a:ext cx="1851065" cy="1159078"/>
          </a:xfrm>
          <a:prstGeom prst="rect">
            <a:avLst/>
          </a:prstGeom>
        </p:spPr>
      </p:pic>
      <p:pic>
        <p:nvPicPr>
          <p:cNvPr id="171" name="图片 170"/>
          <p:cNvPicPr>
            <a:picLocks noChangeAspect="1"/>
          </p:cNvPicPr>
          <p:nvPr/>
        </p:nvPicPr>
        <p:blipFill>
          <a:blip r:embed="rId6"/>
          <a:stretch>
            <a:fillRect/>
          </a:stretch>
        </p:blipFill>
        <p:spPr>
          <a:xfrm>
            <a:off x="5201073" y="2145904"/>
            <a:ext cx="1442215" cy="1143219"/>
          </a:xfrm>
          <a:prstGeom prst="rect">
            <a:avLst/>
          </a:prstGeom>
        </p:spPr>
      </p:pic>
      <p:sp>
        <p:nvSpPr>
          <p:cNvPr id="31" name="文本框 30"/>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060069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组合 13"/>
          <p:cNvGrpSpPr>
            <a:grpSpLocks/>
          </p:cNvGrpSpPr>
          <p:nvPr/>
        </p:nvGrpSpPr>
        <p:grpSpPr bwMode="auto">
          <a:xfrm>
            <a:off x="604910" y="2250239"/>
            <a:ext cx="3075413" cy="1495700"/>
            <a:chOff x="4495443" y="357172"/>
            <a:chExt cx="2563503" cy="1351080"/>
          </a:xfrm>
        </p:grpSpPr>
        <p:sp>
          <p:nvSpPr>
            <p:cNvPr id="15" name="矩形 16"/>
            <p:cNvSpPr>
              <a:spLocks noChangeArrowheads="1"/>
            </p:cNvSpPr>
            <p:nvPr/>
          </p:nvSpPr>
          <p:spPr bwMode="auto">
            <a:xfrm>
              <a:off x="4495443" y="357172"/>
              <a:ext cx="2563503" cy="417026"/>
            </a:xfrm>
            <a:prstGeom prst="rect">
              <a:avLst/>
            </a:prstGeom>
            <a:noFill/>
            <a:ln w="9525">
              <a:noFill/>
              <a:miter lim="800000"/>
              <a:headEnd/>
              <a:tailEnd/>
            </a:ln>
          </p:spPr>
          <p:txBody>
            <a:bodyPr wrap="square">
              <a:spAutoFit/>
            </a:bodyPr>
            <a:lstStyle/>
            <a:p>
              <a:r>
                <a:rPr lang="en-US" altLang="zh-CN"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TITLE </a:t>
              </a:r>
              <a:endParaRPr lang="zh-CN" altLang="en-US"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sp>
          <p:nvSpPr>
            <p:cNvPr id="16" name="矩形 17"/>
            <p:cNvSpPr>
              <a:spLocks noChangeArrowheads="1"/>
            </p:cNvSpPr>
            <p:nvPr/>
          </p:nvSpPr>
          <p:spPr bwMode="auto">
            <a:xfrm>
              <a:off x="4495443" y="623983"/>
              <a:ext cx="2514249" cy="1084269"/>
            </a:xfrm>
            <a:prstGeom prst="rect">
              <a:avLst/>
            </a:prstGeom>
            <a:noFill/>
            <a:ln w="9525">
              <a:noFill/>
              <a:miter lim="800000"/>
              <a:headEnd/>
              <a:tailEnd/>
            </a:ln>
          </p:spPr>
          <p:txBody>
            <a:bodyPr wrap="square">
              <a:spAutoFit/>
            </a:bodyPr>
            <a:lstStyle/>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grpSp>
      <p:sp>
        <p:nvSpPr>
          <p:cNvPr id="4" name="椭圆 3"/>
          <p:cNvSpPr/>
          <p:nvPr/>
        </p:nvSpPr>
        <p:spPr>
          <a:xfrm>
            <a:off x="6594690" y="3987316"/>
            <a:ext cx="1920000" cy="1920000"/>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3" name="椭圆 2"/>
          <p:cNvSpPr/>
          <p:nvPr/>
        </p:nvSpPr>
        <p:spPr>
          <a:xfrm>
            <a:off x="6569778" y="1869235"/>
            <a:ext cx="1920000" cy="1920000"/>
          </a:xfrm>
          <a:prstGeom prst="ellipse">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2" name="椭圆 1"/>
          <p:cNvSpPr/>
          <p:nvPr/>
        </p:nvSpPr>
        <p:spPr>
          <a:xfrm>
            <a:off x="3290532" y="1869235"/>
            <a:ext cx="1920000" cy="1920000"/>
          </a:xfrm>
          <a:prstGeom prst="ellipse">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5" name="椭圆 4"/>
          <p:cNvSpPr/>
          <p:nvPr/>
        </p:nvSpPr>
        <p:spPr>
          <a:xfrm rot="5400000">
            <a:off x="3318665" y="3945110"/>
            <a:ext cx="1920000" cy="1920000"/>
          </a:xfrm>
          <a:prstGeom prst="ellipse">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Arial" panose="020B0604020202020204" pitchFamily="34" charset="0"/>
              <a:cs typeface="Arial" panose="020B0604020202020204" pitchFamily="34" charset="0"/>
              <a:sym typeface="Arial" panose="020B0604020202020204" pitchFamily="34" charset="0"/>
            </a:endParaRPr>
          </a:p>
        </p:txBody>
      </p:sp>
      <p:grpSp>
        <p:nvGrpSpPr>
          <p:cNvPr id="37" name="组合 36"/>
          <p:cNvGrpSpPr>
            <a:grpSpLocks/>
          </p:cNvGrpSpPr>
          <p:nvPr/>
        </p:nvGrpSpPr>
        <p:grpSpPr bwMode="auto">
          <a:xfrm>
            <a:off x="545820" y="4554998"/>
            <a:ext cx="3160297" cy="1495700"/>
            <a:chOff x="4424689" y="357172"/>
            <a:chExt cx="2634257" cy="1351080"/>
          </a:xfrm>
        </p:grpSpPr>
        <p:sp>
          <p:nvSpPr>
            <p:cNvPr id="38" name="矩形 16"/>
            <p:cNvSpPr>
              <a:spLocks noChangeArrowheads="1"/>
            </p:cNvSpPr>
            <p:nvPr/>
          </p:nvSpPr>
          <p:spPr bwMode="auto">
            <a:xfrm>
              <a:off x="4424689" y="357172"/>
              <a:ext cx="2634257" cy="417026"/>
            </a:xfrm>
            <a:prstGeom prst="rect">
              <a:avLst/>
            </a:prstGeom>
            <a:noFill/>
            <a:ln w="9525">
              <a:noFill/>
              <a:miter lim="800000"/>
              <a:headEnd/>
              <a:tailEnd/>
            </a:ln>
          </p:spPr>
          <p:txBody>
            <a:bodyPr wrap="square">
              <a:spAutoFit/>
            </a:bodyPr>
            <a:lstStyle/>
            <a:p>
              <a:r>
                <a:rPr lang="en-US" altLang="zh-CN"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TITLE </a:t>
              </a:r>
              <a:endParaRPr lang="zh-CN" altLang="en-US"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sp>
          <p:nvSpPr>
            <p:cNvPr id="39" name="矩形 17"/>
            <p:cNvSpPr>
              <a:spLocks noChangeArrowheads="1"/>
            </p:cNvSpPr>
            <p:nvPr/>
          </p:nvSpPr>
          <p:spPr bwMode="auto">
            <a:xfrm>
              <a:off x="4473944" y="623983"/>
              <a:ext cx="2535747" cy="1084269"/>
            </a:xfrm>
            <a:prstGeom prst="rect">
              <a:avLst/>
            </a:prstGeom>
            <a:noFill/>
            <a:ln w="9525">
              <a:noFill/>
              <a:miter lim="800000"/>
              <a:headEnd/>
              <a:tailEnd/>
            </a:ln>
          </p:spPr>
          <p:txBody>
            <a:bodyPr wrap="square">
              <a:spAutoFit/>
            </a:bodyPr>
            <a:lstStyle/>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grpSp>
      <p:grpSp>
        <p:nvGrpSpPr>
          <p:cNvPr id="40" name="组合 39"/>
          <p:cNvGrpSpPr>
            <a:grpSpLocks/>
          </p:cNvGrpSpPr>
          <p:nvPr/>
        </p:nvGrpSpPr>
        <p:grpSpPr bwMode="auto">
          <a:xfrm>
            <a:off x="8721640" y="2261961"/>
            <a:ext cx="2865450" cy="2326695"/>
            <a:chOff x="5059975" y="357172"/>
            <a:chExt cx="1998971" cy="2101726"/>
          </a:xfrm>
        </p:grpSpPr>
        <p:sp>
          <p:nvSpPr>
            <p:cNvPr id="41" name="矩形 16"/>
            <p:cNvSpPr>
              <a:spLocks noChangeArrowheads="1"/>
            </p:cNvSpPr>
            <p:nvPr/>
          </p:nvSpPr>
          <p:spPr bwMode="auto">
            <a:xfrm>
              <a:off x="5059975" y="357172"/>
              <a:ext cx="1998971" cy="750647"/>
            </a:xfrm>
            <a:prstGeom prst="rect">
              <a:avLst/>
            </a:prstGeom>
            <a:noFill/>
            <a:ln w="9525">
              <a:noFill/>
              <a:miter lim="800000"/>
              <a:headEnd/>
              <a:tailEnd/>
            </a:ln>
          </p:spPr>
          <p:txBody>
            <a:bodyPr wrap="square">
              <a:spAutoFit/>
            </a:bodyPr>
            <a:lstStyle/>
            <a:p>
              <a:r>
                <a:rPr lang="en-US" altLang="zh-CN"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TITLE </a:t>
              </a:r>
              <a:endParaRPr lang="zh-CN" altLang="en-US"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sp>
          <p:nvSpPr>
            <p:cNvPr id="42" name="矩形 17"/>
            <p:cNvSpPr>
              <a:spLocks noChangeArrowheads="1"/>
            </p:cNvSpPr>
            <p:nvPr/>
          </p:nvSpPr>
          <p:spPr bwMode="auto">
            <a:xfrm>
              <a:off x="5104190" y="623983"/>
              <a:ext cx="1905501" cy="1834915"/>
            </a:xfrm>
            <a:prstGeom prst="rect">
              <a:avLst/>
            </a:prstGeom>
            <a:noFill/>
            <a:ln w="9525">
              <a:noFill/>
              <a:miter lim="800000"/>
              <a:headEnd/>
              <a:tailEnd/>
            </a:ln>
          </p:spPr>
          <p:txBody>
            <a:bodyPr>
              <a:spAutoFit/>
            </a:bodyPr>
            <a:lstStyle/>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grpSp>
      <p:grpSp>
        <p:nvGrpSpPr>
          <p:cNvPr id="43" name="组合 42"/>
          <p:cNvGrpSpPr>
            <a:grpSpLocks/>
          </p:cNvGrpSpPr>
          <p:nvPr/>
        </p:nvGrpSpPr>
        <p:grpSpPr bwMode="auto">
          <a:xfrm>
            <a:off x="8735707" y="4611271"/>
            <a:ext cx="3042115" cy="2326695"/>
            <a:chOff x="5059975" y="357172"/>
            <a:chExt cx="1998971" cy="2101726"/>
          </a:xfrm>
        </p:grpSpPr>
        <p:sp>
          <p:nvSpPr>
            <p:cNvPr id="44" name="矩形 16"/>
            <p:cNvSpPr>
              <a:spLocks noChangeArrowheads="1"/>
            </p:cNvSpPr>
            <p:nvPr/>
          </p:nvSpPr>
          <p:spPr bwMode="auto">
            <a:xfrm>
              <a:off x="5059975" y="357172"/>
              <a:ext cx="1998971" cy="750647"/>
            </a:xfrm>
            <a:prstGeom prst="rect">
              <a:avLst/>
            </a:prstGeom>
            <a:noFill/>
            <a:ln w="9525">
              <a:noFill/>
              <a:miter lim="800000"/>
              <a:headEnd/>
              <a:tailEnd/>
            </a:ln>
          </p:spPr>
          <p:txBody>
            <a:bodyPr wrap="square">
              <a:spAutoFit/>
            </a:bodyPr>
            <a:lstStyle/>
            <a:p>
              <a:r>
                <a:rPr lang="en-US" altLang="zh-CN"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TITLE </a:t>
              </a:r>
              <a:endParaRPr lang="zh-CN" altLang="en-US" sz="2400"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sp>
          <p:nvSpPr>
            <p:cNvPr id="45" name="矩形 17"/>
            <p:cNvSpPr>
              <a:spLocks noChangeArrowheads="1"/>
            </p:cNvSpPr>
            <p:nvPr/>
          </p:nvSpPr>
          <p:spPr bwMode="auto">
            <a:xfrm>
              <a:off x="5104190" y="623983"/>
              <a:ext cx="1905501" cy="1834915"/>
            </a:xfrm>
            <a:prstGeom prst="rect">
              <a:avLst/>
            </a:prstGeom>
            <a:noFill/>
            <a:ln w="9525">
              <a:noFill/>
              <a:miter lim="800000"/>
              <a:headEnd/>
              <a:tailEnd/>
            </a:ln>
          </p:spPr>
          <p:txBody>
            <a:bodyPr>
              <a:spAutoFit/>
            </a:bodyPr>
            <a:lstStyle/>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r>
                <a:rPr lang="en-US" altLang="zh-CN"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ADD YOUR TEXT HERE</a:t>
              </a:r>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a:p>
              <a:endParaRPr lang="zh-CN" altLang="en-US"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grpSp>
      <p:cxnSp>
        <p:nvCxnSpPr>
          <p:cNvPr id="48" name="直接连接符 47"/>
          <p:cNvCxnSpPr/>
          <p:nvPr/>
        </p:nvCxnSpPr>
        <p:spPr>
          <a:xfrm>
            <a:off x="2975849" y="1949149"/>
            <a:ext cx="431739" cy="3631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278953" y="1973024"/>
            <a:ext cx="1728240" cy="5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8375502" y="5435592"/>
            <a:ext cx="431739" cy="3631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8807241" y="5795823"/>
            <a:ext cx="1728240" cy="5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a:off x="3072909" y="5548099"/>
            <a:ext cx="500651" cy="3592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1361013" y="5881495"/>
            <a:ext cx="1728240" cy="5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H="1">
            <a:off x="8373701" y="2069024"/>
            <a:ext cx="500651" cy="3592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8817648" y="2094959"/>
            <a:ext cx="1728240" cy="5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椭圆 62"/>
          <p:cNvSpPr/>
          <p:nvPr/>
        </p:nvSpPr>
        <p:spPr>
          <a:xfrm flipV="1">
            <a:off x="1211434" y="1927280"/>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64" name="椭圆 63"/>
          <p:cNvSpPr/>
          <p:nvPr/>
        </p:nvSpPr>
        <p:spPr>
          <a:xfrm flipV="1">
            <a:off x="1267703" y="5824032"/>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65" name="椭圆 64"/>
          <p:cNvSpPr/>
          <p:nvPr/>
        </p:nvSpPr>
        <p:spPr>
          <a:xfrm flipV="1">
            <a:off x="10482046" y="2039821"/>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66" name="椭圆 65"/>
          <p:cNvSpPr/>
          <p:nvPr/>
        </p:nvSpPr>
        <p:spPr>
          <a:xfrm flipV="1">
            <a:off x="10493769" y="5737281"/>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grpSp>
        <p:nvGrpSpPr>
          <p:cNvPr id="144" name="组合 143"/>
          <p:cNvGrpSpPr/>
          <p:nvPr/>
        </p:nvGrpSpPr>
        <p:grpSpPr>
          <a:xfrm>
            <a:off x="0" y="0"/>
            <a:ext cx="12192000" cy="1017640"/>
            <a:chOff x="0" y="0"/>
            <a:chExt cx="12192000" cy="1017640"/>
          </a:xfrm>
        </p:grpSpPr>
        <p:sp>
          <p:nvSpPr>
            <p:cNvPr id="145" name="矩形 144"/>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46" name="图片 145"/>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48" name="图片 147"/>
          <p:cNvPicPr>
            <a:picLocks noChangeAspect="1"/>
          </p:cNvPicPr>
          <p:nvPr/>
        </p:nvPicPr>
        <p:blipFill>
          <a:blip r:embed="rId3"/>
          <a:stretch>
            <a:fillRect/>
          </a:stretch>
        </p:blipFill>
        <p:spPr>
          <a:xfrm>
            <a:off x="3584351" y="2278488"/>
            <a:ext cx="1077264" cy="1262419"/>
          </a:xfrm>
          <a:prstGeom prst="rect">
            <a:avLst/>
          </a:prstGeom>
        </p:spPr>
      </p:pic>
      <p:pic>
        <p:nvPicPr>
          <p:cNvPr id="149" name="图片 148"/>
          <p:cNvPicPr>
            <a:picLocks noChangeAspect="1"/>
          </p:cNvPicPr>
          <p:nvPr/>
        </p:nvPicPr>
        <p:blipFill>
          <a:blip r:embed="rId4"/>
          <a:stretch>
            <a:fillRect/>
          </a:stretch>
        </p:blipFill>
        <p:spPr>
          <a:xfrm>
            <a:off x="6483233" y="2308453"/>
            <a:ext cx="1913648" cy="1198265"/>
          </a:xfrm>
          <a:prstGeom prst="rect">
            <a:avLst/>
          </a:prstGeom>
        </p:spPr>
      </p:pic>
      <p:pic>
        <p:nvPicPr>
          <p:cNvPr id="150" name="图片 149"/>
          <p:cNvPicPr>
            <a:picLocks noChangeAspect="1"/>
          </p:cNvPicPr>
          <p:nvPr/>
        </p:nvPicPr>
        <p:blipFill>
          <a:blip r:embed="rId5"/>
          <a:stretch>
            <a:fillRect/>
          </a:stretch>
        </p:blipFill>
        <p:spPr>
          <a:xfrm>
            <a:off x="6809202" y="4450122"/>
            <a:ext cx="1490976" cy="1181871"/>
          </a:xfrm>
          <a:prstGeom prst="rect">
            <a:avLst/>
          </a:prstGeom>
        </p:spPr>
      </p:pic>
      <p:pic>
        <p:nvPicPr>
          <p:cNvPr id="151" name="图片 150"/>
          <p:cNvPicPr>
            <a:picLocks noChangeAspect="1"/>
          </p:cNvPicPr>
          <p:nvPr/>
        </p:nvPicPr>
        <p:blipFill>
          <a:blip r:embed="rId6"/>
          <a:stretch>
            <a:fillRect/>
          </a:stretch>
        </p:blipFill>
        <p:spPr>
          <a:xfrm>
            <a:off x="3259574" y="4617242"/>
            <a:ext cx="1623249" cy="862993"/>
          </a:xfrm>
          <a:prstGeom prst="rect">
            <a:avLst/>
          </a:prstGeom>
        </p:spPr>
      </p:pic>
      <p:sp>
        <p:nvSpPr>
          <p:cNvPr id="46" name="文本框 45"/>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94447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9"/>
          <p:cNvSpPr>
            <a:spLocks noChangeArrowheads="1"/>
          </p:cNvSpPr>
          <p:nvPr/>
        </p:nvSpPr>
        <p:spPr bwMode="auto">
          <a:xfrm>
            <a:off x="688401" y="2119231"/>
            <a:ext cx="3391520" cy="1885515"/>
          </a:xfrm>
          <a:prstGeom prst="roundRect">
            <a:avLst/>
          </a:prstGeom>
          <a:solidFill>
            <a:srgbClr val="D6CFBF">
              <a:alpha val="50000"/>
            </a:srgbClr>
          </a:solidFill>
          <a:ln w="25400" cap="flat" cmpd="sng">
            <a:noFill/>
            <a:miter lim="800000"/>
            <a:headEnd/>
            <a:tailEnd/>
          </a:ln>
        </p:spPr>
        <p:txBody>
          <a:bodyPr anchor="ctr"/>
          <a:lstStyle/>
          <a:p>
            <a:pPr algn="ctr"/>
            <a:endParaRPr lang="zh-CN" altLang="zh-CN" sz="2400">
              <a:solidFill>
                <a:srgbClr val="FFFFFF"/>
              </a:solidFill>
              <a:latin typeface="Arial" panose="020B0604020202020204" pitchFamily="34" charset="0"/>
              <a:ea typeface="方正兰亭细黑_GBK" charset="-122"/>
              <a:cs typeface="Arial" panose="020B0604020202020204" pitchFamily="34" charset="0"/>
              <a:sym typeface="Arial" panose="020B0604020202020204" pitchFamily="34" charset="0"/>
            </a:endParaRPr>
          </a:p>
        </p:txBody>
      </p:sp>
      <p:sp>
        <p:nvSpPr>
          <p:cNvPr id="5" name="矩形 10"/>
          <p:cNvSpPr>
            <a:spLocks noChangeArrowheads="1"/>
          </p:cNvSpPr>
          <p:nvPr/>
        </p:nvSpPr>
        <p:spPr bwMode="auto">
          <a:xfrm>
            <a:off x="688401" y="4238332"/>
            <a:ext cx="3391520" cy="1885515"/>
          </a:xfrm>
          <a:prstGeom prst="roundRect">
            <a:avLst/>
          </a:prstGeom>
          <a:solidFill>
            <a:srgbClr val="CFC3A6"/>
          </a:solidFill>
          <a:ln w="25400" cap="flat" cmpd="sng">
            <a:noFill/>
            <a:miter lim="800000"/>
            <a:headEnd/>
            <a:tailEnd/>
          </a:ln>
        </p:spPr>
        <p:txBody>
          <a:bodyPr anchor="ctr"/>
          <a:lstStyle/>
          <a:p>
            <a:pPr algn="ctr"/>
            <a:endParaRPr lang="zh-CN" altLang="zh-CN" sz="2400">
              <a:solidFill>
                <a:srgbClr val="FFFFFF"/>
              </a:solidFill>
              <a:latin typeface="Arial" panose="020B0604020202020204" pitchFamily="34" charset="0"/>
              <a:ea typeface="方正兰亭细黑_GBK" charset="-122"/>
              <a:cs typeface="Arial" panose="020B0604020202020204" pitchFamily="34" charset="0"/>
              <a:sym typeface="Arial" panose="020B0604020202020204" pitchFamily="34" charset="0"/>
            </a:endParaRPr>
          </a:p>
        </p:txBody>
      </p:sp>
      <p:sp>
        <p:nvSpPr>
          <p:cNvPr id="6" name="矩形 11"/>
          <p:cNvSpPr>
            <a:spLocks noChangeArrowheads="1"/>
          </p:cNvSpPr>
          <p:nvPr/>
        </p:nvSpPr>
        <p:spPr bwMode="auto">
          <a:xfrm>
            <a:off x="4307659" y="2119231"/>
            <a:ext cx="3393272" cy="1885515"/>
          </a:xfrm>
          <a:prstGeom prst="roundRect">
            <a:avLst/>
          </a:prstGeom>
          <a:solidFill>
            <a:srgbClr val="CFC3A6"/>
          </a:solidFill>
          <a:ln w="25400" cap="flat" cmpd="sng">
            <a:noFill/>
            <a:miter lim="800000"/>
            <a:headEnd/>
            <a:tailEnd/>
          </a:ln>
        </p:spPr>
        <p:txBody>
          <a:bodyPr anchor="ctr"/>
          <a:lstStyle/>
          <a:p>
            <a:pPr algn="ctr"/>
            <a:endParaRPr lang="zh-CN" altLang="zh-CN" sz="2400">
              <a:solidFill>
                <a:srgbClr val="FFFFFF"/>
              </a:solidFill>
              <a:latin typeface="Arial" panose="020B0604020202020204" pitchFamily="34" charset="0"/>
              <a:ea typeface="方正兰亭细黑_GBK" charset="-122"/>
              <a:cs typeface="Arial" panose="020B0604020202020204" pitchFamily="34" charset="0"/>
              <a:sym typeface="Arial" panose="020B0604020202020204" pitchFamily="34" charset="0"/>
            </a:endParaRPr>
          </a:p>
        </p:txBody>
      </p:sp>
      <p:sp>
        <p:nvSpPr>
          <p:cNvPr id="7" name="矩形 12"/>
          <p:cNvSpPr>
            <a:spLocks noChangeArrowheads="1"/>
          </p:cNvSpPr>
          <p:nvPr/>
        </p:nvSpPr>
        <p:spPr bwMode="auto">
          <a:xfrm>
            <a:off x="4307659" y="4238332"/>
            <a:ext cx="3393272" cy="1885515"/>
          </a:xfrm>
          <a:prstGeom prst="roundRect">
            <a:avLst/>
          </a:prstGeom>
          <a:solidFill>
            <a:srgbClr val="D6CFBF">
              <a:alpha val="50000"/>
            </a:srgbClr>
          </a:solidFill>
          <a:ln w="25400" cap="flat" cmpd="sng">
            <a:noFill/>
            <a:miter lim="800000"/>
            <a:headEnd/>
            <a:tailEnd/>
          </a:ln>
        </p:spPr>
        <p:txBody>
          <a:bodyPr anchor="ctr"/>
          <a:lstStyle/>
          <a:p>
            <a:pPr algn="ctr"/>
            <a:endParaRPr lang="zh-CN" altLang="zh-CN" sz="2400">
              <a:solidFill>
                <a:srgbClr val="FFFFFF"/>
              </a:solidFill>
              <a:latin typeface="Arial" panose="020B0604020202020204" pitchFamily="34" charset="0"/>
              <a:ea typeface="方正兰亭细黑_GBK" charset="-122"/>
              <a:cs typeface="Arial" panose="020B0604020202020204" pitchFamily="34" charset="0"/>
              <a:sym typeface="Arial" panose="020B0604020202020204" pitchFamily="34" charset="0"/>
            </a:endParaRPr>
          </a:p>
        </p:txBody>
      </p:sp>
      <p:sp>
        <p:nvSpPr>
          <p:cNvPr id="8" name="矩形 13"/>
          <p:cNvSpPr>
            <a:spLocks noChangeArrowheads="1"/>
          </p:cNvSpPr>
          <p:nvPr/>
        </p:nvSpPr>
        <p:spPr bwMode="auto">
          <a:xfrm>
            <a:off x="3131972" y="2646186"/>
            <a:ext cx="93807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S</a:t>
            </a:r>
            <a:endParaRPr lang="zh-CN" altLang="en-US"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矩形 14"/>
          <p:cNvSpPr>
            <a:spLocks noChangeArrowheads="1"/>
          </p:cNvSpPr>
          <p:nvPr/>
        </p:nvSpPr>
        <p:spPr bwMode="auto">
          <a:xfrm>
            <a:off x="4325363" y="2646187"/>
            <a:ext cx="85656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W</a:t>
            </a:r>
            <a:endParaRPr lang="zh-CN" altLang="en-US"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矩形 15"/>
          <p:cNvSpPr>
            <a:spLocks noChangeArrowheads="1"/>
          </p:cNvSpPr>
          <p:nvPr/>
        </p:nvSpPr>
        <p:spPr bwMode="auto">
          <a:xfrm>
            <a:off x="3033960" y="4038833"/>
            <a:ext cx="1063112"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a:t>
            </a:r>
            <a:endParaRPr lang="zh-CN" altLang="en-US"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矩形 16"/>
          <p:cNvSpPr>
            <a:spLocks noChangeArrowheads="1"/>
          </p:cNvSpPr>
          <p:nvPr/>
        </p:nvSpPr>
        <p:spPr bwMode="auto">
          <a:xfrm>
            <a:off x="4307766" y="4112541"/>
            <a:ext cx="88998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a:t>
            </a:r>
            <a:endParaRPr lang="zh-CN" altLang="en-US" sz="8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TextBox 1"/>
          <p:cNvSpPr>
            <a:spLocks noChangeArrowheads="1"/>
          </p:cNvSpPr>
          <p:nvPr/>
        </p:nvSpPr>
        <p:spPr bwMode="auto">
          <a:xfrm>
            <a:off x="974154" y="2881237"/>
            <a:ext cx="28414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Lorem ipsum dolor sit amet elit morbi ultrices posuere sapien quis.</a:t>
            </a:r>
          </a:p>
        </p:txBody>
      </p:sp>
      <p:sp>
        <p:nvSpPr>
          <p:cNvPr id="13" name="Rectangle 61"/>
          <p:cNvSpPr>
            <a:spLocks noChangeArrowheads="1"/>
          </p:cNvSpPr>
          <p:nvPr/>
        </p:nvSpPr>
        <p:spPr bwMode="auto">
          <a:xfrm>
            <a:off x="1047078" y="2334581"/>
            <a:ext cx="30703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None/>
            </a:pPr>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60" name="TextBox 1"/>
          <p:cNvSpPr>
            <a:spLocks noChangeArrowheads="1"/>
          </p:cNvSpPr>
          <p:nvPr/>
        </p:nvSpPr>
        <p:spPr bwMode="auto">
          <a:xfrm>
            <a:off x="974154" y="5047154"/>
            <a:ext cx="28414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p>
        </p:txBody>
      </p:sp>
      <p:sp>
        <p:nvSpPr>
          <p:cNvPr id="1361" name="Rectangle 61"/>
          <p:cNvSpPr>
            <a:spLocks noChangeArrowheads="1"/>
          </p:cNvSpPr>
          <p:nvPr/>
        </p:nvSpPr>
        <p:spPr bwMode="auto">
          <a:xfrm>
            <a:off x="1047078" y="4500498"/>
            <a:ext cx="30703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None/>
            </a:pPr>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62" name="TextBox 1"/>
          <p:cNvSpPr>
            <a:spLocks noChangeArrowheads="1"/>
          </p:cNvSpPr>
          <p:nvPr/>
        </p:nvSpPr>
        <p:spPr bwMode="auto">
          <a:xfrm>
            <a:off x="4514500" y="2856389"/>
            <a:ext cx="28414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Lorem ipsum dolor sit amet elit morbi ultrices posuere sapien quis.</a:t>
            </a:r>
          </a:p>
        </p:txBody>
      </p:sp>
      <p:sp>
        <p:nvSpPr>
          <p:cNvPr id="1363" name="Rectangle 61"/>
          <p:cNvSpPr>
            <a:spLocks noChangeArrowheads="1"/>
          </p:cNvSpPr>
          <p:nvPr/>
        </p:nvSpPr>
        <p:spPr bwMode="auto">
          <a:xfrm>
            <a:off x="5047606" y="2309733"/>
            <a:ext cx="23083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None/>
            </a:pPr>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64" name="TextBox 1"/>
          <p:cNvSpPr>
            <a:spLocks noChangeArrowheads="1"/>
          </p:cNvSpPr>
          <p:nvPr/>
        </p:nvSpPr>
        <p:spPr bwMode="auto">
          <a:xfrm>
            <a:off x="4593680" y="5033789"/>
            <a:ext cx="28414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Lorem ipsum dolor sit amet elit morbi ultrices posuere sapien quis.</a:t>
            </a:r>
          </a:p>
        </p:txBody>
      </p:sp>
      <p:sp>
        <p:nvSpPr>
          <p:cNvPr id="1365" name="Rectangle 61"/>
          <p:cNvSpPr>
            <a:spLocks noChangeArrowheads="1"/>
          </p:cNvSpPr>
          <p:nvPr/>
        </p:nvSpPr>
        <p:spPr bwMode="auto">
          <a:xfrm>
            <a:off x="5126786" y="4487133"/>
            <a:ext cx="23083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None/>
            </a:pPr>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2" name="组合 21"/>
          <p:cNvGrpSpPr/>
          <p:nvPr/>
        </p:nvGrpSpPr>
        <p:grpSpPr>
          <a:xfrm>
            <a:off x="0" y="0"/>
            <a:ext cx="12192000" cy="1017640"/>
            <a:chOff x="0" y="0"/>
            <a:chExt cx="12192000" cy="1017640"/>
          </a:xfrm>
        </p:grpSpPr>
        <p:sp>
          <p:nvSpPr>
            <p:cNvPr id="23" name="矩形 22"/>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24" name="图片 23"/>
            <p:cNvPicPr>
              <a:picLocks noChangeAspect="1"/>
            </p:cNvPicPr>
            <p:nvPr/>
          </p:nvPicPr>
          <p:blipFill rotWithShape="1">
            <a:blip r:embed="rId2"/>
            <a:srcRect l="8493" b="19086"/>
            <a:stretch/>
          </p:blipFill>
          <p:spPr>
            <a:xfrm>
              <a:off x="0" y="198084"/>
              <a:ext cx="3488562" cy="819556"/>
            </a:xfrm>
            <a:prstGeom prst="rect">
              <a:avLst/>
            </a:prstGeom>
          </p:spPr>
        </p:pic>
      </p:grpSp>
      <p:pic>
        <p:nvPicPr>
          <p:cNvPr id="26" name="图片 25"/>
          <p:cNvPicPr>
            <a:picLocks noChangeAspect="1"/>
          </p:cNvPicPr>
          <p:nvPr/>
        </p:nvPicPr>
        <p:blipFill>
          <a:blip r:embed="rId3"/>
          <a:stretch>
            <a:fillRect/>
          </a:stretch>
        </p:blipFill>
        <p:spPr>
          <a:xfrm flipH="1">
            <a:off x="7725465" y="2296814"/>
            <a:ext cx="3999323" cy="3827033"/>
          </a:xfrm>
          <a:prstGeom prst="rect">
            <a:avLst/>
          </a:prstGeom>
        </p:spPr>
      </p:pic>
      <p:sp>
        <p:nvSpPr>
          <p:cNvPr id="27" name="文本框 26"/>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472590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4" name="组合 43"/>
          <p:cNvGrpSpPr/>
          <p:nvPr/>
        </p:nvGrpSpPr>
        <p:grpSpPr>
          <a:xfrm>
            <a:off x="581189" y="2023074"/>
            <a:ext cx="3856567" cy="939457"/>
            <a:chOff x="344487" y="1202286"/>
            <a:chExt cx="2892425" cy="704593"/>
          </a:xfrm>
        </p:grpSpPr>
        <p:sp>
          <p:nvSpPr>
            <p:cNvPr id="31"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矩形 42"/>
            <p:cNvSpPr/>
            <p:nvPr/>
          </p:nvSpPr>
          <p:spPr>
            <a:xfrm>
              <a:off x="357158" y="1202286"/>
              <a:ext cx="1163587"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7" name="组合 46"/>
          <p:cNvGrpSpPr/>
          <p:nvPr/>
        </p:nvGrpSpPr>
        <p:grpSpPr>
          <a:xfrm>
            <a:off x="598084" y="3468023"/>
            <a:ext cx="3892491" cy="939457"/>
            <a:chOff x="344487" y="1202286"/>
            <a:chExt cx="2892425" cy="704593"/>
          </a:xfrm>
        </p:grpSpPr>
        <p:sp>
          <p:nvSpPr>
            <p:cNvPr id="50"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矩形 52"/>
            <p:cNvSpPr/>
            <p:nvPr/>
          </p:nvSpPr>
          <p:spPr>
            <a:xfrm>
              <a:off x="357158" y="1202286"/>
              <a:ext cx="1152849"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6" name="组合 55"/>
          <p:cNvGrpSpPr/>
          <p:nvPr/>
        </p:nvGrpSpPr>
        <p:grpSpPr>
          <a:xfrm>
            <a:off x="598083" y="4912750"/>
            <a:ext cx="3856567" cy="939457"/>
            <a:chOff x="344487" y="1202286"/>
            <a:chExt cx="2892425" cy="704593"/>
          </a:xfrm>
        </p:grpSpPr>
        <p:sp>
          <p:nvSpPr>
            <p:cNvPr id="61"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 name="矩形 61"/>
            <p:cNvSpPr/>
            <p:nvPr/>
          </p:nvSpPr>
          <p:spPr>
            <a:xfrm>
              <a:off x="357158" y="1202286"/>
              <a:ext cx="1163587"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3" name="组合 62"/>
          <p:cNvGrpSpPr/>
          <p:nvPr/>
        </p:nvGrpSpPr>
        <p:grpSpPr>
          <a:xfrm>
            <a:off x="7790594" y="2039264"/>
            <a:ext cx="3856567" cy="939457"/>
            <a:chOff x="344487" y="1202286"/>
            <a:chExt cx="2892425" cy="704593"/>
          </a:xfrm>
        </p:grpSpPr>
        <p:sp>
          <p:nvSpPr>
            <p:cNvPr id="64"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pPr algn="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矩形 64"/>
            <p:cNvSpPr/>
            <p:nvPr/>
          </p:nvSpPr>
          <p:spPr>
            <a:xfrm>
              <a:off x="1718201" y="1202286"/>
              <a:ext cx="1163587"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6" name="组合 65"/>
          <p:cNvGrpSpPr/>
          <p:nvPr/>
        </p:nvGrpSpPr>
        <p:grpSpPr>
          <a:xfrm>
            <a:off x="7815505" y="4912750"/>
            <a:ext cx="3856567" cy="939457"/>
            <a:chOff x="344487" y="1202286"/>
            <a:chExt cx="2892425" cy="704593"/>
          </a:xfrm>
        </p:grpSpPr>
        <p:sp>
          <p:nvSpPr>
            <p:cNvPr id="67"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pPr algn="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8" name="矩形 67"/>
            <p:cNvSpPr/>
            <p:nvPr/>
          </p:nvSpPr>
          <p:spPr>
            <a:xfrm>
              <a:off x="1686550" y="1202286"/>
              <a:ext cx="1163587"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9" name="组合 68"/>
          <p:cNvGrpSpPr/>
          <p:nvPr/>
        </p:nvGrpSpPr>
        <p:grpSpPr>
          <a:xfrm>
            <a:off x="7800647" y="3482091"/>
            <a:ext cx="3966675" cy="939457"/>
            <a:chOff x="344487" y="1202286"/>
            <a:chExt cx="2892425" cy="704593"/>
          </a:xfrm>
        </p:grpSpPr>
        <p:sp>
          <p:nvSpPr>
            <p:cNvPr id="70" name="TextBox 19"/>
            <p:cNvSpPr>
              <a:spLocks noChangeArrowheads="1"/>
            </p:cNvSpPr>
            <p:nvPr/>
          </p:nvSpPr>
          <p:spPr bwMode="auto">
            <a:xfrm>
              <a:off x="344487" y="1514464"/>
              <a:ext cx="2892425" cy="392415"/>
            </a:xfrm>
            <a:prstGeom prst="rect">
              <a:avLst/>
            </a:prstGeom>
            <a:noFill/>
            <a:ln w="9525">
              <a:noFill/>
              <a:miter lim="800000"/>
              <a:headEnd/>
              <a:tailEnd/>
            </a:ln>
          </p:spPr>
          <p:txBody>
            <a:bodyPr>
              <a:spAutoFit/>
            </a:bodyPr>
            <a:lstStyle/>
            <a:p>
              <a:pPr algn="r"/>
              <a:r>
                <a:rPr 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 quis.</a:t>
              </a:r>
              <a:endPar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1" name="矩形 70"/>
            <p:cNvSpPr/>
            <p:nvPr/>
          </p:nvSpPr>
          <p:spPr>
            <a:xfrm>
              <a:off x="1680428" y="1202286"/>
              <a:ext cx="1131288" cy="253916"/>
            </a:xfrm>
            <a:prstGeom prst="rect">
              <a:avLst/>
            </a:prstGeom>
          </p:spPr>
          <p:txBody>
            <a:bodyPr wrap="none">
              <a:spAutoFit/>
            </a:bodyPr>
            <a:lstStyle/>
            <a:p>
              <a:r>
                <a:rPr 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zh-CN" altLang="en-US" sz="16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62" name="组合 361"/>
          <p:cNvGrpSpPr/>
          <p:nvPr/>
        </p:nvGrpSpPr>
        <p:grpSpPr>
          <a:xfrm>
            <a:off x="0" y="0"/>
            <a:ext cx="12192000" cy="1017640"/>
            <a:chOff x="0" y="0"/>
            <a:chExt cx="12192000" cy="1017640"/>
          </a:xfrm>
        </p:grpSpPr>
        <p:sp>
          <p:nvSpPr>
            <p:cNvPr id="363" name="矩形 362"/>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364" name="图片 363"/>
            <p:cNvPicPr>
              <a:picLocks noChangeAspect="1"/>
            </p:cNvPicPr>
            <p:nvPr/>
          </p:nvPicPr>
          <p:blipFill rotWithShape="1">
            <a:blip r:embed="rId2"/>
            <a:srcRect l="8493" b="19086"/>
            <a:stretch/>
          </p:blipFill>
          <p:spPr>
            <a:xfrm>
              <a:off x="0" y="198084"/>
              <a:ext cx="3488562" cy="819556"/>
            </a:xfrm>
            <a:prstGeom prst="rect">
              <a:avLst/>
            </a:prstGeom>
          </p:spPr>
        </p:pic>
      </p:grpSp>
      <p:pic>
        <p:nvPicPr>
          <p:cNvPr id="366" name="图片 365"/>
          <p:cNvPicPr>
            <a:picLocks noChangeAspect="1"/>
          </p:cNvPicPr>
          <p:nvPr/>
        </p:nvPicPr>
        <p:blipFill>
          <a:blip r:embed="rId3"/>
          <a:stretch>
            <a:fillRect/>
          </a:stretch>
        </p:blipFill>
        <p:spPr>
          <a:xfrm>
            <a:off x="3819049" y="1830936"/>
            <a:ext cx="3710936" cy="4348752"/>
          </a:xfrm>
          <a:prstGeom prst="rect">
            <a:avLst/>
          </a:prstGeom>
        </p:spPr>
      </p:pic>
      <p:sp>
        <p:nvSpPr>
          <p:cNvPr id="26" name="文本框 25"/>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699797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143556" y="2654709"/>
            <a:ext cx="9856783" cy="2477661"/>
          </a:xfrm>
          <a:prstGeom prst="rect">
            <a:avLst/>
          </a:prstGeom>
        </p:spPr>
      </p:pic>
      <p:sp>
        <p:nvSpPr>
          <p:cNvPr id="4" name="矩形 3"/>
          <p:cNvSpPr/>
          <p:nvPr/>
        </p:nvSpPr>
        <p:spPr>
          <a:xfrm>
            <a:off x="3591751" y="1639046"/>
            <a:ext cx="4750852" cy="1015663"/>
          </a:xfrm>
          <a:prstGeom prst="rect">
            <a:avLst/>
          </a:prstGeom>
        </p:spPr>
        <p:txBody>
          <a:bodyPr wrap="none">
            <a:spAutoFit/>
          </a:bodyPr>
          <a:lstStyle/>
          <a:p>
            <a:pPr algn="r"/>
            <a:r>
              <a:rPr lang="en-US" altLang="zh-CN" sz="6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THANK YOU</a:t>
            </a:r>
            <a:endParaRPr lang="zh-CN" altLang="en-US" sz="6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 name="文本框 4">
            <a:extLst>
              <a:ext uri="{FF2B5EF4-FFF2-40B4-BE49-F238E27FC236}">
                <a16:creationId xmlns:a16="http://schemas.microsoft.com/office/drawing/2014/main" id="{6AFBC6FC-5774-4DAE-AB63-02011F83C554}"/>
              </a:ext>
            </a:extLst>
          </p:cNvPr>
          <p:cNvSpPr txBox="1"/>
          <p:nvPr/>
        </p:nvSpPr>
        <p:spPr>
          <a:xfrm>
            <a:off x="4879089" y="5530416"/>
            <a:ext cx="3223902" cy="307777"/>
          </a:xfrm>
          <a:prstGeom prst="rect">
            <a:avLst/>
          </a:prstGeom>
          <a:noFill/>
        </p:spPr>
        <p:txBody>
          <a:bodyPr wrap="square" rtlCol="0">
            <a:spAutoFit/>
          </a:bodyPr>
          <a:lstStyle/>
          <a:p>
            <a:r>
              <a:rPr lang="en-US" altLang="zh-CN" sz="1400" dirty="0">
                <a:solidFill>
                  <a:schemeClr val="tx1">
                    <a:lumMod val="75000"/>
                    <a:lumOff val="25000"/>
                  </a:schemeClr>
                </a:solidFill>
                <a:hlinkClick r:id="rId3">
                  <a:extLst>
                    <a:ext uri="{A12FA001-AC4F-418D-AE19-62706E023703}">
                      <ahyp:hlinkClr xmlns:ahyp="http://schemas.microsoft.com/office/drawing/2018/hyperlinkcolor" val="tx"/>
                    </a:ext>
                  </a:extLst>
                </a:hlinkClick>
              </a:rPr>
              <a:t>https://www.freeppt7.com</a:t>
            </a:r>
            <a:endParaRPr lang="zh-CN" altLang="en-US" sz="1400" dirty="0">
              <a:solidFill>
                <a:schemeClr val="tx1">
                  <a:lumMod val="75000"/>
                  <a:lumOff val="25000"/>
                </a:schemeClr>
              </a:solidFill>
            </a:endParaRPr>
          </a:p>
        </p:txBody>
      </p:sp>
    </p:spTree>
    <p:extLst>
      <p:ext uri="{BB962C8B-B14F-4D97-AF65-F5344CB8AC3E}">
        <p14:creationId xmlns:p14="http://schemas.microsoft.com/office/powerpoint/2010/main" val="22087025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1" y="0"/>
            <a:ext cx="6096000" cy="342900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53" name="矩形 252"/>
          <p:cNvSpPr/>
          <p:nvPr/>
        </p:nvSpPr>
        <p:spPr>
          <a:xfrm>
            <a:off x="6096000" y="0"/>
            <a:ext cx="6096000" cy="3429000"/>
          </a:xfrm>
          <a:prstGeom prst="rect">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77" name="矩形 276"/>
          <p:cNvSpPr/>
          <p:nvPr/>
        </p:nvSpPr>
        <p:spPr>
          <a:xfrm>
            <a:off x="-2" y="3429000"/>
            <a:ext cx="6096000" cy="3429000"/>
          </a:xfrm>
          <a:prstGeom prst="rect">
            <a:avLst/>
          </a:prstGeom>
          <a:solidFill>
            <a:srgbClr val="D6C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78" name="矩形 277"/>
          <p:cNvSpPr/>
          <p:nvPr/>
        </p:nvSpPr>
        <p:spPr>
          <a:xfrm>
            <a:off x="6095998" y="3429000"/>
            <a:ext cx="6096000" cy="342900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5" name="椭圆 14"/>
          <p:cNvSpPr/>
          <p:nvPr/>
        </p:nvSpPr>
        <p:spPr>
          <a:xfrm>
            <a:off x="4717362" y="2064433"/>
            <a:ext cx="2757268" cy="2729133"/>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279" name="图片 278"/>
          <p:cNvPicPr>
            <a:picLocks noChangeAspect="1"/>
          </p:cNvPicPr>
          <p:nvPr/>
        </p:nvPicPr>
        <p:blipFill rotWithShape="1">
          <a:blip r:embed="rId2"/>
          <a:srcRect l="8493" b="19086"/>
          <a:stretch/>
        </p:blipFill>
        <p:spPr>
          <a:xfrm>
            <a:off x="4853353" y="3429001"/>
            <a:ext cx="2461847" cy="910882"/>
          </a:xfrm>
          <a:prstGeom prst="rect">
            <a:avLst/>
          </a:prstGeom>
        </p:spPr>
      </p:pic>
      <p:sp>
        <p:nvSpPr>
          <p:cNvPr id="16" name="文本框 15"/>
          <p:cNvSpPr txBox="1"/>
          <p:nvPr/>
        </p:nvSpPr>
        <p:spPr>
          <a:xfrm>
            <a:off x="5010441" y="2730814"/>
            <a:ext cx="2171110" cy="523220"/>
          </a:xfrm>
          <a:prstGeom prst="rect">
            <a:avLst/>
          </a:prstGeom>
          <a:noFill/>
        </p:spPr>
        <p:txBody>
          <a:bodyPr wrap="square" rtlCol="0">
            <a:spAutoFit/>
          </a:bodyPr>
          <a:lstStyle/>
          <a:p>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CONTENTS</a:t>
            </a:r>
            <a:endParaRPr lang="zh-CN" altLang="en-US"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0" name="组合 19"/>
          <p:cNvGrpSpPr/>
          <p:nvPr/>
        </p:nvGrpSpPr>
        <p:grpSpPr>
          <a:xfrm>
            <a:off x="1096371" y="521333"/>
            <a:ext cx="3650567" cy="2229466"/>
            <a:chOff x="963636" y="521333"/>
            <a:chExt cx="3650567" cy="2229466"/>
          </a:xfrm>
        </p:grpSpPr>
        <p:sp>
          <p:nvSpPr>
            <p:cNvPr id="17" name="文本框 16"/>
            <p:cNvSpPr txBox="1"/>
            <p:nvPr/>
          </p:nvSpPr>
          <p:spPr>
            <a:xfrm>
              <a:off x="1387110" y="1735444"/>
              <a:ext cx="2856503" cy="461665"/>
            </a:xfrm>
            <a:prstGeom prst="rect">
              <a:avLst/>
            </a:prstGeom>
            <a:noFill/>
          </p:spPr>
          <p:txBody>
            <a:bodyPr wrap="square" rtlCol="0">
              <a:spAutoFit/>
            </a:bodyPr>
            <a:lstStyle/>
            <a:p>
              <a:r>
                <a:rPr lang="en-US" altLang="zh-CN"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文本框 17"/>
            <p:cNvSpPr txBox="1"/>
            <p:nvPr/>
          </p:nvSpPr>
          <p:spPr>
            <a:xfrm>
              <a:off x="2180493" y="521333"/>
              <a:ext cx="2433710" cy="1200329"/>
            </a:xfrm>
            <a:prstGeom prst="rect">
              <a:avLst/>
            </a:prstGeom>
            <a:noFill/>
          </p:spPr>
          <p:txBody>
            <a:bodyPr wrap="square" rtlCol="0">
              <a:spAutoFit/>
            </a:bodyPr>
            <a:lstStyle/>
            <a:p>
              <a:r>
                <a:rPr lang="en-US" altLang="zh-CN"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endParaRPr lang="zh-CN" altLang="en-US"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矩形 18"/>
            <p:cNvSpPr/>
            <p:nvPr/>
          </p:nvSpPr>
          <p:spPr>
            <a:xfrm>
              <a:off x="963636" y="2227579"/>
              <a:ext cx="3631963" cy="523220"/>
            </a:xfrm>
            <a:prstGeom prst="rect">
              <a:avLst/>
            </a:prstGeom>
          </p:spPr>
          <p:txBody>
            <a:bodyPr wrap="square">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Lorem ipsum dolor sit amet,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80" name="组合 279"/>
          <p:cNvGrpSpPr/>
          <p:nvPr/>
        </p:nvGrpSpPr>
        <p:grpSpPr>
          <a:xfrm>
            <a:off x="7502086" y="511500"/>
            <a:ext cx="3650567" cy="2229466"/>
            <a:chOff x="963636" y="521333"/>
            <a:chExt cx="3650567" cy="2229466"/>
          </a:xfrm>
        </p:grpSpPr>
        <p:sp>
          <p:nvSpPr>
            <p:cNvPr id="281" name="文本框 280"/>
            <p:cNvSpPr txBox="1"/>
            <p:nvPr/>
          </p:nvSpPr>
          <p:spPr>
            <a:xfrm>
              <a:off x="1229998" y="1731495"/>
              <a:ext cx="3099238" cy="461665"/>
            </a:xfrm>
            <a:prstGeom prst="rect">
              <a:avLst/>
            </a:prstGeom>
            <a:noFill/>
          </p:spPr>
          <p:txBody>
            <a:bodyPr wrap="square" rtlCol="0">
              <a:spAutoFit/>
            </a:bodyPr>
            <a:lstStyle/>
            <a:p>
              <a:r>
                <a:rPr lang="en-US" altLang="zh-CN"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2" name="文本框 281"/>
            <p:cNvSpPr txBox="1"/>
            <p:nvPr/>
          </p:nvSpPr>
          <p:spPr>
            <a:xfrm>
              <a:off x="2180493" y="521333"/>
              <a:ext cx="2433710" cy="1200329"/>
            </a:xfrm>
            <a:prstGeom prst="rect">
              <a:avLst/>
            </a:prstGeom>
            <a:noFill/>
          </p:spPr>
          <p:txBody>
            <a:bodyPr wrap="square" rtlCol="0">
              <a:spAutoFit/>
            </a:bodyPr>
            <a:lstStyle/>
            <a:p>
              <a:r>
                <a:rPr lang="en-US" altLang="zh-CN"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endParaRPr lang="zh-CN" altLang="en-US"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3" name="矩形 282"/>
            <p:cNvSpPr/>
            <p:nvPr/>
          </p:nvSpPr>
          <p:spPr>
            <a:xfrm>
              <a:off x="963636" y="2227579"/>
              <a:ext cx="3631963" cy="523220"/>
            </a:xfrm>
            <a:prstGeom prst="rect">
              <a:avLst/>
            </a:prstGeom>
          </p:spPr>
          <p:txBody>
            <a:bodyPr wrap="square">
              <a:spAutoFit/>
            </a:bodyPr>
            <a:lstStyle/>
            <a:p>
              <a:r>
                <a:rPr lang="en-US" altLang="zh-CN" sz="1400"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 </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88" name="组合 287"/>
          <p:cNvGrpSpPr/>
          <p:nvPr/>
        </p:nvGrpSpPr>
        <p:grpSpPr>
          <a:xfrm>
            <a:off x="1132116" y="3942079"/>
            <a:ext cx="3811114" cy="2229466"/>
            <a:chOff x="963636" y="521333"/>
            <a:chExt cx="3811114" cy="2229466"/>
          </a:xfrm>
        </p:grpSpPr>
        <p:sp>
          <p:nvSpPr>
            <p:cNvPr id="289" name="文本框 288"/>
            <p:cNvSpPr txBox="1"/>
            <p:nvPr/>
          </p:nvSpPr>
          <p:spPr>
            <a:xfrm>
              <a:off x="1401542" y="1715591"/>
              <a:ext cx="3373208" cy="461665"/>
            </a:xfrm>
            <a:prstGeom prst="rect">
              <a:avLst/>
            </a:prstGeom>
            <a:noFill/>
          </p:spPr>
          <p:txBody>
            <a:bodyPr wrap="square" rtlCol="0">
              <a:spAutoFit/>
            </a:bodyPr>
            <a:lstStyle/>
            <a:p>
              <a:r>
                <a:rPr lang="en-US" altLang="zh-CN"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0" name="文本框 289"/>
            <p:cNvSpPr txBox="1"/>
            <p:nvPr/>
          </p:nvSpPr>
          <p:spPr>
            <a:xfrm>
              <a:off x="2180493" y="521333"/>
              <a:ext cx="2433710" cy="1200329"/>
            </a:xfrm>
            <a:prstGeom prst="rect">
              <a:avLst/>
            </a:prstGeom>
            <a:noFill/>
          </p:spPr>
          <p:txBody>
            <a:bodyPr wrap="square" rtlCol="0">
              <a:spAutoFit/>
            </a:bodyPr>
            <a:lstStyle/>
            <a:p>
              <a:r>
                <a:rPr lang="en-US" altLang="zh-CN"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endParaRPr lang="zh-CN" altLang="en-US"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1" name="矩形 290"/>
            <p:cNvSpPr/>
            <p:nvPr/>
          </p:nvSpPr>
          <p:spPr>
            <a:xfrm>
              <a:off x="963636" y="2227579"/>
              <a:ext cx="3631963" cy="523220"/>
            </a:xfrm>
            <a:prstGeom prst="rect">
              <a:avLst/>
            </a:prstGeom>
          </p:spPr>
          <p:txBody>
            <a:bodyPr wrap="square">
              <a:spAutoFit/>
            </a:bodyPr>
            <a:lstStyle/>
            <a:p>
              <a:r>
                <a:rPr lang="en-US" altLang="zh-CN" sz="1400"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rPr>
                <a:t> </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92" name="组合 291"/>
          <p:cNvGrpSpPr/>
          <p:nvPr/>
        </p:nvGrpSpPr>
        <p:grpSpPr>
          <a:xfrm>
            <a:off x="7492363" y="3842702"/>
            <a:ext cx="3650567" cy="2229466"/>
            <a:chOff x="963636" y="521333"/>
            <a:chExt cx="3650567" cy="2229466"/>
          </a:xfrm>
        </p:grpSpPr>
        <p:sp>
          <p:nvSpPr>
            <p:cNvPr id="293" name="文本框 292"/>
            <p:cNvSpPr txBox="1"/>
            <p:nvPr/>
          </p:nvSpPr>
          <p:spPr>
            <a:xfrm>
              <a:off x="1322710" y="1721662"/>
              <a:ext cx="2740363" cy="461665"/>
            </a:xfrm>
            <a:prstGeom prst="rect">
              <a:avLst/>
            </a:prstGeom>
            <a:noFill/>
          </p:spPr>
          <p:txBody>
            <a:bodyPr wrap="square" rtlCol="0">
              <a:spAutoFit/>
            </a:bodyPr>
            <a:lstStyle/>
            <a:p>
              <a:r>
                <a:rPr lang="en-US" altLang="zh-CN"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2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4" name="文本框 293"/>
            <p:cNvSpPr txBox="1"/>
            <p:nvPr/>
          </p:nvSpPr>
          <p:spPr>
            <a:xfrm>
              <a:off x="2180493" y="521333"/>
              <a:ext cx="2433710" cy="1200329"/>
            </a:xfrm>
            <a:prstGeom prst="rect">
              <a:avLst/>
            </a:prstGeom>
            <a:noFill/>
          </p:spPr>
          <p:txBody>
            <a:bodyPr wrap="square" rtlCol="0">
              <a:spAutoFit/>
            </a:bodyPr>
            <a:lstStyle/>
            <a:p>
              <a:r>
                <a:rPr lang="en-US" altLang="zh-CN"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endParaRPr lang="zh-CN" altLang="en-US" sz="7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5" name="矩形 294"/>
            <p:cNvSpPr/>
            <p:nvPr/>
          </p:nvSpPr>
          <p:spPr>
            <a:xfrm>
              <a:off x="963636" y="2227579"/>
              <a:ext cx="3631963" cy="523220"/>
            </a:xfrm>
            <a:prstGeom prst="rect">
              <a:avLst/>
            </a:prstGeom>
          </p:spPr>
          <p:txBody>
            <a:bodyPr wrap="square">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elit. Morbi ultrices posuere sapien</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Tree>
    <p:extLst>
      <p:ext uri="{BB962C8B-B14F-4D97-AF65-F5344CB8AC3E}">
        <p14:creationId xmlns:p14="http://schemas.microsoft.com/office/powerpoint/2010/main" val="2742593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0A68E"/>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0" y="892078"/>
            <a:ext cx="4375052" cy="6748749"/>
          </a:xfrm>
          <a:prstGeom prst="rect">
            <a:avLst/>
          </a:prstGeom>
        </p:spPr>
      </p:pic>
      <p:sp>
        <p:nvSpPr>
          <p:cNvPr id="3" name="矩形 2"/>
          <p:cNvSpPr/>
          <p:nvPr/>
        </p:nvSpPr>
        <p:spPr>
          <a:xfrm>
            <a:off x="5661213" y="3065461"/>
            <a:ext cx="6541875" cy="1107996"/>
          </a:xfrm>
          <a:prstGeom prst="rect">
            <a:avLst/>
          </a:prstGeom>
        </p:spPr>
        <p:txBody>
          <a:bodyPr wrap="square">
            <a:spAutoFit/>
          </a:bodyPr>
          <a:lstStyle/>
          <a:p>
            <a:pPr algn="r"/>
            <a:r>
              <a:rPr lang="en-US" altLang="zh-CN"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【PART.01】</a:t>
            </a:r>
            <a:endParaRPr lang="zh-CN" altLang="en-US" sz="6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 name="矩形 3"/>
          <p:cNvSpPr/>
          <p:nvPr/>
        </p:nvSpPr>
        <p:spPr>
          <a:xfrm>
            <a:off x="6275224" y="4987177"/>
            <a:ext cx="5350109" cy="1061829"/>
          </a:xfrm>
          <a:prstGeom prst="rect">
            <a:avLst/>
          </a:prstGeom>
        </p:spPr>
        <p:txBody>
          <a:bodyPr wrap="square">
            <a:spAutoFit/>
          </a:bodyPr>
          <a:lstStyle/>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a:t>
            </a:r>
          </a:p>
          <a:p>
            <a:pPr algn="r">
              <a:lnSpc>
                <a:spcPct val="150000"/>
              </a:lnSpc>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incidunt in. Morbi mattis mattis erat, quis rutrum arcu</a:t>
            </a:r>
            <a:endParaRPr lang="zh-CN" alt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 name="文本框 4"/>
          <p:cNvSpPr txBox="1"/>
          <p:nvPr/>
        </p:nvSpPr>
        <p:spPr>
          <a:xfrm>
            <a:off x="6430296" y="4217736"/>
            <a:ext cx="5324168" cy="707886"/>
          </a:xfrm>
          <a:prstGeom prst="rect">
            <a:avLst/>
          </a:prstGeom>
          <a:noFill/>
        </p:spPr>
        <p:txBody>
          <a:bodyPr wrap="square" rtlCol="0">
            <a:spAutoFit/>
          </a:bodyPr>
          <a:lstStyle/>
          <a:p>
            <a:pPr algn="r"/>
            <a:r>
              <a:rPr lang="en-US" altLang="zh-CN"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6900455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组合 1187"/>
          <p:cNvGrpSpPr>
            <a:grpSpLocks/>
          </p:cNvGrpSpPr>
          <p:nvPr/>
        </p:nvGrpSpPr>
        <p:grpSpPr bwMode="auto">
          <a:xfrm>
            <a:off x="1740072" y="2110485"/>
            <a:ext cx="8932475" cy="4296853"/>
            <a:chOff x="2574702" y="2042883"/>
            <a:chExt cx="6980237" cy="3321050"/>
          </a:xfrm>
          <a:solidFill>
            <a:srgbClr val="B0A68E"/>
          </a:solidFill>
        </p:grpSpPr>
        <p:sp>
          <p:nvSpPr>
            <p:cNvPr id="20502" name="Freeform 64"/>
            <p:cNvSpPr>
              <a:spLocks noChangeArrowheads="1"/>
            </p:cNvSpPr>
            <p:nvPr/>
          </p:nvSpPr>
          <p:spPr bwMode="auto">
            <a:xfrm>
              <a:off x="4776564" y="23191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3" name="Freeform 65"/>
            <p:cNvSpPr>
              <a:spLocks noChangeArrowheads="1"/>
            </p:cNvSpPr>
            <p:nvPr/>
          </p:nvSpPr>
          <p:spPr bwMode="auto">
            <a:xfrm>
              <a:off x="4871814" y="2319108"/>
              <a:ext cx="134938" cy="69850"/>
            </a:xfrm>
            <a:custGeom>
              <a:avLst/>
              <a:gdLst>
                <a:gd name="T0" fmla="*/ 2147483646 w 27"/>
                <a:gd name="T1" fmla="*/ 2147483646 h 14"/>
                <a:gd name="T2" fmla="*/ 2147483646 w 27"/>
                <a:gd name="T3" fmla="*/ 2147483646 h 14"/>
                <a:gd name="T4" fmla="*/ 2147483646 w 27"/>
                <a:gd name="T5" fmla="*/ 2147483646 h 14"/>
                <a:gd name="T6" fmla="*/ 0 60000 65536"/>
                <a:gd name="T7" fmla="*/ 0 60000 65536"/>
                <a:gd name="T8" fmla="*/ 0 60000 65536"/>
                <a:gd name="T9" fmla="*/ 0 w 27"/>
                <a:gd name="T10" fmla="*/ 0 h 14"/>
                <a:gd name="T11" fmla="*/ 27 w 27"/>
                <a:gd name="T12" fmla="*/ 14 h 14"/>
              </a:gdLst>
              <a:ahLst/>
              <a:cxnLst>
                <a:cxn ang="T6">
                  <a:pos x="T0" y="T1"/>
                </a:cxn>
                <a:cxn ang="T7">
                  <a:pos x="T2" y="T3"/>
                </a:cxn>
                <a:cxn ang="T8">
                  <a:pos x="T4" y="T5"/>
                </a:cxn>
              </a:cxnLst>
              <a:rect l="T9" t="T10" r="T11" b="T12"/>
              <a:pathLst>
                <a:path w="27" h="14">
                  <a:moveTo>
                    <a:pt x="12" y="3"/>
                  </a:moveTo>
                  <a:cubicBezTo>
                    <a:pt x="15" y="1"/>
                    <a:pt x="18" y="0"/>
                    <a:pt x="20" y="3"/>
                  </a:cubicBezTo>
                  <a:cubicBezTo>
                    <a:pt x="27" y="14"/>
                    <a:pt x="0" y="11"/>
                    <a:pt x="1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4" name="Freeform 75"/>
            <p:cNvSpPr>
              <a:spLocks noChangeArrowheads="1"/>
            </p:cNvSpPr>
            <p:nvPr/>
          </p:nvSpPr>
          <p:spPr bwMode="auto">
            <a:xfrm>
              <a:off x="4514627" y="23699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5" name="Freeform 76"/>
            <p:cNvSpPr>
              <a:spLocks noChangeArrowheads="1"/>
            </p:cNvSpPr>
            <p:nvPr/>
          </p:nvSpPr>
          <p:spPr bwMode="auto">
            <a:xfrm>
              <a:off x="4620989" y="23699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6" name="Freeform 77"/>
            <p:cNvSpPr>
              <a:spLocks noChangeArrowheads="1"/>
            </p:cNvSpPr>
            <p:nvPr/>
          </p:nvSpPr>
          <p:spPr bwMode="auto">
            <a:xfrm>
              <a:off x="4724177" y="2369908"/>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7" name="Freeform 78"/>
            <p:cNvSpPr>
              <a:spLocks noChangeArrowheads="1"/>
            </p:cNvSpPr>
            <p:nvPr/>
          </p:nvSpPr>
          <p:spPr bwMode="auto">
            <a:xfrm>
              <a:off x="4830539" y="23699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8" name="Freeform 88"/>
            <p:cNvSpPr>
              <a:spLocks noChangeArrowheads="1"/>
            </p:cNvSpPr>
            <p:nvPr/>
          </p:nvSpPr>
          <p:spPr bwMode="auto">
            <a:xfrm>
              <a:off x="4463827" y="2420708"/>
              <a:ext cx="101600"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2"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09" name="Freeform 89"/>
            <p:cNvSpPr>
              <a:spLocks noChangeArrowheads="1"/>
            </p:cNvSpPr>
            <p:nvPr/>
          </p:nvSpPr>
          <p:spPr bwMode="auto">
            <a:xfrm>
              <a:off x="4565427" y="2420708"/>
              <a:ext cx="100012"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0" name="Freeform 90"/>
            <p:cNvSpPr>
              <a:spLocks noChangeArrowheads="1"/>
            </p:cNvSpPr>
            <p:nvPr/>
          </p:nvSpPr>
          <p:spPr bwMode="auto">
            <a:xfrm>
              <a:off x="4670202" y="2420708"/>
              <a:ext cx="101600"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1" name="Freeform 91"/>
            <p:cNvSpPr>
              <a:spLocks noChangeArrowheads="1"/>
            </p:cNvSpPr>
            <p:nvPr/>
          </p:nvSpPr>
          <p:spPr bwMode="auto">
            <a:xfrm>
              <a:off x="4765452" y="2420708"/>
              <a:ext cx="125412" cy="85725"/>
            </a:xfrm>
            <a:custGeom>
              <a:avLst/>
              <a:gdLst>
                <a:gd name="T0" fmla="*/ 2147483646 w 25"/>
                <a:gd name="T1" fmla="*/ 2147483646 h 17"/>
                <a:gd name="T2" fmla="*/ 2147483646 w 25"/>
                <a:gd name="T3" fmla="*/ 2147483646 h 17"/>
                <a:gd name="T4" fmla="*/ 2147483646 w 25"/>
                <a:gd name="T5" fmla="*/ 2147483646 h 17"/>
                <a:gd name="T6" fmla="*/ 0 60000 65536"/>
                <a:gd name="T7" fmla="*/ 0 60000 65536"/>
                <a:gd name="T8" fmla="*/ 0 60000 65536"/>
                <a:gd name="T9" fmla="*/ 0 w 25"/>
                <a:gd name="T10" fmla="*/ 0 h 17"/>
                <a:gd name="T11" fmla="*/ 25 w 25"/>
                <a:gd name="T12" fmla="*/ 17 h 17"/>
              </a:gdLst>
              <a:ahLst/>
              <a:cxnLst>
                <a:cxn ang="T6">
                  <a:pos x="T0" y="T1"/>
                </a:cxn>
                <a:cxn ang="T7">
                  <a:pos x="T2" y="T3"/>
                </a:cxn>
                <a:cxn ang="T8">
                  <a:pos x="T4" y="T5"/>
                </a:cxn>
              </a:cxnLst>
              <a:rect l="T9" t="T10" r="T11" b="T12"/>
              <a:pathLst>
                <a:path w="25" h="17">
                  <a:moveTo>
                    <a:pt x="12" y="3"/>
                  </a:moveTo>
                  <a:cubicBezTo>
                    <a:pt x="15" y="0"/>
                    <a:pt x="18" y="1"/>
                    <a:pt x="20" y="4"/>
                  </a:cubicBezTo>
                  <a:cubicBezTo>
                    <a:pt x="25" y="17"/>
                    <a:pt x="0" y="11"/>
                    <a:pt x="1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2" name="Freeform 103"/>
            <p:cNvSpPr>
              <a:spLocks noChangeArrowheads="1"/>
            </p:cNvSpPr>
            <p:nvPr/>
          </p:nvSpPr>
          <p:spPr bwMode="auto">
            <a:xfrm>
              <a:off x="4408264" y="24762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3" name="Freeform 104"/>
            <p:cNvSpPr>
              <a:spLocks noChangeArrowheads="1"/>
            </p:cNvSpPr>
            <p:nvPr/>
          </p:nvSpPr>
          <p:spPr bwMode="auto">
            <a:xfrm>
              <a:off x="4514627" y="24762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4" name="Freeform 105"/>
            <p:cNvSpPr>
              <a:spLocks noChangeArrowheads="1"/>
            </p:cNvSpPr>
            <p:nvPr/>
          </p:nvSpPr>
          <p:spPr bwMode="auto">
            <a:xfrm>
              <a:off x="4620989" y="24762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5" name="Freeform 106"/>
            <p:cNvSpPr>
              <a:spLocks noChangeArrowheads="1"/>
            </p:cNvSpPr>
            <p:nvPr/>
          </p:nvSpPr>
          <p:spPr bwMode="auto">
            <a:xfrm>
              <a:off x="4724177" y="2476271"/>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6" name="Freeform 107"/>
            <p:cNvSpPr>
              <a:spLocks noChangeArrowheads="1"/>
            </p:cNvSpPr>
            <p:nvPr/>
          </p:nvSpPr>
          <p:spPr bwMode="auto">
            <a:xfrm>
              <a:off x="4830539" y="24762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7" name="Freeform 108"/>
            <p:cNvSpPr>
              <a:spLocks noChangeArrowheads="1"/>
            </p:cNvSpPr>
            <p:nvPr/>
          </p:nvSpPr>
          <p:spPr bwMode="auto">
            <a:xfrm>
              <a:off x="4930552" y="2476271"/>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8" name="Freeform 109"/>
            <p:cNvSpPr>
              <a:spLocks noChangeArrowheads="1"/>
            </p:cNvSpPr>
            <p:nvPr/>
          </p:nvSpPr>
          <p:spPr bwMode="auto">
            <a:xfrm>
              <a:off x="5036914" y="24762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19" name="Freeform 110"/>
            <p:cNvSpPr>
              <a:spLocks noChangeArrowheads="1"/>
            </p:cNvSpPr>
            <p:nvPr/>
          </p:nvSpPr>
          <p:spPr bwMode="auto">
            <a:xfrm>
              <a:off x="5141689" y="24762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0" name="Freeform 111"/>
            <p:cNvSpPr>
              <a:spLocks noChangeArrowheads="1"/>
            </p:cNvSpPr>
            <p:nvPr/>
          </p:nvSpPr>
          <p:spPr bwMode="auto">
            <a:xfrm>
              <a:off x="4314602" y="2476271"/>
              <a:ext cx="85725" cy="79375"/>
            </a:xfrm>
            <a:custGeom>
              <a:avLst/>
              <a:gdLst>
                <a:gd name="T0" fmla="*/ 2147483646 w 17"/>
                <a:gd name="T1" fmla="*/ 2094646719 h 16"/>
                <a:gd name="T2" fmla="*/ 2147483646 w 17"/>
                <a:gd name="T3" fmla="*/ 2147483646 h 16"/>
                <a:gd name="T4" fmla="*/ 2147483646 w 17"/>
                <a:gd name="T5" fmla="*/ 2094646719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7" y="3"/>
                  </a:moveTo>
                  <a:cubicBezTo>
                    <a:pt x="10" y="0"/>
                    <a:pt x="15" y="2"/>
                    <a:pt x="16" y="6"/>
                  </a:cubicBezTo>
                  <a:cubicBezTo>
                    <a:pt x="17" y="16"/>
                    <a:pt x="0" y="10"/>
                    <a:pt x="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1" name="Freeform 112"/>
            <p:cNvSpPr>
              <a:spLocks noChangeArrowheads="1"/>
            </p:cNvSpPr>
            <p:nvPr/>
          </p:nvSpPr>
          <p:spPr bwMode="auto">
            <a:xfrm>
              <a:off x="5487764" y="2458808"/>
              <a:ext cx="101600" cy="122238"/>
            </a:xfrm>
            <a:custGeom>
              <a:avLst/>
              <a:gdLst>
                <a:gd name="T0" fmla="*/ 2147483646 w 20"/>
                <a:gd name="T1" fmla="*/ 2147483646 h 24"/>
                <a:gd name="T2" fmla="*/ 750661440 w 20"/>
                <a:gd name="T3" fmla="*/ 2147483646 h 24"/>
                <a:gd name="T4" fmla="*/ 2147483646 w 20"/>
                <a:gd name="T5" fmla="*/ 2147483646 h 24"/>
                <a:gd name="T6" fmla="*/ 0 60000 65536"/>
                <a:gd name="T7" fmla="*/ 0 60000 65536"/>
                <a:gd name="T8" fmla="*/ 0 60000 65536"/>
                <a:gd name="T9" fmla="*/ 0 w 20"/>
                <a:gd name="T10" fmla="*/ 0 h 24"/>
                <a:gd name="T11" fmla="*/ 20 w 20"/>
                <a:gd name="T12" fmla="*/ 24 h 24"/>
              </a:gdLst>
              <a:ahLst/>
              <a:cxnLst>
                <a:cxn ang="T6">
                  <a:pos x="T0" y="T1"/>
                </a:cxn>
                <a:cxn ang="T7">
                  <a:pos x="T2" y="T3"/>
                </a:cxn>
                <a:cxn ang="T8">
                  <a:pos x="T4" y="T5"/>
                </a:cxn>
              </a:cxnLst>
              <a:rect l="T9" t="T10" r="T11" b="T12"/>
              <a:pathLst>
                <a:path w="20" h="24">
                  <a:moveTo>
                    <a:pt x="5" y="6"/>
                  </a:moveTo>
                  <a:cubicBezTo>
                    <a:pt x="20" y="0"/>
                    <a:pt x="4" y="24"/>
                    <a:pt x="1" y="12"/>
                  </a:cubicBezTo>
                  <a:cubicBezTo>
                    <a:pt x="0" y="9"/>
                    <a:pt x="2" y="8"/>
                    <a:pt x="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2" name="Freeform 113"/>
            <p:cNvSpPr>
              <a:spLocks noChangeArrowheads="1"/>
            </p:cNvSpPr>
            <p:nvPr/>
          </p:nvSpPr>
          <p:spPr bwMode="auto">
            <a:xfrm>
              <a:off x="5573489" y="2465158"/>
              <a:ext cx="74613" cy="80963"/>
            </a:xfrm>
            <a:custGeom>
              <a:avLst/>
              <a:gdLst>
                <a:gd name="T0" fmla="*/ 2147483646 w 15"/>
                <a:gd name="T1" fmla="*/ 2147483646 h 16"/>
                <a:gd name="T2" fmla="*/ 2147483646 w 15"/>
                <a:gd name="T3" fmla="*/ 2147483646 h 16"/>
                <a:gd name="T4" fmla="*/ 2147483646 w 15"/>
                <a:gd name="T5" fmla="*/ 2147483646 h 16"/>
                <a:gd name="T6" fmla="*/ 0 60000 65536"/>
                <a:gd name="T7" fmla="*/ 0 60000 65536"/>
                <a:gd name="T8" fmla="*/ 0 60000 65536"/>
                <a:gd name="T9" fmla="*/ 0 w 15"/>
                <a:gd name="T10" fmla="*/ 0 h 16"/>
                <a:gd name="T11" fmla="*/ 15 w 15"/>
                <a:gd name="T12" fmla="*/ 16 h 16"/>
              </a:gdLst>
              <a:ahLst/>
              <a:cxnLst>
                <a:cxn ang="T6">
                  <a:pos x="T0" y="T1"/>
                </a:cxn>
                <a:cxn ang="T7">
                  <a:pos x="T2" y="T3"/>
                </a:cxn>
                <a:cxn ang="T8">
                  <a:pos x="T4" y="T5"/>
                </a:cxn>
              </a:cxnLst>
              <a:rect l="T9" t="T10" r="T11" b="T12"/>
              <a:pathLst>
                <a:path w="15" h="16">
                  <a:moveTo>
                    <a:pt x="6" y="5"/>
                  </a:moveTo>
                  <a:cubicBezTo>
                    <a:pt x="10" y="0"/>
                    <a:pt x="15" y="7"/>
                    <a:pt x="15" y="8"/>
                  </a:cubicBezTo>
                  <a:cubicBezTo>
                    <a:pt x="14" y="16"/>
                    <a:pt x="0" y="13"/>
                    <a:pt x="6"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3" name="Freeform 124"/>
            <p:cNvSpPr>
              <a:spLocks noChangeArrowheads="1"/>
            </p:cNvSpPr>
            <p:nvPr/>
          </p:nvSpPr>
          <p:spPr bwMode="auto">
            <a:xfrm>
              <a:off x="4149502"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4" name="Freeform 125"/>
            <p:cNvSpPr>
              <a:spLocks noChangeArrowheads="1"/>
            </p:cNvSpPr>
            <p:nvPr/>
          </p:nvSpPr>
          <p:spPr bwMode="auto">
            <a:xfrm>
              <a:off x="4254277" y="2525483"/>
              <a:ext cx="98425"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5" name="Freeform 126"/>
            <p:cNvSpPr>
              <a:spLocks noChangeArrowheads="1"/>
            </p:cNvSpPr>
            <p:nvPr/>
          </p:nvSpPr>
          <p:spPr bwMode="auto">
            <a:xfrm>
              <a:off x="4359052"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6" name="Freeform 127"/>
            <p:cNvSpPr>
              <a:spLocks noChangeArrowheads="1"/>
            </p:cNvSpPr>
            <p:nvPr/>
          </p:nvSpPr>
          <p:spPr bwMode="auto">
            <a:xfrm>
              <a:off x="4463827" y="2525483"/>
              <a:ext cx="101600"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2"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7" name="Freeform 128"/>
            <p:cNvSpPr>
              <a:spLocks noChangeArrowheads="1"/>
            </p:cNvSpPr>
            <p:nvPr/>
          </p:nvSpPr>
          <p:spPr bwMode="auto">
            <a:xfrm>
              <a:off x="4565427"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8" name="Freeform 129"/>
            <p:cNvSpPr>
              <a:spLocks noChangeArrowheads="1"/>
            </p:cNvSpPr>
            <p:nvPr/>
          </p:nvSpPr>
          <p:spPr bwMode="auto">
            <a:xfrm>
              <a:off x="4670202" y="2525483"/>
              <a:ext cx="101600"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29" name="Freeform 130"/>
            <p:cNvSpPr>
              <a:spLocks noChangeArrowheads="1"/>
            </p:cNvSpPr>
            <p:nvPr/>
          </p:nvSpPr>
          <p:spPr bwMode="auto">
            <a:xfrm>
              <a:off x="4776564" y="2525483"/>
              <a:ext cx="98425"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0" name="Freeform 131"/>
            <p:cNvSpPr>
              <a:spLocks noChangeArrowheads="1"/>
            </p:cNvSpPr>
            <p:nvPr/>
          </p:nvSpPr>
          <p:spPr bwMode="auto">
            <a:xfrm>
              <a:off x="4881339" y="2525483"/>
              <a:ext cx="100013"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1" name="Freeform 132"/>
            <p:cNvSpPr>
              <a:spLocks noChangeArrowheads="1"/>
            </p:cNvSpPr>
            <p:nvPr/>
          </p:nvSpPr>
          <p:spPr bwMode="auto">
            <a:xfrm>
              <a:off x="4986114" y="2525483"/>
              <a:ext cx="100013"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2" name="Freeform 133"/>
            <p:cNvSpPr>
              <a:spLocks noChangeArrowheads="1"/>
            </p:cNvSpPr>
            <p:nvPr/>
          </p:nvSpPr>
          <p:spPr bwMode="auto">
            <a:xfrm>
              <a:off x="5092477"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3" name="Freeform 134"/>
            <p:cNvSpPr>
              <a:spLocks noChangeArrowheads="1"/>
            </p:cNvSpPr>
            <p:nvPr/>
          </p:nvSpPr>
          <p:spPr bwMode="auto">
            <a:xfrm>
              <a:off x="5195664" y="2525483"/>
              <a:ext cx="103188"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4" name="Freeform 135"/>
            <p:cNvSpPr>
              <a:spLocks noChangeArrowheads="1"/>
            </p:cNvSpPr>
            <p:nvPr/>
          </p:nvSpPr>
          <p:spPr bwMode="auto">
            <a:xfrm>
              <a:off x="5298852" y="2525483"/>
              <a:ext cx="103187" cy="90488"/>
            </a:xfrm>
            <a:custGeom>
              <a:avLst/>
              <a:gdLst>
                <a:gd name="T0" fmla="*/ 2147483646 w 21"/>
                <a:gd name="T1" fmla="*/ 1759287804 h 18"/>
                <a:gd name="T2" fmla="*/ 2147483646 w 21"/>
                <a:gd name="T3" fmla="*/ 2147483646 h 18"/>
                <a:gd name="T4" fmla="*/ 2147483646 w 21"/>
                <a:gd name="T5" fmla="*/ 1759287804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5" name="Freeform 136"/>
            <p:cNvSpPr>
              <a:spLocks noChangeArrowheads="1"/>
            </p:cNvSpPr>
            <p:nvPr/>
          </p:nvSpPr>
          <p:spPr bwMode="auto">
            <a:xfrm>
              <a:off x="5402039" y="2525483"/>
              <a:ext cx="100013"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6" name="Freeform 137"/>
            <p:cNvSpPr>
              <a:spLocks noChangeArrowheads="1"/>
            </p:cNvSpPr>
            <p:nvPr/>
          </p:nvSpPr>
          <p:spPr bwMode="auto">
            <a:xfrm>
              <a:off x="5508402"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7" name="Freeform 138"/>
            <p:cNvSpPr>
              <a:spLocks noChangeArrowheads="1"/>
            </p:cNvSpPr>
            <p:nvPr/>
          </p:nvSpPr>
          <p:spPr bwMode="auto">
            <a:xfrm>
              <a:off x="5611589" y="2525483"/>
              <a:ext cx="103188"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8" name="Freeform 139"/>
            <p:cNvSpPr>
              <a:spLocks noChangeArrowheads="1"/>
            </p:cNvSpPr>
            <p:nvPr/>
          </p:nvSpPr>
          <p:spPr bwMode="auto">
            <a:xfrm>
              <a:off x="5717952" y="2531833"/>
              <a:ext cx="125412" cy="63500"/>
            </a:xfrm>
            <a:custGeom>
              <a:avLst/>
              <a:gdLst>
                <a:gd name="T0" fmla="*/ 2147483646 w 25"/>
                <a:gd name="T1" fmla="*/ 2034217615 h 13"/>
                <a:gd name="T2" fmla="*/ 2147483646 w 25"/>
                <a:gd name="T3" fmla="*/ 2034217615 h 13"/>
                <a:gd name="T4" fmla="*/ 2147483646 w 25"/>
                <a:gd name="T5" fmla="*/ 2034217615 h 13"/>
                <a:gd name="T6" fmla="*/ 0 60000 65536"/>
                <a:gd name="T7" fmla="*/ 0 60000 65536"/>
                <a:gd name="T8" fmla="*/ 0 60000 65536"/>
                <a:gd name="T9" fmla="*/ 0 w 25"/>
                <a:gd name="T10" fmla="*/ 0 h 13"/>
                <a:gd name="T11" fmla="*/ 25 w 25"/>
                <a:gd name="T12" fmla="*/ 13 h 13"/>
              </a:gdLst>
              <a:ahLst/>
              <a:cxnLst>
                <a:cxn ang="T6">
                  <a:pos x="T0" y="T1"/>
                </a:cxn>
                <a:cxn ang="T7">
                  <a:pos x="T2" y="T3"/>
                </a:cxn>
                <a:cxn ang="T8">
                  <a:pos x="T4" y="T5"/>
                </a:cxn>
              </a:cxnLst>
              <a:rect l="T9" t="T10" r="T11" b="T12"/>
              <a:pathLst>
                <a:path w="25" h="13">
                  <a:moveTo>
                    <a:pt x="8" y="3"/>
                  </a:moveTo>
                  <a:cubicBezTo>
                    <a:pt x="11" y="0"/>
                    <a:pt x="16" y="0"/>
                    <a:pt x="18" y="3"/>
                  </a:cubicBezTo>
                  <a:cubicBezTo>
                    <a:pt x="25" y="13"/>
                    <a:pt x="0" y="11"/>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39" name="Freeform 155"/>
            <p:cNvSpPr>
              <a:spLocks noChangeArrowheads="1"/>
            </p:cNvSpPr>
            <p:nvPr/>
          </p:nvSpPr>
          <p:spPr bwMode="auto">
            <a:xfrm>
              <a:off x="3255739" y="2581046"/>
              <a:ext cx="106363"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0" name="Freeform 156"/>
            <p:cNvSpPr>
              <a:spLocks noChangeArrowheads="1"/>
            </p:cNvSpPr>
            <p:nvPr/>
          </p:nvSpPr>
          <p:spPr bwMode="auto">
            <a:xfrm>
              <a:off x="3362102"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1" name="Freeform 157"/>
            <p:cNvSpPr>
              <a:spLocks noChangeArrowheads="1"/>
            </p:cNvSpPr>
            <p:nvPr/>
          </p:nvSpPr>
          <p:spPr bwMode="auto">
            <a:xfrm>
              <a:off x="3992339" y="25810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2" name="Freeform 158"/>
            <p:cNvSpPr>
              <a:spLocks noChangeArrowheads="1"/>
            </p:cNvSpPr>
            <p:nvPr/>
          </p:nvSpPr>
          <p:spPr bwMode="auto">
            <a:xfrm>
              <a:off x="4305077" y="2581046"/>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3" name="Freeform 159"/>
            <p:cNvSpPr>
              <a:spLocks noChangeArrowheads="1"/>
            </p:cNvSpPr>
            <p:nvPr/>
          </p:nvSpPr>
          <p:spPr bwMode="auto">
            <a:xfrm>
              <a:off x="4408264" y="25810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4" name="Freeform 160"/>
            <p:cNvSpPr>
              <a:spLocks noChangeArrowheads="1"/>
            </p:cNvSpPr>
            <p:nvPr/>
          </p:nvSpPr>
          <p:spPr bwMode="auto">
            <a:xfrm>
              <a:off x="4514627"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5" name="Freeform 161"/>
            <p:cNvSpPr>
              <a:spLocks noChangeArrowheads="1"/>
            </p:cNvSpPr>
            <p:nvPr/>
          </p:nvSpPr>
          <p:spPr bwMode="auto">
            <a:xfrm>
              <a:off x="4620989"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6" name="Freeform 162"/>
            <p:cNvSpPr>
              <a:spLocks noChangeArrowheads="1"/>
            </p:cNvSpPr>
            <p:nvPr/>
          </p:nvSpPr>
          <p:spPr bwMode="auto">
            <a:xfrm>
              <a:off x="4724177" y="2581046"/>
              <a:ext cx="103187"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7" name="Freeform 163"/>
            <p:cNvSpPr>
              <a:spLocks noChangeArrowheads="1"/>
            </p:cNvSpPr>
            <p:nvPr/>
          </p:nvSpPr>
          <p:spPr bwMode="auto">
            <a:xfrm>
              <a:off x="4830539"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8" name="Freeform 164"/>
            <p:cNvSpPr>
              <a:spLocks noChangeArrowheads="1"/>
            </p:cNvSpPr>
            <p:nvPr/>
          </p:nvSpPr>
          <p:spPr bwMode="auto">
            <a:xfrm>
              <a:off x="4930552" y="2581046"/>
              <a:ext cx="106362"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49" name="Freeform 165"/>
            <p:cNvSpPr>
              <a:spLocks noChangeArrowheads="1"/>
            </p:cNvSpPr>
            <p:nvPr/>
          </p:nvSpPr>
          <p:spPr bwMode="auto">
            <a:xfrm>
              <a:off x="5036914"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0" name="Freeform 166"/>
            <p:cNvSpPr>
              <a:spLocks noChangeArrowheads="1"/>
            </p:cNvSpPr>
            <p:nvPr/>
          </p:nvSpPr>
          <p:spPr bwMode="auto">
            <a:xfrm>
              <a:off x="5141689" y="25810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1" name="Freeform 167"/>
            <p:cNvSpPr>
              <a:spLocks noChangeArrowheads="1"/>
            </p:cNvSpPr>
            <p:nvPr/>
          </p:nvSpPr>
          <p:spPr bwMode="auto">
            <a:xfrm>
              <a:off x="5246464"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2" name="Freeform 168"/>
            <p:cNvSpPr>
              <a:spLocks noChangeArrowheads="1"/>
            </p:cNvSpPr>
            <p:nvPr/>
          </p:nvSpPr>
          <p:spPr bwMode="auto">
            <a:xfrm>
              <a:off x="5352827"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3" name="Freeform 169"/>
            <p:cNvSpPr>
              <a:spLocks noChangeArrowheads="1"/>
            </p:cNvSpPr>
            <p:nvPr/>
          </p:nvSpPr>
          <p:spPr bwMode="auto">
            <a:xfrm>
              <a:off x="5457602"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4" name="Freeform 170"/>
            <p:cNvSpPr>
              <a:spLocks noChangeArrowheads="1"/>
            </p:cNvSpPr>
            <p:nvPr/>
          </p:nvSpPr>
          <p:spPr bwMode="auto">
            <a:xfrm>
              <a:off x="5563964"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5" name="Freeform 171"/>
            <p:cNvSpPr>
              <a:spLocks noChangeArrowheads="1"/>
            </p:cNvSpPr>
            <p:nvPr/>
          </p:nvSpPr>
          <p:spPr bwMode="auto">
            <a:xfrm>
              <a:off x="5663977" y="2581046"/>
              <a:ext cx="104775"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6" name="Freeform 172"/>
            <p:cNvSpPr>
              <a:spLocks noChangeArrowheads="1"/>
            </p:cNvSpPr>
            <p:nvPr/>
          </p:nvSpPr>
          <p:spPr bwMode="auto">
            <a:xfrm>
              <a:off x="5768752"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7" name="Freeform 173"/>
            <p:cNvSpPr>
              <a:spLocks noChangeArrowheads="1"/>
            </p:cNvSpPr>
            <p:nvPr/>
          </p:nvSpPr>
          <p:spPr bwMode="auto">
            <a:xfrm>
              <a:off x="5873527"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8" name="Freeform 174"/>
            <p:cNvSpPr>
              <a:spLocks noChangeArrowheads="1"/>
            </p:cNvSpPr>
            <p:nvPr/>
          </p:nvSpPr>
          <p:spPr bwMode="auto">
            <a:xfrm>
              <a:off x="5984652" y="2590571"/>
              <a:ext cx="84137" cy="74612"/>
            </a:xfrm>
            <a:custGeom>
              <a:avLst/>
              <a:gdLst>
                <a:gd name="T0" fmla="*/ 2147483646 w 17"/>
                <a:gd name="T1" fmla="*/ 0 h 15"/>
                <a:gd name="T2" fmla="*/ 2147483646 w 17"/>
                <a:gd name="T3" fmla="*/ 2147483646 h 15"/>
                <a:gd name="T4" fmla="*/ 2147483646 w 17"/>
                <a:gd name="T5" fmla="*/ 0 h 15"/>
                <a:gd name="T6" fmla="*/ 0 60000 65536"/>
                <a:gd name="T7" fmla="*/ 0 60000 65536"/>
                <a:gd name="T8" fmla="*/ 0 60000 65536"/>
                <a:gd name="T9" fmla="*/ 0 w 17"/>
                <a:gd name="T10" fmla="*/ 0 h 15"/>
                <a:gd name="T11" fmla="*/ 17 w 17"/>
                <a:gd name="T12" fmla="*/ 15 h 15"/>
              </a:gdLst>
              <a:ahLst/>
              <a:cxnLst>
                <a:cxn ang="T6">
                  <a:pos x="T0" y="T1"/>
                </a:cxn>
                <a:cxn ang="T7">
                  <a:pos x="T2" y="T3"/>
                </a:cxn>
                <a:cxn ang="T8">
                  <a:pos x="T4" y="T5"/>
                </a:cxn>
              </a:cxnLst>
              <a:rect l="T9" t="T10" r="T11" b="T12"/>
              <a:pathLst>
                <a:path w="17" h="15">
                  <a:moveTo>
                    <a:pt x="9" y="0"/>
                  </a:moveTo>
                  <a:cubicBezTo>
                    <a:pt x="8" y="0"/>
                    <a:pt x="17" y="1"/>
                    <a:pt x="17" y="4"/>
                  </a:cubicBezTo>
                  <a:cubicBezTo>
                    <a:pt x="17" y="15"/>
                    <a:pt x="0" y="6"/>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59" name="Freeform 175"/>
            <p:cNvSpPr>
              <a:spLocks noChangeArrowheads="1"/>
            </p:cNvSpPr>
            <p:nvPr/>
          </p:nvSpPr>
          <p:spPr bwMode="auto">
            <a:xfrm>
              <a:off x="6083077" y="2581046"/>
              <a:ext cx="103187"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0" name="Freeform 176"/>
            <p:cNvSpPr>
              <a:spLocks noChangeArrowheads="1"/>
            </p:cNvSpPr>
            <p:nvPr/>
          </p:nvSpPr>
          <p:spPr bwMode="auto">
            <a:xfrm>
              <a:off x="3465289" y="2581046"/>
              <a:ext cx="125413" cy="69850"/>
            </a:xfrm>
            <a:custGeom>
              <a:avLst/>
              <a:gdLst>
                <a:gd name="T0" fmla="*/ 2147483646 w 25"/>
                <a:gd name="T1" fmla="*/ 2147483646 h 14"/>
                <a:gd name="T2" fmla="*/ 2147483646 w 25"/>
                <a:gd name="T3" fmla="*/ 2147483646 h 14"/>
                <a:gd name="T4" fmla="*/ 2147483646 w 25"/>
                <a:gd name="T5" fmla="*/ 2147483646 h 14"/>
                <a:gd name="T6" fmla="*/ 0 60000 65536"/>
                <a:gd name="T7" fmla="*/ 0 60000 65536"/>
                <a:gd name="T8" fmla="*/ 0 60000 65536"/>
                <a:gd name="T9" fmla="*/ 0 w 25"/>
                <a:gd name="T10" fmla="*/ 0 h 14"/>
                <a:gd name="T11" fmla="*/ 25 w 25"/>
                <a:gd name="T12" fmla="*/ 14 h 14"/>
              </a:gdLst>
              <a:ahLst/>
              <a:cxnLst>
                <a:cxn ang="T6">
                  <a:pos x="T0" y="T1"/>
                </a:cxn>
                <a:cxn ang="T7">
                  <a:pos x="T2" y="T3"/>
                </a:cxn>
                <a:cxn ang="T8">
                  <a:pos x="T4" y="T5"/>
                </a:cxn>
              </a:cxnLst>
              <a:rect l="T9" t="T10" r="T11" b="T12"/>
              <a:pathLst>
                <a:path w="25" h="14">
                  <a:moveTo>
                    <a:pt x="9" y="3"/>
                  </a:moveTo>
                  <a:cubicBezTo>
                    <a:pt x="11" y="1"/>
                    <a:pt x="16" y="0"/>
                    <a:pt x="18" y="3"/>
                  </a:cubicBezTo>
                  <a:cubicBezTo>
                    <a:pt x="25" y="14"/>
                    <a:pt x="0" y="12"/>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1" name="Freeform 194"/>
            <p:cNvSpPr>
              <a:spLocks noChangeArrowheads="1"/>
            </p:cNvSpPr>
            <p:nvPr/>
          </p:nvSpPr>
          <p:spPr bwMode="auto">
            <a:xfrm>
              <a:off x="320652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2" name="Freeform 195"/>
            <p:cNvSpPr>
              <a:spLocks noChangeArrowheads="1"/>
            </p:cNvSpPr>
            <p:nvPr/>
          </p:nvSpPr>
          <p:spPr bwMode="auto">
            <a:xfrm>
              <a:off x="331130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3" name="Freeform 196"/>
            <p:cNvSpPr>
              <a:spLocks noChangeArrowheads="1"/>
            </p:cNvSpPr>
            <p:nvPr/>
          </p:nvSpPr>
          <p:spPr bwMode="auto">
            <a:xfrm>
              <a:off x="3417664" y="263184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4" name="Freeform 197"/>
            <p:cNvSpPr>
              <a:spLocks noChangeArrowheads="1"/>
            </p:cNvSpPr>
            <p:nvPr/>
          </p:nvSpPr>
          <p:spPr bwMode="auto">
            <a:xfrm>
              <a:off x="3520852" y="263184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5" name="Freeform 198"/>
            <p:cNvSpPr>
              <a:spLocks noChangeArrowheads="1"/>
            </p:cNvSpPr>
            <p:nvPr/>
          </p:nvSpPr>
          <p:spPr bwMode="auto">
            <a:xfrm>
              <a:off x="3833589"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6" name="Freeform 199"/>
            <p:cNvSpPr>
              <a:spLocks noChangeArrowheads="1"/>
            </p:cNvSpPr>
            <p:nvPr/>
          </p:nvSpPr>
          <p:spPr bwMode="auto">
            <a:xfrm>
              <a:off x="3936777" y="263184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7" name="Freeform 200"/>
            <p:cNvSpPr>
              <a:spLocks noChangeArrowheads="1"/>
            </p:cNvSpPr>
            <p:nvPr/>
          </p:nvSpPr>
          <p:spPr bwMode="auto">
            <a:xfrm>
              <a:off x="4043139"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8" name="Freeform 201"/>
            <p:cNvSpPr>
              <a:spLocks noChangeArrowheads="1"/>
            </p:cNvSpPr>
            <p:nvPr/>
          </p:nvSpPr>
          <p:spPr bwMode="auto">
            <a:xfrm>
              <a:off x="4154264" y="2631846"/>
              <a:ext cx="84138" cy="84137"/>
            </a:xfrm>
            <a:custGeom>
              <a:avLst/>
              <a:gdLst>
                <a:gd name="T0" fmla="*/ 2147483646 w 17"/>
                <a:gd name="T1" fmla="*/ 1631807420 h 17"/>
                <a:gd name="T2" fmla="*/ 2147483646 w 17"/>
                <a:gd name="T3" fmla="*/ 2147483646 h 17"/>
                <a:gd name="T4" fmla="*/ 2147483646 w 17"/>
                <a:gd name="T5" fmla="*/ 1631807420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9" y="2"/>
                  </a:moveTo>
                  <a:cubicBezTo>
                    <a:pt x="12" y="0"/>
                    <a:pt x="17" y="1"/>
                    <a:pt x="17" y="6"/>
                  </a:cubicBezTo>
                  <a:cubicBezTo>
                    <a:pt x="16"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69" name="Freeform 202"/>
            <p:cNvSpPr>
              <a:spLocks noChangeArrowheads="1"/>
            </p:cNvSpPr>
            <p:nvPr/>
          </p:nvSpPr>
          <p:spPr bwMode="auto">
            <a:xfrm>
              <a:off x="4254277" y="263184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0" name="Freeform 203"/>
            <p:cNvSpPr>
              <a:spLocks noChangeArrowheads="1"/>
            </p:cNvSpPr>
            <p:nvPr/>
          </p:nvSpPr>
          <p:spPr bwMode="auto">
            <a:xfrm>
              <a:off x="435905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1" name="Freeform 204"/>
            <p:cNvSpPr>
              <a:spLocks noChangeArrowheads="1"/>
            </p:cNvSpPr>
            <p:nvPr/>
          </p:nvSpPr>
          <p:spPr bwMode="auto">
            <a:xfrm>
              <a:off x="4463827" y="263184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2"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2" name="Freeform 205"/>
            <p:cNvSpPr>
              <a:spLocks noChangeArrowheads="1"/>
            </p:cNvSpPr>
            <p:nvPr/>
          </p:nvSpPr>
          <p:spPr bwMode="auto">
            <a:xfrm>
              <a:off x="456542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3" name="Freeform 207"/>
            <p:cNvSpPr>
              <a:spLocks noChangeArrowheads="1"/>
            </p:cNvSpPr>
            <p:nvPr/>
          </p:nvSpPr>
          <p:spPr bwMode="auto">
            <a:xfrm>
              <a:off x="4670202" y="263184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4" name="Freeform 208"/>
            <p:cNvSpPr>
              <a:spLocks noChangeArrowheads="1"/>
            </p:cNvSpPr>
            <p:nvPr/>
          </p:nvSpPr>
          <p:spPr bwMode="auto">
            <a:xfrm>
              <a:off x="4776564" y="263184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5" name="Freeform 209"/>
            <p:cNvSpPr>
              <a:spLocks noChangeArrowheads="1"/>
            </p:cNvSpPr>
            <p:nvPr/>
          </p:nvSpPr>
          <p:spPr bwMode="auto">
            <a:xfrm>
              <a:off x="4881339"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6" name="Freeform 210"/>
            <p:cNvSpPr>
              <a:spLocks noChangeArrowheads="1"/>
            </p:cNvSpPr>
            <p:nvPr/>
          </p:nvSpPr>
          <p:spPr bwMode="auto">
            <a:xfrm>
              <a:off x="4986114"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7" name="Freeform 211"/>
            <p:cNvSpPr>
              <a:spLocks noChangeArrowheads="1"/>
            </p:cNvSpPr>
            <p:nvPr/>
          </p:nvSpPr>
          <p:spPr bwMode="auto">
            <a:xfrm>
              <a:off x="509247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8" name="Freeform 212"/>
            <p:cNvSpPr>
              <a:spLocks noChangeArrowheads="1"/>
            </p:cNvSpPr>
            <p:nvPr/>
          </p:nvSpPr>
          <p:spPr bwMode="auto">
            <a:xfrm>
              <a:off x="5195664" y="2631846"/>
              <a:ext cx="103188"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79" name="Freeform 213"/>
            <p:cNvSpPr>
              <a:spLocks noChangeArrowheads="1"/>
            </p:cNvSpPr>
            <p:nvPr/>
          </p:nvSpPr>
          <p:spPr bwMode="auto">
            <a:xfrm>
              <a:off x="5298852" y="2631846"/>
              <a:ext cx="103187"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0" name="Freeform 214"/>
            <p:cNvSpPr>
              <a:spLocks noChangeArrowheads="1"/>
            </p:cNvSpPr>
            <p:nvPr/>
          </p:nvSpPr>
          <p:spPr bwMode="auto">
            <a:xfrm>
              <a:off x="5402039"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1" name="Freeform 215"/>
            <p:cNvSpPr>
              <a:spLocks noChangeArrowheads="1"/>
            </p:cNvSpPr>
            <p:nvPr/>
          </p:nvSpPr>
          <p:spPr bwMode="auto">
            <a:xfrm>
              <a:off x="550840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2" name="Freeform 216"/>
            <p:cNvSpPr>
              <a:spLocks noChangeArrowheads="1"/>
            </p:cNvSpPr>
            <p:nvPr/>
          </p:nvSpPr>
          <p:spPr bwMode="auto">
            <a:xfrm>
              <a:off x="5611589" y="2631846"/>
              <a:ext cx="103188"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3" name="Freeform 217"/>
            <p:cNvSpPr>
              <a:spLocks noChangeArrowheads="1"/>
            </p:cNvSpPr>
            <p:nvPr/>
          </p:nvSpPr>
          <p:spPr bwMode="auto">
            <a:xfrm>
              <a:off x="571795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4" name="Freeform 218"/>
            <p:cNvSpPr>
              <a:spLocks noChangeArrowheads="1"/>
            </p:cNvSpPr>
            <p:nvPr/>
          </p:nvSpPr>
          <p:spPr bwMode="auto">
            <a:xfrm>
              <a:off x="5824314"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5" name="Freeform 219"/>
            <p:cNvSpPr>
              <a:spLocks noChangeArrowheads="1"/>
            </p:cNvSpPr>
            <p:nvPr/>
          </p:nvSpPr>
          <p:spPr bwMode="auto">
            <a:xfrm>
              <a:off x="5929089"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6" name="Freeform 220"/>
            <p:cNvSpPr>
              <a:spLocks noChangeArrowheads="1"/>
            </p:cNvSpPr>
            <p:nvPr/>
          </p:nvSpPr>
          <p:spPr bwMode="auto">
            <a:xfrm>
              <a:off x="6035452" y="263184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7" name="Freeform 221"/>
            <p:cNvSpPr>
              <a:spLocks noChangeArrowheads="1"/>
            </p:cNvSpPr>
            <p:nvPr/>
          </p:nvSpPr>
          <p:spPr bwMode="auto">
            <a:xfrm>
              <a:off x="6133877" y="2631846"/>
              <a:ext cx="106362"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8" name="Freeform 238"/>
            <p:cNvSpPr>
              <a:spLocks noChangeArrowheads="1"/>
            </p:cNvSpPr>
            <p:nvPr/>
          </p:nvSpPr>
          <p:spPr bwMode="auto">
            <a:xfrm>
              <a:off x="2758852" y="2962046"/>
              <a:ext cx="101600" cy="90487"/>
            </a:xfrm>
            <a:custGeom>
              <a:avLst/>
              <a:gdLst>
                <a:gd name="T0" fmla="*/ 1811944560 w 20"/>
                <a:gd name="T1" fmla="*/ 2147483646 h 18"/>
                <a:gd name="T2" fmla="*/ 2147483646 w 20"/>
                <a:gd name="T3" fmla="*/ 1618742051 h 18"/>
                <a:gd name="T4" fmla="*/ 1811944560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2" y="6"/>
                  </a:moveTo>
                  <a:cubicBezTo>
                    <a:pt x="3" y="2"/>
                    <a:pt x="6" y="0"/>
                    <a:pt x="10" y="2"/>
                  </a:cubicBezTo>
                  <a:cubicBezTo>
                    <a:pt x="20" y="9"/>
                    <a:pt x="0" y="18"/>
                    <a:pt x="2"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89" name="Freeform 239"/>
            <p:cNvSpPr>
              <a:spLocks noChangeArrowheads="1"/>
            </p:cNvSpPr>
            <p:nvPr/>
          </p:nvSpPr>
          <p:spPr bwMode="auto">
            <a:xfrm>
              <a:off x="315572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0" name="Freeform 240"/>
            <p:cNvSpPr>
              <a:spLocks noChangeArrowheads="1"/>
            </p:cNvSpPr>
            <p:nvPr/>
          </p:nvSpPr>
          <p:spPr bwMode="auto">
            <a:xfrm>
              <a:off x="336210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1" name="Freeform 241"/>
            <p:cNvSpPr>
              <a:spLocks noChangeArrowheads="1"/>
            </p:cNvSpPr>
            <p:nvPr/>
          </p:nvSpPr>
          <p:spPr bwMode="auto">
            <a:xfrm>
              <a:off x="3471639" y="2687408"/>
              <a:ext cx="100013" cy="73025"/>
            </a:xfrm>
            <a:custGeom>
              <a:avLst/>
              <a:gdLst>
                <a:gd name="T0" fmla="*/ 2147483646 w 20"/>
                <a:gd name="T1" fmla="*/ 1567652017 h 15"/>
                <a:gd name="T2" fmla="*/ 2147483646 w 20"/>
                <a:gd name="T3" fmla="*/ 2147483646 h 15"/>
                <a:gd name="T4" fmla="*/ 2147483646 w 20"/>
                <a:gd name="T5" fmla="*/ 1567652017 h 15"/>
                <a:gd name="T6" fmla="*/ 0 60000 65536"/>
                <a:gd name="T7" fmla="*/ 0 60000 65536"/>
                <a:gd name="T8" fmla="*/ 0 60000 65536"/>
                <a:gd name="T9" fmla="*/ 0 w 20"/>
                <a:gd name="T10" fmla="*/ 0 h 15"/>
                <a:gd name="T11" fmla="*/ 20 w 20"/>
                <a:gd name="T12" fmla="*/ 15 h 15"/>
              </a:gdLst>
              <a:ahLst/>
              <a:cxnLst>
                <a:cxn ang="T6">
                  <a:pos x="T0" y="T1"/>
                </a:cxn>
                <a:cxn ang="T7">
                  <a:pos x="T2" y="T3"/>
                </a:cxn>
                <a:cxn ang="T8">
                  <a:pos x="T4" y="T5"/>
                </a:cxn>
              </a:cxnLst>
              <a:rect l="T9" t="T10" r="T11" b="T12"/>
              <a:pathLst>
                <a:path w="20" h="15">
                  <a:moveTo>
                    <a:pt x="9" y="2"/>
                  </a:moveTo>
                  <a:cubicBezTo>
                    <a:pt x="11" y="0"/>
                    <a:pt x="20" y="2"/>
                    <a:pt x="17" y="8"/>
                  </a:cubicBezTo>
                  <a:cubicBezTo>
                    <a:pt x="14" y="15"/>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2" name="Freeform 242"/>
            <p:cNvSpPr>
              <a:spLocks noChangeArrowheads="1"/>
            </p:cNvSpPr>
            <p:nvPr/>
          </p:nvSpPr>
          <p:spPr bwMode="auto">
            <a:xfrm>
              <a:off x="367801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3" name="Freeform 243"/>
            <p:cNvSpPr>
              <a:spLocks noChangeArrowheads="1"/>
            </p:cNvSpPr>
            <p:nvPr/>
          </p:nvSpPr>
          <p:spPr bwMode="auto">
            <a:xfrm>
              <a:off x="3782789" y="268740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4" name="Freeform 244"/>
            <p:cNvSpPr>
              <a:spLocks noChangeArrowheads="1"/>
            </p:cNvSpPr>
            <p:nvPr/>
          </p:nvSpPr>
          <p:spPr bwMode="auto">
            <a:xfrm>
              <a:off x="388756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5" name="Freeform 245"/>
            <p:cNvSpPr>
              <a:spLocks noChangeArrowheads="1"/>
            </p:cNvSpPr>
            <p:nvPr/>
          </p:nvSpPr>
          <p:spPr bwMode="auto">
            <a:xfrm>
              <a:off x="3992339"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6" name="Freeform 246"/>
            <p:cNvSpPr>
              <a:spLocks noChangeArrowheads="1"/>
            </p:cNvSpPr>
            <p:nvPr/>
          </p:nvSpPr>
          <p:spPr bwMode="auto">
            <a:xfrm>
              <a:off x="4093939" y="2687408"/>
              <a:ext cx="104775"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7" name="Freeform 247"/>
            <p:cNvSpPr>
              <a:spLocks noChangeArrowheads="1"/>
            </p:cNvSpPr>
            <p:nvPr/>
          </p:nvSpPr>
          <p:spPr bwMode="auto">
            <a:xfrm>
              <a:off x="4198714"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8" name="Freeform 248"/>
            <p:cNvSpPr>
              <a:spLocks noChangeArrowheads="1"/>
            </p:cNvSpPr>
            <p:nvPr/>
          </p:nvSpPr>
          <p:spPr bwMode="auto">
            <a:xfrm>
              <a:off x="4305077" y="268740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599" name="Freeform 249"/>
            <p:cNvSpPr>
              <a:spLocks noChangeArrowheads="1"/>
            </p:cNvSpPr>
            <p:nvPr/>
          </p:nvSpPr>
          <p:spPr bwMode="auto">
            <a:xfrm>
              <a:off x="4408264"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0" name="Freeform 250"/>
            <p:cNvSpPr>
              <a:spLocks noChangeArrowheads="1"/>
            </p:cNvSpPr>
            <p:nvPr/>
          </p:nvSpPr>
          <p:spPr bwMode="auto">
            <a:xfrm>
              <a:off x="451462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1" name="Freeform 251"/>
            <p:cNvSpPr>
              <a:spLocks noChangeArrowheads="1"/>
            </p:cNvSpPr>
            <p:nvPr/>
          </p:nvSpPr>
          <p:spPr bwMode="auto">
            <a:xfrm>
              <a:off x="4620989"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2" name="Freeform 252"/>
            <p:cNvSpPr>
              <a:spLocks noChangeArrowheads="1"/>
            </p:cNvSpPr>
            <p:nvPr/>
          </p:nvSpPr>
          <p:spPr bwMode="auto">
            <a:xfrm>
              <a:off x="4724177" y="2687408"/>
              <a:ext cx="103187"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3" name="Freeform 253"/>
            <p:cNvSpPr>
              <a:spLocks noChangeArrowheads="1"/>
            </p:cNvSpPr>
            <p:nvPr/>
          </p:nvSpPr>
          <p:spPr bwMode="auto">
            <a:xfrm>
              <a:off x="4830539"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4" name="Freeform 254"/>
            <p:cNvSpPr>
              <a:spLocks noChangeArrowheads="1"/>
            </p:cNvSpPr>
            <p:nvPr/>
          </p:nvSpPr>
          <p:spPr bwMode="auto">
            <a:xfrm>
              <a:off x="4930552" y="2687408"/>
              <a:ext cx="106362"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5" name="Freeform 255"/>
            <p:cNvSpPr>
              <a:spLocks noChangeArrowheads="1"/>
            </p:cNvSpPr>
            <p:nvPr/>
          </p:nvSpPr>
          <p:spPr bwMode="auto">
            <a:xfrm>
              <a:off x="503691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6" name="Freeform 256"/>
            <p:cNvSpPr>
              <a:spLocks noChangeArrowheads="1"/>
            </p:cNvSpPr>
            <p:nvPr/>
          </p:nvSpPr>
          <p:spPr bwMode="auto">
            <a:xfrm>
              <a:off x="5141689"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7" name="Freeform 257"/>
            <p:cNvSpPr>
              <a:spLocks noChangeArrowheads="1"/>
            </p:cNvSpPr>
            <p:nvPr/>
          </p:nvSpPr>
          <p:spPr bwMode="auto">
            <a:xfrm>
              <a:off x="524646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8" name="Freeform 258"/>
            <p:cNvSpPr>
              <a:spLocks noChangeArrowheads="1"/>
            </p:cNvSpPr>
            <p:nvPr/>
          </p:nvSpPr>
          <p:spPr bwMode="auto">
            <a:xfrm>
              <a:off x="535282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09" name="Freeform 259"/>
            <p:cNvSpPr>
              <a:spLocks noChangeArrowheads="1"/>
            </p:cNvSpPr>
            <p:nvPr/>
          </p:nvSpPr>
          <p:spPr bwMode="auto">
            <a:xfrm>
              <a:off x="545760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0" name="Freeform 260"/>
            <p:cNvSpPr>
              <a:spLocks noChangeArrowheads="1"/>
            </p:cNvSpPr>
            <p:nvPr/>
          </p:nvSpPr>
          <p:spPr bwMode="auto">
            <a:xfrm>
              <a:off x="556396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1" name="Freeform 261"/>
            <p:cNvSpPr>
              <a:spLocks noChangeArrowheads="1"/>
            </p:cNvSpPr>
            <p:nvPr/>
          </p:nvSpPr>
          <p:spPr bwMode="auto">
            <a:xfrm>
              <a:off x="5663977" y="2687408"/>
              <a:ext cx="104775"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2" name="Freeform 262"/>
            <p:cNvSpPr>
              <a:spLocks noChangeArrowheads="1"/>
            </p:cNvSpPr>
            <p:nvPr/>
          </p:nvSpPr>
          <p:spPr bwMode="auto">
            <a:xfrm>
              <a:off x="576875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3" name="Freeform 263"/>
            <p:cNvSpPr>
              <a:spLocks noChangeArrowheads="1"/>
            </p:cNvSpPr>
            <p:nvPr/>
          </p:nvSpPr>
          <p:spPr bwMode="auto">
            <a:xfrm>
              <a:off x="587352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4" name="Freeform 264"/>
            <p:cNvSpPr>
              <a:spLocks noChangeArrowheads="1"/>
            </p:cNvSpPr>
            <p:nvPr/>
          </p:nvSpPr>
          <p:spPr bwMode="auto">
            <a:xfrm>
              <a:off x="5979889"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5" name="Freeform 265"/>
            <p:cNvSpPr>
              <a:spLocks noChangeArrowheads="1"/>
            </p:cNvSpPr>
            <p:nvPr/>
          </p:nvSpPr>
          <p:spPr bwMode="auto">
            <a:xfrm>
              <a:off x="6083077" y="2687408"/>
              <a:ext cx="103187"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6" name="Freeform 267"/>
            <p:cNvSpPr>
              <a:spLocks noChangeArrowheads="1"/>
            </p:cNvSpPr>
            <p:nvPr/>
          </p:nvSpPr>
          <p:spPr bwMode="auto">
            <a:xfrm>
              <a:off x="2728689" y="2896958"/>
              <a:ext cx="100013" cy="84138"/>
            </a:xfrm>
            <a:custGeom>
              <a:avLst/>
              <a:gdLst>
                <a:gd name="T0" fmla="*/ 0 w 20"/>
                <a:gd name="T1" fmla="*/ 2147483646 h 17"/>
                <a:gd name="T2" fmla="*/ 2147483646 w 20"/>
                <a:gd name="T3" fmla="*/ 0 h 17"/>
                <a:gd name="T4" fmla="*/ 0 w 20"/>
                <a:gd name="T5" fmla="*/ 2147483646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0" y="7"/>
                  </a:moveTo>
                  <a:cubicBezTo>
                    <a:pt x="0" y="3"/>
                    <a:pt x="3" y="0"/>
                    <a:pt x="7" y="0"/>
                  </a:cubicBezTo>
                  <a:cubicBezTo>
                    <a:pt x="20" y="2"/>
                    <a:pt x="0" y="17"/>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7" name="Freeform 284"/>
            <p:cNvSpPr>
              <a:spLocks noChangeArrowheads="1"/>
            </p:cNvSpPr>
            <p:nvPr/>
          </p:nvSpPr>
          <p:spPr bwMode="auto">
            <a:xfrm>
              <a:off x="310016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8" name="Freeform 285"/>
            <p:cNvSpPr>
              <a:spLocks noChangeArrowheads="1"/>
            </p:cNvSpPr>
            <p:nvPr/>
          </p:nvSpPr>
          <p:spPr bwMode="auto">
            <a:xfrm>
              <a:off x="331130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19" name="Freeform 286"/>
            <p:cNvSpPr>
              <a:spLocks noChangeArrowheads="1"/>
            </p:cNvSpPr>
            <p:nvPr/>
          </p:nvSpPr>
          <p:spPr bwMode="auto">
            <a:xfrm>
              <a:off x="3417664"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0" name="Freeform 287"/>
            <p:cNvSpPr>
              <a:spLocks noChangeArrowheads="1"/>
            </p:cNvSpPr>
            <p:nvPr/>
          </p:nvSpPr>
          <p:spPr bwMode="auto">
            <a:xfrm>
              <a:off x="362721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1" name="Freeform 288"/>
            <p:cNvSpPr>
              <a:spLocks noChangeArrowheads="1"/>
            </p:cNvSpPr>
            <p:nvPr/>
          </p:nvSpPr>
          <p:spPr bwMode="auto">
            <a:xfrm>
              <a:off x="3727227"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2" name="Freeform 289"/>
            <p:cNvSpPr>
              <a:spLocks noChangeArrowheads="1"/>
            </p:cNvSpPr>
            <p:nvPr/>
          </p:nvSpPr>
          <p:spPr bwMode="auto">
            <a:xfrm>
              <a:off x="383358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3" name="Freeform 290"/>
            <p:cNvSpPr>
              <a:spLocks noChangeArrowheads="1"/>
            </p:cNvSpPr>
            <p:nvPr/>
          </p:nvSpPr>
          <p:spPr bwMode="auto">
            <a:xfrm>
              <a:off x="3936777" y="273503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4" name="Freeform 291"/>
            <p:cNvSpPr>
              <a:spLocks noChangeArrowheads="1"/>
            </p:cNvSpPr>
            <p:nvPr/>
          </p:nvSpPr>
          <p:spPr bwMode="auto">
            <a:xfrm>
              <a:off x="404313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5" name="Freeform 292"/>
            <p:cNvSpPr>
              <a:spLocks noChangeArrowheads="1"/>
            </p:cNvSpPr>
            <p:nvPr/>
          </p:nvSpPr>
          <p:spPr bwMode="auto">
            <a:xfrm>
              <a:off x="414950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6" name="Freeform 293"/>
            <p:cNvSpPr>
              <a:spLocks noChangeArrowheads="1"/>
            </p:cNvSpPr>
            <p:nvPr/>
          </p:nvSpPr>
          <p:spPr bwMode="auto">
            <a:xfrm>
              <a:off x="4254277"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7" name="Freeform 294"/>
            <p:cNvSpPr>
              <a:spLocks noChangeArrowheads="1"/>
            </p:cNvSpPr>
            <p:nvPr/>
          </p:nvSpPr>
          <p:spPr bwMode="auto">
            <a:xfrm>
              <a:off x="435905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8" name="Freeform 295"/>
            <p:cNvSpPr>
              <a:spLocks noChangeArrowheads="1"/>
            </p:cNvSpPr>
            <p:nvPr/>
          </p:nvSpPr>
          <p:spPr bwMode="auto">
            <a:xfrm>
              <a:off x="4463827" y="273503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29" name="Freeform 296"/>
            <p:cNvSpPr>
              <a:spLocks noChangeArrowheads="1"/>
            </p:cNvSpPr>
            <p:nvPr/>
          </p:nvSpPr>
          <p:spPr bwMode="auto">
            <a:xfrm>
              <a:off x="4565427"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0" name="Freeform 297"/>
            <p:cNvSpPr>
              <a:spLocks noChangeArrowheads="1"/>
            </p:cNvSpPr>
            <p:nvPr/>
          </p:nvSpPr>
          <p:spPr bwMode="auto">
            <a:xfrm>
              <a:off x="4670202" y="273503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1" name="Freeform 298"/>
            <p:cNvSpPr>
              <a:spLocks noChangeArrowheads="1"/>
            </p:cNvSpPr>
            <p:nvPr/>
          </p:nvSpPr>
          <p:spPr bwMode="auto">
            <a:xfrm>
              <a:off x="4776564"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2" name="Freeform 299"/>
            <p:cNvSpPr>
              <a:spLocks noChangeArrowheads="1"/>
            </p:cNvSpPr>
            <p:nvPr/>
          </p:nvSpPr>
          <p:spPr bwMode="auto">
            <a:xfrm>
              <a:off x="488133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3" name="Freeform 300"/>
            <p:cNvSpPr>
              <a:spLocks noChangeArrowheads="1"/>
            </p:cNvSpPr>
            <p:nvPr/>
          </p:nvSpPr>
          <p:spPr bwMode="auto">
            <a:xfrm>
              <a:off x="498611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4" name="Freeform 301"/>
            <p:cNvSpPr>
              <a:spLocks noChangeArrowheads="1"/>
            </p:cNvSpPr>
            <p:nvPr/>
          </p:nvSpPr>
          <p:spPr bwMode="auto">
            <a:xfrm>
              <a:off x="5092477"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5" name="Freeform 302"/>
            <p:cNvSpPr>
              <a:spLocks noChangeArrowheads="1"/>
            </p:cNvSpPr>
            <p:nvPr/>
          </p:nvSpPr>
          <p:spPr bwMode="auto">
            <a:xfrm>
              <a:off x="5195664" y="2735033"/>
              <a:ext cx="103188"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6" name="Freeform 303"/>
            <p:cNvSpPr>
              <a:spLocks noChangeArrowheads="1"/>
            </p:cNvSpPr>
            <p:nvPr/>
          </p:nvSpPr>
          <p:spPr bwMode="auto">
            <a:xfrm>
              <a:off x="5298852" y="2735033"/>
              <a:ext cx="103187" cy="87313"/>
            </a:xfrm>
            <a:custGeom>
              <a:avLst/>
              <a:gdLst>
                <a:gd name="T0" fmla="*/ 2147483646 w 21"/>
                <a:gd name="T1" fmla="*/ 1840912428 h 17"/>
                <a:gd name="T2" fmla="*/ 2147483646 w 21"/>
                <a:gd name="T3" fmla="*/ 2147483646 h 17"/>
                <a:gd name="T4" fmla="*/ 2147483646 w 21"/>
                <a:gd name="T5" fmla="*/ 1840912428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7" name="Freeform 304"/>
            <p:cNvSpPr>
              <a:spLocks noChangeArrowheads="1"/>
            </p:cNvSpPr>
            <p:nvPr/>
          </p:nvSpPr>
          <p:spPr bwMode="auto">
            <a:xfrm>
              <a:off x="540203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8" name="Freeform 305"/>
            <p:cNvSpPr>
              <a:spLocks noChangeArrowheads="1"/>
            </p:cNvSpPr>
            <p:nvPr/>
          </p:nvSpPr>
          <p:spPr bwMode="auto">
            <a:xfrm>
              <a:off x="550840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39" name="Freeform 306"/>
            <p:cNvSpPr>
              <a:spLocks noChangeArrowheads="1"/>
            </p:cNvSpPr>
            <p:nvPr/>
          </p:nvSpPr>
          <p:spPr bwMode="auto">
            <a:xfrm>
              <a:off x="5611589" y="2735033"/>
              <a:ext cx="103188"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0" name="Freeform 307"/>
            <p:cNvSpPr>
              <a:spLocks noChangeArrowheads="1"/>
            </p:cNvSpPr>
            <p:nvPr/>
          </p:nvSpPr>
          <p:spPr bwMode="auto">
            <a:xfrm>
              <a:off x="571795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1" name="Freeform 308"/>
            <p:cNvSpPr>
              <a:spLocks noChangeArrowheads="1"/>
            </p:cNvSpPr>
            <p:nvPr/>
          </p:nvSpPr>
          <p:spPr bwMode="auto">
            <a:xfrm>
              <a:off x="582431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2" name="Freeform 309"/>
            <p:cNvSpPr>
              <a:spLocks noChangeArrowheads="1"/>
            </p:cNvSpPr>
            <p:nvPr/>
          </p:nvSpPr>
          <p:spPr bwMode="auto">
            <a:xfrm>
              <a:off x="592908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3" name="Freeform 310"/>
            <p:cNvSpPr>
              <a:spLocks noChangeArrowheads="1"/>
            </p:cNvSpPr>
            <p:nvPr/>
          </p:nvSpPr>
          <p:spPr bwMode="auto">
            <a:xfrm>
              <a:off x="6035452"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4" name="Freeform 311"/>
            <p:cNvSpPr>
              <a:spLocks noChangeArrowheads="1"/>
            </p:cNvSpPr>
            <p:nvPr/>
          </p:nvSpPr>
          <p:spPr bwMode="auto">
            <a:xfrm>
              <a:off x="6133877" y="2735033"/>
              <a:ext cx="106362" cy="87313"/>
            </a:xfrm>
            <a:custGeom>
              <a:avLst/>
              <a:gdLst>
                <a:gd name="T0" fmla="*/ 2147483646 w 21"/>
                <a:gd name="T1" fmla="*/ 1840912428 h 17"/>
                <a:gd name="T2" fmla="*/ 2147483646 w 21"/>
                <a:gd name="T3" fmla="*/ 2147483646 h 17"/>
                <a:gd name="T4" fmla="*/ 2147483646 w 21"/>
                <a:gd name="T5" fmla="*/ 1840912428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1"/>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5" name="Freeform 312"/>
            <p:cNvSpPr>
              <a:spLocks noChangeArrowheads="1"/>
            </p:cNvSpPr>
            <p:nvPr/>
          </p:nvSpPr>
          <p:spPr bwMode="auto">
            <a:xfrm>
              <a:off x="3531964" y="2741383"/>
              <a:ext cx="100013" cy="69850"/>
            </a:xfrm>
            <a:custGeom>
              <a:avLst/>
              <a:gdLst>
                <a:gd name="T0" fmla="*/ 2147483646 w 20"/>
                <a:gd name="T1" fmla="*/ 1647946104 h 14"/>
                <a:gd name="T2" fmla="*/ 2147483646 w 20"/>
                <a:gd name="T3" fmla="*/ 1647946104 h 14"/>
                <a:gd name="T4" fmla="*/ 2147483646 w 20"/>
                <a:gd name="T5" fmla="*/ 1647946104 h 14"/>
                <a:gd name="T6" fmla="*/ 0 60000 65536"/>
                <a:gd name="T7" fmla="*/ 0 60000 65536"/>
                <a:gd name="T8" fmla="*/ 0 60000 65536"/>
                <a:gd name="T9" fmla="*/ 0 w 20"/>
                <a:gd name="T10" fmla="*/ 0 h 14"/>
                <a:gd name="T11" fmla="*/ 20 w 20"/>
                <a:gd name="T12" fmla="*/ 14 h 14"/>
              </a:gdLst>
              <a:ahLst/>
              <a:cxnLst>
                <a:cxn ang="T6">
                  <a:pos x="T0" y="T1"/>
                </a:cxn>
                <a:cxn ang="T7">
                  <a:pos x="T2" y="T3"/>
                </a:cxn>
                <a:cxn ang="T8">
                  <a:pos x="T4" y="T5"/>
                </a:cxn>
              </a:cxnLst>
              <a:rect l="T9" t="T10" r="T11" b="T12"/>
              <a:pathLst>
                <a:path w="20" h="14">
                  <a:moveTo>
                    <a:pt x="6" y="2"/>
                  </a:moveTo>
                  <a:cubicBezTo>
                    <a:pt x="5" y="4"/>
                    <a:pt x="14" y="0"/>
                    <a:pt x="15" y="2"/>
                  </a:cubicBezTo>
                  <a:cubicBezTo>
                    <a:pt x="20" y="14"/>
                    <a:pt x="0" y="11"/>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6" name="Freeform 326"/>
            <p:cNvSpPr>
              <a:spLocks noChangeArrowheads="1"/>
            </p:cNvSpPr>
            <p:nvPr/>
          </p:nvSpPr>
          <p:spPr bwMode="auto">
            <a:xfrm>
              <a:off x="3049364"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7" name="Freeform 327"/>
            <p:cNvSpPr>
              <a:spLocks noChangeArrowheads="1"/>
            </p:cNvSpPr>
            <p:nvPr/>
          </p:nvSpPr>
          <p:spPr bwMode="auto">
            <a:xfrm>
              <a:off x="3144614" y="2776308"/>
              <a:ext cx="125413" cy="76200"/>
            </a:xfrm>
            <a:custGeom>
              <a:avLst/>
              <a:gdLst>
                <a:gd name="T0" fmla="*/ 2147483646 w 25"/>
                <a:gd name="T1" fmla="*/ 2147483646 h 15"/>
                <a:gd name="T2" fmla="*/ 2147483646 w 25"/>
                <a:gd name="T3" fmla="*/ 2147483646 h 15"/>
                <a:gd name="T4" fmla="*/ 2147483646 w 25"/>
                <a:gd name="T5" fmla="*/ 2147483646 h 15"/>
                <a:gd name="T6" fmla="*/ 0 60000 65536"/>
                <a:gd name="T7" fmla="*/ 0 60000 65536"/>
                <a:gd name="T8" fmla="*/ 0 60000 65536"/>
                <a:gd name="T9" fmla="*/ 0 w 25"/>
                <a:gd name="T10" fmla="*/ 0 h 15"/>
                <a:gd name="T11" fmla="*/ 25 w 25"/>
                <a:gd name="T12" fmla="*/ 15 h 15"/>
              </a:gdLst>
              <a:ahLst/>
              <a:cxnLst>
                <a:cxn ang="T6">
                  <a:pos x="T0" y="T1"/>
                </a:cxn>
                <a:cxn ang="T7">
                  <a:pos x="T2" y="T3"/>
                </a:cxn>
                <a:cxn ang="T8">
                  <a:pos x="T4" y="T5"/>
                </a:cxn>
              </a:cxnLst>
              <a:rect l="T9" t="T10" r="T11" b="T12"/>
              <a:pathLst>
                <a:path w="25" h="15">
                  <a:moveTo>
                    <a:pt x="11" y="5"/>
                  </a:moveTo>
                  <a:cubicBezTo>
                    <a:pt x="13" y="4"/>
                    <a:pt x="15" y="0"/>
                    <a:pt x="18" y="5"/>
                  </a:cubicBezTo>
                  <a:cubicBezTo>
                    <a:pt x="25" y="15"/>
                    <a:pt x="0" y="15"/>
                    <a:pt x="11"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8" name="Freeform 328"/>
            <p:cNvSpPr>
              <a:spLocks noChangeArrowheads="1"/>
            </p:cNvSpPr>
            <p:nvPr/>
          </p:nvSpPr>
          <p:spPr bwMode="auto">
            <a:xfrm>
              <a:off x="3292252" y="2757258"/>
              <a:ext cx="69850" cy="125413"/>
            </a:xfrm>
            <a:custGeom>
              <a:avLst/>
              <a:gdLst>
                <a:gd name="T0" fmla="*/ 2147483646 w 14"/>
                <a:gd name="T1" fmla="*/ 2147483646 h 25"/>
                <a:gd name="T2" fmla="*/ 2147483646 w 14"/>
                <a:gd name="T3" fmla="*/ 2147483646 h 25"/>
                <a:gd name="T4" fmla="*/ 2147483646 w 14"/>
                <a:gd name="T5" fmla="*/ 2147483646 h 25"/>
                <a:gd name="T6" fmla="*/ 0 60000 65536"/>
                <a:gd name="T7" fmla="*/ 0 60000 65536"/>
                <a:gd name="T8" fmla="*/ 0 60000 65536"/>
                <a:gd name="T9" fmla="*/ 0 w 14"/>
                <a:gd name="T10" fmla="*/ 0 h 25"/>
                <a:gd name="T11" fmla="*/ 14 w 14"/>
                <a:gd name="T12" fmla="*/ 25 h 25"/>
              </a:gdLst>
              <a:ahLst/>
              <a:cxnLst>
                <a:cxn ang="T6">
                  <a:pos x="T0" y="T1"/>
                </a:cxn>
                <a:cxn ang="T7">
                  <a:pos x="T2" y="T3"/>
                </a:cxn>
                <a:cxn ang="T8">
                  <a:pos x="T4" y="T5"/>
                </a:cxn>
              </a:cxnLst>
              <a:rect l="T9" t="T10" r="T11" b="T12"/>
              <a:pathLst>
                <a:path w="14" h="25">
                  <a:moveTo>
                    <a:pt x="3" y="9"/>
                  </a:moveTo>
                  <a:cubicBezTo>
                    <a:pt x="12" y="0"/>
                    <a:pt x="14" y="25"/>
                    <a:pt x="3" y="18"/>
                  </a:cubicBezTo>
                  <a:cubicBezTo>
                    <a:pt x="0" y="16"/>
                    <a:pt x="1" y="11"/>
                    <a:pt x="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49" name="Freeform 329"/>
            <p:cNvSpPr>
              <a:spLocks noChangeArrowheads="1"/>
            </p:cNvSpPr>
            <p:nvPr/>
          </p:nvSpPr>
          <p:spPr bwMode="auto">
            <a:xfrm>
              <a:off x="3362102"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0" name="Freeform 330"/>
            <p:cNvSpPr>
              <a:spLocks noChangeArrowheads="1"/>
            </p:cNvSpPr>
            <p:nvPr/>
          </p:nvSpPr>
          <p:spPr bwMode="auto">
            <a:xfrm>
              <a:off x="3465289" y="2785833"/>
              <a:ext cx="103188"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1" name="Freeform 331"/>
            <p:cNvSpPr>
              <a:spLocks noChangeArrowheads="1"/>
            </p:cNvSpPr>
            <p:nvPr/>
          </p:nvSpPr>
          <p:spPr bwMode="auto">
            <a:xfrm>
              <a:off x="3571652"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2" name="Freeform 332"/>
            <p:cNvSpPr>
              <a:spLocks noChangeArrowheads="1"/>
            </p:cNvSpPr>
            <p:nvPr/>
          </p:nvSpPr>
          <p:spPr bwMode="auto">
            <a:xfrm>
              <a:off x="367801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3" name="Freeform 333"/>
            <p:cNvSpPr>
              <a:spLocks noChangeArrowheads="1"/>
            </p:cNvSpPr>
            <p:nvPr/>
          </p:nvSpPr>
          <p:spPr bwMode="auto">
            <a:xfrm>
              <a:off x="3782789" y="2785833"/>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4" name="Freeform 334"/>
            <p:cNvSpPr>
              <a:spLocks noChangeArrowheads="1"/>
            </p:cNvSpPr>
            <p:nvPr/>
          </p:nvSpPr>
          <p:spPr bwMode="auto">
            <a:xfrm>
              <a:off x="388756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5" name="Freeform 335"/>
            <p:cNvSpPr>
              <a:spLocks noChangeArrowheads="1"/>
            </p:cNvSpPr>
            <p:nvPr/>
          </p:nvSpPr>
          <p:spPr bwMode="auto">
            <a:xfrm>
              <a:off x="3992339"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6" name="Freeform 336"/>
            <p:cNvSpPr>
              <a:spLocks noChangeArrowheads="1"/>
            </p:cNvSpPr>
            <p:nvPr/>
          </p:nvSpPr>
          <p:spPr bwMode="auto">
            <a:xfrm>
              <a:off x="4093939" y="2785833"/>
              <a:ext cx="104775" cy="92075"/>
            </a:xfrm>
            <a:custGeom>
              <a:avLst/>
              <a:gdLst>
                <a:gd name="T0" fmla="*/ 2147483646 w 21"/>
                <a:gd name="T1" fmla="*/ 2147483646 h 18"/>
                <a:gd name="T2" fmla="*/ 2147483646 w 21"/>
                <a:gd name="T3" fmla="*/ 2147483646 h 18"/>
                <a:gd name="T4" fmla="*/ 2147483646 w 21"/>
                <a:gd name="T5" fmla="*/ 214748364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7" name="Freeform 337"/>
            <p:cNvSpPr>
              <a:spLocks noChangeArrowheads="1"/>
            </p:cNvSpPr>
            <p:nvPr/>
          </p:nvSpPr>
          <p:spPr bwMode="auto">
            <a:xfrm>
              <a:off x="4198714"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8" name="Freeform 338"/>
            <p:cNvSpPr>
              <a:spLocks noChangeArrowheads="1"/>
            </p:cNvSpPr>
            <p:nvPr/>
          </p:nvSpPr>
          <p:spPr bwMode="auto">
            <a:xfrm>
              <a:off x="4305077" y="2785833"/>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59" name="Freeform 339"/>
            <p:cNvSpPr>
              <a:spLocks noChangeArrowheads="1"/>
            </p:cNvSpPr>
            <p:nvPr/>
          </p:nvSpPr>
          <p:spPr bwMode="auto">
            <a:xfrm>
              <a:off x="4408264"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0" name="Freeform 340"/>
            <p:cNvSpPr>
              <a:spLocks noChangeArrowheads="1"/>
            </p:cNvSpPr>
            <p:nvPr/>
          </p:nvSpPr>
          <p:spPr bwMode="auto">
            <a:xfrm>
              <a:off x="4514627"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1" name="Freeform 341"/>
            <p:cNvSpPr>
              <a:spLocks noChangeArrowheads="1"/>
            </p:cNvSpPr>
            <p:nvPr/>
          </p:nvSpPr>
          <p:spPr bwMode="auto">
            <a:xfrm>
              <a:off x="4620989"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2" name="Freeform 342"/>
            <p:cNvSpPr>
              <a:spLocks noChangeArrowheads="1"/>
            </p:cNvSpPr>
            <p:nvPr/>
          </p:nvSpPr>
          <p:spPr bwMode="auto">
            <a:xfrm>
              <a:off x="4724177" y="2785833"/>
              <a:ext cx="103187"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3" name="Freeform 343"/>
            <p:cNvSpPr>
              <a:spLocks noChangeArrowheads="1"/>
            </p:cNvSpPr>
            <p:nvPr/>
          </p:nvSpPr>
          <p:spPr bwMode="auto">
            <a:xfrm>
              <a:off x="4830539"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4" name="Freeform 344"/>
            <p:cNvSpPr>
              <a:spLocks noChangeArrowheads="1"/>
            </p:cNvSpPr>
            <p:nvPr/>
          </p:nvSpPr>
          <p:spPr bwMode="auto">
            <a:xfrm>
              <a:off x="4930552" y="2785833"/>
              <a:ext cx="106362" cy="92075"/>
            </a:xfrm>
            <a:custGeom>
              <a:avLst/>
              <a:gdLst>
                <a:gd name="T0" fmla="*/ 2147483646 w 21"/>
                <a:gd name="T1" fmla="*/ 2147483646 h 18"/>
                <a:gd name="T2" fmla="*/ 2147483646 w 21"/>
                <a:gd name="T3" fmla="*/ 2147483646 h 18"/>
                <a:gd name="T4" fmla="*/ 2147483646 w 21"/>
                <a:gd name="T5" fmla="*/ 214748364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5" name="Freeform 345"/>
            <p:cNvSpPr>
              <a:spLocks noChangeArrowheads="1"/>
            </p:cNvSpPr>
            <p:nvPr/>
          </p:nvSpPr>
          <p:spPr bwMode="auto">
            <a:xfrm>
              <a:off x="503691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6" name="Freeform 346"/>
            <p:cNvSpPr>
              <a:spLocks noChangeArrowheads="1"/>
            </p:cNvSpPr>
            <p:nvPr/>
          </p:nvSpPr>
          <p:spPr bwMode="auto">
            <a:xfrm>
              <a:off x="5141689"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7" name="Freeform 347"/>
            <p:cNvSpPr>
              <a:spLocks noChangeArrowheads="1"/>
            </p:cNvSpPr>
            <p:nvPr/>
          </p:nvSpPr>
          <p:spPr bwMode="auto">
            <a:xfrm>
              <a:off x="524646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8" name="Freeform 348"/>
            <p:cNvSpPr>
              <a:spLocks noChangeArrowheads="1"/>
            </p:cNvSpPr>
            <p:nvPr/>
          </p:nvSpPr>
          <p:spPr bwMode="auto">
            <a:xfrm>
              <a:off x="5352827"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69" name="Freeform 349"/>
            <p:cNvSpPr>
              <a:spLocks noChangeArrowheads="1"/>
            </p:cNvSpPr>
            <p:nvPr/>
          </p:nvSpPr>
          <p:spPr bwMode="auto">
            <a:xfrm>
              <a:off x="5457602"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0" name="Freeform 350"/>
            <p:cNvSpPr>
              <a:spLocks noChangeArrowheads="1"/>
            </p:cNvSpPr>
            <p:nvPr/>
          </p:nvSpPr>
          <p:spPr bwMode="auto">
            <a:xfrm>
              <a:off x="556396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1" name="Freeform 351"/>
            <p:cNvSpPr>
              <a:spLocks noChangeArrowheads="1"/>
            </p:cNvSpPr>
            <p:nvPr/>
          </p:nvSpPr>
          <p:spPr bwMode="auto">
            <a:xfrm>
              <a:off x="5663977" y="2785833"/>
              <a:ext cx="104775" cy="92075"/>
            </a:xfrm>
            <a:custGeom>
              <a:avLst/>
              <a:gdLst>
                <a:gd name="T0" fmla="*/ 2147483646 w 21"/>
                <a:gd name="T1" fmla="*/ 2147483646 h 18"/>
                <a:gd name="T2" fmla="*/ 2147483646 w 21"/>
                <a:gd name="T3" fmla="*/ 2147483646 h 18"/>
                <a:gd name="T4" fmla="*/ 2147483646 w 21"/>
                <a:gd name="T5" fmla="*/ 214748364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2" name="Freeform 352"/>
            <p:cNvSpPr>
              <a:spLocks noChangeArrowheads="1"/>
            </p:cNvSpPr>
            <p:nvPr/>
          </p:nvSpPr>
          <p:spPr bwMode="auto">
            <a:xfrm>
              <a:off x="5768752" y="2790596"/>
              <a:ext cx="104775" cy="66675"/>
            </a:xfrm>
            <a:custGeom>
              <a:avLst/>
              <a:gdLst>
                <a:gd name="T0" fmla="*/ 2147483646 w 21"/>
                <a:gd name="T1" fmla="*/ 1791664956 h 13"/>
                <a:gd name="T2" fmla="*/ 2147483646 w 21"/>
                <a:gd name="T3" fmla="*/ 2147483646 h 13"/>
                <a:gd name="T4" fmla="*/ 2147483646 w 21"/>
                <a:gd name="T5" fmla="*/ 1791664956 h 13"/>
                <a:gd name="T6" fmla="*/ 0 60000 65536"/>
                <a:gd name="T7" fmla="*/ 0 60000 65536"/>
                <a:gd name="T8" fmla="*/ 0 60000 65536"/>
                <a:gd name="T9" fmla="*/ 0 w 21"/>
                <a:gd name="T10" fmla="*/ 0 h 13"/>
                <a:gd name="T11" fmla="*/ 21 w 21"/>
                <a:gd name="T12" fmla="*/ 13 h 13"/>
              </a:gdLst>
              <a:ahLst/>
              <a:cxnLst>
                <a:cxn ang="T6">
                  <a:pos x="T0" y="T1"/>
                </a:cxn>
                <a:cxn ang="T7">
                  <a:pos x="T2" y="T3"/>
                </a:cxn>
                <a:cxn ang="T8">
                  <a:pos x="T4" y="T5"/>
                </a:cxn>
              </a:cxnLst>
              <a:rect l="T9" t="T10" r="T11" b="T12"/>
              <a:pathLst>
                <a:path w="21" h="13">
                  <a:moveTo>
                    <a:pt x="10" y="2"/>
                  </a:moveTo>
                  <a:cubicBezTo>
                    <a:pt x="14" y="0"/>
                    <a:pt x="21" y="2"/>
                    <a:pt x="18" y="8"/>
                  </a:cubicBezTo>
                  <a:cubicBezTo>
                    <a:pt x="16" y="13"/>
                    <a:pt x="0" y="7"/>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3" name="Freeform 353"/>
            <p:cNvSpPr>
              <a:spLocks noChangeArrowheads="1"/>
            </p:cNvSpPr>
            <p:nvPr/>
          </p:nvSpPr>
          <p:spPr bwMode="auto">
            <a:xfrm>
              <a:off x="5979889"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4" name="Freeform 366"/>
            <p:cNvSpPr>
              <a:spLocks noChangeArrowheads="1"/>
            </p:cNvSpPr>
            <p:nvPr/>
          </p:nvSpPr>
          <p:spPr bwMode="auto">
            <a:xfrm>
              <a:off x="2993802" y="2841396"/>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5" name="Freeform 367"/>
            <p:cNvSpPr>
              <a:spLocks noChangeArrowheads="1"/>
            </p:cNvSpPr>
            <p:nvPr/>
          </p:nvSpPr>
          <p:spPr bwMode="auto">
            <a:xfrm>
              <a:off x="3100164"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6" name="Freeform 368"/>
            <p:cNvSpPr>
              <a:spLocks noChangeArrowheads="1"/>
            </p:cNvSpPr>
            <p:nvPr/>
          </p:nvSpPr>
          <p:spPr bwMode="auto">
            <a:xfrm>
              <a:off x="3417664" y="28413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7" name="Freeform 369"/>
            <p:cNvSpPr>
              <a:spLocks noChangeArrowheads="1"/>
            </p:cNvSpPr>
            <p:nvPr/>
          </p:nvSpPr>
          <p:spPr bwMode="auto">
            <a:xfrm>
              <a:off x="3520852" y="28413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8" name="Freeform 370"/>
            <p:cNvSpPr>
              <a:spLocks noChangeArrowheads="1"/>
            </p:cNvSpPr>
            <p:nvPr/>
          </p:nvSpPr>
          <p:spPr bwMode="auto">
            <a:xfrm>
              <a:off x="3627214"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79" name="Freeform 371"/>
            <p:cNvSpPr>
              <a:spLocks noChangeArrowheads="1"/>
            </p:cNvSpPr>
            <p:nvPr/>
          </p:nvSpPr>
          <p:spPr bwMode="auto">
            <a:xfrm>
              <a:off x="3727227"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0" name="Freeform 372"/>
            <p:cNvSpPr>
              <a:spLocks noChangeArrowheads="1"/>
            </p:cNvSpPr>
            <p:nvPr/>
          </p:nvSpPr>
          <p:spPr bwMode="auto">
            <a:xfrm>
              <a:off x="3833589"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1" name="Freeform 373"/>
            <p:cNvSpPr>
              <a:spLocks noChangeArrowheads="1"/>
            </p:cNvSpPr>
            <p:nvPr/>
          </p:nvSpPr>
          <p:spPr bwMode="auto">
            <a:xfrm>
              <a:off x="3936777" y="28413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2" name="Freeform 374"/>
            <p:cNvSpPr>
              <a:spLocks noChangeArrowheads="1"/>
            </p:cNvSpPr>
            <p:nvPr/>
          </p:nvSpPr>
          <p:spPr bwMode="auto">
            <a:xfrm>
              <a:off x="4043139"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3" name="Freeform 375"/>
            <p:cNvSpPr>
              <a:spLocks noChangeArrowheads="1"/>
            </p:cNvSpPr>
            <p:nvPr/>
          </p:nvSpPr>
          <p:spPr bwMode="auto">
            <a:xfrm>
              <a:off x="4149502"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4" name="Freeform 376"/>
            <p:cNvSpPr>
              <a:spLocks noChangeArrowheads="1"/>
            </p:cNvSpPr>
            <p:nvPr/>
          </p:nvSpPr>
          <p:spPr bwMode="auto">
            <a:xfrm>
              <a:off x="4254277" y="28413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5" name="Freeform 377"/>
            <p:cNvSpPr>
              <a:spLocks noChangeArrowheads="1"/>
            </p:cNvSpPr>
            <p:nvPr/>
          </p:nvSpPr>
          <p:spPr bwMode="auto">
            <a:xfrm>
              <a:off x="4359052"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6" name="Freeform 378"/>
            <p:cNvSpPr>
              <a:spLocks noChangeArrowheads="1"/>
            </p:cNvSpPr>
            <p:nvPr/>
          </p:nvSpPr>
          <p:spPr bwMode="auto">
            <a:xfrm>
              <a:off x="4463827" y="28413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7" name="Freeform 379"/>
            <p:cNvSpPr>
              <a:spLocks noChangeArrowheads="1"/>
            </p:cNvSpPr>
            <p:nvPr/>
          </p:nvSpPr>
          <p:spPr bwMode="auto">
            <a:xfrm>
              <a:off x="4565427"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8" name="Freeform 380"/>
            <p:cNvSpPr>
              <a:spLocks noChangeArrowheads="1"/>
            </p:cNvSpPr>
            <p:nvPr/>
          </p:nvSpPr>
          <p:spPr bwMode="auto">
            <a:xfrm>
              <a:off x="4670202" y="28413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89" name="Freeform 381"/>
            <p:cNvSpPr>
              <a:spLocks noChangeArrowheads="1"/>
            </p:cNvSpPr>
            <p:nvPr/>
          </p:nvSpPr>
          <p:spPr bwMode="auto">
            <a:xfrm>
              <a:off x="4776564" y="28413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0" name="Freeform 382"/>
            <p:cNvSpPr>
              <a:spLocks noChangeArrowheads="1"/>
            </p:cNvSpPr>
            <p:nvPr/>
          </p:nvSpPr>
          <p:spPr bwMode="auto">
            <a:xfrm>
              <a:off x="4881339"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1" name="Freeform 383"/>
            <p:cNvSpPr>
              <a:spLocks noChangeArrowheads="1"/>
            </p:cNvSpPr>
            <p:nvPr/>
          </p:nvSpPr>
          <p:spPr bwMode="auto">
            <a:xfrm>
              <a:off x="4986114"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2" name="Freeform 384"/>
            <p:cNvSpPr>
              <a:spLocks noChangeArrowheads="1"/>
            </p:cNvSpPr>
            <p:nvPr/>
          </p:nvSpPr>
          <p:spPr bwMode="auto">
            <a:xfrm>
              <a:off x="5092477"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3" name="Freeform 385"/>
            <p:cNvSpPr>
              <a:spLocks noChangeArrowheads="1"/>
            </p:cNvSpPr>
            <p:nvPr/>
          </p:nvSpPr>
          <p:spPr bwMode="auto">
            <a:xfrm>
              <a:off x="5195664" y="2841396"/>
              <a:ext cx="103188"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4" name="Freeform 386"/>
            <p:cNvSpPr>
              <a:spLocks noChangeArrowheads="1"/>
            </p:cNvSpPr>
            <p:nvPr/>
          </p:nvSpPr>
          <p:spPr bwMode="auto">
            <a:xfrm>
              <a:off x="5298852" y="2841396"/>
              <a:ext cx="103187"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5" name="Freeform 387"/>
            <p:cNvSpPr>
              <a:spLocks noChangeArrowheads="1"/>
            </p:cNvSpPr>
            <p:nvPr/>
          </p:nvSpPr>
          <p:spPr bwMode="auto">
            <a:xfrm>
              <a:off x="5402039"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6" name="Freeform 388"/>
            <p:cNvSpPr>
              <a:spLocks noChangeArrowheads="1"/>
            </p:cNvSpPr>
            <p:nvPr/>
          </p:nvSpPr>
          <p:spPr bwMode="auto">
            <a:xfrm>
              <a:off x="5508402"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7" name="Freeform 389"/>
            <p:cNvSpPr>
              <a:spLocks noChangeArrowheads="1"/>
            </p:cNvSpPr>
            <p:nvPr/>
          </p:nvSpPr>
          <p:spPr bwMode="auto">
            <a:xfrm>
              <a:off x="5617939" y="2841396"/>
              <a:ext cx="85725" cy="85725"/>
            </a:xfrm>
            <a:custGeom>
              <a:avLst/>
              <a:gdLst>
                <a:gd name="T0" fmla="*/ 2147483646 w 17"/>
                <a:gd name="T1" fmla="*/ 1662606119 h 17"/>
                <a:gd name="T2" fmla="*/ 2147483646 w 17"/>
                <a:gd name="T3" fmla="*/ 2147483646 h 17"/>
                <a:gd name="T4" fmla="*/ 2147483646 w 17"/>
                <a:gd name="T5" fmla="*/ 1662606119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9" y="2"/>
                  </a:moveTo>
                  <a:cubicBezTo>
                    <a:pt x="13" y="0"/>
                    <a:pt x="17" y="1"/>
                    <a:pt x="17" y="6"/>
                  </a:cubicBezTo>
                  <a:cubicBezTo>
                    <a:pt x="17"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8" name="Freeform 390"/>
            <p:cNvSpPr>
              <a:spLocks noChangeArrowheads="1"/>
            </p:cNvSpPr>
            <p:nvPr/>
          </p:nvSpPr>
          <p:spPr bwMode="auto">
            <a:xfrm>
              <a:off x="5935439" y="2841396"/>
              <a:ext cx="93663" cy="55562"/>
            </a:xfrm>
            <a:custGeom>
              <a:avLst/>
              <a:gdLst>
                <a:gd name="T0" fmla="*/ 2147483646 w 19"/>
                <a:gd name="T1" fmla="*/ 1672951616 h 11"/>
                <a:gd name="T2" fmla="*/ 2147483646 w 19"/>
                <a:gd name="T3" fmla="*/ 2147483646 h 11"/>
                <a:gd name="T4" fmla="*/ 2147483646 w 19"/>
                <a:gd name="T5" fmla="*/ 1672951616 h 11"/>
                <a:gd name="T6" fmla="*/ 0 60000 65536"/>
                <a:gd name="T7" fmla="*/ 0 60000 65536"/>
                <a:gd name="T8" fmla="*/ 0 60000 65536"/>
                <a:gd name="T9" fmla="*/ 0 w 19"/>
                <a:gd name="T10" fmla="*/ 0 h 11"/>
                <a:gd name="T11" fmla="*/ 19 w 19"/>
                <a:gd name="T12" fmla="*/ 11 h 11"/>
              </a:gdLst>
              <a:ahLst/>
              <a:cxnLst>
                <a:cxn ang="T6">
                  <a:pos x="T0" y="T1"/>
                </a:cxn>
                <a:cxn ang="T7">
                  <a:pos x="T2" y="T3"/>
                </a:cxn>
                <a:cxn ang="T8">
                  <a:pos x="T4" y="T5"/>
                </a:cxn>
              </a:cxnLst>
              <a:rect l="T9" t="T10" r="T11" b="T12"/>
              <a:pathLst>
                <a:path w="19" h="11">
                  <a:moveTo>
                    <a:pt x="8" y="2"/>
                  </a:moveTo>
                  <a:cubicBezTo>
                    <a:pt x="12" y="0"/>
                    <a:pt x="19" y="3"/>
                    <a:pt x="16" y="7"/>
                  </a:cubicBezTo>
                  <a:cubicBezTo>
                    <a:pt x="14" y="11"/>
                    <a:pt x="0" y="7"/>
                    <a:pt x="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699" name="Freeform 400"/>
            <p:cNvSpPr>
              <a:spLocks noChangeArrowheads="1"/>
            </p:cNvSpPr>
            <p:nvPr/>
          </p:nvSpPr>
          <p:spPr bwMode="auto">
            <a:xfrm>
              <a:off x="3362102"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0" name="Freeform 401"/>
            <p:cNvSpPr>
              <a:spLocks noChangeArrowheads="1"/>
            </p:cNvSpPr>
            <p:nvPr/>
          </p:nvSpPr>
          <p:spPr bwMode="auto">
            <a:xfrm>
              <a:off x="3465289" y="2892196"/>
              <a:ext cx="103188"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1" name="Freeform 402"/>
            <p:cNvSpPr>
              <a:spLocks noChangeArrowheads="1"/>
            </p:cNvSpPr>
            <p:nvPr/>
          </p:nvSpPr>
          <p:spPr bwMode="auto">
            <a:xfrm>
              <a:off x="3571652"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2" name="Freeform 403"/>
            <p:cNvSpPr>
              <a:spLocks noChangeArrowheads="1"/>
            </p:cNvSpPr>
            <p:nvPr/>
          </p:nvSpPr>
          <p:spPr bwMode="auto">
            <a:xfrm>
              <a:off x="3678014"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3" name="Freeform 404"/>
            <p:cNvSpPr>
              <a:spLocks noChangeArrowheads="1"/>
            </p:cNvSpPr>
            <p:nvPr/>
          </p:nvSpPr>
          <p:spPr bwMode="auto">
            <a:xfrm>
              <a:off x="3782789" y="289219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4" name="Freeform 405"/>
            <p:cNvSpPr>
              <a:spLocks noChangeArrowheads="1"/>
            </p:cNvSpPr>
            <p:nvPr/>
          </p:nvSpPr>
          <p:spPr bwMode="auto">
            <a:xfrm>
              <a:off x="3887564"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5" name="Freeform 406"/>
            <p:cNvSpPr>
              <a:spLocks noChangeArrowheads="1"/>
            </p:cNvSpPr>
            <p:nvPr/>
          </p:nvSpPr>
          <p:spPr bwMode="auto">
            <a:xfrm>
              <a:off x="3992339"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6" name="Freeform 408"/>
            <p:cNvSpPr>
              <a:spLocks noChangeArrowheads="1"/>
            </p:cNvSpPr>
            <p:nvPr/>
          </p:nvSpPr>
          <p:spPr bwMode="auto">
            <a:xfrm>
              <a:off x="4093939" y="2892196"/>
              <a:ext cx="104775"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1"/>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7" name="Freeform 409"/>
            <p:cNvSpPr>
              <a:spLocks noChangeArrowheads="1"/>
            </p:cNvSpPr>
            <p:nvPr/>
          </p:nvSpPr>
          <p:spPr bwMode="auto">
            <a:xfrm>
              <a:off x="4198714"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8" name="Freeform 410"/>
            <p:cNvSpPr>
              <a:spLocks noChangeArrowheads="1"/>
            </p:cNvSpPr>
            <p:nvPr/>
          </p:nvSpPr>
          <p:spPr bwMode="auto">
            <a:xfrm>
              <a:off x="4305077" y="289219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09" name="Freeform 411"/>
            <p:cNvSpPr>
              <a:spLocks noChangeArrowheads="1"/>
            </p:cNvSpPr>
            <p:nvPr/>
          </p:nvSpPr>
          <p:spPr bwMode="auto">
            <a:xfrm>
              <a:off x="4408264"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0" name="Freeform 412"/>
            <p:cNvSpPr>
              <a:spLocks noChangeArrowheads="1"/>
            </p:cNvSpPr>
            <p:nvPr/>
          </p:nvSpPr>
          <p:spPr bwMode="auto">
            <a:xfrm>
              <a:off x="4514627"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1" name="Freeform 413"/>
            <p:cNvSpPr>
              <a:spLocks noChangeArrowheads="1"/>
            </p:cNvSpPr>
            <p:nvPr/>
          </p:nvSpPr>
          <p:spPr bwMode="auto">
            <a:xfrm>
              <a:off x="4620989"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2" name="Freeform 414"/>
            <p:cNvSpPr>
              <a:spLocks noChangeArrowheads="1"/>
            </p:cNvSpPr>
            <p:nvPr/>
          </p:nvSpPr>
          <p:spPr bwMode="auto">
            <a:xfrm>
              <a:off x="4724177" y="2892196"/>
              <a:ext cx="103187"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3" name="Freeform 415"/>
            <p:cNvSpPr>
              <a:spLocks noChangeArrowheads="1"/>
            </p:cNvSpPr>
            <p:nvPr/>
          </p:nvSpPr>
          <p:spPr bwMode="auto">
            <a:xfrm>
              <a:off x="4830539"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4" name="Freeform 416"/>
            <p:cNvSpPr>
              <a:spLocks noChangeArrowheads="1"/>
            </p:cNvSpPr>
            <p:nvPr/>
          </p:nvSpPr>
          <p:spPr bwMode="auto">
            <a:xfrm>
              <a:off x="4930552" y="2892196"/>
              <a:ext cx="106362"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1"/>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5" name="Freeform 417"/>
            <p:cNvSpPr>
              <a:spLocks noChangeArrowheads="1"/>
            </p:cNvSpPr>
            <p:nvPr/>
          </p:nvSpPr>
          <p:spPr bwMode="auto">
            <a:xfrm>
              <a:off x="5036914"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6" name="Freeform 418"/>
            <p:cNvSpPr>
              <a:spLocks noChangeArrowheads="1"/>
            </p:cNvSpPr>
            <p:nvPr/>
          </p:nvSpPr>
          <p:spPr bwMode="auto">
            <a:xfrm>
              <a:off x="5141689"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7" name="Freeform 419"/>
            <p:cNvSpPr>
              <a:spLocks noChangeArrowheads="1"/>
            </p:cNvSpPr>
            <p:nvPr/>
          </p:nvSpPr>
          <p:spPr bwMode="auto">
            <a:xfrm>
              <a:off x="5246464"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8" name="Freeform 420"/>
            <p:cNvSpPr>
              <a:spLocks noChangeArrowheads="1"/>
            </p:cNvSpPr>
            <p:nvPr/>
          </p:nvSpPr>
          <p:spPr bwMode="auto">
            <a:xfrm>
              <a:off x="5352827"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19" name="Freeform 432"/>
            <p:cNvSpPr>
              <a:spLocks noChangeArrowheads="1"/>
            </p:cNvSpPr>
            <p:nvPr/>
          </p:nvSpPr>
          <p:spPr bwMode="auto">
            <a:xfrm>
              <a:off x="3100164" y="2947758"/>
              <a:ext cx="88900" cy="69850"/>
            </a:xfrm>
            <a:custGeom>
              <a:avLst/>
              <a:gdLst>
                <a:gd name="T0" fmla="*/ 2147483646 w 18"/>
                <a:gd name="T1" fmla="*/ 1647921157 h 14"/>
                <a:gd name="T2" fmla="*/ 2147483646 w 18"/>
                <a:gd name="T3" fmla="*/ 2147483646 h 14"/>
                <a:gd name="T4" fmla="*/ 2147483646 w 18"/>
                <a:gd name="T5" fmla="*/ 1647921157 h 14"/>
                <a:gd name="T6" fmla="*/ 0 60000 65536"/>
                <a:gd name="T7" fmla="*/ 0 60000 65536"/>
                <a:gd name="T8" fmla="*/ 0 60000 65536"/>
                <a:gd name="T9" fmla="*/ 0 w 18"/>
                <a:gd name="T10" fmla="*/ 0 h 14"/>
                <a:gd name="T11" fmla="*/ 18 w 18"/>
                <a:gd name="T12" fmla="*/ 14 h 14"/>
              </a:gdLst>
              <a:ahLst/>
              <a:cxnLst>
                <a:cxn ang="T6">
                  <a:pos x="T0" y="T1"/>
                </a:cxn>
                <a:cxn ang="T7">
                  <a:pos x="T2" y="T3"/>
                </a:cxn>
                <a:cxn ang="T8">
                  <a:pos x="T4" y="T5"/>
                </a:cxn>
              </a:cxnLst>
              <a:rect l="T9" t="T10" r="T11" b="T12"/>
              <a:pathLst>
                <a:path w="18" h="14">
                  <a:moveTo>
                    <a:pt x="10" y="2"/>
                  </a:moveTo>
                  <a:cubicBezTo>
                    <a:pt x="13" y="0"/>
                    <a:pt x="18" y="0"/>
                    <a:pt x="18" y="5"/>
                  </a:cubicBezTo>
                  <a:cubicBezTo>
                    <a:pt x="18" y="14"/>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0" name="Freeform 433"/>
            <p:cNvSpPr>
              <a:spLocks noChangeArrowheads="1"/>
            </p:cNvSpPr>
            <p:nvPr/>
          </p:nvSpPr>
          <p:spPr bwMode="auto">
            <a:xfrm>
              <a:off x="3311302"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1" name="Freeform 434"/>
            <p:cNvSpPr>
              <a:spLocks noChangeArrowheads="1"/>
            </p:cNvSpPr>
            <p:nvPr/>
          </p:nvSpPr>
          <p:spPr bwMode="auto">
            <a:xfrm>
              <a:off x="3417664" y="29477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2" name="Freeform 435"/>
            <p:cNvSpPr>
              <a:spLocks noChangeArrowheads="1"/>
            </p:cNvSpPr>
            <p:nvPr/>
          </p:nvSpPr>
          <p:spPr bwMode="auto">
            <a:xfrm>
              <a:off x="3520852" y="29477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3" name="Freeform 436"/>
            <p:cNvSpPr>
              <a:spLocks noChangeArrowheads="1"/>
            </p:cNvSpPr>
            <p:nvPr/>
          </p:nvSpPr>
          <p:spPr bwMode="auto">
            <a:xfrm>
              <a:off x="3627214"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4" name="Freeform 437"/>
            <p:cNvSpPr>
              <a:spLocks noChangeArrowheads="1"/>
            </p:cNvSpPr>
            <p:nvPr/>
          </p:nvSpPr>
          <p:spPr bwMode="auto">
            <a:xfrm>
              <a:off x="3727227"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5" name="Freeform 438"/>
            <p:cNvSpPr>
              <a:spLocks noChangeArrowheads="1"/>
            </p:cNvSpPr>
            <p:nvPr/>
          </p:nvSpPr>
          <p:spPr bwMode="auto">
            <a:xfrm>
              <a:off x="3833589"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6" name="Freeform 439"/>
            <p:cNvSpPr>
              <a:spLocks noChangeArrowheads="1"/>
            </p:cNvSpPr>
            <p:nvPr/>
          </p:nvSpPr>
          <p:spPr bwMode="auto">
            <a:xfrm>
              <a:off x="3936777" y="29477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7" name="Freeform 440"/>
            <p:cNvSpPr>
              <a:spLocks noChangeArrowheads="1"/>
            </p:cNvSpPr>
            <p:nvPr/>
          </p:nvSpPr>
          <p:spPr bwMode="auto">
            <a:xfrm>
              <a:off x="4043139"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8" name="Freeform 441"/>
            <p:cNvSpPr>
              <a:spLocks noChangeArrowheads="1"/>
            </p:cNvSpPr>
            <p:nvPr/>
          </p:nvSpPr>
          <p:spPr bwMode="auto">
            <a:xfrm>
              <a:off x="4149502"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29" name="Freeform 442"/>
            <p:cNvSpPr>
              <a:spLocks noChangeArrowheads="1"/>
            </p:cNvSpPr>
            <p:nvPr/>
          </p:nvSpPr>
          <p:spPr bwMode="auto">
            <a:xfrm>
              <a:off x="4254277" y="29477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0" name="Freeform 443"/>
            <p:cNvSpPr>
              <a:spLocks noChangeArrowheads="1"/>
            </p:cNvSpPr>
            <p:nvPr/>
          </p:nvSpPr>
          <p:spPr bwMode="auto">
            <a:xfrm>
              <a:off x="4359052"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1" name="Freeform 444"/>
            <p:cNvSpPr>
              <a:spLocks noChangeArrowheads="1"/>
            </p:cNvSpPr>
            <p:nvPr/>
          </p:nvSpPr>
          <p:spPr bwMode="auto">
            <a:xfrm>
              <a:off x="4463827" y="29477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2" name="Freeform 445"/>
            <p:cNvSpPr>
              <a:spLocks noChangeArrowheads="1"/>
            </p:cNvSpPr>
            <p:nvPr/>
          </p:nvSpPr>
          <p:spPr bwMode="auto">
            <a:xfrm>
              <a:off x="4565427"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3" name="Freeform 446"/>
            <p:cNvSpPr>
              <a:spLocks noChangeArrowheads="1"/>
            </p:cNvSpPr>
            <p:nvPr/>
          </p:nvSpPr>
          <p:spPr bwMode="auto">
            <a:xfrm>
              <a:off x="4670202" y="29477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4" name="Freeform 447"/>
            <p:cNvSpPr>
              <a:spLocks noChangeArrowheads="1"/>
            </p:cNvSpPr>
            <p:nvPr/>
          </p:nvSpPr>
          <p:spPr bwMode="auto">
            <a:xfrm>
              <a:off x="4776564" y="29477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5" name="Freeform 448"/>
            <p:cNvSpPr>
              <a:spLocks noChangeArrowheads="1"/>
            </p:cNvSpPr>
            <p:nvPr/>
          </p:nvSpPr>
          <p:spPr bwMode="auto">
            <a:xfrm>
              <a:off x="4881339"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6" name="Freeform 449"/>
            <p:cNvSpPr>
              <a:spLocks noChangeArrowheads="1"/>
            </p:cNvSpPr>
            <p:nvPr/>
          </p:nvSpPr>
          <p:spPr bwMode="auto">
            <a:xfrm>
              <a:off x="4986114"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7" name="Freeform 450"/>
            <p:cNvSpPr>
              <a:spLocks noChangeArrowheads="1"/>
            </p:cNvSpPr>
            <p:nvPr/>
          </p:nvSpPr>
          <p:spPr bwMode="auto">
            <a:xfrm>
              <a:off x="5092477"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8" name="Freeform 451"/>
            <p:cNvSpPr>
              <a:spLocks noChangeArrowheads="1"/>
            </p:cNvSpPr>
            <p:nvPr/>
          </p:nvSpPr>
          <p:spPr bwMode="auto">
            <a:xfrm>
              <a:off x="5195664" y="2947758"/>
              <a:ext cx="103188"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39" name="Freeform 452"/>
            <p:cNvSpPr>
              <a:spLocks noChangeArrowheads="1"/>
            </p:cNvSpPr>
            <p:nvPr/>
          </p:nvSpPr>
          <p:spPr bwMode="auto">
            <a:xfrm>
              <a:off x="5298852" y="2947758"/>
              <a:ext cx="103187"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0" name="Freeform 453"/>
            <p:cNvSpPr>
              <a:spLocks noChangeArrowheads="1"/>
            </p:cNvSpPr>
            <p:nvPr/>
          </p:nvSpPr>
          <p:spPr bwMode="auto">
            <a:xfrm>
              <a:off x="5814789" y="2947758"/>
              <a:ext cx="123825" cy="79375"/>
            </a:xfrm>
            <a:custGeom>
              <a:avLst/>
              <a:gdLst>
                <a:gd name="T0" fmla="*/ 2147483646 w 25"/>
                <a:gd name="T1" fmla="*/ 1583164141 h 16"/>
                <a:gd name="T2" fmla="*/ 2147483646 w 25"/>
                <a:gd name="T3" fmla="*/ 2094646719 h 16"/>
                <a:gd name="T4" fmla="*/ 2147483646 w 25"/>
                <a:gd name="T5" fmla="*/ 1583164141 h 16"/>
                <a:gd name="T6" fmla="*/ 0 60000 65536"/>
                <a:gd name="T7" fmla="*/ 0 60000 65536"/>
                <a:gd name="T8" fmla="*/ 0 60000 65536"/>
                <a:gd name="T9" fmla="*/ 0 w 25"/>
                <a:gd name="T10" fmla="*/ 0 h 16"/>
                <a:gd name="T11" fmla="*/ 25 w 25"/>
                <a:gd name="T12" fmla="*/ 16 h 16"/>
              </a:gdLst>
              <a:ahLst/>
              <a:cxnLst>
                <a:cxn ang="T6">
                  <a:pos x="T0" y="T1"/>
                </a:cxn>
                <a:cxn ang="T7">
                  <a:pos x="T2" y="T3"/>
                </a:cxn>
                <a:cxn ang="T8">
                  <a:pos x="T4" y="T5"/>
                </a:cxn>
              </a:cxnLst>
              <a:rect l="T9" t="T10" r="T11" b="T12"/>
              <a:pathLst>
                <a:path w="25" h="16">
                  <a:moveTo>
                    <a:pt x="12" y="2"/>
                  </a:moveTo>
                  <a:cubicBezTo>
                    <a:pt x="15" y="0"/>
                    <a:pt x="18" y="0"/>
                    <a:pt x="19" y="3"/>
                  </a:cubicBezTo>
                  <a:cubicBezTo>
                    <a:pt x="25" y="16"/>
                    <a:pt x="0" y="10"/>
                    <a:pt x="1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1" name="Freeform 467"/>
            <p:cNvSpPr>
              <a:spLocks noChangeArrowheads="1"/>
            </p:cNvSpPr>
            <p:nvPr/>
          </p:nvSpPr>
          <p:spPr bwMode="auto">
            <a:xfrm>
              <a:off x="3255739" y="2996971"/>
              <a:ext cx="106363" cy="90487"/>
            </a:xfrm>
            <a:custGeom>
              <a:avLst/>
              <a:gdLst>
                <a:gd name="T0" fmla="*/ 2147483646 w 21"/>
                <a:gd name="T1" fmla="*/ 1759268362 h 18"/>
                <a:gd name="T2" fmla="*/ 2147483646 w 21"/>
                <a:gd name="T3" fmla="*/ 2147483646 h 18"/>
                <a:gd name="T4" fmla="*/ 2147483646 w 21"/>
                <a:gd name="T5" fmla="*/ 1759268362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2" name="Freeform 468"/>
            <p:cNvSpPr>
              <a:spLocks noChangeArrowheads="1"/>
            </p:cNvSpPr>
            <p:nvPr/>
          </p:nvSpPr>
          <p:spPr bwMode="auto">
            <a:xfrm>
              <a:off x="336210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3" name="Freeform 469"/>
            <p:cNvSpPr>
              <a:spLocks noChangeArrowheads="1"/>
            </p:cNvSpPr>
            <p:nvPr/>
          </p:nvSpPr>
          <p:spPr bwMode="auto">
            <a:xfrm>
              <a:off x="3465289" y="2996971"/>
              <a:ext cx="103188"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4" name="Freeform 470"/>
            <p:cNvSpPr>
              <a:spLocks noChangeArrowheads="1"/>
            </p:cNvSpPr>
            <p:nvPr/>
          </p:nvSpPr>
          <p:spPr bwMode="auto">
            <a:xfrm>
              <a:off x="357165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5" name="Freeform 471"/>
            <p:cNvSpPr>
              <a:spLocks noChangeArrowheads="1"/>
            </p:cNvSpPr>
            <p:nvPr/>
          </p:nvSpPr>
          <p:spPr bwMode="auto">
            <a:xfrm>
              <a:off x="3678014"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6" name="Freeform 472"/>
            <p:cNvSpPr>
              <a:spLocks noChangeArrowheads="1"/>
            </p:cNvSpPr>
            <p:nvPr/>
          </p:nvSpPr>
          <p:spPr bwMode="auto">
            <a:xfrm>
              <a:off x="3782789" y="2996971"/>
              <a:ext cx="98425"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7" name="Freeform 473"/>
            <p:cNvSpPr>
              <a:spLocks noChangeArrowheads="1"/>
            </p:cNvSpPr>
            <p:nvPr/>
          </p:nvSpPr>
          <p:spPr bwMode="auto">
            <a:xfrm>
              <a:off x="3887564"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8" name="Freeform 474"/>
            <p:cNvSpPr>
              <a:spLocks noChangeArrowheads="1"/>
            </p:cNvSpPr>
            <p:nvPr/>
          </p:nvSpPr>
          <p:spPr bwMode="auto">
            <a:xfrm>
              <a:off x="3992339" y="2996971"/>
              <a:ext cx="101600"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49" name="Freeform 475"/>
            <p:cNvSpPr>
              <a:spLocks noChangeArrowheads="1"/>
            </p:cNvSpPr>
            <p:nvPr/>
          </p:nvSpPr>
          <p:spPr bwMode="auto">
            <a:xfrm>
              <a:off x="4093939" y="2996971"/>
              <a:ext cx="104775" cy="90487"/>
            </a:xfrm>
            <a:custGeom>
              <a:avLst/>
              <a:gdLst>
                <a:gd name="T0" fmla="*/ 2147483646 w 21"/>
                <a:gd name="T1" fmla="*/ 1759268362 h 18"/>
                <a:gd name="T2" fmla="*/ 2147483646 w 21"/>
                <a:gd name="T3" fmla="*/ 2147483646 h 18"/>
                <a:gd name="T4" fmla="*/ 2147483646 w 21"/>
                <a:gd name="T5" fmla="*/ 1759268362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0" name="Freeform 476"/>
            <p:cNvSpPr>
              <a:spLocks noChangeArrowheads="1"/>
            </p:cNvSpPr>
            <p:nvPr/>
          </p:nvSpPr>
          <p:spPr bwMode="auto">
            <a:xfrm>
              <a:off x="4198714" y="2996971"/>
              <a:ext cx="101600"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1" name="Freeform 477"/>
            <p:cNvSpPr>
              <a:spLocks noChangeArrowheads="1"/>
            </p:cNvSpPr>
            <p:nvPr/>
          </p:nvSpPr>
          <p:spPr bwMode="auto">
            <a:xfrm>
              <a:off x="4305077" y="2996971"/>
              <a:ext cx="98425"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2" name="Freeform 478"/>
            <p:cNvSpPr>
              <a:spLocks noChangeArrowheads="1"/>
            </p:cNvSpPr>
            <p:nvPr/>
          </p:nvSpPr>
          <p:spPr bwMode="auto">
            <a:xfrm>
              <a:off x="4408264" y="2996971"/>
              <a:ext cx="101600"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3" name="Freeform 479"/>
            <p:cNvSpPr>
              <a:spLocks noChangeArrowheads="1"/>
            </p:cNvSpPr>
            <p:nvPr/>
          </p:nvSpPr>
          <p:spPr bwMode="auto">
            <a:xfrm>
              <a:off x="4514627"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4" name="Freeform 480"/>
            <p:cNvSpPr>
              <a:spLocks noChangeArrowheads="1"/>
            </p:cNvSpPr>
            <p:nvPr/>
          </p:nvSpPr>
          <p:spPr bwMode="auto">
            <a:xfrm>
              <a:off x="4620989"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5" name="Freeform 481"/>
            <p:cNvSpPr>
              <a:spLocks noChangeArrowheads="1"/>
            </p:cNvSpPr>
            <p:nvPr/>
          </p:nvSpPr>
          <p:spPr bwMode="auto">
            <a:xfrm>
              <a:off x="4724177" y="2996971"/>
              <a:ext cx="103187"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6" name="Freeform 482"/>
            <p:cNvSpPr>
              <a:spLocks noChangeArrowheads="1"/>
            </p:cNvSpPr>
            <p:nvPr/>
          </p:nvSpPr>
          <p:spPr bwMode="auto">
            <a:xfrm>
              <a:off x="4830539"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7" name="Freeform 483"/>
            <p:cNvSpPr>
              <a:spLocks noChangeArrowheads="1"/>
            </p:cNvSpPr>
            <p:nvPr/>
          </p:nvSpPr>
          <p:spPr bwMode="auto">
            <a:xfrm>
              <a:off x="4930552" y="2996971"/>
              <a:ext cx="106362" cy="90487"/>
            </a:xfrm>
            <a:custGeom>
              <a:avLst/>
              <a:gdLst>
                <a:gd name="T0" fmla="*/ 2147483646 w 21"/>
                <a:gd name="T1" fmla="*/ 1759268362 h 18"/>
                <a:gd name="T2" fmla="*/ 2147483646 w 21"/>
                <a:gd name="T3" fmla="*/ 2147483646 h 18"/>
                <a:gd name="T4" fmla="*/ 2147483646 w 21"/>
                <a:gd name="T5" fmla="*/ 1759268362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8" name="Freeform 484"/>
            <p:cNvSpPr>
              <a:spLocks noChangeArrowheads="1"/>
            </p:cNvSpPr>
            <p:nvPr/>
          </p:nvSpPr>
          <p:spPr bwMode="auto">
            <a:xfrm>
              <a:off x="5036914"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59" name="Freeform 485"/>
            <p:cNvSpPr>
              <a:spLocks noChangeArrowheads="1"/>
            </p:cNvSpPr>
            <p:nvPr/>
          </p:nvSpPr>
          <p:spPr bwMode="auto">
            <a:xfrm>
              <a:off x="5141689" y="2996971"/>
              <a:ext cx="101600"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0" name="Freeform 486"/>
            <p:cNvSpPr>
              <a:spLocks noChangeArrowheads="1"/>
            </p:cNvSpPr>
            <p:nvPr/>
          </p:nvSpPr>
          <p:spPr bwMode="auto">
            <a:xfrm>
              <a:off x="5246464"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1" name="Freeform 487"/>
            <p:cNvSpPr>
              <a:spLocks noChangeArrowheads="1"/>
            </p:cNvSpPr>
            <p:nvPr/>
          </p:nvSpPr>
          <p:spPr bwMode="auto">
            <a:xfrm>
              <a:off x="5352827"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2" name="Freeform 488"/>
            <p:cNvSpPr>
              <a:spLocks noChangeArrowheads="1"/>
            </p:cNvSpPr>
            <p:nvPr/>
          </p:nvSpPr>
          <p:spPr bwMode="auto">
            <a:xfrm>
              <a:off x="576875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3" name="Freeform 500"/>
            <p:cNvSpPr>
              <a:spLocks noChangeArrowheads="1"/>
            </p:cNvSpPr>
            <p:nvPr/>
          </p:nvSpPr>
          <p:spPr bwMode="auto">
            <a:xfrm>
              <a:off x="2684239" y="3052533"/>
              <a:ext cx="88900" cy="60325"/>
            </a:xfrm>
            <a:custGeom>
              <a:avLst/>
              <a:gdLst>
                <a:gd name="T0" fmla="*/ 2147483646 w 18"/>
                <a:gd name="T1" fmla="*/ 1805547358 h 12"/>
                <a:gd name="T2" fmla="*/ 2147483646 w 18"/>
                <a:gd name="T3" fmla="*/ 2147483646 h 12"/>
                <a:gd name="T4" fmla="*/ 2147483646 w 18"/>
                <a:gd name="T5" fmla="*/ 1805547358 h 12"/>
                <a:gd name="T6" fmla="*/ 0 60000 65536"/>
                <a:gd name="T7" fmla="*/ 0 60000 65536"/>
                <a:gd name="T8" fmla="*/ 0 60000 65536"/>
                <a:gd name="T9" fmla="*/ 0 w 18"/>
                <a:gd name="T10" fmla="*/ 0 h 12"/>
                <a:gd name="T11" fmla="*/ 18 w 18"/>
                <a:gd name="T12" fmla="*/ 12 h 12"/>
              </a:gdLst>
              <a:ahLst/>
              <a:cxnLst>
                <a:cxn ang="T6">
                  <a:pos x="T0" y="T1"/>
                </a:cxn>
                <a:cxn ang="T7">
                  <a:pos x="T2" y="T3"/>
                </a:cxn>
                <a:cxn ang="T8">
                  <a:pos x="T4" y="T5"/>
                </a:cxn>
              </a:cxnLst>
              <a:rect l="T9" t="T10" r="T11" b="T12"/>
              <a:pathLst>
                <a:path w="18" h="12">
                  <a:moveTo>
                    <a:pt x="10" y="2"/>
                  </a:moveTo>
                  <a:cubicBezTo>
                    <a:pt x="13" y="0"/>
                    <a:pt x="18" y="0"/>
                    <a:pt x="17" y="6"/>
                  </a:cubicBezTo>
                  <a:cubicBezTo>
                    <a:pt x="16" y="12"/>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4" name="Freeform 501"/>
            <p:cNvSpPr>
              <a:spLocks noChangeArrowheads="1"/>
            </p:cNvSpPr>
            <p:nvPr/>
          </p:nvSpPr>
          <p:spPr bwMode="auto">
            <a:xfrm>
              <a:off x="2809652" y="3033483"/>
              <a:ext cx="74612" cy="79375"/>
            </a:xfrm>
            <a:custGeom>
              <a:avLst/>
              <a:gdLst>
                <a:gd name="T0" fmla="*/ 2147483646 w 15"/>
                <a:gd name="T1" fmla="*/ 2147483646 h 16"/>
                <a:gd name="T2" fmla="*/ 2147483646 w 15"/>
                <a:gd name="T3" fmla="*/ 2147483646 h 16"/>
                <a:gd name="T4" fmla="*/ 2147483646 w 15"/>
                <a:gd name="T5" fmla="*/ 2147483646 h 16"/>
                <a:gd name="T6" fmla="*/ 0 60000 65536"/>
                <a:gd name="T7" fmla="*/ 0 60000 65536"/>
                <a:gd name="T8" fmla="*/ 0 60000 65536"/>
                <a:gd name="T9" fmla="*/ 0 w 15"/>
                <a:gd name="T10" fmla="*/ 0 h 16"/>
                <a:gd name="T11" fmla="*/ 15 w 15"/>
                <a:gd name="T12" fmla="*/ 16 h 16"/>
              </a:gdLst>
              <a:ahLst/>
              <a:cxnLst>
                <a:cxn ang="T6">
                  <a:pos x="T0" y="T1"/>
                </a:cxn>
                <a:cxn ang="T7">
                  <a:pos x="T2" y="T3"/>
                </a:cxn>
                <a:cxn ang="T8">
                  <a:pos x="T4" y="T5"/>
                </a:cxn>
              </a:cxnLst>
              <a:rect l="T9" t="T10" r="T11" b="T12"/>
              <a:pathLst>
                <a:path w="15" h="16">
                  <a:moveTo>
                    <a:pt x="5" y="6"/>
                  </a:moveTo>
                  <a:cubicBezTo>
                    <a:pt x="14" y="0"/>
                    <a:pt x="15" y="14"/>
                    <a:pt x="9" y="15"/>
                  </a:cubicBezTo>
                  <a:cubicBezTo>
                    <a:pt x="4" y="16"/>
                    <a:pt x="0" y="9"/>
                    <a:pt x="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5" name="Freeform 502"/>
            <p:cNvSpPr>
              <a:spLocks noChangeArrowheads="1"/>
            </p:cNvSpPr>
            <p:nvPr/>
          </p:nvSpPr>
          <p:spPr bwMode="auto">
            <a:xfrm>
              <a:off x="2993802" y="3052533"/>
              <a:ext cx="103187"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6" name="Freeform 503"/>
            <p:cNvSpPr>
              <a:spLocks noChangeArrowheads="1"/>
            </p:cNvSpPr>
            <p:nvPr/>
          </p:nvSpPr>
          <p:spPr bwMode="auto">
            <a:xfrm>
              <a:off x="310016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7" name="Freeform 504"/>
            <p:cNvSpPr>
              <a:spLocks noChangeArrowheads="1"/>
            </p:cNvSpPr>
            <p:nvPr/>
          </p:nvSpPr>
          <p:spPr bwMode="auto">
            <a:xfrm>
              <a:off x="3206527"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8" name="Freeform 505"/>
            <p:cNvSpPr>
              <a:spLocks noChangeArrowheads="1"/>
            </p:cNvSpPr>
            <p:nvPr/>
          </p:nvSpPr>
          <p:spPr bwMode="auto">
            <a:xfrm>
              <a:off x="3311302"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69" name="Freeform 506"/>
            <p:cNvSpPr>
              <a:spLocks noChangeArrowheads="1"/>
            </p:cNvSpPr>
            <p:nvPr/>
          </p:nvSpPr>
          <p:spPr bwMode="auto">
            <a:xfrm>
              <a:off x="3417664" y="30525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0" name="Freeform 507"/>
            <p:cNvSpPr>
              <a:spLocks noChangeArrowheads="1"/>
            </p:cNvSpPr>
            <p:nvPr/>
          </p:nvSpPr>
          <p:spPr bwMode="auto">
            <a:xfrm>
              <a:off x="3520852" y="30525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1" name="Freeform 508"/>
            <p:cNvSpPr>
              <a:spLocks noChangeArrowheads="1"/>
            </p:cNvSpPr>
            <p:nvPr/>
          </p:nvSpPr>
          <p:spPr bwMode="auto">
            <a:xfrm>
              <a:off x="362721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2" name="Freeform 509"/>
            <p:cNvSpPr>
              <a:spLocks noChangeArrowheads="1"/>
            </p:cNvSpPr>
            <p:nvPr/>
          </p:nvSpPr>
          <p:spPr bwMode="auto">
            <a:xfrm>
              <a:off x="3727227"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3" name="Freeform 510"/>
            <p:cNvSpPr>
              <a:spLocks noChangeArrowheads="1"/>
            </p:cNvSpPr>
            <p:nvPr/>
          </p:nvSpPr>
          <p:spPr bwMode="auto">
            <a:xfrm>
              <a:off x="383358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4" name="Freeform 511"/>
            <p:cNvSpPr>
              <a:spLocks noChangeArrowheads="1"/>
            </p:cNvSpPr>
            <p:nvPr/>
          </p:nvSpPr>
          <p:spPr bwMode="auto">
            <a:xfrm>
              <a:off x="3936777" y="30525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5" name="Freeform 512"/>
            <p:cNvSpPr>
              <a:spLocks noChangeArrowheads="1"/>
            </p:cNvSpPr>
            <p:nvPr/>
          </p:nvSpPr>
          <p:spPr bwMode="auto">
            <a:xfrm>
              <a:off x="404313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6" name="Freeform 513"/>
            <p:cNvSpPr>
              <a:spLocks noChangeArrowheads="1"/>
            </p:cNvSpPr>
            <p:nvPr/>
          </p:nvSpPr>
          <p:spPr bwMode="auto">
            <a:xfrm>
              <a:off x="4149502"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7" name="Freeform 514"/>
            <p:cNvSpPr>
              <a:spLocks noChangeArrowheads="1"/>
            </p:cNvSpPr>
            <p:nvPr/>
          </p:nvSpPr>
          <p:spPr bwMode="auto">
            <a:xfrm>
              <a:off x="4254277" y="30525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8" name="Freeform 515"/>
            <p:cNvSpPr>
              <a:spLocks noChangeArrowheads="1"/>
            </p:cNvSpPr>
            <p:nvPr/>
          </p:nvSpPr>
          <p:spPr bwMode="auto">
            <a:xfrm>
              <a:off x="4359052"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79" name="Freeform 516"/>
            <p:cNvSpPr>
              <a:spLocks noChangeArrowheads="1"/>
            </p:cNvSpPr>
            <p:nvPr/>
          </p:nvSpPr>
          <p:spPr bwMode="auto">
            <a:xfrm>
              <a:off x="4463827" y="30525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0" name="Freeform 517"/>
            <p:cNvSpPr>
              <a:spLocks noChangeArrowheads="1"/>
            </p:cNvSpPr>
            <p:nvPr/>
          </p:nvSpPr>
          <p:spPr bwMode="auto">
            <a:xfrm>
              <a:off x="4565427"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1" name="Freeform 518"/>
            <p:cNvSpPr>
              <a:spLocks noChangeArrowheads="1"/>
            </p:cNvSpPr>
            <p:nvPr/>
          </p:nvSpPr>
          <p:spPr bwMode="auto">
            <a:xfrm>
              <a:off x="4670202" y="30525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2" name="Freeform 519"/>
            <p:cNvSpPr>
              <a:spLocks noChangeArrowheads="1"/>
            </p:cNvSpPr>
            <p:nvPr/>
          </p:nvSpPr>
          <p:spPr bwMode="auto">
            <a:xfrm>
              <a:off x="4776564" y="30525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3" name="Freeform 520"/>
            <p:cNvSpPr>
              <a:spLocks noChangeArrowheads="1"/>
            </p:cNvSpPr>
            <p:nvPr/>
          </p:nvSpPr>
          <p:spPr bwMode="auto">
            <a:xfrm>
              <a:off x="488133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4" name="Freeform 521"/>
            <p:cNvSpPr>
              <a:spLocks noChangeArrowheads="1"/>
            </p:cNvSpPr>
            <p:nvPr/>
          </p:nvSpPr>
          <p:spPr bwMode="auto">
            <a:xfrm>
              <a:off x="498611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5" name="Freeform 522"/>
            <p:cNvSpPr>
              <a:spLocks noChangeArrowheads="1"/>
            </p:cNvSpPr>
            <p:nvPr/>
          </p:nvSpPr>
          <p:spPr bwMode="auto">
            <a:xfrm>
              <a:off x="5092477"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6" name="Freeform 523"/>
            <p:cNvSpPr>
              <a:spLocks noChangeArrowheads="1"/>
            </p:cNvSpPr>
            <p:nvPr/>
          </p:nvSpPr>
          <p:spPr bwMode="auto">
            <a:xfrm>
              <a:off x="5195664" y="3052533"/>
              <a:ext cx="103188"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7" name="Freeform 524"/>
            <p:cNvSpPr>
              <a:spLocks noChangeArrowheads="1"/>
            </p:cNvSpPr>
            <p:nvPr/>
          </p:nvSpPr>
          <p:spPr bwMode="auto">
            <a:xfrm>
              <a:off x="5298852" y="3052533"/>
              <a:ext cx="103187"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8" name="Freeform 525"/>
            <p:cNvSpPr>
              <a:spLocks noChangeArrowheads="1"/>
            </p:cNvSpPr>
            <p:nvPr/>
          </p:nvSpPr>
          <p:spPr bwMode="auto">
            <a:xfrm>
              <a:off x="540203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89" name="Freeform 538"/>
            <p:cNvSpPr>
              <a:spLocks noChangeArrowheads="1"/>
            </p:cNvSpPr>
            <p:nvPr/>
          </p:nvSpPr>
          <p:spPr bwMode="auto">
            <a:xfrm>
              <a:off x="294617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0" name="Freeform 539"/>
            <p:cNvSpPr>
              <a:spLocks noChangeArrowheads="1"/>
            </p:cNvSpPr>
            <p:nvPr/>
          </p:nvSpPr>
          <p:spPr bwMode="auto">
            <a:xfrm>
              <a:off x="3049364"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1" name="Freeform 540"/>
            <p:cNvSpPr>
              <a:spLocks noChangeArrowheads="1"/>
            </p:cNvSpPr>
            <p:nvPr/>
          </p:nvSpPr>
          <p:spPr bwMode="auto">
            <a:xfrm>
              <a:off x="315572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2" name="Freeform 541"/>
            <p:cNvSpPr>
              <a:spLocks noChangeArrowheads="1"/>
            </p:cNvSpPr>
            <p:nvPr/>
          </p:nvSpPr>
          <p:spPr bwMode="auto">
            <a:xfrm>
              <a:off x="3255739" y="3103333"/>
              <a:ext cx="106363"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3" name="Freeform 542"/>
            <p:cNvSpPr>
              <a:spLocks noChangeArrowheads="1"/>
            </p:cNvSpPr>
            <p:nvPr/>
          </p:nvSpPr>
          <p:spPr bwMode="auto">
            <a:xfrm>
              <a:off x="3362102"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4" name="Freeform 543"/>
            <p:cNvSpPr>
              <a:spLocks noChangeArrowheads="1"/>
            </p:cNvSpPr>
            <p:nvPr/>
          </p:nvSpPr>
          <p:spPr bwMode="auto">
            <a:xfrm>
              <a:off x="3465289" y="3103333"/>
              <a:ext cx="103188"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5" name="Freeform 544"/>
            <p:cNvSpPr>
              <a:spLocks noChangeArrowheads="1"/>
            </p:cNvSpPr>
            <p:nvPr/>
          </p:nvSpPr>
          <p:spPr bwMode="auto">
            <a:xfrm>
              <a:off x="3571652"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6" name="Freeform 545"/>
            <p:cNvSpPr>
              <a:spLocks noChangeArrowheads="1"/>
            </p:cNvSpPr>
            <p:nvPr/>
          </p:nvSpPr>
          <p:spPr bwMode="auto">
            <a:xfrm>
              <a:off x="3678014"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7" name="Freeform 546"/>
            <p:cNvSpPr>
              <a:spLocks noChangeArrowheads="1"/>
            </p:cNvSpPr>
            <p:nvPr/>
          </p:nvSpPr>
          <p:spPr bwMode="auto">
            <a:xfrm>
              <a:off x="3782789" y="31033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8" name="Freeform 547"/>
            <p:cNvSpPr>
              <a:spLocks noChangeArrowheads="1"/>
            </p:cNvSpPr>
            <p:nvPr/>
          </p:nvSpPr>
          <p:spPr bwMode="auto">
            <a:xfrm>
              <a:off x="3887564"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799" name="Freeform 548"/>
            <p:cNvSpPr>
              <a:spLocks noChangeArrowheads="1"/>
            </p:cNvSpPr>
            <p:nvPr/>
          </p:nvSpPr>
          <p:spPr bwMode="auto">
            <a:xfrm>
              <a:off x="3992339"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0" name="Freeform 549"/>
            <p:cNvSpPr>
              <a:spLocks noChangeArrowheads="1"/>
            </p:cNvSpPr>
            <p:nvPr/>
          </p:nvSpPr>
          <p:spPr bwMode="auto">
            <a:xfrm>
              <a:off x="4093939" y="3103333"/>
              <a:ext cx="104775"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1" name="Freeform 550"/>
            <p:cNvSpPr>
              <a:spLocks noChangeArrowheads="1"/>
            </p:cNvSpPr>
            <p:nvPr/>
          </p:nvSpPr>
          <p:spPr bwMode="auto">
            <a:xfrm>
              <a:off x="4198714"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2" name="Freeform 551"/>
            <p:cNvSpPr>
              <a:spLocks noChangeArrowheads="1"/>
            </p:cNvSpPr>
            <p:nvPr/>
          </p:nvSpPr>
          <p:spPr bwMode="auto">
            <a:xfrm>
              <a:off x="4305077" y="31033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3" name="Freeform 552"/>
            <p:cNvSpPr>
              <a:spLocks noChangeArrowheads="1"/>
            </p:cNvSpPr>
            <p:nvPr/>
          </p:nvSpPr>
          <p:spPr bwMode="auto">
            <a:xfrm>
              <a:off x="4408264"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4" name="Freeform 553"/>
            <p:cNvSpPr>
              <a:spLocks noChangeArrowheads="1"/>
            </p:cNvSpPr>
            <p:nvPr/>
          </p:nvSpPr>
          <p:spPr bwMode="auto">
            <a:xfrm>
              <a:off x="451462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5" name="Freeform 554"/>
            <p:cNvSpPr>
              <a:spLocks noChangeArrowheads="1"/>
            </p:cNvSpPr>
            <p:nvPr/>
          </p:nvSpPr>
          <p:spPr bwMode="auto">
            <a:xfrm>
              <a:off x="4620989"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6" name="Freeform 555"/>
            <p:cNvSpPr>
              <a:spLocks noChangeArrowheads="1"/>
            </p:cNvSpPr>
            <p:nvPr/>
          </p:nvSpPr>
          <p:spPr bwMode="auto">
            <a:xfrm>
              <a:off x="4724177" y="3103333"/>
              <a:ext cx="103187"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7" name="Freeform 556"/>
            <p:cNvSpPr>
              <a:spLocks noChangeArrowheads="1"/>
            </p:cNvSpPr>
            <p:nvPr/>
          </p:nvSpPr>
          <p:spPr bwMode="auto">
            <a:xfrm>
              <a:off x="4830539"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8" name="Freeform 557"/>
            <p:cNvSpPr>
              <a:spLocks noChangeArrowheads="1"/>
            </p:cNvSpPr>
            <p:nvPr/>
          </p:nvSpPr>
          <p:spPr bwMode="auto">
            <a:xfrm>
              <a:off x="4930552" y="3103333"/>
              <a:ext cx="106362"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09" name="Freeform 558"/>
            <p:cNvSpPr>
              <a:spLocks noChangeArrowheads="1"/>
            </p:cNvSpPr>
            <p:nvPr/>
          </p:nvSpPr>
          <p:spPr bwMode="auto">
            <a:xfrm>
              <a:off x="5036914"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0" name="Freeform 559"/>
            <p:cNvSpPr>
              <a:spLocks noChangeArrowheads="1"/>
            </p:cNvSpPr>
            <p:nvPr/>
          </p:nvSpPr>
          <p:spPr bwMode="auto">
            <a:xfrm>
              <a:off x="5141689"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1" name="Freeform 560"/>
            <p:cNvSpPr>
              <a:spLocks noChangeArrowheads="1"/>
            </p:cNvSpPr>
            <p:nvPr/>
          </p:nvSpPr>
          <p:spPr bwMode="auto">
            <a:xfrm>
              <a:off x="5246464"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2" name="Freeform 561"/>
            <p:cNvSpPr>
              <a:spLocks noChangeArrowheads="1"/>
            </p:cNvSpPr>
            <p:nvPr/>
          </p:nvSpPr>
          <p:spPr bwMode="auto">
            <a:xfrm>
              <a:off x="535282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3" name="Freeform 571"/>
            <p:cNvSpPr>
              <a:spLocks noChangeArrowheads="1"/>
            </p:cNvSpPr>
            <p:nvPr/>
          </p:nvSpPr>
          <p:spPr bwMode="auto">
            <a:xfrm>
              <a:off x="2814414" y="3143021"/>
              <a:ext cx="69850" cy="74612"/>
            </a:xfrm>
            <a:custGeom>
              <a:avLst/>
              <a:gdLst>
                <a:gd name="T0" fmla="*/ 2147483646 w 14"/>
                <a:gd name="T1" fmla="*/ 2147483646 h 15"/>
                <a:gd name="T2" fmla="*/ 2147483646 w 14"/>
                <a:gd name="T3" fmla="*/ 2147483646 h 15"/>
                <a:gd name="T4" fmla="*/ 2147483646 w 14"/>
                <a:gd name="T5" fmla="*/ 2147483646 h 15"/>
                <a:gd name="T6" fmla="*/ 0 60000 65536"/>
                <a:gd name="T7" fmla="*/ 0 60000 65536"/>
                <a:gd name="T8" fmla="*/ 0 60000 65536"/>
                <a:gd name="T9" fmla="*/ 0 w 14"/>
                <a:gd name="T10" fmla="*/ 0 h 15"/>
                <a:gd name="T11" fmla="*/ 14 w 14"/>
                <a:gd name="T12" fmla="*/ 15 h 15"/>
              </a:gdLst>
              <a:ahLst/>
              <a:cxnLst>
                <a:cxn ang="T6">
                  <a:pos x="T0" y="T1"/>
                </a:cxn>
                <a:cxn ang="T7">
                  <a:pos x="T2" y="T3"/>
                </a:cxn>
                <a:cxn ang="T8">
                  <a:pos x="T4" y="T5"/>
                </a:cxn>
              </a:cxnLst>
              <a:rect l="T9" t="T10" r="T11" b="T12"/>
              <a:pathLst>
                <a:path w="14" h="15">
                  <a:moveTo>
                    <a:pt x="4" y="5"/>
                  </a:moveTo>
                  <a:cubicBezTo>
                    <a:pt x="12" y="0"/>
                    <a:pt x="14" y="12"/>
                    <a:pt x="10" y="14"/>
                  </a:cubicBezTo>
                  <a:cubicBezTo>
                    <a:pt x="5" y="15"/>
                    <a:pt x="0" y="7"/>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4" name="Freeform 572"/>
            <p:cNvSpPr>
              <a:spLocks noChangeArrowheads="1"/>
            </p:cNvSpPr>
            <p:nvPr/>
          </p:nvSpPr>
          <p:spPr bwMode="auto">
            <a:xfrm>
              <a:off x="2890614" y="3157308"/>
              <a:ext cx="103188"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5" name="Freeform 573"/>
            <p:cNvSpPr>
              <a:spLocks noChangeArrowheads="1"/>
            </p:cNvSpPr>
            <p:nvPr/>
          </p:nvSpPr>
          <p:spPr bwMode="auto">
            <a:xfrm>
              <a:off x="2993802" y="3157308"/>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6" name="Freeform 574"/>
            <p:cNvSpPr>
              <a:spLocks noChangeArrowheads="1"/>
            </p:cNvSpPr>
            <p:nvPr/>
          </p:nvSpPr>
          <p:spPr bwMode="auto">
            <a:xfrm>
              <a:off x="3100164"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7" name="Freeform 575"/>
            <p:cNvSpPr>
              <a:spLocks noChangeArrowheads="1"/>
            </p:cNvSpPr>
            <p:nvPr/>
          </p:nvSpPr>
          <p:spPr bwMode="auto">
            <a:xfrm>
              <a:off x="3206527"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8" name="Freeform 576"/>
            <p:cNvSpPr>
              <a:spLocks noChangeArrowheads="1"/>
            </p:cNvSpPr>
            <p:nvPr/>
          </p:nvSpPr>
          <p:spPr bwMode="auto">
            <a:xfrm>
              <a:off x="3311302"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19" name="Freeform 577"/>
            <p:cNvSpPr>
              <a:spLocks noChangeArrowheads="1"/>
            </p:cNvSpPr>
            <p:nvPr/>
          </p:nvSpPr>
          <p:spPr bwMode="auto">
            <a:xfrm>
              <a:off x="3417664" y="31573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0" name="Freeform 578"/>
            <p:cNvSpPr>
              <a:spLocks noChangeArrowheads="1"/>
            </p:cNvSpPr>
            <p:nvPr/>
          </p:nvSpPr>
          <p:spPr bwMode="auto">
            <a:xfrm>
              <a:off x="3520852"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1" name="Freeform 579"/>
            <p:cNvSpPr>
              <a:spLocks noChangeArrowheads="1"/>
            </p:cNvSpPr>
            <p:nvPr/>
          </p:nvSpPr>
          <p:spPr bwMode="auto">
            <a:xfrm>
              <a:off x="3627214"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2" name="Freeform 580"/>
            <p:cNvSpPr>
              <a:spLocks noChangeArrowheads="1"/>
            </p:cNvSpPr>
            <p:nvPr/>
          </p:nvSpPr>
          <p:spPr bwMode="auto">
            <a:xfrm>
              <a:off x="3727227"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3" name="Freeform 581"/>
            <p:cNvSpPr>
              <a:spLocks noChangeArrowheads="1"/>
            </p:cNvSpPr>
            <p:nvPr/>
          </p:nvSpPr>
          <p:spPr bwMode="auto">
            <a:xfrm>
              <a:off x="3833589"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4" name="Freeform 582"/>
            <p:cNvSpPr>
              <a:spLocks noChangeArrowheads="1"/>
            </p:cNvSpPr>
            <p:nvPr/>
          </p:nvSpPr>
          <p:spPr bwMode="auto">
            <a:xfrm>
              <a:off x="3936777"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5" name="Freeform 583"/>
            <p:cNvSpPr>
              <a:spLocks noChangeArrowheads="1"/>
            </p:cNvSpPr>
            <p:nvPr/>
          </p:nvSpPr>
          <p:spPr bwMode="auto">
            <a:xfrm>
              <a:off x="4043139"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6" name="Freeform 584"/>
            <p:cNvSpPr>
              <a:spLocks noChangeArrowheads="1"/>
            </p:cNvSpPr>
            <p:nvPr/>
          </p:nvSpPr>
          <p:spPr bwMode="auto">
            <a:xfrm>
              <a:off x="4149502"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7" name="Freeform 585"/>
            <p:cNvSpPr>
              <a:spLocks noChangeArrowheads="1"/>
            </p:cNvSpPr>
            <p:nvPr/>
          </p:nvSpPr>
          <p:spPr bwMode="auto">
            <a:xfrm>
              <a:off x="4254277" y="31573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8" name="Freeform 586"/>
            <p:cNvSpPr>
              <a:spLocks noChangeArrowheads="1"/>
            </p:cNvSpPr>
            <p:nvPr/>
          </p:nvSpPr>
          <p:spPr bwMode="auto">
            <a:xfrm>
              <a:off x="4359052"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29" name="Freeform 587"/>
            <p:cNvSpPr>
              <a:spLocks noChangeArrowheads="1"/>
            </p:cNvSpPr>
            <p:nvPr/>
          </p:nvSpPr>
          <p:spPr bwMode="auto">
            <a:xfrm>
              <a:off x="4463827"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0" name="Freeform 588"/>
            <p:cNvSpPr>
              <a:spLocks noChangeArrowheads="1"/>
            </p:cNvSpPr>
            <p:nvPr/>
          </p:nvSpPr>
          <p:spPr bwMode="auto">
            <a:xfrm>
              <a:off x="4565427"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1" name="Freeform 589"/>
            <p:cNvSpPr>
              <a:spLocks noChangeArrowheads="1"/>
            </p:cNvSpPr>
            <p:nvPr/>
          </p:nvSpPr>
          <p:spPr bwMode="auto">
            <a:xfrm>
              <a:off x="4670202"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2" name="Freeform 590"/>
            <p:cNvSpPr>
              <a:spLocks noChangeArrowheads="1"/>
            </p:cNvSpPr>
            <p:nvPr/>
          </p:nvSpPr>
          <p:spPr bwMode="auto">
            <a:xfrm>
              <a:off x="4776564" y="31573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3" name="Freeform 591"/>
            <p:cNvSpPr>
              <a:spLocks noChangeArrowheads="1"/>
            </p:cNvSpPr>
            <p:nvPr/>
          </p:nvSpPr>
          <p:spPr bwMode="auto">
            <a:xfrm>
              <a:off x="4881339"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4" name="Freeform 592"/>
            <p:cNvSpPr>
              <a:spLocks noChangeArrowheads="1"/>
            </p:cNvSpPr>
            <p:nvPr/>
          </p:nvSpPr>
          <p:spPr bwMode="auto">
            <a:xfrm>
              <a:off x="4986114"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5" name="Freeform 593"/>
            <p:cNvSpPr>
              <a:spLocks noChangeArrowheads="1"/>
            </p:cNvSpPr>
            <p:nvPr/>
          </p:nvSpPr>
          <p:spPr bwMode="auto">
            <a:xfrm>
              <a:off x="5092477"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6" name="Freeform 594"/>
            <p:cNvSpPr>
              <a:spLocks noChangeArrowheads="1"/>
            </p:cNvSpPr>
            <p:nvPr/>
          </p:nvSpPr>
          <p:spPr bwMode="auto">
            <a:xfrm>
              <a:off x="5195664" y="3157308"/>
              <a:ext cx="103188"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7" name="Freeform 595"/>
            <p:cNvSpPr>
              <a:spLocks noChangeArrowheads="1"/>
            </p:cNvSpPr>
            <p:nvPr/>
          </p:nvSpPr>
          <p:spPr bwMode="auto">
            <a:xfrm>
              <a:off x="5298852" y="3157308"/>
              <a:ext cx="103187"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8" name="Freeform 596"/>
            <p:cNvSpPr>
              <a:spLocks noChangeArrowheads="1"/>
            </p:cNvSpPr>
            <p:nvPr/>
          </p:nvSpPr>
          <p:spPr bwMode="auto">
            <a:xfrm>
              <a:off x="5478239" y="334939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39" name="Freeform 597"/>
            <p:cNvSpPr>
              <a:spLocks noChangeArrowheads="1"/>
            </p:cNvSpPr>
            <p:nvPr/>
          </p:nvSpPr>
          <p:spPr bwMode="auto">
            <a:xfrm>
              <a:off x="5446489" y="3419246"/>
              <a:ext cx="106363"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0" name="Freeform 598"/>
            <p:cNvSpPr>
              <a:spLocks noChangeArrowheads="1"/>
            </p:cNvSpPr>
            <p:nvPr/>
          </p:nvSpPr>
          <p:spPr bwMode="auto">
            <a:xfrm>
              <a:off x="5402039" y="3493858"/>
              <a:ext cx="100013"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1" name="Freeform 599"/>
            <p:cNvSpPr>
              <a:spLocks noChangeArrowheads="1"/>
            </p:cNvSpPr>
            <p:nvPr/>
          </p:nvSpPr>
          <p:spPr bwMode="auto">
            <a:xfrm>
              <a:off x="5397277" y="3150958"/>
              <a:ext cx="122237" cy="87313"/>
            </a:xfrm>
            <a:custGeom>
              <a:avLst/>
              <a:gdLst>
                <a:gd name="T0" fmla="*/ 2147483646 w 24"/>
                <a:gd name="T1" fmla="*/ 2147483646 h 17"/>
                <a:gd name="T2" fmla="*/ 2147483646 w 24"/>
                <a:gd name="T3" fmla="*/ 2147483646 h 17"/>
                <a:gd name="T4" fmla="*/ 2147483646 w 24"/>
                <a:gd name="T5" fmla="*/ 2147483646 h 17"/>
                <a:gd name="T6" fmla="*/ 0 60000 65536"/>
                <a:gd name="T7" fmla="*/ 0 60000 65536"/>
                <a:gd name="T8" fmla="*/ 0 60000 65536"/>
                <a:gd name="T9" fmla="*/ 0 w 24"/>
                <a:gd name="T10" fmla="*/ 0 h 17"/>
                <a:gd name="T11" fmla="*/ 24 w 24"/>
                <a:gd name="T12" fmla="*/ 17 h 17"/>
              </a:gdLst>
              <a:ahLst/>
              <a:cxnLst>
                <a:cxn ang="T6">
                  <a:pos x="T0" y="T1"/>
                </a:cxn>
                <a:cxn ang="T7">
                  <a:pos x="T2" y="T3"/>
                </a:cxn>
                <a:cxn ang="T8">
                  <a:pos x="T4" y="T5"/>
                </a:cxn>
              </a:cxnLst>
              <a:rect l="T9" t="T10" r="T11" b="T12"/>
              <a:pathLst>
                <a:path w="24" h="17">
                  <a:moveTo>
                    <a:pt x="11" y="3"/>
                  </a:moveTo>
                  <a:cubicBezTo>
                    <a:pt x="14" y="0"/>
                    <a:pt x="18" y="1"/>
                    <a:pt x="19" y="4"/>
                  </a:cubicBezTo>
                  <a:cubicBezTo>
                    <a:pt x="24" y="17"/>
                    <a:pt x="0" y="11"/>
                    <a:pt x="1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2" name="Freeform 611"/>
            <p:cNvSpPr>
              <a:spLocks noChangeArrowheads="1"/>
            </p:cNvSpPr>
            <p:nvPr/>
          </p:nvSpPr>
          <p:spPr bwMode="auto">
            <a:xfrm>
              <a:off x="2839814"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3" name="Freeform 612"/>
            <p:cNvSpPr>
              <a:spLocks noChangeArrowheads="1"/>
            </p:cNvSpPr>
            <p:nvPr/>
          </p:nvSpPr>
          <p:spPr bwMode="auto">
            <a:xfrm>
              <a:off x="294617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4" name="Freeform 613"/>
            <p:cNvSpPr>
              <a:spLocks noChangeArrowheads="1"/>
            </p:cNvSpPr>
            <p:nvPr/>
          </p:nvSpPr>
          <p:spPr bwMode="auto">
            <a:xfrm>
              <a:off x="3065239" y="3187471"/>
              <a:ext cx="79375" cy="80962"/>
            </a:xfrm>
            <a:custGeom>
              <a:avLst/>
              <a:gdLst>
                <a:gd name="T0" fmla="*/ 2147483646 w 16"/>
                <a:gd name="T1" fmla="*/ 2147483646 h 16"/>
                <a:gd name="T2" fmla="*/ 2147483646 w 16"/>
                <a:gd name="T3" fmla="*/ 2147483646 h 16"/>
                <a:gd name="T4" fmla="*/ 2147483646 w 16"/>
                <a:gd name="T5" fmla="*/ 2147483646 h 16"/>
                <a:gd name="T6" fmla="*/ 0 60000 65536"/>
                <a:gd name="T7" fmla="*/ 0 60000 65536"/>
                <a:gd name="T8" fmla="*/ 0 60000 65536"/>
                <a:gd name="T9" fmla="*/ 0 w 16"/>
                <a:gd name="T10" fmla="*/ 0 h 16"/>
                <a:gd name="T11" fmla="*/ 16 w 16"/>
                <a:gd name="T12" fmla="*/ 16 h 16"/>
              </a:gdLst>
              <a:ahLst/>
              <a:cxnLst>
                <a:cxn ang="T6">
                  <a:pos x="T0" y="T1"/>
                </a:cxn>
                <a:cxn ang="T7">
                  <a:pos x="T2" y="T3"/>
                </a:cxn>
                <a:cxn ang="T8">
                  <a:pos x="T4" y="T5"/>
                </a:cxn>
              </a:cxnLst>
              <a:rect l="T9" t="T10" r="T11" b="T12"/>
              <a:pathLst>
                <a:path w="16" h="16">
                  <a:moveTo>
                    <a:pt x="7" y="6"/>
                  </a:moveTo>
                  <a:cubicBezTo>
                    <a:pt x="14" y="0"/>
                    <a:pt x="16" y="14"/>
                    <a:pt x="12" y="15"/>
                  </a:cubicBezTo>
                  <a:cubicBezTo>
                    <a:pt x="7" y="16"/>
                    <a:pt x="0" y="11"/>
                    <a:pt x="7"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5" name="Freeform 614"/>
            <p:cNvSpPr>
              <a:spLocks noChangeArrowheads="1"/>
            </p:cNvSpPr>
            <p:nvPr/>
          </p:nvSpPr>
          <p:spPr bwMode="auto">
            <a:xfrm>
              <a:off x="315572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6" name="Freeform 615"/>
            <p:cNvSpPr>
              <a:spLocks noChangeArrowheads="1"/>
            </p:cNvSpPr>
            <p:nvPr/>
          </p:nvSpPr>
          <p:spPr bwMode="auto">
            <a:xfrm>
              <a:off x="3255739" y="3206521"/>
              <a:ext cx="106363"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7" name="Freeform 616"/>
            <p:cNvSpPr>
              <a:spLocks noChangeArrowheads="1"/>
            </p:cNvSpPr>
            <p:nvPr/>
          </p:nvSpPr>
          <p:spPr bwMode="auto">
            <a:xfrm>
              <a:off x="3362102"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8" name="Freeform 617"/>
            <p:cNvSpPr>
              <a:spLocks noChangeArrowheads="1"/>
            </p:cNvSpPr>
            <p:nvPr/>
          </p:nvSpPr>
          <p:spPr bwMode="auto">
            <a:xfrm>
              <a:off x="3512914" y="3187471"/>
              <a:ext cx="63500" cy="85725"/>
            </a:xfrm>
            <a:custGeom>
              <a:avLst/>
              <a:gdLst>
                <a:gd name="T0" fmla="*/ 670095962 w 13"/>
                <a:gd name="T1" fmla="*/ 2147483646 h 17"/>
                <a:gd name="T2" fmla="*/ 2147483646 w 13"/>
                <a:gd name="T3" fmla="*/ 2147483646 h 17"/>
                <a:gd name="T4" fmla="*/ 670095962 w 13"/>
                <a:gd name="T5" fmla="*/ 2147483646 h 17"/>
                <a:gd name="T6" fmla="*/ 0 60000 65536"/>
                <a:gd name="T7" fmla="*/ 0 60000 65536"/>
                <a:gd name="T8" fmla="*/ 0 60000 65536"/>
                <a:gd name="T9" fmla="*/ 0 w 13"/>
                <a:gd name="T10" fmla="*/ 0 h 17"/>
                <a:gd name="T11" fmla="*/ 13 w 13"/>
                <a:gd name="T12" fmla="*/ 17 h 17"/>
              </a:gdLst>
              <a:ahLst/>
              <a:cxnLst>
                <a:cxn ang="T6">
                  <a:pos x="T0" y="T1"/>
                </a:cxn>
                <a:cxn ang="T7">
                  <a:pos x="T2" y="T3"/>
                </a:cxn>
                <a:cxn ang="T8">
                  <a:pos x="T4" y="T5"/>
                </a:cxn>
              </a:cxnLst>
              <a:rect l="T9" t="T10" r="T11" b="T12"/>
              <a:pathLst>
                <a:path w="13" h="17">
                  <a:moveTo>
                    <a:pt x="1" y="6"/>
                  </a:moveTo>
                  <a:cubicBezTo>
                    <a:pt x="7" y="0"/>
                    <a:pt x="13" y="14"/>
                    <a:pt x="6" y="15"/>
                  </a:cubicBezTo>
                  <a:cubicBezTo>
                    <a:pt x="1" y="17"/>
                    <a:pt x="0" y="7"/>
                    <a:pt x="1"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49" name="Freeform 618"/>
            <p:cNvSpPr>
              <a:spLocks noChangeArrowheads="1"/>
            </p:cNvSpPr>
            <p:nvPr/>
          </p:nvSpPr>
          <p:spPr bwMode="auto">
            <a:xfrm>
              <a:off x="3571652"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0" name="Freeform 619"/>
            <p:cNvSpPr>
              <a:spLocks noChangeArrowheads="1"/>
            </p:cNvSpPr>
            <p:nvPr/>
          </p:nvSpPr>
          <p:spPr bwMode="auto">
            <a:xfrm>
              <a:off x="3678014"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1" name="Freeform 620"/>
            <p:cNvSpPr>
              <a:spLocks noChangeArrowheads="1"/>
            </p:cNvSpPr>
            <p:nvPr/>
          </p:nvSpPr>
          <p:spPr bwMode="auto">
            <a:xfrm>
              <a:off x="3887564"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2" name="Freeform 621"/>
            <p:cNvSpPr>
              <a:spLocks noChangeArrowheads="1"/>
            </p:cNvSpPr>
            <p:nvPr/>
          </p:nvSpPr>
          <p:spPr bwMode="auto">
            <a:xfrm>
              <a:off x="3992339"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3" name="Freeform 622"/>
            <p:cNvSpPr>
              <a:spLocks noChangeArrowheads="1"/>
            </p:cNvSpPr>
            <p:nvPr/>
          </p:nvSpPr>
          <p:spPr bwMode="auto">
            <a:xfrm>
              <a:off x="4093939" y="3206521"/>
              <a:ext cx="104775"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4" name="Freeform 623"/>
            <p:cNvSpPr>
              <a:spLocks noChangeArrowheads="1"/>
            </p:cNvSpPr>
            <p:nvPr/>
          </p:nvSpPr>
          <p:spPr bwMode="auto">
            <a:xfrm>
              <a:off x="4198714"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5" name="Freeform 624"/>
            <p:cNvSpPr>
              <a:spLocks noChangeArrowheads="1"/>
            </p:cNvSpPr>
            <p:nvPr/>
          </p:nvSpPr>
          <p:spPr bwMode="auto">
            <a:xfrm>
              <a:off x="4305077" y="3206521"/>
              <a:ext cx="98425"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6" name="Freeform 625"/>
            <p:cNvSpPr>
              <a:spLocks noChangeArrowheads="1"/>
            </p:cNvSpPr>
            <p:nvPr/>
          </p:nvSpPr>
          <p:spPr bwMode="auto">
            <a:xfrm>
              <a:off x="4408264"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7" name="Freeform 626"/>
            <p:cNvSpPr>
              <a:spLocks noChangeArrowheads="1"/>
            </p:cNvSpPr>
            <p:nvPr/>
          </p:nvSpPr>
          <p:spPr bwMode="auto">
            <a:xfrm>
              <a:off x="451462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8" name="Freeform 627"/>
            <p:cNvSpPr>
              <a:spLocks noChangeArrowheads="1"/>
            </p:cNvSpPr>
            <p:nvPr/>
          </p:nvSpPr>
          <p:spPr bwMode="auto">
            <a:xfrm>
              <a:off x="4620989"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59" name="Freeform 628"/>
            <p:cNvSpPr>
              <a:spLocks noChangeArrowheads="1"/>
            </p:cNvSpPr>
            <p:nvPr/>
          </p:nvSpPr>
          <p:spPr bwMode="auto">
            <a:xfrm>
              <a:off x="4724177" y="3206521"/>
              <a:ext cx="103187"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0" name="Freeform 629"/>
            <p:cNvSpPr>
              <a:spLocks noChangeArrowheads="1"/>
            </p:cNvSpPr>
            <p:nvPr/>
          </p:nvSpPr>
          <p:spPr bwMode="auto">
            <a:xfrm>
              <a:off x="4830539"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1" name="Freeform 630"/>
            <p:cNvSpPr>
              <a:spLocks noChangeArrowheads="1"/>
            </p:cNvSpPr>
            <p:nvPr/>
          </p:nvSpPr>
          <p:spPr bwMode="auto">
            <a:xfrm>
              <a:off x="4930552" y="3206521"/>
              <a:ext cx="106362"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2" name="Freeform 631"/>
            <p:cNvSpPr>
              <a:spLocks noChangeArrowheads="1"/>
            </p:cNvSpPr>
            <p:nvPr/>
          </p:nvSpPr>
          <p:spPr bwMode="auto">
            <a:xfrm>
              <a:off x="5036914"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3" name="Freeform 632"/>
            <p:cNvSpPr>
              <a:spLocks noChangeArrowheads="1"/>
            </p:cNvSpPr>
            <p:nvPr/>
          </p:nvSpPr>
          <p:spPr bwMode="auto">
            <a:xfrm>
              <a:off x="5141689"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4" name="Freeform 633"/>
            <p:cNvSpPr>
              <a:spLocks noChangeArrowheads="1"/>
            </p:cNvSpPr>
            <p:nvPr/>
          </p:nvSpPr>
          <p:spPr bwMode="auto">
            <a:xfrm>
              <a:off x="5246464"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5" name="Freeform 634"/>
            <p:cNvSpPr>
              <a:spLocks noChangeArrowheads="1"/>
            </p:cNvSpPr>
            <p:nvPr/>
          </p:nvSpPr>
          <p:spPr bwMode="auto">
            <a:xfrm>
              <a:off x="535282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6" name="Freeform 643"/>
            <p:cNvSpPr>
              <a:spLocks noChangeArrowheads="1"/>
            </p:cNvSpPr>
            <p:nvPr/>
          </p:nvSpPr>
          <p:spPr bwMode="auto">
            <a:xfrm>
              <a:off x="2884264" y="3257321"/>
              <a:ext cx="115888" cy="69850"/>
            </a:xfrm>
            <a:custGeom>
              <a:avLst/>
              <a:gdLst>
                <a:gd name="T0" fmla="*/ 2147483646 w 23"/>
                <a:gd name="T1" fmla="*/ 2147483646 h 14"/>
                <a:gd name="T2" fmla="*/ 2147483646 w 23"/>
                <a:gd name="T3" fmla="*/ 2147483646 h 14"/>
                <a:gd name="T4" fmla="*/ 2147483646 w 23"/>
                <a:gd name="T5" fmla="*/ 2147483646 h 14"/>
                <a:gd name="T6" fmla="*/ 0 60000 65536"/>
                <a:gd name="T7" fmla="*/ 0 60000 65536"/>
                <a:gd name="T8" fmla="*/ 0 60000 65536"/>
                <a:gd name="T9" fmla="*/ 0 w 23"/>
                <a:gd name="T10" fmla="*/ 0 h 14"/>
                <a:gd name="T11" fmla="*/ 23 w 23"/>
                <a:gd name="T12" fmla="*/ 14 h 14"/>
              </a:gdLst>
              <a:ahLst/>
              <a:cxnLst>
                <a:cxn ang="T6">
                  <a:pos x="T0" y="T1"/>
                </a:cxn>
                <a:cxn ang="T7">
                  <a:pos x="T2" y="T3"/>
                </a:cxn>
                <a:cxn ang="T8">
                  <a:pos x="T4" y="T5"/>
                </a:cxn>
              </a:cxnLst>
              <a:rect l="T9" t="T10" r="T11" b="T12"/>
              <a:pathLst>
                <a:path w="23" h="14">
                  <a:moveTo>
                    <a:pt x="11" y="3"/>
                  </a:moveTo>
                  <a:cubicBezTo>
                    <a:pt x="14" y="0"/>
                    <a:pt x="18" y="0"/>
                    <a:pt x="19" y="4"/>
                  </a:cubicBezTo>
                  <a:cubicBezTo>
                    <a:pt x="23" y="14"/>
                    <a:pt x="0" y="12"/>
                    <a:pt x="1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7" name="Freeform 644"/>
            <p:cNvSpPr>
              <a:spLocks noChangeArrowheads="1"/>
            </p:cNvSpPr>
            <p:nvPr/>
          </p:nvSpPr>
          <p:spPr bwMode="auto">
            <a:xfrm>
              <a:off x="3206527"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8" name="Freeform 645"/>
            <p:cNvSpPr>
              <a:spLocks noChangeArrowheads="1"/>
            </p:cNvSpPr>
            <p:nvPr/>
          </p:nvSpPr>
          <p:spPr bwMode="auto">
            <a:xfrm>
              <a:off x="3311302"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69" name="Freeform 646"/>
            <p:cNvSpPr>
              <a:spLocks noChangeArrowheads="1"/>
            </p:cNvSpPr>
            <p:nvPr/>
          </p:nvSpPr>
          <p:spPr bwMode="auto">
            <a:xfrm>
              <a:off x="3627214"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0" name="Freeform 647"/>
            <p:cNvSpPr>
              <a:spLocks noChangeArrowheads="1"/>
            </p:cNvSpPr>
            <p:nvPr/>
          </p:nvSpPr>
          <p:spPr bwMode="auto">
            <a:xfrm>
              <a:off x="3833589"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1" name="Freeform 648"/>
            <p:cNvSpPr>
              <a:spLocks noChangeArrowheads="1"/>
            </p:cNvSpPr>
            <p:nvPr/>
          </p:nvSpPr>
          <p:spPr bwMode="auto">
            <a:xfrm>
              <a:off x="3936777" y="3257321"/>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2" y="1"/>
                    <a:pt x="17" y="0"/>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2" name="Freeform 649"/>
            <p:cNvSpPr>
              <a:spLocks noChangeArrowheads="1"/>
            </p:cNvSpPr>
            <p:nvPr/>
          </p:nvSpPr>
          <p:spPr bwMode="auto">
            <a:xfrm>
              <a:off x="4043139"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3" name="Freeform 650"/>
            <p:cNvSpPr>
              <a:spLocks noChangeArrowheads="1"/>
            </p:cNvSpPr>
            <p:nvPr/>
          </p:nvSpPr>
          <p:spPr bwMode="auto">
            <a:xfrm>
              <a:off x="4149502"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4" name="Freeform 651"/>
            <p:cNvSpPr>
              <a:spLocks noChangeArrowheads="1"/>
            </p:cNvSpPr>
            <p:nvPr/>
          </p:nvSpPr>
          <p:spPr bwMode="auto">
            <a:xfrm>
              <a:off x="4254277" y="3257321"/>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5" name="Freeform 652"/>
            <p:cNvSpPr>
              <a:spLocks noChangeArrowheads="1"/>
            </p:cNvSpPr>
            <p:nvPr/>
          </p:nvSpPr>
          <p:spPr bwMode="auto">
            <a:xfrm>
              <a:off x="4359052"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6" name="Freeform 653"/>
            <p:cNvSpPr>
              <a:spLocks noChangeArrowheads="1"/>
            </p:cNvSpPr>
            <p:nvPr/>
          </p:nvSpPr>
          <p:spPr bwMode="auto">
            <a:xfrm>
              <a:off x="4463827" y="3257321"/>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2"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7" name="Freeform 654"/>
            <p:cNvSpPr>
              <a:spLocks noChangeArrowheads="1"/>
            </p:cNvSpPr>
            <p:nvPr/>
          </p:nvSpPr>
          <p:spPr bwMode="auto">
            <a:xfrm>
              <a:off x="4565427"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8" name="Freeform 655"/>
            <p:cNvSpPr>
              <a:spLocks noChangeArrowheads="1"/>
            </p:cNvSpPr>
            <p:nvPr/>
          </p:nvSpPr>
          <p:spPr bwMode="auto">
            <a:xfrm>
              <a:off x="4670202" y="3257321"/>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79" name="Freeform 656"/>
            <p:cNvSpPr>
              <a:spLocks noChangeArrowheads="1"/>
            </p:cNvSpPr>
            <p:nvPr/>
          </p:nvSpPr>
          <p:spPr bwMode="auto">
            <a:xfrm>
              <a:off x="4776564" y="3257321"/>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0" name="Freeform 657"/>
            <p:cNvSpPr>
              <a:spLocks noChangeArrowheads="1"/>
            </p:cNvSpPr>
            <p:nvPr/>
          </p:nvSpPr>
          <p:spPr bwMode="auto">
            <a:xfrm>
              <a:off x="4881339"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1" name="Freeform 658"/>
            <p:cNvSpPr>
              <a:spLocks noChangeArrowheads="1"/>
            </p:cNvSpPr>
            <p:nvPr/>
          </p:nvSpPr>
          <p:spPr bwMode="auto">
            <a:xfrm>
              <a:off x="4986114"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2" name="Freeform 659"/>
            <p:cNvSpPr>
              <a:spLocks noChangeArrowheads="1"/>
            </p:cNvSpPr>
            <p:nvPr/>
          </p:nvSpPr>
          <p:spPr bwMode="auto">
            <a:xfrm>
              <a:off x="5092477"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3" name="Freeform 660"/>
            <p:cNvSpPr>
              <a:spLocks noChangeArrowheads="1"/>
            </p:cNvSpPr>
            <p:nvPr/>
          </p:nvSpPr>
          <p:spPr bwMode="auto">
            <a:xfrm>
              <a:off x="5195664" y="3257321"/>
              <a:ext cx="103188"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4" name="Freeform 661"/>
            <p:cNvSpPr>
              <a:spLocks noChangeArrowheads="1"/>
            </p:cNvSpPr>
            <p:nvPr/>
          </p:nvSpPr>
          <p:spPr bwMode="auto">
            <a:xfrm>
              <a:off x="5302027" y="3262083"/>
              <a:ext cx="106362" cy="61913"/>
            </a:xfrm>
            <a:custGeom>
              <a:avLst/>
              <a:gdLst>
                <a:gd name="T0" fmla="*/ 2147483646 w 21"/>
                <a:gd name="T1" fmla="*/ 1853019974 h 12"/>
                <a:gd name="T2" fmla="*/ 2147483646 w 21"/>
                <a:gd name="T3" fmla="*/ 2147483646 h 12"/>
                <a:gd name="T4" fmla="*/ 2147483646 w 21"/>
                <a:gd name="T5" fmla="*/ 1853019974 h 12"/>
                <a:gd name="T6" fmla="*/ 0 60000 65536"/>
                <a:gd name="T7" fmla="*/ 0 60000 65536"/>
                <a:gd name="T8" fmla="*/ 0 60000 65536"/>
                <a:gd name="T9" fmla="*/ 0 w 21"/>
                <a:gd name="T10" fmla="*/ 0 h 12"/>
                <a:gd name="T11" fmla="*/ 21 w 21"/>
                <a:gd name="T12" fmla="*/ 12 h 12"/>
              </a:gdLst>
              <a:ahLst/>
              <a:cxnLst>
                <a:cxn ang="T6">
                  <a:pos x="T0" y="T1"/>
                </a:cxn>
                <a:cxn ang="T7">
                  <a:pos x="T2" y="T3"/>
                </a:cxn>
                <a:cxn ang="T8">
                  <a:pos x="T4" y="T5"/>
                </a:cxn>
              </a:cxnLst>
              <a:rect l="T9" t="T10" r="T11" b="T12"/>
              <a:pathLst>
                <a:path w="21" h="12">
                  <a:moveTo>
                    <a:pt x="9" y="2"/>
                  </a:moveTo>
                  <a:cubicBezTo>
                    <a:pt x="13" y="0"/>
                    <a:pt x="21" y="3"/>
                    <a:pt x="17" y="8"/>
                  </a:cubicBezTo>
                  <a:cubicBezTo>
                    <a:pt x="14" y="12"/>
                    <a:pt x="0" y="6"/>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5" name="Freeform 662"/>
            <p:cNvSpPr>
              <a:spLocks noChangeArrowheads="1"/>
            </p:cNvSpPr>
            <p:nvPr/>
          </p:nvSpPr>
          <p:spPr bwMode="auto">
            <a:xfrm>
              <a:off x="5508402" y="3257321"/>
              <a:ext cx="88900" cy="80962"/>
            </a:xfrm>
            <a:custGeom>
              <a:avLst/>
              <a:gdLst>
                <a:gd name="T0" fmla="*/ 2147483646 w 18"/>
                <a:gd name="T1" fmla="*/ 2147483646 h 16"/>
                <a:gd name="T2" fmla="*/ 2147483646 w 18"/>
                <a:gd name="T3" fmla="*/ 2147483646 h 16"/>
                <a:gd name="T4" fmla="*/ 2147483646 w 18"/>
                <a:gd name="T5" fmla="*/ 2147483646 h 16"/>
                <a:gd name="T6" fmla="*/ 0 60000 65536"/>
                <a:gd name="T7" fmla="*/ 0 60000 65536"/>
                <a:gd name="T8" fmla="*/ 0 60000 65536"/>
                <a:gd name="T9" fmla="*/ 0 w 18"/>
                <a:gd name="T10" fmla="*/ 0 h 16"/>
                <a:gd name="T11" fmla="*/ 18 w 18"/>
                <a:gd name="T12" fmla="*/ 16 h 16"/>
              </a:gdLst>
              <a:ahLst/>
              <a:cxnLst>
                <a:cxn ang="T6">
                  <a:pos x="T0" y="T1"/>
                </a:cxn>
                <a:cxn ang="T7">
                  <a:pos x="T2" y="T3"/>
                </a:cxn>
                <a:cxn ang="T8">
                  <a:pos x="T4" y="T5"/>
                </a:cxn>
              </a:cxnLst>
              <a:rect l="T9" t="T10" r="T11" b="T12"/>
              <a:pathLst>
                <a:path w="18" h="16">
                  <a:moveTo>
                    <a:pt x="10" y="3"/>
                  </a:moveTo>
                  <a:cubicBezTo>
                    <a:pt x="11" y="2"/>
                    <a:pt x="18" y="0"/>
                    <a:pt x="18" y="6"/>
                  </a:cubicBezTo>
                  <a:cubicBezTo>
                    <a:pt x="18" y="16"/>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6" name="Freeform 672"/>
            <p:cNvSpPr>
              <a:spLocks noChangeArrowheads="1"/>
            </p:cNvSpPr>
            <p:nvPr/>
          </p:nvSpPr>
          <p:spPr bwMode="auto">
            <a:xfrm>
              <a:off x="2735039"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7" name="Freeform 673"/>
            <p:cNvSpPr>
              <a:spLocks noChangeArrowheads="1"/>
            </p:cNvSpPr>
            <p:nvPr/>
          </p:nvSpPr>
          <p:spPr bwMode="auto">
            <a:xfrm>
              <a:off x="2828702" y="3312883"/>
              <a:ext cx="120650" cy="69850"/>
            </a:xfrm>
            <a:custGeom>
              <a:avLst/>
              <a:gdLst>
                <a:gd name="T0" fmla="*/ 2147483646 w 24"/>
                <a:gd name="T1" fmla="*/ 1647921157 h 14"/>
                <a:gd name="T2" fmla="*/ 2147483646 w 24"/>
                <a:gd name="T3" fmla="*/ 2147483646 h 14"/>
                <a:gd name="T4" fmla="*/ 2147483646 w 24"/>
                <a:gd name="T5" fmla="*/ 1647921157 h 14"/>
                <a:gd name="T6" fmla="*/ 0 60000 65536"/>
                <a:gd name="T7" fmla="*/ 0 60000 65536"/>
                <a:gd name="T8" fmla="*/ 0 60000 65536"/>
                <a:gd name="T9" fmla="*/ 0 w 24"/>
                <a:gd name="T10" fmla="*/ 0 h 14"/>
                <a:gd name="T11" fmla="*/ 24 w 24"/>
                <a:gd name="T12" fmla="*/ 14 h 14"/>
              </a:gdLst>
              <a:ahLst/>
              <a:cxnLst>
                <a:cxn ang="T6">
                  <a:pos x="T0" y="T1"/>
                </a:cxn>
                <a:cxn ang="T7">
                  <a:pos x="T2" y="T3"/>
                </a:cxn>
                <a:cxn ang="T8">
                  <a:pos x="T4" y="T5"/>
                </a:cxn>
              </a:cxnLst>
              <a:rect l="T9" t="T10" r="T11" b="T12"/>
              <a:pathLst>
                <a:path w="24" h="14">
                  <a:moveTo>
                    <a:pt x="12" y="2"/>
                  </a:moveTo>
                  <a:cubicBezTo>
                    <a:pt x="15" y="0"/>
                    <a:pt x="18" y="0"/>
                    <a:pt x="20" y="3"/>
                  </a:cubicBezTo>
                  <a:cubicBezTo>
                    <a:pt x="24" y="14"/>
                    <a:pt x="0" y="11"/>
                    <a:pt x="1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8" name="Freeform 674"/>
            <p:cNvSpPr>
              <a:spLocks noChangeArrowheads="1"/>
            </p:cNvSpPr>
            <p:nvPr/>
          </p:nvSpPr>
          <p:spPr bwMode="auto">
            <a:xfrm>
              <a:off x="3255739" y="3312883"/>
              <a:ext cx="106363"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89" name="Freeform 675"/>
            <p:cNvSpPr>
              <a:spLocks noChangeArrowheads="1"/>
            </p:cNvSpPr>
            <p:nvPr/>
          </p:nvSpPr>
          <p:spPr bwMode="auto">
            <a:xfrm>
              <a:off x="3362102" y="3312883"/>
              <a:ext cx="103187"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2" y="1"/>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0" name="Freeform 676"/>
            <p:cNvSpPr>
              <a:spLocks noChangeArrowheads="1"/>
            </p:cNvSpPr>
            <p:nvPr/>
          </p:nvSpPr>
          <p:spPr bwMode="auto">
            <a:xfrm>
              <a:off x="3465289" y="3312883"/>
              <a:ext cx="103188"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1" name="Freeform 677"/>
            <p:cNvSpPr>
              <a:spLocks noChangeArrowheads="1"/>
            </p:cNvSpPr>
            <p:nvPr/>
          </p:nvSpPr>
          <p:spPr bwMode="auto">
            <a:xfrm>
              <a:off x="3678014"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2" name="Freeform 678"/>
            <p:cNvSpPr>
              <a:spLocks noChangeArrowheads="1"/>
            </p:cNvSpPr>
            <p:nvPr/>
          </p:nvSpPr>
          <p:spPr bwMode="auto">
            <a:xfrm>
              <a:off x="3887564"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3" name="Freeform 679"/>
            <p:cNvSpPr>
              <a:spLocks noChangeArrowheads="1"/>
            </p:cNvSpPr>
            <p:nvPr/>
          </p:nvSpPr>
          <p:spPr bwMode="auto">
            <a:xfrm>
              <a:off x="3992339"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4" name="Freeform 680"/>
            <p:cNvSpPr>
              <a:spLocks noChangeArrowheads="1"/>
            </p:cNvSpPr>
            <p:nvPr/>
          </p:nvSpPr>
          <p:spPr bwMode="auto">
            <a:xfrm>
              <a:off x="4093939" y="3312883"/>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5" name="Freeform 681"/>
            <p:cNvSpPr>
              <a:spLocks noChangeArrowheads="1"/>
            </p:cNvSpPr>
            <p:nvPr/>
          </p:nvSpPr>
          <p:spPr bwMode="auto">
            <a:xfrm>
              <a:off x="4198714"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6" name="Freeform 682"/>
            <p:cNvSpPr>
              <a:spLocks noChangeArrowheads="1"/>
            </p:cNvSpPr>
            <p:nvPr/>
          </p:nvSpPr>
          <p:spPr bwMode="auto">
            <a:xfrm>
              <a:off x="4305077" y="3312883"/>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7" name="Freeform 683"/>
            <p:cNvSpPr>
              <a:spLocks noChangeArrowheads="1"/>
            </p:cNvSpPr>
            <p:nvPr/>
          </p:nvSpPr>
          <p:spPr bwMode="auto">
            <a:xfrm>
              <a:off x="4408264"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8" name="Freeform 684"/>
            <p:cNvSpPr>
              <a:spLocks noChangeArrowheads="1"/>
            </p:cNvSpPr>
            <p:nvPr/>
          </p:nvSpPr>
          <p:spPr bwMode="auto">
            <a:xfrm>
              <a:off x="4514627" y="33128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899" name="Freeform 685"/>
            <p:cNvSpPr>
              <a:spLocks noChangeArrowheads="1"/>
            </p:cNvSpPr>
            <p:nvPr/>
          </p:nvSpPr>
          <p:spPr bwMode="auto">
            <a:xfrm>
              <a:off x="4620989"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0" name="Freeform 686"/>
            <p:cNvSpPr>
              <a:spLocks noChangeArrowheads="1"/>
            </p:cNvSpPr>
            <p:nvPr/>
          </p:nvSpPr>
          <p:spPr bwMode="auto">
            <a:xfrm>
              <a:off x="4724177" y="3312883"/>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1" name="Freeform 687"/>
            <p:cNvSpPr>
              <a:spLocks noChangeArrowheads="1"/>
            </p:cNvSpPr>
            <p:nvPr/>
          </p:nvSpPr>
          <p:spPr bwMode="auto">
            <a:xfrm>
              <a:off x="4830539"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2" name="Freeform 688"/>
            <p:cNvSpPr>
              <a:spLocks noChangeArrowheads="1"/>
            </p:cNvSpPr>
            <p:nvPr/>
          </p:nvSpPr>
          <p:spPr bwMode="auto">
            <a:xfrm>
              <a:off x="4930552" y="3312883"/>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3" name="Freeform 689"/>
            <p:cNvSpPr>
              <a:spLocks noChangeArrowheads="1"/>
            </p:cNvSpPr>
            <p:nvPr/>
          </p:nvSpPr>
          <p:spPr bwMode="auto">
            <a:xfrm>
              <a:off x="5036914"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4" name="Freeform 690"/>
            <p:cNvSpPr>
              <a:spLocks noChangeArrowheads="1"/>
            </p:cNvSpPr>
            <p:nvPr/>
          </p:nvSpPr>
          <p:spPr bwMode="auto">
            <a:xfrm>
              <a:off x="5141689"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5" name="Freeform 699"/>
            <p:cNvSpPr>
              <a:spLocks noChangeArrowheads="1"/>
            </p:cNvSpPr>
            <p:nvPr/>
          </p:nvSpPr>
          <p:spPr bwMode="auto">
            <a:xfrm>
              <a:off x="2714402" y="3327171"/>
              <a:ext cx="69850" cy="131762"/>
            </a:xfrm>
            <a:custGeom>
              <a:avLst/>
              <a:gdLst>
                <a:gd name="T0" fmla="*/ 2147483646 w 14"/>
                <a:gd name="T1" fmla="*/ 2147483646 h 26"/>
                <a:gd name="T2" fmla="*/ 2147483646 w 14"/>
                <a:gd name="T3" fmla="*/ 2147483646 h 26"/>
                <a:gd name="T4" fmla="*/ 2147483646 w 14"/>
                <a:gd name="T5" fmla="*/ 2147483646 h 26"/>
                <a:gd name="T6" fmla="*/ 0 60000 65536"/>
                <a:gd name="T7" fmla="*/ 0 60000 65536"/>
                <a:gd name="T8" fmla="*/ 0 60000 65536"/>
                <a:gd name="T9" fmla="*/ 0 w 14"/>
                <a:gd name="T10" fmla="*/ 0 h 26"/>
                <a:gd name="T11" fmla="*/ 14 w 14"/>
                <a:gd name="T12" fmla="*/ 26 h 26"/>
              </a:gdLst>
              <a:ahLst/>
              <a:cxnLst>
                <a:cxn ang="T6">
                  <a:pos x="T0" y="T1"/>
                </a:cxn>
                <a:cxn ang="T7">
                  <a:pos x="T2" y="T3"/>
                </a:cxn>
                <a:cxn ang="T8">
                  <a:pos x="T4" y="T5"/>
                </a:cxn>
              </a:cxnLst>
              <a:rect l="T9" t="T10" r="T11" b="T12"/>
              <a:pathLst>
                <a:path w="14" h="26">
                  <a:moveTo>
                    <a:pt x="4" y="9"/>
                  </a:moveTo>
                  <a:cubicBezTo>
                    <a:pt x="12" y="0"/>
                    <a:pt x="14" y="26"/>
                    <a:pt x="4" y="19"/>
                  </a:cubicBezTo>
                  <a:cubicBezTo>
                    <a:pt x="0" y="16"/>
                    <a:pt x="4"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6" name="Freeform 700"/>
            <p:cNvSpPr>
              <a:spLocks noChangeArrowheads="1"/>
            </p:cNvSpPr>
            <p:nvPr/>
          </p:nvSpPr>
          <p:spPr bwMode="auto">
            <a:xfrm>
              <a:off x="2789014"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7" name="Freeform 701"/>
            <p:cNvSpPr>
              <a:spLocks noChangeArrowheads="1"/>
            </p:cNvSpPr>
            <p:nvPr/>
          </p:nvSpPr>
          <p:spPr bwMode="auto">
            <a:xfrm>
              <a:off x="3417664" y="3363683"/>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8" name="Freeform 702"/>
            <p:cNvSpPr>
              <a:spLocks noChangeArrowheads="1"/>
            </p:cNvSpPr>
            <p:nvPr/>
          </p:nvSpPr>
          <p:spPr bwMode="auto">
            <a:xfrm>
              <a:off x="3520852"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09" name="Freeform 703"/>
            <p:cNvSpPr>
              <a:spLocks noChangeArrowheads="1"/>
            </p:cNvSpPr>
            <p:nvPr/>
          </p:nvSpPr>
          <p:spPr bwMode="auto">
            <a:xfrm>
              <a:off x="3627214"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0" name="Freeform 704"/>
            <p:cNvSpPr>
              <a:spLocks noChangeArrowheads="1"/>
            </p:cNvSpPr>
            <p:nvPr/>
          </p:nvSpPr>
          <p:spPr bwMode="auto">
            <a:xfrm>
              <a:off x="3727227" y="3363683"/>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1" name="Freeform 705"/>
            <p:cNvSpPr>
              <a:spLocks noChangeArrowheads="1"/>
            </p:cNvSpPr>
            <p:nvPr/>
          </p:nvSpPr>
          <p:spPr bwMode="auto">
            <a:xfrm>
              <a:off x="3936777"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2" name="Freeform 706"/>
            <p:cNvSpPr>
              <a:spLocks noChangeArrowheads="1"/>
            </p:cNvSpPr>
            <p:nvPr/>
          </p:nvSpPr>
          <p:spPr bwMode="auto">
            <a:xfrm>
              <a:off x="4043139"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3" name="Freeform 707"/>
            <p:cNvSpPr>
              <a:spLocks noChangeArrowheads="1"/>
            </p:cNvSpPr>
            <p:nvPr/>
          </p:nvSpPr>
          <p:spPr bwMode="auto">
            <a:xfrm>
              <a:off x="4149502" y="3363683"/>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4" name="Freeform 708"/>
            <p:cNvSpPr>
              <a:spLocks noChangeArrowheads="1"/>
            </p:cNvSpPr>
            <p:nvPr/>
          </p:nvSpPr>
          <p:spPr bwMode="auto">
            <a:xfrm>
              <a:off x="4254277" y="3363683"/>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5" name="Freeform 709"/>
            <p:cNvSpPr>
              <a:spLocks noChangeArrowheads="1"/>
            </p:cNvSpPr>
            <p:nvPr/>
          </p:nvSpPr>
          <p:spPr bwMode="auto">
            <a:xfrm>
              <a:off x="4359052" y="3363683"/>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6" name="Freeform 710"/>
            <p:cNvSpPr>
              <a:spLocks noChangeArrowheads="1"/>
            </p:cNvSpPr>
            <p:nvPr/>
          </p:nvSpPr>
          <p:spPr bwMode="auto">
            <a:xfrm>
              <a:off x="4463827"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2"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7" name="Freeform 711"/>
            <p:cNvSpPr>
              <a:spLocks noChangeArrowheads="1"/>
            </p:cNvSpPr>
            <p:nvPr/>
          </p:nvSpPr>
          <p:spPr bwMode="auto">
            <a:xfrm>
              <a:off x="4565427" y="3363683"/>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8" name="Freeform 712"/>
            <p:cNvSpPr>
              <a:spLocks noChangeArrowheads="1"/>
            </p:cNvSpPr>
            <p:nvPr/>
          </p:nvSpPr>
          <p:spPr bwMode="auto">
            <a:xfrm>
              <a:off x="4670202"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19" name="Freeform 713"/>
            <p:cNvSpPr>
              <a:spLocks noChangeArrowheads="1"/>
            </p:cNvSpPr>
            <p:nvPr/>
          </p:nvSpPr>
          <p:spPr bwMode="auto">
            <a:xfrm>
              <a:off x="4776564" y="3363683"/>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0" name="Freeform 714"/>
            <p:cNvSpPr>
              <a:spLocks noChangeArrowheads="1"/>
            </p:cNvSpPr>
            <p:nvPr/>
          </p:nvSpPr>
          <p:spPr bwMode="auto">
            <a:xfrm>
              <a:off x="4881339"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1" name="Freeform 715"/>
            <p:cNvSpPr>
              <a:spLocks noChangeArrowheads="1"/>
            </p:cNvSpPr>
            <p:nvPr/>
          </p:nvSpPr>
          <p:spPr bwMode="auto">
            <a:xfrm>
              <a:off x="4986114"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2" name="Freeform 716"/>
            <p:cNvSpPr>
              <a:spLocks noChangeArrowheads="1"/>
            </p:cNvSpPr>
            <p:nvPr/>
          </p:nvSpPr>
          <p:spPr bwMode="auto">
            <a:xfrm>
              <a:off x="5195664" y="3363683"/>
              <a:ext cx="103188"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3" name="Freeform 725"/>
            <p:cNvSpPr>
              <a:spLocks noChangeArrowheads="1"/>
            </p:cNvSpPr>
            <p:nvPr/>
          </p:nvSpPr>
          <p:spPr bwMode="auto">
            <a:xfrm>
              <a:off x="3571652" y="34192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4" name="Freeform 726"/>
            <p:cNvSpPr>
              <a:spLocks noChangeArrowheads="1"/>
            </p:cNvSpPr>
            <p:nvPr/>
          </p:nvSpPr>
          <p:spPr bwMode="auto">
            <a:xfrm>
              <a:off x="3678014"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5" name="Freeform 727"/>
            <p:cNvSpPr>
              <a:spLocks noChangeArrowheads="1"/>
            </p:cNvSpPr>
            <p:nvPr/>
          </p:nvSpPr>
          <p:spPr bwMode="auto">
            <a:xfrm>
              <a:off x="3782789" y="3412896"/>
              <a:ext cx="98425"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2" y="1"/>
                    <a:pt x="16" y="0"/>
                    <a:pt x="17" y="5"/>
                  </a:cubicBezTo>
                  <a:cubicBezTo>
                    <a:pt x="20" y="18"/>
                    <a:pt x="0" y="10"/>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6" name="Freeform 728"/>
            <p:cNvSpPr>
              <a:spLocks noChangeArrowheads="1"/>
            </p:cNvSpPr>
            <p:nvPr/>
          </p:nvSpPr>
          <p:spPr bwMode="auto">
            <a:xfrm>
              <a:off x="3887564"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7" name="Freeform 729"/>
            <p:cNvSpPr>
              <a:spLocks noChangeArrowheads="1"/>
            </p:cNvSpPr>
            <p:nvPr/>
          </p:nvSpPr>
          <p:spPr bwMode="auto">
            <a:xfrm>
              <a:off x="3992339" y="34192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8" name="Freeform 730"/>
            <p:cNvSpPr>
              <a:spLocks noChangeArrowheads="1"/>
            </p:cNvSpPr>
            <p:nvPr/>
          </p:nvSpPr>
          <p:spPr bwMode="auto">
            <a:xfrm>
              <a:off x="4093939" y="3419246"/>
              <a:ext cx="104775"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29" name="Freeform 731"/>
            <p:cNvSpPr>
              <a:spLocks noChangeArrowheads="1"/>
            </p:cNvSpPr>
            <p:nvPr/>
          </p:nvSpPr>
          <p:spPr bwMode="auto">
            <a:xfrm>
              <a:off x="4198714" y="34192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0" name="Freeform 732"/>
            <p:cNvSpPr>
              <a:spLocks noChangeArrowheads="1"/>
            </p:cNvSpPr>
            <p:nvPr/>
          </p:nvSpPr>
          <p:spPr bwMode="auto">
            <a:xfrm>
              <a:off x="4305077" y="3419246"/>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1" name="Freeform 733"/>
            <p:cNvSpPr>
              <a:spLocks noChangeArrowheads="1"/>
            </p:cNvSpPr>
            <p:nvPr/>
          </p:nvSpPr>
          <p:spPr bwMode="auto">
            <a:xfrm>
              <a:off x="4408264" y="34192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2" name="Freeform 734"/>
            <p:cNvSpPr>
              <a:spLocks noChangeArrowheads="1"/>
            </p:cNvSpPr>
            <p:nvPr/>
          </p:nvSpPr>
          <p:spPr bwMode="auto">
            <a:xfrm>
              <a:off x="4514627" y="34192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3" name="Freeform 735"/>
            <p:cNvSpPr>
              <a:spLocks noChangeArrowheads="1"/>
            </p:cNvSpPr>
            <p:nvPr/>
          </p:nvSpPr>
          <p:spPr bwMode="auto">
            <a:xfrm>
              <a:off x="4620989"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4" name="Freeform 736"/>
            <p:cNvSpPr>
              <a:spLocks noChangeArrowheads="1"/>
            </p:cNvSpPr>
            <p:nvPr/>
          </p:nvSpPr>
          <p:spPr bwMode="auto">
            <a:xfrm>
              <a:off x="4724177" y="3419246"/>
              <a:ext cx="103187"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5" name="Freeform 737"/>
            <p:cNvSpPr>
              <a:spLocks noChangeArrowheads="1"/>
            </p:cNvSpPr>
            <p:nvPr/>
          </p:nvSpPr>
          <p:spPr bwMode="auto">
            <a:xfrm>
              <a:off x="4830539"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6" name="Freeform 738"/>
            <p:cNvSpPr>
              <a:spLocks noChangeArrowheads="1"/>
            </p:cNvSpPr>
            <p:nvPr/>
          </p:nvSpPr>
          <p:spPr bwMode="auto">
            <a:xfrm>
              <a:off x="4930552" y="3419246"/>
              <a:ext cx="106362"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7" name="Freeform 739"/>
            <p:cNvSpPr>
              <a:spLocks noChangeArrowheads="1"/>
            </p:cNvSpPr>
            <p:nvPr/>
          </p:nvSpPr>
          <p:spPr bwMode="auto">
            <a:xfrm>
              <a:off x="5036914"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8" name="Freeform 740"/>
            <p:cNvSpPr>
              <a:spLocks noChangeArrowheads="1"/>
            </p:cNvSpPr>
            <p:nvPr/>
          </p:nvSpPr>
          <p:spPr bwMode="auto">
            <a:xfrm>
              <a:off x="2949352" y="3424008"/>
              <a:ext cx="106362" cy="69850"/>
            </a:xfrm>
            <a:custGeom>
              <a:avLst/>
              <a:gdLst>
                <a:gd name="T0" fmla="*/ 2147483646 w 21"/>
                <a:gd name="T1" fmla="*/ 1647921157 h 14"/>
                <a:gd name="T2" fmla="*/ 2147483646 w 21"/>
                <a:gd name="T3" fmla="*/ 2147483646 h 14"/>
                <a:gd name="T4" fmla="*/ 2147483646 w 21"/>
                <a:gd name="T5" fmla="*/ 1647921157 h 14"/>
                <a:gd name="T6" fmla="*/ 0 60000 65536"/>
                <a:gd name="T7" fmla="*/ 0 60000 65536"/>
                <a:gd name="T8" fmla="*/ 0 60000 65536"/>
                <a:gd name="T9" fmla="*/ 0 w 21"/>
                <a:gd name="T10" fmla="*/ 0 h 14"/>
                <a:gd name="T11" fmla="*/ 21 w 21"/>
                <a:gd name="T12" fmla="*/ 14 h 14"/>
              </a:gdLst>
              <a:ahLst/>
              <a:cxnLst>
                <a:cxn ang="T6">
                  <a:pos x="T0" y="T1"/>
                </a:cxn>
                <a:cxn ang="T7">
                  <a:pos x="T2" y="T3"/>
                </a:cxn>
                <a:cxn ang="T8">
                  <a:pos x="T4" y="T5"/>
                </a:cxn>
              </a:cxnLst>
              <a:rect l="T9" t="T10" r="T11" b="T12"/>
              <a:pathLst>
                <a:path w="21" h="14">
                  <a:moveTo>
                    <a:pt x="7" y="2"/>
                  </a:moveTo>
                  <a:cubicBezTo>
                    <a:pt x="7" y="2"/>
                    <a:pt x="15" y="0"/>
                    <a:pt x="17" y="3"/>
                  </a:cubicBezTo>
                  <a:cubicBezTo>
                    <a:pt x="21" y="14"/>
                    <a:pt x="0" y="10"/>
                    <a:pt x="7"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39" name="Freeform 748"/>
            <p:cNvSpPr>
              <a:spLocks noChangeArrowheads="1"/>
            </p:cNvSpPr>
            <p:nvPr/>
          </p:nvSpPr>
          <p:spPr bwMode="auto">
            <a:xfrm>
              <a:off x="2789014"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0" name="Freeform 749"/>
            <p:cNvSpPr>
              <a:spLocks noChangeArrowheads="1"/>
            </p:cNvSpPr>
            <p:nvPr/>
          </p:nvSpPr>
          <p:spPr bwMode="auto">
            <a:xfrm>
              <a:off x="2890614" y="3468458"/>
              <a:ext cx="103188" cy="87313"/>
            </a:xfrm>
            <a:custGeom>
              <a:avLst/>
              <a:gdLst>
                <a:gd name="T0" fmla="*/ 2147483646 w 21"/>
                <a:gd name="T1" fmla="*/ 1840932972 h 17"/>
                <a:gd name="T2" fmla="*/ 2147483646 w 21"/>
                <a:gd name="T3" fmla="*/ 2147483646 h 17"/>
                <a:gd name="T4" fmla="*/ 2147483646 w 21"/>
                <a:gd name="T5" fmla="*/ 1840932972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1" name="Freeform 750"/>
            <p:cNvSpPr>
              <a:spLocks noChangeArrowheads="1"/>
            </p:cNvSpPr>
            <p:nvPr/>
          </p:nvSpPr>
          <p:spPr bwMode="auto">
            <a:xfrm>
              <a:off x="2993802" y="3468458"/>
              <a:ext cx="103187"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2" name="Freeform 751"/>
            <p:cNvSpPr>
              <a:spLocks noChangeArrowheads="1"/>
            </p:cNvSpPr>
            <p:nvPr/>
          </p:nvSpPr>
          <p:spPr bwMode="auto">
            <a:xfrm>
              <a:off x="3520852" y="3468458"/>
              <a:ext cx="92075" cy="90488"/>
            </a:xfrm>
            <a:custGeom>
              <a:avLst/>
              <a:gdLst>
                <a:gd name="T0" fmla="*/ 2147483646 w 18"/>
                <a:gd name="T1" fmla="*/ 1759287804 h 18"/>
                <a:gd name="T2" fmla="*/ 2147483646 w 18"/>
                <a:gd name="T3" fmla="*/ 2147483646 h 18"/>
                <a:gd name="T4" fmla="*/ 2147483646 w 18"/>
                <a:gd name="T5" fmla="*/ 1759287804 h 18"/>
                <a:gd name="T6" fmla="*/ 0 60000 65536"/>
                <a:gd name="T7" fmla="*/ 0 60000 65536"/>
                <a:gd name="T8" fmla="*/ 0 60000 65536"/>
                <a:gd name="T9" fmla="*/ 0 w 18"/>
                <a:gd name="T10" fmla="*/ 0 h 18"/>
                <a:gd name="T11" fmla="*/ 18 w 18"/>
                <a:gd name="T12" fmla="*/ 18 h 18"/>
              </a:gdLst>
              <a:ahLst/>
              <a:cxnLst>
                <a:cxn ang="T6">
                  <a:pos x="T0" y="T1"/>
                </a:cxn>
                <a:cxn ang="T7">
                  <a:pos x="T2" y="T3"/>
                </a:cxn>
                <a:cxn ang="T8">
                  <a:pos x="T4" y="T5"/>
                </a:cxn>
              </a:cxnLst>
              <a:rect l="T9" t="T10" r="T11" b="T12"/>
              <a:pathLst>
                <a:path w="18" h="18">
                  <a:moveTo>
                    <a:pt x="11" y="2"/>
                  </a:moveTo>
                  <a:cubicBezTo>
                    <a:pt x="14" y="1"/>
                    <a:pt x="18" y="0"/>
                    <a:pt x="17" y="6"/>
                  </a:cubicBezTo>
                  <a:cubicBezTo>
                    <a:pt x="17" y="18"/>
                    <a:pt x="0" y="7"/>
                    <a:pt x="11"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3" name="Freeform 752"/>
            <p:cNvSpPr>
              <a:spLocks noChangeArrowheads="1"/>
            </p:cNvSpPr>
            <p:nvPr/>
          </p:nvSpPr>
          <p:spPr bwMode="auto">
            <a:xfrm>
              <a:off x="3627214"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4" name="Freeform 753"/>
            <p:cNvSpPr>
              <a:spLocks noChangeArrowheads="1"/>
            </p:cNvSpPr>
            <p:nvPr/>
          </p:nvSpPr>
          <p:spPr bwMode="auto">
            <a:xfrm>
              <a:off x="3727227" y="3468458"/>
              <a:ext cx="100012"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5" name="Freeform 754"/>
            <p:cNvSpPr>
              <a:spLocks noChangeArrowheads="1"/>
            </p:cNvSpPr>
            <p:nvPr/>
          </p:nvSpPr>
          <p:spPr bwMode="auto">
            <a:xfrm>
              <a:off x="3833589"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6" name="Freeform 755"/>
            <p:cNvSpPr>
              <a:spLocks noChangeArrowheads="1"/>
            </p:cNvSpPr>
            <p:nvPr/>
          </p:nvSpPr>
          <p:spPr bwMode="auto">
            <a:xfrm>
              <a:off x="3936777"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7" name="Freeform 756"/>
            <p:cNvSpPr>
              <a:spLocks noChangeArrowheads="1"/>
            </p:cNvSpPr>
            <p:nvPr/>
          </p:nvSpPr>
          <p:spPr bwMode="auto">
            <a:xfrm>
              <a:off x="4043139"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8" name="Freeform 757"/>
            <p:cNvSpPr>
              <a:spLocks noChangeArrowheads="1"/>
            </p:cNvSpPr>
            <p:nvPr/>
          </p:nvSpPr>
          <p:spPr bwMode="auto">
            <a:xfrm>
              <a:off x="4149502" y="3468458"/>
              <a:ext cx="100012"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49" name="Freeform 758"/>
            <p:cNvSpPr>
              <a:spLocks noChangeArrowheads="1"/>
            </p:cNvSpPr>
            <p:nvPr/>
          </p:nvSpPr>
          <p:spPr bwMode="auto">
            <a:xfrm>
              <a:off x="4254277" y="3468458"/>
              <a:ext cx="98425"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0" name="Freeform 759"/>
            <p:cNvSpPr>
              <a:spLocks noChangeArrowheads="1"/>
            </p:cNvSpPr>
            <p:nvPr/>
          </p:nvSpPr>
          <p:spPr bwMode="auto">
            <a:xfrm>
              <a:off x="4359052" y="3468458"/>
              <a:ext cx="100012"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1" name="Freeform 760"/>
            <p:cNvSpPr>
              <a:spLocks noChangeArrowheads="1"/>
            </p:cNvSpPr>
            <p:nvPr/>
          </p:nvSpPr>
          <p:spPr bwMode="auto">
            <a:xfrm>
              <a:off x="4463827"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2"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2" name="Freeform 761"/>
            <p:cNvSpPr>
              <a:spLocks noChangeArrowheads="1"/>
            </p:cNvSpPr>
            <p:nvPr/>
          </p:nvSpPr>
          <p:spPr bwMode="auto">
            <a:xfrm>
              <a:off x="4565427" y="3468458"/>
              <a:ext cx="100012"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3" name="Freeform 762"/>
            <p:cNvSpPr>
              <a:spLocks noChangeArrowheads="1"/>
            </p:cNvSpPr>
            <p:nvPr/>
          </p:nvSpPr>
          <p:spPr bwMode="auto">
            <a:xfrm>
              <a:off x="4670202"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4" name="Freeform 763"/>
            <p:cNvSpPr>
              <a:spLocks noChangeArrowheads="1"/>
            </p:cNvSpPr>
            <p:nvPr/>
          </p:nvSpPr>
          <p:spPr bwMode="auto">
            <a:xfrm>
              <a:off x="4776564" y="3468458"/>
              <a:ext cx="98425"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5" name="Freeform 764"/>
            <p:cNvSpPr>
              <a:spLocks noChangeArrowheads="1"/>
            </p:cNvSpPr>
            <p:nvPr/>
          </p:nvSpPr>
          <p:spPr bwMode="auto">
            <a:xfrm>
              <a:off x="4881339"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6" name="Freeform 765"/>
            <p:cNvSpPr>
              <a:spLocks noChangeArrowheads="1"/>
            </p:cNvSpPr>
            <p:nvPr/>
          </p:nvSpPr>
          <p:spPr bwMode="auto">
            <a:xfrm>
              <a:off x="4986114"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7" name="Freeform 772"/>
            <p:cNvSpPr>
              <a:spLocks noChangeArrowheads="1"/>
            </p:cNvSpPr>
            <p:nvPr/>
          </p:nvSpPr>
          <p:spPr bwMode="auto">
            <a:xfrm>
              <a:off x="273503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8" name="Freeform 773"/>
            <p:cNvSpPr>
              <a:spLocks noChangeArrowheads="1"/>
            </p:cNvSpPr>
            <p:nvPr/>
          </p:nvSpPr>
          <p:spPr bwMode="auto">
            <a:xfrm>
              <a:off x="2839814"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59" name="Freeform 774"/>
            <p:cNvSpPr>
              <a:spLocks noChangeArrowheads="1"/>
            </p:cNvSpPr>
            <p:nvPr/>
          </p:nvSpPr>
          <p:spPr bwMode="auto">
            <a:xfrm>
              <a:off x="2946177" y="3524021"/>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0" name="Freeform 775"/>
            <p:cNvSpPr>
              <a:spLocks noChangeArrowheads="1"/>
            </p:cNvSpPr>
            <p:nvPr/>
          </p:nvSpPr>
          <p:spPr bwMode="auto">
            <a:xfrm>
              <a:off x="3049364" y="3524021"/>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1" name="Freeform 776"/>
            <p:cNvSpPr>
              <a:spLocks noChangeArrowheads="1"/>
            </p:cNvSpPr>
            <p:nvPr/>
          </p:nvSpPr>
          <p:spPr bwMode="auto">
            <a:xfrm>
              <a:off x="3255739" y="3524021"/>
              <a:ext cx="106363" cy="85725"/>
            </a:xfrm>
            <a:custGeom>
              <a:avLst/>
              <a:gdLst>
                <a:gd name="T0" fmla="*/ 2147483646 w 21"/>
                <a:gd name="T1" fmla="*/ 1807451113 h 17"/>
                <a:gd name="T2" fmla="*/ 2147483646 w 21"/>
                <a:gd name="T3" fmla="*/ 2147483646 h 17"/>
                <a:gd name="T4" fmla="*/ 2147483646 w 21"/>
                <a:gd name="T5" fmla="*/ 1807451113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2" name="Freeform 777"/>
            <p:cNvSpPr>
              <a:spLocks noChangeArrowheads="1"/>
            </p:cNvSpPr>
            <p:nvPr/>
          </p:nvSpPr>
          <p:spPr bwMode="auto">
            <a:xfrm>
              <a:off x="3571652" y="3524021"/>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3" name="Freeform 778"/>
            <p:cNvSpPr>
              <a:spLocks noChangeArrowheads="1"/>
            </p:cNvSpPr>
            <p:nvPr/>
          </p:nvSpPr>
          <p:spPr bwMode="auto">
            <a:xfrm>
              <a:off x="3678014"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4" name="Freeform 779"/>
            <p:cNvSpPr>
              <a:spLocks noChangeArrowheads="1"/>
            </p:cNvSpPr>
            <p:nvPr/>
          </p:nvSpPr>
          <p:spPr bwMode="auto">
            <a:xfrm>
              <a:off x="3782789" y="3524021"/>
              <a:ext cx="98425"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5" name="Freeform 780"/>
            <p:cNvSpPr>
              <a:spLocks noChangeArrowheads="1"/>
            </p:cNvSpPr>
            <p:nvPr/>
          </p:nvSpPr>
          <p:spPr bwMode="auto">
            <a:xfrm>
              <a:off x="3887564"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6" name="Freeform 781"/>
            <p:cNvSpPr>
              <a:spLocks noChangeArrowheads="1"/>
            </p:cNvSpPr>
            <p:nvPr/>
          </p:nvSpPr>
          <p:spPr bwMode="auto">
            <a:xfrm>
              <a:off x="3992339" y="3524021"/>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7" name="Freeform 782"/>
            <p:cNvSpPr>
              <a:spLocks noChangeArrowheads="1"/>
            </p:cNvSpPr>
            <p:nvPr/>
          </p:nvSpPr>
          <p:spPr bwMode="auto">
            <a:xfrm>
              <a:off x="4093939" y="3524021"/>
              <a:ext cx="104775" cy="85725"/>
            </a:xfrm>
            <a:custGeom>
              <a:avLst/>
              <a:gdLst>
                <a:gd name="T0" fmla="*/ 2147483646 w 21"/>
                <a:gd name="T1" fmla="*/ 1807451113 h 17"/>
                <a:gd name="T2" fmla="*/ 2147483646 w 21"/>
                <a:gd name="T3" fmla="*/ 2147483646 h 17"/>
                <a:gd name="T4" fmla="*/ 2147483646 w 21"/>
                <a:gd name="T5" fmla="*/ 1807451113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8" name="Freeform 783"/>
            <p:cNvSpPr>
              <a:spLocks noChangeArrowheads="1"/>
            </p:cNvSpPr>
            <p:nvPr/>
          </p:nvSpPr>
          <p:spPr bwMode="auto">
            <a:xfrm>
              <a:off x="4198714" y="3524021"/>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69" name="Freeform 784"/>
            <p:cNvSpPr>
              <a:spLocks noChangeArrowheads="1"/>
            </p:cNvSpPr>
            <p:nvPr/>
          </p:nvSpPr>
          <p:spPr bwMode="auto">
            <a:xfrm>
              <a:off x="4305077" y="3524021"/>
              <a:ext cx="98425"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0" name="Freeform 785"/>
            <p:cNvSpPr>
              <a:spLocks noChangeArrowheads="1"/>
            </p:cNvSpPr>
            <p:nvPr/>
          </p:nvSpPr>
          <p:spPr bwMode="auto">
            <a:xfrm>
              <a:off x="4408264" y="3524021"/>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1" name="Freeform 786"/>
            <p:cNvSpPr>
              <a:spLocks noChangeArrowheads="1"/>
            </p:cNvSpPr>
            <p:nvPr/>
          </p:nvSpPr>
          <p:spPr bwMode="auto">
            <a:xfrm>
              <a:off x="4514627" y="3524021"/>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2" name="Freeform 787"/>
            <p:cNvSpPr>
              <a:spLocks noChangeArrowheads="1"/>
            </p:cNvSpPr>
            <p:nvPr/>
          </p:nvSpPr>
          <p:spPr bwMode="auto">
            <a:xfrm>
              <a:off x="462098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3" name="Freeform 788"/>
            <p:cNvSpPr>
              <a:spLocks noChangeArrowheads="1"/>
            </p:cNvSpPr>
            <p:nvPr/>
          </p:nvSpPr>
          <p:spPr bwMode="auto">
            <a:xfrm>
              <a:off x="471623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4" name="Freeform 789"/>
            <p:cNvSpPr>
              <a:spLocks noChangeArrowheads="1"/>
            </p:cNvSpPr>
            <p:nvPr/>
          </p:nvSpPr>
          <p:spPr bwMode="auto">
            <a:xfrm>
              <a:off x="4821014" y="3524021"/>
              <a:ext cx="98425"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5" name="Freeform 790"/>
            <p:cNvSpPr>
              <a:spLocks noChangeArrowheads="1"/>
            </p:cNvSpPr>
            <p:nvPr/>
          </p:nvSpPr>
          <p:spPr bwMode="auto">
            <a:xfrm>
              <a:off x="492578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6" name="Freeform 791"/>
            <p:cNvSpPr>
              <a:spLocks noChangeArrowheads="1"/>
            </p:cNvSpPr>
            <p:nvPr/>
          </p:nvSpPr>
          <p:spPr bwMode="auto">
            <a:xfrm>
              <a:off x="5030564" y="3524021"/>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7" name="Freeform 796"/>
            <p:cNvSpPr>
              <a:spLocks noChangeArrowheads="1"/>
            </p:cNvSpPr>
            <p:nvPr/>
          </p:nvSpPr>
          <p:spPr bwMode="auto">
            <a:xfrm>
              <a:off x="2684239"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8" name="Freeform 797"/>
            <p:cNvSpPr>
              <a:spLocks noChangeArrowheads="1"/>
            </p:cNvSpPr>
            <p:nvPr/>
          </p:nvSpPr>
          <p:spPr bwMode="auto">
            <a:xfrm>
              <a:off x="2789014" y="35748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79" name="Freeform 798"/>
            <p:cNvSpPr>
              <a:spLocks noChangeArrowheads="1"/>
            </p:cNvSpPr>
            <p:nvPr/>
          </p:nvSpPr>
          <p:spPr bwMode="auto">
            <a:xfrm>
              <a:off x="2890614" y="3574821"/>
              <a:ext cx="103188"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0" name="Freeform 799"/>
            <p:cNvSpPr>
              <a:spLocks noChangeArrowheads="1"/>
            </p:cNvSpPr>
            <p:nvPr/>
          </p:nvSpPr>
          <p:spPr bwMode="auto">
            <a:xfrm>
              <a:off x="2993802" y="3574821"/>
              <a:ext cx="103187"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1" name="Freeform 800"/>
            <p:cNvSpPr>
              <a:spLocks noChangeArrowheads="1"/>
            </p:cNvSpPr>
            <p:nvPr/>
          </p:nvSpPr>
          <p:spPr bwMode="auto">
            <a:xfrm>
              <a:off x="3100164"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2" name="Freeform 801"/>
            <p:cNvSpPr>
              <a:spLocks noChangeArrowheads="1"/>
            </p:cNvSpPr>
            <p:nvPr/>
          </p:nvSpPr>
          <p:spPr bwMode="auto">
            <a:xfrm>
              <a:off x="3206527"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3" name="Freeform 802"/>
            <p:cNvSpPr>
              <a:spLocks noChangeArrowheads="1"/>
            </p:cNvSpPr>
            <p:nvPr/>
          </p:nvSpPr>
          <p:spPr bwMode="auto">
            <a:xfrm>
              <a:off x="3311302"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4" name="Freeform 803"/>
            <p:cNvSpPr>
              <a:spLocks noChangeArrowheads="1"/>
            </p:cNvSpPr>
            <p:nvPr/>
          </p:nvSpPr>
          <p:spPr bwMode="auto">
            <a:xfrm>
              <a:off x="3417664" y="35748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5" name="Freeform 804"/>
            <p:cNvSpPr>
              <a:spLocks noChangeArrowheads="1"/>
            </p:cNvSpPr>
            <p:nvPr/>
          </p:nvSpPr>
          <p:spPr bwMode="auto">
            <a:xfrm>
              <a:off x="3552602" y="3558946"/>
              <a:ext cx="69850" cy="69850"/>
            </a:xfrm>
            <a:custGeom>
              <a:avLst/>
              <a:gdLst>
                <a:gd name="T0" fmla="*/ 2147483646 w 14"/>
                <a:gd name="T1" fmla="*/ 2147483646 h 14"/>
                <a:gd name="T2" fmla="*/ 2147483646 w 14"/>
                <a:gd name="T3" fmla="*/ 2147483646 h 14"/>
                <a:gd name="T4" fmla="*/ 2147483646 w 14"/>
                <a:gd name="T5" fmla="*/ 2147483646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3" y="5"/>
                  </a:moveTo>
                  <a:cubicBezTo>
                    <a:pt x="11" y="0"/>
                    <a:pt x="14" y="14"/>
                    <a:pt x="6" y="14"/>
                  </a:cubicBezTo>
                  <a:cubicBezTo>
                    <a:pt x="0" y="14"/>
                    <a:pt x="0" y="8"/>
                    <a:pt x="3"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6" name="Freeform 805"/>
            <p:cNvSpPr>
              <a:spLocks noChangeArrowheads="1"/>
            </p:cNvSpPr>
            <p:nvPr/>
          </p:nvSpPr>
          <p:spPr bwMode="auto">
            <a:xfrm>
              <a:off x="3627214"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7" name="Freeform 806"/>
            <p:cNvSpPr>
              <a:spLocks noChangeArrowheads="1"/>
            </p:cNvSpPr>
            <p:nvPr/>
          </p:nvSpPr>
          <p:spPr bwMode="auto">
            <a:xfrm>
              <a:off x="3738339" y="3584346"/>
              <a:ext cx="88900" cy="63500"/>
            </a:xfrm>
            <a:custGeom>
              <a:avLst/>
              <a:gdLst>
                <a:gd name="T0" fmla="*/ 2147483646 w 18"/>
                <a:gd name="T1" fmla="*/ 0 h 13"/>
                <a:gd name="T2" fmla="*/ 2147483646 w 18"/>
                <a:gd name="T3" fmla="*/ 2147483646 h 13"/>
                <a:gd name="T4" fmla="*/ 2147483646 w 18"/>
                <a:gd name="T5" fmla="*/ 0 h 13"/>
                <a:gd name="T6" fmla="*/ 0 60000 65536"/>
                <a:gd name="T7" fmla="*/ 0 60000 65536"/>
                <a:gd name="T8" fmla="*/ 0 60000 65536"/>
                <a:gd name="T9" fmla="*/ 0 w 18"/>
                <a:gd name="T10" fmla="*/ 0 h 13"/>
                <a:gd name="T11" fmla="*/ 18 w 18"/>
                <a:gd name="T12" fmla="*/ 13 h 13"/>
              </a:gdLst>
              <a:ahLst/>
              <a:cxnLst>
                <a:cxn ang="T6">
                  <a:pos x="T0" y="T1"/>
                </a:cxn>
                <a:cxn ang="T7">
                  <a:pos x="T2" y="T3"/>
                </a:cxn>
                <a:cxn ang="T8">
                  <a:pos x="T4" y="T5"/>
                </a:cxn>
              </a:cxnLst>
              <a:rect l="T9" t="T10" r="T11" b="T12"/>
              <a:pathLst>
                <a:path w="18" h="13">
                  <a:moveTo>
                    <a:pt x="8" y="0"/>
                  </a:moveTo>
                  <a:cubicBezTo>
                    <a:pt x="9" y="0"/>
                    <a:pt x="18" y="2"/>
                    <a:pt x="15" y="8"/>
                  </a:cubicBezTo>
                  <a:cubicBezTo>
                    <a:pt x="11" y="13"/>
                    <a:pt x="0" y="5"/>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8" name="Freeform 807"/>
            <p:cNvSpPr>
              <a:spLocks noChangeArrowheads="1"/>
            </p:cNvSpPr>
            <p:nvPr/>
          </p:nvSpPr>
          <p:spPr bwMode="auto">
            <a:xfrm>
              <a:off x="3833589"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89" name="Freeform 808"/>
            <p:cNvSpPr>
              <a:spLocks noChangeArrowheads="1"/>
            </p:cNvSpPr>
            <p:nvPr/>
          </p:nvSpPr>
          <p:spPr bwMode="auto">
            <a:xfrm>
              <a:off x="3933602" y="35748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0" name="Freeform 810"/>
            <p:cNvSpPr>
              <a:spLocks noChangeArrowheads="1"/>
            </p:cNvSpPr>
            <p:nvPr/>
          </p:nvSpPr>
          <p:spPr bwMode="auto">
            <a:xfrm>
              <a:off x="4038377"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1" name="Freeform 811"/>
            <p:cNvSpPr>
              <a:spLocks noChangeArrowheads="1"/>
            </p:cNvSpPr>
            <p:nvPr/>
          </p:nvSpPr>
          <p:spPr bwMode="auto">
            <a:xfrm>
              <a:off x="4143152" y="35748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2" name="Freeform 812"/>
            <p:cNvSpPr>
              <a:spLocks noChangeArrowheads="1"/>
            </p:cNvSpPr>
            <p:nvPr/>
          </p:nvSpPr>
          <p:spPr bwMode="auto">
            <a:xfrm>
              <a:off x="4244752" y="3574821"/>
              <a:ext cx="104775"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3" name="Freeform 813"/>
            <p:cNvSpPr>
              <a:spLocks noChangeArrowheads="1"/>
            </p:cNvSpPr>
            <p:nvPr/>
          </p:nvSpPr>
          <p:spPr bwMode="auto">
            <a:xfrm>
              <a:off x="4349527"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4" name="Freeform 814"/>
            <p:cNvSpPr>
              <a:spLocks noChangeArrowheads="1"/>
            </p:cNvSpPr>
            <p:nvPr/>
          </p:nvSpPr>
          <p:spPr bwMode="auto">
            <a:xfrm>
              <a:off x="4455889" y="35748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5" name="Freeform 815"/>
            <p:cNvSpPr>
              <a:spLocks noChangeArrowheads="1"/>
            </p:cNvSpPr>
            <p:nvPr/>
          </p:nvSpPr>
          <p:spPr bwMode="auto">
            <a:xfrm>
              <a:off x="4559077" y="35748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6" name="Freeform 816"/>
            <p:cNvSpPr>
              <a:spLocks noChangeArrowheads="1"/>
            </p:cNvSpPr>
            <p:nvPr/>
          </p:nvSpPr>
          <p:spPr bwMode="auto">
            <a:xfrm>
              <a:off x="4665439"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7" name="Freeform 817"/>
            <p:cNvSpPr>
              <a:spLocks noChangeArrowheads="1"/>
            </p:cNvSpPr>
            <p:nvPr/>
          </p:nvSpPr>
          <p:spPr bwMode="auto">
            <a:xfrm>
              <a:off x="4771802"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8" name="Freeform 818"/>
            <p:cNvSpPr>
              <a:spLocks noChangeArrowheads="1"/>
            </p:cNvSpPr>
            <p:nvPr/>
          </p:nvSpPr>
          <p:spPr bwMode="auto">
            <a:xfrm>
              <a:off x="4874989" y="35748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999" name="Freeform 819"/>
            <p:cNvSpPr>
              <a:spLocks noChangeArrowheads="1"/>
            </p:cNvSpPr>
            <p:nvPr/>
          </p:nvSpPr>
          <p:spPr bwMode="auto">
            <a:xfrm>
              <a:off x="4981352"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0" name="Freeform 820"/>
            <p:cNvSpPr>
              <a:spLocks noChangeArrowheads="1"/>
            </p:cNvSpPr>
            <p:nvPr/>
          </p:nvSpPr>
          <p:spPr bwMode="auto">
            <a:xfrm>
              <a:off x="5111527" y="3558946"/>
              <a:ext cx="61912" cy="74612"/>
            </a:xfrm>
            <a:custGeom>
              <a:avLst/>
              <a:gdLst>
                <a:gd name="T0" fmla="*/ 2147483646 w 12"/>
                <a:gd name="T1" fmla="*/ 2147483646 h 15"/>
                <a:gd name="T2" fmla="*/ 2147483646 w 12"/>
                <a:gd name="T3" fmla="*/ 2147483646 h 15"/>
                <a:gd name="T4" fmla="*/ 2147483646 w 12"/>
                <a:gd name="T5" fmla="*/ 2147483646 h 15"/>
                <a:gd name="T6" fmla="*/ 0 60000 65536"/>
                <a:gd name="T7" fmla="*/ 0 60000 65536"/>
                <a:gd name="T8" fmla="*/ 0 60000 65536"/>
                <a:gd name="T9" fmla="*/ 0 w 12"/>
                <a:gd name="T10" fmla="*/ 0 h 15"/>
                <a:gd name="T11" fmla="*/ 12 w 12"/>
                <a:gd name="T12" fmla="*/ 15 h 15"/>
              </a:gdLst>
              <a:ahLst/>
              <a:cxnLst>
                <a:cxn ang="T6">
                  <a:pos x="T0" y="T1"/>
                </a:cxn>
                <a:cxn ang="T7">
                  <a:pos x="T2" y="T3"/>
                </a:cxn>
                <a:cxn ang="T8">
                  <a:pos x="T4" y="T5"/>
                </a:cxn>
              </a:cxnLst>
              <a:rect l="T9" t="T10" r="T11" b="T12"/>
              <a:pathLst>
                <a:path w="12" h="15">
                  <a:moveTo>
                    <a:pt x="4" y="5"/>
                  </a:moveTo>
                  <a:cubicBezTo>
                    <a:pt x="12" y="0"/>
                    <a:pt x="12" y="13"/>
                    <a:pt x="7" y="14"/>
                  </a:cubicBezTo>
                  <a:cubicBezTo>
                    <a:pt x="1" y="15"/>
                    <a:pt x="0" y="8"/>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1" name="Freeform 823"/>
            <p:cNvSpPr>
              <a:spLocks noChangeArrowheads="1"/>
            </p:cNvSpPr>
            <p:nvPr/>
          </p:nvSpPr>
          <p:spPr bwMode="auto">
            <a:xfrm>
              <a:off x="2628677"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2" name="Freeform 824"/>
            <p:cNvSpPr>
              <a:spLocks noChangeArrowheads="1"/>
            </p:cNvSpPr>
            <p:nvPr/>
          </p:nvSpPr>
          <p:spPr bwMode="auto">
            <a:xfrm>
              <a:off x="2735039"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3" name="Freeform 825"/>
            <p:cNvSpPr>
              <a:spLocks noChangeArrowheads="1"/>
            </p:cNvSpPr>
            <p:nvPr/>
          </p:nvSpPr>
          <p:spPr bwMode="auto">
            <a:xfrm>
              <a:off x="2839814"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4" name="Freeform 826"/>
            <p:cNvSpPr>
              <a:spLocks noChangeArrowheads="1"/>
            </p:cNvSpPr>
            <p:nvPr/>
          </p:nvSpPr>
          <p:spPr bwMode="auto">
            <a:xfrm>
              <a:off x="2946177"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5" name="Freeform 827"/>
            <p:cNvSpPr>
              <a:spLocks noChangeArrowheads="1"/>
            </p:cNvSpPr>
            <p:nvPr/>
          </p:nvSpPr>
          <p:spPr bwMode="auto">
            <a:xfrm>
              <a:off x="3049364" y="3625621"/>
              <a:ext cx="101600"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6" name="Freeform 828"/>
            <p:cNvSpPr>
              <a:spLocks noChangeArrowheads="1"/>
            </p:cNvSpPr>
            <p:nvPr/>
          </p:nvSpPr>
          <p:spPr bwMode="auto">
            <a:xfrm>
              <a:off x="3155727"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7" name="Freeform 829"/>
            <p:cNvSpPr>
              <a:spLocks noChangeArrowheads="1"/>
            </p:cNvSpPr>
            <p:nvPr/>
          </p:nvSpPr>
          <p:spPr bwMode="auto">
            <a:xfrm>
              <a:off x="3250977"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8" name="Freeform 830"/>
            <p:cNvSpPr>
              <a:spLocks noChangeArrowheads="1"/>
            </p:cNvSpPr>
            <p:nvPr/>
          </p:nvSpPr>
          <p:spPr bwMode="auto">
            <a:xfrm>
              <a:off x="3355752" y="3625621"/>
              <a:ext cx="101600"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09" name="Freeform 831"/>
            <p:cNvSpPr>
              <a:spLocks noChangeArrowheads="1"/>
            </p:cNvSpPr>
            <p:nvPr/>
          </p:nvSpPr>
          <p:spPr bwMode="auto">
            <a:xfrm>
              <a:off x="3471639" y="3625621"/>
              <a:ext cx="80963" cy="69850"/>
            </a:xfrm>
            <a:custGeom>
              <a:avLst/>
              <a:gdLst>
                <a:gd name="T0" fmla="*/ 2147483646 w 16"/>
                <a:gd name="T1" fmla="*/ 2147483646 h 14"/>
                <a:gd name="T2" fmla="*/ 2147483646 w 16"/>
                <a:gd name="T3" fmla="*/ 2147483646 h 14"/>
                <a:gd name="T4" fmla="*/ 2147483646 w 16"/>
                <a:gd name="T5" fmla="*/ 2147483646 h 14"/>
                <a:gd name="T6" fmla="*/ 0 60000 65536"/>
                <a:gd name="T7" fmla="*/ 0 60000 65536"/>
                <a:gd name="T8" fmla="*/ 0 60000 65536"/>
                <a:gd name="T9" fmla="*/ 0 w 16"/>
                <a:gd name="T10" fmla="*/ 0 h 14"/>
                <a:gd name="T11" fmla="*/ 16 w 16"/>
                <a:gd name="T12" fmla="*/ 14 h 14"/>
              </a:gdLst>
              <a:ahLst/>
              <a:cxnLst>
                <a:cxn ang="T6">
                  <a:pos x="T0" y="T1"/>
                </a:cxn>
                <a:cxn ang="T7">
                  <a:pos x="T2" y="T3"/>
                </a:cxn>
                <a:cxn ang="T8">
                  <a:pos x="T4" y="T5"/>
                </a:cxn>
              </a:cxnLst>
              <a:rect l="T9" t="T10" r="T11" b="T12"/>
              <a:pathLst>
                <a:path w="16" h="14">
                  <a:moveTo>
                    <a:pt x="8" y="3"/>
                  </a:moveTo>
                  <a:cubicBezTo>
                    <a:pt x="12" y="0"/>
                    <a:pt x="16" y="10"/>
                    <a:pt x="13" y="12"/>
                  </a:cubicBezTo>
                  <a:cubicBezTo>
                    <a:pt x="9" y="14"/>
                    <a:pt x="0" y="7"/>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0" name="Freeform 832"/>
            <p:cNvSpPr>
              <a:spLocks noChangeArrowheads="1"/>
            </p:cNvSpPr>
            <p:nvPr/>
          </p:nvSpPr>
          <p:spPr bwMode="auto">
            <a:xfrm>
              <a:off x="3568477" y="3625621"/>
              <a:ext cx="98425"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1" name="Freeform 833"/>
            <p:cNvSpPr>
              <a:spLocks noChangeArrowheads="1"/>
            </p:cNvSpPr>
            <p:nvPr/>
          </p:nvSpPr>
          <p:spPr bwMode="auto">
            <a:xfrm>
              <a:off x="3671664"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2" name="Freeform 834"/>
            <p:cNvSpPr>
              <a:spLocks noChangeArrowheads="1"/>
            </p:cNvSpPr>
            <p:nvPr/>
          </p:nvSpPr>
          <p:spPr bwMode="auto">
            <a:xfrm>
              <a:off x="3987577" y="3625621"/>
              <a:ext cx="100012" cy="69850"/>
            </a:xfrm>
            <a:custGeom>
              <a:avLst/>
              <a:gdLst>
                <a:gd name="T0" fmla="*/ 2147483646 w 20"/>
                <a:gd name="T1" fmla="*/ 2147483646 h 14"/>
                <a:gd name="T2" fmla="*/ 2147483646 w 20"/>
                <a:gd name="T3" fmla="*/ 2147483646 h 14"/>
                <a:gd name="T4" fmla="*/ 2147483646 w 20"/>
                <a:gd name="T5" fmla="*/ 2147483646 h 14"/>
                <a:gd name="T6" fmla="*/ 0 60000 65536"/>
                <a:gd name="T7" fmla="*/ 0 60000 65536"/>
                <a:gd name="T8" fmla="*/ 0 60000 65536"/>
                <a:gd name="T9" fmla="*/ 0 w 20"/>
                <a:gd name="T10" fmla="*/ 0 h 14"/>
                <a:gd name="T11" fmla="*/ 20 w 20"/>
                <a:gd name="T12" fmla="*/ 14 h 14"/>
              </a:gdLst>
              <a:ahLst/>
              <a:cxnLst>
                <a:cxn ang="T6">
                  <a:pos x="T0" y="T1"/>
                </a:cxn>
                <a:cxn ang="T7">
                  <a:pos x="T2" y="T3"/>
                </a:cxn>
                <a:cxn ang="T8">
                  <a:pos x="T4" y="T5"/>
                </a:cxn>
              </a:cxnLst>
              <a:rect l="T9" t="T10" r="T11" b="T12"/>
              <a:pathLst>
                <a:path w="20" h="14">
                  <a:moveTo>
                    <a:pt x="9" y="3"/>
                  </a:moveTo>
                  <a:cubicBezTo>
                    <a:pt x="13" y="0"/>
                    <a:pt x="20" y="4"/>
                    <a:pt x="17" y="9"/>
                  </a:cubicBezTo>
                  <a:cubicBezTo>
                    <a:pt x="14" y="14"/>
                    <a:pt x="0" y="8"/>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3" name="Freeform 835"/>
            <p:cNvSpPr>
              <a:spLocks noChangeArrowheads="1"/>
            </p:cNvSpPr>
            <p:nvPr/>
          </p:nvSpPr>
          <p:spPr bwMode="auto">
            <a:xfrm>
              <a:off x="4117752" y="3589108"/>
              <a:ext cx="95250" cy="150813"/>
            </a:xfrm>
            <a:custGeom>
              <a:avLst/>
              <a:gdLst>
                <a:gd name="T0" fmla="*/ 2147483646 w 19"/>
                <a:gd name="T1" fmla="*/ 2147483646 h 30"/>
                <a:gd name="T2" fmla="*/ 705837592 w 19"/>
                <a:gd name="T3" fmla="*/ 2147483646 h 30"/>
                <a:gd name="T4" fmla="*/ 2147483646 w 19"/>
                <a:gd name="T5" fmla="*/ 2147483646 h 30"/>
                <a:gd name="T6" fmla="*/ 0 60000 65536"/>
                <a:gd name="T7" fmla="*/ 0 60000 65536"/>
                <a:gd name="T8" fmla="*/ 0 60000 65536"/>
                <a:gd name="T9" fmla="*/ 0 w 19"/>
                <a:gd name="T10" fmla="*/ 0 h 30"/>
                <a:gd name="T11" fmla="*/ 19 w 19"/>
                <a:gd name="T12" fmla="*/ 30 h 30"/>
              </a:gdLst>
              <a:ahLst/>
              <a:cxnLst>
                <a:cxn ang="T6">
                  <a:pos x="T0" y="T1"/>
                </a:cxn>
                <a:cxn ang="T7">
                  <a:pos x="T2" y="T3"/>
                </a:cxn>
                <a:cxn ang="T8">
                  <a:pos x="T4" y="T5"/>
                </a:cxn>
              </a:cxnLst>
              <a:rect l="T9" t="T10" r="T11" b="T12"/>
              <a:pathLst>
                <a:path w="19" h="30">
                  <a:moveTo>
                    <a:pt x="4" y="10"/>
                  </a:moveTo>
                  <a:cubicBezTo>
                    <a:pt x="19" y="0"/>
                    <a:pt x="8" y="30"/>
                    <a:pt x="1" y="16"/>
                  </a:cubicBezTo>
                  <a:cubicBezTo>
                    <a:pt x="0" y="13"/>
                    <a:pt x="1" y="11"/>
                    <a:pt x="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4" name="Freeform 836"/>
            <p:cNvSpPr>
              <a:spLocks noChangeArrowheads="1"/>
            </p:cNvSpPr>
            <p:nvPr/>
          </p:nvSpPr>
          <p:spPr bwMode="auto">
            <a:xfrm>
              <a:off x="4193952"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5" name="Freeform 837"/>
            <p:cNvSpPr>
              <a:spLocks noChangeArrowheads="1"/>
            </p:cNvSpPr>
            <p:nvPr/>
          </p:nvSpPr>
          <p:spPr bwMode="auto">
            <a:xfrm>
              <a:off x="4300314"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6" name="Freeform 838"/>
            <p:cNvSpPr>
              <a:spLocks noChangeArrowheads="1"/>
            </p:cNvSpPr>
            <p:nvPr/>
          </p:nvSpPr>
          <p:spPr bwMode="auto">
            <a:xfrm>
              <a:off x="4403502"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7" name="Freeform 839"/>
            <p:cNvSpPr>
              <a:spLocks noChangeArrowheads="1"/>
            </p:cNvSpPr>
            <p:nvPr/>
          </p:nvSpPr>
          <p:spPr bwMode="auto">
            <a:xfrm>
              <a:off x="4509864"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8" name="Freeform 840"/>
            <p:cNvSpPr>
              <a:spLocks noChangeArrowheads="1"/>
            </p:cNvSpPr>
            <p:nvPr/>
          </p:nvSpPr>
          <p:spPr bwMode="auto">
            <a:xfrm>
              <a:off x="4614639" y="3625621"/>
              <a:ext cx="101600"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2"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19" name="Freeform 841"/>
            <p:cNvSpPr>
              <a:spLocks noChangeArrowheads="1"/>
            </p:cNvSpPr>
            <p:nvPr/>
          </p:nvSpPr>
          <p:spPr bwMode="auto">
            <a:xfrm>
              <a:off x="4716239"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0" name="Freeform 842"/>
            <p:cNvSpPr>
              <a:spLocks noChangeArrowheads="1"/>
            </p:cNvSpPr>
            <p:nvPr/>
          </p:nvSpPr>
          <p:spPr bwMode="auto">
            <a:xfrm>
              <a:off x="4821014" y="3625621"/>
              <a:ext cx="98425"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1" name="Freeform 843"/>
            <p:cNvSpPr>
              <a:spLocks noChangeArrowheads="1"/>
            </p:cNvSpPr>
            <p:nvPr/>
          </p:nvSpPr>
          <p:spPr bwMode="auto">
            <a:xfrm>
              <a:off x="4925789" y="3625621"/>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2" name="Freeform 844"/>
            <p:cNvSpPr>
              <a:spLocks noChangeArrowheads="1"/>
            </p:cNvSpPr>
            <p:nvPr/>
          </p:nvSpPr>
          <p:spPr bwMode="auto">
            <a:xfrm>
              <a:off x="5022627" y="3625621"/>
              <a:ext cx="125412" cy="84137"/>
            </a:xfrm>
            <a:custGeom>
              <a:avLst/>
              <a:gdLst>
                <a:gd name="T0" fmla="*/ 2147483646 w 25"/>
                <a:gd name="T1" fmla="*/ 2147483646 h 17"/>
                <a:gd name="T2" fmla="*/ 2147483646 w 25"/>
                <a:gd name="T3" fmla="*/ 2147483646 h 17"/>
                <a:gd name="T4" fmla="*/ 2147483646 w 25"/>
                <a:gd name="T5" fmla="*/ 2147483646 h 17"/>
                <a:gd name="T6" fmla="*/ 0 60000 65536"/>
                <a:gd name="T7" fmla="*/ 0 60000 65536"/>
                <a:gd name="T8" fmla="*/ 0 60000 65536"/>
                <a:gd name="T9" fmla="*/ 0 w 25"/>
                <a:gd name="T10" fmla="*/ 0 h 17"/>
                <a:gd name="T11" fmla="*/ 25 w 25"/>
                <a:gd name="T12" fmla="*/ 17 h 17"/>
              </a:gdLst>
              <a:ahLst/>
              <a:cxnLst>
                <a:cxn ang="T6">
                  <a:pos x="T0" y="T1"/>
                </a:cxn>
                <a:cxn ang="T7">
                  <a:pos x="T2" y="T3"/>
                </a:cxn>
                <a:cxn ang="T8">
                  <a:pos x="T4" y="T5"/>
                </a:cxn>
              </a:cxnLst>
              <a:rect l="T9" t="T10" r="T11" b="T12"/>
              <a:pathLst>
                <a:path w="25" h="17">
                  <a:moveTo>
                    <a:pt x="12" y="3"/>
                  </a:moveTo>
                  <a:cubicBezTo>
                    <a:pt x="15" y="0"/>
                    <a:pt x="18" y="1"/>
                    <a:pt x="20" y="4"/>
                  </a:cubicBezTo>
                  <a:cubicBezTo>
                    <a:pt x="25" y="17"/>
                    <a:pt x="0" y="11"/>
                    <a:pt x="1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3" name="Freeform 847"/>
            <p:cNvSpPr>
              <a:spLocks noChangeArrowheads="1"/>
            </p:cNvSpPr>
            <p:nvPr/>
          </p:nvSpPr>
          <p:spPr bwMode="auto">
            <a:xfrm>
              <a:off x="2574702"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4" name="Freeform 848"/>
            <p:cNvSpPr>
              <a:spLocks noChangeArrowheads="1"/>
            </p:cNvSpPr>
            <p:nvPr/>
          </p:nvSpPr>
          <p:spPr bwMode="auto">
            <a:xfrm>
              <a:off x="2674714" y="36795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5" name="Freeform 849"/>
            <p:cNvSpPr>
              <a:spLocks noChangeArrowheads="1"/>
            </p:cNvSpPr>
            <p:nvPr/>
          </p:nvSpPr>
          <p:spPr bwMode="auto">
            <a:xfrm>
              <a:off x="2779489"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6" name="Freeform 850"/>
            <p:cNvSpPr>
              <a:spLocks noChangeArrowheads="1"/>
            </p:cNvSpPr>
            <p:nvPr/>
          </p:nvSpPr>
          <p:spPr bwMode="auto">
            <a:xfrm>
              <a:off x="2884264" y="36795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7" name="Freeform 851"/>
            <p:cNvSpPr>
              <a:spLocks noChangeArrowheads="1"/>
            </p:cNvSpPr>
            <p:nvPr/>
          </p:nvSpPr>
          <p:spPr bwMode="auto">
            <a:xfrm>
              <a:off x="2990627"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8" name="Freeform 852"/>
            <p:cNvSpPr>
              <a:spLocks noChangeArrowheads="1"/>
            </p:cNvSpPr>
            <p:nvPr/>
          </p:nvSpPr>
          <p:spPr bwMode="auto">
            <a:xfrm>
              <a:off x="3096989"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29" name="Freeform 853"/>
            <p:cNvSpPr>
              <a:spLocks noChangeArrowheads="1"/>
            </p:cNvSpPr>
            <p:nvPr/>
          </p:nvSpPr>
          <p:spPr bwMode="auto">
            <a:xfrm>
              <a:off x="3200177"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0" name="Freeform 854"/>
            <p:cNvSpPr>
              <a:spLocks noChangeArrowheads="1"/>
            </p:cNvSpPr>
            <p:nvPr/>
          </p:nvSpPr>
          <p:spPr bwMode="auto">
            <a:xfrm>
              <a:off x="3306539"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1" name="Freeform 855"/>
            <p:cNvSpPr>
              <a:spLocks noChangeArrowheads="1"/>
            </p:cNvSpPr>
            <p:nvPr/>
          </p:nvSpPr>
          <p:spPr bwMode="auto">
            <a:xfrm>
              <a:off x="3406552" y="3679596"/>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2" name="Freeform 856"/>
            <p:cNvSpPr>
              <a:spLocks noChangeArrowheads="1"/>
            </p:cNvSpPr>
            <p:nvPr/>
          </p:nvSpPr>
          <p:spPr bwMode="auto">
            <a:xfrm>
              <a:off x="3616102"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3" name="Freeform 857"/>
            <p:cNvSpPr>
              <a:spLocks noChangeArrowheads="1"/>
            </p:cNvSpPr>
            <p:nvPr/>
          </p:nvSpPr>
          <p:spPr bwMode="auto">
            <a:xfrm>
              <a:off x="3722464"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4" name="Freeform 858"/>
            <p:cNvSpPr>
              <a:spLocks noChangeArrowheads="1"/>
            </p:cNvSpPr>
            <p:nvPr/>
          </p:nvSpPr>
          <p:spPr bwMode="auto">
            <a:xfrm>
              <a:off x="3827239" y="36795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5" name="Freeform 859"/>
            <p:cNvSpPr>
              <a:spLocks noChangeArrowheads="1"/>
            </p:cNvSpPr>
            <p:nvPr/>
          </p:nvSpPr>
          <p:spPr bwMode="auto">
            <a:xfrm>
              <a:off x="4244752" y="3679596"/>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6" name="Freeform 860"/>
            <p:cNvSpPr>
              <a:spLocks noChangeArrowheads="1"/>
            </p:cNvSpPr>
            <p:nvPr/>
          </p:nvSpPr>
          <p:spPr bwMode="auto">
            <a:xfrm>
              <a:off x="4349527"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7" name="Freeform 861"/>
            <p:cNvSpPr>
              <a:spLocks noChangeArrowheads="1"/>
            </p:cNvSpPr>
            <p:nvPr/>
          </p:nvSpPr>
          <p:spPr bwMode="auto">
            <a:xfrm>
              <a:off x="4455889" y="36795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8" name="Freeform 862"/>
            <p:cNvSpPr>
              <a:spLocks noChangeArrowheads="1"/>
            </p:cNvSpPr>
            <p:nvPr/>
          </p:nvSpPr>
          <p:spPr bwMode="auto">
            <a:xfrm>
              <a:off x="4559077" y="36795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39" name="Freeform 863"/>
            <p:cNvSpPr>
              <a:spLocks noChangeArrowheads="1"/>
            </p:cNvSpPr>
            <p:nvPr/>
          </p:nvSpPr>
          <p:spPr bwMode="auto">
            <a:xfrm>
              <a:off x="4665439"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0" name="Freeform 864"/>
            <p:cNvSpPr>
              <a:spLocks noChangeArrowheads="1"/>
            </p:cNvSpPr>
            <p:nvPr/>
          </p:nvSpPr>
          <p:spPr bwMode="auto">
            <a:xfrm>
              <a:off x="4771802" y="36795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1" name="Freeform 865"/>
            <p:cNvSpPr>
              <a:spLocks noChangeArrowheads="1"/>
            </p:cNvSpPr>
            <p:nvPr/>
          </p:nvSpPr>
          <p:spPr bwMode="auto">
            <a:xfrm>
              <a:off x="4874989" y="36795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2" name="Freeform 866"/>
            <p:cNvSpPr>
              <a:spLocks noChangeArrowheads="1"/>
            </p:cNvSpPr>
            <p:nvPr/>
          </p:nvSpPr>
          <p:spPr bwMode="auto">
            <a:xfrm>
              <a:off x="4986114" y="3673246"/>
              <a:ext cx="90488" cy="77787"/>
            </a:xfrm>
            <a:custGeom>
              <a:avLst/>
              <a:gdLst>
                <a:gd name="T0" fmla="*/ 2147483646 w 18"/>
                <a:gd name="T1" fmla="*/ 2147483646 h 15"/>
                <a:gd name="T2" fmla="*/ 2147483646 w 18"/>
                <a:gd name="T3" fmla="*/ 2147483646 h 15"/>
                <a:gd name="T4" fmla="*/ 2147483646 w 18"/>
                <a:gd name="T5" fmla="*/ 2147483646 h 15"/>
                <a:gd name="T6" fmla="*/ 0 60000 65536"/>
                <a:gd name="T7" fmla="*/ 0 60000 65536"/>
                <a:gd name="T8" fmla="*/ 0 60000 65536"/>
                <a:gd name="T9" fmla="*/ 0 w 18"/>
                <a:gd name="T10" fmla="*/ 0 h 15"/>
                <a:gd name="T11" fmla="*/ 18 w 18"/>
                <a:gd name="T12" fmla="*/ 15 h 15"/>
              </a:gdLst>
              <a:ahLst/>
              <a:cxnLst>
                <a:cxn ang="T6">
                  <a:pos x="T0" y="T1"/>
                </a:cxn>
                <a:cxn ang="T7">
                  <a:pos x="T2" y="T3"/>
                </a:cxn>
                <a:cxn ang="T8">
                  <a:pos x="T4" y="T5"/>
                </a:cxn>
              </a:cxnLst>
              <a:rect l="T9" t="T10" r="T11" b="T12"/>
              <a:pathLst>
                <a:path w="18" h="15">
                  <a:moveTo>
                    <a:pt x="8" y="3"/>
                  </a:moveTo>
                  <a:cubicBezTo>
                    <a:pt x="12" y="0"/>
                    <a:pt x="18" y="3"/>
                    <a:pt x="16" y="8"/>
                  </a:cubicBezTo>
                  <a:cubicBezTo>
                    <a:pt x="14" y="15"/>
                    <a:pt x="0" y="9"/>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3" name="Freeform 868"/>
            <p:cNvSpPr>
              <a:spLocks noChangeArrowheads="1"/>
            </p:cNvSpPr>
            <p:nvPr/>
          </p:nvSpPr>
          <p:spPr bwMode="auto">
            <a:xfrm>
              <a:off x="2625502"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4" name="Freeform 869"/>
            <p:cNvSpPr>
              <a:spLocks noChangeArrowheads="1"/>
            </p:cNvSpPr>
            <p:nvPr/>
          </p:nvSpPr>
          <p:spPr bwMode="auto">
            <a:xfrm>
              <a:off x="2728689"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5" name="Freeform 870"/>
            <p:cNvSpPr>
              <a:spLocks noChangeArrowheads="1"/>
            </p:cNvSpPr>
            <p:nvPr/>
          </p:nvSpPr>
          <p:spPr bwMode="auto">
            <a:xfrm>
              <a:off x="2835052"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6" name="Freeform 871"/>
            <p:cNvSpPr>
              <a:spLocks noChangeArrowheads="1"/>
            </p:cNvSpPr>
            <p:nvPr/>
          </p:nvSpPr>
          <p:spPr bwMode="auto">
            <a:xfrm>
              <a:off x="2939827" y="3728808"/>
              <a:ext cx="101600"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7" name="Freeform 872"/>
            <p:cNvSpPr>
              <a:spLocks noChangeArrowheads="1"/>
            </p:cNvSpPr>
            <p:nvPr/>
          </p:nvSpPr>
          <p:spPr bwMode="auto">
            <a:xfrm>
              <a:off x="3041427" y="3728808"/>
              <a:ext cx="103187" cy="92075"/>
            </a:xfrm>
            <a:custGeom>
              <a:avLst/>
              <a:gdLst>
                <a:gd name="T0" fmla="*/ 2147483646 w 21"/>
                <a:gd name="T1" fmla="*/ 1790127265 h 18"/>
                <a:gd name="T2" fmla="*/ 2147483646 w 21"/>
                <a:gd name="T3" fmla="*/ 2147483646 h 18"/>
                <a:gd name="T4" fmla="*/ 2147483646 w 21"/>
                <a:gd name="T5" fmla="*/ 1790127265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8" name="Freeform 873"/>
            <p:cNvSpPr>
              <a:spLocks noChangeArrowheads="1"/>
            </p:cNvSpPr>
            <p:nvPr/>
          </p:nvSpPr>
          <p:spPr bwMode="auto">
            <a:xfrm>
              <a:off x="3144614"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49" name="Freeform 874"/>
            <p:cNvSpPr>
              <a:spLocks noChangeArrowheads="1"/>
            </p:cNvSpPr>
            <p:nvPr/>
          </p:nvSpPr>
          <p:spPr bwMode="auto">
            <a:xfrm>
              <a:off x="3250977"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0" name="Freeform 875"/>
            <p:cNvSpPr>
              <a:spLocks noChangeArrowheads="1"/>
            </p:cNvSpPr>
            <p:nvPr/>
          </p:nvSpPr>
          <p:spPr bwMode="auto">
            <a:xfrm>
              <a:off x="3355752" y="3728808"/>
              <a:ext cx="101600"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1" name="Freeform 876"/>
            <p:cNvSpPr>
              <a:spLocks noChangeArrowheads="1"/>
            </p:cNvSpPr>
            <p:nvPr/>
          </p:nvSpPr>
          <p:spPr bwMode="auto">
            <a:xfrm>
              <a:off x="3462114"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2" name="Freeform 877"/>
            <p:cNvSpPr>
              <a:spLocks noChangeArrowheads="1"/>
            </p:cNvSpPr>
            <p:nvPr/>
          </p:nvSpPr>
          <p:spPr bwMode="auto">
            <a:xfrm>
              <a:off x="3671664"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3" name="Freeform 878"/>
            <p:cNvSpPr>
              <a:spLocks noChangeArrowheads="1"/>
            </p:cNvSpPr>
            <p:nvPr/>
          </p:nvSpPr>
          <p:spPr bwMode="auto">
            <a:xfrm>
              <a:off x="3778027"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4" name="Freeform 879"/>
            <p:cNvSpPr>
              <a:spLocks noChangeArrowheads="1"/>
            </p:cNvSpPr>
            <p:nvPr/>
          </p:nvSpPr>
          <p:spPr bwMode="auto">
            <a:xfrm>
              <a:off x="3878039" y="3728808"/>
              <a:ext cx="106363" cy="92075"/>
            </a:xfrm>
            <a:custGeom>
              <a:avLst/>
              <a:gdLst>
                <a:gd name="T0" fmla="*/ 2147483646 w 21"/>
                <a:gd name="T1" fmla="*/ 1790127265 h 18"/>
                <a:gd name="T2" fmla="*/ 2147483646 w 21"/>
                <a:gd name="T3" fmla="*/ 2147483646 h 18"/>
                <a:gd name="T4" fmla="*/ 2147483646 w 21"/>
                <a:gd name="T5" fmla="*/ 1790127265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5" name="Freeform 880"/>
            <p:cNvSpPr>
              <a:spLocks noChangeArrowheads="1"/>
            </p:cNvSpPr>
            <p:nvPr/>
          </p:nvSpPr>
          <p:spPr bwMode="auto">
            <a:xfrm>
              <a:off x="4300314"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6" name="Freeform 881"/>
            <p:cNvSpPr>
              <a:spLocks noChangeArrowheads="1"/>
            </p:cNvSpPr>
            <p:nvPr/>
          </p:nvSpPr>
          <p:spPr bwMode="auto">
            <a:xfrm>
              <a:off x="4403502"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7" name="Freeform 882"/>
            <p:cNvSpPr>
              <a:spLocks noChangeArrowheads="1"/>
            </p:cNvSpPr>
            <p:nvPr/>
          </p:nvSpPr>
          <p:spPr bwMode="auto">
            <a:xfrm>
              <a:off x="4614639" y="3728808"/>
              <a:ext cx="101600"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2"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8" name="Freeform 883"/>
            <p:cNvSpPr>
              <a:spLocks noChangeArrowheads="1"/>
            </p:cNvSpPr>
            <p:nvPr/>
          </p:nvSpPr>
          <p:spPr bwMode="auto">
            <a:xfrm>
              <a:off x="4716239" y="3728808"/>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59" name="Freeform 885"/>
            <p:cNvSpPr>
              <a:spLocks noChangeArrowheads="1"/>
            </p:cNvSpPr>
            <p:nvPr/>
          </p:nvSpPr>
          <p:spPr bwMode="auto">
            <a:xfrm>
              <a:off x="2574702" y="37843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0" name="Freeform 886"/>
            <p:cNvSpPr>
              <a:spLocks noChangeArrowheads="1"/>
            </p:cNvSpPr>
            <p:nvPr/>
          </p:nvSpPr>
          <p:spPr bwMode="auto">
            <a:xfrm>
              <a:off x="2674714" y="3784371"/>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1" name="Freeform 887"/>
            <p:cNvSpPr>
              <a:spLocks noChangeArrowheads="1"/>
            </p:cNvSpPr>
            <p:nvPr/>
          </p:nvSpPr>
          <p:spPr bwMode="auto">
            <a:xfrm>
              <a:off x="2779489"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2" name="Freeform 888"/>
            <p:cNvSpPr>
              <a:spLocks noChangeArrowheads="1"/>
            </p:cNvSpPr>
            <p:nvPr/>
          </p:nvSpPr>
          <p:spPr bwMode="auto">
            <a:xfrm>
              <a:off x="2884264" y="37843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3" name="Freeform 889"/>
            <p:cNvSpPr>
              <a:spLocks noChangeArrowheads="1"/>
            </p:cNvSpPr>
            <p:nvPr/>
          </p:nvSpPr>
          <p:spPr bwMode="auto">
            <a:xfrm>
              <a:off x="2990627" y="37843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4" name="Freeform 890"/>
            <p:cNvSpPr>
              <a:spLocks noChangeArrowheads="1"/>
            </p:cNvSpPr>
            <p:nvPr/>
          </p:nvSpPr>
          <p:spPr bwMode="auto">
            <a:xfrm>
              <a:off x="3096989"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5" name="Freeform 891"/>
            <p:cNvSpPr>
              <a:spLocks noChangeArrowheads="1"/>
            </p:cNvSpPr>
            <p:nvPr/>
          </p:nvSpPr>
          <p:spPr bwMode="auto">
            <a:xfrm>
              <a:off x="3200177" y="37843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6" name="Freeform 892"/>
            <p:cNvSpPr>
              <a:spLocks noChangeArrowheads="1"/>
            </p:cNvSpPr>
            <p:nvPr/>
          </p:nvSpPr>
          <p:spPr bwMode="auto">
            <a:xfrm>
              <a:off x="3306539"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7" name="Freeform 893"/>
            <p:cNvSpPr>
              <a:spLocks noChangeArrowheads="1"/>
            </p:cNvSpPr>
            <p:nvPr/>
          </p:nvSpPr>
          <p:spPr bwMode="auto">
            <a:xfrm>
              <a:off x="3406552" y="3784371"/>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8" name="Freeform 894"/>
            <p:cNvSpPr>
              <a:spLocks noChangeArrowheads="1"/>
            </p:cNvSpPr>
            <p:nvPr/>
          </p:nvSpPr>
          <p:spPr bwMode="auto">
            <a:xfrm>
              <a:off x="3512914"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69" name="Freeform 895"/>
            <p:cNvSpPr>
              <a:spLocks noChangeArrowheads="1"/>
            </p:cNvSpPr>
            <p:nvPr/>
          </p:nvSpPr>
          <p:spPr bwMode="auto">
            <a:xfrm>
              <a:off x="3722464"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0" name="Freeform 896"/>
            <p:cNvSpPr>
              <a:spLocks noChangeArrowheads="1"/>
            </p:cNvSpPr>
            <p:nvPr/>
          </p:nvSpPr>
          <p:spPr bwMode="auto">
            <a:xfrm>
              <a:off x="3827239" y="37843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1" name="Freeform 897"/>
            <p:cNvSpPr>
              <a:spLocks noChangeArrowheads="1"/>
            </p:cNvSpPr>
            <p:nvPr/>
          </p:nvSpPr>
          <p:spPr bwMode="auto">
            <a:xfrm>
              <a:off x="4244752" y="3784371"/>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2" name="Freeform 898"/>
            <p:cNvSpPr>
              <a:spLocks noChangeArrowheads="1"/>
            </p:cNvSpPr>
            <p:nvPr/>
          </p:nvSpPr>
          <p:spPr bwMode="auto">
            <a:xfrm>
              <a:off x="4349527" y="37843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3" name="Freeform 899"/>
            <p:cNvSpPr>
              <a:spLocks noChangeArrowheads="1"/>
            </p:cNvSpPr>
            <p:nvPr/>
          </p:nvSpPr>
          <p:spPr bwMode="auto">
            <a:xfrm>
              <a:off x="4665439" y="37843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4" name="Freeform 900"/>
            <p:cNvSpPr>
              <a:spLocks noChangeArrowheads="1"/>
            </p:cNvSpPr>
            <p:nvPr/>
          </p:nvSpPr>
          <p:spPr bwMode="auto">
            <a:xfrm>
              <a:off x="4771802" y="37843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5" name="Freeform 903"/>
            <p:cNvSpPr>
              <a:spLocks noChangeArrowheads="1"/>
            </p:cNvSpPr>
            <p:nvPr/>
          </p:nvSpPr>
          <p:spPr bwMode="auto">
            <a:xfrm>
              <a:off x="2625502" y="3835171"/>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6" name="Freeform 904"/>
            <p:cNvSpPr>
              <a:spLocks noChangeArrowheads="1"/>
            </p:cNvSpPr>
            <p:nvPr/>
          </p:nvSpPr>
          <p:spPr bwMode="auto">
            <a:xfrm>
              <a:off x="2728689"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7" name="Freeform 905"/>
            <p:cNvSpPr>
              <a:spLocks noChangeArrowheads="1"/>
            </p:cNvSpPr>
            <p:nvPr/>
          </p:nvSpPr>
          <p:spPr bwMode="auto">
            <a:xfrm>
              <a:off x="2835052" y="3835171"/>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8" name="Freeform 906"/>
            <p:cNvSpPr>
              <a:spLocks noChangeArrowheads="1"/>
            </p:cNvSpPr>
            <p:nvPr/>
          </p:nvSpPr>
          <p:spPr bwMode="auto">
            <a:xfrm>
              <a:off x="2939827" y="3835171"/>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79" name="Freeform 907"/>
            <p:cNvSpPr>
              <a:spLocks noChangeArrowheads="1"/>
            </p:cNvSpPr>
            <p:nvPr/>
          </p:nvSpPr>
          <p:spPr bwMode="auto">
            <a:xfrm>
              <a:off x="3041427" y="3835171"/>
              <a:ext cx="103187"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0" name="Freeform 908"/>
            <p:cNvSpPr>
              <a:spLocks noChangeArrowheads="1"/>
            </p:cNvSpPr>
            <p:nvPr/>
          </p:nvSpPr>
          <p:spPr bwMode="auto">
            <a:xfrm>
              <a:off x="3144614"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1" name="Freeform 909"/>
            <p:cNvSpPr>
              <a:spLocks noChangeArrowheads="1"/>
            </p:cNvSpPr>
            <p:nvPr/>
          </p:nvSpPr>
          <p:spPr bwMode="auto">
            <a:xfrm>
              <a:off x="3250977" y="3835171"/>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2" name="Freeform 910"/>
            <p:cNvSpPr>
              <a:spLocks noChangeArrowheads="1"/>
            </p:cNvSpPr>
            <p:nvPr/>
          </p:nvSpPr>
          <p:spPr bwMode="auto">
            <a:xfrm>
              <a:off x="3355752" y="3835171"/>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3" name="Freeform 911"/>
            <p:cNvSpPr>
              <a:spLocks noChangeArrowheads="1"/>
            </p:cNvSpPr>
            <p:nvPr/>
          </p:nvSpPr>
          <p:spPr bwMode="auto">
            <a:xfrm>
              <a:off x="3462114"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4" name="Freeform 912"/>
            <p:cNvSpPr>
              <a:spLocks noChangeArrowheads="1"/>
            </p:cNvSpPr>
            <p:nvPr/>
          </p:nvSpPr>
          <p:spPr bwMode="auto">
            <a:xfrm>
              <a:off x="3576414" y="3846283"/>
              <a:ext cx="90488" cy="63500"/>
            </a:xfrm>
            <a:custGeom>
              <a:avLst/>
              <a:gdLst>
                <a:gd name="T0" fmla="*/ 2147483646 w 18"/>
                <a:gd name="T1" fmla="*/ 0 h 13"/>
                <a:gd name="T2" fmla="*/ 2147483646 w 18"/>
                <a:gd name="T3" fmla="*/ 2147483646 h 13"/>
                <a:gd name="T4" fmla="*/ 2147483646 w 18"/>
                <a:gd name="T5" fmla="*/ 0 h 13"/>
                <a:gd name="T6" fmla="*/ 0 60000 65536"/>
                <a:gd name="T7" fmla="*/ 0 60000 65536"/>
                <a:gd name="T8" fmla="*/ 0 60000 65536"/>
                <a:gd name="T9" fmla="*/ 0 w 18"/>
                <a:gd name="T10" fmla="*/ 0 h 13"/>
                <a:gd name="T11" fmla="*/ 18 w 18"/>
                <a:gd name="T12" fmla="*/ 13 h 13"/>
              </a:gdLst>
              <a:ahLst/>
              <a:cxnLst>
                <a:cxn ang="T6">
                  <a:pos x="T0" y="T1"/>
                </a:cxn>
                <a:cxn ang="T7">
                  <a:pos x="T2" y="T3"/>
                </a:cxn>
                <a:cxn ang="T8">
                  <a:pos x="T4" y="T5"/>
                </a:cxn>
              </a:cxnLst>
              <a:rect l="T9" t="T10" r="T11" b="T12"/>
              <a:pathLst>
                <a:path w="18" h="13">
                  <a:moveTo>
                    <a:pt x="8" y="0"/>
                  </a:moveTo>
                  <a:cubicBezTo>
                    <a:pt x="8" y="0"/>
                    <a:pt x="18" y="2"/>
                    <a:pt x="14" y="8"/>
                  </a:cubicBezTo>
                  <a:cubicBezTo>
                    <a:pt x="11" y="13"/>
                    <a:pt x="0" y="5"/>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5" name="Freeform 913"/>
            <p:cNvSpPr>
              <a:spLocks noChangeArrowheads="1"/>
            </p:cNvSpPr>
            <p:nvPr/>
          </p:nvSpPr>
          <p:spPr bwMode="auto">
            <a:xfrm>
              <a:off x="3671664"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6" name="Freeform 914"/>
            <p:cNvSpPr>
              <a:spLocks noChangeArrowheads="1"/>
            </p:cNvSpPr>
            <p:nvPr/>
          </p:nvSpPr>
          <p:spPr bwMode="auto">
            <a:xfrm>
              <a:off x="4300314"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7" name="Freeform 915"/>
            <p:cNvSpPr>
              <a:spLocks noChangeArrowheads="1"/>
            </p:cNvSpPr>
            <p:nvPr/>
          </p:nvSpPr>
          <p:spPr bwMode="auto">
            <a:xfrm>
              <a:off x="4716239" y="3835171"/>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8" name="Freeform 916"/>
            <p:cNvSpPr>
              <a:spLocks noChangeArrowheads="1"/>
            </p:cNvSpPr>
            <p:nvPr/>
          </p:nvSpPr>
          <p:spPr bwMode="auto">
            <a:xfrm>
              <a:off x="4821014" y="3835171"/>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89" name="Freeform 917"/>
            <p:cNvSpPr>
              <a:spLocks noChangeArrowheads="1"/>
            </p:cNvSpPr>
            <p:nvPr/>
          </p:nvSpPr>
          <p:spPr bwMode="auto">
            <a:xfrm>
              <a:off x="2574702" y="38907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0" name="Freeform 918"/>
            <p:cNvSpPr>
              <a:spLocks noChangeArrowheads="1"/>
            </p:cNvSpPr>
            <p:nvPr/>
          </p:nvSpPr>
          <p:spPr bwMode="auto">
            <a:xfrm>
              <a:off x="2674714" y="38907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1" name="Freeform 919"/>
            <p:cNvSpPr>
              <a:spLocks noChangeArrowheads="1"/>
            </p:cNvSpPr>
            <p:nvPr/>
          </p:nvSpPr>
          <p:spPr bwMode="auto">
            <a:xfrm>
              <a:off x="2779489" y="38907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2" name="Freeform 920"/>
            <p:cNvSpPr>
              <a:spLocks noChangeArrowheads="1"/>
            </p:cNvSpPr>
            <p:nvPr/>
          </p:nvSpPr>
          <p:spPr bwMode="auto">
            <a:xfrm>
              <a:off x="2884264" y="38907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3" name="Freeform 921"/>
            <p:cNvSpPr>
              <a:spLocks noChangeArrowheads="1"/>
            </p:cNvSpPr>
            <p:nvPr/>
          </p:nvSpPr>
          <p:spPr bwMode="auto">
            <a:xfrm>
              <a:off x="2990627" y="38907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4" name="Freeform 922"/>
            <p:cNvSpPr>
              <a:spLocks noChangeArrowheads="1"/>
            </p:cNvSpPr>
            <p:nvPr/>
          </p:nvSpPr>
          <p:spPr bwMode="auto">
            <a:xfrm>
              <a:off x="3096989" y="38907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5" name="Freeform 923"/>
            <p:cNvSpPr>
              <a:spLocks noChangeArrowheads="1"/>
            </p:cNvSpPr>
            <p:nvPr/>
          </p:nvSpPr>
          <p:spPr bwMode="auto">
            <a:xfrm>
              <a:off x="3200177" y="38907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6" name="Freeform 924"/>
            <p:cNvSpPr>
              <a:spLocks noChangeArrowheads="1"/>
            </p:cNvSpPr>
            <p:nvPr/>
          </p:nvSpPr>
          <p:spPr bwMode="auto">
            <a:xfrm>
              <a:off x="3306539" y="38907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7" name="Freeform 925"/>
            <p:cNvSpPr>
              <a:spLocks noChangeArrowheads="1"/>
            </p:cNvSpPr>
            <p:nvPr/>
          </p:nvSpPr>
          <p:spPr bwMode="auto">
            <a:xfrm>
              <a:off x="3406552" y="3890733"/>
              <a:ext cx="106362"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8" name="Freeform 926"/>
            <p:cNvSpPr>
              <a:spLocks noChangeArrowheads="1"/>
            </p:cNvSpPr>
            <p:nvPr/>
          </p:nvSpPr>
          <p:spPr bwMode="auto">
            <a:xfrm>
              <a:off x="3512914" y="38907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099" name="Freeform 927"/>
            <p:cNvSpPr>
              <a:spLocks noChangeArrowheads="1"/>
            </p:cNvSpPr>
            <p:nvPr/>
          </p:nvSpPr>
          <p:spPr bwMode="auto">
            <a:xfrm>
              <a:off x="3631977" y="3890733"/>
              <a:ext cx="84137" cy="65088"/>
            </a:xfrm>
            <a:custGeom>
              <a:avLst/>
              <a:gdLst>
                <a:gd name="T0" fmla="*/ 2147483646 w 17"/>
                <a:gd name="T1" fmla="*/ 1749019702 h 13"/>
                <a:gd name="T2" fmla="*/ 2147483646 w 17"/>
                <a:gd name="T3" fmla="*/ 2147483646 h 13"/>
                <a:gd name="T4" fmla="*/ 2147483646 w 17"/>
                <a:gd name="T5" fmla="*/ 1749019702 h 13"/>
                <a:gd name="T6" fmla="*/ 0 60000 65536"/>
                <a:gd name="T7" fmla="*/ 0 60000 65536"/>
                <a:gd name="T8" fmla="*/ 0 60000 65536"/>
                <a:gd name="T9" fmla="*/ 0 w 17"/>
                <a:gd name="T10" fmla="*/ 0 h 13"/>
                <a:gd name="T11" fmla="*/ 17 w 17"/>
                <a:gd name="T12" fmla="*/ 13 h 13"/>
              </a:gdLst>
              <a:ahLst/>
              <a:cxnLst>
                <a:cxn ang="T6">
                  <a:pos x="T0" y="T1"/>
                </a:cxn>
                <a:cxn ang="T7">
                  <a:pos x="T2" y="T3"/>
                </a:cxn>
                <a:cxn ang="T8">
                  <a:pos x="T4" y="T5"/>
                </a:cxn>
              </a:cxnLst>
              <a:rect l="T9" t="T10" r="T11" b="T12"/>
              <a:pathLst>
                <a:path w="17" h="13">
                  <a:moveTo>
                    <a:pt x="7" y="2"/>
                  </a:moveTo>
                  <a:cubicBezTo>
                    <a:pt x="10" y="0"/>
                    <a:pt x="17" y="8"/>
                    <a:pt x="12" y="11"/>
                  </a:cubicBezTo>
                  <a:cubicBezTo>
                    <a:pt x="9" y="13"/>
                    <a:pt x="0" y="6"/>
                    <a:pt x="7"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0" name="Freeform 928"/>
            <p:cNvSpPr>
              <a:spLocks noChangeArrowheads="1"/>
            </p:cNvSpPr>
            <p:nvPr/>
          </p:nvSpPr>
          <p:spPr bwMode="auto">
            <a:xfrm>
              <a:off x="4771802" y="38907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1" name="Freeform 931"/>
            <p:cNvSpPr>
              <a:spLocks noChangeArrowheads="1"/>
            </p:cNvSpPr>
            <p:nvPr/>
          </p:nvSpPr>
          <p:spPr bwMode="auto">
            <a:xfrm>
              <a:off x="2625502" y="3939946"/>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2" name="Freeform 932"/>
            <p:cNvSpPr>
              <a:spLocks noChangeArrowheads="1"/>
            </p:cNvSpPr>
            <p:nvPr/>
          </p:nvSpPr>
          <p:spPr bwMode="auto">
            <a:xfrm>
              <a:off x="2728689" y="3939946"/>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3" name="Freeform 933"/>
            <p:cNvSpPr>
              <a:spLocks noChangeArrowheads="1"/>
            </p:cNvSpPr>
            <p:nvPr/>
          </p:nvSpPr>
          <p:spPr bwMode="auto">
            <a:xfrm>
              <a:off x="2835052" y="3939946"/>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4" name="Freeform 934"/>
            <p:cNvSpPr>
              <a:spLocks noChangeArrowheads="1"/>
            </p:cNvSpPr>
            <p:nvPr/>
          </p:nvSpPr>
          <p:spPr bwMode="auto">
            <a:xfrm>
              <a:off x="2939827" y="3939946"/>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5" name="Freeform 935"/>
            <p:cNvSpPr>
              <a:spLocks noChangeArrowheads="1"/>
            </p:cNvSpPr>
            <p:nvPr/>
          </p:nvSpPr>
          <p:spPr bwMode="auto">
            <a:xfrm>
              <a:off x="3041427" y="3939946"/>
              <a:ext cx="103187" cy="85725"/>
            </a:xfrm>
            <a:custGeom>
              <a:avLst/>
              <a:gdLst>
                <a:gd name="T0" fmla="*/ 2147483646 w 21"/>
                <a:gd name="T1" fmla="*/ 1807451113 h 17"/>
                <a:gd name="T2" fmla="*/ 2147483646 w 21"/>
                <a:gd name="T3" fmla="*/ 2147483646 h 17"/>
                <a:gd name="T4" fmla="*/ 2147483646 w 21"/>
                <a:gd name="T5" fmla="*/ 1807451113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6" name="Freeform 936"/>
            <p:cNvSpPr>
              <a:spLocks noChangeArrowheads="1"/>
            </p:cNvSpPr>
            <p:nvPr/>
          </p:nvSpPr>
          <p:spPr bwMode="auto">
            <a:xfrm>
              <a:off x="3144614" y="3939946"/>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7" name="Freeform 937"/>
            <p:cNvSpPr>
              <a:spLocks noChangeArrowheads="1"/>
            </p:cNvSpPr>
            <p:nvPr/>
          </p:nvSpPr>
          <p:spPr bwMode="auto">
            <a:xfrm>
              <a:off x="3250977" y="3939946"/>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8" name="Freeform 938"/>
            <p:cNvSpPr>
              <a:spLocks noChangeArrowheads="1"/>
            </p:cNvSpPr>
            <p:nvPr/>
          </p:nvSpPr>
          <p:spPr bwMode="auto">
            <a:xfrm>
              <a:off x="3355752" y="3939946"/>
              <a:ext cx="101600"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09" name="Freeform 939"/>
            <p:cNvSpPr>
              <a:spLocks noChangeArrowheads="1"/>
            </p:cNvSpPr>
            <p:nvPr/>
          </p:nvSpPr>
          <p:spPr bwMode="auto">
            <a:xfrm>
              <a:off x="3462114" y="3939946"/>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0" name="Freeform 940"/>
            <p:cNvSpPr>
              <a:spLocks noChangeArrowheads="1"/>
            </p:cNvSpPr>
            <p:nvPr/>
          </p:nvSpPr>
          <p:spPr bwMode="auto">
            <a:xfrm>
              <a:off x="3568477" y="3939946"/>
              <a:ext cx="98425"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1" name="Freeform 941"/>
            <p:cNvSpPr>
              <a:spLocks noChangeArrowheads="1"/>
            </p:cNvSpPr>
            <p:nvPr/>
          </p:nvSpPr>
          <p:spPr bwMode="auto">
            <a:xfrm>
              <a:off x="3663727" y="3935183"/>
              <a:ext cx="125412" cy="90488"/>
            </a:xfrm>
            <a:custGeom>
              <a:avLst/>
              <a:gdLst>
                <a:gd name="T0" fmla="*/ 2147483646 w 25"/>
                <a:gd name="T1" fmla="*/ 2147483646 h 18"/>
                <a:gd name="T2" fmla="*/ 2147483646 w 25"/>
                <a:gd name="T3" fmla="*/ 2147483646 h 18"/>
                <a:gd name="T4" fmla="*/ 2147483646 w 25"/>
                <a:gd name="T5" fmla="*/ 2147483646 h 18"/>
                <a:gd name="T6" fmla="*/ 0 60000 65536"/>
                <a:gd name="T7" fmla="*/ 0 60000 65536"/>
                <a:gd name="T8" fmla="*/ 0 60000 65536"/>
                <a:gd name="T9" fmla="*/ 0 w 25"/>
                <a:gd name="T10" fmla="*/ 0 h 18"/>
                <a:gd name="T11" fmla="*/ 25 w 25"/>
                <a:gd name="T12" fmla="*/ 18 h 18"/>
              </a:gdLst>
              <a:ahLst/>
              <a:cxnLst>
                <a:cxn ang="T6">
                  <a:pos x="T0" y="T1"/>
                </a:cxn>
                <a:cxn ang="T7">
                  <a:pos x="T2" y="T3"/>
                </a:cxn>
                <a:cxn ang="T8">
                  <a:pos x="T4" y="T5"/>
                </a:cxn>
              </a:cxnLst>
              <a:rect l="T9" t="T10" r="T11" b="T12"/>
              <a:pathLst>
                <a:path w="25" h="18">
                  <a:moveTo>
                    <a:pt x="11" y="3"/>
                  </a:moveTo>
                  <a:cubicBezTo>
                    <a:pt x="11" y="4"/>
                    <a:pt x="17" y="0"/>
                    <a:pt x="19" y="4"/>
                  </a:cubicBezTo>
                  <a:cubicBezTo>
                    <a:pt x="25" y="18"/>
                    <a:pt x="0" y="11"/>
                    <a:pt x="1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2" name="Freeform 946"/>
            <p:cNvSpPr>
              <a:spLocks noChangeArrowheads="1"/>
            </p:cNvSpPr>
            <p:nvPr/>
          </p:nvSpPr>
          <p:spPr bwMode="auto">
            <a:xfrm>
              <a:off x="2674714" y="3990746"/>
              <a:ext cx="98425"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3" name="Freeform 947"/>
            <p:cNvSpPr>
              <a:spLocks noChangeArrowheads="1"/>
            </p:cNvSpPr>
            <p:nvPr/>
          </p:nvSpPr>
          <p:spPr bwMode="auto">
            <a:xfrm>
              <a:off x="2779489" y="3990746"/>
              <a:ext cx="100013"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4" name="Freeform 948"/>
            <p:cNvSpPr>
              <a:spLocks noChangeArrowheads="1"/>
            </p:cNvSpPr>
            <p:nvPr/>
          </p:nvSpPr>
          <p:spPr bwMode="auto">
            <a:xfrm>
              <a:off x="2890614" y="3990746"/>
              <a:ext cx="103188" cy="58737"/>
            </a:xfrm>
            <a:custGeom>
              <a:avLst/>
              <a:gdLst>
                <a:gd name="T0" fmla="*/ 2147483646 w 21"/>
                <a:gd name="T1" fmla="*/ 2085344606 h 12"/>
                <a:gd name="T2" fmla="*/ 2147483646 w 21"/>
                <a:gd name="T3" fmla="*/ 2147483646 h 12"/>
                <a:gd name="T4" fmla="*/ 2147483646 w 21"/>
                <a:gd name="T5" fmla="*/ 2085344606 h 12"/>
                <a:gd name="T6" fmla="*/ 0 60000 65536"/>
                <a:gd name="T7" fmla="*/ 0 60000 65536"/>
                <a:gd name="T8" fmla="*/ 0 60000 65536"/>
                <a:gd name="T9" fmla="*/ 0 w 21"/>
                <a:gd name="T10" fmla="*/ 0 h 12"/>
                <a:gd name="T11" fmla="*/ 21 w 21"/>
                <a:gd name="T12" fmla="*/ 12 h 12"/>
              </a:gdLst>
              <a:ahLst/>
              <a:cxnLst>
                <a:cxn ang="T6">
                  <a:pos x="T0" y="T1"/>
                </a:cxn>
                <a:cxn ang="T7">
                  <a:pos x="T2" y="T3"/>
                </a:cxn>
                <a:cxn ang="T8">
                  <a:pos x="T4" y="T5"/>
                </a:cxn>
              </a:cxnLst>
              <a:rect l="T9" t="T10" r="T11" b="T12"/>
              <a:pathLst>
                <a:path w="21" h="12">
                  <a:moveTo>
                    <a:pt x="9" y="3"/>
                  </a:moveTo>
                  <a:cubicBezTo>
                    <a:pt x="13" y="0"/>
                    <a:pt x="21" y="5"/>
                    <a:pt x="17" y="9"/>
                  </a:cubicBezTo>
                  <a:cubicBezTo>
                    <a:pt x="14" y="12"/>
                    <a:pt x="0" y="8"/>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5" name="Freeform 949"/>
            <p:cNvSpPr>
              <a:spLocks noChangeArrowheads="1"/>
            </p:cNvSpPr>
            <p:nvPr/>
          </p:nvSpPr>
          <p:spPr bwMode="auto">
            <a:xfrm>
              <a:off x="2990627" y="3990746"/>
              <a:ext cx="100012"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6" name="Freeform 950"/>
            <p:cNvSpPr>
              <a:spLocks noChangeArrowheads="1"/>
            </p:cNvSpPr>
            <p:nvPr/>
          </p:nvSpPr>
          <p:spPr bwMode="auto">
            <a:xfrm>
              <a:off x="3096989" y="3990746"/>
              <a:ext cx="100013"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7" name="Freeform 951"/>
            <p:cNvSpPr>
              <a:spLocks noChangeArrowheads="1"/>
            </p:cNvSpPr>
            <p:nvPr/>
          </p:nvSpPr>
          <p:spPr bwMode="auto">
            <a:xfrm>
              <a:off x="3200177" y="3990746"/>
              <a:ext cx="100012"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8" name="Freeform 952"/>
            <p:cNvSpPr>
              <a:spLocks noChangeArrowheads="1"/>
            </p:cNvSpPr>
            <p:nvPr/>
          </p:nvSpPr>
          <p:spPr bwMode="auto">
            <a:xfrm>
              <a:off x="3306539" y="3990746"/>
              <a:ext cx="100013"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19" name="Freeform 953"/>
            <p:cNvSpPr>
              <a:spLocks noChangeArrowheads="1"/>
            </p:cNvSpPr>
            <p:nvPr/>
          </p:nvSpPr>
          <p:spPr bwMode="auto">
            <a:xfrm>
              <a:off x="3406552" y="3990746"/>
              <a:ext cx="106362" cy="90487"/>
            </a:xfrm>
            <a:custGeom>
              <a:avLst/>
              <a:gdLst>
                <a:gd name="T0" fmla="*/ 2147483646 w 21"/>
                <a:gd name="T1" fmla="*/ 2147483646 h 18"/>
                <a:gd name="T2" fmla="*/ 2147483646 w 21"/>
                <a:gd name="T3" fmla="*/ 2147483646 h 18"/>
                <a:gd name="T4" fmla="*/ 2147483646 w 21"/>
                <a:gd name="T5" fmla="*/ 214748364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0" name="Freeform 954"/>
            <p:cNvSpPr>
              <a:spLocks noChangeArrowheads="1"/>
            </p:cNvSpPr>
            <p:nvPr/>
          </p:nvSpPr>
          <p:spPr bwMode="auto">
            <a:xfrm>
              <a:off x="3512914" y="3990746"/>
              <a:ext cx="100013"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1" name="Freeform 955"/>
            <p:cNvSpPr>
              <a:spLocks noChangeArrowheads="1"/>
            </p:cNvSpPr>
            <p:nvPr/>
          </p:nvSpPr>
          <p:spPr bwMode="auto">
            <a:xfrm>
              <a:off x="3616102" y="3990746"/>
              <a:ext cx="100012"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2" name="Freeform 956"/>
            <p:cNvSpPr>
              <a:spLocks noChangeArrowheads="1"/>
            </p:cNvSpPr>
            <p:nvPr/>
          </p:nvSpPr>
          <p:spPr bwMode="auto">
            <a:xfrm>
              <a:off x="3722464" y="3990746"/>
              <a:ext cx="100013"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3" name="Freeform 961"/>
            <p:cNvSpPr>
              <a:spLocks noChangeArrowheads="1"/>
            </p:cNvSpPr>
            <p:nvPr/>
          </p:nvSpPr>
          <p:spPr bwMode="auto">
            <a:xfrm>
              <a:off x="3041427" y="4046308"/>
              <a:ext cx="103187"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4" name="Freeform 962"/>
            <p:cNvSpPr>
              <a:spLocks noChangeArrowheads="1"/>
            </p:cNvSpPr>
            <p:nvPr/>
          </p:nvSpPr>
          <p:spPr bwMode="auto">
            <a:xfrm>
              <a:off x="3144614" y="40463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5" name="Freeform 963"/>
            <p:cNvSpPr>
              <a:spLocks noChangeArrowheads="1"/>
            </p:cNvSpPr>
            <p:nvPr/>
          </p:nvSpPr>
          <p:spPr bwMode="auto">
            <a:xfrm>
              <a:off x="3250977" y="40463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6" name="Freeform 964"/>
            <p:cNvSpPr>
              <a:spLocks noChangeArrowheads="1"/>
            </p:cNvSpPr>
            <p:nvPr/>
          </p:nvSpPr>
          <p:spPr bwMode="auto">
            <a:xfrm>
              <a:off x="3355752" y="40463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7" name="Freeform 965"/>
            <p:cNvSpPr>
              <a:spLocks noChangeArrowheads="1"/>
            </p:cNvSpPr>
            <p:nvPr/>
          </p:nvSpPr>
          <p:spPr bwMode="auto">
            <a:xfrm>
              <a:off x="3462114" y="40463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8" name="Freeform 966"/>
            <p:cNvSpPr>
              <a:spLocks noChangeArrowheads="1"/>
            </p:cNvSpPr>
            <p:nvPr/>
          </p:nvSpPr>
          <p:spPr bwMode="auto">
            <a:xfrm>
              <a:off x="3568477" y="404630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29" name="Freeform 967"/>
            <p:cNvSpPr>
              <a:spLocks noChangeArrowheads="1"/>
            </p:cNvSpPr>
            <p:nvPr/>
          </p:nvSpPr>
          <p:spPr bwMode="auto">
            <a:xfrm>
              <a:off x="3671664" y="40463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0" name="Freeform 973"/>
            <p:cNvSpPr>
              <a:spLocks noChangeArrowheads="1"/>
            </p:cNvSpPr>
            <p:nvPr/>
          </p:nvSpPr>
          <p:spPr bwMode="auto">
            <a:xfrm>
              <a:off x="3096989" y="4097108"/>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1" name="Freeform 974"/>
            <p:cNvSpPr>
              <a:spLocks noChangeArrowheads="1"/>
            </p:cNvSpPr>
            <p:nvPr/>
          </p:nvSpPr>
          <p:spPr bwMode="auto">
            <a:xfrm>
              <a:off x="3200177" y="409710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2" name="Freeform 975"/>
            <p:cNvSpPr>
              <a:spLocks noChangeArrowheads="1"/>
            </p:cNvSpPr>
            <p:nvPr/>
          </p:nvSpPr>
          <p:spPr bwMode="auto">
            <a:xfrm>
              <a:off x="3306539" y="4097108"/>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3" name="Freeform 976"/>
            <p:cNvSpPr>
              <a:spLocks noChangeArrowheads="1"/>
            </p:cNvSpPr>
            <p:nvPr/>
          </p:nvSpPr>
          <p:spPr bwMode="auto">
            <a:xfrm>
              <a:off x="3406552" y="4097108"/>
              <a:ext cx="106362"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1"/>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4" name="Freeform 977"/>
            <p:cNvSpPr>
              <a:spLocks noChangeArrowheads="1"/>
            </p:cNvSpPr>
            <p:nvPr/>
          </p:nvSpPr>
          <p:spPr bwMode="auto">
            <a:xfrm>
              <a:off x="3512914" y="4097108"/>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5" name="Freeform 978"/>
            <p:cNvSpPr>
              <a:spLocks noChangeArrowheads="1"/>
            </p:cNvSpPr>
            <p:nvPr/>
          </p:nvSpPr>
          <p:spPr bwMode="auto">
            <a:xfrm>
              <a:off x="3616102" y="409710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6" name="Freeform 979"/>
            <p:cNvSpPr>
              <a:spLocks noChangeArrowheads="1"/>
            </p:cNvSpPr>
            <p:nvPr/>
          </p:nvSpPr>
          <p:spPr bwMode="auto">
            <a:xfrm>
              <a:off x="4981352" y="409710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7" name="Freeform 986"/>
            <p:cNvSpPr>
              <a:spLocks noChangeArrowheads="1"/>
            </p:cNvSpPr>
            <p:nvPr/>
          </p:nvSpPr>
          <p:spPr bwMode="auto">
            <a:xfrm>
              <a:off x="3041427" y="4151083"/>
              <a:ext cx="103187"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8" name="Freeform 987"/>
            <p:cNvSpPr>
              <a:spLocks noChangeArrowheads="1"/>
            </p:cNvSpPr>
            <p:nvPr/>
          </p:nvSpPr>
          <p:spPr bwMode="auto">
            <a:xfrm>
              <a:off x="3144614" y="41510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39" name="Freeform 988"/>
            <p:cNvSpPr>
              <a:spLocks noChangeArrowheads="1"/>
            </p:cNvSpPr>
            <p:nvPr/>
          </p:nvSpPr>
          <p:spPr bwMode="auto">
            <a:xfrm>
              <a:off x="3250977" y="41510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0" name="Freeform 989"/>
            <p:cNvSpPr>
              <a:spLocks noChangeArrowheads="1"/>
            </p:cNvSpPr>
            <p:nvPr/>
          </p:nvSpPr>
          <p:spPr bwMode="auto">
            <a:xfrm>
              <a:off x="3355752" y="41510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1" name="Freeform 990"/>
            <p:cNvSpPr>
              <a:spLocks noChangeArrowheads="1"/>
            </p:cNvSpPr>
            <p:nvPr/>
          </p:nvSpPr>
          <p:spPr bwMode="auto">
            <a:xfrm>
              <a:off x="3568477" y="4151083"/>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2" name="Freeform 991"/>
            <p:cNvSpPr>
              <a:spLocks noChangeArrowheads="1"/>
            </p:cNvSpPr>
            <p:nvPr/>
          </p:nvSpPr>
          <p:spPr bwMode="auto">
            <a:xfrm>
              <a:off x="4925789" y="41510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3" name="Freeform 999"/>
            <p:cNvSpPr>
              <a:spLocks noChangeArrowheads="1"/>
            </p:cNvSpPr>
            <p:nvPr/>
          </p:nvSpPr>
          <p:spPr bwMode="auto">
            <a:xfrm>
              <a:off x="3096989" y="4200296"/>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4" name="Freeform 1000"/>
            <p:cNvSpPr>
              <a:spLocks noChangeArrowheads="1"/>
            </p:cNvSpPr>
            <p:nvPr/>
          </p:nvSpPr>
          <p:spPr bwMode="auto">
            <a:xfrm>
              <a:off x="3200177" y="4200296"/>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5" name="Freeform 1001"/>
            <p:cNvSpPr>
              <a:spLocks noChangeArrowheads="1"/>
            </p:cNvSpPr>
            <p:nvPr/>
          </p:nvSpPr>
          <p:spPr bwMode="auto">
            <a:xfrm>
              <a:off x="3306539" y="4200296"/>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6" name="Freeform 1002"/>
            <p:cNvSpPr>
              <a:spLocks noChangeArrowheads="1"/>
            </p:cNvSpPr>
            <p:nvPr/>
          </p:nvSpPr>
          <p:spPr bwMode="auto">
            <a:xfrm>
              <a:off x="3406552" y="4200296"/>
              <a:ext cx="106362" cy="92075"/>
            </a:xfrm>
            <a:custGeom>
              <a:avLst/>
              <a:gdLst>
                <a:gd name="T0" fmla="*/ 2147483646 w 21"/>
                <a:gd name="T1" fmla="*/ 1790127265 h 18"/>
                <a:gd name="T2" fmla="*/ 2147483646 w 21"/>
                <a:gd name="T3" fmla="*/ 2147483646 h 18"/>
                <a:gd name="T4" fmla="*/ 2147483646 w 21"/>
                <a:gd name="T5" fmla="*/ 1790127265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7" name="Freeform 1003"/>
            <p:cNvSpPr>
              <a:spLocks noChangeArrowheads="1"/>
            </p:cNvSpPr>
            <p:nvPr/>
          </p:nvSpPr>
          <p:spPr bwMode="auto">
            <a:xfrm>
              <a:off x="3512914" y="4200296"/>
              <a:ext cx="100013"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8" name="Freeform 1004"/>
            <p:cNvSpPr>
              <a:spLocks noChangeArrowheads="1"/>
            </p:cNvSpPr>
            <p:nvPr/>
          </p:nvSpPr>
          <p:spPr bwMode="auto">
            <a:xfrm>
              <a:off x="4786089" y="4192358"/>
              <a:ext cx="85725" cy="69850"/>
            </a:xfrm>
            <a:custGeom>
              <a:avLst/>
              <a:gdLst>
                <a:gd name="T0" fmla="*/ 2147483646 w 17"/>
                <a:gd name="T1" fmla="*/ 2147483646 h 14"/>
                <a:gd name="T2" fmla="*/ 2147483646 w 17"/>
                <a:gd name="T3" fmla="*/ 2147483646 h 14"/>
                <a:gd name="T4" fmla="*/ 2147483646 w 17"/>
                <a:gd name="T5" fmla="*/ 2147483646 h 14"/>
                <a:gd name="T6" fmla="*/ 0 60000 65536"/>
                <a:gd name="T7" fmla="*/ 0 60000 65536"/>
                <a:gd name="T8" fmla="*/ 0 60000 65536"/>
                <a:gd name="T9" fmla="*/ 0 w 17"/>
                <a:gd name="T10" fmla="*/ 0 h 14"/>
                <a:gd name="T11" fmla="*/ 17 w 17"/>
                <a:gd name="T12" fmla="*/ 14 h 14"/>
              </a:gdLst>
              <a:ahLst/>
              <a:cxnLst>
                <a:cxn ang="T6">
                  <a:pos x="T0" y="T1"/>
                </a:cxn>
                <a:cxn ang="T7">
                  <a:pos x="T2" y="T3"/>
                </a:cxn>
                <a:cxn ang="T8">
                  <a:pos x="T4" y="T5"/>
                </a:cxn>
              </a:cxnLst>
              <a:rect l="T9" t="T10" r="T11" b="T12"/>
              <a:pathLst>
                <a:path w="17" h="14">
                  <a:moveTo>
                    <a:pt x="7" y="4"/>
                  </a:moveTo>
                  <a:cubicBezTo>
                    <a:pt x="13" y="0"/>
                    <a:pt x="17" y="10"/>
                    <a:pt x="13" y="12"/>
                  </a:cubicBezTo>
                  <a:cubicBezTo>
                    <a:pt x="10" y="14"/>
                    <a:pt x="0" y="8"/>
                    <a:pt x="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49" name="Freeform 1005"/>
            <p:cNvSpPr>
              <a:spLocks noChangeArrowheads="1"/>
            </p:cNvSpPr>
            <p:nvPr/>
          </p:nvSpPr>
          <p:spPr bwMode="auto">
            <a:xfrm>
              <a:off x="5427439" y="4186008"/>
              <a:ext cx="69850" cy="76200"/>
            </a:xfrm>
            <a:custGeom>
              <a:avLst/>
              <a:gdLst>
                <a:gd name="T0" fmla="*/ 2147483646 w 14"/>
                <a:gd name="T1" fmla="*/ 2147483646 h 15"/>
                <a:gd name="T2" fmla="*/ 2147483646 w 14"/>
                <a:gd name="T3" fmla="*/ 2147483646 h 15"/>
                <a:gd name="T4" fmla="*/ 2147483646 w 14"/>
                <a:gd name="T5" fmla="*/ 2147483646 h 15"/>
                <a:gd name="T6" fmla="*/ 0 60000 65536"/>
                <a:gd name="T7" fmla="*/ 0 60000 65536"/>
                <a:gd name="T8" fmla="*/ 0 60000 65536"/>
                <a:gd name="T9" fmla="*/ 0 w 14"/>
                <a:gd name="T10" fmla="*/ 0 h 15"/>
                <a:gd name="T11" fmla="*/ 14 w 14"/>
                <a:gd name="T12" fmla="*/ 15 h 15"/>
              </a:gdLst>
              <a:ahLst/>
              <a:cxnLst>
                <a:cxn ang="T6">
                  <a:pos x="T0" y="T1"/>
                </a:cxn>
                <a:cxn ang="T7">
                  <a:pos x="T2" y="T3"/>
                </a:cxn>
                <a:cxn ang="T8">
                  <a:pos x="T4" y="T5"/>
                </a:cxn>
              </a:cxnLst>
              <a:rect l="T9" t="T10" r="T11" b="T12"/>
              <a:pathLst>
                <a:path w="14" h="15">
                  <a:moveTo>
                    <a:pt x="4" y="5"/>
                  </a:moveTo>
                  <a:cubicBezTo>
                    <a:pt x="12" y="0"/>
                    <a:pt x="14" y="13"/>
                    <a:pt x="8" y="14"/>
                  </a:cubicBezTo>
                  <a:cubicBezTo>
                    <a:pt x="2" y="15"/>
                    <a:pt x="0" y="8"/>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0" name="Freeform 1006"/>
            <p:cNvSpPr>
              <a:spLocks noChangeArrowheads="1"/>
            </p:cNvSpPr>
            <p:nvPr/>
          </p:nvSpPr>
          <p:spPr bwMode="auto">
            <a:xfrm>
              <a:off x="5508402" y="4211408"/>
              <a:ext cx="84137" cy="80963"/>
            </a:xfrm>
            <a:custGeom>
              <a:avLst/>
              <a:gdLst>
                <a:gd name="T0" fmla="*/ 2147483646 w 17"/>
                <a:gd name="T1" fmla="*/ 0 h 16"/>
                <a:gd name="T2" fmla="*/ 2147483646 w 17"/>
                <a:gd name="T3" fmla="*/ 2147483646 h 16"/>
                <a:gd name="T4" fmla="*/ 2147483646 w 17"/>
                <a:gd name="T5" fmla="*/ 0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9" y="0"/>
                  </a:moveTo>
                  <a:cubicBezTo>
                    <a:pt x="9" y="0"/>
                    <a:pt x="16" y="0"/>
                    <a:pt x="17" y="4"/>
                  </a:cubicBezTo>
                  <a:cubicBezTo>
                    <a:pt x="17" y="16"/>
                    <a:pt x="0" y="6"/>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1" name="Freeform 1016"/>
            <p:cNvSpPr>
              <a:spLocks noChangeArrowheads="1"/>
            </p:cNvSpPr>
            <p:nvPr/>
          </p:nvSpPr>
          <p:spPr bwMode="auto">
            <a:xfrm>
              <a:off x="3144614" y="42558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2" name="Freeform 1017"/>
            <p:cNvSpPr>
              <a:spLocks noChangeArrowheads="1"/>
            </p:cNvSpPr>
            <p:nvPr/>
          </p:nvSpPr>
          <p:spPr bwMode="auto">
            <a:xfrm>
              <a:off x="3250977" y="42558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3" name="Freeform 1018"/>
            <p:cNvSpPr>
              <a:spLocks noChangeArrowheads="1"/>
            </p:cNvSpPr>
            <p:nvPr/>
          </p:nvSpPr>
          <p:spPr bwMode="auto">
            <a:xfrm>
              <a:off x="3355752" y="42558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4" name="Freeform 1019"/>
            <p:cNvSpPr>
              <a:spLocks noChangeArrowheads="1"/>
            </p:cNvSpPr>
            <p:nvPr/>
          </p:nvSpPr>
          <p:spPr bwMode="auto">
            <a:xfrm>
              <a:off x="3462114" y="42558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5" name="Freeform 1020"/>
            <p:cNvSpPr>
              <a:spLocks noChangeArrowheads="1"/>
            </p:cNvSpPr>
            <p:nvPr/>
          </p:nvSpPr>
          <p:spPr bwMode="auto">
            <a:xfrm>
              <a:off x="5446489" y="4255858"/>
              <a:ext cx="106363"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6" name="Freeform 1028"/>
            <p:cNvSpPr>
              <a:spLocks noChangeArrowheads="1"/>
            </p:cNvSpPr>
            <p:nvPr/>
          </p:nvSpPr>
          <p:spPr bwMode="auto">
            <a:xfrm>
              <a:off x="3135089" y="4281258"/>
              <a:ext cx="71438" cy="106363"/>
            </a:xfrm>
            <a:custGeom>
              <a:avLst/>
              <a:gdLst>
                <a:gd name="T0" fmla="*/ 1841722667 w 14"/>
                <a:gd name="T1" fmla="*/ 2147483646 h 21"/>
                <a:gd name="T2" fmla="*/ 2147483646 w 14"/>
                <a:gd name="T3" fmla="*/ 2147483646 h 21"/>
                <a:gd name="T4" fmla="*/ 1841722667 w 14"/>
                <a:gd name="T5" fmla="*/ 2147483646 h 21"/>
                <a:gd name="T6" fmla="*/ 0 60000 65536"/>
                <a:gd name="T7" fmla="*/ 0 60000 65536"/>
                <a:gd name="T8" fmla="*/ 0 60000 65536"/>
                <a:gd name="T9" fmla="*/ 0 w 14"/>
                <a:gd name="T10" fmla="*/ 0 h 21"/>
                <a:gd name="T11" fmla="*/ 14 w 14"/>
                <a:gd name="T12" fmla="*/ 21 h 21"/>
              </a:gdLst>
              <a:ahLst/>
              <a:cxnLst>
                <a:cxn ang="T6">
                  <a:pos x="T0" y="T1"/>
                </a:cxn>
                <a:cxn ang="T7">
                  <a:pos x="T2" y="T3"/>
                </a:cxn>
                <a:cxn ang="T8">
                  <a:pos x="T4" y="T5"/>
                </a:cxn>
              </a:cxnLst>
              <a:rect l="T9" t="T10" r="T11" b="T12"/>
              <a:pathLst>
                <a:path w="14" h="21">
                  <a:moveTo>
                    <a:pt x="2" y="7"/>
                  </a:moveTo>
                  <a:cubicBezTo>
                    <a:pt x="9" y="0"/>
                    <a:pt x="14" y="21"/>
                    <a:pt x="3" y="16"/>
                  </a:cubicBezTo>
                  <a:cubicBezTo>
                    <a:pt x="0" y="15"/>
                    <a:pt x="1" y="8"/>
                    <a:pt x="2"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7" name="Freeform 1029"/>
            <p:cNvSpPr>
              <a:spLocks noChangeArrowheads="1"/>
            </p:cNvSpPr>
            <p:nvPr/>
          </p:nvSpPr>
          <p:spPr bwMode="auto">
            <a:xfrm>
              <a:off x="3200177" y="43066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8" name="Freeform 1030"/>
            <p:cNvSpPr>
              <a:spLocks noChangeArrowheads="1"/>
            </p:cNvSpPr>
            <p:nvPr/>
          </p:nvSpPr>
          <p:spPr bwMode="auto">
            <a:xfrm>
              <a:off x="3306539" y="43066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59" name="Freeform 1031"/>
            <p:cNvSpPr>
              <a:spLocks noChangeArrowheads="1"/>
            </p:cNvSpPr>
            <p:nvPr/>
          </p:nvSpPr>
          <p:spPr bwMode="auto">
            <a:xfrm>
              <a:off x="3406552" y="4306658"/>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0" name="Freeform 1032"/>
            <p:cNvSpPr>
              <a:spLocks noChangeArrowheads="1"/>
            </p:cNvSpPr>
            <p:nvPr/>
          </p:nvSpPr>
          <p:spPr bwMode="auto">
            <a:xfrm>
              <a:off x="3512914" y="43066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1" name="Freeform 1040"/>
            <p:cNvSpPr>
              <a:spLocks noChangeArrowheads="1"/>
            </p:cNvSpPr>
            <p:nvPr/>
          </p:nvSpPr>
          <p:spPr bwMode="auto">
            <a:xfrm>
              <a:off x="3144614" y="43622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2" name="Freeform 1041"/>
            <p:cNvSpPr>
              <a:spLocks noChangeArrowheads="1"/>
            </p:cNvSpPr>
            <p:nvPr/>
          </p:nvSpPr>
          <p:spPr bwMode="auto">
            <a:xfrm>
              <a:off x="3250977" y="43622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3" name="Freeform 1042"/>
            <p:cNvSpPr>
              <a:spLocks noChangeArrowheads="1"/>
            </p:cNvSpPr>
            <p:nvPr/>
          </p:nvSpPr>
          <p:spPr bwMode="auto">
            <a:xfrm>
              <a:off x="3355752" y="43622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4" name="Freeform 1043"/>
            <p:cNvSpPr>
              <a:spLocks noChangeArrowheads="1"/>
            </p:cNvSpPr>
            <p:nvPr/>
          </p:nvSpPr>
          <p:spPr bwMode="auto">
            <a:xfrm>
              <a:off x="3462114" y="43622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5" name="Freeform 1044"/>
            <p:cNvSpPr>
              <a:spLocks noChangeArrowheads="1"/>
            </p:cNvSpPr>
            <p:nvPr/>
          </p:nvSpPr>
          <p:spPr bwMode="auto">
            <a:xfrm>
              <a:off x="3568477" y="43622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6" name="Freeform 1045"/>
            <p:cNvSpPr>
              <a:spLocks noChangeArrowheads="1"/>
            </p:cNvSpPr>
            <p:nvPr/>
          </p:nvSpPr>
          <p:spPr bwMode="auto">
            <a:xfrm>
              <a:off x="5352827" y="4365396"/>
              <a:ext cx="104775" cy="71437"/>
            </a:xfrm>
            <a:custGeom>
              <a:avLst/>
              <a:gdLst>
                <a:gd name="T0" fmla="*/ 2147483646 w 21"/>
                <a:gd name="T1" fmla="*/ 1685362115 h 14"/>
                <a:gd name="T2" fmla="*/ 2147483646 w 21"/>
                <a:gd name="T3" fmla="*/ 2147483646 h 14"/>
                <a:gd name="T4" fmla="*/ 2147483646 w 21"/>
                <a:gd name="T5" fmla="*/ 1685362115 h 14"/>
                <a:gd name="T6" fmla="*/ 0 60000 65536"/>
                <a:gd name="T7" fmla="*/ 0 60000 65536"/>
                <a:gd name="T8" fmla="*/ 0 60000 65536"/>
                <a:gd name="T9" fmla="*/ 0 w 21"/>
                <a:gd name="T10" fmla="*/ 0 h 14"/>
                <a:gd name="T11" fmla="*/ 21 w 21"/>
                <a:gd name="T12" fmla="*/ 14 h 14"/>
              </a:gdLst>
              <a:ahLst/>
              <a:cxnLst>
                <a:cxn ang="T6">
                  <a:pos x="T0" y="T1"/>
                </a:cxn>
                <a:cxn ang="T7">
                  <a:pos x="T2" y="T3"/>
                </a:cxn>
                <a:cxn ang="T8">
                  <a:pos x="T4" y="T5"/>
                </a:cxn>
              </a:cxnLst>
              <a:rect l="T9" t="T10" r="T11" b="T12"/>
              <a:pathLst>
                <a:path w="21" h="14">
                  <a:moveTo>
                    <a:pt x="7" y="2"/>
                  </a:moveTo>
                  <a:cubicBezTo>
                    <a:pt x="9" y="0"/>
                    <a:pt x="15" y="0"/>
                    <a:pt x="16" y="3"/>
                  </a:cubicBezTo>
                  <a:cubicBezTo>
                    <a:pt x="21" y="14"/>
                    <a:pt x="0" y="9"/>
                    <a:pt x="7"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7" name="Freeform 1052"/>
            <p:cNvSpPr>
              <a:spLocks noChangeArrowheads="1"/>
            </p:cNvSpPr>
            <p:nvPr/>
          </p:nvSpPr>
          <p:spPr bwMode="auto">
            <a:xfrm>
              <a:off x="3096989" y="44130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8" name="Freeform 1053"/>
            <p:cNvSpPr>
              <a:spLocks noChangeArrowheads="1"/>
            </p:cNvSpPr>
            <p:nvPr/>
          </p:nvSpPr>
          <p:spPr bwMode="auto">
            <a:xfrm>
              <a:off x="3200177" y="44130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69" name="Freeform 1054"/>
            <p:cNvSpPr>
              <a:spLocks noChangeArrowheads="1"/>
            </p:cNvSpPr>
            <p:nvPr/>
          </p:nvSpPr>
          <p:spPr bwMode="auto">
            <a:xfrm>
              <a:off x="3306539" y="44130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0" name="Freeform 1055"/>
            <p:cNvSpPr>
              <a:spLocks noChangeArrowheads="1"/>
            </p:cNvSpPr>
            <p:nvPr/>
          </p:nvSpPr>
          <p:spPr bwMode="auto">
            <a:xfrm>
              <a:off x="3406552" y="4413021"/>
              <a:ext cx="106362"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1" name="Freeform 1056"/>
            <p:cNvSpPr>
              <a:spLocks noChangeArrowheads="1"/>
            </p:cNvSpPr>
            <p:nvPr/>
          </p:nvSpPr>
          <p:spPr bwMode="auto">
            <a:xfrm>
              <a:off x="3512914" y="44130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2" name="Freeform 1057"/>
            <p:cNvSpPr>
              <a:spLocks noChangeArrowheads="1"/>
            </p:cNvSpPr>
            <p:nvPr/>
          </p:nvSpPr>
          <p:spPr bwMode="auto">
            <a:xfrm>
              <a:off x="3752627" y="4406671"/>
              <a:ext cx="90487" cy="106362"/>
            </a:xfrm>
            <a:custGeom>
              <a:avLst/>
              <a:gdLst>
                <a:gd name="T0" fmla="*/ 2147483646 w 18"/>
                <a:gd name="T1" fmla="*/ 2147483646 h 21"/>
                <a:gd name="T2" fmla="*/ 739404466 w 18"/>
                <a:gd name="T3" fmla="*/ 2147483646 h 21"/>
                <a:gd name="T4" fmla="*/ 2147483646 w 18"/>
                <a:gd name="T5" fmla="*/ 2147483646 h 21"/>
                <a:gd name="T6" fmla="*/ 0 60000 65536"/>
                <a:gd name="T7" fmla="*/ 0 60000 65536"/>
                <a:gd name="T8" fmla="*/ 0 60000 65536"/>
                <a:gd name="T9" fmla="*/ 0 w 18"/>
                <a:gd name="T10" fmla="*/ 0 h 21"/>
                <a:gd name="T11" fmla="*/ 18 w 18"/>
                <a:gd name="T12" fmla="*/ 21 h 21"/>
              </a:gdLst>
              <a:ahLst/>
              <a:cxnLst>
                <a:cxn ang="T6">
                  <a:pos x="T0" y="T1"/>
                </a:cxn>
                <a:cxn ang="T7">
                  <a:pos x="T2" y="T3"/>
                </a:cxn>
                <a:cxn ang="T8">
                  <a:pos x="T4" y="T5"/>
                </a:cxn>
              </a:cxnLst>
              <a:rect l="T9" t="T10" r="T11" b="T12"/>
              <a:pathLst>
                <a:path w="18" h="21">
                  <a:moveTo>
                    <a:pt x="7" y="3"/>
                  </a:moveTo>
                  <a:cubicBezTo>
                    <a:pt x="18" y="0"/>
                    <a:pt x="6" y="21"/>
                    <a:pt x="1" y="10"/>
                  </a:cubicBezTo>
                  <a:cubicBezTo>
                    <a:pt x="0" y="5"/>
                    <a:pt x="3" y="4"/>
                    <a:pt x="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3" name="Freeform 1058"/>
            <p:cNvSpPr>
              <a:spLocks noChangeArrowheads="1"/>
            </p:cNvSpPr>
            <p:nvPr/>
          </p:nvSpPr>
          <p:spPr bwMode="auto">
            <a:xfrm>
              <a:off x="5187727" y="4413021"/>
              <a:ext cx="88900" cy="88900"/>
            </a:xfrm>
            <a:custGeom>
              <a:avLst/>
              <a:gdLst>
                <a:gd name="T0" fmla="*/ 2147483646 w 18"/>
                <a:gd name="T1" fmla="*/ 1590351856 h 18"/>
                <a:gd name="T2" fmla="*/ 2147483646 w 18"/>
                <a:gd name="T3" fmla="*/ 2147483646 h 18"/>
                <a:gd name="T4" fmla="*/ 2147483646 w 18"/>
                <a:gd name="T5" fmla="*/ 1590351856 h 18"/>
                <a:gd name="T6" fmla="*/ 0 60000 65536"/>
                <a:gd name="T7" fmla="*/ 0 60000 65536"/>
                <a:gd name="T8" fmla="*/ 0 60000 65536"/>
                <a:gd name="T9" fmla="*/ 0 w 18"/>
                <a:gd name="T10" fmla="*/ 0 h 18"/>
                <a:gd name="T11" fmla="*/ 18 w 18"/>
                <a:gd name="T12" fmla="*/ 18 h 18"/>
              </a:gdLst>
              <a:ahLst/>
              <a:cxnLst>
                <a:cxn ang="T6">
                  <a:pos x="T0" y="T1"/>
                </a:cxn>
                <a:cxn ang="T7">
                  <a:pos x="T2" y="T3"/>
                </a:cxn>
                <a:cxn ang="T8">
                  <a:pos x="T4" y="T5"/>
                </a:cxn>
              </a:cxnLst>
              <a:rect l="T9" t="T10" r="T11" b="T12"/>
              <a:pathLst>
                <a:path w="18" h="18">
                  <a:moveTo>
                    <a:pt x="11" y="2"/>
                  </a:moveTo>
                  <a:cubicBezTo>
                    <a:pt x="14" y="1"/>
                    <a:pt x="18" y="0"/>
                    <a:pt x="18" y="6"/>
                  </a:cubicBezTo>
                  <a:cubicBezTo>
                    <a:pt x="17" y="18"/>
                    <a:pt x="0" y="7"/>
                    <a:pt x="11"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4" name="Freeform 1059"/>
            <p:cNvSpPr>
              <a:spLocks noChangeArrowheads="1"/>
            </p:cNvSpPr>
            <p:nvPr/>
          </p:nvSpPr>
          <p:spPr bwMode="auto">
            <a:xfrm>
              <a:off x="5292502" y="44130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5" name="Freeform 1060"/>
            <p:cNvSpPr>
              <a:spLocks noChangeArrowheads="1"/>
            </p:cNvSpPr>
            <p:nvPr/>
          </p:nvSpPr>
          <p:spPr bwMode="auto">
            <a:xfrm>
              <a:off x="5502052" y="44130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6" name="Freeform 1067"/>
            <p:cNvSpPr>
              <a:spLocks noChangeArrowheads="1"/>
            </p:cNvSpPr>
            <p:nvPr/>
          </p:nvSpPr>
          <p:spPr bwMode="auto">
            <a:xfrm>
              <a:off x="3144614" y="4462233"/>
              <a:ext cx="100013"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7" name="Freeform 1068"/>
            <p:cNvSpPr>
              <a:spLocks noChangeArrowheads="1"/>
            </p:cNvSpPr>
            <p:nvPr/>
          </p:nvSpPr>
          <p:spPr bwMode="auto">
            <a:xfrm>
              <a:off x="3250977" y="4462233"/>
              <a:ext cx="100012"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8" name="Freeform 1069"/>
            <p:cNvSpPr>
              <a:spLocks noChangeArrowheads="1"/>
            </p:cNvSpPr>
            <p:nvPr/>
          </p:nvSpPr>
          <p:spPr bwMode="auto">
            <a:xfrm>
              <a:off x="3355752" y="4462233"/>
              <a:ext cx="101600"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79" name="Freeform 1070"/>
            <p:cNvSpPr>
              <a:spLocks noChangeArrowheads="1"/>
            </p:cNvSpPr>
            <p:nvPr/>
          </p:nvSpPr>
          <p:spPr bwMode="auto">
            <a:xfrm>
              <a:off x="3462114" y="4462233"/>
              <a:ext cx="100013"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0" name="Freeform 1071"/>
            <p:cNvSpPr>
              <a:spLocks noChangeArrowheads="1"/>
            </p:cNvSpPr>
            <p:nvPr/>
          </p:nvSpPr>
          <p:spPr bwMode="auto">
            <a:xfrm>
              <a:off x="5136927" y="4462233"/>
              <a:ext cx="100012"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1" name="Freeform 1072"/>
            <p:cNvSpPr>
              <a:spLocks noChangeArrowheads="1"/>
            </p:cNvSpPr>
            <p:nvPr/>
          </p:nvSpPr>
          <p:spPr bwMode="auto">
            <a:xfrm>
              <a:off x="5243289" y="4462233"/>
              <a:ext cx="100013"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2" name="Freeform 1073"/>
            <p:cNvSpPr>
              <a:spLocks noChangeArrowheads="1"/>
            </p:cNvSpPr>
            <p:nvPr/>
          </p:nvSpPr>
          <p:spPr bwMode="auto">
            <a:xfrm>
              <a:off x="5346477" y="4462233"/>
              <a:ext cx="100012"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3" name="Freeform 1074"/>
            <p:cNvSpPr>
              <a:spLocks noChangeArrowheads="1"/>
            </p:cNvSpPr>
            <p:nvPr/>
          </p:nvSpPr>
          <p:spPr bwMode="auto">
            <a:xfrm>
              <a:off x="5441727" y="4468583"/>
              <a:ext cx="111125" cy="77788"/>
            </a:xfrm>
            <a:custGeom>
              <a:avLst/>
              <a:gdLst>
                <a:gd name="T0" fmla="*/ 2147483646 w 22"/>
                <a:gd name="T1" fmla="*/ 1551510831 h 16"/>
                <a:gd name="T2" fmla="*/ 2147483646 w 22"/>
                <a:gd name="T3" fmla="*/ 2147483646 h 16"/>
                <a:gd name="T4" fmla="*/ 2147483646 w 22"/>
                <a:gd name="T5" fmla="*/ 1551510831 h 16"/>
                <a:gd name="T6" fmla="*/ 0 60000 65536"/>
                <a:gd name="T7" fmla="*/ 0 60000 65536"/>
                <a:gd name="T8" fmla="*/ 0 60000 65536"/>
                <a:gd name="T9" fmla="*/ 0 w 22"/>
                <a:gd name="T10" fmla="*/ 0 h 16"/>
                <a:gd name="T11" fmla="*/ 22 w 22"/>
                <a:gd name="T12" fmla="*/ 16 h 16"/>
              </a:gdLst>
              <a:ahLst/>
              <a:cxnLst>
                <a:cxn ang="T6">
                  <a:pos x="T0" y="T1"/>
                </a:cxn>
                <a:cxn ang="T7">
                  <a:pos x="T2" y="T3"/>
                </a:cxn>
                <a:cxn ang="T8">
                  <a:pos x="T4" y="T5"/>
                </a:cxn>
              </a:cxnLst>
              <a:rect l="T9" t="T10" r="T11" b="T12"/>
              <a:pathLst>
                <a:path w="22" h="16">
                  <a:moveTo>
                    <a:pt x="14" y="2"/>
                  </a:moveTo>
                  <a:cubicBezTo>
                    <a:pt x="14" y="2"/>
                    <a:pt x="22" y="0"/>
                    <a:pt x="19" y="8"/>
                  </a:cubicBezTo>
                  <a:cubicBezTo>
                    <a:pt x="16" y="16"/>
                    <a:pt x="0" y="4"/>
                    <a:pt x="14"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4" name="Freeform 1080"/>
            <p:cNvSpPr>
              <a:spLocks noChangeArrowheads="1"/>
            </p:cNvSpPr>
            <p:nvPr/>
          </p:nvSpPr>
          <p:spPr bwMode="auto">
            <a:xfrm>
              <a:off x="3119214" y="4497158"/>
              <a:ext cx="80963" cy="85725"/>
            </a:xfrm>
            <a:custGeom>
              <a:avLst/>
              <a:gdLst>
                <a:gd name="T0" fmla="*/ 2147483646 w 16"/>
                <a:gd name="T1" fmla="*/ 2147483646 h 17"/>
                <a:gd name="T2" fmla="*/ 2147483646 w 16"/>
                <a:gd name="T3" fmla="*/ 2147483646 h 17"/>
                <a:gd name="T4" fmla="*/ 2147483646 w 16"/>
                <a:gd name="T5" fmla="*/ 2147483646 h 17"/>
                <a:gd name="T6" fmla="*/ 0 60000 65536"/>
                <a:gd name="T7" fmla="*/ 0 60000 65536"/>
                <a:gd name="T8" fmla="*/ 0 60000 65536"/>
                <a:gd name="T9" fmla="*/ 0 w 16"/>
                <a:gd name="T10" fmla="*/ 0 h 17"/>
                <a:gd name="T11" fmla="*/ 16 w 16"/>
                <a:gd name="T12" fmla="*/ 17 h 17"/>
              </a:gdLst>
              <a:ahLst/>
              <a:cxnLst>
                <a:cxn ang="T6">
                  <a:pos x="T0" y="T1"/>
                </a:cxn>
                <a:cxn ang="T7">
                  <a:pos x="T2" y="T3"/>
                </a:cxn>
                <a:cxn ang="T8">
                  <a:pos x="T4" y="T5"/>
                </a:cxn>
              </a:cxnLst>
              <a:rect l="T9" t="T10" r="T11" b="T12"/>
              <a:pathLst>
                <a:path w="16" h="17">
                  <a:moveTo>
                    <a:pt x="5" y="6"/>
                  </a:moveTo>
                  <a:cubicBezTo>
                    <a:pt x="11" y="0"/>
                    <a:pt x="16" y="13"/>
                    <a:pt x="10" y="15"/>
                  </a:cubicBezTo>
                  <a:cubicBezTo>
                    <a:pt x="5" y="17"/>
                    <a:pt x="0" y="10"/>
                    <a:pt x="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5" name="Freeform 1081"/>
            <p:cNvSpPr>
              <a:spLocks noChangeArrowheads="1"/>
            </p:cNvSpPr>
            <p:nvPr/>
          </p:nvSpPr>
          <p:spPr bwMode="auto">
            <a:xfrm>
              <a:off x="3200177" y="45162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6" name="Freeform 1082"/>
            <p:cNvSpPr>
              <a:spLocks noChangeArrowheads="1"/>
            </p:cNvSpPr>
            <p:nvPr/>
          </p:nvSpPr>
          <p:spPr bwMode="auto">
            <a:xfrm>
              <a:off x="3306539" y="45162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7" name="Freeform 1083"/>
            <p:cNvSpPr>
              <a:spLocks noChangeArrowheads="1"/>
            </p:cNvSpPr>
            <p:nvPr/>
          </p:nvSpPr>
          <p:spPr bwMode="auto">
            <a:xfrm>
              <a:off x="3406552" y="4516208"/>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8" name="Freeform 1084"/>
            <p:cNvSpPr>
              <a:spLocks noChangeArrowheads="1"/>
            </p:cNvSpPr>
            <p:nvPr/>
          </p:nvSpPr>
          <p:spPr bwMode="auto">
            <a:xfrm>
              <a:off x="3738339" y="4501921"/>
              <a:ext cx="79375" cy="85725"/>
            </a:xfrm>
            <a:custGeom>
              <a:avLst/>
              <a:gdLst>
                <a:gd name="T0" fmla="*/ 2147483646 w 16"/>
                <a:gd name="T1" fmla="*/ 2147483646 h 17"/>
                <a:gd name="T2" fmla="*/ 2147483646 w 16"/>
                <a:gd name="T3" fmla="*/ 2147483646 h 17"/>
                <a:gd name="T4" fmla="*/ 2147483646 w 16"/>
                <a:gd name="T5" fmla="*/ 2147483646 h 17"/>
                <a:gd name="T6" fmla="*/ 0 60000 65536"/>
                <a:gd name="T7" fmla="*/ 0 60000 65536"/>
                <a:gd name="T8" fmla="*/ 0 60000 65536"/>
                <a:gd name="T9" fmla="*/ 0 w 16"/>
                <a:gd name="T10" fmla="*/ 0 h 17"/>
                <a:gd name="T11" fmla="*/ 16 w 16"/>
                <a:gd name="T12" fmla="*/ 17 h 17"/>
              </a:gdLst>
              <a:ahLst/>
              <a:cxnLst>
                <a:cxn ang="T6">
                  <a:pos x="T0" y="T1"/>
                </a:cxn>
                <a:cxn ang="T7">
                  <a:pos x="T2" y="T3"/>
                </a:cxn>
                <a:cxn ang="T8">
                  <a:pos x="T4" y="T5"/>
                </a:cxn>
              </a:cxnLst>
              <a:rect l="T9" t="T10" r="T11" b="T12"/>
              <a:pathLst>
                <a:path w="16" h="17">
                  <a:moveTo>
                    <a:pt x="7" y="5"/>
                  </a:moveTo>
                  <a:cubicBezTo>
                    <a:pt x="14" y="0"/>
                    <a:pt x="16" y="12"/>
                    <a:pt x="12" y="14"/>
                  </a:cubicBezTo>
                  <a:cubicBezTo>
                    <a:pt x="8" y="17"/>
                    <a:pt x="0" y="9"/>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89" name="Freeform 1085"/>
            <p:cNvSpPr>
              <a:spLocks noChangeArrowheads="1"/>
            </p:cNvSpPr>
            <p:nvPr/>
          </p:nvSpPr>
          <p:spPr bwMode="auto">
            <a:xfrm>
              <a:off x="5081364" y="4516208"/>
              <a:ext cx="106363"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0" name="Freeform 1086"/>
            <p:cNvSpPr>
              <a:spLocks noChangeArrowheads="1"/>
            </p:cNvSpPr>
            <p:nvPr/>
          </p:nvSpPr>
          <p:spPr bwMode="auto">
            <a:xfrm>
              <a:off x="5187727" y="45162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1" name="Freeform 1087"/>
            <p:cNvSpPr>
              <a:spLocks noChangeArrowheads="1"/>
            </p:cNvSpPr>
            <p:nvPr/>
          </p:nvSpPr>
          <p:spPr bwMode="auto">
            <a:xfrm>
              <a:off x="5292502" y="45162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2" name="Freeform 1088"/>
            <p:cNvSpPr>
              <a:spLocks noChangeArrowheads="1"/>
            </p:cNvSpPr>
            <p:nvPr/>
          </p:nvSpPr>
          <p:spPr bwMode="auto">
            <a:xfrm>
              <a:off x="5397277" y="45162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3" name="Freeform 1089"/>
            <p:cNvSpPr>
              <a:spLocks noChangeArrowheads="1"/>
            </p:cNvSpPr>
            <p:nvPr/>
          </p:nvSpPr>
          <p:spPr bwMode="auto">
            <a:xfrm>
              <a:off x="5502052" y="45162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4" name="Freeform 1094"/>
            <p:cNvSpPr>
              <a:spLocks noChangeArrowheads="1"/>
            </p:cNvSpPr>
            <p:nvPr/>
          </p:nvSpPr>
          <p:spPr bwMode="auto">
            <a:xfrm>
              <a:off x="3144614" y="45685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5" name="Freeform 1095"/>
            <p:cNvSpPr>
              <a:spLocks noChangeArrowheads="1"/>
            </p:cNvSpPr>
            <p:nvPr/>
          </p:nvSpPr>
          <p:spPr bwMode="auto">
            <a:xfrm>
              <a:off x="3250977"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6" name="Freeform 1096"/>
            <p:cNvSpPr>
              <a:spLocks noChangeArrowheads="1"/>
            </p:cNvSpPr>
            <p:nvPr/>
          </p:nvSpPr>
          <p:spPr bwMode="auto">
            <a:xfrm>
              <a:off x="3355752" y="45685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7" name="Freeform 1097"/>
            <p:cNvSpPr>
              <a:spLocks noChangeArrowheads="1"/>
            </p:cNvSpPr>
            <p:nvPr/>
          </p:nvSpPr>
          <p:spPr bwMode="auto">
            <a:xfrm>
              <a:off x="3462114" y="45685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8" name="Freeform 1098"/>
            <p:cNvSpPr>
              <a:spLocks noChangeArrowheads="1"/>
            </p:cNvSpPr>
            <p:nvPr/>
          </p:nvSpPr>
          <p:spPr bwMode="auto">
            <a:xfrm>
              <a:off x="3701827" y="4546371"/>
              <a:ext cx="69850" cy="101600"/>
            </a:xfrm>
            <a:custGeom>
              <a:avLst/>
              <a:gdLst>
                <a:gd name="T0" fmla="*/ 2147483646 w 14"/>
                <a:gd name="T1" fmla="*/ 2147483646 h 20"/>
                <a:gd name="T2" fmla="*/ 2147483646 w 14"/>
                <a:gd name="T3" fmla="*/ 2147483646 h 20"/>
                <a:gd name="T4" fmla="*/ 2147483646 w 14"/>
                <a:gd name="T5" fmla="*/ 2147483646 h 20"/>
                <a:gd name="T6" fmla="*/ 0 60000 65536"/>
                <a:gd name="T7" fmla="*/ 0 60000 65536"/>
                <a:gd name="T8" fmla="*/ 0 60000 65536"/>
                <a:gd name="T9" fmla="*/ 0 w 14"/>
                <a:gd name="T10" fmla="*/ 0 h 20"/>
                <a:gd name="T11" fmla="*/ 14 w 14"/>
                <a:gd name="T12" fmla="*/ 20 h 20"/>
              </a:gdLst>
              <a:ahLst/>
              <a:cxnLst>
                <a:cxn ang="T6">
                  <a:pos x="T0" y="T1"/>
                </a:cxn>
                <a:cxn ang="T7">
                  <a:pos x="T2" y="T3"/>
                </a:cxn>
                <a:cxn ang="T8">
                  <a:pos x="T4" y="T5"/>
                </a:cxn>
              </a:cxnLst>
              <a:rect l="T9" t="T10" r="T11" b="T12"/>
              <a:pathLst>
                <a:path w="14" h="20">
                  <a:moveTo>
                    <a:pt x="3" y="6"/>
                  </a:moveTo>
                  <a:cubicBezTo>
                    <a:pt x="13" y="0"/>
                    <a:pt x="14" y="20"/>
                    <a:pt x="3" y="16"/>
                  </a:cubicBezTo>
                  <a:cubicBezTo>
                    <a:pt x="0" y="14"/>
                    <a:pt x="2" y="7"/>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199" name="Freeform 1099"/>
            <p:cNvSpPr>
              <a:spLocks noChangeArrowheads="1"/>
            </p:cNvSpPr>
            <p:nvPr/>
          </p:nvSpPr>
          <p:spPr bwMode="auto">
            <a:xfrm>
              <a:off x="5030564" y="45685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0" name="Freeform 1100"/>
            <p:cNvSpPr>
              <a:spLocks noChangeArrowheads="1"/>
            </p:cNvSpPr>
            <p:nvPr/>
          </p:nvSpPr>
          <p:spPr bwMode="auto">
            <a:xfrm>
              <a:off x="5136927"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1" name="Freeform 1101"/>
            <p:cNvSpPr>
              <a:spLocks noChangeArrowheads="1"/>
            </p:cNvSpPr>
            <p:nvPr/>
          </p:nvSpPr>
          <p:spPr bwMode="auto">
            <a:xfrm>
              <a:off x="5243289" y="45685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2" name="Freeform 1102"/>
            <p:cNvSpPr>
              <a:spLocks noChangeArrowheads="1"/>
            </p:cNvSpPr>
            <p:nvPr/>
          </p:nvSpPr>
          <p:spPr bwMode="auto">
            <a:xfrm>
              <a:off x="5346477"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3" name="Freeform 1103"/>
            <p:cNvSpPr>
              <a:spLocks noChangeArrowheads="1"/>
            </p:cNvSpPr>
            <p:nvPr/>
          </p:nvSpPr>
          <p:spPr bwMode="auto">
            <a:xfrm>
              <a:off x="5446489" y="4568596"/>
              <a:ext cx="106363"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4" name="Freeform 1104"/>
            <p:cNvSpPr>
              <a:spLocks noChangeArrowheads="1"/>
            </p:cNvSpPr>
            <p:nvPr/>
          </p:nvSpPr>
          <p:spPr bwMode="auto">
            <a:xfrm>
              <a:off x="5552852"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5" name="Freeform 1108"/>
            <p:cNvSpPr>
              <a:spLocks noChangeArrowheads="1"/>
            </p:cNvSpPr>
            <p:nvPr/>
          </p:nvSpPr>
          <p:spPr bwMode="auto">
            <a:xfrm>
              <a:off x="3200177" y="46225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6" name="Freeform 1109"/>
            <p:cNvSpPr>
              <a:spLocks noChangeArrowheads="1"/>
            </p:cNvSpPr>
            <p:nvPr/>
          </p:nvSpPr>
          <p:spPr bwMode="auto">
            <a:xfrm>
              <a:off x="3306539" y="46225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7" name="Freeform 1110"/>
            <p:cNvSpPr>
              <a:spLocks noChangeArrowheads="1"/>
            </p:cNvSpPr>
            <p:nvPr/>
          </p:nvSpPr>
          <p:spPr bwMode="auto">
            <a:xfrm>
              <a:off x="3406552" y="4622571"/>
              <a:ext cx="106362"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8" name="Freeform 1111"/>
            <p:cNvSpPr>
              <a:spLocks noChangeArrowheads="1"/>
            </p:cNvSpPr>
            <p:nvPr/>
          </p:nvSpPr>
          <p:spPr bwMode="auto">
            <a:xfrm>
              <a:off x="4981352" y="4616221"/>
              <a:ext cx="95250" cy="92075"/>
            </a:xfrm>
            <a:custGeom>
              <a:avLst/>
              <a:gdLst>
                <a:gd name="T0" fmla="*/ 2147483646 w 19"/>
                <a:gd name="T1" fmla="*/ 2147483646 h 18"/>
                <a:gd name="T2" fmla="*/ 2147483646 w 19"/>
                <a:gd name="T3" fmla="*/ 2147483646 h 18"/>
                <a:gd name="T4" fmla="*/ 2147483646 w 19"/>
                <a:gd name="T5" fmla="*/ 2147483646 h 18"/>
                <a:gd name="T6" fmla="*/ 0 60000 65536"/>
                <a:gd name="T7" fmla="*/ 0 60000 65536"/>
                <a:gd name="T8" fmla="*/ 0 60000 65536"/>
                <a:gd name="T9" fmla="*/ 0 w 19"/>
                <a:gd name="T10" fmla="*/ 0 h 18"/>
                <a:gd name="T11" fmla="*/ 19 w 19"/>
                <a:gd name="T12" fmla="*/ 18 h 18"/>
              </a:gdLst>
              <a:ahLst/>
              <a:cxnLst>
                <a:cxn ang="T6">
                  <a:pos x="T0" y="T1"/>
                </a:cxn>
                <a:cxn ang="T7">
                  <a:pos x="T2" y="T3"/>
                </a:cxn>
                <a:cxn ang="T8">
                  <a:pos x="T4" y="T5"/>
                </a:cxn>
              </a:cxnLst>
              <a:rect l="T9" t="T10" r="T11" b="T12"/>
              <a:pathLst>
                <a:path w="19" h="18">
                  <a:moveTo>
                    <a:pt x="9" y="3"/>
                  </a:moveTo>
                  <a:cubicBezTo>
                    <a:pt x="12" y="1"/>
                    <a:pt x="16" y="0"/>
                    <a:pt x="17" y="5"/>
                  </a:cubicBezTo>
                  <a:cubicBezTo>
                    <a:pt x="19"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09" name="Freeform 1112"/>
            <p:cNvSpPr>
              <a:spLocks noChangeArrowheads="1"/>
            </p:cNvSpPr>
            <p:nvPr/>
          </p:nvSpPr>
          <p:spPr bwMode="auto">
            <a:xfrm>
              <a:off x="5081364" y="4622571"/>
              <a:ext cx="106363"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0" name="Freeform 1113"/>
            <p:cNvSpPr>
              <a:spLocks noChangeArrowheads="1"/>
            </p:cNvSpPr>
            <p:nvPr/>
          </p:nvSpPr>
          <p:spPr bwMode="auto">
            <a:xfrm>
              <a:off x="5187727" y="46225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1" name="Freeform 1114"/>
            <p:cNvSpPr>
              <a:spLocks noChangeArrowheads="1"/>
            </p:cNvSpPr>
            <p:nvPr/>
          </p:nvSpPr>
          <p:spPr bwMode="auto">
            <a:xfrm>
              <a:off x="5292502" y="4622571"/>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2" name="Freeform 1115"/>
            <p:cNvSpPr>
              <a:spLocks noChangeArrowheads="1"/>
            </p:cNvSpPr>
            <p:nvPr/>
          </p:nvSpPr>
          <p:spPr bwMode="auto">
            <a:xfrm>
              <a:off x="5397277" y="46225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3" name="Freeform 1116"/>
            <p:cNvSpPr>
              <a:spLocks noChangeArrowheads="1"/>
            </p:cNvSpPr>
            <p:nvPr/>
          </p:nvSpPr>
          <p:spPr bwMode="auto">
            <a:xfrm>
              <a:off x="5502052" y="46225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4" name="Freeform 1117"/>
            <p:cNvSpPr>
              <a:spLocks noChangeArrowheads="1"/>
            </p:cNvSpPr>
            <p:nvPr/>
          </p:nvSpPr>
          <p:spPr bwMode="auto">
            <a:xfrm>
              <a:off x="5608414" y="46225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5" name="Freeform 1122"/>
            <p:cNvSpPr>
              <a:spLocks noChangeArrowheads="1"/>
            </p:cNvSpPr>
            <p:nvPr/>
          </p:nvSpPr>
          <p:spPr bwMode="auto">
            <a:xfrm>
              <a:off x="3250977"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6" name="Freeform 1123"/>
            <p:cNvSpPr>
              <a:spLocks noChangeArrowheads="1"/>
            </p:cNvSpPr>
            <p:nvPr/>
          </p:nvSpPr>
          <p:spPr bwMode="auto">
            <a:xfrm>
              <a:off x="3355752" y="467178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7" name="Freeform 1124"/>
            <p:cNvSpPr>
              <a:spLocks noChangeArrowheads="1"/>
            </p:cNvSpPr>
            <p:nvPr/>
          </p:nvSpPr>
          <p:spPr bwMode="auto">
            <a:xfrm>
              <a:off x="5030564" y="467178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8" name="Freeform 1125"/>
            <p:cNvSpPr>
              <a:spLocks noChangeArrowheads="1"/>
            </p:cNvSpPr>
            <p:nvPr/>
          </p:nvSpPr>
          <p:spPr bwMode="auto">
            <a:xfrm>
              <a:off x="5136927"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19" name="Freeform 1126"/>
            <p:cNvSpPr>
              <a:spLocks noChangeArrowheads="1"/>
            </p:cNvSpPr>
            <p:nvPr/>
          </p:nvSpPr>
          <p:spPr bwMode="auto">
            <a:xfrm>
              <a:off x="5243289" y="467178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0" name="Freeform 1127"/>
            <p:cNvSpPr>
              <a:spLocks noChangeArrowheads="1"/>
            </p:cNvSpPr>
            <p:nvPr/>
          </p:nvSpPr>
          <p:spPr bwMode="auto">
            <a:xfrm>
              <a:off x="5346477"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1" name="Freeform 1128"/>
            <p:cNvSpPr>
              <a:spLocks noChangeArrowheads="1"/>
            </p:cNvSpPr>
            <p:nvPr/>
          </p:nvSpPr>
          <p:spPr bwMode="auto">
            <a:xfrm>
              <a:off x="5446489" y="4671783"/>
              <a:ext cx="106363" cy="87313"/>
            </a:xfrm>
            <a:custGeom>
              <a:avLst/>
              <a:gdLst>
                <a:gd name="T0" fmla="*/ 2147483646 w 21"/>
                <a:gd name="T1" fmla="*/ 1840912428 h 17"/>
                <a:gd name="T2" fmla="*/ 2147483646 w 21"/>
                <a:gd name="T3" fmla="*/ 2147483646 h 17"/>
                <a:gd name="T4" fmla="*/ 2147483646 w 21"/>
                <a:gd name="T5" fmla="*/ 1840912428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2" name="Freeform 1129"/>
            <p:cNvSpPr>
              <a:spLocks noChangeArrowheads="1"/>
            </p:cNvSpPr>
            <p:nvPr/>
          </p:nvSpPr>
          <p:spPr bwMode="auto">
            <a:xfrm>
              <a:off x="5552852"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3" name="Freeform 1130"/>
            <p:cNvSpPr>
              <a:spLocks noChangeArrowheads="1"/>
            </p:cNvSpPr>
            <p:nvPr/>
          </p:nvSpPr>
          <p:spPr bwMode="auto">
            <a:xfrm>
              <a:off x="5659214" y="467178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4" name="Freeform 1135"/>
            <p:cNvSpPr>
              <a:spLocks noChangeArrowheads="1"/>
            </p:cNvSpPr>
            <p:nvPr/>
          </p:nvSpPr>
          <p:spPr bwMode="auto">
            <a:xfrm>
              <a:off x="3200177" y="4727346"/>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5" name="Freeform 1136"/>
            <p:cNvSpPr>
              <a:spLocks noChangeArrowheads="1"/>
            </p:cNvSpPr>
            <p:nvPr/>
          </p:nvSpPr>
          <p:spPr bwMode="auto">
            <a:xfrm>
              <a:off x="3306539" y="4727346"/>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6" name="Freeform 1137"/>
            <p:cNvSpPr>
              <a:spLocks noChangeArrowheads="1"/>
            </p:cNvSpPr>
            <p:nvPr/>
          </p:nvSpPr>
          <p:spPr bwMode="auto">
            <a:xfrm>
              <a:off x="5081364" y="4727346"/>
              <a:ext cx="106363"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7" name="Freeform 1138"/>
            <p:cNvSpPr>
              <a:spLocks noChangeArrowheads="1"/>
            </p:cNvSpPr>
            <p:nvPr/>
          </p:nvSpPr>
          <p:spPr bwMode="auto">
            <a:xfrm>
              <a:off x="5192489" y="4722583"/>
              <a:ext cx="84138" cy="85725"/>
            </a:xfrm>
            <a:custGeom>
              <a:avLst/>
              <a:gdLst>
                <a:gd name="T0" fmla="*/ 2147483646 w 17"/>
                <a:gd name="T1" fmla="*/ 2147483646 h 17"/>
                <a:gd name="T2" fmla="*/ 2147483646 w 17"/>
                <a:gd name="T3" fmla="*/ 2147483646 h 17"/>
                <a:gd name="T4" fmla="*/ 2147483646 w 17"/>
                <a:gd name="T5" fmla="*/ 2147483646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9" y="3"/>
                  </a:moveTo>
                  <a:cubicBezTo>
                    <a:pt x="13" y="0"/>
                    <a:pt x="17" y="1"/>
                    <a:pt x="17" y="7"/>
                  </a:cubicBezTo>
                  <a:cubicBezTo>
                    <a:pt x="17" y="17"/>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8" name="Freeform 1139"/>
            <p:cNvSpPr>
              <a:spLocks noChangeArrowheads="1"/>
            </p:cNvSpPr>
            <p:nvPr/>
          </p:nvSpPr>
          <p:spPr bwMode="auto">
            <a:xfrm>
              <a:off x="5298852" y="4722583"/>
              <a:ext cx="98425" cy="69850"/>
            </a:xfrm>
            <a:custGeom>
              <a:avLst/>
              <a:gdLst>
                <a:gd name="T0" fmla="*/ 2147483646 w 20"/>
                <a:gd name="T1" fmla="*/ 2147483646 h 14"/>
                <a:gd name="T2" fmla="*/ 2147483646 w 20"/>
                <a:gd name="T3" fmla="*/ 2147483646 h 14"/>
                <a:gd name="T4" fmla="*/ 2147483646 w 20"/>
                <a:gd name="T5" fmla="*/ 2147483646 h 14"/>
                <a:gd name="T6" fmla="*/ 0 60000 65536"/>
                <a:gd name="T7" fmla="*/ 0 60000 65536"/>
                <a:gd name="T8" fmla="*/ 0 60000 65536"/>
                <a:gd name="T9" fmla="*/ 0 w 20"/>
                <a:gd name="T10" fmla="*/ 0 h 14"/>
                <a:gd name="T11" fmla="*/ 20 w 20"/>
                <a:gd name="T12" fmla="*/ 14 h 14"/>
              </a:gdLst>
              <a:ahLst/>
              <a:cxnLst>
                <a:cxn ang="T6">
                  <a:pos x="T0" y="T1"/>
                </a:cxn>
                <a:cxn ang="T7">
                  <a:pos x="T2" y="T3"/>
                </a:cxn>
                <a:cxn ang="T8">
                  <a:pos x="T4" y="T5"/>
                </a:cxn>
              </a:cxnLst>
              <a:rect l="T9" t="T10" r="T11" b="T12"/>
              <a:pathLst>
                <a:path w="20" h="14">
                  <a:moveTo>
                    <a:pt x="9" y="3"/>
                  </a:moveTo>
                  <a:cubicBezTo>
                    <a:pt x="13" y="0"/>
                    <a:pt x="20" y="4"/>
                    <a:pt x="17" y="9"/>
                  </a:cubicBezTo>
                  <a:cubicBezTo>
                    <a:pt x="14" y="14"/>
                    <a:pt x="0" y="8"/>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29" name="Freeform 1140"/>
            <p:cNvSpPr>
              <a:spLocks noChangeArrowheads="1"/>
            </p:cNvSpPr>
            <p:nvPr/>
          </p:nvSpPr>
          <p:spPr bwMode="auto">
            <a:xfrm>
              <a:off x="5397277" y="4727346"/>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0" name="Freeform 1141"/>
            <p:cNvSpPr>
              <a:spLocks noChangeArrowheads="1"/>
            </p:cNvSpPr>
            <p:nvPr/>
          </p:nvSpPr>
          <p:spPr bwMode="auto">
            <a:xfrm>
              <a:off x="5502052" y="4727346"/>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1" name="Freeform 1142"/>
            <p:cNvSpPr>
              <a:spLocks noChangeArrowheads="1"/>
            </p:cNvSpPr>
            <p:nvPr/>
          </p:nvSpPr>
          <p:spPr bwMode="auto">
            <a:xfrm>
              <a:off x="5608414" y="4727346"/>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2" name="Freeform 1146"/>
            <p:cNvSpPr>
              <a:spLocks noChangeArrowheads="1"/>
            </p:cNvSpPr>
            <p:nvPr/>
          </p:nvSpPr>
          <p:spPr bwMode="auto">
            <a:xfrm>
              <a:off x="3255739" y="4778146"/>
              <a:ext cx="100013" cy="55562"/>
            </a:xfrm>
            <a:custGeom>
              <a:avLst/>
              <a:gdLst>
                <a:gd name="T0" fmla="*/ 2147483646 w 20"/>
                <a:gd name="T1" fmla="*/ 1672951616 h 11"/>
                <a:gd name="T2" fmla="*/ 2147483646 w 20"/>
                <a:gd name="T3" fmla="*/ 2147483646 h 11"/>
                <a:gd name="T4" fmla="*/ 2147483646 w 20"/>
                <a:gd name="T5" fmla="*/ 1672951616 h 11"/>
                <a:gd name="T6" fmla="*/ 0 60000 65536"/>
                <a:gd name="T7" fmla="*/ 0 60000 65536"/>
                <a:gd name="T8" fmla="*/ 0 60000 65536"/>
                <a:gd name="T9" fmla="*/ 0 w 20"/>
                <a:gd name="T10" fmla="*/ 0 h 11"/>
                <a:gd name="T11" fmla="*/ 20 w 20"/>
                <a:gd name="T12" fmla="*/ 11 h 11"/>
              </a:gdLst>
              <a:ahLst/>
              <a:cxnLst>
                <a:cxn ang="T6">
                  <a:pos x="T0" y="T1"/>
                </a:cxn>
                <a:cxn ang="T7">
                  <a:pos x="T2" y="T3"/>
                </a:cxn>
                <a:cxn ang="T8">
                  <a:pos x="T4" y="T5"/>
                </a:cxn>
              </a:cxnLst>
              <a:rect l="T9" t="T10" r="T11" b="T12"/>
              <a:pathLst>
                <a:path w="20" h="11">
                  <a:moveTo>
                    <a:pt x="9" y="2"/>
                  </a:moveTo>
                  <a:cubicBezTo>
                    <a:pt x="13" y="0"/>
                    <a:pt x="20" y="3"/>
                    <a:pt x="17" y="7"/>
                  </a:cubicBezTo>
                  <a:cubicBezTo>
                    <a:pt x="14" y="11"/>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3" name="Freeform 1147"/>
            <p:cNvSpPr>
              <a:spLocks noChangeArrowheads="1"/>
            </p:cNvSpPr>
            <p:nvPr/>
          </p:nvSpPr>
          <p:spPr bwMode="auto">
            <a:xfrm>
              <a:off x="5036914" y="4778146"/>
              <a:ext cx="95250" cy="74612"/>
            </a:xfrm>
            <a:custGeom>
              <a:avLst/>
              <a:gdLst>
                <a:gd name="T0" fmla="*/ 2147483646 w 19"/>
                <a:gd name="T1" fmla="*/ 1601700778 h 15"/>
                <a:gd name="T2" fmla="*/ 2147483646 w 19"/>
                <a:gd name="T3" fmla="*/ 2147483646 h 15"/>
                <a:gd name="T4" fmla="*/ 2147483646 w 19"/>
                <a:gd name="T5" fmla="*/ 1601700778 h 15"/>
                <a:gd name="T6" fmla="*/ 0 60000 65536"/>
                <a:gd name="T7" fmla="*/ 0 60000 65536"/>
                <a:gd name="T8" fmla="*/ 0 60000 65536"/>
                <a:gd name="T9" fmla="*/ 0 w 19"/>
                <a:gd name="T10" fmla="*/ 0 h 15"/>
                <a:gd name="T11" fmla="*/ 19 w 19"/>
                <a:gd name="T12" fmla="*/ 15 h 15"/>
              </a:gdLst>
              <a:ahLst/>
              <a:cxnLst>
                <a:cxn ang="T6">
                  <a:pos x="T0" y="T1"/>
                </a:cxn>
                <a:cxn ang="T7">
                  <a:pos x="T2" y="T3"/>
                </a:cxn>
                <a:cxn ang="T8">
                  <a:pos x="T4" y="T5"/>
                </a:cxn>
              </a:cxnLst>
              <a:rect l="T9" t="T10" r="T11" b="T12"/>
              <a:pathLst>
                <a:path w="19" h="15">
                  <a:moveTo>
                    <a:pt x="9" y="2"/>
                  </a:moveTo>
                  <a:cubicBezTo>
                    <a:pt x="13" y="0"/>
                    <a:pt x="19" y="3"/>
                    <a:pt x="17" y="9"/>
                  </a:cubicBezTo>
                  <a:cubicBezTo>
                    <a:pt x="14" y="15"/>
                    <a:pt x="0" y="7"/>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4" name="Freeform 1148"/>
            <p:cNvSpPr>
              <a:spLocks noChangeArrowheads="1"/>
            </p:cNvSpPr>
            <p:nvPr/>
          </p:nvSpPr>
          <p:spPr bwMode="auto">
            <a:xfrm>
              <a:off x="5446489" y="4778146"/>
              <a:ext cx="106363"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5" name="Freeform 1149"/>
            <p:cNvSpPr>
              <a:spLocks noChangeArrowheads="1"/>
            </p:cNvSpPr>
            <p:nvPr/>
          </p:nvSpPr>
          <p:spPr bwMode="auto">
            <a:xfrm>
              <a:off x="5552852" y="47781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6" name="Freeform 1153"/>
            <p:cNvSpPr>
              <a:spLocks noChangeArrowheads="1"/>
            </p:cNvSpPr>
            <p:nvPr/>
          </p:nvSpPr>
          <p:spPr bwMode="auto">
            <a:xfrm>
              <a:off x="5502052" y="4828946"/>
              <a:ext cx="101600"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7" name="Freeform 1154"/>
            <p:cNvSpPr>
              <a:spLocks noChangeArrowheads="1"/>
            </p:cNvSpPr>
            <p:nvPr/>
          </p:nvSpPr>
          <p:spPr bwMode="auto">
            <a:xfrm>
              <a:off x="5597302" y="4828946"/>
              <a:ext cx="125412" cy="85725"/>
            </a:xfrm>
            <a:custGeom>
              <a:avLst/>
              <a:gdLst>
                <a:gd name="T0" fmla="*/ 2147483646 w 25"/>
                <a:gd name="T1" fmla="*/ 2147483646 h 17"/>
                <a:gd name="T2" fmla="*/ 2147483646 w 25"/>
                <a:gd name="T3" fmla="*/ 2147483646 h 17"/>
                <a:gd name="T4" fmla="*/ 2147483646 w 25"/>
                <a:gd name="T5" fmla="*/ 2147483646 h 17"/>
                <a:gd name="T6" fmla="*/ 0 60000 65536"/>
                <a:gd name="T7" fmla="*/ 0 60000 65536"/>
                <a:gd name="T8" fmla="*/ 0 60000 65536"/>
                <a:gd name="T9" fmla="*/ 0 w 25"/>
                <a:gd name="T10" fmla="*/ 0 h 17"/>
                <a:gd name="T11" fmla="*/ 25 w 25"/>
                <a:gd name="T12" fmla="*/ 17 h 17"/>
              </a:gdLst>
              <a:ahLst/>
              <a:cxnLst>
                <a:cxn ang="T6">
                  <a:pos x="T0" y="T1"/>
                </a:cxn>
                <a:cxn ang="T7">
                  <a:pos x="T2" y="T3"/>
                </a:cxn>
                <a:cxn ang="T8">
                  <a:pos x="T4" y="T5"/>
                </a:cxn>
              </a:cxnLst>
              <a:rect l="T9" t="T10" r="T11" b="T12"/>
              <a:pathLst>
                <a:path w="25" h="17">
                  <a:moveTo>
                    <a:pt x="12" y="3"/>
                  </a:moveTo>
                  <a:cubicBezTo>
                    <a:pt x="15" y="0"/>
                    <a:pt x="18" y="1"/>
                    <a:pt x="19" y="4"/>
                  </a:cubicBezTo>
                  <a:cubicBezTo>
                    <a:pt x="25" y="17"/>
                    <a:pt x="0" y="11"/>
                    <a:pt x="1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8" name="Freeform 6"/>
            <p:cNvSpPr>
              <a:spLocks noChangeArrowheads="1"/>
            </p:cNvSpPr>
            <p:nvPr/>
          </p:nvSpPr>
          <p:spPr bwMode="auto">
            <a:xfrm>
              <a:off x="8332564" y="2068283"/>
              <a:ext cx="114300" cy="50800"/>
            </a:xfrm>
            <a:custGeom>
              <a:avLst/>
              <a:gdLst>
                <a:gd name="T0" fmla="*/ 2147483646 w 23"/>
                <a:gd name="T1" fmla="*/ 0 h 10"/>
                <a:gd name="T2" fmla="*/ 2147483646 w 23"/>
                <a:gd name="T3" fmla="*/ 2147483646 h 10"/>
                <a:gd name="T4" fmla="*/ 2147483646 w 23"/>
                <a:gd name="T5" fmla="*/ 0 h 10"/>
                <a:gd name="T6" fmla="*/ 0 60000 65536"/>
                <a:gd name="T7" fmla="*/ 0 60000 65536"/>
                <a:gd name="T8" fmla="*/ 0 60000 65536"/>
                <a:gd name="T9" fmla="*/ 0 w 23"/>
                <a:gd name="T10" fmla="*/ 0 h 10"/>
                <a:gd name="T11" fmla="*/ 23 w 23"/>
                <a:gd name="T12" fmla="*/ 10 h 10"/>
              </a:gdLst>
              <a:ahLst/>
              <a:cxnLst>
                <a:cxn ang="T6">
                  <a:pos x="T0" y="T1"/>
                </a:cxn>
                <a:cxn ang="T7">
                  <a:pos x="T2" y="T3"/>
                </a:cxn>
                <a:cxn ang="T8">
                  <a:pos x="T4" y="T5"/>
                </a:cxn>
              </a:cxnLst>
              <a:rect l="T9" t="T10" r="T11" b="T12"/>
              <a:pathLst>
                <a:path w="23" h="10">
                  <a:moveTo>
                    <a:pt x="13" y="0"/>
                  </a:moveTo>
                  <a:cubicBezTo>
                    <a:pt x="11" y="0"/>
                    <a:pt x="23" y="6"/>
                    <a:pt x="14" y="9"/>
                  </a:cubicBezTo>
                  <a:cubicBezTo>
                    <a:pt x="8" y="10"/>
                    <a:pt x="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39" name="Freeform 7"/>
            <p:cNvSpPr>
              <a:spLocks noChangeArrowheads="1"/>
            </p:cNvSpPr>
            <p:nvPr/>
          </p:nvSpPr>
          <p:spPr bwMode="auto">
            <a:xfrm>
              <a:off x="8432577" y="2053996"/>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0" name="Freeform 8"/>
            <p:cNvSpPr>
              <a:spLocks noChangeArrowheads="1"/>
            </p:cNvSpPr>
            <p:nvPr/>
          </p:nvSpPr>
          <p:spPr bwMode="auto">
            <a:xfrm>
              <a:off x="8527827" y="2053996"/>
              <a:ext cx="125412" cy="85725"/>
            </a:xfrm>
            <a:custGeom>
              <a:avLst/>
              <a:gdLst>
                <a:gd name="T0" fmla="*/ 2147483646 w 25"/>
                <a:gd name="T1" fmla="*/ 2147483646 h 17"/>
                <a:gd name="T2" fmla="*/ 2147483646 w 25"/>
                <a:gd name="T3" fmla="*/ 2147483646 h 17"/>
                <a:gd name="T4" fmla="*/ 2147483646 w 25"/>
                <a:gd name="T5" fmla="*/ 2147483646 h 17"/>
                <a:gd name="T6" fmla="*/ 0 60000 65536"/>
                <a:gd name="T7" fmla="*/ 0 60000 65536"/>
                <a:gd name="T8" fmla="*/ 0 60000 65536"/>
                <a:gd name="T9" fmla="*/ 0 w 25"/>
                <a:gd name="T10" fmla="*/ 0 h 17"/>
                <a:gd name="T11" fmla="*/ 25 w 25"/>
                <a:gd name="T12" fmla="*/ 17 h 17"/>
              </a:gdLst>
              <a:ahLst/>
              <a:cxnLst>
                <a:cxn ang="T6">
                  <a:pos x="T0" y="T1"/>
                </a:cxn>
                <a:cxn ang="T7">
                  <a:pos x="T2" y="T3"/>
                </a:cxn>
                <a:cxn ang="T8">
                  <a:pos x="T4" y="T5"/>
                </a:cxn>
              </a:cxnLst>
              <a:rect l="T9" t="T10" r="T11" b="T12"/>
              <a:pathLst>
                <a:path w="25" h="17">
                  <a:moveTo>
                    <a:pt x="11" y="3"/>
                  </a:moveTo>
                  <a:cubicBezTo>
                    <a:pt x="12" y="2"/>
                    <a:pt x="18" y="0"/>
                    <a:pt x="19" y="4"/>
                  </a:cubicBezTo>
                  <a:cubicBezTo>
                    <a:pt x="25" y="17"/>
                    <a:pt x="0" y="10"/>
                    <a:pt x="1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1" name="Freeform 9"/>
            <p:cNvSpPr>
              <a:spLocks noChangeArrowheads="1"/>
            </p:cNvSpPr>
            <p:nvPr/>
          </p:nvSpPr>
          <p:spPr bwMode="auto">
            <a:xfrm>
              <a:off x="8994552" y="2042883"/>
              <a:ext cx="63500" cy="80963"/>
            </a:xfrm>
            <a:custGeom>
              <a:avLst/>
              <a:gdLst>
                <a:gd name="T0" fmla="*/ 1555579038 w 13"/>
                <a:gd name="T1" fmla="*/ 2147483646 h 16"/>
                <a:gd name="T2" fmla="*/ 1555579038 w 13"/>
                <a:gd name="T3" fmla="*/ 2147483646 h 16"/>
                <a:gd name="T4" fmla="*/ 1555579038 w 13"/>
                <a:gd name="T5" fmla="*/ 2147483646 h 16"/>
                <a:gd name="T6" fmla="*/ 0 60000 65536"/>
                <a:gd name="T7" fmla="*/ 0 60000 65536"/>
                <a:gd name="T8" fmla="*/ 0 60000 65536"/>
                <a:gd name="T9" fmla="*/ 0 w 13"/>
                <a:gd name="T10" fmla="*/ 0 h 16"/>
                <a:gd name="T11" fmla="*/ 13 w 13"/>
                <a:gd name="T12" fmla="*/ 16 h 16"/>
              </a:gdLst>
              <a:ahLst/>
              <a:cxnLst>
                <a:cxn ang="T6">
                  <a:pos x="T0" y="T1"/>
                </a:cxn>
                <a:cxn ang="T7">
                  <a:pos x="T2" y="T3"/>
                </a:cxn>
                <a:cxn ang="T8">
                  <a:pos x="T4" y="T5"/>
                </a:cxn>
              </a:cxnLst>
              <a:rect l="T9" t="T10" r="T11" b="T12"/>
              <a:pathLst>
                <a:path w="13" h="16">
                  <a:moveTo>
                    <a:pt x="2" y="5"/>
                  </a:moveTo>
                  <a:cubicBezTo>
                    <a:pt x="11" y="0"/>
                    <a:pt x="13" y="16"/>
                    <a:pt x="2" y="14"/>
                  </a:cubicBezTo>
                  <a:cubicBezTo>
                    <a:pt x="0" y="13"/>
                    <a:pt x="0" y="6"/>
                    <a:pt x="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2" name="Freeform 10"/>
            <p:cNvSpPr>
              <a:spLocks noChangeArrowheads="1"/>
            </p:cNvSpPr>
            <p:nvPr/>
          </p:nvSpPr>
          <p:spPr bwMode="auto">
            <a:xfrm>
              <a:off x="9058052" y="2053996"/>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3" name="Freeform 11"/>
            <p:cNvSpPr>
              <a:spLocks noChangeArrowheads="1"/>
            </p:cNvSpPr>
            <p:nvPr/>
          </p:nvSpPr>
          <p:spPr bwMode="auto">
            <a:xfrm>
              <a:off x="9164414" y="2053996"/>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4" name="Freeform 12"/>
            <p:cNvSpPr>
              <a:spLocks noChangeArrowheads="1"/>
            </p:cNvSpPr>
            <p:nvPr/>
          </p:nvSpPr>
          <p:spPr bwMode="auto">
            <a:xfrm>
              <a:off x="9273952" y="2053996"/>
              <a:ext cx="100012" cy="69850"/>
            </a:xfrm>
            <a:custGeom>
              <a:avLst/>
              <a:gdLst>
                <a:gd name="T0" fmla="*/ 2147483646 w 20"/>
                <a:gd name="T1" fmla="*/ 2147483646 h 14"/>
                <a:gd name="T2" fmla="*/ 2147483646 w 20"/>
                <a:gd name="T3" fmla="*/ 2147483646 h 14"/>
                <a:gd name="T4" fmla="*/ 2147483646 w 20"/>
                <a:gd name="T5" fmla="*/ 2147483646 h 14"/>
                <a:gd name="T6" fmla="*/ 0 60000 65536"/>
                <a:gd name="T7" fmla="*/ 0 60000 65536"/>
                <a:gd name="T8" fmla="*/ 0 60000 65536"/>
                <a:gd name="T9" fmla="*/ 0 w 20"/>
                <a:gd name="T10" fmla="*/ 0 h 14"/>
                <a:gd name="T11" fmla="*/ 20 w 20"/>
                <a:gd name="T12" fmla="*/ 14 h 14"/>
              </a:gdLst>
              <a:ahLst/>
              <a:cxnLst>
                <a:cxn ang="T6">
                  <a:pos x="T0" y="T1"/>
                </a:cxn>
                <a:cxn ang="T7">
                  <a:pos x="T2" y="T3"/>
                </a:cxn>
                <a:cxn ang="T8">
                  <a:pos x="T4" y="T5"/>
                </a:cxn>
              </a:cxnLst>
              <a:rect l="T9" t="T10" r="T11" b="T12"/>
              <a:pathLst>
                <a:path w="20" h="14">
                  <a:moveTo>
                    <a:pt x="8" y="3"/>
                  </a:moveTo>
                  <a:cubicBezTo>
                    <a:pt x="13" y="0"/>
                    <a:pt x="20" y="4"/>
                    <a:pt x="16" y="9"/>
                  </a:cubicBezTo>
                  <a:cubicBezTo>
                    <a:pt x="13" y="14"/>
                    <a:pt x="0" y="8"/>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5" name="Freeform 13"/>
            <p:cNvSpPr>
              <a:spLocks noChangeArrowheads="1"/>
            </p:cNvSpPr>
            <p:nvPr/>
          </p:nvSpPr>
          <p:spPr bwMode="auto">
            <a:xfrm>
              <a:off x="8170639" y="21095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6" name="Freeform 14"/>
            <p:cNvSpPr>
              <a:spLocks noChangeArrowheads="1"/>
            </p:cNvSpPr>
            <p:nvPr/>
          </p:nvSpPr>
          <p:spPr bwMode="auto">
            <a:xfrm>
              <a:off x="8270652" y="21095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7" name="Freeform 15"/>
            <p:cNvSpPr>
              <a:spLocks noChangeArrowheads="1"/>
            </p:cNvSpPr>
            <p:nvPr/>
          </p:nvSpPr>
          <p:spPr bwMode="auto">
            <a:xfrm>
              <a:off x="8377014" y="21095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8" name="Freeform 16"/>
            <p:cNvSpPr>
              <a:spLocks noChangeArrowheads="1"/>
            </p:cNvSpPr>
            <p:nvPr/>
          </p:nvSpPr>
          <p:spPr bwMode="auto">
            <a:xfrm>
              <a:off x="8483377" y="210955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49" name="Freeform 17"/>
            <p:cNvSpPr>
              <a:spLocks noChangeArrowheads="1"/>
            </p:cNvSpPr>
            <p:nvPr/>
          </p:nvSpPr>
          <p:spPr bwMode="auto">
            <a:xfrm>
              <a:off x="8692927" y="21095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0" name="Freeform 18"/>
            <p:cNvSpPr>
              <a:spLocks noChangeArrowheads="1"/>
            </p:cNvSpPr>
            <p:nvPr/>
          </p:nvSpPr>
          <p:spPr bwMode="auto">
            <a:xfrm>
              <a:off x="8797702" y="21095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1" name="Freeform 19"/>
            <p:cNvSpPr>
              <a:spLocks noChangeArrowheads="1"/>
            </p:cNvSpPr>
            <p:nvPr/>
          </p:nvSpPr>
          <p:spPr bwMode="auto">
            <a:xfrm>
              <a:off x="8902477" y="21095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2" name="Freeform 20"/>
            <p:cNvSpPr>
              <a:spLocks noChangeArrowheads="1"/>
            </p:cNvSpPr>
            <p:nvPr/>
          </p:nvSpPr>
          <p:spPr bwMode="auto">
            <a:xfrm>
              <a:off x="9002489" y="2109558"/>
              <a:ext cx="106363"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3" name="Freeform 21"/>
            <p:cNvSpPr>
              <a:spLocks noChangeArrowheads="1"/>
            </p:cNvSpPr>
            <p:nvPr/>
          </p:nvSpPr>
          <p:spPr bwMode="auto">
            <a:xfrm>
              <a:off x="9108852" y="21095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4" name="Freeform 22"/>
            <p:cNvSpPr>
              <a:spLocks noChangeArrowheads="1"/>
            </p:cNvSpPr>
            <p:nvPr/>
          </p:nvSpPr>
          <p:spPr bwMode="auto">
            <a:xfrm>
              <a:off x="9213627" y="21095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2"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5" name="Freeform 23"/>
            <p:cNvSpPr>
              <a:spLocks noChangeArrowheads="1"/>
            </p:cNvSpPr>
            <p:nvPr/>
          </p:nvSpPr>
          <p:spPr bwMode="auto">
            <a:xfrm>
              <a:off x="9319989" y="2109558"/>
              <a:ext cx="123825" cy="69850"/>
            </a:xfrm>
            <a:custGeom>
              <a:avLst/>
              <a:gdLst>
                <a:gd name="T0" fmla="*/ 2147483646 w 25"/>
                <a:gd name="T1" fmla="*/ 2147483646 h 14"/>
                <a:gd name="T2" fmla="*/ 2147483646 w 25"/>
                <a:gd name="T3" fmla="*/ 2147483646 h 14"/>
                <a:gd name="T4" fmla="*/ 2147483646 w 25"/>
                <a:gd name="T5" fmla="*/ 2147483646 h 14"/>
                <a:gd name="T6" fmla="*/ 0 60000 65536"/>
                <a:gd name="T7" fmla="*/ 0 60000 65536"/>
                <a:gd name="T8" fmla="*/ 0 60000 65536"/>
                <a:gd name="T9" fmla="*/ 0 w 25"/>
                <a:gd name="T10" fmla="*/ 0 h 14"/>
                <a:gd name="T11" fmla="*/ 25 w 25"/>
                <a:gd name="T12" fmla="*/ 14 h 14"/>
              </a:gdLst>
              <a:ahLst/>
              <a:cxnLst>
                <a:cxn ang="T6">
                  <a:pos x="T0" y="T1"/>
                </a:cxn>
                <a:cxn ang="T7">
                  <a:pos x="T2" y="T3"/>
                </a:cxn>
                <a:cxn ang="T8">
                  <a:pos x="T4" y="T5"/>
                </a:cxn>
              </a:cxnLst>
              <a:rect l="T9" t="T10" r="T11" b="T12"/>
              <a:pathLst>
                <a:path w="25" h="14">
                  <a:moveTo>
                    <a:pt x="9" y="3"/>
                  </a:moveTo>
                  <a:cubicBezTo>
                    <a:pt x="11" y="1"/>
                    <a:pt x="16" y="0"/>
                    <a:pt x="18" y="3"/>
                  </a:cubicBezTo>
                  <a:cubicBezTo>
                    <a:pt x="25" y="14"/>
                    <a:pt x="0" y="12"/>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6" name="Freeform 24"/>
            <p:cNvSpPr>
              <a:spLocks noChangeArrowheads="1"/>
            </p:cNvSpPr>
            <p:nvPr/>
          </p:nvSpPr>
          <p:spPr bwMode="auto">
            <a:xfrm>
              <a:off x="9434289" y="2104796"/>
              <a:ext cx="120650" cy="69850"/>
            </a:xfrm>
            <a:custGeom>
              <a:avLst/>
              <a:gdLst>
                <a:gd name="T0" fmla="*/ 2147483646 w 24"/>
                <a:gd name="T1" fmla="*/ 2147483646 h 14"/>
                <a:gd name="T2" fmla="*/ 2147483646 w 24"/>
                <a:gd name="T3" fmla="*/ 2147483646 h 14"/>
                <a:gd name="T4" fmla="*/ 2147483646 w 24"/>
                <a:gd name="T5" fmla="*/ 2147483646 h 14"/>
                <a:gd name="T6" fmla="*/ 0 60000 65536"/>
                <a:gd name="T7" fmla="*/ 0 60000 65536"/>
                <a:gd name="T8" fmla="*/ 0 60000 65536"/>
                <a:gd name="T9" fmla="*/ 0 w 24"/>
                <a:gd name="T10" fmla="*/ 0 h 14"/>
                <a:gd name="T11" fmla="*/ 24 w 24"/>
                <a:gd name="T12" fmla="*/ 14 h 14"/>
              </a:gdLst>
              <a:ahLst/>
              <a:cxnLst>
                <a:cxn ang="T6">
                  <a:pos x="T0" y="T1"/>
                </a:cxn>
                <a:cxn ang="T7">
                  <a:pos x="T2" y="T3"/>
                </a:cxn>
                <a:cxn ang="T8">
                  <a:pos x="T4" y="T5"/>
                </a:cxn>
              </a:cxnLst>
              <a:rect l="T9" t="T10" r="T11" b="T12"/>
              <a:pathLst>
                <a:path w="24" h="14">
                  <a:moveTo>
                    <a:pt x="5" y="6"/>
                  </a:moveTo>
                  <a:cubicBezTo>
                    <a:pt x="5" y="5"/>
                    <a:pt x="12" y="0"/>
                    <a:pt x="16" y="4"/>
                  </a:cubicBezTo>
                  <a:cubicBezTo>
                    <a:pt x="24" y="13"/>
                    <a:pt x="0" y="14"/>
                    <a:pt x="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7" name="Freeform 25"/>
            <p:cNvSpPr>
              <a:spLocks noChangeArrowheads="1"/>
            </p:cNvSpPr>
            <p:nvPr/>
          </p:nvSpPr>
          <p:spPr bwMode="auto">
            <a:xfrm>
              <a:off x="8019827" y="2168296"/>
              <a:ext cx="95250" cy="76200"/>
            </a:xfrm>
            <a:custGeom>
              <a:avLst/>
              <a:gdLst>
                <a:gd name="T0" fmla="*/ 2147483646 w 19"/>
                <a:gd name="T1" fmla="*/ 0 h 15"/>
                <a:gd name="T2" fmla="*/ 2147483646 w 19"/>
                <a:gd name="T3" fmla="*/ 2147483646 h 15"/>
                <a:gd name="T4" fmla="*/ 2147483646 w 19"/>
                <a:gd name="T5" fmla="*/ 0 h 15"/>
                <a:gd name="T6" fmla="*/ 0 60000 65536"/>
                <a:gd name="T7" fmla="*/ 0 60000 65536"/>
                <a:gd name="T8" fmla="*/ 0 60000 65536"/>
                <a:gd name="T9" fmla="*/ 0 w 19"/>
                <a:gd name="T10" fmla="*/ 0 h 15"/>
                <a:gd name="T11" fmla="*/ 19 w 19"/>
                <a:gd name="T12" fmla="*/ 15 h 15"/>
              </a:gdLst>
              <a:ahLst/>
              <a:cxnLst>
                <a:cxn ang="T6">
                  <a:pos x="T0" y="T1"/>
                </a:cxn>
                <a:cxn ang="T7">
                  <a:pos x="T2" y="T3"/>
                </a:cxn>
                <a:cxn ang="T8">
                  <a:pos x="T4" y="T5"/>
                </a:cxn>
              </a:cxnLst>
              <a:rect l="T9" t="T10" r="T11" b="T12"/>
              <a:pathLst>
                <a:path w="19" h="15">
                  <a:moveTo>
                    <a:pt x="11" y="0"/>
                  </a:moveTo>
                  <a:cubicBezTo>
                    <a:pt x="12" y="0"/>
                    <a:pt x="19" y="1"/>
                    <a:pt x="16" y="7"/>
                  </a:cubicBezTo>
                  <a:cubicBezTo>
                    <a:pt x="12" y="15"/>
                    <a:pt x="0" y="2"/>
                    <a:pt x="1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8" name="Freeform 26"/>
            <p:cNvSpPr>
              <a:spLocks noChangeArrowheads="1"/>
            </p:cNvSpPr>
            <p:nvPr/>
          </p:nvSpPr>
          <p:spPr bwMode="auto">
            <a:xfrm>
              <a:off x="8121427" y="2165121"/>
              <a:ext cx="85725" cy="79375"/>
            </a:xfrm>
            <a:custGeom>
              <a:avLst/>
              <a:gdLst>
                <a:gd name="T0" fmla="*/ 2147483646 w 17"/>
                <a:gd name="T1" fmla="*/ 725432930 h 16"/>
                <a:gd name="T2" fmla="*/ 2147483646 w 17"/>
                <a:gd name="T3" fmla="*/ 2147483646 h 16"/>
                <a:gd name="T4" fmla="*/ 2147483646 w 17"/>
                <a:gd name="T5" fmla="*/ 725432930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9" y="1"/>
                  </a:moveTo>
                  <a:cubicBezTo>
                    <a:pt x="9" y="2"/>
                    <a:pt x="17" y="0"/>
                    <a:pt x="17" y="5"/>
                  </a:cubicBezTo>
                  <a:cubicBezTo>
                    <a:pt x="17" y="16"/>
                    <a:pt x="0" y="7"/>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59" name="Freeform 27"/>
            <p:cNvSpPr>
              <a:spLocks noChangeArrowheads="1"/>
            </p:cNvSpPr>
            <p:nvPr/>
          </p:nvSpPr>
          <p:spPr bwMode="auto">
            <a:xfrm>
              <a:off x="8326214" y="2160358"/>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0" name="Freeform 28"/>
            <p:cNvSpPr>
              <a:spLocks noChangeArrowheads="1"/>
            </p:cNvSpPr>
            <p:nvPr/>
          </p:nvSpPr>
          <p:spPr bwMode="auto">
            <a:xfrm>
              <a:off x="8427814" y="2160358"/>
              <a:ext cx="100013" cy="77788"/>
            </a:xfrm>
            <a:custGeom>
              <a:avLst/>
              <a:gdLst>
                <a:gd name="T0" fmla="*/ 2147483646 w 20"/>
                <a:gd name="T1" fmla="*/ 1551530278 h 16"/>
                <a:gd name="T2" fmla="*/ 2147483646 w 20"/>
                <a:gd name="T3" fmla="*/ 2147483646 h 16"/>
                <a:gd name="T4" fmla="*/ 2147483646 w 20"/>
                <a:gd name="T5" fmla="*/ 1551530278 h 16"/>
                <a:gd name="T6" fmla="*/ 0 60000 65536"/>
                <a:gd name="T7" fmla="*/ 0 60000 65536"/>
                <a:gd name="T8" fmla="*/ 0 60000 65536"/>
                <a:gd name="T9" fmla="*/ 0 w 20"/>
                <a:gd name="T10" fmla="*/ 0 h 16"/>
                <a:gd name="T11" fmla="*/ 20 w 20"/>
                <a:gd name="T12" fmla="*/ 16 h 16"/>
              </a:gdLst>
              <a:ahLst/>
              <a:cxnLst>
                <a:cxn ang="T6">
                  <a:pos x="T0" y="T1"/>
                </a:cxn>
                <a:cxn ang="T7">
                  <a:pos x="T2" y="T3"/>
                </a:cxn>
                <a:cxn ang="T8">
                  <a:pos x="T4" y="T5"/>
                </a:cxn>
              </a:cxnLst>
              <a:rect l="T9" t="T10" r="T11" b="T12"/>
              <a:pathLst>
                <a:path w="20" h="16">
                  <a:moveTo>
                    <a:pt x="11" y="2"/>
                  </a:moveTo>
                  <a:cubicBezTo>
                    <a:pt x="14" y="0"/>
                    <a:pt x="18" y="0"/>
                    <a:pt x="18" y="5"/>
                  </a:cubicBezTo>
                  <a:cubicBezTo>
                    <a:pt x="20" y="16"/>
                    <a:pt x="0" y="9"/>
                    <a:pt x="11"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1" name="Freeform 29"/>
            <p:cNvSpPr>
              <a:spLocks noChangeArrowheads="1"/>
            </p:cNvSpPr>
            <p:nvPr/>
          </p:nvSpPr>
          <p:spPr bwMode="auto">
            <a:xfrm>
              <a:off x="8637364" y="2160358"/>
              <a:ext cx="104775"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2" name="Freeform 30"/>
            <p:cNvSpPr>
              <a:spLocks noChangeArrowheads="1"/>
            </p:cNvSpPr>
            <p:nvPr/>
          </p:nvSpPr>
          <p:spPr bwMode="auto">
            <a:xfrm>
              <a:off x="8742139" y="2160358"/>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3" name="Freeform 31"/>
            <p:cNvSpPr>
              <a:spLocks noChangeArrowheads="1"/>
            </p:cNvSpPr>
            <p:nvPr/>
          </p:nvSpPr>
          <p:spPr bwMode="auto">
            <a:xfrm>
              <a:off x="8848502" y="216035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4" name="Freeform 32"/>
            <p:cNvSpPr>
              <a:spLocks noChangeArrowheads="1"/>
            </p:cNvSpPr>
            <p:nvPr/>
          </p:nvSpPr>
          <p:spPr bwMode="auto">
            <a:xfrm>
              <a:off x="8954864" y="2160358"/>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5" name="Freeform 33"/>
            <p:cNvSpPr>
              <a:spLocks noChangeArrowheads="1"/>
            </p:cNvSpPr>
            <p:nvPr/>
          </p:nvSpPr>
          <p:spPr bwMode="auto">
            <a:xfrm>
              <a:off x="9058052" y="216035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6" name="Freeform 34"/>
            <p:cNvSpPr>
              <a:spLocks noChangeArrowheads="1"/>
            </p:cNvSpPr>
            <p:nvPr/>
          </p:nvSpPr>
          <p:spPr bwMode="auto">
            <a:xfrm>
              <a:off x="9164414" y="2160358"/>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7" name="Freeform 35"/>
            <p:cNvSpPr>
              <a:spLocks noChangeArrowheads="1"/>
            </p:cNvSpPr>
            <p:nvPr/>
          </p:nvSpPr>
          <p:spPr bwMode="auto">
            <a:xfrm>
              <a:off x="9267602" y="2160358"/>
              <a:ext cx="103187"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8" name="Freeform 36"/>
            <p:cNvSpPr>
              <a:spLocks noChangeArrowheads="1"/>
            </p:cNvSpPr>
            <p:nvPr/>
          </p:nvSpPr>
          <p:spPr bwMode="auto">
            <a:xfrm>
              <a:off x="9373964" y="2160358"/>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69" name="Freeform 37"/>
            <p:cNvSpPr>
              <a:spLocks noChangeArrowheads="1"/>
            </p:cNvSpPr>
            <p:nvPr/>
          </p:nvSpPr>
          <p:spPr bwMode="auto">
            <a:xfrm>
              <a:off x="8081739" y="2215921"/>
              <a:ext cx="84138" cy="69850"/>
            </a:xfrm>
            <a:custGeom>
              <a:avLst/>
              <a:gdLst>
                <a:gd name="T0" fmla="*/ 2147483646 w 17"/>
                <a:gd name="T1" fmla="*/ 1647946104 h 14"/>
                <a:gd name="T2" fmla="*/ 2147483646 w 17"/>
                <a:gd name="T3" fmla="*/ 2147483646 h 14"/>
                <a:gd name="T4" fmla="*/ 2147483646 w 17"/>
                <a:gd name="T5" fmla="*/ 1647946104 h 14"/>
                <a:gd name="T6" fmla="*/ 0 60000 65536"/>
                <a:gd name="T7" fmla="*/ 0 60000 65536"/>
                <a:gd name="T8" fmla="*/ 0 60000 65536"/>
                <a:gd name="T9" fmla="*/ 0 w 17"/>
                <a:gd name="T10" fmla="*/ 0 h 14"/>
                <a:gd name="T11" fmla="*/ 17 w 17"/>
                <a:gd name="T12" fmla="*/ 14 h 14"/>
              </a:gdLst>
              <a:ahLst/>
              <a:cxnLst>
                <a:cxn ang="T6">
                  <a:pos x="T0" y="T1"/>
                </a:cxn>
                <a:cxn ang="T7">
                  <a:pos x="T2" y="T3"/>
                </a:cxn>
                <a:cxn ang="T8">
                  <a:pos x="T4" y="T5"/>
                </a:cxn>
              </a:cxnLst>
              <a:rect l="T9" t="T10" r="T11" b="T12"/>
              <a:pathLst>
                <a:path w="17" h="14">
                  <a:moveTo>
                    <a:pt x="8" y="2"/>
                  </a:moveTo>
                  <a:cubicBezTo>
                    <a:pt x="11" y="0"/>
                    <a:pt x="17" y="3"/>
                    <a:pt x="14" y="8"/>
                  </a:cubicBezTo>
                  <a:cubicBezTo>
                    <a:pt x="12" y="14"/>
                    <a:pt x="0" y="7"/>
                    <a:pt x="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0" name="Freeform 38"/>
            <p:cNvSpPr>
              <a:spLocks noChangeArrowheads="1"/>
            </p:cNvSpPr>
            <p:nvPr/>
          </p:nvSpPr>
          <p:spPr bwMode="auto">
            <a:xfrm>
              <a:off x="8270652" y="22159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1" name="Freeform 39"/>
            <p:cNvSpPr>
              <a:spLocks noChangeArrowheads="1"/>
            </p:cNvSpPr>
            <p:nvPr/>
          </p:nvSpPr>
          <p:spPr bwMode="auto">
            <a:xfrm>
              <a:off x="8396064" y="2193696"/>
              <a:ext cx="69850" cy="85725"/>
            </a:xfrm>
            <a:custGeom>
              <a:avLst/>
              <a:gdLst>
                <a:gd name="T0" fmla="*/ 2147483646 w 14"/>
                <a:gd name="T1" fmla="*/ 2147483646 h 17"/>
                <a:gd name="T2" fmla="*/ 2147483646 w 14"/>
                <a:gd name="T3" fmla="*/ 2147483646 h 17"/>
                <a:gd name="T4" fmla="*/ 2147483646 w 14"/>
                <a:gd name="T5" fmla="*/ 2147483646 h 17"/>
                <a:gd name="T6" fmla="*/ 0 60000 65536"/>
                <a:gd name="T7" fmla="*/ 0 60000 65536"/>
                <a:gd name="T8" fmla="*/ 0 60000 65536"/>
                <a:gd name="T9" fmla="*/ 0 w 14"/>
                <a:gd name="T10" fmla="*/ 0 h 17"/>
                <a:gd name="T11" fmla="*/ 14 w 14"/>
                <a:gd name="T12" fmla="*/ 17 h 17"/>
              </a:gdLst>
              <a:ahLst/>
              <a:cxnLst>
                <a:cxn ang="T6">
                  <a:pos x="T0" y="T1"/>
                </a:cxn>
                <a:cxn ang="T7">
                  <a:pos x="T2" y="T3"/>
                </a:cxn>
                <a:cxn ang="T8">
                  <a:pos x="T4" y="T5"/>
                </a:cxn>
              </a:cxnLst>
              <a:rect l="T9" t="T10" r="T11" b="T12"/>
              <a:pathLst>
                <a:path w="14" h="17">
                  <a:moveTo>
                    <a:pt x="6" y="6"/>
                  </a:moveTo>
                  <a:cubicBezTo>
                    <a:pt x="13" y="0"/>
                    <a:pt x="14" y="14"/>
                    <a:pt x="10" y="15"/>
                  </a:cubicBezTo>
                  <a:cubicBezTo>
                    <a:pt x="4" y="17"/>
                    <a:pt x="0" y="11"/>
                    <a:pt x="6"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2" name="Freeform 40"/>
            <p:cNvSpPr>
              <a:spLocks noChangeArrowheads="1"/>
            </p:cNvSpPr>
            <p:nvPr/>
          </p:nvSpPr>
          <p:spPr bwMode="auto">
            <a:xfrm>
              <a:off x="8586564" y="22159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3" name="Freeform 41"/>
            <p:cNvSpPr>
              <a:spLocks noChangeArrowheads="1"/>
            </p:cNvSpPr>
            <p:nvPr/>
          </p:nvSpPr>
          <p:spPr bwMode="auto">
            <a:xfrm>
              <a:off x="8692927" y="22159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4" name="Freeform 42"/>
            <p:cNvSpPr>
              <a:spLocks noChangeArrowheads="1"/>
            </p:cNvSpPr>
            <p:nvPr/>
          </p:nvSpPr>
          <p:spPr bwMode="auto">
            <a:xfrm>
              <a:off x="8797702" y="22159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5" name="Freeform 43"/>
            <p:cNvSpPr>
              <a:spLocks noChangeArrowheads="1"/>
            </p:cNvSpPr>
            <p:nvPr/>
          </p:nvSpPr>
          <p:spPr bwMode="auto">
            <a:xfrm>
              <a:off x="8902477" y="22159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6" name="Freeform 44"/>
            <p:cNvSpPr>
              <a:spLocks noChangeArrowheads="1"/>
            </p:cNvSpPr>
            <p:nvPr/>
          </p:nvSpPr>
          <p:spPr bwMode="auto">
            <a:xfrm>
              <a:off x="9002489" y="2215921"/>
              <a:ext cx="106363"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7" name="Freeform 45"/>
            <p:cNvSpPr>
              <a:spLocks noChangeArrowheads="1"/>
            </p:cNvSpPr>
            <p:nvPr/>
          </p:nvSpPr>
          <p:spPr bwMode="auto">
            <a:xfrm>
              <a:off x="9108852" y="22159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8" name="Freeform 46"/>
            <p:cNvSpPr>
              <a:spLocks noChangeArrowheads="1"/>
            </p:cNvSpPr>
            <p:nvPr/>
          </p:nvSpPr>
          <p:spPr bwMode="auto">
            <a:xfrm>
              <a:off x="9213627" y="22159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79" name="Freeform 47"/>
            <p:cNvSpPr>
              <a:spLocks noChangeArrowheads="1"/>
            </p:cNvSpPr>
            <p:nvPr/>
          </p:nvSpPr>
          <p:spPr bwMode="auto">
            <a:xfrm>
              <a:off x="9319989" y="22159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0" name="Freeform 48"/>
            <p:cNvSpPr>
              <a:spLocks noChangeArrowheads="1"/>
            </p:cNvSpPr>
            <p:nvPr/>
          </p:nvSpPr>
          <p:spPr bwMode="auto">
            <a:xfrm>
              <a:off x="8567514" y="2255608"/>
              <a:ext cx="69850" cy="79375"/>
            </a:xfrm>
            <a:custGeom>
              <a:avLst/>
              <a:gdLst>
                <a:gd name="T0" fmla="*/ 2147483646 w 14"/>
                <a:gd name="T1" fmla="*/ 2147483646 h 16"/>
                <a:gd name="T2" fmla="*/ 2147483646 w 14"/>
                <a:gd name="T3" fmla="*/ 2147483646 h 16"/>
                <a:gd name="T4" fmla="*/ 2147483646 w 14"/>
                <a:gd name="T5" fmla="*/ 2147483646 h 16"/>
                <a:gd name="T6" fmla="*/ 0 60000 65536"/>
                <a:gd name="T7" fmla="*/ 0 60000 65536"/>
                <a:gd name="T8" fmla="*/ 0 60000 65536"/>
                <a:gd name="T9" fmla="*/ 0 w 14"/>
                <a:gd name="T10" fmla="*/ 0 h 16"/>
                <a:gd name="T11" fmla="*/ 14 w 14"/>
                <a:gd name="T12" fmla="*/ 16 h 16"/>
              </a:gdLst>
              <a:ahLst/>
              <a:cxnLst>
                <a:cxn ang="T6">
                  <a:pos x="T0" y="T1"/>
                </a:cxn>
                <a:cxn ang="T7">
                  <a:pos x="T2" y="T3"/>
                </a:cxn>
                <a:cxn ang="T8">
                  <a:pos x="T4" y="T5"/>
                </a:cxn>
              </a:cxnLst>
              <a:rect l="T9" t="T10" r="T11" b="T12"/>
              <a:pathLst>
                <a:path w="14" h="16">
                  <a:moveTo>
                    <a:pt x="3" y="4"/>
                  </a:moveTo>
                  <a:cubicBezTo>
                    <a:pt x="12" y="0"/>
                    <a:pt x="14" y="16"/>
                    <a:pt x="3" y="13"/>
                  </a:cubicBezTo>
                  <a:cubicBezTo>
                    <a:pt x="2" y="13"/>
                    <a:pt x="0" y="6"/>
                    <a:pt x="3"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1" name="Freeform 49"/>
            <p:cNvSpPr>
              <a:spLocks noChangeArrowheads="1"/>
            </p:cNvSpPr>
            <p:nvPr/>
          </p:nvSpPr>
          <p:spPr bwMode="auto">
            <a:xfrm>
              <a:off x="8637364" y="2263546"/>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2" name="Freeform 50"/>
            <p:cNvSpPr>
              <a:spLocks noChangeArrowheads="1"/>
            </p:cNvSpPr>
            <p:nvPr/>
          </p:nvSpPr>
          <p:spPr bwMode="auto">
            <a:xfrm>
              <a:off x="8742139" y="226354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3" name="Freeform 51"/>
            <p:cNvSpPr>
              <a:spLocks noChangeArrowheads="1"/>
            </p:cNvSpPr>
            <p:nvPr/>
          </p:nvSpPr>
          <p:spPr bwMode="auto">
            <a:xfrm>
              <a:off x="8848502" y="226354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4" name="Freeform 52"/>
            <p:cNvSpPr>
              <a:spLocks noChangeArrowheads="1"/>
            </p:cNvSpPr>
            <p:nvPr/>
          </p:nvSpPr>
          <p:spPr bwMode="auto">
            <a:xfrm>
              <a:off x="8954864" y="226354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5" name="Freeform 53"/>
            <p:cNvSpPr>
              <a:spLocks noChangeArrowheads="1"/>
            </p:cNvSpPr>
            <p:nvPr/>
          </p:nvSpPr>
          <p:spPr bwMode="auto">
            <a:xfrm>
              <a:off x="9058052" y="226354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6" name="Freeform 54"/>
            <p:cNvSpPr>
              <a:spLocks noChangeArrowheads="1"/>
            </p:cNvSpPr>
            <p:nvPr/>
          </p:nvSpPr>
          <p:spPr bwMode="auto">
            <a:xfrm>
              <a:off x="9164414" y="226354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7" name="Freeform 55"/>
            <p:cNvSpPr>
              <a:spLocks noChangeArrowheads="1"/>
            </p:cNvSpPr>
            <p:nvPr/>
          </p:nvSpPr>
          <p:spPr bwMode="auto">
            <a:xfrm>
              <a:off x="9267602" y="2263546"/>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8" name="Freeform 56"/>
            <p:cNvSpPr>
              <a:spLocks noChangeArrowheads="1"/>
            </p:cNvSpPr>
            <p:nvPr/>
          </p:nvSpPr>
          <p:spPr bwMode="auto">
            <a:xfrm>
              <a:off x="9373964" y="226354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89" name="Freeform 57"/>
            <p:cNvSpPr>
              <a:spLocks noChangeArrowheads="1"/>
            </p:cNvSpPr>
            <p:nvPr/>
          </p:nvSpPr>
          <p:spPr bwMode="auto">
            <a:xfrm>
              <a:off x="8692927" y="23191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0" name="Freeform 58"/>
            <p:cNvSpPr>
              <a:spLocks noChangeArrowheads="1"/>
            </p:cNvSpPr>
            <p:nvPr/>
          </p:nvSpPr>
          <p:spPr bwMode="auto">
            <a:xfrm>
              <a:off x="8797702" y="23191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1" name="Freeform 59"/>
            <p:cNvSpPr>
              <a:spLocks noChangeArrowheads="1"/>
            </p:cNvSpPr>
            <p:nvPr/>
          </p:nvSpPr>
          <p:spPr bwMode="auto">
            <a:xfrm>
              <a:off x="8902477" y="23191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2" name="Freeform 60"/>
            <p:cNvSpPr>
              <a:spLocks noChangeArrowheads="1"/>
            </p:cNvSpPr>
            <p:nvPr/>
          </p:nvSpPr>
          <p:spPr bwMode="auto">
            <a:xfrm>
              <a:off x="9002489" y="2319108"/>
              <a:ext cx="106363"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3" name="Freeform 61"/>
            <p:cNvSpPr>
              <a:spLocks noChangeArrowheads="1"/>
            </p:cNvSpPr>
            <p:nvPr/>
          </p:nvSpPr>
          <p:spPr bwMode="auto">
            <a:xfrm>
              <a:off x="9108852" y="23191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4" name="Freeform 62"/>
            <p:cNvSpPr>
              <a:spLocks noChangeArrowheads="1"/>
            </p:cNvSpPr>
            <p:nvPr/>
          </p:nvSpPr>
          <p:spPr bwMode="auto">
            <a:xfrm>
              <a:off x="9213627" y="23191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5" name="Freeform 63"/>
            <p:cNvSpPr>
              <a:spLocks noChangeArrowheads="1"/>
            </p:cNvSpPr>
            <p:nvPr/>
          </p:nvSpPr>
          <p:spPr bwMode="auto">
            <a:xfrm>
              <a:off x="9319989" y="23191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6" name="Freeform 66"/>
            <p:cNvSpPr>
              <a:spLocks noChangeArrowheads="1"/>
            </p:cNvSpPr>
            <p:nvPr/>
          </p:nvSpPr>
          <p:spPr bwMode="auto">
            <a:xfrm>
              <a:off x="8121427" y="2369908"/>
              <a:ext cx="100012" cy="55563"/>
            </a:xfrm>
            <a:custGeom>
              <a:avLst/>
              <a:gdLst>
                <a:gd name="T0" fmla="*/ 2147483646 w 20"/>
                <a:gd name="T1" fmla="*/ 1672981725 h 11"/>
                <a:gd name="T2" fmla="*/ 2147483646 w 20"/>
                <a:gd name="T3" fmla="*/ 2147483646 h 11"/>
                <a:gd name="T4" fmla="*/ 2147483646 w 20"/>
                <a:gd name="T5" fmla="*/ 1672981725 h 11"/>
                <a:gd name="T6" fmla="*/ 0 60000 65536"/>
                <a:gd name="T7" fmla="*/ 0 60000 65536"/>
                <a:gd name="T8" fmla="*/ 0 60000 65536"/>
                <a:gd name="T9" fmla="*/ 0 w 20"/>
                <a:gd name="T10" fmla="*/ 0 h 11"/>
                <a:gd name="T11" fmla="*/ 20 w 20"/>
                <a:gd name="T12" fmla="*/ 11 h 11"/>
              </a:gdLst>
              <a:ahLst/>
              <a:cxnLst>
                <a:cxn ang="T6">
                  <a:pos x="T0" y="T1"/>
                </a:cxn>
                <a:cxn ang="T7">
                  <a:pos x="T2" y="T3"/>
                </a:cxn>
                <a:cxn ang="T8">
                  <a:pos x="T4" y="T5"/>
                </a:cxn>
              </a:cxnLst>
              <a:rect l="T9" t="T10" r="T11" b="T12"/>
              <a:pathLst>
                <a:path w="20" h="11">
                  <a:moveTo>
                    <a:pt x="9" y="2"/>
                  </a:moveTo>
                  <a:cubicBezTo>
                    <a:pt x="13" y="0"/>
                    <a:pt x="20" y="3"/>
                    <a:pt x="17" y="7"/>
                  </a:cubicBezTo>
                  <a:cubicBezTo>
                    <a:pt x="14" y="11"/>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7" name="Freeform 67"/>
            <p:cNvSpPr>
              <a:spLocks noChangeArrowheads="1"/>
            </p:cNvSpPr>
            <p:nvPr/>
          </p:nvSpPr>
          <p:spPr bwMode="auto">
            <a:xfrm>
              <a:off x="8221439" y="2369908"/>
              <a:ext cx="88900" cy="69850"/>
            </a:xfrm>
            <a:custGeom>
              <a:avLst/>
              <a:gdLst>
                <a:gd name="T0" fmla="*/ 2147483646 w 18"/>
                <a:gd name="T1" fmla="*/ 1647921157 h 14"/>
                <a:gd name="T2" fmla="*/ 2147483646 w 18"/>
                <a:gd name="T3" fmla="*/ 2147483646 h 14"/>
                <a:gd name="T4" fmla="*/ 2147483646 w 18"/>
                <a:gd name="T5" fmla="*/ 1647921157 h 14"/>
                <a:gd name="T6" fmla="*/ 0 60000 65536"/>
                <a:gd name="T7" fmla="*/ 0 60000 65536"/>
                <a:gd name="T8" fmla="*/ 0 60000 65536"/>
                <a:gd name="T9" fmla="*/ 0 w 18"/>
                <a:gd name="T10" fmla="*/ 0 h 14"/>
                <a:gd name="T11" fmla="*/ 18 w 18"/>
                <a:gd name="T12" fmla="*/ 14 h 14"/>
              </a:gdLst>
              <a:ahLst/>
              <a:cxnLst>
                <a:cxn ang="T6">
                  <a:pos x="T0" y="T1"/>
                </a:cxn>
                <a:cxn ang="T7">
                  <a:pos x="T2" y="T3"/>
                </a:cxn>
                <a:cxn ang="T8">
                  <a:pos x="T4" y="T5"/>
                </a:cxn>
              </a:cxnLst>
              <a:rect l="T9" t="T10" r="T11" b="T12"/>
              <a:pathLst>
                <a:path w="18" h="14">
                  <a:moveTo>
                    <a:pt x="10" y="2"/>
                  </a:moveTo>
                  <a:cubicBezTo>
                    <a:pt x="13" y="0"/>
                    <a:pt x="17" y="0"/>
                    <a:pt x="18" y="5"/>
                  </a:cubicBezTo>
                  <a:cubicBezTo>
                    <a:pt x="18" y="14"/>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8" name="Freeform 68"/>
            <p:cNvSpPr>
              <a:spLocks noChangeArrowheads="1"/>
            </p:cNvSpPr>
            <p:nvPr/>
          </p:nvSpPr>
          <p:spPr bwMode="auto">
            <a:xfrm>
              <a:off x="8742139" y="23699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299" name="Freeform 69"/>
            <p:cNvSpPr>
              <a:spLocks noChangeArrowheads="1"/>
            </p:cNvSpPr>
            <p:nvPr/>
          </p:nvSpPr>
          <p:spPr bwMode="auto">
            <a:xfrm>
              <a:off x="8848502" y="23699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0" name="Freeform 70"/>
            <p:cNvSpPr>
              <a:spLocks noChangeArrowheads="1"/>
            </p:cNvSpPr>
            <p:nvPr/>
          </p:nvSpPr>
          <p:spPr bwMode="auto">
            <a:xfrm>
              <a:off x="8954864" y="23699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1" name="Freeform 71"/>
            <p:cNvSpPr>
              <a:spLocks noChangeArrowheads="1"/>
            </p:cNvSpPr>
            <p:nvPr/>
          </p:nvSpPr>
          <p:spPr bwMode="auto">
            <a:xfrm>
              <a:off x="9058052" y="23699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2" name="Freeform 72"/>
            <p:cNvSpPr>
              <a:spLocks noChangeArrowheads="1"/>
            </p:cNvSpPr>
            <p:nvPr/>
          </p:nvSpPr>
          <p:spPr bwMode="auto">
            <a:xfrm>
              <a:off x="9164414" y="23699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3" name="Freeform 73"/>
            <p:cNvSpPr>
              <a:spLocks noChangeArrowheads="1"/>
            </p:cNvSpPr>
            <p:nvPr/>
          </p:nvSpPr>
          <p:spPr bwMode="auto">
            <a:xfrm>
              <a:off x="9267602" y="2369908"/>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4" name="Freeform 74"/>
            <p:cNvSpPr>
              <a:spLocks noChangeArrowheads="1"/>
            </p:cNvSpPr>
            <p:nvPr/>
          </p:nvSpPr>
          <p:spPr bwMode="auto">
            <a:xfrm>
              <a:off x="9373964" y="23699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5" name="Freeform 79"/>
            <p:cNvSpPr>
              <a:spLocks noChangeArrowheads="1"/>
            </p:cNvSpPr>
            <p:nvPr/>
          </p:nvSpPr>
          <p:spPr bwMode="auto">
            <a:xfrm>
              <a:off x="7537227" y="2420708"/>
              <a:ext cx="103187"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6" name="Freeform 80"/>
            <p:cNvSpPr>
              <a:spLocks noChangeArrowheads="1"/>
            </p:cNvSpPr>
            <p:nvPr/>
          </p:nvSpPr>
          <p:spPr bwMode="auto">
            <a:xfrm>
              <a:off x="7970614" y="2430233"/>
              <a:ext cx="85725" cy="65088"/>
            </a:xfrm>
            <a:custGeom>
              <a:avLst/>
              <a:gdLst>
                <a:gd name="T0" fmla="*/ 2147483646 w 17"/>
                <a:gd name="T1" fmla="*/ 735093858 h 13"/>
                <a:gd name="T2" fmla="*/ 2147483646 w 17"/>
                <a:gd name="T3" fmla="*/ 2147483646 h 13"/>
                <a:gd name="T4" fmla="*/ 2147483646 w 17"/>
                <a:gd name="T5" fmla="*/ 735093858 h 13"/>
                <a:gd name="T6" fmla="*/ 0 60000 65536"/>
                <a:gd name="T7" fmla="*/ 0 60000 65536"/>
                <a:gd name="T8" fmla="*/ 0 60000 65536"/>
                <a:gd name="T9" fmla="*/ 0 w 17"/>
                <a:gd name="T10" fmla="*/ 0 h 13"/>
                <a:gd name="T11" fmla="*/ 17 w 17"/>
                <a:gd name="T12" fmla="*/ 13 h 13"/>
              </a:gdLst>
              <a:ahLst/>
              <a:cxnLst>
                <a:cxn ang="T6">
                  <a:pos x="T0" y="T1"/>
                </a:cxn>
                <a:cxn ang="T7">
                  <a:pos x="T2" y="T3"/>
                </a:cxn>
                <a:cxn ang="T8">
                  <a:pos x="T4" y="T5"/>
                </a:cxn>
              </a:cxnLst>
              <a:rect l="T9" t="T10" r="T11" b="T12"/>
              <a:pathLst>
                <a:path w="17" h="13">
                  <a:moveTo>
                    <a:pt x="9" y="1"/>
                  </a:moveTo>
                  <a:cubicBezTo>
                    <a:pt x="12" y="0"/>
                    <a:pt x="17" y="7"/>
                    <a:pt x="13" y="10"/>
                  </a:cubicBezTo>
                  <a:cubicBezTo>
                    <a:pt x="8" y="13"/>
                    <a:pt x="0" y="3"/>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7" name="Freeform 81"/>
            <p:cNvSpPr>
              <a:spLocks noChangeArrowheads="1"/>
            </p:cNvSpPr>
            <p:nvPr/>
          </p:nvSpPr>
          <p:spPr bwMode="auto">
            <a:xfrm>
              <a:off x="8059514" y="2420708"/>
              <a:ext cx="100013" cy="79375"/>
            </a:xfrm>
            <a:custGeom>
              <a:avLst/>
              <a:gdLst>
                <a:gd name="T0" fmla="*/ 2147483646 w 20"/>
                <a:gd name="T1" fmla="*/ 2094646719 h 16"/>
                <a:gd name="T2" fmla="*/ 2147483646 w 20"/>
                <a:gd name="T3" fmla="*/ 2147483646 h 16"/>
                <a:gd name="T4" fmla="*/ 2147483646 w 20"/>
                <a:gd name="T5" fmla="*/ 2094646719 h 16"/>
                <a:gd name="T6" fmla="*/ 0 60000 65536"/>
                <a:gd name="T7" fmla="*/ 0 60000 65536"/>
                <a:gd name="T8" fmla="*/ 0 60000 65536"/>
                <a:gd name="T9" fmla="*/ 0 w 20"/>
                <a:gd name="T10" fmla="*/ 0 h 16"/>
                <a:gd name="T11" fmla="*/ 20 w 20"/>
                <a:gd name="T12" fmla="*/ 16 h 16"/>
              </a:gdLst>
              <a:ahLst/>
              <a:cxnLst>
                <a:cxn ang="T6">
                  <a:pos x="T0" y="T1"/>
                </a:cxn>
                <a:cxn ang="T7">
                  <a:pos x="T2" y="T3"/>
                </a:cxn>
                <a:cxn ang="T8">
                  <a:pos x="T4" y="T5"/>
                </a:cxn>
              </a:cxnLst>
              <a:rect l="T9" t="T10" r="T11" b="T12"/>
              <a:pathLst>
                <a:path w="20" h="16">
                  <a:moveTo>
                    <a:pt x="10" y="3"/>
                  </a:moveTo>
                  <a:cubicBezTo>
                    <a:pt x="11" y="2"/>
                    <a:pt x="17" y="0"/>
                    <a:pt x="18" y="5"/>
                  </a:cubicBezTo>
                  <a:cubicBezTo>
                    <a:pt x="20" y="16"/>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8" name="Freeform 82"/>
            <p:cNvSpPr>
              <a:spLocks noChangeArrowheads="1"/>
            </p:cNvSpPr>
            <p:nvPr/>
          </p:nvSpPr>
          <p:spPr bwMode="auto">
            <a:xfrm>
              <a:off x="8797702" y="2420708"/>
              <a:ext cx="101600"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09" name="Freeform 83"/>
            <p:cNvSpPr>
              <a:spLocks noChangeArrowheads="1"/>
            </p:cNvSpPr>
            <p:nvPr/>
          </p:nvSpPr>
          <p:spPr bwMode="auto">
            <a:xfrm>
              <a:off x="8902477" y="2420708"/>
              <a:ext cx="100012"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0" name="Freeform 84"/>
            <p:cNvSpPr>
              <a:spLocks noChangeArrowheads="1"/>
            </p:cNvSpPr>
            <p:nvPr/>
          </p:nvSpPr>
          <p:spPr bwMode="auto">
            <a:xfrm>
              <a:off x="9002489" y="2420708"/>
              <a:ext cx="106363" cy="90488"/>
            </a:xfrm>
            <a:custGeom>
              <a:avLst/>
              <a:gdLst>
                <a:gd name="T0" fmla="*/ 2147483646 w 21"/>
                <a:gd name="T1" fmla="*/ 2141745391 h 18"/>
                <a:gd name="T2" fmla="*/ 2147483646 w 21"/>
                <a:gd name="T3" fmla="*/ 2147483646 h 18"/>
                <a:gd name="T4" fmla="*/ 2147483646 w 21"/>
                <a:gd name="T5" fmla="*/ 2141745391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1" name="Freeform 85"/>
            <p:cNvSpPr>
              <a:spLocks noChangeArrowheads="1"/>
            </p:cNvSpPr>
            <p:nvPr/>
          </p:nvSpPr>
          <p:spPr bwMode="auto">
            <a:xfrm>
              <a:off x="9108852" y="2420708"/>
              <a:ext cx="100012"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2" name="Freeform 86"/>
            <p:cNvSpPr>
              <a:spLocks noChangeArrowheads="1"/>
            </p:cNvSpPr>
            <p:nvPr/>
          </p:nvSpPr>
          <p:spPr bwMode="auto">
            <a:xfrm>
              <a:off x="9213627" y="2420708"/>
              <a:ext cx="101600"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3" name="Freeform 87"/>
            <p:cNvSpPr>
              <a:spLocks noChangeArrowheads="1"/>
            </p:cNvSpPr>
            <p:nvPr/>
          </p:nvSpPr>
          <p:spPr bwMode="auto">
            <a:xfrm>
              <a:off x="9319989" y="2420708"/>
              <a:ext cx="98425" cy="90488"/>
            </a:xfrm>
            <a:custGeom>
              <a:avLst/>
              <a:gdLst>
                <a:gd name="T0" fmla="*/ 2147483646 w 20"/>
                <a:gd name="T1" fmla="*/ 2141745391 h 18"/>
                <a:gd name="T2" fmla="*/ 2147483646 w 20"/>
                <a:gd name="T3" fmla="*/ 2147483646 h 18"/>
                <a:gd name="T4" fmla="*/ 2147483646 w 20"/>
                <a:gd name="T5" fmla="*/ 214174539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4" name="Freeform 92"/>
            <p:cNvSpPr>
              <a:spLocks noChangeArrowheads="1"/>
            </p:cNvSpPr>
            <p:nvPr/>
          </p:nvSpPr>
          <p:spPr bwMode="auto">
            <a:xfrm>
              <a:off x="7522939" y="2458808"/>
              <a:ext cx="69850" cy="77788"/>
            </a:xfrm>
            <a:custGeom>
              <a:avLst/>
              <a:gdLst>
                <a:gd name="T0" fmla="*/ 2147483646 w 14"/>
                <a:gd name="T1" fmla="*/ 2147483646 h 15"/>
                <a:gd name="T2" fmla="*/ 2147483646 w 14"/>
                <a:gd name="T3" fmla="*/ 2147483646 h 15"/>
                <a:gd name="T4" fmla="*/ 2147483646 w 14"/>
                <a:gd name="T5" fmla="*/ 2147483646 h 15"/>
                <a:gd name="T6" fmla="*/ 0 60000 65536"/>
                <a:gd name="T7" fmla="*/ 0 60000 65536"/>
                <a:gd name="T8" fmla="*/ 0 60000 65536"/>
                <a:gd name="T9" fmla="*/ 0 w 14"/>
                <a:gd name="T10" fmla="*/ 0 h 15"/>
                <a:gd name="T11" fmla="*/ 14 w 14"/>
                <a:gd name="T12" fmla="*/ 15 h 15"/>
              </a:gdLst>
              <a:ahLst/>
              <a:cxnLst>
                <a:cxn ang="T6">
                  <a:pos x="T0" y="T1"/>
                </a:cxn>
                <a:cxn ang="T7">
                  <a:pos x="T2" y="T3"/>
                </a:cxn>
                <a:cxn ang="T8">
                  <a:pos x="T4" y="T5"/>
                </a:cxn>
              </a:cxnLst>
              <a:rect l="T9" t="T10" r="T11" b="T12"/>
              <a:pathLst>
                <a:path w="14" h="15">
                  <a:moveTo>
                    <a:pt x="3" y="5"/>
                  </a:moveTo>
                  <a:cubicBezTo>
                    <a:pt x="11" y="0"/>
                    <a:pt x="14" y="15"/>
                    <a:pt x="5" y="14"/>
                  </a:cubicBezTo>
                  <a:cubicBezTo>
                    <a:pt x="0" y="14"/>
                    <a:pt x="1" y="6"/>
                    <a:pt x="3"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5" name="Freeform 93"/>
            <p:cNvSpPr>
              <a:spLocks noChangeArrowheads="1"/>
            </p:cNvSpPr>
            <p:nvPr/>
          </p:nvSpPr>
          <p:spPr bwMode="auto">
            <a:xfrm>
              <a:off x="7592789" y="2485796"/>
              <a:ext cx="111125" cy="60325"/>
            </a:xfrm>
            <a:custGeom>
              <a:avLst/>
              <a:gdLst>
                <a:gd name="T0" fmla="*/ 2147483646 w 22"/>
                <a:gd name="T1" fmla="*/ 0 h 12"/>
                <a:gd name="T2" fmla="*/ 2147483646 w 22"/>
                <a:gd name="T3" fmla="*/ 2147483646 h 12"/>
                <a:gd name="T4" fmla="*/ 2147483646 w 22"/>
                <a:gd name="T5" fmla="*/ 0 h 12"/>
                <a:gd name="T6" fmla="*/ 0 60000 65536"/>
                <a:gd name="T7" fmla="*/ 0 60000 65536"/>
                <a:gd name="T8" fmla="*/ 0 60000 65536"/>
                <a:gd name="T9" fmla="*/ 0 w 22"/>
                <a:gd name="T10" fmla="*/ 0 h 12"/>
                <a:gd name="T11" fmla="*/ 22 w 22"/>
                <a:gd name="T12" fmla="*/ 12 h 12"/>
              </a:gdLst>
              <a:ahLst/>
              <a:cxnLst>
                <a:cxn ang="T6">
                  <a:pos x="T0" y="T1"/>
                </a:cxn>
                <a:cxn ang="T7">
                  <a:pos x="T2" y="T3"/>
                </a:cxn>
                <a:cxn ang="T8">
                  <a:pos x="T4" y="T5"/>
                </a:cxn>
              </a:cxnLst>
              <a:rect l="T9" t="T10" r="T11" b="T12"/>
              <a:pathLst>
                <a:path w="22" h="12">
                  <a:moveTo>
                    <a:pt x="12" y="0"/>
                  </a:moveTo>
                  <a:cubicBezTo>
                    <a:pt x="12" y="0"/>
                    <a:pt x="22" y="1"/>
                    <a:pt x="17" y="7"/>
                  </a:cubicBezTo>
                  <a:cubicBezTo>
                    <a:pt x="13" y="12"/>
                    <a:pt x="0" y="2"/>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6" name="Freeform 94"/>
            <p:cNvSpPr>
              <a:spLocks noChangeArrowheads="1"/>
            </p:cNvSpPr>
            <p:nvPr/>
          </p:nvSpPr>
          <p:spPr bwMode="auto">
            <a:xfrm>
              <a:off x="7699152" y="24762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7" name="Freeform 95"/>
            <p:cNvSpPr>
              <a:spLocks noChangeArrowheads="1"/>
            </p:cNvSpPr>
            <p:nvPr/>
          </p:nvSpPr>
          <p:spPr bwMode="auto">
            <a:xfrm>
              <a:off x="7810277" y="2476271"/>
              <a:ext cx="95250" cy="74612"/>
            </a:xfrm>
            <a:custGeom>
              <a:avLst/>
              <a:gdLst>
                <a:gd name="T0" fmla="*/ 2147483646 w 19"/>
                <a:gd name="T1" fmla="*/ 1601700778 h 15"/>
                <a:gd name="T2" fmla="*/ 2147483646 w 19"/>
                <a:gd name="T3" fmla="*/ 2147483646 h 15"/>
                <a:gd name="T4" fmla="*/ 2147483646 w 19"/>
                <a:gd name="T5" fmla="*/ 1601700778 h 15"/>
                <a:gd name="T6" fmla="*/ 0 60000 65536"/>
                <a:gd name="T7" fmla="*/ 0 60000 65536"/>
                <a:gd name="T8" fmla="*/ 0 60000 65536"/>
                <a:gd name="T9" fmla="*/ 0 w 19"/>
                <a:gd name="T10" fmla="*/ 0 h 15"/>
                <a:gd name="T11" fmla="*/ 19 w 19"/>
                <a:gd name="T12" fmla="*/ 15 h 15"/>
              </a:gdLst>
              <a:ahLst/>
              <a:cxnLst>
                <a:cxn ang="T6">
                  <a:pos x="T0" y="T1"/>
                </a:cxn>
                <a:cxn ang="T7">
                  <a:pos x="T2" y="T3"/>
                </a:cxn>
                <a:cxn ang="T8">
                  <a:pos x="T4" y="T5"/>
                </a:cxn>
              </a:cxnLst>
              <a:rect l="T9" t="T10" r="T11" b="T12"/>
              <a:pathLst>
                <a:path w="19" h="15">
                  <a:moveTo>
                    <a:pt x="8" y="2"/>
                  </a:moveTo>
                  <a:cubicBezTo>
                    <a:pt x="12" y="0"/>
                    <a:pt x="19" y="2"/>
                    <a:pt x="16" y="9"/>
                  </a:cubicBezTo>
                  <a:cubicBezTo>
                    <a:pt x="13" y="15"/>
                    <a:pt x="0" y="8"/>
                    <a:pt x="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8" name="Freeform 96"/>
            <p:cNvSpPr>
              <a:spLocks noChangeArrowheads="1"/>
            </p:cNvSpPr>
            <p:nvPr/>
          </p:nvSpPr>
          <p:spPr bwMode="auto">
            <a:xfrm>
              <a:off x="8221439" y="24762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19" name="Freeform 97"/>
            <p:cNvSpPr>
              <a:spLocks noChangeArrowheads="1"/>
            </p:cNvSpPr>
            <p:nvPr/>
          </p:nvSpPr>
          <p:spPr bwMode="auto">
            <a:xfrm>
              <a:off x="8332564" y="2485796"/>
              <a:ext cx="114300" cy="53975"/>
            </a:xfrm>
            <a:custGeom>
              <a:avLst/>
              <a:gdLst>
                <a:gd name="T0" fmla="*/ 2147483646 w 23"/>
                <a:gd name="T1" fmla="*/ 0 h 11"/>
                <a:gd name="T2" fmla="*/ 2147483646 w 23"/>
                <a:gd name="T3" fmla="*/ 2147483646 h 11"/>
                <a:gd name="T4" fmla="*/ 2147483646 w 23"/>
                <a:gd name="T5" fmla="*/ 0 h 11"/>
                <a:gd name="T6" fmla="*/ 0 60000 65536"/>
                <a:gd name="T7" fmla="*/ 0 60000 65536"/>
                <a:gd name="T8" fmla="*/ 0 60000 65536"/>
                <a:gd name="T9" fmla="*/ 0 w 23"/>
                <a:gd name="T10" fmla="*/ 0 h 11"/>
                <a:gd name="T11" fmla="*/ 23 w 23"/>
                <a:gd name="T12" fmla="*/ 11 h 11"/>
              </a:gdLst>
              <a:ahLst/>
              <a:cxnLst>
                <a:cxn ang="T6">
                  <a:pos x="T0" y="T1"/>
                </a:cxn>
                <a:cxn ang="T7">
                  <a:pos x="T2" y="T3"/>
                </a:cxn>
                <a:cxn ang="T8">
                  <a:pos x="T4" y="T5"/>
                </a:cxn>
              </a:cxnLst>
              <a:rect l="T9" t="T10" r="T11" b="T12"/>
              <a:pathLst>
                <a:path w="23" h="11">
                  <a:moveTo>
                    <a:pt x="13" y="0"/>
                  </a:moveTo>
                  <a:cubicBezTo>
                    <a:pt x="11" y="0"/>
                    <a:pt x="23" y="6"/>
                    <a:pt x="14" y="9"/>
                  </a:cubicBezTo>
                  <a:cubicBezTo>
                    <a:pt x="8" y="11"/>
                    <a:pt x="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0" name="Freeform 98"/>
            <p:cNvSpPr>
              <a:spLocks noChangeArrowheads="1"/>
            </p:cNvSpPr>
            <p:nvPr/>
          </p:nvSpPr>
          <p:spPr bwMode="auto">
            <a:xfrm>
              <a:off x="8848502" y="24762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1" name="Freeform 99"/>
            <p:cNvSpPr>
              <a:spLocks noChangeArrowheads="1"/>
            </p:cNvSpPr>
            <p:nvPr/>
          </p:nvSpPr>
          <p:spPr bwMode="auto">
            <a:xfrm>
              <a:off x="8954864" y="2476271"/>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2" name="Freeform 100"/>
            <p:cNvSpPr>
              <a:spLocks noChangeArrowheads="1"/>
            </p:cNvSpPr>
            <p:nvPr/>
          </p:nvSpPr>
          <p:spPr bwMode="auto">
            <a:xfrm>
              <a:off x="9058052" y="24762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3" name="Freeform 101"/>
            <p:cNvSpPr>
              <a:spLocks noChangeArrowheads="1"/>
            </p:cNvSpPr>
            <p:nvPr/>
          </p:nvSpPr>
          <p:spPr bwMode="auto">
            <a:xfrm>
              <a:off x="9164414" y="2476271"/>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4" name="Freeform 102"/>
            <p:cNvSpPr>
              <a:spLocks noChangeArrowheads="1"/>
            </p:cNvSpPr>
            <p:nvPr/>
          </p:nvSpPr>
          <p:spPr bwMode="auto">
            <a:xfrm>
              <a:off x="9267602" y="2476271"/>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5" name="Freeform 114"/>
            <p:cNvSpPr>
              <a:spLocks noChangeArrowheads="1"/>
            </p:cNvSpPr>
            <p:nvPr/>
          </p:nvSpPr>
          <p:spPr bwMode="auto">
            <a:xfrm>
              <a:off x="7648352" y="2525483"/>
              <a:ext cx="101600"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2"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6" name="Freeform 115"/>
            <p:cNvSpPr>
              <a:spLocks noChangeArrowheads="1"/>
            </p:cNvSpPr>
            <p:nvPr/>
          </p:nvSpPr>
          <p:spPr bwMode="auto">
            <a:xfrm>
              <a:off x="7749952"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7" name="Freeform 116"/>
            <p:cNvSpPr>
              <a:spLocks noChangeArrowheads="1"/>
            </p:cNvSpPr>
            <p:nvPr/>
          </p:nvSpPr>
          <p:spPr bwMode="auto">
            <a:xfrm>
              <a:off x="7861077" y="2531833"/>
              <a:ext cx="84137" cy="77788"/>
            </a:xfrm>
            <a:custGeom>
              <a:avLst/>
              <a:gdLst>
                <a:gd name="T0" fmla="*/ 2147483646 w 17"/>
                <a:gd name="T1" fmla="*/ 668344773 h 16"/>
                <a:gd name="T2" fmla="*/ 2147483646 w 17"/>
                <a:gd name="T3" fmla="*/ 2147483646 h 16"/>
                <a:gd name="T4" fmla="*/ 2147483646 w 17"/>
                <a:gd name="T5" fmla="*/ 668344773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9" y="1"/>
                  </a:moveTo>
                  <a:cubicBezTo>
                    <a:pt x="9" y="1"/>
                    <a:pt x="16" y="0"/>
                    <a:pt x="17" y="5"/>
                  </a:cubicBezTo>
                  <a:cubicBezTo>
                    <a:pt x="17" y="16"/>
                    <a:pt x="0" y="7"/>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8" name="Freeform 117"/>
            <p:cNvSpPr>
              <a:spLocks noChangeArrowheads="1"/>
            </p:cNvSpPr>
            <p:nvPr/>
          </p:nvSpPr>
          <p:spPr bwMode="auto">
            <a:xfrm>
              <a:off x="8277002" y="2525483"/>
              <a:ext cx="100012" cy="69850"/>
            </a:xfrm>
            <a:custGeom>
              <a:avLst/>
              <a:gdLst>
                <a:gd name="T0" fmla="*/ 2147483646 w 20"/>
                <a:gd name="T1" fmla="*/ 1647946104 h 14"/>
                <a:gd name="T2" fmla="*/ 2147483646 w 20"/>
                <a:gd name="T3" fmla="*/ 2147483646 h 14"/>
                <a:gd name="T4" fmla="*/ 2147483646 w 20"/>
                <a:gd name="T5" fmla="*/ 1647946104 h 14"/>
                <a:gd name="T6" fmla="*/ 0 60000 65536"/>
                <a:gd name="T7" fmla="*/ 0 60000 65536"/>
                <a:gd name="T8" fmla="*/ 0 60000 65536"/>
                <a:gd name="T9" fmla="*/ 0 w 20"/>
                <a:gd name="T10" fmla="*/ 0 h 14"/>
                <a:gd name="T11" fmla="*/ 20 w 20"/>
                <a:gd name="T12" fmla="*/ 14 h 14"/>
              </a:gdLst>
              <a:ahLst/>
              <a:cxnLst>
                <a:cxn ang="T6">
                  <a:pos x="T0" y="T1"/>
                </a:cxn>
                <a:cxn ang="T7">
                  <a:pos x="T2" y="T3"/>
                </a:cxn>
                <a:cxn ang="T8">
                  <a:pos x="T4" y="T5"/>
                </a:cxn>
              </a:cxnLst>
              <a:rect l="T9" t="T10" r="T11" b="T12"/>
              <a:pathLst>
                <a:path w="20" h="14">
                  <a:moveTo>
                    <a:pt x="9" y="2"/>
                  </a:moveTo>
                  <a:cubicBezTo>
                    <a:pt x="13" y="0"/>
                    <a:pt x="20" y="4"/>
                    <a:pt x="17" y="9"/>
                  </a:cubicBezTo>
                  <a:cubicBezTo>
                    <a:pt x="14" y="14"/>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29" name="Freeform 118"/>
            <p:cNvSpPr>
              <a:spLocks noChangeArrowheads="1"/>
            </p:cNvSpPr>
            <p:nvPr/>
          </p:nvSpPr>
          <p:spPr bwMode="auto">
            <a:xfrm>
              <a:off x="8377014" y="2525483"/>
              <a:ext cx="100013"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0" name="Freeform 119"/>
            <p:cNvSpPr>
              <a:spLocks noChangeArrowheads="1"/>
            </p:cNvSpPr>
            <p:nvPr/>
          </p:nvSpPr>
          <p:spPr bwMode="auto">
            <a:xfrm>
              <a:off x="8486552" y="2531833"/>
              <a:ext cx="85725" cy="77788"/>
            </a:xfrm>
            <a:custGeom>
              <a:avLst/>
              <a:gdLst>
                <a:gd name="T0" fmla="*/ 2147483646 w 17"/>
                <a:gd name="T1" fmla="*/ 668344773 h 16"/>
                <a:gd name="T2" fmla="*/ 2147483646 w 17"/>
                <a:gd name="T3" fmla="*/ 2147483646 h 16"/>
                <a:gd name="T4" fmla="*/ 2147483646 w 17"/>
                <a:gd name="T5" fmla="*/ 668344773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9" y="1"/>
                  </a:moveTo>
                  <a:cubicBezTo>
                    <a:pt x="10" y="1"/>
                    <a:pt x="17" y="0"/>
                    <a:pt x="17" y="5"/>
                  </a:cubicBezTo>
                  <a:cubicBezTo>
                    <a:pt x="17" y="16"/>
                    <a:pt x="0" y="8"/>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1" name="Freeform 120"/>
            <p:cNvSpPr>
              <a:spLocks noChangeArrowheads="1"/>
            </p:cNvSpPr>
            <p:nvPr/>
          </p:nvSpPr>
          <p:spPr bwMode="auto">
            <a:xfrm>
              <a:off x="8902477"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2" name="Freeform 121"/>
            <p:cNvSpPr>
              <a:spLocks noChangeArrowheads="1"/>
            </p:cNvSpPr>
            <p:nvPr/>
          </p:nvSpPr>
          <p:spPr bwMode="auto">
            <a:xfrm>
              <a:off x="9002489" y="2525483"/>
              <a:ext cx="106363" cy="90488"/>
            </a:xfrm>
            <a:custGeom>
              <a:avLst/>
              <a:gdLst>
                <a:gd name="T0" fmla="*/ 2147483646 w 21"/>
                <a:gd name="T1" fmla="*/ 1759287804 h 18"/>
                <a:gd name="T2" fmla="*/ 2147483646 w 21"/>
                <a:gd name="T3" fmla="*/ 2147483646 h 18"/>
                <a:gd name="T4" fmla="*/ 2147483646 w 21"/>
                <a:gd name="T5" fmla="*/ 1759287804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3" name="Freeform 122"/>
            <p:cNvSpPr>
              <a:spLocks noChangeArrowheads="1"/>
            </p:cNvSpPr>
            <p:nvPr/>
          </p:nvSpPr>
          <p:spPr bwMode="auto">
            <a:xfrm>
              <a:off x="9108852" y="2525483"/>
              <a:ext cx="100012"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4" name="Freeform 123"/>
            <p:cNvSpPr>
              <a:spLocks noChangeArrowheads="1"/>
            </p:cNvSpPr>
            <p:nvPr/>
          </p:nvSpPr>
          <p:spPr bwMode="auto">
            <a:xfrm>
              <a:off x="9213627" y="2525483"/>
              <a:ext cx="101600" cy="90488"/>
            </a:xfrm>
            <a:custGeom>
              <a:avLst/>
              <a:gdLst>
                <a:gd name="T0" fmla="*/ 2147483646 w 20"/>
                <a:gd name="T1" fmla="*/ 1759287804 h 18"/>
                <a:gd name="T2" fmla="*/ 2147483646 w 20"/>
                <a:gd name="T3" fmla="*/ 2147483646 h 18"/>
                <a:gd name="T4" fmla="*/ 2147483646 w 20"/>
                <a:gd name="T5" fmla="*/ 1759287804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5" name="Freeform 140"/>
            <p:cNvSpPr>
              <a:spLocks noChangeArrowheads="1"/>
            </p:cNvSpPr>
            <p:nvPr/>
          </p:nvSpPr>
          <p:spPr bwMode="auto">
            <a:xfrm>
              <a:off x="6756177" y="2576283"/>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1"/>
                    <a:pt x="16" y="0"/>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6" name="Freeform 141"/>
            <p:cNvSpPr>
              <a:spLocks noChangeArrowheads="1"/>
            </p:cNvSpPr>
            <p:nvPr/>
          </p:nvSpPr>
          <p:spPr bwMode="auto">
            <a:xfrm>
              <a:off x="6862539"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7" name="Freeform 142"/>
            <p:cNvSpPr>
              <a:spLocks noChangeArrowheads="1"/>
            </p:cNvSpPr>
            <p:nvPr/>
          </p:nvSpPr>
          <p:spPr bwMode="auto">
            <a:xfrm>
              <a:off x="6967314"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8" name="Freeform 143"/>
            <p:cNvSpPr>
              <a:spLocks noChangeArrowheads="1"/>
            </p:cNvSpPr>
            <p:nvPr/>
          </p:nvSpPr>
          <p:spPr bwMode="auto">
            <a:xfrm>
              <a:off x="7067327" y="25810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39" name="Freeform 144"/>
            <p:cNvSpPr>
              <a:spLocks noChangeArrowheads="1"/>
            </p:cNvSpPr>
            <p:nvPr/>
          </p:nvSpPr>
          <p:spPr bwMode="auto">
            <a:xfrm>
              <a:off x="7183214" y="2581046"/>
              <a:ext cx="95250" cy="76200"/>
            </a:xfrm>
            <a:custGeom>
              <a:avLst/>
              <a:gdLst>
                <a:gd name="T0" fmla="*/ 2147483646 w 19"/>
                <a:gd name="T1" fmla="*/ 1811949640 h 15"/>
                <a:gd name="T2" fmla="*/ 2147483646 w 19"/>
                <a:gd name="T3" fmla="*/ 2147483646 h 15"/>
                <a:gd name="T4" fmla="*/ 2147483646 w 19"/>
                <a:gd name="T5" fmla="*/ 1811949640 h 15"/>
                <a:gd name="T6" fmla="*/ 0 60000 65536"/>
                <a:gd name="T7" fmla="*/ 0 60000 65536"/>
                <a:gd name="T8" fmla="*/ 0 60000 65536"/>
                <a:gd name="T9" fmla="*/ 0 w 19"/>
                <a:gd name="T10" fmla="*/ 0 h 15"/>
                <a:gd name="T11" fmla="*/ 19 w 19"/>
                <a:gd name="T12" fmla="*/ 15 h 15"/>
              </a:gdLst>
              <a:ahLst/>
              <a:cxnLst>
                <a:cxn ang="T6">
                  <a:pos x="T0" y="T1"/>
                </a:cxn>
                <a:cxn ang="T7">
                  <a:pos x="T2" y="T3"/>
                </a:cxn>
                <a:cxn ang="T8">
                  <a:pos x="T4" y="T5"/>
                </a:cxn>
              </a:cxnLst>
              <a:rect l="T9" t="T10" r="T11" b="T12"/>
              <a:pathLst>
                <a:path w="19" h="15">
                  <a:moveTo>
                    <a:pt x="8" y="2"/>
                  </a:moveTo>
                  <a:cubicBezTo>
                    <a:pt x="11" y="0"/>
                    <a:pt x="19" y="2"/>
                    <a:pt x="16" y="8"/>
                  </a:cubicBezTo>
                  <a:cubicBezTo>
                    <a:pt x="13" y="15"/>
                    <a:pt x="0" y="8"/>
                    <a:pt x="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0" name="Freeform 145"/>
            <p:cNvSpPr>
              <a:spLocks noChangeArrowheads="1"/>
            </p:cNvSpPr>
            <p:nvPr/>
          </p:nvSpPr>
          <p:spPr bwMode="auto">
            <a:xfrm>
              <a:off x="7272114" y="2581046"/>
              <a:ext cx="95250" cy="95250"/>
            </a:xfrm>
            <a:custGeom>
              <a:avLst/>
              <a:gdLst>
                <a:gd name="T0" fmla="*/ 2147483646 w 19"/>
                <a:gd name="T1" fmla="*/ 1663761829 h 19"/>
                <a:gd name="T2" fmla="*/ 2147483646 w 19"/>
                <a:gd name="T3" fmla="*/ 2147483646 h 19"/>
                <a:gd name="T4" fmla="*/ 2147483646 w 19"/>
                <a:gd name="T5" fmla="*/ 1663761829 h 19"/>
                <a:gd name="T6" fmla="*/ 0 60000 65536"/>
                <a:gd name="T7" fmla="*/ 0 60000 65536"/>
                <a:gd name="T8" fmla="*/ 0 60000 65536"/>
                <a:gd name="T9" fmla="*/ 0 w 19"/>
                <a:gd name="T10" fmla="*/ 0 h 19"/>
                <a:gd name="T11" fmla="*/ 19 w 19"/>
                <a:gd name="T12" fmla="*/ 19 h 19"/>
              </a:gdLst>
              <a:ahLst/>
              <a:cxnLst>
                <a:cxn ang="T6">
                  <a:pos x="T0" y="T1"/>
                </a:cxn>
                <a:cxn ang="T7">
                  <a:pos x="T2" y="T3"/>
                </a:cxn>
                <a:cxn ang="T8">
                  <a:pos x="T4" y="T5"/>
                </a:cxn>
              </a:cxnLst>
              <a:rect l="T9" t="T10" r="T11" b="T12"/>
              <a:pathLst>
                <a:path w="19" h="19">
                  <a:moveTo>
                    <a:pt x="14" y="2"/>
                  </a:moveTo>
                  <a:cubicBezTo>
                    <a:pt x="15" y="1"/>
                    <a:pt x="19" y="0"/>
                    <a:pt x="19" y="6"/>
                  </a:cubicBezTo>
                  <a:cubicBezTo>
                    <a:pt x="18" y="19"/>
                    <a:pt x="0" y="5"/>
                    <a:pt x="14"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1" name="Freeform 146"/>
            <p:cNvSpPr>
              <a:spLocks noChangeArrowheads="1"/>
            </p:cNvSpPr>
            <p:nvPr/>
          </p:nvSpPr>
          <p:spPr bwMode="auto">
            <a:xfrm>
              <a:off x="7383239" y="25810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2" name="Freeform 147"/>
            <p:cNvSpPr>
              <a:spLocks noChangeArrowheads="1"/>
            </p:cNvSpPr>
            <p:nvPr/>
          </p:nvSpPr>
          <p:spPr bwMode="auto">
            <a:xfrm>
              <a:off x="7492777" y="2576283"/>
              <a:ext cx="100012" cy="85725"/>
            </a:xfrm>
            <a:custGeom>
              <a:avLst/>
              <a:gdLst>
                <a:gd name="T0" fmla="*/ 2147483646 w 20"/>
                <a:gd name="T1" fmla="*/ 2147483646 h 17"/>
                <a:gd name="T2" fmla="*/ 2147483646 w 20"/>
                <a:gd name="T3" fmla="*/ 2147483646 h 17"/>
                <a:gd name="T4" fmla="*/ 2147483646 w 20"/>
                <a:gd name="T5" fmla="*/ 2147483646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3"/>
                  </a:moveTo>
                  <a:cubicBezTo>
                    <a:pt x="8" y="3"/>
                    <a:pt x="16" y="0"/>
                    <a:pt x="17" y="4"/>
                  </a:cubicBezTo>
                  <a:cubicBezTo>
                    <a:pt x="20" y="17"/>
                    <a:pt x="0" y="12"/>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3" name="Freeform 148"/>
            <p:cNvSpPr>
              <a:spLocks noChangeArrowheads="1"/>
            </p:cNvSpPr>
            <p:nvPr/>
          </p:nvSpPr>
          <p:spPr bwMode="auto">
            <a:xfrm>
              <a:off x="7703914" y="2576283"/>
              <a:ext cx="101600" cy="58738"/>
            </a:xfrm>
            <a:custGeom>
              <a:avLst/>
              <a:gdLst>
                <a:gd name="T0" fmla="*/ 2147483646 w 20"/>
                <a:gd name="T1" fmla="*/ 2085380109 h 12"/>
                <a:gd name="T2" fmla="*/ 2147483646 w 20"/>
                <a:gd name="T3" fmla="*/ 2147483646 h 12"/>
                <a:gd name="T4" fmla="*/ 2147483646 w 20"/>
                <a:gd name="T5" fmla="*/ 2085380109 h 12"/>
                <a:gd name="T6" fmla="*/ 0 60000 65536"/>
                <a:gd name="T7" fmla="*/ 0 60000 65536"/>
                <a:gd name="T8" fmla="*/ 0 60000 65536"/>
                <a:gd name="T9" fmla="*/ 0 w 20"/>
                <a:gd name="T10" fmla="*/ 0 h 12"/>
                <a:gd name="T11" fmla="*/ 20 w 20"/>
                <a:gd name="T12" fmla="*/ 12 h 12"/>
              </a:gdLst>
              <a:ahLst/>
              <a:cxnLst>
                <a:cxn ang="T6">
                  <a:pos x="T0" y="T1"/>
                </a:cxn>
                <a:cxn ang="T7">
                  <a:pos x="T2" y="T3"/>
                </a:cxn>
                <a:cxn ang="T8">
                  <a:pos x="T4" y="T5"/>
                </a:cxn>
              </a:cxnLst>
              <a:rect l="T9" t="T10" r="T11" b="T12"/>
              <a:pathLst>
                <a:path w="20" h="12">
                  <a:moveTo>
                    <a:pt x="8" y="3"/>
                  </a:moveTo>
                  <a:cubicBezTo>
                    <a:pt x="13" y="0"/>
                    <a:pt x="20" y="6"/>
                    <a:pt x="16" y="9"/>
                  </a:cubicBezTo>
                  <a:cubicBezTo>
                    <a:pt x="13" y="12"/>
                    <a:pt x="0" y="7"/>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4" name="Freeform 149"/>
            <p:cNvSpPr>
              <a:spLocks noChangeArrowheads="1"/>
            </p:cNvSpPr>
            <p:nvPr/>
          </p:nvSpPr>
          <p:spPr bwMode="auto">
            <a:xfrm>
              <a:off x="8221439" y="2576283"/>
              <a:ext cx="100013"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1"/>
                    <a:pt x="17" y="0"/>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5" name="Freeform 150"/>
            <p:cNvSpPr>
              <a:spLocks noChangeArrowheads="1"/>
            </p:cNvSpPr>
            <p:nvPr/>
          </p:nvSpPr>
          <p:spPr bwMode="auto">
            <a:xfrm>
              <a:off x="8432577" y="2581046"/>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6" name="Freeform 151"/>
            <p:cNvSpPr>
              <a:spLocks noChangeArrowheads="1"/>
            </p:cNvSpPr>
            <p:nvPr/>
          </p:nvSpPr>
          <p:spPr bwMode="auto">
            <a:xfrm>
              <a:off x="8883427" y="2561996"/>
              <a:ext cx="85725" cy="128587"/>
            </a:xfrm>
            <a:custGeom>
              <a:avLst/>
              <a:gdLst>
                <a:gd name="T0" fmla="*/ 2147483646 w 17"/>
                <a:gd name="T1" fmla="*/ 2147483646 h 26"/>
                <a:gd name="T2" fmla="*/ 0 w 17"/>
                <a:gd name="T3" fmla="*/ 2147483646 h 26"/>
                <a:gd name="T4" fmla="*/ 2147483646 w 17"/>
                <a:gd name="T5" fmla="*/ 2147483646 h 26"/>
                <a:gd name="T6" fmla="*/ 0 60000 65536"/>
                <a:gd name="T7" fmla="*/ 0 60000 65536"/>
                <a:gd name="T8" fmla="*/ 0 60000 65536"/>
                <a:gd name="T9" fmla="*/ 0 w 17"/>
                <a:gd name="T10" fmla="*/ 0 h 26"/>
                <a:gd name="T11" fmla="*/ 17 w 17"/>
                <a:gd name="T12" fmla="*/ 26 h 26"/>
              </a:gdLst>
              <a:ahLst/>
              <a:cxnLst>
                <a:cxn ang="T6">
                  <a:pos x="T0" y="T1"/>
                </a:cxn>
                <a:cxn ang="T7">
                  <a:pos x="T2" y="T3"/>
                </a:cxn>
                <a:cxn ang="T8">
                  <a:pos x="T4" y="T5"/>
                </a:cxn>
              </a:cxnLst>
              <a:rect l="T9" t="T10" r="T11" b="T12"/>
              <a:pathLst>
                <a:path w="17" h="26">
                  <a:moveTo>
                    <a:pt x="4" y="6"/>
                  </a:moveTo>
                  <a:cubicBezTo>
                    <a:pt x="17" y="0"/>
                    <a:pt x="6" y="26"/>
                    <a:pt x="0" y="12"/>
                  </a:cubicBezTo>
                  <a:cubicBezTo>
                    <a:pt x="0" y="11"/>
                    <a:pt x="3" y="7"/>
                    <a:pt x="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7" name="Freeform 152"/>
            <p:cNvSpPr>
              <a:spLocks noChangeArrowheads="1"/>
            </p:cNvSpPr>
            <p:nvPr/>
          </p:nvSpPr>
          <p:spPr bwMode="auto">
            <a:xfrm>
              <a:off x="8954864" y="2581046"/>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8" name="Freeform 153"/>
            <p:cNvSpPr>
              <a:spLocks noChangeArrowheads="1"/>
            </p:cNvSpPr>
            <p:nvPr/>
          </p:nvSpPr>
          <p:spPr bwMode="auto">
            <a:xfrm>
              <a:off x="9058052" y="25810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49" name="Freeform 154"/>
            <p:cNvSpPr>
              <a:spLocks noChangeArrowheads="1"/>
            </p:cNvSpPr>
            <p:nvPr/>
          </p:nvSpPr>
          <p:spPr bwMode="auto">
            <a:xfrm>
              <a:off x="9164414" y="25810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0" name="Freeform 177"/>
            <p:cNvSpPr>
              <a:spLocks noChangeArrowheads="1"/>
            </p:cNvSpPr>
            <p:nvPr/>
          </p:nvSpPr>
          <p:spPr bwMode="auto">
            <a:xfrm>
              <a:off x="680697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1" name="Freeform 178"/>
            <p:cNvSpPr>
              <a:spLocks noChangeArrowheads="1"/>
            </p:cNvSpPr>
            <p:nvPr/>
          </p:nvSpPr>
          <p:spPr bwMode="auto">
            <a:xfrm>
              <a:off x="691175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2" name="Freeform 179"/>
            <p:cNvSpPr>
              <a:spLocks noChangeArrowheads="1"/>
            </p:cNvSpPr>
            <p:nvPr/>
          </p:nvSpPr>
          <p:spPr bwMode="auto">
            <a:xfrm>
              <a:off x="7018114"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3" name="Freeform 180"/>
            <p:cNvSpPr>
              <a:spLocks noChangeArrowheads="1"/>
            </p:cNvSpPr>
            <p:nvPr/>
          </p:nvSpPr>
          <p:spPr bwMode="auto">
            <a:xfrm>
              <a:off x="7121302" y="2631846"/>
              <a:ext cx="103187"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4" name="Freeform 181"/>
            <p:cNvSpPr>
              <a:spLocks noChangeArrowheads="1"/>
            </p:cNvSpPr>
            <p:nvPr/>
          </p:nvSpPr>
          <p:spPr bwMode="auto">
            <a:xfrm>
              <a:off x="7227664"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5" name="Freeform 182"/>
            <p:cNvSpPr>
              <a:spLocks noChangeArrowheads="1"/>
            </p:cNvSpPr>
            <p:nvPr/>
          </p:nvSpPr>
          <p:spPr bwMode="auto">
            <a:xfrm>
              <a:off x="733402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6" name="Freeform 183"/>
            <p:cNvSpPr>
              <a:spLocks noChangeArrowheads="1"/>
            </p:cNvSpPr>
            <p:nvPr/>
          </p:nvSpPr>
          <p:spPr bwMode="auto">
            <a:xfrm>
              <a:off x="7434039" y="2631846"/>
              <a:ext cx="103188"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7" name="Freeform 184"/>
            <p:cNvSpPr>
              <a:spLocks noChangeArrowheads="1"/>
            </p:cNvSpPr>
            <p:nvPr/>
          </p:nvSpPr>
          <p:spPr bwMode="auto">
            <a:xfrm>
              <a:off x="7570564" y="2590571"/>
              <a:ext cx="84138" cy="155575"/>
            </a:xfrm>
            <a:custGeom>
              <a:avLst/>
              <a:gdLst>
                <a:gd name="T0" fmla="*/ 2147483646 w 17"/>
                <a:gd name="T1" fmla="*/ 2147483646 h 31"/>
                <a:gd name="T2" fmla="*/ 1631826814 w 17"/>
                <a:gd name="T3" fmla="*/ 2147483646 h 31"/>
                <a:gd name="T4" fmla="*/ 2147483646 w 17"/>
                <a:gd name="T5" fmla="*/ 2147483646 h 31"/>
                <a:gd name="T6" fmla="*/ 0 60000 65536"/>
                <a:gd name="T7" fmla="*/ 0 60000 65536"/>
                <a:gd name="T8" fmla="*/ 0 60000 65536"/>
                <a:gd name="T9" fmla="*/ 0 w 17"/>
                <a:gd name="T10" fmla="*/ 0 h 31"/>
                <a:gd name="T11" fmla="*/ 17 w 17"/>
                <a:gd name="T12" fmla="*/ 31 h 31"/>
              </a:gdLst>
              <a:ahLst/>
              <a:cxnLst>
                <a:cxn ang="T6">
                  <a:pos x="T0" y="T1"/>
                </a:cxn>
                <a:cxn ang="T7">
                  <a:pos x="T2" y="T3"/>
                </a:cxn>
                <a:cxn ang="T8">
                  <a:pos x="T4" y="T5"/>
                </a:cxn>
              </a:cxnLst>
              <a:rect l="T9" t="T10" r="T11" b="T12"/>
              <a:pathLst>
                <a:path w="17" h="31">
                  <a:moveTo>
                    <a:pt x="4" y="10"/>
                  </a:moveTo>
                  <a:cubicBezTo>
                    <a:pt x="17" y="0"/>
                    <a:pt x="8" y="31"/>
                    <a:pt x="2" y="17"/>
                  </a:cubicBezTo>
                  <a:cubicBezTo>
                    <a:pt x="0" y="14"/>
                    <a:pt x="2" y="12"/>
                    <a:pt x="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8" name="Freeform 185"/>
            <p:cNvSpPr>
              <a:spLocks noChangeArrowheads="1"/>
            </p:cNvSpPr>
            <p:nvPr/>
          </p:nvSpPr>
          <p:spPr bwMode="auto">
            <a:xfrm>
              <a:off x="7634064" y="2631846"/>
              <a:ext cx="131763" cy="84137"/>
            </a:xfrm>
            <a:custGeom>
              <a:avLst/>
              <a:gdLst>
                <a:gd name="T0" fmla="*/ 2147483646 w 26"/>
                <a:gd name="T1" fmla="*/ 1631807420 h 17"/>
                <a:gd name="T2" fmla="*/ 2147483646 w 26"/>
                <a:gd name="T3" fmla="*/ 2147483646 h 17"/>
                <a:gd name="T4" fmla="*/ 2147483646 w 26"/>
                <a:gd name="T5" fmla="*/ 1631807420 h 17"/>
                <a:gd name="T6" fmla="*/ 0 60000 65536"/>
                <a:gd name="T7" fmla="*/ 0 60000 65536"/>
                <a:gd name="T8" fmla="*/ 0 60000 65536"/>
                <a:gd name="T9" fmla="*/ 0 w 26"/>
                <a:gd name="T10" fmla="*/ 0 h 17"/>
                <a:gd name="T11" fmla="*/ 26 w 26"/>
                <a:gd name="T12" fmla="*/ 17 h 17"/>
              </a:gdLst>
              <a:ahLst/>
              <a:cxnLst>
                <a:cxn ang="T6">
                  <a:pos x="T0" y="T1"/>
                </a:cxn>
                <a:cxn ang="T7">
                  <a:pos x="T2" y="T3"/>
                </a:cxn>
                <a:cxn ang="T8">
                  <a:pos x="T4" y="T5"/>
                </a:cxn>
              </a:cxnLst>
              <a:rect l="T9" t="T10" r="T11" b="T12"/>
              <a:pathLst>
                <a:path w="26" h="17">
                  <a:moveTo>
                    <a:pt x="12" y="2"/>
                  </a:moveTo>
                  <a:cubicBezTo>
                    <a:pt x="11" y="3"/>
                    <a:pt x="18" y="0"/>
                    <a:pt x="20" y="4"/>
                  </a:cubicBezTo>
                  <a:cubicBezTo>
                    <a:pt x="26" y="17"/>
                    <a:pt x="0" y="10"/>
                    <a:pt x="1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59" name="Freeform 186"/>
            <p:cNvSpPr>
              <a:spLocks noChangeArrowheads="1"/>
            </p:cNvSpPr>
            <p:nvPr/>
          </p:nvSpPr>
          <p:spPr bwMode="auto">
            <a:xfrm>
              <a:off x="7854727" y="263184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0" name="Freeform 187"/>
            <p:cNvSpPr>
              <a:spLocks noChangeArrowheads="1"/>
            </p:cNvSpPr>
            <p:nvPr/>
          </p:nvSpPr>
          <p:spPr bwMode="auto">
            <a:xfrm>
              <a:off x="7961089" y="263184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1" name="Freeform 188"/>
            <p:cNvSpPr>
              <a:spLocks noChangeArrowheads="1"/>
            </p:cNvSpPr>
            <p:nvPr/>
          </p:nvSpPr>
          <p:spPr bwMode="auto">
            <a:xfrm>
              <a:off x="8065864" y="263184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2" name="Freeform 189"/>
            <p:cNvSpPr>
              <a:spLocks noChangeArrowheads="1"/>
            </p:cNvSpPr>
            <p:nvPr/>
          </p:nvSpPr>
          <p:spPr bwMode="auto">
            <a:xfrm>
              <a:off x="8502427" y="2615971"/>
              <a:ext cx="79375" cy="79375"/>
            </a:xfrm>
            <a:custGeom>
              <a:avLst/>
              <a:gdLst>
                <a:gd name="T0" fmla="*/ 2147483646 w 16"/>
                <a:gd name="T1" fmla="*/ 2147483646 h 16"/>
                <a:gd name="T2" fmla="*/ 2147483646 w 16"/>
                <a:gd name="T3" fmla="*/ 2147483646 h 16"/>
                <a:gd name="T4" fmla="*/ 2147483646 w 16"/>
                <a:gd name="T5" fmla="*/ 2147483646 h 16"/>
                <a:gd name="T6" fmla="*/ 0 60000 65536"/>
                <a:gd name="T7" fmla="*/ 0 60000 65536"/>
                <a:gd name="T8" fmla="*/ 0 60000 65536"/>
                <a:gd name="T9" fmla="*/ 0 w 16"/>
                <a:gd name="T10" fmla="*/ 0 h 16"/>
                <a:gd name="T11" fmla="*/ 16 w 16"/>
                <a:gd name="T12" fmla="*/ 16 h 16"/>
              </a:gdLst>
              <a:ahLst/>
              <a:cxnLst>
                <a:cxn ang="T6">
                  <a:pos x="T0" y="T1"/>
                </a:cxn>
                <a:cxn ang="T7">
                  <a:pos x="T2" y="T3"/>
                </a:cxn>
                <a:cxn ang="T8">
                  <a:pos x="T4" y="T5"/>
                </a:cxn>
              </a:cxnLst>
              <a:rect l="T9" t="T10" r="T11" b="T12"/>
              <a:pathLst>
                <a:path w="16" h="16">
                  <a:moveTo>
                    <a:pt x="6" y="5"/>
                  </a:moveTo>
                  <a:cubicBezTo>
                    <a:pt x="14" y="0"/>
                    <a:pt x="16" y="13"/>
                    <a:pt x="11" y="14"/>
                  </a:cubicBezTo>
                  <a:cubicBezTo>
                    <a:pt x="7" y="16"/>
                    <a:pt x="0" y="9"/>
                    <a:pt x="6"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3" name="Freeform 190"/>
            <p:cNvSpPr>
              <a:spLocks noChangeArrowheads="1"/>
            </p:cNvSpPr>
            <p:nvPr/>
          </p:nvSpPr>
          <p:spPr bwMode="auto">
            <a:xfrm>
              <a:off x="8581802" y="2635021"/>
              <a:ext cx="111125" cy="80962"/>
            </a:xfrm>
            <a:custGeom>
              <a:avLst/>
              <a:gdLst>
                <a:gd name="T0" fmla="*/ 2147483646 w 22"/>
                <a:gd name="T1" fmla="*/ 739937019 h 16"/>
                <a:gd name="T2" fmla="*/ 2147483646 w 22"/>
                <a:gd name="T3" fmla="*/ 2147483646 h 16"/>
                <a:gd name="T4" fmla="*/ 2147483646 w 22"/>
                <a:gd name="T5" fmla="*/ 739937019 h 16"/>
                <a:gd name="T6" fmla="*/ 0 60000 65536"/>
                <a:gd name="T7" fmla="*/ 0 60000 65536"/>
                <a:gd name="T8" fmla="*/ 0 60000 65536"/>
                <a:gd name="T9" fmla="*/ 0 w 22"/>
                <a:gd name="T10" fmla="*/ 0 h 16"/>
                <a:gd name="T11" fmla="*/ 22 w 22"/>
                <a:gd name="T12" fmla="*/ 16 h 16"/>
              </a:gdLst>
              <a:ahLst/>
              <a:cxnLst>
                <a:cxn ang="T6">
                  <a:pos x="T0" y="T1"/>
                </a:cxn>
                <a:cxn ang="T7">
                  <a:pos x="T2" y="T3"/>
                </a:cxn>
                <a:cxn ang="T8">
                  <a:pos x="T4" y="T5"/>
                </a:cxn>
              </a:cxnLst>
              <a:rect l="T9" t="T10" r="T11" b="T12"/>
              <a:pathLst>
                <a:path w="22" h="16">
                  <a:moveTo>
                    <a:pt x="11" y="1"/>
                  </a:moveTo>
                  <a:cubicBezTo>
                    <a:pt x="11" y="1"/>
                    <a:pt x="18" y="0"/>
                    <a:pt x="19" y="4"/>
                  </a:cubicBezTo>
                  <a:cubicBezTo>
                    <a:pt x="22" y="16"/>
                    <a:pt x="0" y="8"/>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4" name="Freeform 191"/>
            <p:cNvSpPr>
              <a:spLocks noChangeArrowheads="1"/>
            </p:cNvSpPr>
            <p:nvPr/>
          </p:nvSpPr>
          <p:spPr bwMode="auto">
            <a:xfrm>
              <a:off x="8902477"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5" name="Freeform 192"/>
            <p:cNvSpPr>
              <a:spLocks noChangeArrowheads="1"/>
            </p:cNvSpPr>
            <p:nvPr/>
          </p:nvSpPr>
          <p:spPr bwMode="auto">
            <a:xfrm>
              <a:off x="9002489" y="2631846"/>
              <a:ext cx="106363"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6" name="Freeform 193"/>
            <p:cNvSpPr>
              <a:spLocks noChangeArrowheads="1"/>
            </p:cNvSpPr>
            <p:nvPr/>
          </p:nvSpPr>
          <p:spPr bwMode="auto">
            <a:xfrm>
              <a:off x="9108852" y="263184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7" name="Freeform 222"/>
            <p:cNvSpPr>
              <a:spLocks noChangeArrowheads="1"/>
            </p:cNvSpPr>
            <p:nvPr/>
          </p:nvSpPr>
          <p:spPr bwMode="auto">
            <a:xfrm>
              <a:off x="7765827" y="2639783"/>
              <a:ext cx="103187" cy="61913"/>
            </a:xfrm>
            <a:custGeom>
              <a:avLst/>
              <a:gdLst>
                <a:gd name="T0" fmla="*/ 2147483646 w 21"/>
                <a:gd name="T1" fmla="*/ 2147483646 h 12"/>
                <a:gd name="T2" fmla="*/ 2147483646 w 21"/>
                <a:gd name="T3" fmla="*/ 2147483646 h 12"/>
                <a:gd name="T4" fmla="*/ 2147483646 w 21"/>
                <a:gd name="T5" fmla="*/ 2147483646 h 12"/>
                <a:gd name="T6" fmla="*/ 0 60000 65536"/>
                <a:gd name="T7" fmla="*/ 0 60000 65536"/>
                <a:gd name="T8" fmla="*/ 0 60000 65536"/>
                <a:gd name="T9" fmla="*/ 0 w 21"/>
                <a:gd name="T10" fmla="*/ 0 h 12"/>
                <a:gd name="T11" fmla="*/ 21 w 21"/>
                <a:gd name="T12" fmla="*/ 12 h 12"/>
              </a:gdLst>
              <a:ahLst/>
              <a:cxnLst>
                <a:cxn ang="T6">
                  <a:pos x="T0" y="T1"/>
                </a:cxn>
                <a:cxn ang="T7">
                  <a:pos x="T2" y="T3"/>
                </a:cxn>
                <a:cxn ang="T8">
                  <a:pos x="T4" y="T5"/>
                </a:cxn>
              </a:cxnLst>
              <a:rect l="T9" t="T10" r="T11" b="T12"/>
              <a:pathLst>
                <a:path w="21" h="12">
                  <a:moveTo>
                    <a:pt x="4" y="3"/>
                  </a:moveTo>
                  <a:cubicBezTo>
                    <a:pt x="6" y="1"/>
                    <a:pt x="13" y="0"/>
                    <a:pt x="15" y="3"/>
                  </a:cubicBezTo>
                  <a:cubicBezTo>
                    <a:pt x="21" y="12"/>
                    <a:pt x="0" y="10"/>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8" name="Freeform 223"/>
            <p:cNvSpPr>
              <a:spLocks noChangeArrowheads="1"/>
            </p:cNvSpPr>
            <p:nvPr/>
          </p:nvSpPr>
          <p:spPr bwMode="auto">
            <a:xfrm>
              <a:off x="6862539"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69" name="Freeform 224"/>
            <p:cNvSpPr>
              <a:spLocks noChangeArrowheads="1"/>
            </p:cNvSpPr>
            <p:nvPr/>
          </p:nvSpPr>
          <p:spPr bwMode="auto">
            <a:xfrm>
              <a:off x="696731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0" name="Freeform 225"/>
            <p:cNvSpPr>
              <a:spLocks noChangeArrowheads="1"/>
            </p:cNvSpPr>
            <p:nvPr/>
          </p:nvSpPr>
          <p:spPr bwMode="auto">
            <a:xfrm>
              <a:off x="7067327"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1" name="Freeform 226"/>
            <p:cNvSpPr>
              <a:spLocks noChangeArrowheads="1"/>
            </p:cNvSpPr>
            <p:nvPr/>
          </p:nvSpPr>
          <p:spPr bwMode="auto">
            <a:xfrm>
              <a:off x="717210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2" name="Freeform 227"/>
            <p:cNvSpPr>
              <a:spLocks noChangeArrowheads="1"/>
            </p:cNvSpPr>
            <p:nvPr/>
          </p:nvSpPr>
          <p:spPr bwMode="auto">
            <a:xfrm>
              <a:off x="7278464"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3" name="Freeform 228"/>
            <p:cNvSpPr>
              <a:spLocks noChangeArrowheads="1"/>
            </p:cNvSpPr>
            <p:nvPr/>
          </p:nvSpPr>
          <p:spPr bwMode="auto">
            <a:xfrm>
              <a:off x="7383239" y="26874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4" name="Freeform 229"/>
            <p:cNvSpPr>
              <a:spLocks noChangeArrowheads="1"/>
            </p:cNvSpPr>
            <p:nvPr/>
          </p:nvSpPr>
          <p:spPr bwMode="auto">
            <a:xfrm>
              <a:off x="7592789" y="2695346"/>
              <a:ext cx="106363" cy="71437"/>
            </a:xfrm>
            <a:custGeom>
              <a:avLst/>
              <a:gdLst>
                <a:gd name="T0" fmla="*/ 2147483646 w 21"/>
                <a:gd name="T1" fmla="*/ 0 h 14"/>
                <a:gd name="T2" fmla="*/ 2147483646 w 21"/>
                <a:gd name="T3" fmla="*/ 2147483646 h 14"/>
                <a:gd name="T4" fmla="*/ 2147483646 w 21"/>
                <a:gd name="T5" fmla="*/ 0 h 14"/>
                <a:gd name="T6" fmla="*/ 0 60000 65536"/>
                <a:gd name="T7" fmla="*/ 0 60000 65536"/>
                <a:gd name="T8" fmla="*/ 0 60000 65536"/>
                <a:gd name="T9" fmla="*/ 0 w 21"/>
                <a:gd name="T10" fmla="*/ 0 h 14"/>
                <a:gd name="T11" fmla="*/ 21 w 21"/>
                <a:gd name="T12" fmla="*/ 14 h 14"/>
              </a:gdLst>
              <a:ahLst/>
              <a:cxnLst>
                <a:cxn ang="T6">
                  <a:pos x="T0" y="T1"/>
                </a:cxn>
                <a:cxn ang="T7">
                  <a:pos x="T2" y="T3"/>
                </a:cxn>
                <a:cxn ang="T8">
                  <a:pos x="T4" y="T5"/>
                </a:cxn>
              </a:cxnLst>
              <a:rect l="T9" t="T10" r="T11" b="T12"/>
              <a:pathLst>
                <a:path w="21" h="14">
                  <a:moveTo>
                    <a:pt x="12" y="0"/>
                  </a:moveTo>
                  <a:cubicBezTo>
                    <a:pt x="13" y="0"/>
                    <a:pt x="21" y="0"/>
                    <a:pt x="17" y="6"/>
                  </a:cubicBezTo>
                  <a:cubicBezTo>
                    <a:pt x="13" y="14"/>
                    <a:pt x="0" y="2"/>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5" name="Freeform 230"/>
            <p:cNvSpPr>
              <a:spLocks noChangeArrowheads="1"/>
            </p:cNvSpPr>
            <p:nvPr/>
          </p:nvSpPr>
          <p:spPr bwMode="auto">
            <a:xfrm>
              <a:off x="769915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6" name="Freeform 231"/>
            <p:cNvSpPr>
              <a:spLocks noChangeArrowheads="1"/>
            </p:cNvSpPr>
            <p:nvPr/>
          </p:nvSpPr>
          <p:spPr bwMode="auto">
            <a:xfrm>
              <a:off x="7799164" y="2687408"/>
              <a:ext cx="106363"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7" name="Freeform 232"/>
            <p:cNvSpPr>
              <a:spLocks noChangeArrowheads="1"/>
            </p:cNvSpPr>
            <p:nvPr/>
          </p:nvSpPr>
          <p:spPr bwMode="auto">
            <a:xfrm>
              <a:off x="790552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8" name="Freeform 233"/>
            <p:cNvSpPr>
              <a:spLocks noChangeArrowheads="1"/>
            </p:cNvSpPr>
            <p:nvPr/>
          </p:nvSpPr>
          <p:spPr bwMode="auto">
            <a:xfrm>
              <a:off x="8011889" y="26874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79" name="Freeform 234"/>
            <p:cNvSpPr>
              <a:spLocks noChangeArrowheads="1"/>
            </p:cNvSpPr>
            <p:nvPr/>
          </p:nvSpPr>
          <p:spPr bwMode="auto">
            <a:xfrm>
              <a:off x="8115077"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0" name="Freeform 235"/>
            <p:cNvSpPr>
              <a:spLocks noChangeArrowheads="1"/>
            </p:cNvSpPr>
            <p:nvPr/>
          </p:nvSpPr>
          <p:spPr bwMode="auto">
            <a:xfrm>
              <a:off x="8432577" y="268740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1" name="Freeform 236"/>
            <p:cNvSpPr>
              <a:spLocks noChangeArrowheads="1"/>
            </p:cNvSpPr>
            <p:nvPr/>
          </p:nvSpPr>
          <p:spPr bwMode="auto">
            <a:xfrm>
              <a:off x="8848502" y="26874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2" name="Freeform 237"/>
            <p:cNvSpPr>
              <a:spLocks noChangeArrowheads="1"/>
            </p:cNvSpPr>
            <p:nvPr/>
          </p:nvSpPr>
          <p:spPr bwMode="auto">
            <a:xfrm>
              <a:off x="8954864" y="2687408"/>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3" name="Freeform 266"/>
            <p:cNvSpPr>
              <a:spLocks noChangeArrowheads="1"/>
            </p:cNvSpPr>
            <p:nvPr/>
          </p:nvSpPr>
          <p:spPr bwMode="auto">
            <a:xfrm>
              <a:off x="6756177" y="2687408"/>
              <a:ext cx="125412" cy="69850"/>
            </a:xfrm>
            <a:custGeom>
              <a:avLst/>
              <a:gdLst>
                <a:gd name="T0" fmla="*/ 2147483646 w 25"/>
                <a:gd name="T1" fmla="*/ 2147483646 h 14"/>
                <a:gd name="T2" fmla="*/ 2147483646 w 25"/>
                <a:gd name="T3" fmla="*/ 2147483646 h 14"/>
                <a:gd name="T4" fmla="*/ 2147483646 w 25"/>
                <a:gd name="T5" fmla="*/ 2147483646 h 14"/>
                <a:gd name="T6" fmla="*/ 0 60000 65536"/>
                <a:gd name="T7" fmla="*/ 0 60000 65536"/>
                <a:gd name="T8" fmla="*/ 0 60000 65536"/>
                <a:gd name="T9" fmla="*/ 0 w 25"/>
                <a:gd name="T10" fmla="*/ 0 h 14"/>
                <a:gd name="T11" fmla="*/ 25 w 25"/>
                <a:gd name="T12" fmla="*/ 14 h 14"/>
              </a:gdLst>
              <a:ahLst/>
              <a:cxnLst>
                <a:cxn ang="T6">
                  <a:pos x="T0" y="T1"/>
                </a:cxn>
                <a:cxn ang="T7">
                  <a:pos x="T2" y="T3"/>
                </a:cxn>
                <a:cxn ang="T8">
                  <a:pos x="T4" y="T5"/>
                </a:cxn>
              </a:cxnLst>
              <a:rect l="T9" t="T10" r="T11" b="T12"/>
              <a:pathLst>
                <a:path w="25" h="14">
                  <a:moveTo>
                    <a:pt x="8" y="3"/>
                  </a:moveTo>
                  <a:cubicBezTo>
                    <a:pt x="11" y="0"/>
                    <a:pt x="16" y="0"/>
                    <a:pt x="17" y="3"/>
                  </a:cubicBezTo>
                  <a:cubicBezTo>
                    <a:pt x="25" y="14"/>
                    <a:pt x="0" y="12"/>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4" name="Freeform 268"/>
            <p:cNvSpPr>
              <a:spLocks noChangeArrowheads="1"/>
            </p:cNvSpPr>
            <p:nvPr/>
          </p:nvSpPr>
          <p:spPr bwMode="auto">
            <a:xfrm>
              <a:off x="6811739" y="2731858"/>
              <a:ext cx="95250" cy="90488"/>
            </a:xfrm>
            <a:custGeom>
              <a:avLst/>
              <a:gdLst>
                <a:gd name="T0" fmla="*/ 2147483646 w 19"/>
                <a:gd name="T1" fmla="*/ 2147483646 h 18"/>
                <a:gd name="T2" fmla="*/ 2147483646 w 19"/>
                <a:gd name="T3" fmla="*/ 2147483646 h 18"/>
                <a:gd name="T4" fmla="*/ 2147483646 w 19"/>
                <a:gd name="T5" fmla="*/ 2147483646 h 18"/>
                <a:gd name="T6" fmla="*/ 0 60000 65536"/>
                <a:gd name="T7" fmla="*/ 0 60000 65536"/>
                <a:gd name="T8" fmla="*/ 0 60000 65536"/>
                <a:gd name="T9" fmla="*/ 0 w 19"/>
                <a:gd name="T10" fmla="*/ 0 h 18"/>
                <a:gd name="T11" fmla="*/ 19 w 19"/>
                <a:gd name="T12" fmla="*/ 18 h 18"/>
              </a:gdLst>
              <a:ahLst/>
              <a:cxnLst>
                <a:cxn ang="T6">
                  <a:pos x="T0" y="T1"/>
                </a:cxn>
                <a:cxn ang="T7">
                  <a:pos x="T2" y="T3"/>
                </a:cxn>
                <a:cxn ang="T8">
                  <a:pos x="T4" y="T5"/>
                </a:cxn>
              </a:cxnLst>
              <a:rect l="T9" t="T10" r="T11" b="T12"/>
              <a:pathLst>
                <a:path w="19" h="18">
                  <a:moveTo>
                    <a:pt x="9" y="3"/>
                  </a:moveTo>
                  <a:cubicBezTo>
                    <a:pt x="12" y="1"/>
                    <a:pt x="16" y="0"/>
                    <a:pt x="17" y="6"/>
                  </a:cubicBezTo>
                  <a:cubicBezTo>
                    <a:pt x="19" y="18"/>
                    <a:pt x="0" y="10"/>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5" name="Freeform 269"/>
            <p:cNvSpPr>
              <a:spLocks noChangeArrowheads="1"/>
            </p:cNvSpPr>
            <p:nvPr/>
          </p:nvSpPr>
          <p:spPr bwMode="auto">
            <a:xfrm>
              <a:off x="6911752"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6" name="Freeform 270"/>
            <p:cNvSpPr>
              <a:spLocks noChangeArrowheads="1"/>
            </p:cNvSpPr>
            <p:nvPr/>
          </p:nvSpPr>
          <p:spPr bwMode="auto">
            <a:xfrm>
              <a:off x="701811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7" name="Freeform 271"/>
            <p:cNvSpPr>
              <a:spLocks noChangeArrowheads="1"/>
            </p:cNvSpPr>
            <p:nvPr/>
          </p:nvSpPr>
          <p:spPr bwMode="auto">
            <a:xfrm>
              <a:off x="7121302" y="2735033"/>
              <a:ext cx="103187"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8" name="Freeform 272"/>
            <p:cNvSpPr>
              <a:spLocks noChangeArrowheads="1"/>
            </p:cNvSpPr>
            <p:nvPr/>
          </p:nvSpPr>
          <p:spPr bwMode="auto">
            <a:xfrm>
              <a:off x="722766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89" name="Freeform 273"/>
            <p:cNvSpPr>
              <a:spLocks noChangeArrowheads="1"/>
            </p:cNvSpPr>
            <p:nvPr/>
          </p:nvSpPr>
          <p:spPr bwMode="auto">
            <a:xfrm>
              <a:off x="7334027"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0" name="Freeform 274"/>
            <p:cNvSpPr>
              <a:spLocks noChangeArrowheads="1"/>
            </p:cNvSpPr>
            <p:nvPr/>
          </p:nvSpPr>
          <p:spPr bwMode="auto">
            <a:xfrm>
              <a:off x="7434039" y="2735033"/>
              <a:ext cx="103188" cy="87313"/>
            </a:xfrm>
            <a:custGeom>
              <a:avLst/>
              <a:gdLst>
                <a:gd name="T0" fmla="*/ 2147483646 w 21"/>
                <a:gd name="T1" fmla="*/ 1840912428 h 17"/>
                <a:gd name="T2" fmla="*/ 2147483646 w 21"/>
                <a:gd name="T3" fmla="*/ 2147483646 h 17"/>
                <a:gd name="T4" fmla="*/ 2147483646 w 21"/>
                <a:gd name="T5" fmla="*/ 1840912428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1" name="Freeform 275"/>
            <p:cNvSpPr>
              <a:spLocks noChangeArrowheads="1"/>
            </p:cNvSpPr>
            <p:nvPr/>
          </p:nvSpPr>
          <p:spPr bwMode="auto">
            <a:xfrm>
              <a:off x="7537227" y="2735033"/>
              <a:ext cx="103187"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2" name="Freeform 276"/>
            <p:cNvSpPr>
              <a:spLocks noChangeArrowheads="1"/>
            </p:cNvSpPr>
            <p:nvPr/>
          </p:nvSpPr>
          <p:spPr bwMode="auto">
            <a:xfrm>
              <a:off x="7643589"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3" name="Freeform 277"/>
            <p:cNvSpPr>
              <a:spLocks noChangeArrowheads="1"/>
            </p:cNvSpPr>
            <p:nvPr/>
          </p:nvSpPr>
          <p:spPr bwMode="auto">
            <a:xfrm>
              <a:off x="7754714" y="2731858"/>
              <a:ext cx="95250" cy="79375"/>
            </a:xfrm>
            <a:custGeom>
              <a:avLst/>
              <a:gdLst>
                <a:gd name="T0" fmla="*/ 2147483646 w 19"/>
                <a:gd name="T1" fmla="*/ 2147483646 h 16"/>
                <a:gd name="T2" fmla="*/ 2147483646 w 19"/>
                <a:gd name="T3" fmla="*/ 2147483646 h 16"/>
                <a:gd name="T4" fmla="*/ 2147483646 w 19"/>
                <a:gd name="T5" fmla="*/ 2147483646 h 16"/>
                <a:gd name="T6" fmla="*/ 0 60000 65536"/>
                <a:gd name="T7" fmla="*/ 0 60000 65536"/>
                <a:gd name="T8" fmla="*/ 0 60000 65536"/>
                <a:gd name="T9" fmla="*/ 0 w 19"/>
                <a:gd name="T10" fmla="*/ 0 h 16"/>
                <a:gd name="T11" fmla="*/ 19 w 19"/>
                <a:gd name="T12" fmla="*/ 16 h 16"/>
              </a:gdLst>
              <a:ahLst/>
              <a:cxnLst>
                <a:cxn ang="T6">
                  <a:pos x="T0" y="T1"/>
                </a:cxn>
                <a:cxn ang="T7">
                  <a:pos x="T2" y="T3"/>
                </a:cxn>
                <a:cxn ang="T8">
                  <a:pos x="T4" y="T5"/>
                </a:cxn>
              </a:cxnLst>
              <a:rect l="T9" t="T10" r="T11" b="T12"/>
              <a:pathLst>
                <a:path w="19" h="16">
                  <a:moveTo>
                    <a:pt x="9" y="3"/>
                  </a:moveTo>
                  <a:cubicBezTo>
                    <a:pt x="13" y="0"/>
                    <a:pt x="19" y="4"/>
                    <a:pt x="17" y="10"/>
                  </a:cubicBezTo>
                  <a:cubicBezTo>
                    <a:pt x="14" y="16"/>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4" name="Freeform 278"/>
            <p:cNvSpPr>
              <a:spLocks noChangeArrowheads="1"/>
            </p:cNvSpPr>
            <p:nvPr/>
          </p:nvSpPr>
          <p:spPr bwMode="auto">
            <a:xfrm>
              <a:off x="7854727" y="273503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5" name="Freeform 279"/>
            <p:cNvSpPr>
              <a:spLocks noChangeArrowheads="1"/>
            </p:cNvSpPr>
            <p:nvPr/>
          </p:nvSpPr>
          <p:spPr bwMode="auto">
            <a:xfrm>
              <a:off x="7961089"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6" name="Freeform 280"/>
            <p:cNvSpPr>
              <a:spLocks noChangeArrowheads="1"/>
            </p:cNvSpPr>
            <p:nvPr/>
          </p:nvSpPr>
          <p:spPr bwMode="auto">
            <a:xfrm>
              <a:off x="8065864" y="273503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7" name="Freeform 281"/>
            <p:cNvSpPr>
              <a:spLocks noChangeArrowheads="1"/>
            </p:cNvSpPr>
            <p:nvPr/>
          </p:nvSpPr>
          <p:spPr bwMode="auto">
            <a:xfrm>
              <a:off x="8483377" y="2735033"/>
              <a:ext cx="98425"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8" name="Freeform 282"/>
            <p:cNvSpPr>
              <a:spLocks noChangeArrowheads="1"/>
            </p:cNvSpPr>
            <p:nvPr/>
          </p:nvSpPr>
          <p:spPr bwMode="auto">
            <a:xfrm>
              <a:off x="8902477" y="273503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399" name="Freeform 283"/>
            <p:cNvSpPr>
              <a:spLocks noChangeArrowheads="1"/>
            </p:cNvSpPr>
            <p:nvPr/>
          </p:nvSpPr>
          <p:spPr bwMode="auto">
            <a:xfrm>
              <a:off x="9002489" y="2735033"/>
              <a:ext cx="100013" cy="76200"/>
            </a:xfrm>
            <a:custGeom>
              <a:avLst/>
              <a:gdLst>
                <a:gd name="T0" fmla="*/ 2147483646 w 20"/>
                <a:gd name="T1" fmla="*/ 1811949640 h 15"/>
                <a:gd name="T2" fmla="*/ 2147483646 w 20"/>
                <a:gd name="T3" fmla="*/ 2147483646 h 15"/>
                <a:gd name="T4" fmla="*/ 2147483646 w 20"/>
                <a:gd name="T5" fmla="*/ 1811949640 h 15"/>
                <a:gd name="T6" fmla="*/ 0 60000 65536"/>
                <a:gd name="T7" fmla="*/ 0 60000 65536"/>
                <a:gd name="T8" fmla="*/ 0 60000 65536"/>
                <a:gd name="T9" fmla="*/ 0 w 20"/>
                <a:gd name="T10" fmla="*/ 0 h 15"/>
                <a:gd name="T11" fmla="*/ 20 w 20"/>
                <a:gd name="T12" fmla="*/ 15 h 15"/>
              </a:gdLst>
              <a:ahLst/>
              <a:cxnLst>
                <a:cxn ang="T6">
                  <a:pos x="T0" y="T1"/>
                </a:cxn>
                <a:cxn ang="T7">
                  <a:pos x="T2" y="T3"/>
                </a:cxn>
                <a:cxn ang="T8">
                  <a:pos x="T4" y="T5"/>
                </a:cxn>
              </a:cxnLst>
              <a:rect l="T9" t="T10" r="T11" b="T12"/>
              <a:pathLst>
                <a:path w="20" h="15">
                  <a:moveTo>
                    <a:pt x="10" y="2"/>
                  </a:moveTo>
                  <a:cubicBezTo>
                    <a:pt x="13" y="0"/>
                    <a:pt x="17" y="0"/>
                    <a:pt x="18" y="5"/>
                  </a:cubicBezTo>
                  <a:cubicBezTo>
                    <a:pt x="20" y="15"/>
                    <a:pt x="0" y="10"/>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0" name="Freeform 313"/>
            <p:cNvSpPr>
              <a:spLocks noChangeArrowheads="1"/>
            </p:cNvSpPr>
            <p:nvPr/>
          </p:nvSpPr>
          <p:spPr bwMode="auto">
            <a:xfrm>
              <a:off x="6756177"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1" name="Freeform 314"/>
            <p:cNvSpPr>
              <a:spLocks noChangeArrowheads="1"/>
            </p:cNvSpPr>
            <p:nvPr/>
          </p:nvSpPr>
          <p:spPr bwMode="auto">
            <a:xfrm>
              <a:off x="6862539"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2" name="Freeform 315"/>
            <p:cNvSpPr>
              <a:spLocks noChangeArrowheads="1"/>
            </p:cNvSpPr>
            <p:nvPr/>
          </p:nvSpPr>
          <p:spPr bwMode="auto">
            <a:xfrm>
              <a:off x="696731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3" name="Freeform 316"/>
            <p:cNvSpPr>
              <a:spLocks noChangeArrowheads="1"/>
            </p:cNvSpPr>
            <p:nvPr/>
          </p:nvSpPr>
          <p:spPr bwMode="auto">
            <a:xfrm>
              <a:off x="7067327"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4" name="Freeform 317"/>
            <p:cNvSpPr>
              <a:spLocks noChangeArrowheads="1"/>
            </p:cNvSpPr>
            <p:nvPr/>
          </p:nvSpPr>
          <p:spPr bwMode="auto">
            <a:xfrm>
              <a:off x="7172102"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5" name="Freeform 318"/>
            <p:cNvSpPr>
              <a:spLocks noChangeArrowheads="1"/>
            </p:cNvSpPr>
            <p:nvPr/>
          </p:nvSpPr>
          <p:spPr bwMode="auto">
            <a:xfrm>
              <a:off x="7278464"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6" name="Freeform 319"/>
            <p:cNvSpPr>
              <a:spLocks noChangeArrowheads="1"/>
            </p:cNvSpPr>
            <p:nvPr/>
          </p:nvSpPr>
          <p:spPr bwMode="auto">
            <a:xfrm>
              <a:off x="7383239"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7" name="Freeform 320"/>
            <p:cNvSpPr>
              <a:spLocks noChangeArrowheads="1"/>
            </p:cNvSpPr>
            <p:nvPr/>
          </p:nvSpPr>
          <p:spPr bwMode="auto">
            <a:xfrm>
              <a:off x="7489602"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8" name="Freeform 321"/>
            <p:cNvSpPr>
              <a:spLocks noChangeArrowheads="1"/>
            </p:cNvSpPr>
            <p:nvPr/>
          </p:nvSpPr>
          <p:spPr bwMode="auto">
            <a:xfrm>
              <a:off x="7592789" y="2785833"/>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09" name="Freeform 322"/>
            <p:cNvSpPr>
              <a:spLocks noChangeArrowheads="1"/>
            </p:cNvSpPr>
            <p:nvPr/>
          </p:nvSpPr>
          <p:spPr bwMode="auto">
            <a:xfrm>
              <a:off x="7799164" y="2785833"/>
              <a:ext cx="106363" cy="92075"/>
            </a:xfrm>
            <a:custGeom>
              <a:avLst/>
              <a:gdLst>
                <a:gd name="T0" fmla="*/ 2147483646 w 21"/>
                <a:gd name="T1" fmla="*/ 2147483646 h 18"/>
                <a:gd name="T2" fmla="*/ 2147483646 w 21"/>
                <a:gd name="T3" fmla="*/ 2147483646 h 18"/>
                <a:gd name="T4" fmla="*/ 2147483646 w 21"/>
                <a:gd name="T5" fmla="*/ 214748364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0" name="Freeform 323"/>
            <p:cNvSpPr>
              <a:spLocks noChangeArrowheads="1"/>
            </p:cNvSpPr>
            <p:nvPr/>
          </p:nvSpPr>
          <p:spPr bwMode="auto">
            <a:xfrm>
              <a:off x="7905527" y="2785833"/>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1" name="Freeform 324"/>
            <p:cNvSpPr>
              <a:spLocks noChangeArrowheads="1"/>
            </p:cNvSpPr>
            <p:nvPr/>
          </p:nvSpPr>
          <p:spPr bwMode="auto">
            <a:xfrm>
              <a:off x="8011889" y="2785833"/>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2" name="Freeform 325"/>
            <p:cNvSpPr>
              <a:spLocks noChangeArrowheads="1"/>
            </p:cNvSpPr>
            <p:nvPr/>
          </p:nvSpPr>
          <p:spPr bwMode="auto">
            <a:xfrm>
              <a:off x="8954864" y="2785833"/>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3" name="Freeform 354"/>
            <p:cNvSpPr>
              <a:spLocks noChangeArrowheads="1"/>
            </p:cNvSpPr>
            <p:nvPr/>
          </p:nvSpPr>
          <p:spPr bwMode="auto">
            <a:xfrm>
              <a:off x="6806977"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4" name="Freeform 355"/>
            <p:cNvSpPr>
              <a:spLocks noChangeArrowheads="1"/>
            </p:cNvSpPr>
            <p:nvPr/>
          </p:nvSpPr>
          <p:spPr bwMode="auto">
            <a:xfrm>
              <a:off x="6900639" y="2841396"/>
              <a:ext cx="128588" cy="80962"/>
            </a:xfrm>
            <a:custGeom>
              <a:avLst/>
              <a:gdLst>
                <a:gd name="T0" fmla="*/ 2147483646 w 25"/>
                <a:gd name="T1" fmla="*/ 1760538931 h 16"/>
                <a:gd name="T2" fmla="*/ 2147483646 w 25"/>
                <a:gd name="T3" fmla="*/ 2147483646 h 16"/>
                <a:gd name="T4" fmla="*/ 2147483646 w 25"/>
                <a:gd name="T5" fmla="*/ 1760538931 h 16"/>
                <a:gd name="T6" fmla="*/ 0 60000 65536"/>
                <a:gd name="T7" fmla="*/ 0 60000 65536"/>
                <a:gd name="T8" fmla="*/ 0 60000 65536"/>
                <a:gd name="T9" fmla="*/ 0 w 25"/>
                <a:gd name="T10" fmla="*/ 0 h 16"/>
                <a:gd name="T11" fmla="*/ 25 w 25"/>
                <a:gd name="T12" fmla="*/ 16 h 16"/>
              </a:gdLst>
              <a:ahLst/>
              <a:cxnLst>
                <a:cxn ang="T6">
                  <a:pos x="T0" y="T1"/>
                </a:cxn>
                <a:cxn ang="T7">
                  <a:pos x="T2" y="T3"/>
                </a:cxn>
                <a:cxn ang="T8">
                  <a:pos x="T4" y="T5"/>
                </a:cxn>
              </a:cxnLst>
              <a:rect l="T9" t="T10" r="T11" b="T12"/>
              <a:pathLst>
                <a:path w="25" h="16">
                  <a:moveTo>
                    <a:pt x="12" y="2"/>
                  </a:moveTo>
                  <a:cubicBezTo>
                    <a:pt x="15" y="0"/>
                    <a:pt x="18" y="0"/>
                    <a:pt x="20" y="3"/>
                  </a:cubicBezTo>
                  <a:cubicBezTo>
                    <a:pt x="25" y="16"/>
                    <a:pt x="0" y="10"/>
                    <a:pt x="1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5" name="Freeform 356"/>
            <p:cNvSpPr>
              <a:spLocks noChangeArrowheads="1"/>
            </p:cNvSpPr>
            <p:nvPr/>
          </p:nvSpPr>
          <p:spPr bwMode="auto">
            <a:xfrm>
              <a:off x="7227664"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6" name="Freeform 357"/>
            <p:cNvSpPr>
              <a:spLocks noChangeArrowheads="1"/>
            </p:cNvSpPr>
            <p:nvPr/>
          </p:nvSpPr>
          <p:spPr bwMode="auto">
            <a:xfrm>
              <a:off x="7334027"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7" name="Freeform 358"/>
            <p:cNvSpPr>
              <a:spLocks noChangeArrowheads="1"/>
            </p:cNvSpPr>
            <p:nvPr/>
          </p:nvSpPr>
          <p:spPr bwMode="auto">
            <a:xfrm>
              <a:off x="7434039" y="2841396"/>
              <a:ext cx="103188"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8" name="Freeform 359"/>
            <p:cNvSpPr>
              <a:spLocks noChangeArrowheads="1"/>
            </p:cNvSpPr>
            <p:nvPr/>
          </p:nvSpPr>
          <p:spPr bwMode="auto">
            <a:xfrm>
              <a:off x="7537227" y="2841396"/>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19" name="Freeform 360"/>
            <p:cNvSpPr>
              <a:spLocks noChangeArrowheads="1"/>
            </p:cNvSpPr>
            <p:nvPr/>
          </p:nvSpPr>
          <p:spPr bwMode="auto">
            <a:xfrm>
              <a:off x="7643589"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0" name="Freeform 361"/>
            <p:cNvSpPr>
              <a:spLocks noChangeArrowheads="1"/>
            </p:cNvSpPr>
            <p:nvPr/>
          </p:nvSpPr>
          <p:spPr bwMode="auto">
            <a:xfrm>
              <a:off x="7749952" y="28413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1" name="Freeform 362"/>
            <p:cNvSpPr>
              <a:spLocks noChangeArrowheads="1"/>
            </p:cNvSpPr>
            <p:nvPr/>
          </p:nvSpPr>
          <p:spPr bwMode="auto">
            <a:xfrm>
              <a:off x="7854727" y="28413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2" name="Freeform 363"/>
            <p:cNvSpPr>
              <a:spLocks noChangeArrowheads="1"/>
            </p:cNvSpPr>
            <p:nvPr/>
          </p:nvSpPr>
          <p:spPr bwMode="auto">
            <a:xfrm>
              <a:off x="7961089" y="2841396"/>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3" name="Freeform 364"/>
            <p:cNvSpPr>
              <a:spLocks noChangeArrowheads="1"/>
            </p:cNvSpPr>
            <p:nvPr/>
          </p:nvSpPr>
          <p:spPr bwMode="auto">
            <a:xfrm>
              <a:off x="8377014" y="2841396"/>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4" name="Freeform 365"/>
            <p:cNvSpPr>
              <a:spLocks noChangeArrowheads="1"/>
            </p:cNvSpPr>
            <p:nvPr/>
          </p:nvSpPr>
          <p:spPr bwMode="auto">
            <a:xfrm>
              <a:off x="8491314" y="2838221"/>
              <a:ext cx="84138" cy="69850"/>
            </a:xfrm>
            <a:custGeom>
              <a:avLst/>
              <a:gdLst>
                <a:gd name="T0" fmla="*/ 2147483646 w 17"/>
                <a:gd name="T1" fmla="*/ 2147483646 h 14"/>
                <a:gd name="T2" fmla="*/ 2147483646 w 17"/>
                <a:gd name="T3" fmla="*/ 2147483646 h 14"/>
                <a:gd name="T4" fmla="*/ 2147483646 w 17"/>
                <a:gd name="T5" fmla="*/ 2147483646 h 14"/>
                <a:gd name="T6" fmla="*/ 0 60000 65536"/>
                <a:gd name="T7" fmla="*/ 0 60000 65536"/>
                <a:gd name="T8" fmla="*/ 0 60000 65536"/>
                <a:gd name="T9" fmla="*/ 0 w 17"/>
                <a:gd name="T10" fmla="*/ 0 h 14"/>
                <a:gd name="T11" fmla="*/ 17 w 17"/>
                <a:gd name="T12" fmla="*/ 14 h 14"/>
              </a:gdLst>
              <a:ahLst/>
              <a:cxnLst>
                <a:cxn ang="T6">
                  <a:pos x="T0" y="T1"/>
                </a:cxn>
                <a:cxn ang="T7">
                  <a:pos x="T2" y="T3"/>
                </a:cxn>
                <a:cxn ang="T8">
                  <a:pos x="T4" y="T5"/>
                </a:cxn>
              </a:cxnLst>
              <a:rect l="T9" t="T10" r="T11" b="T12"/>
              <a:pathLst>
                <a:path w="17" h="14">
                  <a:moveTo>
                    <a:pt x="8" y="3"/>
                  </a:moveTo>
                  <a:cubicBezTo>
                    <a:pt x="13" y="0"/>
                    <a:pt x="17" y="10"/>
                    <a:pt x="13" y="12"/>
                  </a:cubicBezTo>
                  <a:cubicBezTo>
                    <a:pt x="10" y="14"/>
                    <a:pt x="0" y="7"/>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5" name="Freeform 391"/>
            <p:cNvSpPr>
              <a:spLocks noChangeArrowheads="1"/>
            </p:cNvSpPr>
            <p:nvPr/>
          </p:nvSpPr>
          <p:spPr bwMode="auto">
            <a:xfrm>
              <a:off x="7294339" y="2882671"/>
              <a:ext cx="84138" cy="79375"/>
            </a:xfrm>
            <a:custGeom>
              <a:avLst/>
              <a:gdLst>
                <a:gd name="T0" fmla="*/ 2147483646 w 17"/>
                <a:gd name="T1" fmla="*/ 2147483646 h 16"/>
                <a:gd name="T2" fmla="*/ 2147483646 w 17"/>
                <a:gd name="T3" fmla="*/ 2147483646 h 16"/>
                <a:gd name="T4" fmla="*/ 2147483646 w 17"/>
                <a:gd name="T5" fmla="*/ 2147483646 h 16"/>
                <a:gd name="T6" fmla="*/ 0 60000 65536"/>
                <a:gd name="T7" fmla="*/ 0 60000 65536"/>
                <a:gd name="T8" fmla="*/ 0 60000 65536"/>
                <a:gd name="T9" fmla="*/ 0 w 17"/>
                <a:gd name="T10" fmla="*/ 0 h 16"/>
                <a:gd name="T11" fmla="*/ 17 w 17"/>
                <a:gd name="T12" fmla="*/ 16 h 16"/>
              </a:gdLst>
              <a:ahLst/>
              <a:cxnLst>
                <a:cxn ang="T6">
                  <a:pos x="T0" y="T1"/>
                </a:cxn>
                <a:cxn ang="T7">
                  <a:pos x="T2" y="T3"/>
                </a:cxn>
                <a:cxn ang="T8">
                  <a:pos x="T4" y="T5"/>
                </a:cxn>
              </a:cxnLst>
              <a:rect l="T9" t="T10" r="T11" b="T12"/>
              <a:pathLst>
                <a:path w="17" h="16">
                  <a:moveTo>
                    <a:pt x="7" y="4"/>
                  </a:moveTo>
                  <a:cubicBezTo>
                    <a:pt x="11" y="0"/>
                    <a:pt x="17" y="6"/>
                    <a:pt x="15" y="11"/>
                  </a:cubicBezTo>
                  <a:cubicBezTo>
                    <a:pt x="12" y="16"/>
                    <a:pt x="0" y="12"/>
                    <a:pt x="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6" name="Freeform 392"/>
            <p:cNvSpPr>
              <a:spLocks noChangeArrowheads="1"/>
            </p:cNvSpPr>
            <p:nvPr/>
          </p:nvSpPr>
          <p:spPr bwMode="auto">
            <a:xfrm>
              <a:off x="7383239"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7" name="Freeform 393"/>
            <p:cNvSpPr>
              <a:spLocks noChangeArrowheads="1"/>
            </p:cNvSpPr>
            <p:nvPr/>
          </p:nvSpPr>
          <p:spPr bwMode="auto">
            <a:xfrm>
              <a:off x="7489602"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8" name="Freeform 394"/>
            <p:cNvSpPr>
              <a:spLocks noChangeArrowheads="1"/>
            </p:cNvSpPr>
            <p:nvPr/>
          </p:nvSpPr>
          <p:spPr bwMode="auto">
            <a:xfrm>
              <a:off x="7592789" y="28921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29" name="Freeform 395"/>
            <p:cNvSpPr>
              <a:spLocks noChangeArrowheads="1"/>
            </p:cNvSpPr>
            <p:nvPr/>
          </p:nvSpPr>
          <p:spPr bwMode="auto">
            <a:xfrm>
              <a:off x="7699152"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0" name="Freeform 396"/>
            <p:cNvSpPr>
              <a:spLocks noChangeArrowheads="1"/>
            </p:cNvSpPr>
            <p:nvPr/>
          </p:nvSpPr>
          <p:spPr bwMode="auto">
            <a:xfrm>
              <a:off x="7799164" y="2892196"/>
              <a:ext cx="106363"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1"/>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1" name="Freeform 397"/>
            <p:cNvSpPr>
              <a:spLocks noChangeArrowheads="1"/>
            </p:cNvSpPr>
            <p:nvPr/>
          </p:nvSpPr>
          <p:spPr bwMode="auto">
            <a:xfrm>
              <a:off x="7905527" y="28921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2" name="Freeform 398"/>
            <p:cNvSpPr>
              <a:spLocks noChangeArrowheads="1"/>
            </p:cNvSpPr>
            <p:nvPr/>
          </p:nvSpPr>
          <p:spPr bwMode="auto">
            <a:xfrm>
              <a:off x="8011889" y="28921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3" name="Freeform 399"/>
            <p:cNvSpPr>
              <a:spLocks noChangeArrowheads="1"/>
            </p:cNvSpPr>
            <p:nvPr/>
          </p:nvSpPr>
          <p:spPr bwMode="auto">
            <a:xfrm>
              <a:off x="8432577" y="2892196"/>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4" name="Freeform 421"/>
            <p:cNvSpPr>
              <a:spLocks noChangeArrowheads="1"/>
            </p:cNvSpPr>
            <p:nvPr/>
          </p:nvSpPr>
          <p:spPr bwMode="auto">
            <a:xfrm>
              <a:off x="7357839" y="2927121"/>
              <a:ext cx="76200" cy="100012"/>
            </a:xfrm>
            <a:custGeom>
              <a:avLst/>
              <a:gdLst>
                <a:gd name="T0" fmla="*/ 2147483646 w 15"/>
                <a:gd name="T1" fmla="*/ 2147483646 h 20"/>
                <a:gd name="T2" fmla="*/ 2147483646 w 15"/>
                <a:gd name="T3" fmla="*/ 2147483646 h 20"/>
                <a:gd name="T4" fmla="*/ 2147483646 w 15"/>
                <a:gd name="T5" fmla="*/ 2147483646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4" y="6"/>
                  </a:moveTo>
                  <a:cubicBezTo>
                    <a:pt x="14" y="0"/>
                    <a:pt x="15" y="20"/>
                    <a:pt x="4" y="15"/>
                  </a:cubicBezTo>
                  <a:cubicBezTo>
                    <a:pt x="0" y="13"/>
                    <a:pt x="2" y="7"/>
                    <a:pt x="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5" name="Freeform 422"/>
            <p:cNvSpPr>
              <a:spLocks noChangeArrowheads="1"/>
            </p:cNvSpPr>
            <p:nvPr/>
          </p:nvSpPr>
          <p:spPr bwMode="auto">
            <a:xfrm>
              <a:off x="7434039" y="2947758"/>
              <a:ext cx="103188"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6" name="Freeform 423"/>
            <p:cNvSpPr>
              <a:spLocks noChangeArrowheads="1"/>
            </p:cNvSpPr>
            <p:nvPr/>
          </p:nvSpPr>
          <p:spPr bwMode="auto">
            <a:xfrm>
              <a:off x="7537227" y="2947758"/>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7" name="Freeform 424"/>
            <p:cNvSpPr>
              <a:spLocks noChangeArrowheads="1"/>
            </p:cNvSpPr>
            <p:nvPr/>
          </p:nvSpPr>
          <p:spPr bwMode="auto">
            <a:xfrm>
              <a:off x="7643589"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8" name="Freeform 425"/>
            <p:cNvSpPr>
              <a:spLocks noChangeArrowheads="1"/>
            </p:cNvSpPr>
            <p:nvPr/>
          </p:nvSpPr>
          <p:spPr bwMode="auto">
            <a:xfrm>
              <a:off x="7749952" y="29477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39" name="Freeform 426"/>
            <p:cNvSpPr>
              <a:spLocks noChangeArrowheads="1"/>
            </p:cNvSpPr>
            <p:nvPr/>
          </p:nvSpPr>
          <p:spPr bwMode="auto">
            <a:xfrm>
              <a:off x="7854727" y="29477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0" name="Freeform 427"/>
            <p:cNvSpPr>
              <a:spLocks noChangeArrowheads="1"/>
            </p:cNvSpPr>
            <p:nvPr/>
          </p:nvSpPr>
          <p:spPr bwMode="auto">
            <a:xfrm>
              <a:off x="7961089" y="29477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1" name="Freeform 428"/>
            <p:cNvSpPr>
              <a:spLocks noChangeArrowheads="1"/>
            </p:cNvSpPr>
            <p:nvPr/>
          </p:nvSpPr>
          <p:spPr bwMode="auto">
            <a:xfrm>
              <a:off x="8065864"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2" name="Freeform 429"/>
            <p:cNvSpPr>
              <a:spLocks noChangeArrowheads="1"/>
            </p:cNvSpPr>
            <p:nvPr/>
          </p:nvSpPr>
          <p:spPr bwMode="auto">
            <a:xfrm>
              <a:off x="8377014"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3" name="Freeform 430"/>
            <p:cNvSpPr>
              <a:spLocks noChangeArrowheads="1"/>
            </p:cNvSpPr>
            <p:nvPr/>
          </p:nvSpPr>
          <p:spPr bwMode="auto">
            <a:xfrm>
              <a:off x="8483377" y="29477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4" name="Freeform 431"/>
            <p:cNvSpPr>
              <a:spLocks noChangeArrowheads="1"/>
            </p:cNvSpPr>
            <p:nvPr/>
          </p:nvSpPr>
          <p:spPr bwMode="auto">
            <a:xfrm>
              <a:off x="8586564" y="29477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5" name="Freeform 454"/>
            <p:cNvSpPr>
              <a:spLocks noChangeArrowheads="1"/>
            </p:cNvSpPr>
            <p:nvPr/>
          </p:nvSpPr>
          <p:spPr bwMode="auto">
            <a:xfrm>
              <a:off x="7413402" y="2981096"/>
              <a:ext cx="76200" cy="77787"/>
            </a:xfrm>
            <a:custGeom>
              <a:avLst/>
              <a:gdLst>
                <a:gd name="T0" fmla="*/ 2147483646 w 15"/>
                <a:gd name="T1" fmla="*/ 2147483646 h 15"/>
                <a:gd name="T2" fmla="*/ 2147483646 w 15"/>
                <a:gd name="T3" fmla="*/ 2147483646 h 15"/>
                <a:gd name="T4" fmla="*/ 2147483646 w 15"/>
                <a:gd name="T5" fmla="*/ 2147483646 h 15"/>
                <a:gd name="T6" fmla="*/ 0 60000 65536"/>
                <a:gd name="T7" fmla="*/ 0 60000 65536"/>
                <a:gd name="T8" fmla="*/ 0 60000 65536"/>
                <a:gd name="T9" fmla="*/ 0 w 15"/>
                <a:gd name="T10" fmla="*/ 0 h 15"/>
                <a:gd name="T11" fmla="*/ 15 w 15"/>
                <a:gd name="T12" fmla="*/ 15 h 15"/>
              </a:gdLst>
              <a:ahLst/>
              <a:cxnLst>
                <a:cxn ang="T6">
                  <a:pos x="T0" y="T1"/>
                </a:cxn>
                <a:cxn ang="T7">
                  <a:pos x="T2" y="T3"/>
                </a:cxn>
                <a:cxn ang="T8">
                  <a:pos x="T4" y="T5"/>
                </a:cxn>
              </a:cxnLst>
              <a:rect l="T9" t="T10" r="T11" b="T12"/>
              <a:pathLst>
                <a:path w="15" h="15">
                  <a:moveTo>
                    <a:pt x="4" y="5"/>
                  </a:moveTo>
                  <a:cubicBezTo>
                    <a:pt x="12" y="0"/>
                    <a:pt x="15" y="15"/>
                    <a:pt x="6" y="14"/>
                  </a:cubicBezTo>
                  <a:cubicBezTo>
                    <a:pt x="1" y="14"/>
                    <a:pt x="0" y="8"/>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6" name="Freeform 455"/>
            <p:cNvSpPr>
              <a:spLocks noChangeArrowheads="1"/>
            </p:cNvSpPr>
            <p:nvPr/>
          </p:nvSpPr>
          <p:spPr bwMode="auto">
            <a:xfrm>
              <a:off x="748960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7" name="Freeform 456"/>
            <p:cNvSpPr>
              <a:spLocks noChangeArrowheads="1"/>
            </p:cNvSpPr>
            <p:nvPr/>
          </p:nvSpPr>
          <p:spPr bwMode="auto">
            <a:xfrm>
              <a:off x="7592789" y="2996971"/>
              <a:ext cx="101600"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8" name="Freeform 457"/>
            <p:cNvSpPr>
              <a:spLocks noChangeArrowheads="1"/>
            </p:cNvSpPr>
            <p:nvPr/>
          </p:nvSpPr>
          <p:spPr bwMode="auto">
            <a:xfrm>
              <a:off x="769915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49" name="Freeform 458"/>
            <p:cNvSpPr>
              <a:spLocks noChangeArrowheads="1"/>
            </p:cNvSpPr>
            <p:nvPr/>
          </p:nvSpPr>
          <p:spPr bwMode="auto">
            <a:xfrm>
              <a:off x="7799164" y="2996971"/>
              <a:ext cx="106363" cy="90487"/>
            </a:xfrm>
            <a:custGeom>
              <a:avLst/>
              <a:gdLst>
                <a:gd name="T0" fmla="*/ 2147483646 w 21"/>
                <a:gd name="T1" fmla="*/ 1759268362 h 18"/>
                <a:gd name="T2" fmla="*/ 2147483646 w 21"/>
                <a:gd name="T3" fmla="*/ 2147483646 h 18"/>
                <a:gd name="T4" fmla="*/ 2147483646 w 21"/>
                <a:gd name="T5" fmla="*/ 1759268362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0" name="Freeform 459"/>
            <p:cNvSpPr>
              <a:spLocks noChangeArrowheads="1"/>
            </p:cNvSpPr>
            <p:nvPr/>
          </p:nvSpPr>
          <p:spPr bwMode="auto">
            <a:xfrm>
              <a:off x="7905527"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1" name="Freeform 460"/>
            <p:cNvSpPr>
              <a:spLocks noChangeArrowheads="1"/>
            </p:cNvSpPr>
            <p:nvPr/>
          </p:nvSpPr>
          <p:spPr bwMode="auto">
            <a:xfrm>
              <a:off x="8011889"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2" name="Freeform 461"/>
            <p:cNvSpPr>
              <a:spLocks noChangeArrowheads="1"/>
            </p:cNvSpPr>
            <p:nvPr/>
          </p:nvSpPr>
          <p:spPr bwMode="auto">
            <a:xfrm>
              <a:off x="8115077"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3" name="Freeform 462"/>
            <p:cNvSpPr>
              <a:spLocks noChangeArrowheads="1"/>
            </p:cNvSpPr>
            <p:nvPr/>
          </p:nvSpPr>
          <p:spPr bwMode="auto">
            <a:xfrm>
              <a:off x="8221439" y="2996971"/>
              <a:ext cx="100013"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4" name="Freeform 463"/>
            <p:cNvSpPr>
              <a:spLocks noChangeArrowheads="1"/>
            </p:cNvSpPr>
            <p:nvPr/>
          </p:nvSpPr>
          <p:spPr bwMode="auto">
            <a:xfrm>
              <a:off x="8346852" y="3003321"/>
              <a:ext cx="85725" cy="69850"/>
            </a:xfrm>
            <a:custGeom>
              <a:avLst/>
              <a:gdLst>
                <a:gd name="T0" fmla="*/ 2147483646 w 17"/>
                <a:gd name="T1" fmla="*/ 699118671 h 14"/>
                <a:gd name="T2" fmla="*/ 2147483646 w 17"/>
                <a:gd name="T3" fmla="*/ 2147483646 h 14"/>
                <a:gd name="T4" fmla="*/ 2147483646 w 17"/>
                <a:gd name="T5" fmla="*/ 699118671 h 14"/>
                <a:gd name="T6" fmla="*/ 0 60000 65536"/>
                <a:gd name="T7" fmla="*/ 0 60000 65536"/>
                <a:gd name="T8" fmla="*/ 0 60000 65536"/>
                <a:gd name="T9" fmla="*/ 0 w 17"/>
                <a:gd name="T10" fmla="*/ 0 h 14"/>
                <a:gd name="T11" fmla="*/ 17 w 17"/>
                <a:gd name="T12" fmla="*/ 14 h 14"/>
              </a:gdLst>
              <a:ahLst/>
              <a:cxnLst>
                <a:cxn ang="T6">
                  <a:pos x="T0" y="T1"/>
                </a:cxn>
                <a:cxn ang="T7">
                  <a:pos x="T2" y="T3"/>
                </a:cxn>
                <a:cxn ang="T8">
                  <a:pos x="T4" y="T5"/>
                </a:cxn>
              </a:cxnLst>
              <a:rect l="T9" t="T10" r="T11" b="T12"/>
              <a:pathLst>
                <a:path w="17" h="14">
                  <a:moveTo>
                    <a:pt x="8" y="1"/>
                  </a:moveTo>
                  <a:cubicBezTo>
                    <a:pt x="17" y="0"/>
                    <a:pt x="13" y="14"/>
                    <a:pt x="6" y="10"/>
                  </a:cubicBezTo>
                  <a:cubicBezTo>
                    <a:pt x="0" y="8"/>
                    <a:pt x="4" y="2"/>
                    <a:pt x="8"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5" name="Freeform 464"/>
            <p:cNvSpPr>
              <a:spLocks noChangeArrowheads="1"/>
            </p:cNvSpPr>
            <p:nvPr/>
          </p:nvSpPr>
          <p:spPr bwMode="auto">
            <a:xfrm>
              <a:off x="8432577" y="2996971"/>
              <a:ext cx="98425"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6" name="Freeform 465"/>
            <p:cNvSpPr>
              <a:spLocks noChangeArrowheads="1"/>
            </p:cNvSpPr>
            <p:nvPr/>
          </p:nvSpPr>
          <p:spPr bwMode="auto">
            <a:xfrm>
              <a:off x="8537352" y="2996971"/>
              <a:ext cx="100012"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7" name="Freeform 466"/>
            <p:cNvSpPr>
              <a:spLocks noChangeArrowheads="1"/>
            </p:cNvSpPr>
            <p:nvPr/>
          </p:nvSpPr>
          <p:spPr bwMode="auto">
            <a:xfrm>
              <a:off x="8637364" y="2996971"/>
              <a:ext cx="104775" cy="90487"/>
            </a:xfrm>
            <a:custGeom>
              <a:avLst/>
              <a:gdLst>
                <a:gd name="T0" fmla="*/ 2147483646 w 21"/>
                <a:gd name="T1" fmla="*/ 1759268362 h 18"/>
                <a:gd name="T2" fmla="*/ 2147483646 w 21"/>
                <a:gd name="T3" fmla="*/ 2147483646 h 18"/>
                <a:gd name="T4" fmla="*/ 2147483646 w 21"/>
                <a:gd name="T5" fmla="*/ 1759268362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8" name="Freeform 489"/>
            <p:cNvSpPr>
              <a:spLocks noChangeArrowheads="1"/>
            </p:cNvSpPr>
            <p:nvPr/>
          </p:nvSpPr>
          <p:spPr bwMode="auto">
            <a:xfrm>
              <a:off x="7434039" y="3052533"/>
              <a:ext cx="103188"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59" name="Freeform 490"/>
            <p:cNvSpPr>
              <a:spLocks noChangeArrowheads="1"/>
            </p:cNvSpPr>
            <p:nvPr/>
          </p:nvSpPr>
          <p:spPr bwMode="auto">
            <a:xfrm>
              <a:off x="7537227" y="3052533"/>
              <a:ext cx="103187"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0" name="Freeform 491"/>
            <p:cNvSpPr>
              <a:spLocks noChangeArrowheads="1"/>
            </p:cNvSpPr>
            <p:nvPr/>
          </p:nvSpPr>
          <p:spPr bwMode="auto">
            <a:xfrm>
              <a:off x="764358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1" name="Freeform 492"/>
            <p:cNvSpPr>
              <a:spLocks noChangeArrowheads="1"/>
            </p:cNvSpPr>
            <p:nvPr/>
          </p:nvSpPr>
          <p:spPr bwMode="auto">
            <a:xfrm>
              <a:off x="7749952"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2" name="Freeform 493"/>
            <p:cNvSpPr>
              <a:spLocks noChangeArrowheads="1"/>
            </p:cNvSpPr>
            <p:nvPr/>
          </p:nvSpPr>
          <p:spPr bwMode="auto">
            <a:xfrm>
              <a:off x="7854727" y="30525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3" name="Freeform 494"/>
            <p:cNvSpPr>
              <a:spLocks noChangeArrowheads="1"/>
            </p:cNvSpPr>
            <p:nvPr/>
          </p:nvSpPr>
          <p:spPr bwMode="auto">
            <a:xfrm>
              <a:off x="806586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4" name="Freeform 495"/>
            <p:cNvSpPr>
              <a:spLocks noChangeArrowheads="1"/>
            </p:cNvSpPr>
            <p:nvPr/>
          </p:nvSpPr>
          <p:spPr bwMode="auto">
            <a:xfrm>
              <a:off x="8170639"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5" name="Freeform 496"/>
            <p:cNvSpPr>
              <a:spLocks noChangeArrowheads="1"/>
            </p:cNvSpPr>
            <p:nvPr/>
          </p:nvSpPr>
          <p:spPr bwMode="auto">
            <a:xfrm>
              <a:off x="837701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6" name="Freeform 497"/>
            <p:cNvSpPr>
              <a:spLocks noChangeArrowheads="1"/>
            </p:cNvSpPr>
            <p:nvPr/>
          </p:nvSpPr>
          <p:spPr bwMode="auto">
            <a:xfrm>
              <a:off x="8483377" y="30525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7" name="Freeform 498"/>
            <p:cNvSpPr>
              <a:spLocks noChangeArrowheads="1"/>
            </p:cNvSpPr>
            <p:nvPr/>
          </p:nvSpPr>
          <p:spPr bwMode="auto">
            <a:xfrm>
              <a:off x="8586564" y="30525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8" name="Freeform 499"/>
            <p:cNvSpPr>
              <a:spLocks noChangeArrowheads="1"/>
            </p:cNvSpPr>
            <p:nvPr/>
          </p:nvSpPr>
          <p:spPr bwMode="auto">
            <a:xfrm>
              <a:off x="8692927" y="30525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69" name="Freeform 526"/>
            <p:cNvSpPr>
              <a:spLocks noChangeArrowheads="1"/>
            </p:cNvSpPr>
            <p:nvPr/>
          </p:nvSpPr>
          <p:spPr bwMode="auto">
            <a:xfrm>
              <a:off x="7529289" y="3087458"/>
              <a:ext cx="63500" cy="80963"/>
            </a:xfrm>
            <a:custGeom>
              <a:avLst/>
              <a:gdLst>
                <a:gd name="T0" fmla="*/ 1555579038 w 13"/>
                <a:gd name="T1" fmla="*/ 2147483646 h 16"/>
                <a:gd name="T2" fmla="*/ 2147483646 w 13"/>
                <a:gd name="T3" fmla="*/ 2147483646 h 16"/>
                <a:gd name="T4" fmla="*/ 1555579038 w 13"/>
                <a:gd name="T5" fmla="*/ 2147483646 h 16"/>
                <a:gd name="T6" fmla="*/ 0 60000 65536"/>
                <a:gd name="T7" fmla="*/ 0 60000 65536"/>
                <a:gd name="T8" fmla="*/ 0 60000 65536"/>
                <a:gd name="T9" fmla="*/ 0 w 13"/>
                <a:gd name="T10" fmla="*/ 0 h 16"/>
                <a:gd name="T11" fmla="*/ 13 w 13"/>
                <a:gd name="T12" fmla="*/ 16 h 16"/>
              </a:gdLst>
              <a:ahLst/>
              <a:cxnLst>
                <a:cxn ang="T6">
                  <a:pos x="T0" y="T1"/>
                </a:cxn>
                <a:cxn ang="T7">
                  <a:pos x="T2" y="T3"/>
                </a:cxn>
                <a:cxn ang="T8">
                  <a:pos x="T4" y="T5"/>
                </a:cxn>
              </a:cxnLst>
              <a:rect l="T9" t="T10" r="T11" b="T12"/>
              <a:pathLst>
                <a:path w="13" h="16">
                  <a:moveTo>
                    <a:pt x="2" y="5"/>
                  </a:moveTo>
                  <a:cubicBezTo>
                    <a:pt x="7" y="0"/>
                    <a:pt x="13" y="13"/>
                    <a:pt x="7" y="14"/>
                  </a:cubicBezTo>
                  <a:cubicBezTo>
                    <a:pt x="2" y="16"/>
                    <a:pt x="0" y="7"/>
                    <a:pt x="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0" name="Freeform 527"/>
            <p:cNvSpPr>
              <a:spLocks noChangeArrowheads="1"/>
            </p:cNvSpPr>
            <p:nvPr/>
          </p:nvSpPr>
          <p:spPr bwMode="auto">
            <a:xfrm>
              <a:off x="7592789"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1" name="Freeform 528"/>
            <p:cNvSpPr>
              <a:spLocks noChangeArrowheads="1"/>
            </p:cNvSpPr>
            <p:nvPr/>
          </p:nvSpPr>
          <p:spPr bwMode="auto">
            <a:xfrm>
              <a:off x="7699152"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2" name="Freeform 529"/>
            <p:cNvSpPr>
              <a:spLocks noChangeArrowheads="1"/>
            </p:cNvSpPr>
            <p:nvPr/>
          </p:nvSpPr>
          <p:spPr bwMode="auto">
            <a:xfrm>
              <a:off x="7799164" y="3103333"/>
              <a:ext cx="106363" cy="84138"/>
            </a:xfrm>
            <a:custGeom>
              <a:avLst/>
              <a:gdLst>
                <a:gd name="T0" fmla="*/ 2147483646 w 21"/>
                <a:gd name="T1" fmla="*/ 1631826814 h 17"/>
                <a:gd name="T2" fmla="*/ 2147483646 w 21"/>
                <a:gd name="T3" fmla="*/ 2147483646 h 17"/>
                <a:gd name="T4" fmla="*/ 2147483646 w 21"/>
                <a:gd name="T5" fmla="*/ 163182681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3" name="Freeform 530"/>
            <p:cNvSpPr>
              <a:spLocks noChangeArrowheads="1"/>
            </p:cNvSpPr>
            <p:nvPr/>
          </p:nvSpPr>
          <p:spPr bwMode="auto">
            <a:xfrm>
              <a:off x="790552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4" name="Freeform 531"/>
            <p:cNvSpPr>
              <a:spLocks noChangeArrowheads="1"/>
            </p:cNvSpPr>
            <p:nvPr/>
          </p:nvSpPr>
          <p:spPr bwMode="auto">
            <a:xfrm>
              <a:off x="8011889"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5" name="Freeform 532"/>
            <p:cNvSpPr>
              <a:spLocks noChangeArrowheads="1"/>
            </p:cNvSpPr>
            <p:nvPr/>
          </p:nvSpPr>
          <p:spPr bwMode="auto">
            <a:xfrm>
              <a:off x="8115077" y="3103333"/>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6" name="Freeform 533"/>
            <p:cNvSpPr>
              <a:spLocks noChangeArrowheads="1"/>
            </p:cNvSpPr>
            <p:nvPr/>
          </p:nvSpPr>
          <p:spPr bwMode="auto">
            <a:xfrm>
              <a:off x="8221439" y="3103333"/>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7" name="Freeform 534"/>
            <p:cNvSpPr>
              <a:spLocks noChangeArrowheads="1"/>
            </p:cNvSpPr>
            <p:nvPr/>
          </p:nvSpPr>
          <p:spPr bwMode="auto">
            <a:xfrm>
              <a:off x="8326214" y="3103333"/>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8" name="Freeform 535"/>
            <p:cNvSpPr>
              <a:spLocks noChangeArrowheads="1"/>
            </p:cNvSpPr>
            <p:nvPr/>
          </p:nvSpPr>
          <p:spPr bwMode="auto">
            <a:xfrm>
              <a:off x="8432577" y="3103333"/>
              <a:ext cx="98425"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79" name="Freeform 536"/>
            <p:cNvSpPr>
              <a:spLocks noChangeArrowheads="1"/>
            </p:cNvSpPr>
            <p:nvPr/>
          </p:nvSpPr>
          <p:spPr bwMode="auto">
            <a:xfrm>
              <a:off x="8561164" y="3081108"/>
              <a:ext cx="80963" cy="92075"/>
            </a:xfrm>
            <a:custGeom>
              <a:avLst/>
              <a:gdLst>
                <a:gd name="T0" fmla="*/ 2147483646 w 16"/>
                <a:gd name="T1" fmla="*/ 2147483646 h 18"/>
                <a:gd name="T2" fmla="*/ 2147483646 w 16"/>
                <a:gd name="T3" fmla="*/ 2147483646 h 18"/>
                <a:gd name="T4" fmla="*/ 2147483646 w 16"/>
                <a:gd name="T5" fmla="*/ 2147483646 h 18"/>
                <a:gd name="T6" fmla="*/ 0 60000 65536"/>
                <a:gd name="T7" fmla="*/ 0 60000 65536"/>
                <a:gd name="T8" fmla="*/ 0 60000 65536"/>
                <a:gd name="T9" fmla="*/ 0 w 16"/>
                <a:gd name="T10" fmla="*/ 0 h 18"/>
                <a:gd name="T11" fmla="*/ 16 w 16"/>
                <a:gd name="T12" fmla="*/ 18 h 18"/>
              </a:gdLst>
              <a:ahLst/>
              <a:cxnLst>
                <a:cxn ang="T6">
                  <a:pos x="T0" y="T1"/>
                </a:cxn>
                <a:cxn ang="T7">
                  <a:pos x="T2" y="T3"/>
                </a:cxn>
                <a:cxn ang="T8">
                  <a:pos x="T4" y="T5"/>
                </a:cxn>
              </a:cxnLst>
              <a:rect l="T9" t="T10" r="T11" b="T12"/>
              <a:pathLst>
                <a:path w="16" h="18">
                  <a:moveTo>
                    <a:pt x="4" y="6"/>
                  </a:moveTo>
                  <a:cubicBezTo>
                    <a:pt x="16" y="0"/>
                    <a:pt x="10" y="18"/>
                    <a:pt x="3" y="14"/>
                  </a:cubicBezTo>
                  <a:cubicBezTo>
                    <a:pt x="0" y="12"/>
                    <a:pt x="1" y="8"/>
                    <a:pt x="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0" name="Freeform 537"/>
            <p:cNvSpPr>
              <a:spLocks noChangeArrowheads="1"/>
            </p:cNvSpPr>
            <p:nvPr/>
          </p:nvSpPr>
          <p:spPr bwMode="auto">
            <a:xfrm>
              <a:off x="8751664" y="3112858"/>
              <a:ext cx="92075" cy="65088"/>
            </a:xfrm>
            <a:custGeom>
              <a:avLst/>
              <a:gdLst>
                <a:gd name="T0" fmla="*/ 2147483646 w 18"/>
                <a:gd name="T1" fmla="*/ 0 h 13"/>
                <a:gd name="T2" fmla="*/ 2147483646 w 18"/>
                <a:gd name="T3" fmla="*/ 2147483646 h 13"/>
                <a:gd name="T4" fmla="*/ 2147483646 w 18"/>
                <a:gd name="T5" fmla="*/ 0 h 13"/>
                <a:gd name="T6" fmla="*/ 0 60000 65536"/>
                <a:gd name="T7" fmla="*/ 0 60000 65536"/>
                <a:gd name="T8" fmla="*/ 0 60000 65536"/>
                <a:gd name="T9" fmla="*/ 0 w 18"/>
                <a:gd name="T10" fmla="*/ 0 h 13"/>
                <a:gd name="T11" fmla="*/ 18 w 18"/>
                <a:gd name="T12" fmla="*/ 13 h 13"/>
              </a:gdLst>
              <a:ahLst/>
              <a:cxnLst>
                <a:cxn ang="T6">
                  <a:pos x="T0" y="T1"/>
                </a:cxn>
                <a:cxn ang="T7">
                  <a:pos x="T2" y="T3"/>
                </a:cxn>
                <a:cxn ang="T8">
                  <a:pos x="T4" y="T5"/>
                </a:cxn>
              </a:cxnLst>
              <a:rect l="T9" t="T10" r="T11" b="T12"/>
              <a:pathLst>
                <a:path w="18" h="13">
                  <a:moveTo>
                    <a:pt x="8" y="0"/>
                  </a:moveTo>
                  <a:cubicBezTo>
                    <a:pt x="9" y="0"/>
                    <a:pt x="18" y="3"/>
                    <a:pt x="15" y="8"/>
                  </a:cubicBezTo>
                  <a:cubicBezTo>
                    <a:pt x="11" y="13"/>
                    <a:pt x="0" y="5"/>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1" name="Freeform 562"/>
            <p:cNvSpPr>
              <a:spLocks noChangeArrowheads="1"/>
            </p:cNvSpPr>
            <p:nvPr/>
          </p:nvSpPr>
          <p:spPr bwMode="auto">
            <a:xfrm>
              <a:off x="7537227" y="3157308"/>
              <a:ext cx="103187"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2" name="Freeform 563"/>
            <p:cNvSpPr>
              <a:spLocks noChangeArrowheads="1"/>
            </p:cNvSpPr>
            <p:nvPr/>
          </p:nvSpPr>
          <p:spPr bwMode="auto">
            <a:xfrm>
              <a:off x="7643589"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3" name="Freeform 564"/>
            <p:cNvSpPr>
              <a:spLocks noChangeArrowheads="1"/>
            </p:cNvSpPr>
            <p:nvPr/>
          </p:nvSpPr>
          <p:spPr bwMode="auto">
            <a:xfrm>
              <a:off x="7749952" y="31573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4" name="Freeform 565"/>
            <p:cNvSpPr>
              <a:spLocks noChangeArrowheads="1"/>
            </p:cNvSpPr>
            <p:nvPr/>
          </p:nvSpPr>
          <p:spPr bwMode="auto">
            <a:xfrm>
              <a:off x="7854727"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5" name="Freeform 566"/>
            <p:cNvSpPr>
              <a:spLocks noChangeArrowheads="1"/>
            </p:cNvSpPr>
            <p:nvPr/>
          </p:nvSpPr>
          <p:spPr bwMode="auto">
            <a:xfrm>
              <a:off x="7961089" y="31573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6" name="Freeform 567"/>
            <p:cNvSpPr>
              <a:spLocks noChangeArrowheads="1"/>
            </p:cNvSpPr>
            <p:nvPr/>
          </p:nvSpPr>
          <p:spPr bwMode="auto">
            <a:xfrm>
              <a:off x="8065864"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7" name="Freeform 568"/>
            <p:cNvSpPr>
              <a:spLocks noChangeArrowheads="1"/>
            </p:cNvSpPr>
            <p:nvPr/>
          </p:nvSpPr>
          <p:spPr bwMode="auto">
            <a:xfrm>
              <a:off x="8270652" y="31573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8" name="Freeform 569"/>
            <p:cNvSpPr>
              <a:spLocks noChangeArrowheads="1"/>
            </p:cNvSpPr>
            <p:nvPr/>
          </p:nvSpPr>
          <p:spPr bwMode="auto">
            <a:xfrm>
              <a:off x="8377014" y="315730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89" name="Freeform 570"/>
            <p:cNvSpPr>
              <a:spLocks noChangeArrowheads="1"/>
            </p:cNvSpPr>
            <p:nvPr/>
          </p:nvSpPr>
          <p:spPr bwMode="auto">
            <a:xfrm>
              <a:off x="8483377" y="31573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0" name="Freeform 600"/>
            <p:cNvSpPr>
              <a:spLocks noChangeArrowheads="1"/>
            </p:cNvSpPr>
            <p:nvPr/>
          </p:nvSpPr>
          <p:spPr bwMode="auto">
            <a:xfrm>
              <a:off x="7522939" y="3173183"/>
              <a:ext cx="66675" cy="125413"/>
            </a:xfrm>
            <a:custGeom>
              <a:avLst/>
              <a:gdLst>
                <a:gd name="T0" fmla="*/ 2147483646 w 13"/>
                <a:gd name="T1" fmla="*/ 2147483646 h 25"/>
                <a:gd name="T2" fmla="*/ 2147483646 w 13"/>
                <a:gd name="T3" fmla="*/ 2147483646 h 25"/>
                <a:gd name="T4" fmla="*/ 2147483646 w 13"/>
                <a:gd name="T5" fmla="*/ 2147483646 h 25"/>
                <a:gd name="T6" fmla="*/ 0 60000 65536"/>
                <a:gd name="T7" fmla="*/ 0 60000 65536"/>
                <a:gd name="T8" fmla="*/ 0 60000 65536"/>
                <a:gd name="T9" fmla="*/ 0 w 13"/>
                <a:gd name="T10" fmla="*/ 0 h 25"/>
                <a:gd name="T11" fmla="*/ 13 w 13"/>
                <a:gd name="T12" fmla="*/ 25 h 25"/>
              </a:gdLst>
              <a:ahLst/>
              <a:cxnLst>
                <a:cxn ang="T6">
                  <a:pos x="T0" y="T1"/>
                </a:cxn>
                <a:cxn ang="T7">
                  <a:pos x="T2" y="T3"/>
                </a:cxn>
                <a:cxn ang="T8">
                  <a:pos x="T4" y="T5"/>
                </a:cxn>
              </a:cxnLst>
              <a:rect l="T9" t="T10" r="T11" b="T12"/>
              <a:pathLst>
                <a:path w="13" h="25">
                  <a:moveTo>
                    <a:pt x="3" y="9"/>
                  </a:moveTo>
                  <a:cubicBezTo>
                    <a:pt x="11" y="0"/>
                    <a:pt x="13" y="25"/>
                    <a:pt x="3" y="18"/>
                  </a:cubicBezTo>
                  <a:cubicBezTo>
                    <a:pt x="0" y="17"/>
                    <a:pt x="0" y="11"/>
                    <a:pt x="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1" name="Freeform 601"/>
            <p:cNvSpPr>
              <a:spLocks noChangeArrowheads="1"/>
            </p:cNvSpPr>
            <p:nvPr/>
          </p:nvSpPr>
          <p:spPr bwMode="auto">
            <a:xfrm>
              <a:off x="7592789"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2" name="Freeform 602"/>
            <p:cNvSpPr>
              <a:spLocks noChangeArrowheads="1"/>
            </p:cNvSpPr>
            <p:nvPr/>
          </p:nvSpPr>
          <p:spPr bwMode="auto">
            <a:xfrm>
              <a:off x="7699152"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3" name="Freeform 603"/>
            <p:cNvSpPr>
              <a:spLocks noChangeArrowheads="1"/>
            </p:cNvSpPr>
            <p:nvPr/>
          </p:nvSpPr>
          <p:spPr bwMode="auto">
            <a:xfrm>
              <a:off x="7799164" y="3206521"/>
              <a:ext cx="106363"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4" name="Freeform 604"/>
            <p:cNvSpPr>
              <a:spLocks noChangeArrowheads="1"/>
            </p:cNvSpPr>
            <p:nvPr/>
          </p:nvSpPr>
          <p:spPr bwMode="auto">
            <a:xfrm>
              <a:off x="790552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5" name="Freeform 605"/>
            <p:cNvSpPr>
              <a:spLocks noChangeArrowheads="1"/>
            </p:cNvSpPr>
            <p:nvPr/>
          </p:nvSpPr>
          <p:spPr bwMode="auto">
            <a:xfrm>
              <a:off x="8011889" y="3206521"/>
              <a:ext cx="100013"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6" name="Freeform 606"/>
            <p:cNvSpPr>
              <a:spLocks noChangeArrowheads="1"/>
            </p:cNvSpPr>
            <p:nvPr/>
          </p:nvSpPr>
          <p:spPr bwMode="auto">
            <a:xfrm>
              <a:off x="8115077" y="3206521"/>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7" name="Freeform 607"/>
            <p:cNvSpPr>
              <a:spLocks noChangeArrowheads="1"/>
            </p:cNvSpPr>
            <p:nvPr/>
          </p:nvSpPr>
          <p:spPr bwMode="auto">
            <a:xfrm>
              <a:off x="8326214" y="3206521"/>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8" name="Freeform 609"/>
            <p:cNvSpPr>
              <a:spLocks noChangeArrowheads="1"/>
            </p:cNvSpPr>
            <p:nvPr/>
          </p:nvSpPr>
          <p:spPr bwMode="auto">
            <a:xfrm>
              <a:off x="8432577" y="3206521"/>
              <a:ext cx="98425"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499" name="Freeform 610"/>
            <p:cNvSpPr>
              <a:spLocks noChangeArrowheads="1"/>
            </p:cNvSpPr>
            <p:nvPr/>
          </p:nvSpPr>
          <p:spPr bwMode="auto">
            <a:xfrm>
              <a:off x="8537352" y="3206521"/>
              <a:ext cx="85725" cy="87312"/>
            </a:xfrm>
            <a:custGeom>
              <a:avLst/>
              <a:gdLst>
                <a:gd name="T0" fmla="*/ 2147483646 w 17"/>
                <a:gd name="T1" fmla="*/ 1840891344 h 17"/>
                <a:gd name="T2" fmla="*/ 2147483646 w 17"/>
                <a:gd name="T3" fmla="*/ 2147483646 h 17"/>
                <a:gd name="T4" fmla="*/ 2147483646 w 17"/>
                <a:gd name="T5" fmla="*/ 1840891344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9" y="2"/>
                  </a:moveTo>
                  <a:cubicBezTo>
                    <a:pt x="13" y="0"/>
                    <a:pt x="17" y="1"/>
                    <a:pt x="17" y="6"/>
                  </a:cubicBezTo>
                  <a:cubicBezTo>
                    <a:pt x="17"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0" name="Freeform 635"/>
            <p:cNvSpPr>
              <a:spLocks noChangeArrowheads="1"/>
            </p:cNvSpPr>
            <p:nvPr/>
          </p:nvSpPr>
          <p:spPr bwMode="auto">
            <a:xfrm>
              <a:off x="7537227" y="3257321"/>
              <a:ext cx="103187"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1" name="Freeform 636"/>
            <p:cNvSpPr>
              <a:spLocks noChangeArrowheads="1"/>
            </p:cNvSpPr>
            <p:nvPr/>
          </p:nvSpPr>
          <p:spPr bwMode="auto">
            <a:xfrm>
              <a:off x="7643589"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2" name="Freeform 637"/>
            <p:cNvSpPr>
              <a:spLocks noChangeArrowheads="1"/>
            </p:cNvSpPr>
            <p:nvPr/>
          </p:nvSpPr>
          <p:spPr bwMode="auto">
            <a:xfrm>
              <a:off x="7749952" y="3257321"/>
              <a:ext cx="100012"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3" name="Freeform 638"/>
            <p:cNvSpPr>
              <a:spLocks noChangeArrowheads="1"/>
            </p:cNvSpPr>
            <p:nvPr/>
          </p:nvSpPr>
          <p:spPr bwMode="auto">
            <a:xfrm>
              <a:off x="7854727" y="3257321"/>
              <a:ext cx="101600"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4" name="Freeform 639"/>
            <p:cNvSpPr>
              <a:spLocks noChangeArrowheads="1"/>
            </p:cNvSpPr>
            <p:nvPr/>
          </p:nvSpPr>
          <p:spPr bwMode="auto">
            <a:xfrm>
              <a:off x="7961089" y="3257321"/>
              <a:ext cx="98425"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5" name="Freeform 640"/>
            <p:cNvSpPr>
              <a:spLocks noChangeArrowheads="1"/>
            </p:cNvSpPr>
            <p:nvPr/>
          </p:nvSpPr>
          <p:spPr bwMode="auto">
            <a:xfrm>
              <a:off x="8065864"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6" name="Freeform 641"/>
            <p:cNvSpPr>
              <a:spLocks noChangeArrowheads="1"/>
            </p:cNvSpPr>
            <p:nvPr/>
          </p:nvSpPr>
          <p:spPr bwMode="auto">
            <a:xfrm>
              <a:off x="8307164" y="3243033"/>
              <a:ext cx="88900" cy="120650"/>
            </a:xfrm>
            <a:custGeom>
              <a:avLst/>
              <a:gdLst>
                <a:gd name="T0" fmla="*/ 2147483646 w 18"/>
                <a:gd name="T1" fmla="*/ 2147483646 h 24"/>
                <a:gd name="T2" fmla="*/ 685073278 w 18"/>
                <a:gd name="T3" fmla="*/ 2147483646 h 24"/>
                <a:gd name="T4" fmla="*/ 2147483646 w 18"/>
                <a:gd name="T5" fmla="*/ 2147483646 h 24"/>
                <a:gd name="T6" fmla="*/ 0 60000 65536"/>
                <a:gd name="T7" fmla="*/ 0 60000 65536"/>
                <a:gd name="T8" fmla="*/ 0 60000 65536"/>
                <a:gd name="T9" fmla="*/ 0 w 18"/>
                <a:gd name="T10" fmla="*/ 0 h 24"/>
                <a:gd name="T11" fmla="*/ 18 w 18"/>
                <a:gd name="T12" fmla="*/ 24 h 24"/>
              </a:gdLst>
              <a:ahLst/>
              <a:cxnLst>
                <a:cxn ang="T6">
                  <a:pos x="T0" y="T1"/>
                </a:cxn>
                <a:cxn ang="T7">
                  <a:pos x="T2" y="T3"/>
                </a:cxn>
                <a:cxn ang="T8">
                  <a:pos x="T4" y="T5"/>
                </a:cxn>
              </a:cxnLst>
              <a:rect l="T9" t="T10" r="T11" b="T12"/>
              <a:pathLst>
                <a:path w="18" h="24">
                  <a:moveTo>
                    <a:pt x="5" y="6"/>
                  </a:moveTo>
                  <a:cubicBezTo>
                    <a:pt x="18" y="0"/>
                    <a:pt x="5" y="24"/>
                    <a:pt x="1" y="11"/>
                  </a:cubicBezTo>
                  <a:cubicBezTo>
                    <a:pt x="0" y="9"/>
                    <a:pt x="2" y="6"/>
                    <a:pt x="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7" name="Freeform 642"/>
            <p:cNvSpPr>
              <a:spLocks noChangeArrowheads="1"/>
            </p:cNvSpPr>
            <p:nvPr/>
          </p:nvSpPr>
          <p:spPr bwMode="auto">
            <a:xfrm>
              <a:off x="8377014" y="3257321"/>
              <a:ext cx="100013" cy="92075"/>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0"/>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8" name="Freeform 663"/>
            <p:cNvSpPr>
              <a:spLocks noChangeArrowheads="1"/>
            </p:cNvSpPr>
            <p:nvPr/>
          </p:nvSpPr>
          <p:spPr bwMode="auto">
            <a:xfrm>
              <a:off x="7518177" y="3282721"/>
              <a:ext cx="80962" cy="106362"/>
            </a:xfrm>
            <a:custGeom>
              <a:avLst/>
              <a:gdLst>
                <a:gd name="T0" fmla="*/ 2147483646 w 16"/>
                <a:gd name="T1" fmla="*/ 2147483646 h 21"/>
                <a:gd name="T2" fmla="*/ 2147483646 w 16"/>
                <a:gd name="T3" fmla="*/ 2147483646 h 21"/>
                <a:gd name="T4" fmla="*/ 2147483646 w 16"/>
                <a:gd name="T5" fmla="*/ 2147483646 h 21"/>
                <a:gd name="T6" fmla="*/ 0 60000 65536"/>
                <a:gd name="T7" fmla="*/ 0 60000 65536"/>
                <a:gd name="T8" fmla="*/ 0 60000 65536"/>
                <a:gd name="T9" fmla="*/ 0 w 16"/>
                <a:gd name="T10" fmla="*/ 0 h 21"/>
                <a:gd name="T11" fmla="*/ 16 w 16"/>
                <a:gd name="T12" fmla="*/ 21 h 21"/>
              </a:gdLst>
              <a:ahLst/>
              <a:cxnLst>
                <a:cxn ang="T6">
                  <a:pos x="T0" y="T1"/>
                </a:cxn>
                <a:cxn ang="T7">
                  <a:pos x="T2" y="T3"/>
                </a:cxn>
                <a:cxn ang="T8">
                  <a:pos x="T4" y="T5"/>
                </a:cxn>
              </a:cxnLst>
              <a:rect l="T9" t="T10" r="T11" b="T12"/>
              <a:pathLst>
                <a:path w="16" h="21">
                  <a:moveTo>
                    <a:pt x="4" y="8"/>
                  </a:moveTo>
                  <a:cubicBezTo>
                    <a:pt x="11" y="0"/>
                    <a:pt x="16" y="21"/>
                    <a:pt x="5" y="17"/>
                  </a:cubicBezTo>
                  <a:cubicBezTo>
                    <a:pt x="4" y="17"/>
                    <a:pt x="0" y="12"/>
                    <a:pt x="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09" name="Freeform 664"/>
            <p:cNvSpPr>
              <a:spLocks noChangeArrowheads="1"/>
            </p:cNvSpPr>
            <p:nvPr/>
          </p:nvSpPr>
          <p:spPr bwMode="auto">
            <a:xfrm>
              <a:off x="7592789"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0" name="Freeform 665"/>
            <p:cNvSpPr>
              <a:spLocks noChangeArrowheads="1"/>
            </p:cNvSpPr>
            <p:nvPr/>
          </p:nvSpPr>
          <p:spPr bwMode="auto">
            <a:xfrm>
              <a:off x="7699152" y="33128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1" name="Freeform 666"/>
            <p:cNvSpPr>
              <a:spLocks noChangeArrowheads="1"/>
            </p:cNvSpPr>
            <p:nvPr/>
          </p:nvSpPr>
          <p:spPr bwMode="auto">
            <a:xfrm>
              <a:off x="7799164" y="3312883"/>
              <a:ext cx="106363"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2" name="Freeform 667"/>
            <p:cNvSpPr>
              <a:spLocks noChangeArrowheads="1"/>
            </p:cNvSpPr>
            <p:nvPr/>
          </p:nvSpPr>
          <p:spPr bwMode="auto">
            <a:xfrm>
              <a:off x="7905527" y="33128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3" name="Freeform 668"/>
            <p:cNvSpPr>
              <a:spLocks noChangeArrowheads="1"/>
            </p:cNvSpPr>
            <p:nvPr/>
          </p:nvSpPr>
          <p:spPr bwMode="auto">
            <a:xfrm>
              <a:off x="8011889"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4" name="Freeform 669"/>
            <p:cNvSpPr>
              <a:spLocks noChangeArrowheads="1"/>
            </p:cNvSpPr>
            <p:nvPr/>
          </p:nvSpPr>
          <p:spPr bwMode="auto">
            <a:xfrm>
              <a:off x="8115077" y="33128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5" name="Freeform 670"/>
            <p:cNvSpPr>
              <a:spLocks noChangeArrowheads="1"/>
            </p:cNvSpPr>
            <p:nvPr/>
          </p:nvSpPr>
          <p:spPr bwMode="auto">
            <a:xfrm>
              <a:off x="8221439" y="33128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6" name="Freeform 671"/>
            <p:cNvSpPr>
              <a:spLocks noChangeArrowheads="1"/>
            </p:cNvSpPr>
            <p:nvPr/>
          </p:nvSpPr>
          <p:spPr bwMode="auto">
            <a:xfrm>
              <a:off x="8326214" y="33128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7" name="Freeform 691"/>
            <p:cNvSpPr>
              <a:spLocks noChangeArrowheads="1"/>
            </p:cNvSpPr>
            <p:nvPr/>
          </p:nvSpPr>
          <p:spPr bwMode="auto">
            <a:xfrm>
              <a:off x="7537227" y="3363683"/>
              <a:ext cx="103187"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8" name="Freeform 692"/>
            <p:cNvSpPr>
              <a:spLocks noChangeArrowheads="1"/>
            </p:cNvSpPr>
            <p:nvPr/>
          </p:nvSpPr>
          <p:spPr bwMode="auto">
            <a:xfrm>
              <a:off x="7643589"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19" name="Freeform 693"/>
            <p:cNvSpPr>
              <a:spLocks noChangeArrowheads="1"/>
            </p:cNvSpPr>
            <p:nvPr/>
          </p:nvSpPr>
          <p:spPr bwMode="auto">
            <a:xfrm>
              <a:off x="7749952" y="3363683"/>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0" name="Freeform 694"/>
            <p:cNvSpPr>
              <a:spLocks noChangeArrowheads="1"/>
            </p:cNvSpPr>
            <p:nvPr/>
          </p:nvSpPr>
          <p:spPr bwMode="auto">
            <a:xfrm>
              <a:off x="7854727"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1" name="Freeform 695"/>
            <p:cNvSpPr>
              <a:spLocks noChangeArrowheads="1"/>
            </p:cNvSpPr>
            <p:nvPr/>
          </p:nvSpPr>
          <p:spPr bwMode="auto">
            <a:xfrm>
              <a:off x="7961089" y="3363683"/>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2" name="Freeform 696"/>
            <p:cNvSpPr>
              <a:spLocks noChangeArrowheads="1"/>
            </p:cNvSpPr>
            <p:nvPr/>
          </p:nvSpPr>
          <p:spPr bwMode="auto">
            <a:xfrm>
              <a:off x="8065864"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3" name="Freeform 697"/>
            <p:cNvSpPr>
              <a:spLocks noChangeArrowheads="1"/>
            </p:cNvSpPr>
            <p:nvPr/>
          </p:nvSpPr>
          <p:spPr bwMode="auto">
            <a:xfrm>
              <a:off x="8170639" y="3363683"/>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4" name="Freeform 698"/>
            <p:cNvSpPr>
              <a:spLocks noChangeArrowheads="1"/>
            </p:cNvSpPr>
            <p:nvPr/>
          </p:nvSpPr>
          <p:spPr bwMode="auto">
            <a:xfrm>
              <a:off x="8270652" y="3363683"/>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5" name="Freeform 717"/>
            <p:cNvSpPr>
              <a:spLocks noChangeArrowheads="1"/>
            </p:cNvSpPr>
            <p:nvPr/>
          </p:nvSpPr>
          <p:spPr bwMode="auto">
            <a:xfrm>
              <a:off x="7592789" y="34192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6" name="Freeform 718"/>
            <p:cNvSpPr>
              <a:spLocks noChangeArrowheads="1"/>
            </p:cNvSpPr>
            <p:nvPr/>
          </p:nvSpPr>
          <p:spPr bwMode="auto">
            <a:xfrm>
              <a:off x="7699152" y="34192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7" name="Freeform 719"/>
            <p:cNvSpPr>
              <a:spLocks noChangeArrowheads="1"/>
            </p:cNvSpPr>
            <p:nvPr/>
          </p:nvSpPr>
          <p:spPr bwMode="auto">
            <a:xfrm>
              <a:off x="7799164" y="3419246"/>
              <a:ext cx="106363"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8" name="Freeform 720"/>
            <p:cNvSpPr>
              <a:spLocks noChangeArrowheads="1"/>
            </p:cNvSpPr>
            <p:nvPr/>
          </p:nvSpPr>
          <p:spPr bwMode="auto">
            <a:xfrm>
              <a:off x="7905527" y="34192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29" name="Freeform 721"/>
            <p:cNvSpPr>
              <a:spLocks noChangeArrowheads="1"/>
            </p:cNvSpPr>
            <p:nvPr/>
          </p:nvSpPr>
          <p:spPr bwMode="auto">
            <a:xfrm>
              <a:off x="8011889"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0" name="Freeform 722"/>
            <p:cNvSpPr>
              <a:spLocks noChangeArrowheads="1"/>
            </p:cNvSpPr>
            <p:nvPr/>
          </p:nvSpPr>
          <p:spPr bwMode="auto">
            <a:xfrm>
              <a:off x="8115077" y="34192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1" name="Freeform 723"/>
            <p:cNvSpPr>
              <a:spLocks noChangeArrowheads="1"/>
            </p:cNvSpPr>
            <p:nvPr/>
          </p:nvSpPr>
          <p:spPr bwMode="auto">
            <a:xfrm>
              <a:off x="8221439" y="3419246"/>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2" name="Freeform 724"/>
            <p:cNvSpPr>
              <a:spLocks noChangeArrowheads="1"/>
            </p:cNvSpPr>
            <p:nvPr/>
          </p:nvSpPr>
          <p:spPr bwMode="auto">
            <a:xfrm>
              <a:off x="8326214" y="34192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3" name="Freeform 741"/>
            <p:cNvSpPr>
              <a:spLocks noChangeArrowheads="1"/>
            </p:cNvSpPr>
            <p:nvPr/>
          </p:nvSpPr>
          <p:spPr bwMode="auto">
            <a:xfrm>
              <a:off x="7643589"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4" name="Freeform 742"/>
            <p:cNvSpPr>
              <a:spLocks noChangeArrowheads="1"/>
            </p:cNvSpPr>
            <p:nvPr/>
          </p:nvSpPr>
          <p:spPr bwMode="auto">
            <a:xfrm>
              <a:off x="7749952" y="3468458"/>
              <a:ext cx="100012"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5" name="Freeform 743"/>
            <p:cNvSpPr>
              <a:spLocks noChangeArrowheads="1"/>
            </p:cNvSpPr>
            <p:nvPr/>
          </p:nvSpPr>
          <p:spPr bwMode="auto">
            <a:xfrm>
              <a:off x="7854727"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6" name="Freeform 744"/>
            <p:cNvSpPr>
              <a:spLocks noChangeArrowheads="1"/>
            </p:cNvSpPr>
            <p:nvPr/>
          </p:nvSpPr>
          <p:spPr bwMode="auto">
            <a:xfrm>
              <a:off x="7961089" y="3468458"/>
              <a:ext cx="98425"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7" name="Freeform 745"/>
            <p:cNvSpPr>
              <a:spLocks noChangeArrowheads="1"/>
            </p:cNvSpPr>
            <p:nvPr/>
          </p:nvSpPr>
          <p:spPr bwMode="auto">
            <a:xfrm>
              <a:off x="8065864"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8" name="Freeform 746"/>
            <p:cNvSpPr>
              <a:spLocks noChangeArrowheads="1"/>
            </p:cNvSpPr>
            <p:nvPr/>
          </p:nvSpPr>
          <p:spPr bwMode="auto">
            <a:xfrm>
              <a:off x="8170639" y="3468458"/>
              <a:ext cx="100013"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39" name="Freeform 747"/>
            <p:cNvSpPr>
              <a:spLocks noChangeArrowheads="1"/>
            </p:cNvSpPr>
            <p:nvPr/>
          </p:nvSpPr>
          <p:spPr bwMode="auto">
            <a:xfrm>
              <a:off x="8270652" y="3468458"/>
              <a:ext cx="101600" cy="87313"/>
            </a:xfrm>
            <a:custGeom>
              <a:avLst/>
              <a:gdLst>
                <a:gd name="T0" fmla="*/ 2147483646 w 20"/>
                <a:gd name="T1" fmla="*/ 1840932972 h 17"/>
                <a:gd name="T2" fmla="*/ 2147483646 w 20"/>
                <a:gd name="T3" fmla="*/ 2147483646 h 17"/>
                <a:gd name="T4" fmla="*/ 2147483646 w 20"/>
                <a:gd name="T5" fmla="*/ 1840932972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0" name="Freeform 766"/>
            <p:cNvSpPr>
              <a:spLocks noChangeArrowheads="1"/>
            </p:cNvSpPr>
            <p:nvPr/>
          </p:nvSpPr>
          <p:spPr bwMode="auto">
            <a:xfrm>
              <a:off x="7729314" y="3500208"/>
              <a:ext cx="69850" cy="103188"/>
            </a:xfrm>
            <a:custGeom>
              <a:avLst/>
              <a:gdLst>
                <a:gd name="T0" fmla="*/ 2147483646 w 14"/>
                <a:gd name="T1" fmla="*/ 2147483646 h 21"/>
                <a:gd name="T2" fmla="*/ 2147483646 w 14"/>
                <a:gd name="T3" fmla="*/ 2147483646 h 21"/>
                <a:gd name="T4" fmla="*/ 2147483646 w 14"/>
                <a:gd name="T5" fmla="*/ 2147483646 h 21"/>
                <a:gd name="T6" fmla="*/ 0 60000 65536"/>
                <a:gd name="T7" fmla="*/ 0 60000 65536"/>
                <a:gd name="T8" fmla="*/ 0 60000 65536"/>
                <a:gd name="T9" fmla="*/ 0 w 14"/>
                <a:gd name="T10" fmla="*/ 0 h 21"/>
                <a:gd name="T11" fmla="*/ 14 w 14"/>
                <a:gd name="T12" fmla="*/ 21 h 21"/>
              </a:gdLst>
              <a:ahLst/>
              <a:cxnLst>
                <a:cxn ang="T6">
                  <a:pos x="T0" y="T1"/>
                </a:cxn>
                <a:cxn ang="T7">
                  <a:pos x="T2" y="T3"/>
                </a:cxn>
                <a:cxn ang="T8">
                  <a:pos x="T4" y="T5"/>
                </a:cxn>
              </a:cxnLst>
              <a:rect l="T9" t="T10" r="T11" b="T12"/>
              <a:pathLst>
                <a:path w="14" h="21">
                  <a:moveTo>
                    <a:pt x="3" y="7"/>
                  </a:moveTo>
                  <a:cubicBezTo>
                    <a:pt x="13" y="0"/>
                    <a:pt x="14" y="21"/>
                    <a:pt x="3" y="16"/>
                  </a:cubicBezTo>
                  <a:cubicBezTo>
                    <a:pt x="0" y="14"/>
                    <a:pt x="2" y="8"/>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1" name="Freeform 767"/>
            <p:cNvSpPr>
              <a:spLocks noChangeArrowheads="1"/>
            </p:cNvSpPr>
            <p:nvPr/>
          </p:nvSpPr>
          <p:spPr bwMode="auto">
            <a:xfrm>
              <a:off x="7799164" y="3524021"/>
              <a:ext cx="106363" cy="85725"/>
            </a:xfrm>
            <a:custGeom>
              <a:avLst/>
              <a:gdLst>
                <a:gd name="T0" fmla="*/ 2147483646 w 21"/>
                <a:gd name="T1" fmla="*/ 1807451113 h 17"/>
                <a:gd name="T2" fmla="*/ 2147483646 w 21"/>
                <a:gd name="T3" fmla="*/ 2147483646 h 17"/>
                <a:gd name="T4" fmla="*/ 2147483646 w 21"/>
                <a:gd name="T5" fmla="*/ 1807451113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2" name="Freeform 768"/>
            <p:cNvSpPr>
              <a:spLocks noChangeArrowheads="1"/>
            </p:cNvSpPr>
            <p:nvPr/>
          </p:nvSpPr>
          <p:spPr bwMode="auto">
            <a:xfrm>
              <a:off x="7905527" y="3524021"/>
              <a:ext cx="100012"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3" name="Freeform 769"/>
            <p:cNvSpPr>
              <a:spLocks noChangeArrowheads="1"/>
            </p:cNvSpPr>
            <p:nvPr/>
          </p:nvSpPr>
          <p:spPr bwMode="auto">
            <a:xfrm>
              <a:off x="801188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4" name="Freeform 770"/>
            <p:cNvSpPr>
              <a:spLocks noChangeArrowheads="1"/>
            </p:cNvSpPr>
            <p:nvPr/>
          </p:nvSpPr>
          <p:spPr bwMode="auto">
            <a:xfrm>
              <a:off x="8121427" y="3519258"/>
              <a:ext cx="93662" cy="74613"/>
            </a:xfrm>
            <a:custGeom>
              <a:avLst/>
              <a:gdLst>
                <a:gd name="T0" fmla="*/ 2147483646 w 19"/>
                <a:gd name="T1" fmla="*/ 2119228065 h 15"/>
                <a:gd name="T2" fmla="*/ 2147483646 w 19"/>
                <a:gd name="T3" fmla="*/ 2147483646 h 15"/>
                <a:gd name="T4" fmla="*/ 2147483646 w 19"/>
                <a:gd name="T5" fmla="*/ 2119228065 h 15"/>
                <a:gd name="T6" fmla="*/ 0 60000 65536"/>
                <a:gd name="T7" fmla="*/ 0 60000 65536"/>
                <a:gd name="T8" fmla="*/ 0 60000 65536"/>
                <a:gd name="T9" fmla="*/ 0 w 19"/>
                <a:gd name="T10" fmla="*/ 0 h 15"/>
                <a:gd name="T11" fmla="*/ 19 w 19"/>
                <a:gd name="T12" fmla="*/ 15 h 15"/>
              </a:gdLst>
              <a:ahLst/>
              <a:cxnLst>
                <a:cxn ang="T6">
                  <a:pos x="T0" y="T1"/>
                </a:cxn>
                <a:cxn ang="T7">
                  <a:pos x="T2" y="T3"/>
                </a:cxn>
                <a:cxn ang="T8">
                  <a:pos x="T4" y="T5"/>
                </a:cxn>
              </a:cxnLst>
              <a:rect l="T9" t="T10" r="T11" b="T12"/>
              <a:pathLst>
                <a:path w="19" h="15">
                  <a:moveTo>
                    <a:pt x="9" y="3"/>
                  </a:moveTo>
                  <a:cubicBezTo>
                    <a:pt x="13" y="0"/>
                    <a:pt x="19" y="3"/>
                    <a:pt x="17" y="9"/>
                  </a:cubicBezTo>
                  <a:cubicBezTo>
                    <a:pt x="14" y="15"/>
                    <a:pt x="0" y="8"/>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5" name="Freeform 771"/>
            <p:cNvSpPr>
              <a:spLocks noChangeArrowheads="1"/>
            </p:cNvSpPr>
            <p:nvPr/>
          </p:nvSpPr>
          <p:spPr bwMode="auto">
            <a:xfrm>
              <a:off x="8221439" y="3524021"/>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6" name="Freeform 792"/>
            <p:cNvSpPr>
              <a:spLocks noChangeArrowheads="1"/>
            </p:cNvSpPr>
            <p:nvPr/>
          </p:nvSpPr>
          <p:spPr bwMode="auto">
            <a:xfrm>
              <a:off x="7749952" y="35748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7" name="Freeform 793"/>
            <p:cNvSpPr>
              <a:spLocks noChangeArrowheads="1"/>
            </p:cNvSpPr>
            <p:nvPr/>
          </p:nvSpPr>
          <p:spPr bwMode="auto">
            <a:xfrm>
              <a:off x="7854727" y="35748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8" name="Freeform 794"/>
            <p:cNvSpPr>
              <a:spLocks noChangeArrowheads="1"/>
            </p:cNvSpPr>
            <p:nvPr/>
          </p:nvSpPr>
          <p:spPr bwMode="auto">
            <a:xfrm>
              <a:off x="7949977" y="3574821"/>
              <a:ext cx="125412" cy="79375"/>
            </a:xfrm>
            <a:custGeom>
              <a:avLst/>
              <a:gdLst>
                <a:gd name="T0" fmla="*/ 2147483646 w 25"/>
                <a:gd name="T1" fmla="*/ 1726029219 h 16"/>
                <a:gd name="T2" fmla="*/ 2147483646 w 25"/>
                <a:gd name="T3" fmla="*/ 2147483646 h 16"/>
                <a:gd name="T4" fmla="*/ 2147483646 w 25"/>
                <a:gd name="T5" fmla="*/ 1726029219 h 16"/>
                <a:gd name="T6" fmla="*/ 0 60000 65536"/>
                <a:gd name="T7" fmla="*/ 0 60000 65536"/>
                <a:gd name="T8" fmla="*/ 0 60000 65536"/>
                <a:gd name="T9" fmla="*/ 0 w 25"/>
                <a:gd name="T10" fmla="*/ 0 h 16"/>
                <a:gd name="T11" fmla="*/ 25 w 25"/>
                <a:gd name="T12" fmla="*/ 16 h 16"/>
              </a:gdLst>
              <a:ahLst/>
              <a:cxnLst>
                <a:cxn ang="T6">
                  <a:pos x="T0" y="T1"/>
                </a:cxn>
                <a:cxn ang="T7">
                  <a:pos x="T2" y="T3"/>
                </a:cxn>
                <a:cxn ang="T8">
                  <a:pos x="T4" y="T5"/>
                </a:cxn>
              </a:cxnLst>
              <a:rect l="T9" t="T10" r="T11" b="T12"/>
              <a:pathLst>
                <a:path w="25" h="16">
                  <a:moveTo>
                    <a:pt x="12" y="2"/>
                  </a:moveTo>
                  <a:cubicBezTo>
                    <a:pt x="15" y="0"/>
                    <a:pt x="18" y="0"/>
                    <a:pt x="19" y="3"/>
                  </a:cubicBezTo>
                  <a:cubicBezTo>
                    <a:pt x="25" y="16"/>
                    <a:pt x="0" y="10"/>
                    <a:pt x="1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49" name="Freeform 795"/>
            <p:cNvSpPr>
              <a:spLocks noChangeArrowheads="1"/>
            </p:cNvSpPr>
            <p:nvPr/>
          </p:nvSpPr>
          <p:spPr bwMode="auto">
            <a:xfrm>
              <a:off x="8284939" y="3570058"/>
              <a:ext cx="80963" cy="74613"/>
            </a:xfrm>
            <a:custGeom>
              <a:avLst/>
              <a:gdLst>
                <a:gd name="T0" fmla="*/ 2147483646 w 16"/>
                <a:gd name="T1" fmla="*/ 2119228065 h 15"/>
                <a:gd name="T2" fmla="*/ 2147483646 w 16"/>
                <a:gd name="T3" fmla="*/ 2147483646 h 15"/>
                <a:gd name="T4" fmla="*/ 2147483646 w 16"/>
                <a:gd name="T5" fmla="*/ 2119228065 h 15"/>
                <a:gd name="T6" fmla="*/ 0 60000 65536"/>
                <a:gd name="T7" fmla="*/ 0 60000 65536"/>
                <a:gd name="T8" fmla="*/ 0 60000 65536"/>
                <a:gd name="T9" fmla="*/ 0 w 16"/>
                <a:gd name="T10" fmla="*/ 0 h 15"/>
                <a:gd name="T11" fmla="*/ 16 w 16"/>
                <a:gd name="T12" fmla="*/ 15 h 15"/>
              </a:gdLst>
              <a:ahLst/>
              <a:cxnLst>
                <a:cxn ang="T6">
                  <a:pos x="T0" y="T1"/>
                </a:cxn>
                <a:cxn ang="T7">
                  <a:pos x="T2" y="T3"/>
                </a:cxn>
                <a:cxn ang="T8">
                  <a:pos x="T4" y="T5"/>
                </a:cxn>
              </a:cxnLst>
              <a:rect l="T9" t="T10" r="T11" b="T12"/>
              <a:pathLst>
                <a:path w="16" h="15">
                  <a:moveTo>
                    <a:pt x="7" y="3"/>
                  </a:moveTo>
                  <a:cubicBezTo>
                    <a:pt x="13" y="0"/>
                    <a:pt x="16" y="10"/>
                    <a:pt x="12" y="12"/>
                  </a:cubicBezTo>
                  <a:cubicBezTo>
                    <a:pt x="9" y="15"/>
                    <a:pt x="0" y="7"/>
                    <a:pt x="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0" name="Freeform 821"/>
            <p:cNvSpPr>
              <a:spLocks noChangeArrowheads="1"/>
            </p:cNvSpPr>
            <p:nvPr/>
          </p:nvSpPr>
          <p:spPr bwMode="auto">
            <a:xfrm>
              <a:off x="7799164" y="3625621"/>
              <a:ext cx="106363" cy="88900"/>
            </a:xfrm>
            <a:custGeom>
              <a:avLst/>
              <a:gdLst>
                <a:gd name="T0" fmla="*/ 2147483646 w 21"/>
                <a:gd name="T1" fmla="*/ 2104159283 h 18"/>
                <a:gd name="T2" fmla="*/ 2147483646 w 21"/>
                <a:gd name="T3" fmla="*/ 2147483646 h 18"/>
                <a:gd name="T4" fmla="*/ 2147483646 w 21"/>
                <a:gd name="T5" fmla="*/ 2104159283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3"/>
                  </a:moveTo>
                  <a:cubicBezTo>
                    <a:pt x="13" y="0"/>
                    <a:pt x="17" y="1"/>
                    <a:pt x="18" y="5"/>
                  </a:cubicBezTo>
                  <a:cubicBezTo>
                    <a:pt x="21"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1" name="Freeform 822"/>
            <p:cNvSpPr>
              <a:spLocks noChangeArrowheads="1"/>
            </p:cNvSpPr>
            <p:nvPr/>
          </p:nvSpPr>
          <p:spPr bwMode="auto">
            <a:xfrm>
              <a:off x="7905527" y="3625621"/>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2" name="Freeform 845"/>
            <p:cNvSpPr>
              <a:spLocks noChangeArrowheads="1"/>
            </p:cNvSpPr>
            <p:nvPr/>
          </p:nvSpPr>
          <p:spPr bwMode="auto">
            <a:xfrm>
              <a:off x="7854727" y="3679596"/>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3" name="Freeform 846"/>
            <p:cNvSpPr>
              <a:spLocks noChangeArrowheads="1"/>
            </p:cNvSpPr>
            <p:nvPr/>
          </p:nvSpPr>
          <p:spPr bwMode="auto">
            <a:xfrm>
              <a:off x="7970614" y="3670071"/>
              <a:ext cx="79375" cy="80962"/>
            </a:xfrm>
            <a:custGeom>
              <a:avLst/>
              <a:gdLst>
                <a:gd name="T0" fmla="*/ 2147483646 w 16"/>
                <a:gd name="T1" fmla="*/ 2147483646 h 16"/>
                <a:gd name="T2" fmla="*/ 2147483646 w 16"/>
                <a:gd name="T3" fmla="*/ 2147483646 h 16"/>
                <a:gd name="T4" fmla="*/ 2147483646 w 16"/>
                <a:gd name="T5" fmla="*/ 2147483646 h 16"/>
                <a:gd name="T6" fmla="*/ 0 60000 65536"/>
                <a:gd name="T7" fmla="*/ 0 60000 65536"/>
                <a:gd name="T8" fmla="*/ 0 60000 65536"/>
                <a:gd name="T9" fmla="*/ 0 w 16"/>
                <a:gd name="T10" fmla="*/ 0 h 16"/>
                <a:gd name="T11" fmla="*/ 16 w 16"/>
                <a:gd name="T12" fmla="*/ 16 h 16"/>
              </a:gdLst>
              <a:ahLst/>
              <a:cxnLst>
                <a:cxn ang="T6">
                  <a:pos x="T0" y="T1"/>
                </a:cxn>
                <a:cxn ang="T7">
                  <a:pos x="T2" y="T3"/>
                </a:cxn>
                <a:cxn ang="T8">
                  <a:pos x="T4" y="T5"/>
                </a:cxn>
              </a:cxnLst>
              <a:rect l="T9" t="T10" r="T11" b="T12"/>
              <a:pathLst>
                <a:path w="16" h="16">
                  <a:moveTo>
                    <a:pt x="8" y="4"/>
                  </a:moveTo>
                  <a:cubicBezTo>
                    <a:pt x="14" y="0"/>
                    <a:pt x="16" y="11"/>
                    <a:pt x="13" y="13"/>
                  </a:cubicBezTo>
                  <a:cubicBezTo>
                    <a:pt x="9" y="16"/>
                    <a:pt x="0" y="8"/>
                    <a:pt x="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4" name="Freeform 867"/>
            <p:cNvSpPr>
              <a:spLocks noChangeArrowheads="1"/>
            </p:cNvSpPr>
            <p:nvPr/>
          </p:nvSpPr>
          <p:spPr bwMode="auto">
            <a:xfrm>
              <a:off x="7905527" y="3728808"/>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5" name="Freeform 884"/>
            <p:cNvSpPr>
              <a:spLocks noChangeArrowheads="1"/>
            </p:cNvSpPr>
            <p:nvPr/>
          </p:nvSpPr>
          <p:spPr bwMode="auto">
            <a:xfrm>
              <a:off x="7961089" y="3784371"/>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6" name="Freeform 901"/>
            <p:cNvSpPr>
              <a:spLocks noChangeArrowheads="1"/>
            </p:cNvSpPr>
            <p:nvPr/>
          </p:nvSpPr>
          <p:spPr bwMode="auto">
            <a:xfrm>
              <a:off x="8065864" y="3779608"/>
              <a:ext cx="125413" cy="69850"/>
            </a:xfrm>
            <a:custGeom>
              <a:avLst/>
              <a:gdLst>
                <a:gd name="T0" fmla="*/ 2147483646 w 25"/>
                <a:gd name="T1" fmla="*/ 2147483646 h 14"/>
                <a:gd name="T2" fmla="*/ 2147483646 w 25"/>
                <a:gd name="T3" fmla="*/ 2147483646 h 14"/>
                <a:gd name="T4" fmla="*/ 2147483646 w 25"/>
                <a:gd name="T5" fmla="*/ 2147483646 h 14"/>
                <a:gd name="T6" fmla="*/ 0 60000 65536"/>
                <a:gd name="T7" fmla="*/ 0 60000 65536"/>
                <a:gd name="T8" fmla="*/ 0 60000 65536"/>
                <a:gd name="T9" fmla="*/ 0 w 25"/>
                <a:gd name="T10" fmla="*/ 0 h 14"/>
                <a:gd name="T11" fmla="*/ 25 w 25"/>
                <a:gd name="T12" fmla="*/ 14 h 14"/>
              </a:gdLst>
              <a:ahLst/>
              <a:cxnLst>
                <a:cxn ang="T6">
                  <a:pos x="T0" y="T1"/>
                </a:cxn>
                <a:cxn ang="T7">
                  <a:pos x="T2" y="T3"/>
                </a:cxn>
                <a:cxn ang="T8">
                  <a:pos x="T4" y="T5"/>
                </a:cxn>
              </a:cxnLst>
              <a:rect l="T9" t="T10" r="T11" b="T12"/>
              <a:pathLst>
                <a:path w="25" h="14">
                  <a:moveTo>
                    <a:pt x="6" y="5"/>
                  </a:moveTo>
                  <a:cubicBezTo>
                    <a:pt x="6" y="5"/>
                    <a:pt x="12" y="0"/>
                    <a:pt x="16" y="4"/>
                  </a:cubicBezTo>
                  <a:cubicBezTo>
                    <a:pt x="25" y="13"/>
                    <a:pt x="0" y="14"/>
                    <a:pt x="6"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7" name="Freeform 902"/>
            <p:cNvSpPr>
              <a:spLocks noChangeArrowheads="1"/>
            </p:cNvSpPr>
            <p:nvPr/>
          </p:nvSpPr>
          <p:spPr bwMode="auto">
            <a:xfrm>
              <a:off x="8111902" y="3835171"/>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8" name="Freeform 929"/>
            <p:cNvSpPr>
              <a:spLocks noChangeArrowheads="1"/>
            </p:cNvSpPr>
            <p:nvPr/>
          </p:nvSpPr>
          <p:spPr bwMode="auto">
            <a:xfrm>
              <a:off x="8421464" y="3939946"/>
              <a:ext cx="100013" cy="85725"/>
            </a:xfrm>
            <a:custGeom>
              <a:avLst/>
              <a:gdLst>
                <a:gd name="T0" fmla="*/ 2147483646 w 20"/>
                <a:gd name="T1" fmla="*/ 1807451113 h 17"/>
                <a:gd name="T2" fmla="*/ 2147483646 w 20"/>
                <a:gd name="T3" fmla="*/ 2147483646 h 17"/>
                <a:gd name="T4" fmla="*/ 2147483646 w 20"/>
                <a:gd name="T5" fmla="*/ 1807451113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59" name="Freeform 930"/>
            <p:cNvSpPr>
              <a:spLocks noChangeArrowheads="1"/>
            </p:cNvSpPr>
            <p:nvPr/>
          </p:nvSpPr>
          <p:spPr bwMode="auto">
            <a:xfrm>
              <a:off x="8516714" y="3935183"/>
              <a:ext cx="131763" cy="90488"/>
            </a:xfrm>
            <a:custGeom>
              <a:avLst/>
              <a:gdLst>
                <a:gd name="T0" fmla="*/ 2147483646 w 26"/>
                <a:gd name="T1" fmla="*/ 2147483646 h 18"/>
                <a:gd name="T2" fmla="*/ 2147483646 w 26"/>
                <a:gd name="T3" fmla="*/ 2147483646 h 18"/>
                <a:gd name="T4" fmla="*/ 2147483646 w 26"/>
                <a:gd name="T5" fmla="*/ 2147483646 h 18"/>
                <a:gd name="T6" fmla="*/ 0 60000 65536"/>
                <a:gd name="T7" fmla="*/ 0 60000 65536"/>
                <a:gd name="T8" fmla="*/ 0 60000 65536"/>
                <a:gd name="T9" fmla="*/ 0 w 26"/>
                <a:gd name="T10" fmla="*/ 0 h 18"/>
                <a:gd name="T11" fmla="*/ 26 w 26"/>
                <a:gd name="T12" fmla="*/ 18 h 18"/>
              </a:gdLst>
              <a:ahLst/>
              <a:cxnLst>
                <a:cxn ang="T6">
                  <a:pos x="T0" y="T1"/>
                </a:cxn>
                <a:cxn ang="T7">
                  <a:pos x="T2" y="T3"/>
                </a:cxn>
                <a:cxn ang="T8">
                  <a:pos x="T4" y="T5"/>
                </a:cxn>
              </a:cxnLst>
              <a:rect l="T9" t="T10" r="T11" b="T12"/>
              <a:pathLst>
                <a:path w="26" h="18">
                  <a:moveTo>
                    <a:pt x="12" y="3"/>
                  </a:moveTo>
                  <a:cubicBezTo>
                    <a:pt x="11" y="4"/>
                    <a:pt x="18" y="0"/>
                    <a:pt x="20" y="4"/>
                  </a:cubicBezTo>
                  <a:cubicBezTo>
                    <a:pt x="26" y="18"/>
                    <a:pt x="0" y="11"/>
                    <a:pt x="1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0" name="Freeform 942"/>
            <p:cNvSpPr>
              <a:spLocks noChangeArrowheads="1"/>
            </p:cNvSpPr>
            <p:nvPr/>
          </p:nvSpPr>
          <p:spPr bwMode="auto">
            <a:xfrm>
              <a:off x="8372252" y="3990746"/>
              <a:ext cx="100012"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1" name="Freeform 943"/>
            <p:cNvSpPr>
              <a:spLocks noChangeArrowheads="1"/>
            </p:cNvSpPr>
            <p:nvPr/>
          </p:nvSpPr>
          <p:spPr bwMode="auto">
            <a:xfrm>
              <a:off x="8477027" y="3990746"/>
              <a:ext cx="98425"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2" name="Freeform 944"/>
            <p:cNvSpPr>
              <a:spLocks noChangeArrowheads="1"/>
            </p:cNvSpPr>
            <p:nvPr/>
          </p:nvSpPr>
          <p:spPr bwMode="auto">
            <a:xfrm>
              <a:off x="8581802" y="3990746"/>
              <a:ext cx="100012" cy="90487"/>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3" name="Freeform 945"/>
            <p:cNvSpPr>
              <a:spLocks noChangeArrowheads="1"/>
            </p:cNvSpPr>
            <p:nvPr/>
          </p:nvSpPr>
          <p:spPr bwMode="auto">
            <a:xfrm>
              <a:off x="8692927" y="4000271"/>
              <a:ext cx="88900" cy="71437"/>
            </a:xfrm>
            <a:custGeom>
              <a:avLst/>
              <a:gdLst>
                <a:gd name="T0" fmla="*/ 2147483646 w 18"/>
                <a:gd name="T1" fmla="*/ 715002728 h 14"/>
                <a:gd name="T2" fmla="*/ 2147483646 w 18"/>
                <a:gd name="T3" fmla="*/ 2147483646 h 14"/>
                <a:gd name="T4" fmla="*/ 2147483646 w 18"/>
                <a:gd name="T5" fmla="*/ 715002728 h 14"/>
                <a:gd name="T6" fmla="*/ 0 60000 65536"/>
                <a:gd name="T7" fmla="*/ 0 60000 65536"/>
                <a:gd name="T8" fmla="*/ 0 60000 65536"/>
                <a:gd name="T9" fmla="*/ 0 w 18"/>
                <a:gd name="T10" fmla="*/ 0 h 14"/>
                <a:gd name="T11" fmla="*/ 18 w 18"/>
                <a:gd name="T12" fmla="*/ 14 h 14"/>
              </a:gdLst>
              <a:ahLst/>
              <a:cxnLst>
                <a:cxn ang="T6">
                  <a:pos x="T0" y="T1"/>
                </a:cxn>
                <a:cxn ang="T7">
                  <a:pos x="T2" y="T3"/>
                </a:cxn>
                <a:cxn ang="T8">
                  <a:pos x="T4" y="T5"/>
                </a:cxn>
              </a:cxnLst>
              <a:rect l="T9" t="T10" r="T11" b="T12"/>
              <a:pathLst>
                <a:path w="18" h="14">
                  <a:moveTo>
                    <a:pt x="8" y="1"/>
                  </a:moveTo>
                  <a:cubicBezTo>
                    <a:pt x="9" y="0"/>
                    <a:pt x="18" y="2"/>
                    <a:pt x="16" y="7"/>
                  </a:cubicBezTo>
                  <a:cubicBezTo>
                    <a:pt x="13" y="14"/>
                    <a:pt x="0" y="6"/>
                    <a:pt x="8"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4" name="Freeform 957"/>
            <p:cNvSpPr>
              <a:spLocks noChangeArrowheads="1"/>
            </p:cNvSpPr>
            <p:nvPr/>
          </p:nvSpPr>
          <p:spPr bwMode="auto">
            <a:xfrm>
              <a:off x="8421464" y="404630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5" name="Freeform 958"/>
            <p:cNvSpPr>
              <a:spLocks noChangeArrowheads="1"/>
            </p:cNvSpPr>
            <p:nvPr/>
          </p:nvSpPr>
          <p:spPr bwMode="auto">
            <a:xfrm>
              <a:off x="8527827" y="40463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6" name="Freeform 959"/>
            <p:cNvSpPr>
              <a:spLocks noChangeArrowheads="1"/>
            </p:cNvSpPr>
            <p:nvPr/>
          </p:nvSpPr>
          <p:spPr bwMode="auto">
            <a:xfrm>
              <a:off x="8631014" y="404630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7" name="Freeform 960"/>
            <p:cNvSpPr>
              <a:spLocks noChangeArrowheads="1"/>
            </p:cNvSpPr>
            <p:nvPr/>
          </p:nvSpPr>
          <p:spPr bwMode="auto">
            <a:xfrm>
              <a:off x="8737377" y="40463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8" name="Freeform 968"/>
            <p:cNvSpPr>
              <a:spLocks noChangeArrowheads="1"/>
            </p:cNvSpPr>
            <p:nvPr/>
          </p:nvSpPr>
          <p:spPr bwMode="auto">
            <a:xfrm>
              <a:off x="8372252" y="409710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69" name="Freeform 969"/>
            <p:cNvSpPr>
              <a:spLocks noChangeArrowheads="1"/>
            </p:cNvSpPr>
            <p:nvPr/>
          </p:nvSpPr>
          <p:spPr bwMode="auto">
            <a:xfrm>
              <a:off x="8477027" y="4097108"/>
              <a:ext cx="98425"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0" name="Freeform 970"/>
            <p:cNvSpPr>
              <a:spLocks noChangeArrowheads="1"/>
            </p:cNvSpPr>
            <p:nvPr/>
          </p:nvSpPr>
          <p:spPr bwMode="auto">
            <a:xfrm>
              <a:off x="8581802" y="4097108"/>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1"/>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1" name="Freeform 971"/>
            <p:cNvSpPr>
              <a:spLocks noChangeArrowheads="1"/>
            </p:cNvSpPr>
            <p:nvPr/>
          </p:nvSpPr>
          <p:spPr bwMode="auto">
            <a:xfrm>
              <a:off x="8686577" y="4097108"/>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1"/>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2" name="Freeform 972"/>
            <p:cNvSpPr>
              <a:spLocks noChangeArrowheads="1"/>
            </p:cNvSpPr>
            <p:nvPr/>
          </p:nvSpPr>
          <p:spPr bwMode="auto">
            <a:xfrm>
              <a:off x="8788177" y="4097108"/>
              <a:ext cx="104775" cy="88900"/>
            </a:xfrm>
            <a:custGeom>
              <a:avLst/>
              <a:gdLst>
                <a:gd name="T0" fmla="*/ 2147483646 w 21"/>
                <a:gd name="T1" fmla="*/ 1590351856 h 18"/>
                <a:gd name="T2" fmla="*/ 2147483646 w 21"/>
                <a:gd name="T3" fmla="*/ 2147483646 h 18"/>
                <a:gd name="T4" fmla="*/ 2147483646 w 21"/>
                <a:gd name="T5" fmla="*/ 1590351856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1"/>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3" name="Freeform 980"/>
            <p:cNvSpPr>
              <a:spLocks noChangeArrowheads="1"/>
            </p:cNvSpPr>
            <p:nvPr/>
          </p:nvSpPr>
          <p:spPr bwMode="auto">
            <a:xfrm>
              <a:off x="8321452" y="41510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4" name="Freeform 981"/>
            <p:cNvSpPr>
              <a:spLocks noChangeArrowheads="1"/>
            </p:cNvSpPr>
            <p:nvPr/>
          </p:nvSpPr>
          <p:spPr bwMode="auto">
            <a:xfrm>
              <a:off x="8421464" y="41510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5" name="Freeform 982"/>
            <p:cNvSpPr>
              <a:spLocks noChangeArrowheads="1"/>
            </p:cNvSpPr>
            <p:nvPr/>
          </p:nvSpPr>
          <p:spPr bwMode="auto">
            <a:xfrm>
              <a:off x="8527827" y="41510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6" name="Freeform 983"/>
            <p:cNvSpPr>
              <a:spLocks noChangeArrowheads="1"/>
            </p:cNvSpPr>
            <p:nvPr/>
          </p:nvSpPr>
          <p:spPr bwMode="auto">
            <a:xfrm>
              <a:off x="8631014" y="4151083"/>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7" name="Freeform 984"/>
            <p:cNvSpPr>
              <a:spLocks noChangeArrowheads="1"/>
            </p:cNvSpPr>
            <p:nvPr/>
          </p:nvSpPr>
          <p:spPr bwMode="auto">
            <a:xfrm>
              <a:off x="8737377" y="4151083"/>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8" name="Freeform 985"/>
            <p:cNvSpPr>
              <a:spLocks noChangeArrowheads="1"/>
            </p:cNvSpPr>
            <p:nvPr/>
          </p:nvSpPr>
          <p:spPr bwMode="auto">
            <a:xfrm>
              <a:off x="8843739" y="4151083"/>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79" name="Freeform 992"/>
            <p:cNvSpPr>
              <a:spLocks noChangeArrowheads="1"/>
            </p:cNvSpPr>
            <p:nvPr/>
          </p:nvSpPr>
          <p:spPr bwMode="auto">
            <a:xfrm>
              <a:off x="8372252" y="4200296"/>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0" name="Freeform 993"/>
            <p:cNvSpPr>
              <a:spLocks noChangeArrowheads="1"/>
            </p:cNvSpPr>
            <p:nvPr/>
          </p:nvSpPr>
          <p:spPr bwMode="auto">
            <a:xfrm>
              <a:off x="8477027" y="4200296"/>
              <a:ext cx="98425"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1" name="Freeform 994"/>
            <p:cNvSpPr>
              <a:spLocks noChangeArrowheads="1"/>
            </p:cNvSpPr>
            <p:nvPr/>
          </p:nvSpPr>
          <p:spPr bwMode="auto">
            <a:xfrm>
              <a:off x="8581802" y="4200296"/>
              <a:ext cx="100012"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6"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2" name="Freeform 995"/>
            <p:cNvSpPr>
              <a:spLocks noChangeArrowheads="1"/>
            </p:cNvSpPr>
            <p:nvPr/>
          </p:nvSpPr>
          <p:spPr bwMode="auto">
            <a:xfrm>
              <a:off x="8686577" y="4200296"/>
              <a:ext cx="101600"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2"/>
                  </a:moveTo>
                  <a:cubicBezTo>
                    <a:pt x="13" y="0"/>
                    <a:pt x="16" y="0"/>
                    <a:pt x="17" y="5"/>
                  </a:cubicBezTo>
                  <a:cubicBezTo>
                    <a:pt x="20" y="18"/>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3" name="Freeform 996"/>
            <p:cNvSpPr>
              <a:spLocks noChangeArrowheads="1"/>
            </p:cNvSpPr>
            <p:nvPr/>
          </p:nvSpPr>
          <p:spPr bwMode="auto">
            <a:xfrm>
              <a:off x="8788177" y="4200296"/>
              <a:ext cx="104775" cy="92075"/>
            </a:xfrm>
            <a:custGeom>
              <a:avLst/>
              <a:gdLst>
                <a:gd name="T0" fmla="*/ 2147483646 w 21"/>
                <a:gd name="T1" fmla="*/ 1790127265 h 18"/>
                <a:gd name="T2" fmla="*/ 2147483646 w 21"/>
                <a:gd name="T3" fmla="*/ 2147483646 h 18"/>
                <a:gd name="T4" fmla="*/ 2147483646 w 21"/>
                <a:gd name="T5" fmla="*/ 1790127265 h 18"/>
                <a:gd name="T6" fmla="*/ 0 60000 65536"/>
                <a:gd name="T7" fmla="*/ 0 60000 65536"/>
                <a:gd name="T8" fmla="*/ 0 60000 65536"/>
                <a:gd name="T9" fmla="*/ 0 w 21"/>
                <a:gd name="T10" fmla="*/ 0 h 18"/>
                <a:gd name="T11" fmla="*/ 21 w 21"/>
                <a:gd name="T12" fmla="*/ 18 h 18"/>
              </a:gdLst>
              <a:ahLst/>
              <a:cxnLst>
                <a:cxn ang="T6">
                  <a:pos x="T0" y="T1"/>
                </a:cxn>
                <a:cxn ang="T7">
                  <a:pos x="T2" y="T3"/>
                </a:cxn>
                <a:cxn ang="T8">
                  <a:pos x="T4" y="T5"/>
                </a:cxn>
              </a:cxnLst>
              <a:rect l="T9" t="T10" r="T11" b="T12"/>
              <a:pathLst>
                <a:path w="21" h="18">
                  <a:moveTo>
                    <a:pt x="10" y="2"/>
                  </a:moveTo>
                  <a:cubicBezTo>
                    <a:pt x="13" y="0"/>
                    <a:pt x="17" y="0"/>
                    <a:pt x="18" y="5"/>
                  </a:cubicBezTo>
                  <a:cubicBezTo>
                    <a:pt x="21"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4" name="Freeform 997"/>
            <p:cNvSpPr>
              <a:spLocks noChangeArrowheads="1"/>
            </p:cNvSpPr>
            <p:nvPr/>
          </p:nvSpPr>
          <p:spPr bwMode="auto">
            <a:xfrm>
              <a:off x="8892952" y="4200296"/>
              <a:ext cx="101600"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5" name="Freeform 998"/>
            <p:cNvSpPr>
              <a:spLocks noChangeArrowheads="1"/>
            </p:cNvSpPr>
            <p:nvPr/>
          </p:nvSpPr>
          <p:spPr bwMode="auto">
            <a:xfrm>
              <a:off x="8999314" y="4200296"/>
              <a:ext cx="98425" cy="92075"/>
            </a:xfrm>
            <a:custGeom>
              <a:avLst/>
              <a:gdLst>
                <a:gd name="T0" fmla="*/ 2147483646 w 20"/>
                <a:gd name="T1" fmla="*/ 1790127265 h 18"/>
                <a:gd name="T2" fmla="*/ 2147483646 w 20"/>
                <a:gd name="T3" fmla="*/ 2147483646 h 18"/>
                <a:gd name="T4" fmla="*/ 2147483646 w 20"/>
                <a:gd name="T5" fmla="*/ 1790127265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6" name="Freeform 1007"/>
            <p:cNvSpPr>
              <a:spLocks noChangeArrowheads="1"/>
            </p:cNvSpPr>
            <p:nvPr/>
          </p:nvSpPr>
          <p:spPr bwMode="auto">
            <a:xfrm>
              <a:off x="8321452" y="42558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7" name="Freeform 1008"/>
            <p:cNvSpPr>
              <a:spLocks noChangeArrowheads="1"/>
            </p:cNvSpPr>
            <p:nvPr/>
          </p:nvSpPr>
          <p:spPr bwMode="auto">
            <a:xfrm>
              <a:off x="8421464" y="42558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8" name="Freeform 1009"/>
            <p:cNvSpPr>
              <a:spLocks noChangeArrowheads="1"/>
            </p:cNvSpPr>
            <p:nvPr/>
          </p:nvSpPr>
          <p:spPr bwMode="auto">
            <a:xfrm>
              <a:off x="8527827" y="42558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89" name="Freeform 1011"/>
            <p:cNvSpPr>
              <a:spLocks noChangeArrowheads="1"/>
            </p:cNvSpPr>
            <p:nvPr/>
          </p:nvSpPr>
          <p:spPr bwMode="auto">
            <a:xfrm>
              <a:off x="8631014" y="42558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0" name="Freeform 1012"/>
            <p:cNvSpPr>
              <a:spLocks noChangeArrowheads="1"/>
            </p:cNvSpPr>
            <p:nvPr/>
          </p:nvSpPr>
          <p:spPr bwMode="auto">
            <a:xfrm>
              <a:off x="8737377" y="425585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1" name="Freeform 1013"/>
            <p:cNvSpPr>
              <a:spLocks noChangeArrowheads="1"/>
            </p:cNvSpPr>
            <p:nvPr/>
          </p:nvSpPr>
          <p:spPr bwMode="auto">
            <a:xfrm>
              <a:off x="8843739" y="42558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2" name="Freeform 1014"/>
            <p:cNvSpPr>
              <a:spLocks noChangeArrowheads="1"/>
            </p:cNvSpPr>
            <p:nvPr/>
          </p:nvSpPr>
          <p:spPr bwMode="auto">
            <a:xfrm>
              <a:off x="8948514" y="4255858"/>
              <a:ext cx="101600"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3" name="Freeform 1015"/>
            <p:cNvSpPr>
              <a:spLocks noChangeArrowheads="1"/>
            </p:cNvSpPr>
            <p:nvPr/>
          </p:nvSpPr>
          <p:spPr bwMode="auto">
            <a:xfrm>
              <a:off x="9053289" y="4255858"/>
              <a:ext cx="100013"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4" name="Freeform 1021"/>
            <p:cNvSpPr>
              <a:spLocks noChangeArrowheads="1"/>
            </p:cNvSpPr>
            <p:nvPr/>
          </p:nvSpPr>
          <p:spPr bwMode="auto">
            <a:xfrm>
              <a:off x="8372252" y="43066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5" name="Freeform 1022"/>
            <p:cNvSpPr>
              <a:spLocks noChangeArrowheads="1"/>
            </p:cNvSpPr>
            <p:nvPr/>
          </p:nvSpPr>
          <p:spPr bwMode="auto">
            <a:xfrm>
              <a:off x="8477027" y="43066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6" name="Freeform 1023"/>
            <p:cNvSpPr>
              <a:spLocks noChangeArrowheads="1"/>
            </p:cNvSpPr>
            <p:nvPr/>
          </p:nvSpPr>
          <p:spPr bwMode="auto">
            <a:xfrm>
              <a:off x="8581802" y="430665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7" name="Freeform 1024"/>
            <p:cNvSpPr>
              <a:spLocks noChangeArrowheads="1"/>
            </p:cNvSpPr>
            <p:nvPr/>
          </p:nvSpPr>
          <p:spPr bwMode="auto">
            <a:xfrm>
              <a:off x="8686577" y="43066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8" name="Freeform 1025"/>
            <p:cNvSpPr>
              <a:spLocks noChangeArrowheads="1"/>
            </p:cNvSpPr>
            <p:nvPr/>
          </p:nvSpPr>
          <p:spPr bwMode="auto">
            <a:xfrm>
              <a:off x="8788177" y="4306658"/>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599" name="Freeform 1026"/>
            <p:cNvSpPr>
              <a:spLocks noChangeArrowheads="1"/>
            </p:cNvSpPr>
            <p:nvPr/>
          </p:nvSpPr>
          <p:spPr bwMode="auto">
            <a:xfrm>
              <a:off x="8892952" y="430665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0" name="Freeform 1027"/>
            <p:cNvSpPr>
              <a:spLocks noChangeArrowheads="1"/>
            </p:cNvSpPr>
            <p:nvPr/>
          </p:nvSpPr>
          <p:spPr bwMode="auto">
            <a:xfrm>
              <a:off x="8999314" y="43066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1" name="Freeform 1033"/>
            <p:cNvSpPr>
              <a:spLocks noChangeArrowheads="1"/>
            </p:cNvSpPr>
            <p:nvPr/>
          </p:nvSpPr>
          <p:spPr bwMode="auto">
            <a:xfrm>
              <a:off x="8421464" y="43622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2" name="Freeform 1034"/>
            <p:cNvSpPr>
              <a:spLocks noChangeArrowheads="1"/>
            </p:cNvSpPr>
            <p:nvPr/>
          </p:nvSpPr>
          <p:spPr bwMode="auto">
            <a:xfrm>
              <a:off x="8527827" y="43622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3" name="Freeform 1035"/>
            <p:cNvSpPr>
              <a:spLocks noChangeArrowheads="1"/>
            </p:cNvSpPr>
            <p:nvPr/>
          </p:nvSpPr>
          <p:spPr bwMode="auto">
            <a:xfrm>
              <a:off x="8631014" y="43622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4" name="Freeform 1036"/>
            <p:cNvSpPr>
              <a:spLocks noChangeArrowheads="1"/>
            </p:cNvSpPr>
            <p:nvPr/>
          </p:nvSpPr>
          <p:spPr bwMode="auto">
            <a:xfrm>
              <a:off x="8737377" y="43622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5" name="Freeform 1037"/>
            <p:cNvSpPr>
              <a:spLocks noChangeArrowheads="1"/>
            </p:cNvSpPr>
            <p:nvPr/>
          </p:nvSpPr>
          <p:spPr bwMode="auto">
            <a:xfrm>
              <a:off x="8843739" y="43622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6" name="Freeform 1038"/>
            <p:cNvSpPr>
              <a:spLocks noChangeArrowheads="1"/>
            </p:cNvSpPr>
            <p:nvPr/>
          </p:nvSpPr>
          <p:spPr bwMode="auto">
            <a:xfrm>
              <a:off x="8948514" y="43622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7" name="Freeform 1039"/>
            <p:cNvSpPr>
              <a:spLocks noChangeArrowheads="1"/>
            </p:cNvSpPr>
            <p:nvPr/>
          </p:nvSpPr>
          <p:spPr bwMode="auto">
            <a:xfrm>
              <a:off x="9053289" y="4362221"/>
              <a:ext cx="100013"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8" name="Freeform 1046"/>
            <p:cNvSpPr>
              <a:spLocks noChangeArrowheads="1"/>
            </p:cNvSpPr>
            <p:nvPr/>
          </p:nvSpPr>
          <p:spPr bwMode="auto">
            <a:xfrm>
              <a:off x="8477027" y="44130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09" name="Freeform 1047"/>
            <p:cNvSpPr>
              <a:spLocks noChangeArrowheads="1"/>
            </p:cNvSpPr>
            <p:nvPr/>
          </p:nvSpPr>
          <p:spPr bwMode="auto">
            <a:xfrm>
              <a:off x="8581802" y="4413021"/>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0" name="Freeform 1048"/>
            <p:cNvSpPr>
              <a:spLocks noChangeArrowheads="1"/>
            </p:cNvSpPr>
            <p:nvPr/>
          </p:nvSpPr>
          <p:spPr bwMode="auto">
            <a:xfrm>
              <a:off x="8686577" y="44130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1" name="Freeform 1049"/>
            <p:cNvSpPr>
              <a:spLocks noChangeArrowheads="1"/>
            </p:cNvSpPr>
            <p:nvPr/>
          </p:nvSpPr>
          <p:spPr bwMode="auto">
            <a:xfrm>
              <a:off x="8788177" y="4413021"/>
              <a:ext cx="104775" cy="84137"/>
            </a:xfrm>
            <a:custGeom>
              <a:avLst/>
              <a:gdLst>
                <a:gd name="T0" fmla="*/ 2147483646 w 21"/>
                <a:gd name="T1" fmla="*/ 1631807420 h 17"/>
                <a:gd name="T2" fmla="*/ 2147483646 w 21"/>
                <a:gd name="T3" fmla="*/ 2147483646 h 17"/>
                <a:gd name="T4" fmla="*/ 2147483646 w 21"/>
                <a:gd name="T5" fmla="*/ 1631807420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2" name="Freeform 1050"/>
            <p:cNvSpPr>
              <a:spLocks noChangeArrowheads="1"/>
            </p:cNvSpPr>
            <p:nvPr/>
          </p:nvSpPr>
          <p:spPr bwMode="auto">
            <a:xfrm>
              <a:off x="8892952" y="4413021"/>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3" name="Freeform 1051"/>
            <p:cNvSpPr>
              <a:spLocks noChangeArrowheads="1"/>
            </p:cNvSpPr>
            <p:nvPr/>
          </p:nvSpPr>
          <p:spPr bwMode="auto">
            <a:xfrm>
              <a:off x="8999314" y="4413021"/>
              <a:ext cx="98425"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4" name="Freeform 1061"/>
            <p:cNvSpPr>
              <a:spLocks noChangeArrowheads="1"/>
            </p:cNvSpPr>
            <p:nvPr/>
          </p:nvSpPr>
          <p:spPr bwMode="auto">
            <a:xfrm>
              <a:off x="8527827" y="4462233"/>
              <a:ext cx="100012"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5" name="Freeform 1062"/>
            <p:cNvSpPr>
              <a:spLocks noChangeArrowheads="1"/>
            </p:cNvSpPr>
            <p:nvPr/>
          </p:nvSpPr>
          <p:spPr bwMode="auto">
            <a:xfrm>
              <a:off x="8631014" y="4462233"/>
              <a:ext cx="101600"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6" name="Freeform 1063"/>
            <p:cNvSpPr>
              <a:spLocks noChangeArrowheads="1"/>
            </p:cNvSpPr>
            <p:nvPr/>
          </p:nvSpPr>
          <p:spPr bwMode="auto">
            <a:xfrm>
              <a:off x="8737377" y="4462233"/>
              <a:ext cx="100012"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7" name="Freeform 1064"/>
            <p:cNvSpPr>
              <a:spLocks noChangeArrowheads="1"/>
            </p:cNvSpPr>
            <p:nvPr/>
          </p:nvSpPr>
          <p:spPr bwMode="auto">
            <a:xfrm>
              <a:off x="8843739" y="4462233"/>
              <a:ext cx="100013"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8"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8" name="Freeform 1065"/>
            <p:cNvSpPr>
              <a:spLocks noChangeArrowheads="1"/>
            </p:cNvSpPr>
            <p:nvPr/>
          </p:nvSpPr>
          <p:spPr bwMode="auto">
            <a:xfrm>
              <a:off x="8948514" y="4462233"/>
              <a:ext cx="101600" cy="90488"/>
            </a:xfrm>
            <a:custGeom>
              <a:avLst/>
              <a:gdLst>
                <a:gd name="T0" fmla="*/ 2147483646 w 20"/>
                <a:gd name="T1" fmla="*/ 2147483646 h 18"/>
                <a:gd name="T2" fmla="*/ 2147483646 w 20"/>
                <a:gd name="T3" fmla="*/ 2147483646 h 18"/>
                <a:gd name="T4" fmla="*/ 2147483646 w 20"/>
                <a:gd name="T5" fmla="*/ 214748364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19" name="Freeform 1066"/>
            <p:cNvSpPr>
              <a:spLocks noChangeArrowheads="1"/>
            </p:cNvSpPr>
            <p:nvPr/>
          </p:nvSpPr>
          <p:spPr bwMode="auto">
            <a:xfrm>
              <a:off x="9078689" y="4446358"/>
              <a:ext cx="65088" cy="76200"/>
            </a:xfrm>
            <a:custGeom>
              <a:avLst/>
              <a:gdLst>
                <a:gd name="T0" fmla="*/ 2147483646 w 13"/>
                <a:gd name="T1" fmla="*/ 2147483646 h 15"/>
                <a:gd name="T2" fmla="*/ 2147483646 w 13"/>
                <a:gd name="T3" fmla="*/ 2147483646 h 15"/>
                <a:gd name="T4" fmla="*/ 2147483646 w 13"/>
                <a:gd name="T5" fmla="*/ 2147483646 h 15"/>
                <a:gd name="T6" fmla="*/ 0 60000 65536"/>
                <a:gd name="T7" fmla="*/ 0 60000 65536"/>
                <a:gd name="T8" fmla="*/ 0 60000 65536"/>
                <a:gd name="T9" fmla="*/ 0 w 13"/>
                <a:gd name="T10" fmla="*/ 0 h 15"/>
                <a:gd name="T11" fmla="*/ 13 w 13"/>
                <a:gd name="T12" fmla="*/ 15 h 15"/>
              </a:gdLst>
              <a:ahLst/>
              <a:cxnLst>
                <a:cxn ang="T6">
                  <a:pos x="T0" y="T1"/>
                </a:cxn>
                <a:cxn ang="T7">
                  <a:pos x="T2" y="T3"/>
                </a:cxn>
                <a:cxn ang="T8">
                  <a:pos x="T4" y="T5"/>
                </a:cxn>
              </a:cxnLst>
              <a:rect l="T9" t="T10" r="T11" b="T12"/>
              <a:pathLst>
                <a:path w="13" h="15">
                  <a:moveTo>
                    <a:pt x="4" y="6"/>
                  </a:moveTo>
                  <a:cubicBezTo>
                    <a:pt x="12" y="0"/>
                    <a:pt x="13" y="14"/>
                    <a:pt x="7" y="15"/>
                  </a:cubicBezTo>
                  <a:cubicBezTo>
                    <a:pt x="2" y="15"/>
                    <a:pt x="0" y="8"/>
                    <a:pt x="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0" name="Freeform 1075"/>
            <p:cNvSpPr>
              <a:spLocks noChangeArrowheads="1"/>
            </p:cNvSpPr>
            <p:nvPr/>
          </p:nvSpPr>
          <p:spPr bwMode="auto">
            <a:xfrm>
              <a:off x="8581802" y="4516208"/>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1" name="Freeform 1076"/>
            <p:cNvSpPr>
              <a:spLocks noChangeArrowheads="1"/>
            </p:cNvSpPr>
            <p:nvPr/>
          </p:nvSpPr>
          <p:spPr bwMode="auto">
            <a:xfrm>
              <a:off x="8686577" y="45162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5"/>
                  </a:cubicBezTo>
                  <a:cubicBezTo>
                    <a:pt x="20" y="17"/>
                    <a:pt x="0" y="9"/>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2" name="Freeform 1077"/>
            <p:cNvSpPr>
              <a:spLocks noChangeArrowheads="1"/>
            </p:cNvSpPr>
            <p:nvPr/>
          </p:nvSpPr>
          <p:spPr bwMode="auto">
            <a:xfrm>
              <a:off x="8788177" y="4516208"/>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5"/>
                  </a:cubicBezTo>
                  <a:cubicBezTo>
                    <a:pt x="21"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3" name="Freeform 1078"/>
            <p:cNvSpPr>
              <a:spLocks noChangeArrowheads="1"/>
            </p:cNvSpPr>
            <p:nvPr/>
          </p:nvSpPr>
          <p:spPr bwMode="auto">
            <a:xfrm>
              <a:off x="8892952" y="4516208"/>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4" name="Freeform 1079"/>
            <p:cNvSpPr>
              <a:spLocks noChangeArrowheads="1"/>
            </p:cNvSpPr>
            <p:nvPr/>
          </p:nvSpPr>
          <p:spPr bwMode="auto">
            <a:xfrm>
              <a:off x="8999314" y="451620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5" name="Freeform 1090"/>
            <p:cNvSpPr>
              <a:spLocks noChangeArrowheads="1"/>
            </p:cNvSpPr>
            <p:nvPr/>
          </p:nvSpPr>
          <p:spPr bwMode="auto">
            <a:xfrm>
              <a:off x="8527827"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6" name="Freeform 1091"/>
            <p:cNvSpPr>
              <a:spLocks noChangeArrowheads="1"/>
            </p:cNvSpPr>
            <p:nvPr/>
          </p:nvSpPr>
          <p:spPr bwMode="auto">
            <a:xfrm>
              <a:off x="8631014" y="4568596"/>
              <a:ext cx="101600"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7" name="Freeform 1092"/>
            <p:cNvSpPr>
              <a:spLocks noChangeArrowheads="1"/>
            </p:cNvSpPr>
            <p:nvPr/>
          </p:nvSpPr>
          <p:spPr bwMode="auto">
            <a:xfrm>
              <a:off x="8737377" y="4568596"/>
              <a:ext cx="100012"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8" name="Freeform 1093"/>
            <p:cNvSpPr>
              <a:spLocks noChangeArrowheads="1"/>
            </p:cNvSpPr>
            <p:nvPr/>
          </p:nvSpPr>
          <p:spPr bwMode="auto">
            <a:xfrm>
              <a:off x="8843739" y="4568596"/>
              <a:ext cx="100013" cy="88900"/>
            </a:xfrm>
            <a:custGeom>
              <a:avLst/>
              <a:gdLst>
                <a:gd name="T0" fmla="*/ 2147483646 w 20"/>
                <a:gd name="T1" fmla="*/ 1590351856 h 18"/>
                <a:gd name="T2" fmla="*/ 2147483646 w 20"/>
                <a:gd name="T3" fmla="*/ 2147483646 h 18"/>
                <a:gd name="T4" fmla="*/ 2147483646 w 20"/>
                <a:gd name="T5" fmla="*/ 1590351856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8"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29" name="Freeform 1105"/>
            <p:cNvSpPr>
              <a:spLocks noChangeArrowheads="1"/>
            </p:cNvSpPr>
            <p:nvPr/>
          </p:nvSpPr>
          <p:spPr bwMode="auto">
            <a:xfrm>
              <a:off x="8581802" y="4622571"/>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0" name="Freeform 1106"/>
            <p:cNvSpPr>
              <a:spLocks noChangeArrowheads="1"/>
            </p:cNvSpPr>
            <p:nvPr/>
          </p:nvSpPr>
          <p:spPr bwMode="auto">
            <a:xfrm>
              <a:off x="8686577" y="4622571"/>
              <a:ext cx="101600"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1" name="Freeform 1107"/>
            <p:cNvSpPr>
              <a:spLocks noChangeArrowheads="1"/>
            </p:cNvSpPr>
            <p:nvPr/>
          </p:nvSpPr>
          <p:spPr bwMode="auto">
            <a:xfrm>
              <a:off x="8788177" y="4622571"/>
              <a:ext cx="104775" cy="85725"/>
            </a:xfrm>
            <a:custGeom>
              <a:avLst/>
              <a:gdLst>
                <a:gd name="T0" fmla="*/ 2147483646 w 21"/>
                <a:gd name="T1" fmla="*/ 1662606119 h 17"/>
                <a:gd name="T2" fmla="*/ 2147483646 w 21"/>
                <a:gd name="T3" fmla="*/ 2147483646 h 17"/>
                <a:gd name="T4" fmla="*/ 2147483646 w 21"/>
                <a:gd name="T5" fmla="*/ 1662606119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2" name="Freeform 1118"/>
            <p:cNvSpPr>
              <a:spLocks noChangeArrowheads="1"/>
            </p:cNvSpPr>
            <p:nvPr/>
          </p:nvSpPr>
          <p:spPr bwMode="auto">
            <a:xfrm>
              <a:off x="8527827"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3" name="Freeform 1119"/>
            <p:cNvSpPr>
              <a:spLocks noChangeArrowheads="1"/>
            </p:cNvSpPr>
            <p:nvPr/>
          </p:nvSpPr>
          <p:spPr bwMode="auto">
            <a:xfrm>
              <a:off x="8631014" y="4671783"/>
              <a:ext cx="101600"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4" name="Freeform 1120"/>
            <p:cNvSpPr>
              <a:spLocks noChangeArrowheads="1"/>
            </p:cNvSpPr>
            <p:nvPr/>
          </p:nvSpPr>
          <p:spPr bwMode="auto">
            <a:xfrm>
              <a:off x="8737377" y="4671783"/>
              <a:ext cx="100012"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5" name="Freeform 1121"/>
            <p:cNvSpPr>
              <a:spLocks noChangeArrowheads="1"/>
            </p:cNvSpPr>
            <p:nvPr/>
          </p:nvSpPr>
          <p:spPr bwMode="auto">
            <a:xfrm>
              <a:off x="8843739" y="4671783"/>
              <a:ext cx="100013" cy="87313"/>
            </a:xfrm>
            <a:custGeom>
              <a:avLst/>
              <a:gdLst>
                <a:gd name="T0" fmla="*/ 2147483646 w 20"/>
                <a:gd name="T1" fmla="*/ 1840912428 h 17"/>
                <a:gd name="T2" fmla="*/ 2147483646 w 20"/>
                <a:gd name="T3" fmla="*/ 2147483646 h 17"/>
                <a:gd name="T4" fmla="*/ 2147483646 w 20"/>
                <a:gd name="T5" fmla="*/ 1840912428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6" name="Freeform 1131"/>
            <p:cNvSpPr>
              <a:spLocks noChangeArrowheads="1"/>
            </p:cNvSpPr>
            <p:nvPr/>
          </p:nvSpPr>
          <p:spPr bwMode="auto">
            <a:xfrm>
              <a:off x="8511952" y="4692421"/>
              <a:ext cx="63500" cy="125412"/>
            </a:xfrm>
            <a:custGeom>
              <a:avLst/>
              <a:gdLst>
                <a:gd name="T0" fmla="*/ 2034217615 w 13"/>
                <a:gd name="T1" fmla="*/ 2147483646 h 25"/>
                <a:gd name="T2" fmla="*/ 2034217615 w 13"/>
                <a:gd name="T3" fmla="*/ 2147483646 h 25"/>
                <a:gd name="T4" fmla="*/ 2034217615 w 13"/>
                <a:gd name="T5" fmla="*/ 2147483646 h 25"/>
                <a:gd name="T6" fmla="*/ 0 60000 65536"/>
                <a:gd name="T7" fmla="*/ 0 60000 65536"/>
                <a:gd name="T8" fmla="*/ 0 60000 65536"/>
                <a:gd name="T9" fmla="*/ 0 w 13"/>
                <a:gd name="T10" fmla="*/ 0 h 25"/>
                <a:gd name="T11" fmla="*/ 13 w 13"/>
                <a:gd name="T12" fmla="*/ 25 h 25"/>
              </a:gdLst>
              <a:ahLst/>
              <a:cxnLst>
                <a:cxn ang="T6">
                  <a:pos x="T0" y="T1"/>
                </a:cxn>
                <a:cxn ang="T7">
                  <a:pos x="T2" y="T3"/>
                </a:cxn>
                <a:cxn ang="T8">
                  <a:pos x="T4" y="T5"/>
                </a:cxn>
              </a:cxnLst>
              <a:rect l="T9" t="T10" r="T11" b="T12"/>
              <a:pathLst>
                <a:path w="13" h="25">
                  <a:moveTo>
                    <a:pt x="3" y="9"/>
                  </a:moveTo>
                  <a:cubicBezTo>
                    <a:pt x="11" y="0"/>
                    <a:pt x="13" y="25"/>
                    <a:pt x="3" y="18"/>
                  </a:cubicBezTo>
                  <a:cubicBezTo>
                    <a:pt x="0" y="16"/>
                    <a:pt x="0" y="11"/>
                    <a:pt x="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7" name="Freeform 1132"/>
            <p:cNvSpPr>
              <a:spLocks noChangeArrowheads="1"/>
            </p:cNvSpPr>
            <p:nvPr/>
          </p:nvSpPr>
          <p:spPr bwMode="auto">
            <a:xfrm>
              <a:off x="8581802" y="4727346"/>
              <a:ext cx="100012"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6" y="0"/>
                    <a:pt x="17"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8" name="Freeform 1133"/>
            <p:cNvSpPr>
              <a:spLocks noChangeArrowheads="1"/>
            </p:cNvSpPr>
            <p:nvPr/>
          </p:nvSpPr>
          <p:spPr bwMode="auto">
            <a:xfrm>
              <a:off x="8686577" y="4727346"/>
              <a:ext cx="101600" cy="87312"/>
            </a:xfrm>
            <a:custGeom>
              <a:avLst/>
              <a:gdLst>
                <a:gd name="T0" fmla="*/ 2147483646 w 20"/>
                <a:gd name="T1" fmla="*/ 1840891344 h 17"/>
                <a:gd name="T2" fmla="*/ 2147483646 w 20"/>
                <a:gd name="T3" fmla="*/ 2147483646 h 17"/>
                <a:gd name="T4" fmla="*/ 2147483646 w 20"/>
                <a:gd name="T5" fmla="*/ 184089134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9" y="2"/>
                  </a:moveTo>
                  <a:cubicBezTo>
                    <a:pt x="13" y="0"/>
                    <a:pt x="16" y="0"/>
                    <a:pt x="17" y="4"/>
                  </a:cubicBezTo>
                  <a:cubicBezTo>
                    <a:pt x="20" y="17"/>
                    <a:pt x="0" y="8"/>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39" name="Freeform 1134"/>
            <p:cNvSpPr>
              <a:spLocks noChangeArrowheads="1"/>
            </p:cNvSpPr>
            <p:nvPr/>
          </p:nvSpPr>
          <p:spPr bwMode="auto">
            <a:xfrm>
              <a:off x="8788177" y="4727346"/>
              <a:ext cx="104775" cy="87312"/>
            </a:xfrm>
            <a:custGeom>
              <a:avLst/>
              <a:gdLst>
                <a:gd name="T0" fmla="*/ 2147483646 w 21"/>
                <a:gd name="T1" fmla="*/ 1840891344 h 17"/>
                <a:gd name="T2" fmla="*/ 2147483646 w 21"/>
                <a:gd name="T3" fmla="*/ 2147483646 h 17"/>
                <a:gd name="T4" fmla="*/ 2147483646 w 21"/>
                <a:gd name="T5" fmla="*/ 1840891344 h 17"/>
                <a:gd name="T6" fmla="*/ 0 60000 65536"/>
                <a:gd name="T7" fmla="*/ 0 60000 65536"/>
                <a:gd name="T8" fmla="*/ 0 60000 65536"/>
                <a:gd name="T9" fmla="*/ 0 w 21"/>
                <a:gd name="T10" fmla="*/ 0 h 17"/>
                <a:gd name="T11" fmla="*/ 21 w 21"/>
                <a:gd name="T12" fmla="*/ 17 h 17"/>
              </a:gdLst>
              <a:ahLst/>
              <a:cxnLst>
                <a:cxn ang="T6">
                  <a:pos x="T0" y="T1"/>
                </a:cxn>
                <a:cxn ang="T7">
                  <a:pos x="T2" y="T3"/>
                </a:cxn>
                <a:cxn ang="T8">
                  <a:pos x="T4" y="T5"/>
                </a:cxn>
              </a:cxnLst>
              <a:rect l="T9" t="T10" r="T11" b="T12"/>
              <a:pathLst>
                <a:path w="21" h="17">
                  <a:moveTo>
                    <a:pt x="10" y="2"/>
                  </a:moveTo>
                  <a:cubicBezTo>
                    <a:pt x="13" y="0"/>
                    <a:pt x="17" y="0"/>
                    <a:pt x="18" y="4"/>
                  </a:cubicBezTo>
                  <a:cubicBezTo>
                    <a:pt x="21"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0" name="Freeform 1143"/>
            <p:cNvSpPr>
              <a:spLocks noChangeArrowheads="1"/>
            </p:cNvSpPr>
            <p:nvPr/>
          </p:nvSpPr>
          <p:spPr bwMode="auto">
            <a:xfrm>
              <a:off x="8527827" y="47781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1" name="Freeform 1144"/>
            <p:cNvSpPr>
              <a:spLocks noChangeArrowheads="1"/>
            </p:cNvSpPr>
            <p:nvPr/>
          </p:nvSpPr>
          <p:spPr bwMode="auto">
            <a:xfrm>
              <a:off x="8631014" y="4778146"/>
              <a:ext cx="101600"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2" name="Freeform 1145"/>
            <p:cNvSpPr>
              <a:spLocks noChangeArrowheads="1"/>
            </p:cNvSpPr>
            <p:nvPr/>
          </p:nvSpPr>
          <p:spPr bwMode="auto">
            <a:xfrm>
              <a:off x="8737377" y="4778146"/>
              <a:ext cx="100012" cy="84137"/>
            </a:xfrm>
            <a:custGeom>
              <a:avLst/>
              <a:gdLst>
                <a:gd name="T0" fmla="*/ 2147483646 w 20"/>
                <a:gd name="T1" fmla="*/ 1631807420 h 17"/>
                <a:gd name="T2" fmla="*/ 2147483646 w 20"/>
                <a:gd name="T3" fmla="*/ 2147483646 h 17"/>
                <a:gd name="T4" fmla="*/ 2147483646 w 20"/>
                <a:gd name="T5" fmla="*/ 1631807420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3" name="Freeform 1150"/>
            <p:cNvSpPr>
              <a:spLocks noChangeArrowheads="1"/>
            </p:cNvSpPr>
            <p:nvPr/>
          </p:nvSpPr>
          <p:spPr bwMode="auto">
            <a:xfrm>
              <a:off x="8477027" y="4828946"/>
              <a:ext cx="98425"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7"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4" name="Freeform 1151"/>
            <p:cNvSpPr>
              <a:spLocks noChangeArrowheads="1"/>
            </p:cNvSpPr>
            <p:nvPr/>
          </p:nvSpPr>
          <p:spPr bwMode="auto">
            <a:xfrm>
              <a:off x="8581802" y="4828946"/>
              <a:ext cx="100012"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3"/>
                  </a:moveTo>
                  <a:cubicBezTo>
                    <a:pt x="13" y="0"/>
                    <a:pt x="16" y="1"/>
                    <a:pt x="17" y="5"/>
                  </a:cubicBezTo>
                  <a:cubicBezTo>
                    <a:pt x="20" y="18"/>
                    <a:pt x="0" y="9"/>
                    <a:pt x="1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5" name="Freeform 1152"/>
            <p:cNvSpPr>
              <a:spLocks noChangeArrowheads="1"/>
            </p:cNvSpPr>
            <p:nvPr/>
          </p:nvSpPr>
          <p:spPr bwMode="auto">
            <a:xfrm>
              <a:off x="8686577" y="4828946"/>
              <a:ext cx="101600" cy="88900"/>
            </a:xfrm>
            <a:custGeom>
              <a:avLst/>
              <a:gdLst>
                <a:gd name="T0" fmla="*/ 2147483646 w 20"/>
                <a:gd name="T1" fmla="*/ 2104159283 h 18"/>
                <a:gd name="T2" fmla="*/ 2147483646 w 20"/>
                <a:gd name="T3" fmla="*/ 2147483646 h 18"/>
                <a:gd name="T4" fmla="*/ 2147483646 w 20"/>
                <a:gd name="T5" fmla="*/ 2104159283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9" y="3"/>
                  </a:moveTo>
                  <a:cubicBezTo>
                    <a:pt x="13" y="0"/>
                    <a:pt x="16" y="1"/>
                    <a:pt x="17" y="5"/>
                  </a:cubicBezTo>
                  <a:cubicBezTo>
                    <a:pt x="20" y="18"/>
                    <a:pt x="0" y="9"/>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6" name="Freeform 1155"/>
            <p:cNvSpPr>
              <a:spLocks noChangeArrowheads="1"/>
            </p:cNvSpPr>
            <p:nvPr/>
          </p:nvSpPr>
          <p:spPr bwMode="auto">
            <a:xfrm>
              <a:off x="8527827" y="4884508"/>
              <a:ext cx="100012" cy="84138"/>
            </a:xfrm>
            <a:custGeom>
              <a:avLst/>
              <a:gdLst>
                <a:gd name="T0" fmla="*/ 2147483646 w 20"/>
                <a:gd name="T1" fmla="*/ 1631826814 h 17"/>
                <a:gd name="T2" fmla="*/ 2147483646 w 20"/>
                <a:gd name="T3" fmla="*/ 2147483646 h 17"/>
                <a:gd name="T4" fmla="*/ 2147483646 w 20"/>
                <a:gd name="T5" fmla="*/ 1631826814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7" name="Freeform 1156"/>
            <p:cNvSpPr>
              <a:spLocks noChangeArrowheads="1"/>
            </p:cNvSpPr>
            <p:nvPr/>
          </p:nvSpPr>
          <p:spPr bwMode="auto">
            <a:xfrm>
              <a:off x="8662764" y="4859108"/>
              <a:ext cx="69850" cy="100013"/>
            </a:xfrm>
            <a:custGeom>
              <a:avLst/>
              <a:gdLst>
                <a:gd name="T0" fmla="*/ 2147483646 w 14"/>
                <a:gd name="T1" fmla="*/ 2147483646 h 20"/>
                <a:gd name="T2" fmla="*/ 2147483646 w 14"/>
                <a:gd name="T3" fmla="*/ 2147483646 h 20"/>
                <a:gd name="T4" fmla="*/ 2147483646 w 14"/>
                <a:gd name="T5" fmla="*/ 2147483646 h 20"/>
                <a:gd name="T6" fmla="*/ 0 60000 65536"/>
                <a:gd name="T7" fmla="*/ 0 60000 65536"/>
                <a:gd name="T8" fmla="*/ 0 60000 65536"/>
                <a:gd name="T9" fmla="*/ 0 w 14"/>
                <a:gd name="T10" fmla="*/ 0 h 20"/>
                <a:gd name="T11" fmla="*/ 14 w 14"/>
                <a:gd name="T12" fmla="*/ 20 h 20"/>
              </a:gdLst>
              <a:ahLst/>
              <a:cxnLst>
                <a:cxn ang="T6">
                  <a:pos x="T0" y="T1"/>
                </a:cxn>
                <a:cxn ang="T7">
                  <a:pos x="T2" y="T3"/>
                </a:cxn>
                <a:cxn ang="T8">
                  <a:pos x="T4" y="T5"/>
                </a:cxn>
              </a:cxnLst>
              <a:rect l="T9" t="T10" r="T11" b="T12"/>
              <a:pathLst>
                <a:path w="14" h="20">
                  <a:moveTo>
                    <a:pt x="4" y="7"/>
                  </a:moveTo>
                  <a:cubicBezTo>
                    <a:pt x="14" y="0"/>
                    <a:pt x="13" y="20"/>
                    <a:pt x="4" y="16"/>
                  </a:cubicBezTo>
                  <a:cubicBezTo>
                    <a:pt x="0" y="15"/>
                    <a:pt x="0" y="10"/>
                    <a:pt x="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8" name="Freeform 1157"/>
            <p:cNvSpPr>
              <a:spLocks noChangeArrowheads="1"/>
            </p:cNvSpPr>
            <p:nvPr/>
          </p:nvSpPr>
          <p:spPr bwMode="auto">
            <a:xfrm>
              <a:off x="8477027" y="4933721"/>
              <a:ext cx="98425" cy="90487"/>
            </a:xfrm>
            <a:custGeom>
              <a:avLst/>
              <a:gdLst>
                <a:gd name="T0" fmla="*/ 2147483646 w 20"/>
                <a:gd name="T1" fmla="*/ 1759268362 h 18"/>
                <a:gd name="T2" fmla="*/ 2147483646 w 20"/>
                <a:gd name="T3" fmla="*/ 2147483646 h 18"/>
                <a:gd name="T4" fmla="*/ 2147483646 w 20"/>
                <a:gd name="T5" fmla="*/ 1759268362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49" name="Freeform 1158"/>
            <p:cNvSpPr>
              <a:spLocks noChangeArrowheads="1"/>
            </p:cNvSpPr>
            <p:nvPr/>
          </p:nvSpPr>
          <p:spPr bwMode="auto">
            <a:xfrm>
              <a:off x="8527827" y="4987696"/>
              <a:ext cx="100012"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0" name="Freeform 1159"/>
            <p:cNvSpPr>
              <a:spLocks noChangeArrowheads="1"/>
            </p:cNvSpPr>
            <p:nvPr/>
          </p:nvSpPr>
          <p:spPr bwMode="auto">
            <a:xfrm>
              <a:off x="8477027" y="5038496"/>
              <a:ext cx="98425" cy="90487"/>
            </a:xfrm>
            <a:custGeom>
              <a:avLst/>
              <a:gdLst>
                <a:gd name="T0" fmla="*/ 2147483646 w 20"/>
                <a:gd name="T1" fmla="*/ 1618742051 h 18"/>
                <a:gd name="T2" fmla="*/ 2147483646 w 20"/>
                <a:gd name="T3" fmla="*/ 2147483646 h 18"/>
                <a:gd name="T4" fmla="*/ 2147483646 w 20"/>
                <a:gd name="T5" fmla="*/ 1618742051 h 18"/>
                <a:gd name="T6" fmla="*/ 0 60000 65536"/>
                <a:gd name="T7" fmla="*/ 0 60000 65536"/>
                <a:gd name="T8" fmla="*/ 0 60000 65536"/>
                <a:gd name="T9" fmla="*/ 0 w 20"/>
                <a:gd name="T10" fmla="*/ 0 h 18"/>
                <a:gd name="T11" fmla="*/ 20 w 20"/>
                <a:gd name="T12" fmla="*/ 18 h 18"/>
              </a:gdLst>
              <a:ahLst/>
              <a:cxnLst>
                <a:cxn ang="T6">
                  <a:pos x="T0" y="T1"/>
                </a:cxn>
                <a:cxn ang="T7">
                  <a:pos x="T2" y="T3"/>
                </a:cxn>
                <a:cxn ang="T8">
                  <a:pos x="T4" y="T5"/>
                </a:cxn>
              </a:cxnLst>
              <a:rect l="T9" t="T10" r="T11" b="T12"/>
              <a:pathLst>
                <a:path w="20" h="18">
                  <a:moveTo>
                    <a:pt x="10" y="2"/>
                  </a:moveTo>
                  <a:cubicBezTo>
                    <a:pt x="13" y="0"/>
                    <a:pt x="17" y="0"/>
                    <a:pt x="17" y="5"/>
                  </a:cubicBezTo>
                  <a:cubicBezTo>
                    <a:pt x="20" y="18"/>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1" name="Freeform 1160"/>
            <p:cNvSpPr>
              <a:spLocks noChangeArrowheads="1"/>
            </p:cNvSpPr>
            <p:nvPr/>
          </p:nvSpPr>
          <p:spPr bwMode="auto">
            <a:xfrm>
              <a:off x="8421464" y="5094058"/>
              <a:ext cx="100013"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8" y="4"/>
                  </a:cubicBezTo>
                  <a:cubicBezTo>
                    <a:pt x="20" y="17"/>
                    <a:pt x="0" y="8"/>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2" name="Freeform 1161"/>
            <p:cNvSpPr>
              <a:spLocks noChangeArrowheads="1"/>
            </p:cNvSpPr>
            <p:nvPr/>
          </p:nvSpPr>
          <p:spPr bwMode="auto">
            <a:xfrm>
              <a:off x="8556402" y="5068658"/>
              <a:ext cx="71437" cy="100013"/>
            </a:xfrm>
            <a:custGeom>
              <a:avLst/>
              <a:gdLst>
                <a:gd name="T0" fmla="*/ 2147483646 w 14"/>
                <a:gd name="T1" fmla="*/ 2147483646 h 20"/>
                <a:gd name="T2" fmla="*/ 2147483646 w 14"/>
                <a:gd name="T3" fmla="*/ 2147483646 h 20"/>
                <a:gd name="T4" fmla="*/ 2147483646 w 14"/>
                <a:gd name="T5" fmla="*/ 2147483646 h 20"/>
                <a:gd name="T6" fmla="*/ 0 60000 65536"/>
                <a:gd name="T7" fmla="*/ 0 60000 65536"/>
                <a:gd name="T8" fmla="*/ 0 60000 65536"/>
                <a:gd name="T9" fmla="*/ 0 w 14"/>
                <a:gd name="T10" fmla="*/ 0 h 20"/>
                <a:gd name="T11" fmla="*/ 14 w 14"/>
                <a:gd name="T12" fmla="*/ 20 h 20"/>
              </a:gdLst>
              <a:ahLst/>
              <a:cxnLst>
                <a:cxn ang="T6">
                  <a:pos x="T0" y="T1"/>
                </a:cxn>
                <a:cxn ang="T7">
                  <a:pos x="T2" y="T3"/>
                </a:cxn>
                <a:cxn ang="T8">
                  <a:pos x="T4" y="T5"/>
                </a:cxn>
              </a:cxnLst>
              <a:rect l="T9" t="T10" r="T11" b="T12"/>
              <a:pathLst>
                <a:path w="14" h="20">
                  <a:moveTo>
                    <a:pt x="4" y="7"/>
                  </a:moveTo>
                  <a:cubicBezTo>
                    <a:pt x="13" y="0"/>
                    <a:pt x="14" y="20"/>
                    <a:pt x="4" y="16"/>
                  </a:cubicBezTo>
                  <a:cubicBezTo>
                    <a:pt x="0" y="14"/>
                    <a:pt x="1" y="9"/>
                    <a:pt x="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3" name="Freeform 1162"/>
            <p:cNvSpPr>
              <a:spLocks noChangeArrowheads="1"/>
            </p:cNvSpPr>
            <p:nvPr/>
          </p:nvSpPr>
          <p:spPr bwMode="auto">
            <a:xfrm>
              <a:off x="8477027" y="5144858"/>
              <a:ext cx="98425" cy="85725"/>
            </a:xfrm>
            <a:custGeom>
              <a:avLst/>
              <a:gdLst>
                <a:gd name="T0" fmla="*/ 2147483646 w 20"/>
                <a:gd name="T1" fmla="*/ 1662606119 h 17"/>
                <a:gd name="T2" fmla="*/ 2147483646 w 20"/>
                <a:gd name="T3" fmla="*/ 2147483646 h 17"/>
                <a:gd name="T4" fmla="*/ 2147483646 w 20"/>
                <a:gd name="T5" fmla="*/ 1662606119 h 17"/>
                <a:gd name="T6" fmla="*/ 0 60000 65536"/>
                <a:gd name="T7" fmla="*/ 0 60000 65536"/>
                <a:gd name="T8" fmla="*/ 0 60000 65536"/>
                <a:gd name="T9" fmla="*/ 0 w 20"/>
                <a:gd name="T10" fmla="*/ 0 h 17"/>
                <a:gd name="T11" fmla="*/ 20 w 20"/>
                <a:gd name="T12" fmla="*/ 17 h 17"/>
              </a:gdLst>
              <a:ahLst/>
              <a:cxnLst>
                <a:cxn ang="T6">
                  <a:pos x="T0" y="T1"/>
                </a:cxn>
                <a:cxn ang="T7">
                  <a:pos x="T2" y="T3"/>
                </a:cxn>
                <a:cxn ang="T8">
                  <a:pos x="T4" y="T5"/>
                </a:cxn>
              </a:cxnLst>
              <a:rect l="T9" t="T10" r="T11" b="T12"/>
              <a:pathLst>
                <a:path w="20" h="17">
                  <a:moveTo>
                    <a:pt x="10" y="2"/>
                  </a:moveTo>
                  <a:cubicBezTo>
                    <a:pt x="13" y="0"/>
                    <a:pt x="17" y="0"/>
                    <a:pt x="17" y="5"/>
                  </a:cubicBezTo>
                  <a:cubicBezTo>
                    <a:pt x="20" y="17"/>
                    <a:pt x="0" y="9"/>
                    <a:pt x="1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4" name="Freeform 1163"/>
            <p:cNvSpPr>
              <a:spLocks noChangeArrowheads="1"/>
            </p:cNvSpPr>
            <p:nvPr/>
          </p:nvSpPr>
          <p:spPr bwMode="auto">
            <a:xfrm>
              <a:off x="8457977" y="5163908"/>
              <a:ext cx="69850" cy="125413"/>
            </a:xfrm>
            <a:custGeom>
              <a:avLst/>
              <a:gdLst>
                <a:gd name="T0" fmla="*/ 2147483646 w 14"/>
                <a:gd name="T1" fmla="*/ 2147483646 h 25"/>
                <a:gd name="T2" fmla="*/ 2147483646 w 14"/>
                <a:gd name="T3" fmla="*/ 2147483646 h 25"/>
                <a:gd name="T4" fmla="*/ 2147483646 w 14"/>
                <a:gd name="T5" fmla="*/ 2147483646 h 25"/>
                <a:gd name="T6" fmla="*/ 0 60000 65536"/>
                <a:gd name="T7" fmla="*/ 0 60000 65536"/>
                <a:gd name="T8" fmla="*/ 0 60000 65536"/>
                <a:gd name="T9" fmla="*/ 0 w 14"/>
                <a:gd name="T10" fmla="*/ 0 h 25"/>
                <a:gd name="T11" fmla="*/ 14 w 14"/>
                <a:gd name="T12" fmla="*/ 25 h 25"/>
              </a:gdLst>
              <a:ahLst/>
              <a:cxnLst>
                <a:cxn ang="T6">
                  <a:pos x="T0" y="T1"/>
                </a:cxn>
                <a:cxn ang="T7">
                  <a:pos x="T2" y="T3"/>
                </a:cxn>
                <a:cxn ang="T8">
                  <a:pos x="T4" y="T5"/>
                </a:cxn>
              </a:cxnLst>
              <a:rect l="T9" t="T10" r="T11" b="T12"/>
              <a:pathLst>
                <a:path w="14" h="25">
                  <a:moveTo>
                    <a:pt x="3" y="9"/>
                  </a:moveTo>
                  <a:cubicBezTo>
                    <a:pt x="12" y="0"/>
                    <a:pt x="14" y="25"/>
                    <a:pt x="3" y="18"/>
                  </a:cubicBezTo>
                  <a:cubicBezTo>
                    <a:pt x="0" y="15"/>
                    <a:pt x="4" y="8"/>
                    <a:pt x="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655" name="Freeform 1164"/>
            <p:cNvSpPr>
              <a:spLocks noChangeArrowheads="1"/>
            </p:cNvSpPr>
            <p:nvPr/>
          </p:nvSpPr>
          <p:spPr bwMode="auto">
            <a:xfrm>
              <a:off x="8505602" y="5208358"/>
              <a:ext cx="92075" cy="155575"/>
            </a:xfrm>
            <a:custGeom>
              <a:avLst/>
              <a:gdLst>
                <a:gd name="T0" fmla="*/ 2147483646 w 18"/>
                <a:gd name="T1" fmla="*/ 2147483646 h 31"/>
                <a:gd name="T2" fmla="*/ 752370401 w 18"/>
                <a:gd name="T3" fmla="*/ 2147483646 h 31"/>
                <a:gd name="T4" fmla="*/ 2147483646 w 18"/>
                <a:gd name="T5" fmla="*/ 2147483646 h 31"/>
                <a:gd name="T6" fmla="*/ 0 60000 65536"/>
                <a:gd name="T7" fmla="*/ 0 60000 65536"/>
                <a:gd name="T8" fmla="*/ 0 60000 65536"/>
                <a:gd name="T9" fmla="*/ 0 w 18"/>
                <a:gd name="T10" fmla="*/ 0 h 31"/>
                <a:gd name="T11" fmla="*/ 18 w 18"/>
                <a:gd name="T12" fmla="*/ 31 h 31"/>
              </a:gdLst>
              <a:ahLst/>
              <a:cxnLst>
                <a:cxn ang="T6">
                  <a:pos x="T0" y="T1"/>
                </a:cxn>
                <a:cxn ang="T7">
                  <a:pos x="T2" y="T3"/>
                </a:cxn>
                <a:cxn ang="T8">
                  <a:pos x="T4" y="T5"/>
                </a:cxn>
              </a:cxnLst>
              <a:rect l="T9" t="T10" r="T11" b="T12"/>
              <a:pathLst>
                <a:path w="18" h="31">
                  <a:moveTo>
                    <a:pt x="4" y="10"/>
                  </a:moveTo>
                  <a:cubicBezTo>
                    <a:pt x="18" y="0"/>
                    <a:pt x="7" y="31"/>
                    <a:pt x="1" y="17"/>
                  </a:cubicBezTo>
                  <a:cubicBezTo>
                    <a:pt x="0" y="14"/>
                    <a:pt x="1" y="12"/>
                    <a:pt x="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1186" name="椭圆 1185"/>
          <p:cNvSpPr/>
          <p:nvPr/>
        </p:nvSpPr>
        <p:spPr>
          <a:xfrm>
            <a:off x="2572209" y="4470131"/>
            <a:ext cx="414425" cy="3939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189" name="椭圆 1188"/>
          <p:cNvSpPr/>
          <p:nvPr/>
        </p:nvSpPr>
        <p:spPr>
          <a:xfrm>
            <a:off x="4652458" y="3187834"/>
            <a:ext cx="414425" cy="3939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191" name="椭圆 1190"/>
          <p:cNvSpPr/>
          <p:nvPr/>
        </p:nvSpPr>
        <p:spPr>
          <a:xfrm>
            <a:off x="8601681" y="3744011"/>
            <a:ext cx="414425" cy="3939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cxnSp>
        <p:nvCxnSpPr>
          <p:cNvPr id="1197" name="直接连接符 1196"/>
          <p:cNvCxnSpPr/>
          <p:nvPr/>
        </p:nvCxnSpPr>
        <p:spPr>
          <a:xfrm flipH="1">
            <a:off x="1704762" y="4665180"/>
            <a:ext cx="782124" cy="965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00" name="直接连接符 1199"/>
          <p:cNvCxnSpPr/>
          <p:nvPr/>
        </p:nvCxnSpPr>
        <p:spPr>
          <a:xfrm flipV="1">
            <a:off x="1704762" y="4674835"/>
            <a:ext cx="0" cy="6643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04" name="直接连接符 1203"/>
          <p:cNvCxnSpPr/>
          <p:nvPr/>
        </p:nvCxnSpPr>
        <p:spPr>
          <a:xfrm flipH="1" flipV="1">
            <a:off x="4833262" y="1486475"/>
            <a:ext cx="8126" cy="17013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06" name="直接连接符 1205"/>
          <p:cNvCxnSpPr/>
          <p:nvPr/>
        </p:nvCxnSpPr>
        <p:spPr>
          <a:xfrm flipH="1">
            <a:off x="4833262" y="1486475"/>
            <a:ext cx="782124" cy="965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07" name="直接连接符 1206"/>
          <p:cNvCxnSpPr/>
          <p:nvPr/>
        </p:nvCxnSpPr>
        <p:spPr>
          <a:xfrm flipH="1">
            <a:off x="7819556" y="3931335"/>
            <a:ext cx="782124" cy="965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08" name="直接连接符 1207"/>
          <p:cNvCxnSpPr/>
          <p:nvPr/>
        </p:nvCxnSpPr>
        <p:spPr>
          <a:xfrm flipV="1">
            <a:off x="7819556" y="3969959"/>
            <a:ext cx="0" cy="97524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0496" name="文本框 1211"/>
          <p:cNvSpPr txBox="1">
            <a:spLocks noChangeArrowheads="1"/>
          </p:cNvSpPr>
          <p:nvPr/>
        </p:nvSpPr>
        <p:spPr bwMode="auto">
          <a:xfrm>
            <a:off x="1388276" y="5292162"/>
            <a:ext cx="11701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800"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37</a:t>
            </a:r>
            <a:r>
              <a:rPr lang="en-US" altLang="zh-CN"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zh-CN" altLang="en-US"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497" name="文本框 1212"/>
          <p:cNvSpPr txBox="1">
            <a:spLocks noChangeArrowheads="1"/>
          </p:cNvSpPr>
          <p:nvPr/>
        </p:nvSpPr>
        <p:spPr bwMode="auto">
          <a:xfrm>
            <a:off x="5799514" y="1114711"/>
            <a:ext cx="11681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800"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75</a:t>
            </a:r>
            <a:r>
              <a:rPr lang="en-US" altLang="zh-CN"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zh-CN" altLang="en-US"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498" name="文本框 1214"/>
          <p:cNvSpPr txBox="1">
            <a:spLocks noChangeArrowheads="1"/>
          </p:cNvSpPr>
          <p:nvPr/>
        </p:nvSpPr>
        <p:spPr bwMode="auto">
          <a:xfrm>
            <a:off x="7468642" y="4951095"/>
            <a:ext cx="11681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800"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58</a:t>
            </a:r>
            <a:r>
              <a:rPr lang="en-US" altLang="zh-CN"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zh-CN" altLang="en-US" b="1" dirty="0">
              <a:solidFill>
                <a:srgbClr val="B0A68E"/>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499" name="文本框 10"/>
          <p:cNvSpPr txBox="1">
            <a:spLocks noChangeArrowheads="1"/>
          </p:cNvSpPr>
          <p:nvPr/>
        </p:nvSpPr>
        <p:spPr bwMode="auto">
          <a:xfrm>
            <a:off x="5799514" y="1491197"/>
            <a:ext cx="29517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a:t>
            </a:r>
            <a:endParaRPr lang="zh-CN"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500" name="文本框 10"/>
          <p:cNvSpPr txBox="1">
            <a:spLocks noChangeArrowheads="1"/>
          </p:cNvSpPr>
          <p:nvPr/>
        </p:nvSpPr>
        <p:spPr bwMode="auto">
          <a:xfrm>
            <a:off x="1082536" y="5652868"/>
            <a:ext cx="29517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a:t>
            </a:r>
            <a:endParaRPr lang="zh-CN"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501" name="文本框 10"/>
          <p:cNvSpPr txBox="1">
            <a:spLocks noChangeArrowheads="1"/>
          </p:cNvSpPr>
          <p:nvPr/>
        </p:nvSpPr>
        <p:spPr bwMode="auto">
          <a:xfrm>
            <a:off x="6882097" y="5399884"/>
            <a:ext cx="29517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en-U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a:t>
            </a:r>
            <a:endParaRPr lang="zh-CN"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228" name="组合 1227"/>
          <p:cNvGrpSpPr/>
          <p:nvPr/>
        </p:nvGrpSpPr>
        <p:grpSpPr>
          <a:xfrm>
            <a:off x="0" y="0"/>
            <a:ext cx="12192000" cy="1017640"/>
            <a:chOff x="0" y="0"/>
            <a:chExt cx="12192000" cy="1017640"/>
          </a:xfrm>
        </p:grpSpPr>
        <p:sp>
          <p:nvSpPr>
            <p:cNvPr id="1229" name="矩形 1228"/>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230" name="图片 1229"/>
            <p:cNvPicPr>
              <a:picLocks noChangeAspect="1"/>
            </p:cNvPicPr>
            <p:nvPr/>
          </p:nvPicPr>
          <p:blipFill rotWithShape="1">
            <a:blip r:embed="rId2"/>
            <a:srcRect l="8493" b="19086"/>
            <a:stretch/>
          </p:blipFill>
          <p:spPr>
            <a:xfrm>
              <a:off x="0" y="198084"/>
              <a:ext cx="3488562" cy="819556"/>
            </a:xfrm>
            <a:prstGeom prst="rect">
              <a:avLst/>
            </a:prstGeom>
          </p:spPr>
        </p:pic>
        <p:sp>
          <p:nvSpPr>
            <p:cNvPr id="1231" name="文本框 1230"/>
            <p:cNvSpPr txBox="1"/>
            <p:nvPr/>
          </p:nvSpPr>
          <p:spPr>
            <a:xfrm>
              <a:off x="3376020"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Tree>
    <p:extLst>
      <p:ext uri="{BB962C8B-B14F-4D97-AF65-F5344CB8AC3E}">
        <p14:creationId xmlns:p14="http://schemas.microsoft.com/office/powerpoint/2010/main" val="2200442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4"/>
          <p:cNvSpPr>
            <a:spLocks/>
          </p:cNvSpPr>
          <p:nvPr/>
        </p:nvSpPr>
        <p:spPr bwMode="auto">
          <a:xfrm>
            <a:off x="3078944" y="1770162"/>
            <a:ext cx="1487368" cy="1174027"/>
          </a:xfrm>
          <a:custGeom>
            <a:avLst/>
            <a:gdLst>
              <a:gd name="T0" fmla="*/ 0 w 864"/>
              <a:gd name="T1" fmla="*/ 0 h 678"/>
              <a:gd name="T2" fmla="*/ 864 w 864"/>
              <a:gd name="T3" fmla="*/ 678 h 678"/>
            </a:gdLst>
            <a:ahLst/>
            <a:cxnLst>
              <a:cxn ang="0">
                <a:pos x="864" y="357"/>
              </a:cxn>
              <a:cxn ang="0">
                <a:pos x="864" y="357"/>
              </a:cxn>
              <a:cxn ang="0">
                <a:pos x="817" y="317"/>
              </a:cxn>
              <a:cxn ang="0">
                <a:pos x="770" y="277"/>
              </a:cxn>
              <a:cxn ang="0">
                <a:pos x="720" y="240"/>
              </a:cxn>
              <a:cxn ang="0">
                <a:pos x="670" y="207"/>
              </a:cxn>
              <a:cxn ang="0">
                <a:pos x="617" y="177"/>
              </a:cxn>
              <a:cxn ang="0">
                <a:pos x="567" y="147"/>
              </a:cxn>
              <a:cxn ang="0">
                <a:pos x="510" y="124"/>
              </a:cxn>
              <a:cxn ang="0">
                <a:pos x="457" y="97"/>
              </a:cxn>
              <a:cxn ang="0">
                <a:pos x="400" y="77"/>
              </a:cxn>
              <a:cxn ang="0">
                <a:pos x="347" y="60"/>
              </a:cxn>
              <a:cxn ang="0">
                <a:pos x="290" y="43"/>
              </a:cxn>
              <a:cxn ang="0">
                <a:pos x="233" y="30"/>
              </a:cxn>
              <a:cxn ang="0">
                <a:pos x="173" y="17"/>
              </a:cxn>
              <a:cxn ang="0">
                <a:pos x="116" y="10"/>
              </a:cxn>
              <a:cxn ang="0">
                <a:pos x="56" y="3"/>
              </a:cxn>
              <a:cxn ang="0">
                <a:pos x="0" y="0"/>
              </a:cxn>
              <a:cxn ang="0">
                <a:pos x="0" y="454"/>
              </a:cxn>
              <a:cxn ang="0">
                <a:pos x="0" y="454"/>
              </a:cxn>
              <a:cxn ang="0">
                <a:pos x="73" y="461"/>
              </a:cxn>
              <a:cxn ang="0">
                <a:pos x="146" y="474"/>
              </a:cxn>
              <a:cxn ang="0">
                <a:pos x="217" y="494"/>
              </a:cxn>
              <a:cxn ang="0">
                <a:pos x="287" y="521"/>
              </a:cxn>
              <a:cxn ang="0">
                <a:pos x="353" y="551"/>
              </a:cxn>
              <a:cxn ang="0">
                <a:pos x="420" y="588"/>
              </a:cxn>
              <a:cxn ang="0">
                <a:pos x="483" y="631"/>
              </a:cxn>
              <a:cxn ang="0">
                <a:pos x="543" y="678"/>
              </a:cxn>
              <a:cxn ang="0">
                <a:pos x="864" y="357"/>
              </a:cxn>
            </a:cxnLst>
            <a:rect l="T0" t="T1" r="T2" b="T3"/>
            <a:pathLst>
              <a:path w="864" h="678">
                <a:moveTo>
                  <a:pt x="864" y="357"/>
                </a:moveTo>
                <a:lnTo>
                  <a:pt x="864" y="357"/>
                </a:lnTo>
                <a:lnTo>
                  <a:pt x="817" y="317"/>
                </a:lnTo>
                <a:lnTo>
                  <a:pt x="770" y="277"/>
                </a:lnTo>
                <a:lnTo>
                  <a:pt x="720" y="240"/>
                </a:lnTo>
                <a:lnTo>
                  <a:pt x="670" y="207"/>
                </a:lnTo>
                <a:lnTo>
                  <a:pt x="617" y="177"/>
                </a:lnTo>
                <a:lnTo>
                  <a:pt x="567" y="147"/>
                </a:lnTo>
                <a:lnTo>
                  <a:pt x="510" y="124"/>
                </a:lnTo>
                <a:lnTo>
                  <a:pt x="457" y="97"/>
                </a:lnTo>
                <a:lnTo>
                  <a:pt x="400" y="77"/>
                </a:lnTo>
                <a:lnTo>
                  <a:pt x="347" y="60"/>
                </a:lnTo>
                <a:lnTo>
                  <a:pt x="290" y="43"/>
                </a:lnTo>
                <a:lnTo>
                  <a:pt x="233" y="30"/>
                </a:lnTo>
                <a:lnTo>
                  <a:pt x="173" y="17"/>
                </a:lnTo>
                <a:lnTo>
                  <a:pt x="116" y="10"/>
                </a:lnTo>
                <a:lnTo>
                  <a:pt x="56" y="3"/>
                </a:lnTo>
                <a:lnTo>
                  <a:pt x="0" y="0"/>
                </a:lnTo>
                <a:lnTo>
                  <a:pt x="0" y="454"/>
                </a:lnTo>
                <a:lnTo>
                  <a:pt x="73" y="461"/>
                </a:lnTo>
                <a:lnTo>
                  <a:pt x="146" y="474"/>
                </a:lnTo>
                <a:lnTo>
                  <a:pt x="217" y="494"/>
                </a:lnTo>
                <a:lnTo>
                  <a:pt x="287" y="521"/>
                </a:lnTo>
                <a:lnTo>
                  <a:pt x="353" y="551"/>
                </a:lnTo>
                <a:lnTo>
                  <a:pt x="420" y="588"/>
                </a:lnTo>
                <a:lnTo>
                  <a:pt x="483" y="631"/>
                </a:lnTo>
                <a:lnTo>
                  <a:pt x="543" y="678"/>
                </a:lnTo>
                <a:lnTo>
                  <a:pt x="864" y="357"/>
                </a:lnTo>
                <a:close/>
              </a:path>
            </a:pathLst>
          </a:custGeom>
          <a:solidFill>
            <a:srgbClr val="B0A68E"/>
          </a:solidFill>
          <a:ln w="25400">
            <a:noFill/>
            <a:prstDash val="sysDot"/>
            <a:round/>
            <a:headEnd/>
            <a:tailEnd/>
          </a:ln>
        </p:spPr>
        <p:txBody>
          <a:bodyPr wrap="none" anchor="ctr"/>
          <a:lstStyle/>
          <a:p>
            <a:endParaRPr lang="zh-CN" altLang="en-US" sz="1867">
              <a:latin typeface="Arial" panose="020B0604020202020204" pitchFamily="34" charset="0"/>
              <a:cs typeface="Arial" panose="020B0604020202020204" pitchFamily="34" charset="0"/>
              <a:sym typeface="Arial" panose="020B0604020202020204" pitchFamily="34" charset="0"/>
            </a:endParaRPr>
          </a:p>
        </p:txBody>
      </p:sp>
      <p:sp>
        <p:nvSpPr>
          <p:cNvPr id="3" name="Freeform 5"/>
          <p:cNvSpPr>
            <a:spLocks/>
          </p:cNvSpPr>
          <p:nvPr/>
        </p:nvSpPr>
        <p:spPr bwMode="auto">
          <a:xfrm>
            <a:off x="4153154" y="2526873"/>
            <a:ext cx="1170613" cy="1497837"/>
          </a:xfrm>
          <a:custGeom>
            <a:avLst/>
            <a:gdLst>
              <a:gd name="T0" fmla="*/ 0 w 680"/>
              <a:gd name="T1" fmla="*/ 0 h 865"/>
              <a:gd name="T2" fmla="*/ 680 w 680"/>
              <a:gd name="T3" fmla="*/ 865 h 865"/>
            </a:gdLst>
            <a:ahLst/>
            <a:cxnLst>
              <a:cxn ang="0">
                <a:pos x="0" y="321"/>
              </a:cxn>
              <a:cxn ang="0">
                <a:pos x="0" y="321"/>
              </a:cxn>
              <a:cxn ang="0">
                <a:pos x="50" y="384"/>
              </a:cxn>
              <a:cxn ang="0">
                <a:pos x="90" y="444"/>
              </a:cxn>
              <a:cxn ang="0">
                <a:pos x="130" y="511"/>
              </a:cxn>
              <a:cxn ang="0">
                <a:pos x="160" y="581"/>
              </a:cxn>
              <a:cxn ang="0">
                <a:pos x="183" y="651"/>
              </a:cxn>
              <a:cxn ang="0">
                <a:pos x="203" y="722"/>
              </a:cxn>
              <a:cxn ang="0">
                <a:pos x="216" y="795"/>
              </a:cxn>
              <a:cxn ang="0">
                <a:pos x="223" y="865"/>
              </a:cxn>
              <a:cxn ang="0">
                <a:pos x="680" y="865"/>
              </a:cxn>
              <a:cxn ang="0">
                <a:pos x="680" y="865"/>
              </a:cxn>
              <a:cxn ang="0">
                <a:pos x="677" y="808"/>
              </a:cxn>
              <a:cxn ang="0">
                <a:pos x="670" y="752"/>
              </a:cxn>
              <a:cxn ang="0">
                <a:pos x="660" y="691"/>
              </a:cxn>
              <a:cxn ang="0">
                <a:pos x="650" y="635"/>
              </a:cxn>
              <a:cxn ang="0">
                <a:pos x="637" y="578"/>
              </a:cxn>
              <a:cxn ang="0">
                <a:pos x="620" y="521"/>
              </a:cxn>
              <a:cxn ang="0">
                <a:pos x="600" y="464"/>
              </a:cxn>
              <a:cxn ang="0">
                <a:pos x="580" y="408"/>
              </a:cxn>
              <a:cxn ang="0">
                <a:pos x="557" y="354"/>
              </a:cxn>
              <a:cxn ang="0">
                <a:pos x="530" y="301"/>
              </a:cxn>
              <a:cxn ang="0">
                <a:pos x="500" y="247"/>
              </a:cxn>
              <a:cxn ang="0">
                <a:pos x="470" y="197"/>
              </a:cxn>
              <a:cxn ang="0">
                <a:pos x="436" y="144"/>
              </a:cxn>
              <a:cxn ang="0">
                <a:pos x="400" y="97"/>
              </a:cxn>
              <a:cxn ang="0">
                <a:pos x="363" y="47"/>
              </a:cxn>
              <a:cxn ang="0">
                <a:pos x="320" y="0"/>
              </a:cxn>
              <a:cxn ang="0">
                <a:pos x="0" y="321"/>
              </a:cxn>
            </a:cxnLst>
            <a:rect l="T0" t="T1" r="T2" b="T3"/>
            <a:pathLst>
              <a:path w="680" h="865">
                <a:moveTo>
                  <a:pt x="0" y="321"/>
                </a:moveTo>
                <a:lnTo>
                  <a:pt x="0" y="321"/>
                </a:lnTo>
                <a:lnTo>
                  <a:pt x="50" y="384"/>
                </a:lnTo>
                <a:lnTo>
                  <a:pt x="90" y="444"/>
                </a:lnTo>
                <a:lnTo>
                  <a:pt x="130" y="511"/>
                </a:lnTo>
                <a:lnTo>
                  <a:pt x="160" y="581"/>
                </a:lnTo>
                <a:lnTo>
                  <a:pt x="183" y="651"/>
                </a:lnTo>
                <a:lnTo>
                  <a:pt x="203" y="722"/>
                </a:lnTo>
                <a:lnTo>
                  <a:pt x="216" y="795"/>
                </a:lnTo>
                <a:lnTo>
                  <a:pt x="223" y="865"/>
                </a:lnTo>
                <a:lnTo>
                  <a:pt x="680" y="865"/>
                </a:lnTo>
                <a:lnTo>
                  <a:pt x="677" y="808"/>
                </a:lnTo>
                <a:lnTo>
                  <a:pt x="670" y="752"/>
                </a:lnTo>
                <a:lnTo>
                  <a:pt x="660" y="691"/>
                </a:lnTo>
                <a:lnTo>
                  <a:pt x="650" y="635"/>
                </a:lnTo>
                <a:lnTo>
                  <a:pt x="637" y="578"/>
                </a:lnTo>
                <a:lnTo>
                  <a:pt x="620" y="521"/>
                </a:lnTo>
                <a:lnTo>
                  <a:pt x="600" y="464"/>
                </a:lnTo>
                <a:lnTo>
                  <a:pt x="580" y="408"/>
                </a:lnTo>
                <a:lnTo>
                  <a:pt x="557" y="354"/>
                </a:lnTo>
                <a:lnTo>
                  <a:pt x="530" y="301"/>
                </a:lnTo>
                <a:lnTo>
                  <a:pt x="500" y="247"/>
                </a:lnTo>
                <a:lnTo>
                  <a:pt x="470" y="197"/>
                </a:lnTo>
                <a:lnTo>
                  <a:pt x="436" y="144"/>
                </a:lnTo>
                <a:lnTo>
                  <a:pt x="400" y="97"/>
                </a:lnTo>
                <a:lnTo>
                  <a:pt x="363" y="47"/>
                </a:lnTo>
                <a:lnTo>
                  <a:pt x="320" y="0"/>
                </a:lnTo>
                <a:lnTo>
                  <a:pt x="0" y="321"/>
                </a:lnTo>
                <a:close/>
              </a:path>
            </a:pathLst>
          </a:custGeom>
          <a:solidFill>
            <a:srgbClr val="D6CFBF"/>
          </a:solidFill>
          <a:ln w="25400">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4" name="Freeform 6"/>
          <p:cNvSpPr>
            <a:spLocks/>
          </p:cNvSpPr>
          <p:nvPr/>
        </p:nvSpPr>
        <p:spPr bwMode="auto">
          <a:xfrm>
            <a:off x="4153154" y="4222113"/>
            <a:ext cx="1170613" cy="1503032"/>
          </a:xfrm>
          <a:custGeom>
            <a:avLst/>
            <a:gdLst>
              <a:gd name="T0" fmla="*/ 0 w 680"/>
              <a:gd name="T1" fmla="*/ 0 h 868"/>
              <a:gd name="T2" fmla="*/ 680 w 680"/>
              <a:gd name="T3" fmla="*/ 868 h 868"/>
            </a:gdLst>
            <a:ahLst/>
            <a:cxnLst>
              <a:cxn ang="0">
                <a:pos x="223" y="0"/>
              </a:cxn>
              <a:cxn ang="0">
                <a:pos x="223" y="0"/>
              </a:cxn>
              <a:cxn ang="0">
                <a:pos x="216" y="73"/>
              </a:cxn>
              <a:cxn ang="0">
                <a:pos x="203" y="146"/>
              </a:cxn>
              <a:cxn ang="0">
                <a:pos x="183" y="217"/>
              </a:cxn>
              <a:cxn ang="0">
                <a:pos x="160" y="287"/>
              </a:cxn>
              <a:cxn ang="0">
                <a:pos x="130" y="357"/>
              </a:cxn>
              <a:cxn ang="0">
                <a:pos x="90" y="420"/>
              </a:cxn>
              <a:cxn ang="0">
                <a:pos x="50" y="484"/>
              </a:cxn>
              <a:cxn ang="0">
                <a:pos x="0" y="544"/>
              </a:cxn>
              <a:cxn ang="0">
                <a:pos x="320" y="868"/>
              </a:cxn>
              <a:cxn ang="0">
                <a:pos x="320" y="868"/>
              </a:cxn>
              <a:cxn ang="0">
                <a:pos x="363" y="821"/>
              </a:cxn>
              <a:cxn ang="0">
                <a:pos x="400" y="771"/>
              </a:cxn>
              <a:cxn ang="0">
                <a:pos x="436" y="724"/>
              </a:cxn>
              <a:cxn ang="0">
                <a:pos x="470" y="671"/>
              </a:cxn>
              <a:cxn ang="0">
                <a:pos x="500" y="621"/>
              </a:cxn>
              <a:cxn ang="0">
                <a:pos x="530" y="567"/>
              </a:cxn>
              <a:cxn ang="0">
                <a:pos x="557" y="514"/>
              </a:cxn>
              <a:cxn ang="0">
                <a:pos x="580" y="460"/>
              </a:cxn>
              <a:cxn ang="0">
                <a:pos x="600" y="404"/>
              </a:cxn>
              <a:cxn ang="0">
                <a:pos x="620" y="347"/>
              </a:cxn>
              <a:cxn ang="0">
                <a:pos x="637" y="290"/>
              </a:cxn>
              <a:cxn ang="0">
                <a:pos x="650" y="233"/>
              </a:cxn>
              <a:cxn ang="0">
                <a:pos x="660" y="177"/>
              </a:cxn>
              <a:cxn ang="0">
                <a:pos x="670" y="116"/>
              </a:cxn>
              <a:cxn ang="0">
                <a:pos x="677" y="60"/>
              </a:cxn>
              <a:cxn ang="0">
                <a:pos x="680" y="0"/>
              </a:cxn>
              <a:cxn ang="0">
                <a:pos x="223" y="0"/>
              </a:cxn>
            </a:cxnLst>
            <a:rect l="T0" t="T1" r="T2" b="T3"/>
            <a:pathLst>
              <a:path w="680" h="868">
                <a:moveTo>
                  <a:pt x="223" y="0"/>
                </a:moveTo>
                <a:lnTo>
                  <a:pt x="223" y="0"/>
                </a:lnTo>
                <a:lnTo>
                  <a:pt x="216" y="73"/>
                </a:lnTo>
                <a:lnTo>
                  <a:pt x="203" y="146"/>
                </a:lnTo>
                <a:lnTo>
                  <a:pt x="183" y="217"/>
                </a:lnTo>
                <a:lnTo>
                  <a:pt x="160" y="287"/>
                </a:lnTo>
                <a:lnTo>
                  <a:pt x="130" y="357"/>
                </a:lnTo>
                <a:lnTo>
                  <a:pt x="90" y="420"/>
                </a:lnTo>
                <a:lnTo>
                  <a:pt x="50" y="484"/>
                </a:lnTo>
                <a:lnTo>
                  <a:pt x="0" y="544"/>
                </a:lnTo>
                <a:lnTo>
                  <a:pt x="320" y="868"/>
                </a:lnTo>
                <a:lnTo>
                  <a:pt x="363" y="821"/>
                </a:lnTo>
                <a:lnTo>
                  <a:pt x="400" y="771"/>
                </a:lnTo>
                <a:lnTo>
                  <a:pt x="436" y="724"/>
                </a:lnTo>
                <a:lnTo>
                  <a:pt x="470" y="671"/>
                </a:lnTo>
                <a:lnTo>
                  <a:pt x="500" y="621"/>
                </a:lnTo>
                <a:lnTo>
                  <a:pt x="530" y="567"/>
                </a:lnTo>
                <a:lnTo>
                  <a:pt x="557" y="514"/>
                </a:lnTo>
                <a:lnTo>
                  <a:pt x="580" y="460"/>
                </a:lnTo>
                <a:lnTo>
                  <a:pt x="600" y="404"/>
                </a:lnTo>
                <a:lnTo>
                  <a:pt x="620" y="347"/>
                </a:lnTo>
                <a:lnTo>
                  <a:pt x="637" y="290"/>
                </a:lnTo>
                <a:lnTo>
                  <a:pt x="650" y="233"/>
                </a:lnTo>
                <a:lnTo>
                  <a:pt x="660" y="177"/>
                </a:lnTo>
                <a:lnTo>
                  <a:pt x="670" y="116"/>
                </a:lnTo>
                <a:lnTo>
                  <a:pt x="677" y="60"/>
                </a:lnTo>
                <a:lnTo>
                  <a:pt x="680" y="0"/>
                </a:lnTo>
                <a:lnTo>
                  <a:pt x="223" y="0"/>
                </a:lnTo>
                <a:close/>
              </a:path>
            </a:pathLst>
          </a:custGeom>
          <a:solidFill>
            <a:srgbClr val="B0A68E"/>
          </a:solidFill>
          <a:ln w="25400">
            <a:noFill/>
            <a:prstDash val="sysDot"/>
            <a:round/>
            <a:headEnd/>
            <a:tailEnd/>
          </a:ln>
        </p:spPr>
        <p:txBody>
          <a:bodyPr wrap="none" anchor="ctr"/>
          <a:lstStyle/>
          <a:p>
            <a:endParaRPr lang="zh-CN" altLang="en-US" sz="2000">
              <a:latin typeface="Arial" panose="020B0604020202020204" pitchFamily="34" charset="0"/>
              <a:cs typeface="Arial" panose="020B0604020202020204" pitchFamily="34" charset="0"/>
              <a:sym typeface="Arial" panose="020B0604020202020204" pitchFamily="34" charset="0"/>
            </a:endParaRPr>
          </a:p>
        </p:txBody>
      </p:sp>
      <p:sp>
        <p:nvSpPr>
          <p:cNvPr id="5" name="Freeform 7"/>
          <p:cNvSpPr>
            <a:spLocks/>
          </p:cNvSpPr>
          <p:nvPr/>
        </p:nvSpPr>
        <p:spPr bwMode="auto">
          <a:xfrm>
            <a:off x="3078944" y="5307828"/>
            <a:ext cx="1487368" cy="1174027"/>
          </a:xfrm>
          <a:custGeom>
            <a:avLst/>
            <a:gdLst>
              <a:gd name="T0" fmla="*/ 0 w 864"/>
              <a:gd name="T1" fmla="*/ 0 h 678"/>
              <a:gd name="T2" fmla="*/ 864 w 864"/>
              <a:gd name="T3" fmla="*/ 678 h 678"/>
            </a:gdLst>
            <a:ahLst/>
            <a:cxnLst>
              <a:cxn ang="0">
                <a:pos x="543" y="0"/>
              </a:cxn>
              <a:cxn ang="0">
                <a:pos x="543" y="0"/>
              </a:cxn>
              <a:cxn ang="0">
                <a:pos x="483" y="47"/>
              </a:cxn>
              <a:cxn ang="0">
                <a:pos x="420" y="90"/>
              </a:cxn>
              <a:cxn ang="0">
                <a:pos x="353" y="127"/>
              </a:cxn>
              <a:cxn ang="0">
                <a:pos x="287" y="157"/>
              </a:cxn>
              <a:cxn ang="0">
                <a:pos x="217" y="184"/>
              </a:cxn>
              <a:cxn ang="0">
                <a:pos x="146" y="204"/>
              </a:cxn>
              <a:cxn ang="0">
                <a:pos x="73" y="217"/>
              </a:cxn>
              <a:cxn ang="0">
                <a:pos x="0" y="224"/>
              </a:cxn>
              <a:cxn ang="0">
                <a:pos x="0" y="678"/>
              </a:cxn>
              <a:cxn ang="0">
                <a:pos x="0" y="678"/>
              </a:cxn>
              <a:cxn ang="0">
                <a:pos x="56" y="675"/>
              </a:cxn>
              <a:cxn ang="0">
                <a:pos x="116" y="668"/>
              </a:cxn>
              <a:cxn ang="0">
                <a:pos x="173" y="661"/>
              </a:cxn>
              <a:cxn ang="0">
                <a:pos x="233" y="648"/>
              </a:cxn>
              <a:cxn ang="0">
                <a:pos x="290" y="635"/>
              </a:cxn>
              <a:cxn ang="0">
                <a:pos x="347" y="618"/>
              </a:cxn>
              <a:cxn ang="0">
                <a:pos x="400" y="601"/>
              </a:cxn>
              <a:cxn ang="0">
                <a:pos x="457" y="581"/>
              </a:cxn>
              <a:cxn ang="0">
                <a:pos x="510" y="554"/>
              </a:cxn>
              <a:cxn ang="0">
                <a:pos x="567" y="531"/>
              </a:cxn>
              <a:cxn ang="0">
                <a:pos x="617" y="501"/>
              </a:cxn>
              <a:cxn ang="0">
                <a:pos x="670" y="471"/>
              </a:cxn>
              <a:cxn ang="0">
                <a:pos x="720" y="438"/>
              </a:cxn>
              <a:cxn ang="0">
                <a:pos x="770" y="401"/>
              </a:cxn>
              <a:cxn ang="0">
                <a:pos x="817" y="361"/>
              </a:cxn>
              <a:cxn ang="0">
                <a:pos x="864" y="321"/>
              </a:cxn>
              <a:cxn ang="0">
                <a:pos x="543" y="0"/>
              </a:cxn>
            </a:cxnLst>
            <a:rect l="T0" t="T1" r="T2" b="T3"/>
            <a:pathLst>
              <a:path w="864" h="678">
                <a:moveTo>
                  <a:pt x="543" y="0"/>
                </a:moveTo>
                <a:lnTo>
                  <a:pt x="543" y="0"/>
                </a:lnTo>
                <a:lnTo>
                  <a:pt x="483" y="47"/>
                </a:lnTo>
                <a:lnTo>
                  <a:pt x="420" y="90"/>
                </a:lnTo>
                <a:lnTo>
                  <a:pt x="353" y="127"/>
                </a:lnTo>
                <a:lnTo>
                  <a:pt x="287" y="157"/>
                </a:lnTo>
                <a:lnTo>
                  <a:pt x="217" y="184"/>
                </a:lnTo>
                <a:lnTo>
                  <a:pt x="146" y="204"/>
                </a:lnTo>
                <a:lnTo>
                  <a:pt x="73" y="217"/>
                </a:lnTo>
                <a:lnTo>
                  <a:pt x="0" y="224"/>
                </a:lnTo>
                <a:lnTo>
                  <a:pt x="0" y="678"/>
                </a:lnTo>
                <a:lnTo>
                  <a:pt x="56" y="675"/>
                </a:lnTo>
                <a:lnTo>
                  <a:pt x="116" y="668"/>
                </a:lnTo>
                <a:lnTo>
                  <a:pt x="173" y="661"/>
                </a:lnTo>
                <a:lnTo>
                  <a:pt x="233" y="648"/>
                </a:lnTo>
                <a:lnTo>
                  <a:pt x="290" y="635"/>
                </a:lnTo>
                <a:lnTo>
                  <a:pt x="347" y="618"/>
                </a:lnTo>
                <a:lnTo>
                  <a:pt x="400" y="601"/>
                </a:lnTo>
                <a:lnTo>
                  <a:pt x="457" y="581"/>
                </a:lnTo>
                <a:lnTo>
                  <a:pt x="510" y="554"/>
                </a:lnTo>
                <a:lnTo>
                  <a:pt x="567" y="531"/>
                </a:lnTo>
                <a:lnTo>
                  <a:pt x="617" y="501"/>
                </a:lnTo>
                <a:lnTo>
                  <a:pt x="670" y="471"/>
                </a:lnTo>
                <a:lnTo>
                  <a:pt x="720" y="438"/>
                </a:lnTo>
                <a:lnTo>
                  <a:pt x="770" y="401"/>
                </a:lnTo>
                <a:lnTo>
                  <a:pt x="817" y="361"/>
                </a:lnTo>
                <a:lnTo>
                  <a:pt x="864" y="321"/>
                </a:lnTo>
                <a:lnTo>
                  <a:pt x="543" y="0"/>
                </a:lnTo>
                <a:close/>
              </a:path>
            </a:pathLst>
          </a:custGeom>
          <a:solidFill>
            <a:srgbClr val="D6CFBF"/>
          </a:solidFill>
          <a:ln w="25400" cap="rnd" cmpd="sng">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6" name="Freeform 8"/>
          <p:cNvSpPr>
            <a:spLocks/>
          </p:cNvSpPr>
          <p:nvPr/>
        </p:nvSpPr>
        <p:spPr bwMode="auto">
          <a:xfrm>
            <a:off x="1395327" y="5307828"/>
            <a:ext cx="1487368" cy="1174027"/>
          </a:xfrm>
          <a:custGeom>
            <a:avLst/>
            <a:gdLst>
              <a:gd name="T0" fmla="*/ 0 w 864"/>
              <a:gd name="T1" fmla="*/ 0 h 678"/>
              <a:gd name="T2" fmla="*/ 864 w 864"/>
              <a:gd name="T3" fmla="*/ 678 h 678"/>
            </a:gdLst>
            <a:ahLst/>
            <a:cxnLst>
              <a:cxn ang="0">
                <a:pos x="0" y="321"/>
              </a:cxn>
              <a:cxn ang="0">
                <a:pos x="0" y="321"/>
              </a:cxn>
              <a:cxn ang="0">
                <a:pos x="47" y="361"/>
              </a:cxn>
              <a:cxn ang="0">
                <a:pos x="94" y="401"/>
              </a:cxn>
              <a:cxn ang="0">
                <a:pos x="144" y="438"/>
              </a:cxn>
              <a:cxn ang="0">
                <a:pos x="194" y="471"/>
              </a:cxn>
              <a:cxn ang="0">
                <a:pos x="244" y="501"/>
              </a:cxn>
              <a:cxn ang="0">
                <a:pos x="297" y="531"/>
              </a:cxn>
              <a:cxn ang="0">
                <a:pos x="351" y="554"/>
              </a:cxn>
              <a:cxn ang="0">
                <a:pos x="407" y="581"/>
              </a:cxn>
              <a:cxn ang="0">
                <a:pos x="461" y="601"/>
              </a:cxn>
              <a:cxn ang="0">
                <a:pos x="517" y="618"/>
              </a:cxn>
              <a:cxn ang="0">
                <a:pos x="574" y="635"/>
              </a:cxn>
              <a:cxn ang="0">
                <a:pos x="631" y="648"/>
              </a:cxn>
              <a:cxn ang="0">
                <a:pos x="691" y="661"/>
              </a:cxn>
              <a:cxn ang="0">
                <a:pos x="748" y="668"/>
              </a:cxn>
              <a:cxn ang="0">
                <a:pos x="804" y="675"/>
              </a:cxn>
              <a:cxn ang="0">
                <a:pos x="864" y="678"/>
              </a:cxn>
              <a:cxn ang="0">
                <a:pos x="864" y="224"/>
              </a:cxn>
              <a:cxn ang="0">
                <a:pos x="864" y="224"/>
              </a:cxn>
              <a:cxn ang="0">
                <a:pos x="791" y="217"/>
              </a:cxn>
              <a:cxn ang="0">
                <a:pos x="718" y="204"/>
              </a:cxn>
              <a:cxn ang="0">
                <a:pos x="647" y="184"/>
              </a:cxn>
              <a:cxn ang="0">
                <a:pos x="577" y="157"/>
              </a:cxn>
              <a:cxn ang="0">
                <a:pos x="511" y="127"/>
              </a:cxn>
              <a:cxn ang="0">
                <a:pos x="444" y="90"/>
              </a:cxn>
              <a:cxn ang="0">
                <a:pos x="381" y="47"/>
              </a:cxn>
              <a:cxn ang="0">
                <a:pos x="321" y="0"/>
              </a:cxn>
              <a:cxn ang="0">
                <a:pos x="0" y="321"/>
              </a:cxn>
            </a:cxnLst>
            <a:rect l="T0" t="T1" r="T2" b="T3"/>
            <a:pathLst>
              <a:path w="864" h="678">
                <a:moveTo>
                  <a:pt x="0" y="321"/>
                </a:moveTo>
                <a:lnTo>
                  <a:pt x="0" y="321"/>
                </a:lnTo>
                <a:lnTo>
                  <a:pt x="47" y="361"/>
                </a:lnTo>
                <a:lnTo>
                  <a:pt x="94" y="401"/>
                </a:lnTo>
                <a:lnTo>
                  <a:pt x="144" y="438"/>
                </a:lnTo>
                <a:lnTo>
                  <a:pt x="194" y="471"/>
                </a:lnTo>
                <a:lnTo>
                  <a:pt x="244" y="501"/>
                </a:lnTo>
                <a:lnTo>
                  <a:pt x="297" y="531"/>
                </a:lnTo>
                <a:lnTo>
                  <a:pt x="351" y="554"/>
                </a:lnTo>
                <a:lnTo>
                  <a:pt x="407" y="581"/>
                </a:lnTo>
                <a:lnTo>
                  <a:pt x="461" y="601"/>
                </a:lnTo>
                <a:lnTo>
                  <a:pt x="517" y="618"/>
                </a:lnTo>
                <a:lnTo>
                  <a:pt x="574" y="635"/>
                </a:lnTo>
                <a:lnTo>
                  <a:pt x="631" y="648"/>
                </a:lnTo>
                <a:lnTo>
                  <a:pt x="691" y="661"/>
                </a:lnTo>
                <a:lnTo>
                  <a:pt x="748" y="668"/>
                </a:lnTo>
                <a:lnTo>
                  <a:pt x="804" y="675"/>
                </a:lnTo>
                <a:lnTo>
                  <a:pt x="864" y="678"/>
                </a:lnTo>
                <a:lnTo>
                  <a:pt x="864" y="224"/>
                </a:lnTo>
                <a:lnTo>
                  <a:pt x="791" y="217"/>
                </a:lnTo>
                <a:lnTo>
                  <a:pt x="718" y="204"/>
                </a:lnTo>
                <a:lnTo>
                  <a:pt x="647" y="184"/>
                </a:lnTo>
                <a:lnTo>
                  <a:pt x="577" y="157"/>
                </a:lnTo>
                <a:lnTo>
                  <a:pt x="511" y="127"/>
                </a:lnTo>
                <a:lnTo>
                  <a:pt x="444" y="90"/>
                </a:lnTo>
                <a:lnTo>
                  <a:pt x="381" y="47"/>
                </a:lnTo>
                <a:lnTo>
                  <a:pt x="321" y="0"/>
                </a:lnTo>
                <a:lnTo>
                  <a:pt x="0" y="321"/>
                </a:lnTo>
                <a:close/>
              </a:path>
            </a:pathLst>
          </a:custGeom>
          <a:solidFill>
            <a:srgbClr val="B0A68E"/>
          </a:solidFill>
          <a:ln w="25400" cap="rnd" cmpd="sng">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7" name="Freeform 9"/>
          <p:cNvSpPr>
            <a:spLocks/>
          </p:cNvSpPr>
          <p:nvPr/>
        </p:nvSpPr>
        <p:spPr bwMode="auto">
          <a:xfrm>
            <a:off x="637871" y="4222113"/>
            <a:ext cx="1172335" cy="1503032"/>
          </a:xfrm>
          <a:custGeom>
            <a:avLst/>
            <a:gdLst>
              <a:gd name="T0" fmla="*/ 0 w 681"/>
              <a:gd name="T1" fmla="*/ 0 h 868"/>
              <a:gd name="T2" fmla="*/ 681 w 681"/>
              <a:gd name="T3" fmla="*/ 868 h 868"/>
            </a:gdLst>
            <a:ahLst/>
            <a:cxnLst>
              <a:cxn ang="0">
                <a:pos x="454" y="0"/>
              </a:cxn>
              <a:cxn ang="0">
                <a:pos x="0" y="0"/>
              </a:cxn>
              <a:cxn ang="0">
                <a:pos x="0" y="0"/>
              </a:cxn>
              <a:cxn ang="0">
                <a:pos x="3" y="60"/>
              </a:cxn>
              <a:cxn ang="0">
                <a:pos x="10" y="116"/>
              </a:cxn>
              <a:cxn ang="0">
                <a:pos x="20" y="177"/>
              </a:cxn>
              <a:cxn ang="0">
                <a:pos x="30" y="233"/>
              </a:cxn>
              <a:cxn ang="0">
                <a:pos x="43" y="290"/>
              </a:cxn>
              <a:cxn ang="0">
                <a:pos x="60" y="347"/>
              </a:cxn>
              <a:cxn ang="0">
                <a:pos x="80" y="404"/>
              </a:cxn>
              <a:cxn ang="0">
                <a:pos x="100" y="460"/>
              </a:cxn>
              <a:cxn ang="0">
                <a:pos x="123" y="514"/>
              </a:cxn>
              <a:cxn ang="0">
                <a:pos x="150" y="567"/>
              </a:cxn>
              <a:cxn ang="0">
                <a:pos x="177" y="621"/>
              </a:cxn>
              <a:cxn ang="0">
                <a:pos x="210" y="671"/>
              </a:cxn>
              <a:cxn ang="0">
                <a:pos x="244" y="724"/>
              </a:cxn>
              <a:cxn ang="0">
                <a:pos x="280" y="771"/>
              </a:cxn>
              <a:cxn ang="0">
                <a:pos x="317" y="821"/>
              </a:cxn>
              <a:cxn ang="0">
                <a:pos x="360" y="868"/>
              </a:cxn>
              <a:cxn ang="0">
                <a:pos x="681" y="544"/>
              </a:cxn>
              <a:cxn ang="0">
                <a:pos x="681" y="544"/>
              </a:cxn>
              <a:cxn ang="0">
                <a:pos x="630" y="484"/>
              </a:cxn>
              <a:cxn ang="0">
                <a:pos x="587" y="420"/>
              </a:cxn>
              <a:cxn ang="0">
                <a:pos x="550" y="357"/>
              </a:cxn>
              <a:cxn ang="0">
                <a:pos x="520" y="287"/>
              </a:cxn>
              <a:cxn ang="0">
                <a:pos x="494" y="217"/>
              </a:cxn>
              <a:cxn ang="0">
                <a:pos x="477" y="146"/>
              </a:cxn>
              <a:cxn ang="0">
                <a:pos x="464" y="73"/>
              </a:cxn>
              <a:cxn ang="0">
                <a:pos x="454" y="0"/>
              </a:cxn>
              <a:cxn ang="0">
                <a:pos x="454" y="0"/>
              </a:cxn>
            </a:cxnLst>
            <a:rect l="T0" t="T1" r="T2" b="T3"/>
            <a:pathLst>
              <a:path w="681" h="868">
                <a:moveTo>
                  <a:pt x="454" y="0"/>
                </a:moveTo>
                <a:lnTo>
                  <a:pt x="0" y="0"/>
                </a:lnTo>
                <a:lnTo>
                  <a:pt x="3" y="60"/>
                </a:lnTo>
                <a:lnTo>
                  <a:pt x="10" y="116"/>
                </a:lnTo>
                <a:lnTo>
                  <a:pt x="20" y="177"/>
                </a:lnTo>
                <a:lnTo>
                  <a:pt x="30" y="233"/>
                </a:lnTo>
                <a:lnTo>
                  <a:pt x="43" y="290"/>
                </a:lnTo>
                <a:lnTo>
                  <a:pt x="60" y="347"/>
                </a:lnTo>
                <a:lnTo>
                  <a:pt x="80" y="404"/>
                </a:lnTo>
                <a:lnTo>
                  <a:pt x="100" y="460"/>
                </a:lnTo>
                <a:lnTo>
                  <a:pt x="123" y="514"/>
                </a:lnTo>
                <a:lnTo>
                  <a:pt x="150" y="567"/>
                </a:lnTo>
                <a:lnTo>
                  <a:pt x="177" y="621"/>
                </a:lnTo>
                <a:lnTo>
                  <a:pt x="210" y="671"/>
                </a:lnTo>
                <a:lnTo>
                  <a:pt x="244" y="724"/>
                </a:lnTo>
                <a:lnTo>
                  <a:pt x="280" y="771"/>
                </a:lnTo>
                <a:lnTo>
                  <a:pt x="317" y="821"/>
                </a:lnTo>
                <a:lnTo>
                  <a:pt x="360" y="868"/>
                </a:lnTo>
                <a:lnTo>
                  <a:pt x="681" y="544"/>
                </a:lnTo>
                <a:lnTo>
                  <a:pt x="630" y="484"/>
                </a:lnTo>
                <a:lnTo>
                  <a:pt x="587" y="420"/>
                </a:lnTo>
                <a:lnTo>
                  <a:pt x="550" y="357"/>
                </a:lnTo>
                <a:lnTo>
                  <a:pt x="520" y="287"/>
                </a:lnTo>
                <a:lnTo>
                  <a:pt x="494" y="217"/>
                </a:lnTo>
                <a:lnTo>
                  <a:pt x="477" y="146"/>
                </a:lnTo>
                <a:lnTo>
                  <a:pt x="464" y="73"/>
                </a:lnTo>
                <a:lnTo>
                  <a:pt x="454" y="0"/>
                </a:lnTo>
                <a:close/>
              </a:path>
            </a:pathLst>
          </a:custGeom>
          <a:solidFill>
            <a:srgbClr val="D6CFBF"/>
          </a:solidFill>
          <a:ln w="25400" cap="rnd" cmpd="sng">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8" name="Freeform 10"/>
          <p:cNvSpPr>
            <a:spLocks/>
          </p:cNvSpPr>
          <p:nvPr/>
        </p:nvSpPr>
        <p:spPr bwMode="auto">
          <a:xfrm>
            <a:off x="637871" y="2526873"/>
            <a:ext cx="1172335" cy="1497837"/>
          </a:xfrm>
          <a:custGeom>
            <a:avLst/>
            <a:gdLst>
              <a:gd name="T0" fmla="*/ 0 w 681"/>
              <a:gd name="T1" fmla="*/ 0 h 865"/>
              <a:gd name="T2" fmla="*/ 681 w 681"/>
              <a:gd name="T3" fmla="*/ 865 h 865"/>
            </a:gdLst>
            <a:ahLst/>
            <a:cxnLst>
              <a:cxn ang="0">
                <a:pos x="454" y="865"/>
              </a:cxn>
              <a:cxn ang="0">
                <a:pos x="454" y="865"/>
              </a:cxn>
              <a:cxn ang="0">
                <a:pos x="464" y="795"/>
              </a:cxn>
              <a:cxn ang="0">
                <a:pos x="477" y="722"/>
              </a:cxn>
              <a:cxn ang="0">
                <a:pos x="494" y="651"/>
              </a:cxn>
              <a:cxn ang="0">
                <a:pos x="520" y="581"/>
              </a:cxn>
              <a:cxn ang="0">
                <a:pos x="550" y="511"/>
              </a:cxn>
              <a:cxn ang="0">
                <a:pos x="587" y="444"/>
              </a:cxn>
              <a:cxn ang="0">
                <a:pos x="630" y="384"/>
              </a:cxn>
              <a:cxn ang="0">
                <a:pos x="681" y="321"/>
              </a:cxn>
              <a:cxn ang="0">
                <a:pos x="360" y="0"/>
              </a:cxn>
              <a:cxn ang="0">
                <a:pos x="360" y="0"/>
              </a:cxn>
              <a:cxn ang="0">
                <a:pos x="317" y="47"/>
              </a:cxn>
              <a:cxn ang="0">
                <a:pos x="280" y="97"/>
              </a:cxn>
              <a:cxn ang="0">
                <a:pos x="244" y="144"/>
              </a:cxn>
              <a:cxn ang="0">
                <a:pos x="210" y="197"/>
              </a:cxn>
              <a:cxn ang="0">
                <a:pos x="177" y="247"/>
              </a:cxn>
              <a:cxn ang="0">
                <a:pos x="150" y="301"/>
              </a:cxn>
              <a:cxn ang="0">
                <a:pos x="123" y="354"/>
              </a:cxn>
              <a:cxn ang="0">
                <a:pos x="100" y="408"/>
              </a:cxn>
              <a:cxn ang="0">
                <a:pos x="80" y="464"/>
              </a:cxn>
              <a:cxn ang="0">
                <a:pos x="60" y="521"/>
              </a:cxn>
              <a:cxn ang="0">
                <a:pos x="43" y="578"/>
              </a:cxn>
              <a:cxn ang="0">
                <a:pos x="30" y="635"/>
              </a:cxn>
              <a:cxn ang="0">
                <a:pos x="20" y="691"/>
              </a:cxn>
              <a:cxn ang="0">
                <a:pos x="10" y="752"/>
              </a:cxn>
              <a:cxn ang="0">
                <a:pos x="3" y="808"/>
              </a:cxn>
              <a:cxn ang="0">
                <a:pos x="0" y="865"/>
              </a:cxn>
              <a:cxn ang="0">
                <a:pos x="454" y="865"/>
              </a:cxn>
            </a:cxnLst>
            <a:rect l="T0" t="T1" r="T2" b="T3"/>
            <a:pathLst>
              <a:path w="681" h="865">
                <a:moveTo>
                  <a:pt x="454" y="865"/>
                </a:moveTo>
                <a:lnTo>
                  <a:pt x="454" y="865"/>
                </a:lnTo>
                <a:lnTo>
                  <a:pt x="464" y="795"/>
                </a:lnTo>
                <a:lnTo>
                  <a:pt x="477" y="722"/>
                </a:lnTo>
                <a:lnTo>
                  <a:pt x="494" y="651"/>
                </a:lnTo>
                <a:lnTo>
                  <a:pt x="520" y="581"/>
                </a:lnTo>
                <a:lnTo>
                  <a:pt x="550" y="511"/>
                </a:lnTo>
                <a:lnTo>
                  <a:pt x="587" y="444"/>
                </a:lnTo>
                <a:lnTo>
                  <a:pt x="630" y="384"/>
                </a:lnTo>
                <a:lnTo>
                  <a:pt x="681" y="321"/>
                </a:lnTo>
                <a:lnTo>
                  <a:pt x="360" y="0"/>
                </a:lnTo>
                <a:lnTo>
                  <a:pt x="317" y="47"/>
                </a:lnTo>
                <a:lnTo>
                  <a:pt x="280" y="97"/>
                </a:lnTo>
                <a:lnTo>
                  <a:pt x="244" y="144"/>
                </a:lnTo>
                <a:lnTo>
                  <a:pt x="210" y="197"/>
                </a:lnTo>
                <a:lnTo>
                  <a:pt x="177" y="247"/>
                </a:lnTo>
                <a:lnTo>
                  <a:pt x="150" y="301"/>
                </a:lnTo>
                <a:lnTo>
                  <a:pt x="123" y="354"/>
                </a:lnTo>
                <a:lnTo>
                  <a:pt x="100" y="408"/>
                </a:lnTo>
                <a:lnTo>
                  <a:pt x="80" y="464"/>
                </a:lnTo>
                <a:lnTo>
                  <a:pt x="60" y="521"/>
                </a:lnTo>
                <a:lnTo>
                  <a:pt x="43" y="578"/>
                </a:lnTo>
                <a:lnTo>
                  <a:pt x="30" y="635"/>
                </a:lnTo>
                <a:lnTo>
                  <a:pt x="20" y="691"/>
                </a:lnTo>
                <a:lnTo>
                  <a:pt x="10" y="752"/>
                </a:lnTo>
                <a:lnTo>
                  <a:pt x="3" y="808"/>
                </a:lnTo>
                <a:lnTo>
                  <a:pt x="0" y="865"/>
                </a:lnTo>
                <a:lnTo>
                  <a:pt x="454" y="865"/>
                </a:lnTo>
                <a:close/>
              </a:path>
            </a:pathLst>
          </a:custGeom>
          <a:solidFill>
            <a:srgbClr val="B0A68E"/>
          </a:solidFill>
          <a:ln w="25400" cap="rnd" cmpd="sng">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9" name="Freeform 11"/>
          <p:cNvSpPr>
            <a:spLocks/>
          </p:cNvSpPr>
          <p:nvPr/>
        </p:nvSpPr>
        <p:spPr bwMode="auto">
          <a:xfrm>
            <a:off x="1395327" y="1770162"/>
            <a:ext cx="1487368" cy="1174027"/>
          </a:xfrm>
          <a:custGeom>
            <a:avLst/>
            <a:gdLst>
              <a:gd name="T0" fmla="*/ 0 w 864"/>
              <a:gd name="T1" fmla="*/ 0 h 678"/>
              <a:gd name="T2" fmla="*/ 864 w 864"/>
              <a:gd name="T3" fmla="*/ 678 h 678"/>
            </a:gdLst>
            <a:ahLst/>
            <a:cxnLst>
              <a:cxn ang="0">
                <a:pos x="321" y="678"/>
              </a:cxn>
              <a:cxn ang="0">
                <a:pos x="321" y="678"/>
              </a:cxn>
              <a:cxn ang="0">
                <a:pos x="381" y="631"/>
              </a:cxn>
              <a:cxn ang="0">
                <a:pos x="444" y="588"/>
              </a:cxn>
              <a:cxn ang="0">
                <a:pos x="511" y="551"/>
              </a:cxn>
              <a:cxn ang="0">
                <a:pos x="577" y="521"/>
              </a:cxn>
              <a:cxn ang="0">
                <a:pos x="647" y="494"/>
              </a:cxn>
              <a:cxn ang="0">
                <a:pos x="718" y="474"/>
              </a:cxn>
              <a:cxn ang="0">
                <a:pos x="791" y="461"/>
              </a:cxn>
              <a:cxn ang="0">
                <a:pos x="864" y="454"/>
              </a:cxn>
              <a:cxn ang="0">
                <a:pos x="864" y="0"/>
              </a:cxn>
              <a:cxn ang="0">
                <a:pos x="864" y="0"/>
              </a:cxn>
              <a:cxn ang="0">
                <a:pos x="804" y="3"/>
              </a:cxn>
              <a:cxn ang="0">
                <a:pos x="748" y="10"/>
              </a:cxn>
              <a:cxn ang="0">
                <a:pos x="691" y="17"/>
              </a:cxn>
              <a:cxn ang="0">
                <a:pos x="631" y="30"/>
              </a:cxn>
              <a:cxn ang="0">
                <a:pos x="574" y="43"/>
              </a:cxn>
              <a:cxn ang="0">
                <a:pos x="517" y="60"/>
              </a:cxn>
              <a:cxn ang="0">
                <a:pos x="461" y="77"/>
              </a:cxn>
              <a:cxn ang="0">
                <a:pos x="407" y="97"/>
              </a:cxn>
              <a:cxn ang="0">
                <a:pos x="351" y="124"/>
              </a:cxn>
              <a:cxn ang="0">
                <a:pos x="297" y="147"/>
              </a:cxn>
              <a:cxn ang="0">
                <a:pos x="244" y="177"/>
              </a:cxn>
              <a:cxn ang="0">
                <a:pos x="194" y="207"/>
              </a:cxn>
              <a:cxn ang="0">
                <a:pos x="144" y="240"/>
              </a:cxn>
              <a:cxn ang="0">
                <a:pos x="94" y="277"/>
              </a:cxn>
              <a:cxn ang="0">
                <a:pos x="47" y="317"/>
              </a:cxn>
              <a:cxn ang="0">
                <a:pos x="0" y="357"/>
              </a:cxn>
              <a:cxn ang="0">
                <a:pos x="321" y="678"/>
              </a:cxn>
            </a:cxnLst>
            <a:rect l="T0" t="T1" r="T2" b="T3"/>
            <a:pathLst>
              <a:path w="864" h="678">
                <a:moveTo>
                  <a:pt x="321" y="678"/>
                </a:moveTo>
                <a:lnTo>
                  <a:pt x="321" y="678"/>
                </a:lnTo>
                <a:lnTo>
                  <a:pt x="381" y="631"/>
                </a:lnTo>
                <a:lnTo>
                  <a:pt x="444" y="588"/>
                </a:lnTo>
                <a:lnTo>
                  <a:pt x="511" y="551"/>
                </a:lnTo>
                <a:lnTo>
                  <a:pt x="577" y="521"/>
                </a:lnTo>
                <a:lnTo>
                  <a:pt x="647" y="494"/>
                </a:lnTo>
                <a:lnTo>
                  <a:pt x="718" y="474"/>
                </a:lnTo>
                <a:lnTo>
                  <a:pt x="791" y="461"/>
                </a:lnTo>
                <a:lnTo>
                  <a:pt x="864" y="454"/>
                </a:lnTo>
                <a:lnTo>
                  <a:pt x="864" y="0"/>
                </a:lnTo>
                <a:lnTo>
                  <a:pt x="804" y="3"/>
                </a:lnTo>
                <a:lnTo>
                  <a:pt x="748" y="10"/>
                </a:lnTo>
                <a:lnTo>
                  <a:pt x="691" y="17"/>
                </a:lnTo>
                <a:lnTo>
                  <a:pt x="631" y="30"/>
                </a:lnTo>
                <a:lnTo>
                  <a:pt x="574" y="43"/>
                </a:lnTo>
                <a:lnTo>
                  <a:pt x="517" y="60"/>
                </a:lnTo>
                <a:lnTo>
                  <a:pt x="461" y="77"/>
                </a:lnTo>
                <a:lnTo>
                  <a:pt x="407" y="97"/>
                </a:lnTo>
                <a:lnTo>
                  <a:pt x="351" y="124"/>
                </a:lnTo>
                <a:lnTo>
                  <a:pt x="297" y="147"/>
                </a:lnTo>
                <a:lnTo>
                  <a:pt x="244" y="177"/>
                </a:lnTo>
                <a:lnTo>
                  <a:pt x="194" y="207"/>
                </a:lnTo>
                <a:lnTo>
                  <a:pt x="144" y="240"/>
                </a:lnTo>
                <a:lnTo>
                  <a:pt x="94" y="277"/>
                </a:lnTo>
                <a:lnTo>
                  <a:pt x="47" y="317"/>
                </a:lnTo>
                <a:lnTo>
                  <a:pt x="0" y="357"/>
                </a:lnTo>
                <a:lnTo>
                  <a:pt x="321" y="678"/>
                </a:lnTo>
                <a:close/>
              </a:path>
            </a:pathLst>
          </a:custGeom>
          <a:solidFill>
            <a:srgbClr val="D6CFBF"/>
          </a:solidFill>
          <a:ln w="22225" cap="rnd" cmpd="sng">
            <a:noFill/>
            <a:prstDash val="sysDot"/>
            <a:round/>
            <a:headEnd/>
            <a:tailEnd/>
          </a:ln>
        </p:spPr>
        <p:txBody>
          <a:bodyPr wrap="none" anchor="ct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10" name="Text Box 22"/>
          <p:cNvSpPr>
            <a:spLocks noChangeArrowheads="1"/>
          </p:cNvSpPr>
          <p:nvPr/>
        </p:nvSpPr>
        <p:spPr bwMode="auto">
          <a:xfrm>
            <a:off x="3402259" y="2123409"/>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Freeform 25"/>
          <p:cNvSpPr>
            <a:spLocks/>
          </p:cNvSpPr>
          <p:nvPr/>
        </p:nvSpPr>
        <p:spPr bwMode="auto">
          <a:xfrm>
            <a:off x="5323767" y="3310664"/>
            <a:ext cx="3279439" cy="235499"/>
          </a:xfrm>
          <a:custGeom>
            <a:avLst/>
            <a:gdLst>
              <a:gd name="T0" fmla="*/ 0 w 1905"/>
              <a:gd name="T1" fmla="*/ 0 h 136"/>
              <a:gd name="T2" fmla="*/ 1905 w 1905"/>
              <a:gd name="T3" fmla="*/ 136 h 136"/>
            </a:gdLst>
            <a:ahLst/>
            <a:cxnLst>
              <a:cxn ang="0">
                <a:pos x="0" y="136"/>
              </a:cxn>
              <a:cxn ang="0">
                <a:pos x="317" y="0"/>
              </a:cxn>
              <a:cxn ang="0">
                <a:pos x="1905" y="0"/>
              </a:cxn>
            </a:cxnLst>
            <a:rect l="T0" t="T1" r="T2" b="T3"/>
            <a:pathLst>
              <a:path w="1905" h="136">
                <a:moveTo>
                  <a:pt x="0" y="136"/>
                </a:moveTo>
                <a:lnTo>
                  <a:pt x="317" y="0"/>
                </a:lnTo>
                <a:lnTo>
                  <a:pt x="1905" y="0"/>
                </a:lnTo>
              </a:path>
            </a:pathLst>
          </a:custGeom>
          <a:noFill/>
          <a:ln w="25400" cap="rnd" cmpd="sng">
            <a:solidFill>
              <a:schemeClr val="tx1"/>
            </a:solidFill>
            <a:prstDash val="sysDot"/>
            <a:round/>
            <a:headEnd/>
            <a:tailEnd/>
          </a:ln>
        </p:spPr>
        <p:txBody>
          <a:bodyPr wrap="none" anchor="ctr"/>
          <a:lstStyle/>
          <a:p>
            <a:endParaRPr lang="zh-CN" altLang="en-US" sz="240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12" name="矩形 47"/>
          <p:cNvSpPr>
            <a:spLocks noChangeArrowheads="1"/>
          </p:cNvSpPr>
          <p:nvPr/>
        </p:nvSpPr>
        <p:spPr bwMode="auto">
          <a:xfrm>
            <a:off x="5731399" y="3901034"/>
            <a:ext cx="2762268" cy="738664"/>
          </a:xfrm>
          <a:prstGeom prst="rect">
            <a:avLst/>
          </a:prstGeom>
          <a:noFill/>
          <a:ln w="9525">
            <a:noFill/>
            <a:miter lim="800000"/>
            <a:headEnd/>
            <a:tailEnd/>
          </a:ln>
        </p:spPr>
        <p:txBody>
          <a:bodyPr wrap="square">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in.</a:t>
            </a:r>
          </a:p>
        </p:txBody>
      </p:sp>
      <p:sp>
        <p:nvSpPr>
          <p:cNvPr id="13" name="文本框 48"/>
          <p:cNvSpPr>
            <a:spLocks noChangeArrowheads="1"/>
          </p:cNvSpPr>
          <p:nvPr/>
        </p:nvSpPr>
        <p:spPr bwMode="auto">
          <a:xfrm>
            <a:off x="5722159" y="3467171"/>
            <a:ext cx="3086756" cy="400110"/>
          </a:xfrm>
          <a:prstGeom prst="rect">
            <a:avLst/>
          </a:prstGeom>
          <a:noFill/>
          <a:ln w="9525">
            <a:noFill/>
            <a:miter lim="800000"/>
            <a:headEnd/>
            <a:tailEnd/>
          </a:ln>
        </p:spPr>
        <p:txBody>
          <a:bodyPr wrap="square">
            <a:spAutoFit/>
          </a:bodyPr>
          <a:lstStyle/>
          <a:p>
            <a:r>
              <a:rPr lang="en-US" altLang="zh-CN" sz="20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20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Text Box 22"/>
          <p:cNvSpPr>
            <a:spLocks noChangeArrowheads="1"/>
          </p:cNvSpPr>
          <p:nvPr/>
        </p:nvSpPr>
        <p:spPr bwMode="auto">
          <a:xfrm>
            <a:off x="4500368" y="3198922"/>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Text Box 22"/>
          <p:cNvSpPr>
            <a:spLocks noChangeArrowheads="1"/>
          </p:cNvSpPr>
          <p:nvPr/>
        </p:nvSpPr>
        <p:spPr bwMode="auto">
          <a:xfrm>
            <a:off x="4500368" y="4693566"/>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Text Box 22"/>
          <p:cNvSpPr>
            <a:spLocks noChangeArrowheads="1"/>
          </p:cNvSpPr>
          <p:nvPr/>
        </p:nvSpPr>
        <p:spPr bwMode="auto">
          <a:xfrm>
            <a:off x="3452612" y="5741324"/>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Text Box 22"/>
          <p:cNvSpPr>
            <a:spLocks noChangeArrowheads="1"/>
          </p:cNvSpPr>
          <p:nvPr/>
        </p:nvSpPr>
        <p:spPr bwMode="auto">
          <a:xfrm>
            <a:off x="1928601" y="2151165"/>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Text Box 22"/>
          <p:cNvSpPr>
            <a:spLocks noChangeArrowheads="1"/>
          </p:cNvSpPr>
          <p:nvPr/>
        </p:nvSpPr>
        <p:spPr bwMode="auto">
          <a:xfrm>
            <a:off x="855836" y="3198922"/>
            <a:ext cx="627031" cy="369332"/>
          </a:xfrm>
          <a:prstGeom prst="rect">
            <a:avLst/>
          </a:prstGeom>
          <a:noFill/>
          <a:ln w="9525">
            <a:noFill/>
            <a:miter lim="800000"/>
            <a:headEnd/>
            <a:tailEnd/>
          </a:ln>
        </p:spPr>
        <p:txBody>
          <a:bodyPr wrap="none">
            <a:spAutoFit/>
          </a:bodyPr>
          <a:lstStyle/>
          <a:p>
            <a:pPr algn="ctr"/>
            <a:r>
              <a:rPr lang="en-US" altLang="zh-CN"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Text Box 22"/>
          <p:cNvSpPr>
            <a:spLocks noChangeArrowheads="1"/>
          </p:cNvSpPr>
          <p:nvPr/>
        </p:nvSpPr>
        <p:spPr bwMode="auto">
          <a:xfrm>
            <a:off x="880844" y="4627682"/>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Text Box 22"/>
          <p:cNvSpPr>
            <a:spLocks noChangeArrowheads="1"/>
          </p:cNvSpPr>
          <p:nvPr/>
        </p:nvSpPr>
        <p:spPr bwMode="auto">
          <a:xfrm>
            <a:off x="1833351" y="5741324"/>
            <a:ext cx="577017" cy="338554"/>
          </a:xfrm>
          <a:prstGeom prst="rect">
            <a:avLst/>
          </a:prstGeom>
          <a:noFill/>
          <a:ln w="9525">
            <a:noFill/>
            <a:miter lim="800000"/>
            <a:headEnd/>
            <a:tailEnd/>
          </a:ln>
        </p:spPr>
        <p:txBody>
          <a:bodyPr wrap="none">
            <a:spAutoFit/>
          </a:bodyPr>
          <a:lstStyle/>
          <a:p>
            <a:pPr algn="ctr"/>
            <a:r>
              <a:rPr lang="en-US" altLang="zh-CN"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12" name="组合 111"/>
          <p:cNvGrpSpPr/>
          <p:nvPr/>
        </p:nvGrpSpPr>
        <p:grpSpPr>
          <a:xfrm>
            <a:off x="0" y="0"/>
            <a:ext cx="12192000" cy="1017640"/>
            <a:chOff x="0" y="0"/>
            <a:chExt cx="12192000" cy="1017640"/>
          </a:xfrm>
        </p:grpSpPr>
        <p:sp>
          <p:nvSpPr>
            <p:cNvPr id="113" name="矩形 112"/>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14" name="图片 113"/>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17" name="图片 116"/>
          <p:cNvPicPr>
            <a:picLocks noChangeAspect="1"/>
          </p:cNvPicPr>
          <p:nvPr/>
        </p:nvPicPr>
        <p:blipFill>
          <a:blip r:embed="rId3"/>
          <a:stretch>
            <a:fillRect/>
          </a:stretch>
        </p:blipFill>
        <p:spPr>
          <a:xfrm>
            <a:off x="1510557" y="3076741"/>
            <a:ext cx="2955222" cy="1850466"/>
          </a:xfrm>
          <a:prstGeom prst="rect">
            <a:avLst/>
          </a:prstGeom>
        </p:spPr>
      </p:pic>
      <p:pic>
        <p:nvPicPr>
          <p:cNvPr id="118" name="图片 117"/>
          <p:cNvPicPr>
            <a:picLocks noChangeAspect="1"/>
          </p:cNvPicPr>
          <p:nvPr/>
        </p:nvPicPr>
        <p:blipFill>
          <a:blip r:embed="rId4"/>
          <a:stretch>
            <a:fillRect/>
          </a:stretch>
        </p:blipFill>
        <p:spPr>
          <a:xfrm flipH="1">
            <a:off x="8046719" y="1845768"/>
            <a:ext cx="3823055" cy="4480142"/>
          </a:xfrm>
          <a:prstGeom prst="rect">
            <a:avLst/>
          </a:prstGeom>
        </p:spPr>
      </p:pic>
      <p:sp>
        <p:nvSpPr>
          <p:cNvPr id="27" name="文本框 26"/>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589107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38"/>
          <p:cNvSpPr>
            <a:spLocks noChangeArrowheads="1"/>
          </p:cNvSpPr>
          <p:nvPr/>
        </p:nvSpPr>
        <p:spPr bwMode="auto">
          <a:xfrm>
            <a:off x="5757332" y="2023978"/>
            <a:ext cx="304800" cy="1178983"/>
          </a:xfrm>
          <a:custGeom>
            <a:avLst/>
            <a:gdLst>
              <a:gd name="T0" fmla="*/ 324583568 w 161"/>
              <a:gd name="T1" fmla="*/ 893779336 h 619"/>
              <a:gd name="T2" fmla="*/ 324583568 w 161"/>
              <a:gd name="T3" fmla="*/ 104069984 h 619"/>
              <a:gd name="T4" fmla="*/ 221764723 w 161"/>
              <a:gd name="T5" fmla="*/ 0 h 619"/>
              <a:gd name="T6" fmla="*/ 102818890 w 161"/>
              <a:gd name="T7" fmla="*/ 0 h 619"/>
              <a:gd name="T8" fmla="*/ 0 w 161"/>
              <a:gd name="T9" fmla="*/ 104069984 h 619"/>
              <a:gd name="T10" fmla="*/ 0 w 161"/>
              <a:gd name="T11" fmla="*/ 1263127414 h 619"/>
              <a:gd name="T12" fmla="*/ 324583568 w 161"/>
              <a:gd name="T13" fmla="*/ 893779336 h 619"/>
              <a:gd name="T14" fmla="*/ 0 60000 65536"/>
              <a:gd name="T15" fmla="*/ 0 60000 65536"/>
              <a:gd name="T16" fmla="*/ 0 60000 65536"/>
              <a:gd name="T17" fmla="*/ 0 60000 65536"/>
              <a:gd name="T18" fmla="*/ 0 60000 65536"/>
              <a:gd name="T19" fmla="*/ 0 60000 65536"/>
              <a:gd name="T20" fmla="*/ 0 60000 65536"/>
              <a:gd name="T21" fmla="*/ 0 w 161"/>
              <a:gd name="T22" fmla="*/ 0 h 619"/>
              <a:gd name="T23" fmla="*/ 161 w 161"/>
              <a:gd name="T24" fmla="*/ 619 h 6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1" h="619">
                <a:moveTo>
                  <a:pt x="161" y="438"/>
                </a:moveTo>
                <a:cubicBezTo>
                  <a:pt x="161" y="51"/>
                  <a:pt x="161" y="51"/>
                  <a:pt x="161" y="51"/>
                </a:cubicBezTo>
                <a:cubicBezTo>
                  <a:pt x="161" y="23"/>
                  <a:pt x="138" y="0"/>
                  <a:pt x="110" y="0"/>
                </a:cubicBezTo>
                <a:cubicBezTo>
                  <a:pt x="51" y="0"/>
                  <a:pt x="51" y="0"/>
                  <a:pt x="51" y="0"/>
                </a:cubicBezTo>
                <a:cubicBezTo>
                  <a:pt x="23" y="0"/>
                  <a:pt x="0" y="23"/>
                  <a:pt x="0" y="51"/>
                </a:cubicBezTo>
                <a:cubicBezTo>
                  <a:pt x="0" y="619"/>
                  <a:pt x="0" y="619"/>
                  <a:pt x="0" y="619"/>
                </a:cubicBezTo>
                <a:cubicBezTo>
                  <a:pt x="9" y="561"/>
                  <a:pt x="53" y="461"/>
                  <a:pt x="161" y="438"/>
                </a:cubicBezTo>
                <a:close/>
              </a:path>
            </a:pathLst>
          </a:custGeom>
          <a:solidFill>
            <a:srgbClr val="B0A68E"/>
          </a:solidFill>
          <a:ln w="9525">
            <a:noFill/>
            <a:bevel/>
            <a:headEnd/>
            <a:tailEnd/>
          </a:ln>
        </p:spPr>
        <p:txBody>
          <a:bodyPr/>
          <a:lstStyle/>
          <a:p>
            <a:endParaRPr lang="zh-CN" altLang="zh-CN" sz="2133">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Freeform 141"/>
          <p:cNvSpPr>
            <a:spLocks noChangeArrowheads="1"/>
          </p:cNvSpPr>
          <p:nvPr/>
        </p:nvSpPr>
        <p:spPr bwMode="auto">
          <a:xfrm>
            <a:off x="5867399" y="4739660"/>
            <a:ext cx="2117" cy="27517"/>
          </a:xfrm>
          <a:custGeom>
            <a:avLst/>
            <a:gdLst>
              <a:gd name="T0" fmla="*/ 2521744 w 1"/>
              <a:gd name="T1" fmla="*/ 3786385 h 15"/>
              <a:gd name="T2" fmla="*/ 0 w 1"/>
              <a:gd name="T3" fmla="*/ 0 h 15"/>
              <a:gd name="T4" fmla="*/ 0 w 1"/>
              <a:gd name="T5" fmla="*/ 28393764 h 15"/>
              <a:gd name="T6" fmla="*/ 2521744 w 1"/>
              <a:gd name="T7" fmla="*/ 3786385 h 15"/>
              <a:gd name="T8" fmla="*/ 0 60000 65536"/>
              <a:gd name="T9" fmla="*/ 0 60000 65536"/>
              <a:gd name="T10" fmla="*/ 0 60000 65536"/>
              <a:gd name="T11" fmla="*/ 0 60000 65536"/>
              <a:gd name="T12" fmla="*/ 0 w 1"/>
              <a:gd name="T13" fmla="*/ 0 h 15"/>
              <a:gd name="T14" fmla="*/ 1 w 1"/>
              <a:gd name="T15" fmla="*/ 15 h 15"/>
            </a:gdLst>
            <a:ahLst/>
            <a:cxnLst>
              <a:cxn ang="T8">
                <a:pos x="T0" y="T1"/>
              </a:cxn>
              <a:cxn ang="T9">
                <a:pos x="T2" y="T3"/>
              </a:cxn>
              <a:cxn ang="T10">
                <a:pos x="T4" y="T5"/>
              </a:cxn>
              <a:cxn ang="T11">
                <a:pos x="T6" y="T7"/>
              </a:cxn>
            </a:cxnLst>
            <a:rect l="T12" t="T13" r="T14" b="T15"/>
            <a:pathLst>
              <a:path w="1" h="15">
                <a:moveTo>
                  <a:pt x="1" y="2"/>
                </a:moveTo>
                <a:cubicBezTo>
                  <a:pt x="0" y="1"/>
                  <a:pt x="0" y="0"/>
                  <a:pt x="0" y="0"/>
                </a:cubicBezTo>
                <a:cubicBezTo>
                  <a:pt x="0" y="15"/>
                  <a:pt x="0" y="15"/>
                  <a:pt x="0" y="15"/>
                </a:cubicBezTo>
                <a:cubicBezTo>
                  <a:pt x="1" y="11"/>
                  <a:pt x="1" y="6"/>
                  <a:pt x="1" y="2"/>
                </a:cubicBezTo>
                <a:close/>
              </a:path>
            </a:pathLst>
          </a:custGeom>
          <a:solidFill>
            <a:srgbClr val="FFDE00"/>
          </a:solidFill>
          <a:ln w="9525">
            <a:noFill/>
            <a:bevel/>
            <a:headEnd/>
            <a:tailEnd/>
          </a:ln>
        </p:spPr>
        <p:txBody>
          <a:bodyPr/>
          <a:lstStyle/>
          <a:p>
            <a:endParaRPr lang="zh-CN" altLang="zh-CN" sz="2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4" name="Freeform 142"/>
          <p:cNvSpPr>
            <a:spLocks noChangeArrowheads="1"/>
          </p:cNvSpPr>
          <p:nvPr/>
        </p:nvSpPr>
        <p:spPr bwMode="auto">
          <a:xfrm>
            <a:off x="4097867" y="4290927"/>
            <a:ext cx="1998133" cy="1667933"/>
          </a:xfrm>
          <a:custGeom>
            <a:avLst/>
            <a:gdLst>
              <a:gd name="T0" fmla="*/ 1810899548 w 1050"/>
              <a:gd name="T1" fmla="*/ 12235321 h 876"/>
              <a:gd name="T2" fmla="*/ 1696827596 w 1050"/>
              <a:gd name="T3" fmla="*/ 2039220 h 876"/>
              <a:gd name="T4" fmla="*/ 93702464 w 1050"/>
              <a:gd name="T5" fmla="*/ 2039220 h 876"/>
              <a:gd name="T6" fmla="*/ 0 w 1050"/>
              <a:gd name="T7" fmla="*/ 95844780 h 876"/>
              <a:gd name="T8" fmla="*/ 93702464 w 1050"/>
              <a:gd name="T9" fmla="*/ 189650340 h 876"/>
              <a:gd name="T10" fmla="*/ 1702939027 w 1050"/>
              <a:gd name="T11" fmla="*/ 189650340 h 876"/>
              <a:gd name="T12" fmla="*/ 1810899548 w 1050"/>
              <a:gd name="T13" fmla="*/ 208004741 h 876"/>
              <a:gd name="T14" fmla="*/ 1810899548 w 1050"/>
              <a:gd name="T15" fmla="*/ 1786388233 h 876"/>
              <a:gd name="T16" fmla="*/ 2138858729 w 1050"/>
              <a:gd name="T17" fmla="*/ 1417283471 h 876"/>
              <a:gd name="T18" fmla="*/ 2138858729 w 1050"/>
              <a:gd name="T19" fmla="*/ 411929616 h 876"/>
              <a:gd name="T20" fmla="*/ 2138858729 w 1050"/>
              <a:gd name="T21" fmla="*/ 379302107 h 876"/>
              <a:gd name="T22" fmla="*/ 1810899548 w 1050"/>
              <a:gd name="T23" fmla="*/ 12235321 h 8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0"/>
              <a:gd name="T37" fmla="*/ 0 h 876"/>
              <a:gd name="T38" fmla="*/ 1050 w 1050"/>
              <a:gd name="T39" fmla="*/ 876 h 87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0" h="876">
                <a:moveTo>
                  <a:pt x="889" y="6"/>
                </a:moveTo>
                <a:cubicBezTo>
                  <a:pt x="872" y="2"/>
                  <a:pt x="853" y="0"/>
                  <a:pt x="833" y="1"/>
                </a:cubicBezTo>
                <a:cubicBezTo>
                  <a:pt x="687" y="6"/>
                  <a:pt x="53" y="1"/>
                  <a:pt x="46" y="1"/>
                </a:cubicBezTo>
                <a:cubicBezTo>
                  <a:pt x="21" y="1"/>
                  <a:pt x="0" y="21"/>
                  <a:pt x="0" y="47"/>
                </a:cubicBezTo>
                <a:cubicBezTo>
                  <a:pt x="0" y="72"/>
                  <a:pt x="20" y="93"/>
                  <a:pt x="46" y="93"/>
                </a:cubicBezTo>
                <a:cubicBezTo>
                  <a:pt x="72" y="93"/>
                  <a:pt x="688" y="98"/>
                  <a:pt x="836" y="93"/>
                </a:cubicBezTo>
                <a:cubicBezTo>
                  <a:pt x="857" y="92"/>
                  <a:pt x="875" y="96"/>
                  <a:pt x="889" y="102"/>
                </a:cubicBezTo>
                <a:cubicBezTo>
                  <a:pt x="889" y="876"/>
                  <a:pt x="889" y="876"/>
                  <a:pt x="889" y="876"/>
                </a:cubicBezTo>
                <a:cubicBezTo>
                  <a:pt x="898" y="817"/>
                  <a:pt x="942" y="718"/>
                  <a:pt x="1050" y="695"/>
                </a:cubicBezTo>
                <a:cubicBezTo>
                  <a:pt x="1050" y="202"/>
                  <a:pt x="1050" y="202"/>
                  <a:pt x="1050" y="202"/>
                </a:cubicBezTo>
                <a:cubicBezTo>
                  <a:pt x="1050" y="186"/>
                  <a:pt x="1050" y="186"/>
                  <a:pt x="1050" y="186"/>
                </a:cubicBezTo>
                <a:cubicBezTo>
                  <a:pt x="1041" y="128"/>
                  <a:pt x="997" y="29"/>
                  <a:pt x="889" y="6"/>
                </a:cubicBezTo>
                <a:close/>
              </a:path>
            </a:pathLst>
          </a:custGeom>
          <a:solidFill>
            <a:srgbClr val="B0A68E"/>
          </a:solidFill>
          <a:ln w="9525">
            <a:noFill/>
            <a:bevel/>
            <a:headEnd/>
            <a:tailEnd/>
          </a:ln>
        </p:spPr>
        <p:txBody>
          <a:bodyPr/>
          <a:lstStyle/>
          <a:p>
            <a:endParaRPr lang="zh-CN" altLang="zh-CN" sz="2133">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Freeform 143"/>
          <p:cNvSpPr>
            <a:spLocks noChangeArrowheads="1"/>
          </p:cNvSpPr>
          <p:nvPr/>
        </p:nvSpPr>
        <p:spPr bwMode="auto">
          <a:xfrm>
            <a:off x="5757332" y="2847360"/>
            <a:ext cx="2000251" cy="1830917"/>
          </a:xfrm>
          <a:custGeom>
            <a:avLst/>
            <a:gdLst>
              <a:gd name="T0" fmla="*/ 2045593886 w 1051"/>
              <a:gd name="T1" fmla="*/ 2033402 h 963"/>
              <a:gd name="T2" fmla="*/ 444162674 w 1051"/>
              <a:gd name="T3" fmla="*/ 2033402 h 963"/>
              <a:gd name="T4" fmla="*/ 328028675 w 1051"/>
              <a:gd name="T5" fmla="*/ 12200414 h 963"/>
              <a:gd name="T6" fmla="*/ 0 w 1051"/>
              <a:gd name="T7" fmla="*/ 380231989 h 963"/>
              <a:gd name="T8" fmla="*/ 0 w 1051"/>
              <a:gd name="T9" fmla="*/ 408698183 h 963"/>
              <a:gd name="T10" fmla="*/ 0 w 1051"/>
              <a:gd name="T11" fmla="*/ 1592095581 h 963"/>
              <a:gd name="T12" fmla="*/ 328028675 w 1051"/>
              <a:gd name="T13" fmla="*/ 1958093581 h 963"/>
              <a:gd name="T14" fmla="*/ 328028675 w 1051"/>
              <a:gd name="T15" fmla="*/ 207399907 h 963"/>
              <a:gd name="T16" fmla="*/ 436013703 w 1051"/>
              <a:gd name="T17" fmla="*/ 189099294 h 963"/>
              <a:gd name="T18" fmla="*/ 2047632199 w 1051"/>
              <a:gd name="T19" fmla="*/ 189099294 h 963"/>
              <a:gd name="T20" fmla="*/ 2141354653 w 1051"/>
              <a:gd name="T21" fmla="*/ 93533659 h 963"/>
              <a:gd name="T22" fmla="*/ 2045593886 w 1051"/>
              <a:gd name="T23" fmla="*/ 2033402 h 9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1"/>
              <a:gd name="T37" fmla="*/ 0 h 963"/>
              <a:gd name="T38" fmla="*/ 1051 w 1051"/>
              <a:gd name="T39" fmla="*/ 963 h 9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1" h="963">
                <a:moveTo>
                  <a:pt x="1004" y="1"/>
                </a:moveTo>
                <a:cubicBezTo>
                  <a:pt x="998" y="1"/>
                  <a:pt x="364" y="6"/>
                  <a:pt x="218" y="1"/>
                </a:cubicBezTo>
                <a:cubicBezTo>
                  <a:pt x="197" y="0"/>
                  <a:pt x="178" y="2"/>
                  <a:pt x="161" y="6"/>
                </a:cubicBezTo>
                <a:cubicBezTo>
                  <a:pt x="53" y="29"/>
                  <a:pt x="9" y="129"/>
                  <a:pt x="0" y="187"/>
                </a:cubicBezTo>
                <a:cubicBezTo>
                  <a:pt x="0" y="201"/>
                  <a:pt x="0" y="201"/>
                  <a:pt x="0" y="201"/>
                </a:cubicBezTo>
                <a:cubicBezTo>
                  <a:pt x="0" y="783"/>
                  <a:pt x="0" y="783"/>
                  <a:pt x="0" y="783"/>
                </a:cubicBezTo>
                <a:cubicBezTo>
                  <a:pt x="108" y="806"/>
                  <a:pt x="152" y="905"/>
                  <a:pt x="161" y="963"/>
                </a:cubicBezTo>
                <a:cubicBezTo>
                  <a:pt x="161" y="102"/>
                  <a:pt x="161" y="102"/>
                  <a:pt x="161" y="102"/>
                </a:cubicBezTo>
                <a:cubicBezTo>
                  <a:pt x="176" y="96"/>
                  <a:pt x="193" y="92"/>
                  <a:pt x="214" y="93"/>
                </a:cubicBezTo>
                <a:cubicBezTo>
                  <a:pt x="363" y="98"/>
                  <a:pt x="979" y="93"/>
                  <a:pt x="1005" y="93"/>
                </a:cubicBezTo>
                <a:cubicBezTo>
                  <a:pt x="1031" y="93"/>
                  <a:pt x="1051" y="72"/>
                  <a:pt x="1051" y="46"/>
                </a:cubicBezTo>
                <a:cubicBezTo>
                  <a:pt x="1051" y="21"/>
                  <a:pt x="1030" y="1"/>
                  <a:pt x="1004" y="1"/>
                </a:cubicBezTo>
                <a:close/>
              </a:path>
            </a:pathLst>
          </a:custGeom>
          <a:solidFill>
            <a:srgbClr val="D2CCBA"/>
          </a:solidFill>
          <a:ln w="9525">
            <a:noFill/>
            <a:bevel/>
            <a:headEnd/>
            <a:tailEnd/>
          </a:ln>
        </p:spPr>
        <p:txBody>
          <a:bodyPr/>
          <a:lstStyle/>
          <a:p>
            <a:endParaRPr lang="zh-CN" altLang="zh-CN" sz="2133">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椭圆 2"/>
          <p:cNvSpPr>
            <a:spLocks noChangeArrowheads="1"/>
          </p:cNvSpPr>
          <p:nvPr/>
        </p:nvSpPr>
        <p:spPr bwMode="auto">
          <a:xfrm>
            <a:off x="7319432" y="5016945"/>
            <a:ext cx="713317" cy="715433"/>
          </a:xfrm>
          <a:prstGeom prst="ellipse">
            <a:avLst/>
          </a:prstGeom>
          <a:solidFill>
            <a:schemeClr val="bg1"/>
          </a:solidFill>
          <a:ln w="9525">
            <a:noFill/>
            <a:bevel/>
            <a:headEnd/>
            <a:tailEnd/>
          </a:ln>
        </p:spPr>
        <p:txBody>
          <a:bodyPr/>
          <a:lstStyle/>
          <a:p>
            <a:endParaRPr lang="zh-CN" altLang="zh-CN" sz="2133">
              <a:solidFill>
                <a:prstClr val="black"/>
              </a:solidFill>
              <a:latin typeface="Arial" panose="020B0604020202020204" pitchFamily="34" charset="0"/>
              <a:cs typeface="Arial" panose="020B0604020202020204" pitchFamily="34" charset="0"/>
              <a:sym typeface="Arial" panose="020B0604020202020204" pitchFamily="34" charset="0"/>
            </a:endParaRPr>
          </a:p>
        </p:txBody>
      </p:sp>
      <p:sp>
        <p:nvSpPr>
          <p:cNvPr id="7" name="椭圆 453"/>
          <p:cNvSpPr>
            <a:spLocks noChangeArrowheads="1"/>
          </p:cNvSpPr>
          <p:nvPr/>
        </p:nvSpPr>
        <p:spPr bwMode="auto">
          <a:xfrm>
            <a:off x="7319432" y="2593361"/>
            <a:ext cx="713317" cy="715433"/>
          </a:xfrm>
          <a:prstGeom prst="ellipse">
            <a:avLst/>
          </a:prstGeom>
          <a:solidFill>
            <a:schemeClr val="bg1"/>
          </a:solidFill>
          <a:ln w="9525">
            <a:noFill/>
            <a:bevel/>
            <a:headEnd/>
            <a:tailEnd/>
          </a:ln>
        </p:spPr>
        <p:txBody>
          <a:bodyPr/>
          <a:lstStyle/>
          <a:p>
            <a:endParaRPr lang="zh-CN" altLang="zh-CN" sz="2133">
              <a:solidFill>
                <a:prstClr val="black"/>
              </a:solidFill>
              <a:latin typeface="Arial" panose="020B0604020202020204" pitchFamily="34" charset="0"/>
              <a:cs typeface="Arial" panose="020B0604020202020204" pitchFamily="34" charset="0"/>
              <a:sym typeface="Arial" panose="020B0604020202020204" pitchFamily="34" charset="0"/>
            </a:endParaRPr>
          </a:p>
        </p:txBody>
      </p:sp>
      <p:sp>
        <p:nvSpPr>
          <p:cNvPr id="8" name="椭圆 454"/>
          <p:cNvSpPr>
            <a:spLocks noChangeArrowheads="1"/>
          </p:cNvSpPr>
          <p:nvPr/>
        </p:nvSpPr>
        <p:spPr bwMode="auto">
          <a:xfrm>
            <a:off x="3484032" y="4005178"/>
            <a:ext cx="713317" cy="715433"/>
          </a:xfrm>
          <a:prstGeom prst="ellipse">
            <a:avLst/>
          </a:prstGeom>
          <a:solidFill>
            <a:schemeClr val="bg1">
              <a:alpha val="40000"/>
            </a:schemeClr>
          </a:solidFill>
          <a:ln w="9525">
            <a:noFill/>
            <a:bevel/>
            <a:headEnd/>
            <a:tailEnd/>
          </a:ln>
        </p:spPr>
        <p:txBody>
          <a:bodyPr/>
          <a:lstStyle/>
          <a:p>
            <a:endParaRPr lang="zh-CN" altLang="zh-CN" sz="2133">
              <a:solidFill>
                <a:prstClr val="black"/>
              </a:solidFill>
              <a:latin typeface="Arial" panose="020B0604020202020204" pitchFamily="34" charset="0"/>
              <a:cs typeface="Arial" panose="020B0604020202020204" pitchFamily="34" charset="0"/>
              <a:sym typeface="Arial" panose="020B0604020202020204" pitchFamily="34" charset="0"/>
            </a:endParaRPr>
          </a:p>
        </p:txBody>
      </p:sp>
      <p:grpSp>
        <p:nvGrpSpPr>
          <p:cNvPr id="9" name="组合 8"/>
          <p:cNvGrpSpPr/>
          <p:nvPr/>
        </p:nvGrpSpPr>
        <p:grpSpPr>
          <a:xfrm>
            <a:off x="2790939" y="1840617"/>
            <a:ext cx="2857500" cy="1119666"/>
            <a:chOff x="2112963" y="1214428"/>
            <a:chExt cx="2143125" cy="839750"/>
          </a:xfrm>
        </p:grpSpPr>
        <p:sp>
          <p:nvSpPr>
            <p:cNvPr id="10" name="TextBox 459"/>
            <p:cNvSpPr>
              <a:spLocks noChangeArrowheads="1"/>
            </p:cNvSpPr>
            <p:nvPr/>
          </p:nvSpPr>
          <p:spPr bwMode="auto">
            <a:xfrm>
              <a:off x="2571736" y="1214428"/>
              <a:ext cx="1409521" cy="253916"/>
            </a:xfrm>
            <a:prstGeom prst="rect">
              <a:avLst/>
            </a:prstGeom>
            <a:noFill/>
            <a:ln w="9525">
              <a:noFill/>
              <a:miter lim="800000"/>
              <a:headEnd/>
              <a:tailEnd/>
            </a:ln>
          </p:spPr>
          <p:txBody>
            <a:bodyPr wrap="none">
              <a:spAutoFit/>
            </a:bodyPr>
            <a:lstStyle/>
            <a:p>
              <a:r>
                <a:rPr 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矩形 1"/>
            <p:cNvSpPr>
              <a:spLocks noChangeArrowheads="1"/>
            </p:cNvSpPr>
            <p:nvPr/>
          </p:nvSpPr>
          <p:spPr bwMode="auto">
            <a:xfrm>
              <a:off x="2112963" y="1500180"/>
              <a:ext cx="2143125" cy="553998"/>
            </a:xfrm>
            <a:prstGeom prst="rect">
              <a:avLst/>
            </a:prstGeom>
            <a:noFill/>
            <a:ln w="9525">
              <a:noFill/>
              <a:bevel/>
              <a:headEnd/>
              <a:tailEnd/>
            </a:ln>
          </p:spPr>
          <p:txBody>
            <a:bodyPr>
              <a:spAutoFit/>
            </a:bodyPr>
            <a:lstStyle/>
            <a:p>
              <a:pPr algn="ctr"/>
              <a:r>
                <a:rPr lang="en-US"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endPar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2" name="Freeform 140"/>
          <p:cNvSpPr>
            <a:spLocks noChangeArrowheads="1"/>
          </p:cNvSpPr>
          <p:nvPr/>
        </p:nvSpPr>
        <p:spPr bwMode="auto">
          <a:xfrm>
            <a:off x="5810241" y="5302713"/>
            <a:ext cx="2000251" cy="1274233"/>
          </a:xfrm>
          <a:custGeom>
            <a:avLst/>
            <a:gdLst>
              <a:gd name="T0" fmla="*/ 2045593886 w 1051"/>
              <a:gd name="T1" fmla="*/ 0 h 869"/>
              <a:gd name="T2" fmla="*/ 444162674 w 1051"/>
              <a:gd name="T3" fmla="*/ 0 h 869"/>
              <a:gd name="T4" fmla="*/ 328028675 w 1051"/>
              <a:gd name="T5" fmla="*/ 6047477 h 869"/>
              <a:gd name="T6" fmla="*/ 0 w 1051"/>
              <a:gd name="T7" fmla="*/ 224953144 h 869"/>
              <a:gd name="T8" fmla="*/ 0 w 1051"/>
              <a:gd name="T9" fmla="*/ 243094467 h 869"/>
              <a:gd name="T10" fmla="*/ 0 w 1051"/>
              <a:gd name="T11" fmla="*/ 989311678 h 869"/>
              <a:gd name="T12" fmla="*/ 103909783 w 1051"/>
              <a:gd name="T13" fmla="*/ 1050992838 h 869"/>
              <a:gd name="T14" fmla="*/ 224118937 w 1051"/>
              <a:gd name="T15" fmla="*/ 1050992838 h 869"/>
              <a:gd name="T16" fmla="*/ 328028675 w 1051"/>
              <a:gd name="T17" fmla="*/ 989311678 h 869"/>
              <a:gd name="T18" fmla="*/ 328028675 w 1051"/>
              <a:gd name="T19" fmla="*/ 122152641 h 869"/>
              <a:gd name="T20" fmla="*/ 436013703 w 1051"/>
              <a:gd name="T21" fmla="*/ 111267407 h 869"/>
              <a:gd name="T22" fmla="*/ 2047632199 w 1051"/>
              <a:gd name="T23" fmla="*/ 111267407 h 869"/>
              <a:gd name="T24" fmla="*/ 2141354653 w 1051"/>
              <a:gd name="T25" fmla="*/ 55633703 h 869"/>
              <a:gd name="T26" fmla="*/ 2045593886 w 1051"/>
              <a:gd name="T27" fmla="*/ 0 h 86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51"/>
              <a:gd name="T43" fmla="*/ 0 h 869"/>
              <a:gd name="T44" fmla="*/ 1051 w 1051"/>
              <a:gd name="T45" fmla="*/ 869 h 86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51" h="869">
                <a:moveTo>
                  <a:pt x="1004" y="0"/>
                </a:moveTo>
                <a:cubicBezTo>
                  <a:pt x="998" y="1"/>
                  <a:pt x="364" y="6"/>
                  <a:pt x="218" y="0"/>
                </a:cubicBezTo>
                <a:cubicBezTo>
                  <a:pt x="197" y="0"/>
                  <a:pt x="178" y="2"/>
                  <a:pt x="161" y="5"/>
                </a:cubicBezTo>
                <a:cubicBezTo>
                  <a:pt x="53" y="28"/>
                  <a:pt x="9" y="127"/>
                  <a:pt x="0" y="186"/>
                </a:cubicBezTo>
                <a:cubicBezTo>
                  <a:pt x="0" y="201"/>
                  <a:pt x="0" y="201"/>
                  <a:pt x="0" y="201"/>
                </a:cubicBezTo>
                <a:cubicBezTo>
                  <a:pt x="0" y="818"/>
                  <a:pt x="0" y="818"/>
                  <a:pt x="0" y="818"/>
                </a:cubicBezTo>
                <a:cubicBezTo>
                  <a:pt x="0" y="846"/>
                  <a:pt x="23" y="869"/>
                  <a:pt x="51" y="869"/>
                </a:cubicBezTo>
                <a:cubicBezTo>
                  <a:pt x="110" y="869"/>
                  <a:pt x="110" y="869"/>
                  <a:pt x="110" y="869"/>
                </a:cubicBezTo>
                <a:cubicBezTo>
                  <a:pt x="138" y="869"/>
                  <a:pt x="161" y="846"/>
                  <a:pt x="161" y="818"/>
                </a:cubicBezTo>
                <a:cubicBezTo>
                  <a:pt x="161" y="101"/>
                  <a:pt x="161" y="101"/>
                  <a:pt x="161" y="101"/>
                </a:cubicBezTo>
                <a:cubicBezTo>
                  <a:pt x="176" y="95"/>
                  <a:pt x="193" y="92"/>
                  <a:pt x="214" y="92"/>
                </a:cubicBezTo>
                <a:cubicBezTo>
                  <a:pt x="363" y="98"/>
                  <a:pt x="979" y="93"/>
                  <a:pt x="1005" y="92"/>
                </a:cubicBezTo>
                <a:cubicBezTo>
                  <a:pt x="1030" y="92"/>
                  <a:pt x="1051" y="71"/>
                  <a:pt x="1051" y="46"/>
                </a:cubicBezTo>
                <a:cubicBezTo>
                  <a:pt x="1050" y="21"/>
                  <a:pt x="1030" y="1"/>
                  <a:pt x="1004" y="0"/>
                </a:cubicBezTo>
                <a:close/>
              </a:path>
            </a:pathLst>
          </a:custGeom>
          <a:solidFill>
            <a:srgbClr val="D2CCBA"/>
          </a:solidFill>
          <a:ln w="9525">
            <a:noFill/>
            <a:bevel/>
            <a:headEnd/>
            <a:tailEnd/>
          </a:ln>
        </p:spPr>
        <p:txBody>
          <a:bodyPr/>
          <a:lstStyle/>
          <a:p>
            <a:endParaRPr lang="zh-CN" altLang="zh-CN" sz="2133">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5" name="Freeform 13">
            <a:hlinkClick r:id="rId2"/>
          </p:cNvPr>
          <p:cNvSpPr>
            <a:spLocks noEditPoints="1" noChangeArrowheads="1"/>
          </p:cNvSpPr>
          <p:nvPr/>
        </p:nvSpPr>
        <p:spPr bwMode="auto">
          <a:xfrm>
            <a:off x="3619499" y="4100427"/>
            <a:ext cx="381000" cy="571500"/>
          </a:xfrm>
          <a:custGeom>
            <a:avLst/>
            <a:gdLst>
              <a:gd name="T0" fmla="*/ 400262967 w 102"/>
              <a:gd name="T1" fmla="*/ 0 h 131"/>
              <a:gd name="T2" fmla="*/ 0 w 102"/>
              <a:gd name="T3" fmla="*/ 545989673 h 131"/>
              <a:gd name="T4" fmla="*/ 400262967 w 102"/>
              <a:gd name="T5" fmla="*/ 1402447668 h 131"/>
              <a:gd name="T6" fmla="*/ 800525934 w 102"/>
              <a:gd name="T7" fmla="*/ 545989673 h 131"/>
              <a:gd name="T8" fmla="*/ 400262967 w 102"/>
              <a:gd name="T9" fmla="*/ 0 h 131"/>
              <a:gd name="T10" fmla="*/ 400262967 w 102"/>
              <a:gd name="T11" fmla="*/ 920689752 h 131"/>
              <a:gd name="T12" fmla="*/ 109876489 w 102"/>
              <a:gd name="T13" fmla="*/ 535283869 h 131"/>
              <a:gd name="T14" fmla="*/ 400262967 w 102"/>
              <a:gd name="T15" fmla="*/ 149881310 h 131"/>
              <a:gd name="T16" fmla="*/ 690649314 w 102"/>
              <a:gd name="T17" fmla="*/ 535283869 h 131"/>
              <a:gd name="T18" fmla="*/ 400262967 w 102"/>
              <a:gd name="T19" fmla="*/ 920689752 h 1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2"/>
              <a:gd name="T31" fmla="*/ 0 h 131"/>
              <a:gd name="T32" fmla="*/ 102 w 102"/>
              <a:gd name="T33" fmla="*/ 131 h 1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2" h="131">
                <a:moveTo>
                  <a:pt x="51" y="0"/>
                </a:moveTo>
                <a:cubicBezTo>
                  <a:pt x="23" y="0"/>
                  <a:pt x="0" y="23"/>
                  <a:pt x="0" y="51"/>
                </a:cubicBezTo>
                <a:cubicBezTo>
                  <a:pt x="0" y="79"/>
                  <a:pt x="39" y="131"/>
                  <a:pt x="51" y="131"/>
                </a:cubicBezTo>
                <a:cubicBezTo>
                  <a:pt x="65" y="131"/>
                  <a:pt x="102" y="79"/>
                  <a:pt x="102" y="51"/>
                </a:cubicBezTo>
                <a:cubicBezTo>
                  <a:pt x="102" y="23"/>
                  <a:pt x="79" y="0"/>
                  <a:pt x="51" y="0"/>
                </a:cubicBezTo>
                <a:close/>
                <a:moveTo>
                  <a:pt x="51" y="86"/>
                </a:moveTo>
                <a:cubicBezTo>
                  <a:pt x="30" y="86"/>
                  <a:pt x="14" y="70"/>
                  <a:pt x="14" y="50"/>
                </a:cubicBezTo>
                <a:cubicBezTo>
                  <a:pt x="14" y="30"/>
                  <a:pt x="30" y="14"/>
                  <a:pt x="51" y="14"/>
                </a:cubicBezTo>
                <a:cubicBezTo>
                  <a:pt x="72" y="14"/>
                  <a:pt x="88" y="30"/>
                  <a:pt x="88" y="50"/>
                </a:cubicBezTo>
                <a:cubicBezTo>
                  <a:pt x="88" y="70"/>
                  <a:pt x="72" y="86"/>
                  <a:pt x="51" y="86"/>
                </a:cubicBezTo>
                <a:close/>
              </a:path>
            </a:pathLst>
          </a:custGeom>
          <a:solidFill>
            <a:schemeClr val="bg1"/>
          </a:solidFill>
          <a:ln w="12700">
            <a:noFill/>
            <a:bevel/>
            <a:headEnd/>
            <a:tailEnd/>
          </a:ln>
        </p:spPr>
        <p:txBody>
          <a:bodyPr anchor="ctr"/>
          <a:lstStyle/>
          <a:p>
            <a:pPr algn="ctr"/>
            <a:endParaRPr lang="zh-CN" altLang="zh-CN" sz="240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81" name="Freeform 51"/>
          <p:cNvSpPr>
            <a:spLocks/>
          </p:cNvSpPr>
          <p:nvPr/>
        </p:nvSpPr>
        <p:spPr bwMode="auto">
          <a:xfrm>
            <a:off x="7143757" y="2500230"/>
            <a:ext cx="952507" cy="952506"/>
          </a:xfrm>
          <a:custGeom>
            <a:avLst/>
            <a:gdLst/>
            <a:ahLst/>
            <a:cxnLst>
              <a:cxn ang="0">
                <a:pos x="291" y="0"/>
              </a:cxn>
              <a:cxn ang="0">
                <a:pos x="232" y="7"/>
              </a:cxn>
              <a:cxn ang="0">
                <a:pos x="178" y="23"/>
              </a:cxn>
              <a:cxn ang="0">
                <a:pos x="129" y="49"/>
              </a:cxn>
              <a:cxn ang="0">
                <a:pos x="85" y="85"/>
              </a:cxn>
              <a:cxn ang="0">
                <a:pos x="51" y="128"/>
              </a:cxn>
              <a:cxn ang="0">
                <a:pos x="23" y="177"/>
              </a:cxn>
              <a:cxn ang="0">
                <a:pos x="7" y="232"/>
              </a:cxn>
              <a:cxn ang="0">
                <a:pos x="0" y="290"/>
              </a:cxn>
              <a:cxn ang="0">
                <a:pos x="2" y="321"/>
              </a:cxn>
              <a:cxn ang="0">
                <a:pos x="13" y="376"/>
              </a:cxn>
              <a:cxn ang="0">
                <a:pos x="36" y="429"/>
              </a:cxn>
              <a:cxn ang="0">
                <a:pos x="67" y="475"/>
              </a:cxn>
              <a:cxn ang="0">
                <a:pos x="106" y="514"/>
              </a:cxn>
              <a:cxn ang="0">
                <a:pos x="152" y="545"/>
              </a:cxn>
              <a:cxn ang="0">
                <a:pos x="205" y="568"/>
              </a:cxn>
              <a:cxn ang="0">
                <a:pos x="262" y="579"/>
              </a:cxn>
              <a:cxn ang="0">
                <a:pos x="291" y="581"/>
              </a:cxn>
              <a:cxn ang="0">
                <a:pos x="348" y="574"/>
              </a:cxn>
              <a:cxn ang="0">
                <a:pos x="404" y="558"/>
              </a:cxn>
              <a:cxn ang="0">
                <a:pos x="453" y="532"/>
              </a:cxn>
              <a:cxn ang="0">
                <a:pos x="496" y="496"/>
              </a:cxn>
              <a:cxn ang="0">
                <a:pos x="532" y="453"/>
              </a:cxn>
              <a:cxn ang="0">
                <a:pos x="558" y="403"/>
              </a:cxn>
              <a:cxn ang="0">
                <a:pos x="574" y="349"/>
              </a:cxn>
              <a:cxn ang="0">
                <a:pos x="581" y="290"/>
              </a:cxn>
              <a:cxn ang="0">
                <a:pos x="579" y="260"/>
              </a:cxn>
              <a:cxn ang="0">
                <a:pos x="568" y="205"/>
              </a:cxn>
              <a:cxn ang="0">
                <a:pos x="546" y="152"/>
              </a:cxn>
              <a:cxn ang="0">
                <a:pos x="514" y="106"/>
              </a:cxn>
              <a:cxn ang="0">
                <a:pos x="474" y="67"/>
              </a:cxn>
              <a:cxn ang="0">
                <a:pos x="429" y="36"/>
              </a:cxn>
              <a:cxn ang="0">
                <a:pos x="376" y="13"/>
              </a:cxn>
              <a:cxn ang="0">
                <a:pos x="321" y="2"/>
              </a:cxn>
              <a:cxn ang="0">
                <a:pos x="291" y="0"/>
              </a:cxn>
            </a:cxnLst>
            <a:rect l="0" t="0" r="r" b="b"/>
            <a:pathLst>
              <a:path w="581" h="581">
                <a:moveTo>
                  <a:pt x="291" y="0"/>
                </a:moveTo>
                <a:lnTo>
                  <a:pt x="291" y="0"/>
                </a:lnTo>
                <a:lnTo>
                  <a:pt x="262" y="2"/>
                </a:lnTo>
                <a:lnTo>
                  <a:pt x="232" y="7"/>
                </a:lnTo>
                <a:lnTo>
                  <a:pt x="205" y="13"/>
                </a:lnTo>
                <a:lnTo>
                  <a:pt x="178" y="23"/>
                </a:lnTo>
                <a:lnTo>
                  <a:pt x="152" y="36"/>
                </a:lnTo>
                <a:lnTo>
                  <a:pt x="129" y="49"/>
                </a:lnTo>
                <a:lnTo>
                  <a:pt x="106" y="67"/>
                </a:lnTo>
                <a:lnTo>
                  <a:pt x="85" y="85"/>
                </a:lnTo>
                <a:lnTo>
                  <a:pt x="67" y="106"/>
                </a:lnTo>
                <a:lnTo>
                  <a:pt x="51" y="128"/>
                </a:lnTo>
                <a:lnTo>
                  <a:pt x="36" y="152"/>
                </a:lnTo>
                <a:lnTo>
                  <a:pt x="23" y="177"/>
                </a:lnTo>
                <a:lnTo>
                  <a:pt x="13" y="205"/>
                </a:lnTo>
                <a:lnTo>
                  <a:pt x="7" y="232"/>
                </a:lnTo>
                <a:lnTo>
                  <a:pt x="2" y="260"/>
                </a:lnTo>
                <a:lnTo>
                  <a:pt x="0" y="290"/>
                </a:lnTo>
                <a:lnTo>
                  <a:pt x="0" y="290"/>
                </a:lnTo>
                <a:lnTo>
                  <a:pt x="2" y="321"/>
                </a:lnTo>
                <a:lnTo>
                  <a:pt x="7" y="349"/>
                </a:lnTo>
                <a:lnTo>
                  <a:pt x="13" y="376"/>
                </a:lnTo>
                <a:lnTo>
                  <a:pt x="23" y="403"/>
                </a:lnTo>
                <a:lnTo>
                  <a:pt x="36" y="429"/>
                </a:lnTo>
                <a:lnTo>
                  <a:pt x="51" y="453"/>
                </a:lnTo>
                <a:lnTo>
                  <a:pt x="67" y="475"/>
                </a:lnTo>
                <a:lnTo>
                  <a:pt x="85" y="496"/>
                </a:lnTo>
                <a:lnTo>
                  <a:pt x="106" y="514"/>
                </a:lnTo>
                <a:lnTo>
                  <a:pt x="129" y="532"/>
                </a:lnTo>
                <a:lnTo>
                  <a:pt x="152" y="545"/>
                </a:lnTo>
                <a:lnTo>
                  <a:pt x="178" y="558"/>
                </a:lnTo>
                <a:lnTo>
                  <a:pt x="205" y="568"/>
                </a:lnTo>
                <a:lnTo>
                  <a:pt x="232" y="574"/>
                </a:lnTo>
                <a:lnTo>
                  <a:pt x="262" y="579"/>
                </a:lnTo>
                <a:lnTo>
                  <a:pt x="291" y="581"/>
                </a:lnTo>
                <a:lnTo>
                  <a:pt x="291" y="581"/>
                </a:lnTo>
                <a:lnTo>
                  <a:pt x="321" y="579"/>
                </a:lnTo>
                <a:lnTo>
                  <a:pt x="348" y="574"/>
                </a:lnTo>
                <a:lnTo>
                  <a:pt x="376" y="568"/>
                </a:lnTo>
                <a:lnTo>
                  <a:pt x="404" y="558"/>
                </a:lnTo>
                <a:lnTo>
                  <a:pt x="429" y="545"/>
                </a:lnTo>
                <a:lnTo>
                  <a:pt x="453" y="532"/>
                </a:lnTo>
                <a:lnTo>
                  <a:pt x="474" y="514"/>
                </a:lnTo>
                <a:lnTo>
                  <a:pt x="496" y="496"/>
                </a:lnTo>
                <a:lnTo>
                  <a:pt x="514" y="475"/>
                </a:lnTo>
                <a:lnTo>
                  <a:pt x="532" y="453"/>
                </a:lnTo>
                <a:lnTo>
                  <a:pt x="546" y="429"/>
                </a:lnTo>
                <a:lnTo>
                  <a:pt x="558" y="403"/>
                </a:lnTo>
                <a:lnTo>
                  <a:pt x="568" y="376"/>
                </a:lnTo>
                <a:lnTo>
                  <a:pt x="574" y="349"/>
                </a:lnTo>
                <a:lnTo>
                  <a:pt x="579" y="321"/>
                </a:lnTo>
                <a:lnTo>
                  <a:pt x="581" y="290"/>
                </a:lnTo>
                <a:lnTo>
                  <a:pt x="581" y="290"/>
                </a:lnTo>
                <a:lnTo>
                  <a:pt x="579" y="260"/>
                </a:lnTo>
                <a:lnTo>
                  <a:pt x="574" y="232"/>
                </a:lnTo>
                <a:lnTo>
                  <a:pt x="568" y="205"/>
                </a:lnTo>
                <a:lnTo>
                  <a:pt x="558" y="177"/>
                </a:lnTo>
                <a:lnTo>
                  <a:pt x="546" y="152"/>
                </a:lnTo>
                <a:lnTo>
                  <a:pt x="532" y="128"/>
                </a:lnTo>
                <a:lnTo>
                  <a:pt x="514" y="106"/>
                </a:lnTo>
                <a:lnTo>
                  <a:pt x="496" y="85"/>
                </a:lnTo>
                <a:lnTo>
                  <a:pt x="474" y="67"/>
                </a:lnTo>
                <a:lnTo>
                  <a:pt x="453" y="49"/>
                </a:lnTo>
                <a:lnTo>
                  <a:pt x="429" y="36"/>
                </a:lnTo>
                <a:lnTo>
                  <a:pt x="404" y="23"/>
                </a:lnTo>
                <a:lnTo>
                  <a:pt x="376" y="13"/>
                </a:lnTo>
                <a:lnTo>
                  <a:pt x="348" y="7"/>
                </a:lnTo>
                <a:lnTo>
                  <a:pt x="321" y="2"/>
                </a:lnTo>
                <a:lnTo>
                  <a:pt x="291" y="0"/>
                </a:lnTo>
                <a:lnTo>
                  <a:pt x="291" y="0"/>
                </a:lnTo>
                <a:close/>
              </a:path>
            </a:pathLst>
          </a:custGeom>
          <a:solidFill>
            <a:srgbClr val="D2CCBA"/>
          </a:solidFill>
          <a:ln w="9525">
            <a:noFill/>
            <a:round/>
            <a:headEnd/>
            <a:tailEnd/>
          </a:ln>
        </p:spPr>
        <p:txBody>
          <a:bodyPr vert="horz" wrap="square" lIns="121920" tIns="60960" rIns="121920" bIns="60960" numCol="1" anchor="t" anchorCtr="0" compatLnSpc="1">
            <a:prstTxWarp prst="textNoShape">
              <a:avLst/>
            </a:prstTxWarp>
          </a:bodyPr>
          <a:lstStyle/>
          <a:p>
            <a:endParaRPr lang="zh-CN" altLang="en-US" sz="2400">
              <a:solidFill>
                <a:prstClr val="black"/>
              </a:solidFill>
              <a:latin typeface="Arial" panose="020B0604020202020204" pitchFamily="34" charset="0"/>
              <a:cs typeface="Arial" panose="020B0604020202020204" pitchFamily="34" charset="0"/>
              <a:sym typeface="Arial" panose="020B0604020202020204" pitchFamily="34" charset="0"/>
            </a:endParaRPr>
          </a:p>
        </p:txBody>
      </p:sp>
      <p:grpSp>
        <p:nvGrpSpPr>
          <p:cNvPr id="64" name="组合 63"/>
          <p:cNvGrpSpPr/>
          <p:nvPr/>
        </p:nvGrpSpPr>
        <p:grpSpPr>
          <a:xfrm>
            <a:off x="8092984" y="2425140"/>
            <a:ext cx="2857500" cy="1119667"/>
            <a:chOff x="2112963" y="1214428"/>
            <a:chExt cx="2143125" cy="839751"/>
          </a:xfrm>
        </p:grpSpPr>
        <p:sp>
          <p:nvSpPr>
            <p:cNvPr id="65" name="TextBox 459"/>
            <p:cNvSpPr>
              <a:spLocks noChangeArrowheads="1"/>
            </p:cNvSpPr>
            <p:nvPr/>
          </p:nvSpPr>
          <p:spPr bwMode="auto">
            <a:xfrm>
              <a:off x="2571736" y="1214428"/>
              <a:ext cx="1409521" cy="253916"/>
            </a:xfrm>
            <a:prstGeom prst="rect">
              <a:avLst/>
            </a:prstGeom>
            <a:noFill/>
            <a:ln w="9525">
              <a:noFill/>
              <a:miter lim="800000"/>
              <a:headEnd/>
              <a:tailEnd/>
            </a:ln>
          </p:spPr>
          <p:txBody>
            <a:bodyPr wrap="none">
              <a:spAutoFit/>
            </a:bodyPr>
            <a:lstStyle/>
            <a:p>
              <a:r>
                <a:rPr 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6" name="矩形 1"/>
            <p:cNvSpPr>
              <a:spLocks noChangeArrowheads="1"/>
            </p:cNvSpPr>
            <p:nvPr/>
          </p:nvSpPr>
          <p:spPr bwMode="auto">
            <a:xfrm>
              <a:off x="2112963" y="1500180"/>
              <a:ext cx="2143125" cy="553999"/>
            </a:xfrm>
            <a:prstGeom prst="rect">
              <a:avLst/>
            </a:prstGeom>
            <a:noFill/>
            <a:ln w="9525">
              <a:noFill/>
              <a:bevel/>
              <a:headEnd/>
              <a:tailEnd/>
            </a:ln>
          </p:spPr>
          <p:txBody>
            <a:bodyPr>
              <a:spAutoFit/>
            </a:bodyPr>
            <a:lstStyle/>
            <a:p>
              <a:pPr algn="ct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p>
          </p:txBody>
        </p:sp>
      </p:grpSp>
      <p:grpSp>
        <p:nvGrpSpPr>
          <p:cNvPr id="67" name="组合 66"/>
          <p:cNvGrpSpPr/>
          <p:nvPr/>
        </p:nvGrpSpPr>
        <p:grpSpPr>
          <a:xfrm>
            <a:off x="8092984" y="4654526"/>
            <a:ext cx="2857500" cy="1119667"/>
            <a:chOff x="2112963" y="1214428"/>
            <a:chExt cx="2143125" cy="839751"/>
          </a:xfrm>
        </p:grpSpPr>
        <p:sp>
          <p:nvSpPr>
            <p:cNvPr id="68" name="TextBox 459"/>
            <p:cNvSpPr>
              <a:spLocks noChangeArrowheads="1"/>
            </p:cNvSpPr>
            <p:nvPr/>
          </p:nvSpPr>
          <p:spPr bwMode="auto">
            <a:xfrm>
              <a:off x="2571736" y="1214428"/>
              <a:ext cx="1409521" cy="253916"/>
            </a:xfrm>
            <a:prstGeom prst="rect">
              <a:avLst/>
            </a:prstGeom>
            <a:noFill/>
            <a:ln w="9525">
              <a:noFill/>
              <a:miter lim="800000"/>
              <a:headEnd/>
              <a:tailEnd/>
            </a:ln>
          </p:spPr>
          <p:txBody>
            <a:bodyPr wrap="none">
              <a:spAutoFit/>
            </a:bodyPr>
            <a:lstStyle/>
            <a:p>
              <a:r>
                <a:rPr 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9" name="矩形 1"/>
            <p:cNvSpPr>
              <a:spLocks noChangeArrowheads="1"/>
            </p:cNvSpPr>
            <p:nvPr/>
          </p:nvSpPr>
          <p:spPr bwMode="auto">
            <a:xfrm>
              <a:off x="2112963" y="1500180"/>
              <a:ext cx="2143125" cy="553999"/>
            </a:xfrm>
            <a:prstGeom prst="rect">
              <a:avLst/>
            </a:prstGeom>
            <a:noFill/>
            <a:ln w="9525">
              <a:noFill/>
              <a:bevel/>
              <a:headEnd/>
              <a:tailEnd/>
            </a:ln>
          </p:spPr>
          <p:txBody>
            <a:bodyPr>
              <a:spAutoFit/>
            </a:bodyPr>
            <a:lstStyle/>
            <a:p>
              <a:pPr algn="ct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p>
          </p:txBody>
        </p:sp>
      </p:grpSp>
      <p:grpSp>
        <p:nvGrpSpPr>
          <p:cNvPr id="70" name="组合 69"/>
          <p:cNvGrpSpPr/>
          <p:nvPr/>
        </p:nvGrpSpPr>
        <p:grpSpPr>
          <a:xfrm>
            <a:off x="415503" y="4065623"/>
            <a:ext cx="2857500" cy="1119667"/>
            <a:chOff x="2112963" y="1214428"/>
            <a:chExt cx="2143125" cy="839751"/>
          </a:xfrm>
        </p:grpSpPr>
        <p:sp>
          <p:nvSpPr>
            <p:cNvPr id="71" name="TextBox 459"/>
            <p:cNvSpPr>
              <a:spLocks noChangeArrowheads="1"/>
            </p:cNvSpPr>
            <p:nvPr/>
          </p:nvSpPr>
          <p:spPr bwMode="auto">
            <a:xfrm>
              <a:off x="2571736" y="1214428"/>
              <a:ext cx="1409521" cy="253916"/>
            </a:xfrm>
            <a:prstGeom prst="rect">
              <a:avLst/>
            </a:prstGeom>
            <a:noFill/>
            <a:ln w="9525">
              <a:noFill/>
              <a:miter lim="800000"/>
              <a:headEnd/>
              <a:tailEnd/>
            </a:ln>
          </p:spPr>
          <p:txBody>
            <a:bodyPr wrap="none">
              <a:spAutoFit/>
            </a:bodyPr>
            <a:lstStyle/>
            <a:p>
              <a:r>
                <a:rPr 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2" name="矩形 1"/>
            <p:cNvSpPr>
              <a:spLocks noChangeArrowheads="1"/>
            </p:cNvSpPr>
            <p:nvPr/>
          </p:nvSpPr>
          <p:spPr bwMode="auto">
            <a:xfrm>
              <a:off x="2112963" y="1500180"/>
              <a:ext cx="2143125" cy="553999"/>
            </a:xfrm>
            <a:prstGeom prst="rect">
              <a:avLst/>
            </a:prstGeom>
            <a:noFill/>
            <a:ln w="9525">
              <a:noFill/>
              <a:bevel/>
              <a:headEnd/>
              <a:tailEnd/>
            </a:ln>
          </p:spPr>
          <p:txBody>
            <a:bodyPr>
              <a:spAutoFit/>
            </a:bodyPr>
            <a:lstStyle/>
            <a:p>
              <a:pPr algn="ct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a:t>
              </a:r>
            </a:p>
          </p:txBody>
        </p:sp>
      </p:grpSp>
      <p:sp>
        <p:nvSpPr>
          <p:cNvPr id="73" name="Freeform 51"/>
          <p:cNvSpPr>
            <a:spLocks/>
          </p:cNvSpPr>
          <p:nvPr/>
        </p:nvSpPr>
        <p:spPr bwMode="auto">
          <a:xfrm>
            <a:off x="7143757" y="4881124"/>
            <a:ext cx="952507" cy="952506"/>
          </a:xfrm>
          <a:custGeom>
            <a:avLst/>
            <a:gdLst/>
            <a:ahLst/>
            <a:cxnLst>
              <a:cxn ang="0">
                <a:pos x="291" y="0"/>
              </a:cxn>
              <a:cxn ang="0">
                <a:pos x="232" y="7"/>
              </a:cxn>
              <a:cxn ang="0">
                <a:pos x="178" y="23"/>
              </a:cxn>
              <a:cxn ang="0">
                <a:pos x="129" y="49"/>
              </a:cxn>
              <a:cxn ang="0">
                <a:pos x="85" y="85"/>
              </a:cxn>
              <a:cxn ang="0">
                <a:pos x="51" y="128"/>
              </a:cxn>
              <a:cxn ang="0">
                <a:pos x="23" y="177"/>
              </a:cxn>
              <a:cxn ang="0">
                <a:pos x="7" y="232"/>
              </a:cxn>
              <a:cxn ang="0">
                <a:pos x="0" y="290"/>
              </a:cxn>
              <a:cxn ang="0">
                <a:pos x="2" y="321"/>
              </a:cxn>
              <a:cxn ang="0">
                <a:pos x="13" y="376"/>
              </a:cxn>
              <a:cxn ang="0">
                <a:pos x="36" y="429"/>
              </a:cxn>
              <a:cxn ang="0">
                <a:pos x="67" y="475"/>
              </a:cxn>
              <a:cxn ang="0">
                <a:pos x="106" y="514"/>
              </a:cxn>
              <a:cxn ang="0">
                <a:pos x="152" y="545"/>
              </a:cxn>
              <a:cxn ang="0">
                <a:pos x="205" y="568"/>
              </a:cxn>
              <a:cxn ang="0">
                <a:pos x="262" y="579"/>
              </a:cxn>
              <a:cxn ang="0">
                <a:pos x="291" y="581"/>
              </a:cxn>
              <a:cxn ang="0">
                <a:pos x="348" y="574"/>
              </a:cxn>
              <a:cxn ang="0">
                <a:pos x="404" y="558"/>
              </a:cxn>
              <a:cxn ang="0">
                <a:pos x="453" y="532"/>
              </a:cxn>
              <a:cxn ang="0">
                <a:pos x="496" y="496"/>
              </a:cxn>
              <a:cxn ang="0">
                <a:pos x="532" y="453"/>
              </a:cxn>
              <a:cxn ang="0">
                <a:pos x="558" y="403"/>
              </a:cxn>
              <a:cxn ang="0">
                <a:pos x="574" y="349"/>
              </a:cxn>
              <a:cxn ang="0">
                <a:pos x="581" y="290"/>
              </a:cxn>
              <a:cxn ang="0">
                <a:pos x="579" y="260"/>
              </a:cxn>
              <a:cxn ang="0">
                <a:pos x="568" y="205"/>
              </a:cxn>
              <a:cxn ang="0">
                <a:pos x="546" y="152"/>
              </a:cxn>
              <a:cxn ang="0">
                <a:pos x="514" y="106"/>
              </a:cxn>
              <a:cxn ang="0">
                <a:pos x="474" y="67"/>
              </a:cxn>
              <a:cxn ang="0">
                <a:pos x="429" y="36"/>
              </a:cxn>
              <a:cxn ang="0">
                <a:pos x="376" y="13"/>
              </a:cxn>
              <a:cxn ang="0">
                <a:pos x="321" y="2"/>
              </a:cxn>
              <a:cxn ang="0">
                <a:pos x="291" y="0"/>
              </a:cxn>
            </a:cxnLst>
            <a:rect l="0" t="0" r="r" b="b"/>
            <a:pathLst>
              <a:path w="581" h="581">
                <a:moveTo>
                  <a:pt x="291" y="0"/>
                </a:moveTo>
                <a:lnTo>
                  <a:pt x="291" y="0"/>
                </a:lnTo>
                <a:lnTo>
                  <a:pt x="262" y="2"/>
                </a:lnTo>
                <a:lnTo>
                  <a:pt x="232" y="7"/>
                </a:lnTo>
                <a:lnTo>
                  <a:pt x="205" y="13"/>
                </a:lnTo>
                <a:lnTo>
                  <a:pt x="178" y="23"/>
                </a:lnTo>
                <a:lnTo>
                  <a:pt x="152" y="36"/>
                </a:lnTo>
                <a:lnTo>
                  <a:pt x="129" y="49"/>
                </a:lnTo>
                <a:lnTo>
                  <a:pt x="106" y="67"/>
                </a:lnTo>
                <a:lnTo>
                  <a:pt x="85" y="85"/>
                </a:lnTo>
                <a:lnTo>
                  <a:pt x="67" y="106"/>
                </a:lnTo>
                <a:lnTo>
                  <a:pt x="51" y="128"/>
                </a:lnTo>
                <a:lnTo>
                  <a:pt x="36" y="152"/>
                </a:lnTo>
                <a:lnTo>
                  <a:pt x="23" y="177"/>
                </a:lnTo>
                <a:lnTo>
                  <a:pt x="13" y="205"/>
                </a:lnTo>
                <a:lnTo>
                  <a:pt x="7" y="232"/>
                </a:lnTo>
                <a:lnTo>
                  <a:pt x="2" y="260"/>
                </a:lnTo>
                <a:lnTo>
                  <a:pt x="0" y="290"/>
                </a:lnTo>
                <a:lnTo>
                  <a:pt x="0" y="290"/>
                </a:lnTo>
                <a:lnTo>
                  <a:pt x="2" y="321"/>
                </a:lnTo>
                <a:lnTo>
                  <a:pt x="7" y="349"/>
                </a:lnTo>
                <a:lnTo>
                  <a:pt x="13" y="376"/>
                </a:lnTo>
                <a:lnTo>
                  <a:pt x="23" y="403"/>
                </a:lnTo>
                <a:lnTo>
                  <a:pt x="36" y="429"/>
                </a:lnTo>
                <a:lnTo>
                  <a:pt x="51" y="453"/>
                </a:lnTo>
                <a:lnTo>
                  <a:pt x="67" y="475"/>
                </a:lnTo>
                <a:lnTo>
                  <a:pt x="85" y="496"/>
                </a:lnTo>
                <a:lnTo>
                  <a:pt x="106" y="514"/>
                </a:lnTo>
                <a:lnTo>
                  <a:pt x="129" y="532"/>
                </a:lnTo>
                <a:lnTo>
                  <a:pt x="152" y="545"/>
                </a:lnTo>
                <a:lnTo>
                  <a:pt x="178" y="558"/>
                </a:lnTo>
                <a:lnTo>
                  <a:pt x="205" y="568"/>
                </a:lnTo>
                <a:lnTo>
                  <a:pt x="232" y="574"/>
                </a:lnTo>
                <a:lnTo>
                  <a:pt x="262" y="579"/>
                </a:lnTo>
                <a:lnTo>
                  <a:pt x="291" y="581"/>
                </a:lnTo>
                <a:lnTo>
                  <a:pt x="291" y="581"/>
                </a:lnTo>
                <a:lnTo>
                  <a:pt x="321" y="579"/>
                </a:lnTo>
                <a:lnTo>
                  <a:pt x="348" y="574"/>
                </a:lnTo>
                <a:lnTo>
                  <a:pt x="376" y="568"/>
                </a:lnTo>
                <a:lnTo>
                  <a:pt x="404" y="558"/>
                </a:lnTo>
                <a:lnTo>
                  <a:pt x="429" y="545"/>
                </a:lnTo>
                <a:lnTo>
                  <a:pt x="453" y="532"/>
                </a:lnTo>
                <a:lnTo>
                  <a:pt x="474" y="514"/>
                </a:lnTo>
                <a:lnTo>
                  <a:pt x="496" y="496"/>
                </a:lnTo>
                <a:lnTo>
                  <a:pt x="514" y="475"/>
                </a:lnTo>
                <a:lnTo>
                  <a:pt x="532" y="453"/>
                </a:lnTo>
                <a:lnTo>
                  <a:pt x="546" y="429"/>
                </a:lnTo>
                <a:lnTo>
                  <a:pt x="558" y="403"/>
                </a:lnTo>
                <a:lnTo>
                  <a:pt x="568" y="376"/>
                </a:lnTo>
                <a:lnTo>
                  <a:pt x="574" y="349"/>
                </a:lnTo>
                <a:lnTo>
                  <a:pt x="579" y="321"/>
                </a:lnTo>
                <a:lnTo>
                  <a:pt x="581" y="290"/>
                </a:lnTo>
                <a:lnTo>
                  <a:pt x="581" y="290"/>
                </a:lnTo>
                <a:lnTo>
                  <a:pt x="579" y="260"/>
                </a:lnTo>
                <a:lnTo>
                  <a:pt x="574" y="232"/>
                </a:lnTo>
                <a:lnTo>
                  <a:pt x="568" y="205"/>
                </a:lnTo>
                <a:lnTo>
                  <a:pt x="558" y="177"/>
                </a:lnTo>
                <a:lnTo>
                  <a:pt x="546" y="152"/>
                </a:lnTo>
                <a:lnTo>
                  <a:pt x="532" y="128"/>
                </a:lnTo>
                <a:lnTo>
                  <a:pt x="514" y="106"/>
                </a:lnTo>
                <a:lnTo>
                  <a:pt x="496" y="85"/>
                </a:lnTo>
                <a:lnTo>
                  <a:pt x="474" y="67"/>
                </a:lnTo>
                <a:lnTo>
                  <a:pt x="453" y="49"/>
                </a:lnTo>
                <a:lnTo>
                  <a:pt x="429" y="36"/>
                </a:lnTo>
                <a:lnTo>
                  <a:pt x="404" y="23"/>
                </a:lnTo>
                <a:lnTo>
                  <a:pt x="376" y="13"/>
                </a:lnTo>
                <a:lnTo>
                  <a:pt x="348" y="7"/>
                </a:lnTo>
                <a:lnTo>
                  <a:pt x="321" y="2"/>
                </a:lnTo>
                <a:lnTo>
                  <a:pt x="291" y="0"/>
                </a:lnTo>
                <a:lnTo>
                  <a:pt x="291" y="0"/>
                </a:lnTo>
                <a:close/>
              </a:path>
            </a:pathLst>
          </a:custGeom>
          <a:solidFill>
            <a:srgbClr val="D2CCBA"/>
          </a:solidFill>
          <a:ln w="9525">
            <a:noFill/>
            <a:round/>
            <a:headEnd/>
            <a:tailEnd/>
          </a:ln>
        </p:spPr>
        <p:txBody>
          <a:bodyPr vert="horz" wrap="square" lIns="121920" tIns="60960" rIns="121920" bIns="60960" numCol="1" anchor="t" anchorCtr="0" compatLnSpc="1">
            <a:prstTxWarp prst="textNoShape">
              <a:avLst/>
            </a:prstTxWarp>
          </a:bodyPr>
          <a:lstStyle/>
          <a:p>
            <a:endParaRPr lang="zh-CN" altLang="en-US" sz="2400">
              <a:solidFill>
                <a:prstClr val="black"/>
              </a:solidFill>
              <a:latin typeface="Arial" panose="020B0604020202020204" pitchFamily="34" charset="0"/>
              <a:cs typeface="Arial" panose="020B0604020202020204" pitchFamily="34" charset="0"/>
              <a:sym typeface="Arial" panose="020B0604020202020204" pitchFamily="34" charset="0"/>
            </a:endParaRPr>
          </a:p>
        </p:txBody>
      </p:sp>
      <p:sp>
        <p:nvSpPr>
          <p:cNvPr id="74" name="Freeform 51"/>
          <p:cNvSpPr>
            <a:spLocks/>
          </p:cNvSpPr>
          <p:nvPr/>
        </p:nvSpPr>
        <p:spPr bwMode="auto">
          <a:xfrm>
            <a:off x="3284802" y="3909924"/>
            <a:ext cx="952507" cy="952506"/>
          </a:xfrm>
          <a:custGeom>
            <a:avLst/>
            <a:gdLst/>
            <a:ahLst/>
            <a:cxnLst>
              <a:cxn ang="0">
                <a:pos x="291" y="0"/>
              </a:cxn>
              <a:cxn ang="0">
                <a:pos x="232" y="7"/>
              </a:cxn>
              <a:cxn ang="0">
                <a:pos x="178" y="23"/>
              </a:cxn>
              <a:cxn ang="0">
                <a:pos x="129" y="49"/>
              </a:cxn>
              <a:cxn ang="0">
                <a:pos x="85" y="85"/>
              </a:cxn>
              <a:cxn ang="0">
                <a:pos x="51" y="128"/>
              </a:cxn>
              <a:cxn ang="0">
                <a:pos x="23" y="177"/>
              </a:cxn>
              <a:cxn ang="0">
                <a:pos x="7" y="232"/>
              </a:cxn>
              <a:cxn ang="0">
                <a:pos x="0" y="290"/>
              </a:cxn>
              <a:cxn ang="0">
                <a:pos x="2" y="321"/>
              </a:cxn>
              <a:cxn ang="0">
                <a:pos x="13" y="376"/>
              </a:cxn>
              <a:cxn ang="0">
                <a:pos x="36" y="429"/>
              </a:cxn>
              <a:cxn ang="0">
                <a:pos x="67" y="475"/>
              </a:cxn>
              <a:cxn ang="0">
                <a:pos x="106" y="514"/>
              </a:cxn>
              <a:cxn ang="0">
                <a:pos x="152" y="545"/>
              </a:cxn>
              <a:cxn ang="0">
                <a:pos x="205" y="568"/>
              </a:cxn>
              <a:cxn ang="0">
                <a:pos x="262" y="579"/>
              </a:cxn>
              <a:cxn ang="0">
                <a:pos x="291" y="581"/>
              </a:cxn>
              <a:cxn ang="0">
                <a:pos x="348" y="574"/>
              </a:cxn>
              <a:cxn ang="0">
                <a:pos x="404" y="558"/>
              </a:cxn>
              <a:cxn ang="0">
                <a:pos x="453" y="532"/>
              </a:cxn>
              <a:cxn ang="0">
                <a:pos x="496" y="496"/>
              </a:cxn>
              <a:cxn ang="0">
                <a:pos x="532" y="453"/>
              </a:cxn>
              <a:cxn ang="0">
                <a:pos x="558" y="403"/>
              </a:cxn>
              <a:cxn ang="0">
                <a:pos x="574" y="349"/>
              </a:cxn>
              <a:cxn ang="0">
                <a:pos x="581" y="290"/>
              </a:cxn>
              <a:cxn ang="0">
                <a:pos x="579" y="260"/>
              </a:cxn>
              <a:cxn ang="0">
                <a:pos x="568" y="205"/>
              </a:cxn>
              <a:cxn ang="0">
                <a:pos x="546" y="152"/>
              </a:cxn>
              <a:cxn ang="0">
                <a:pos x="514" y="106"/>
              </a:cxn>
              <a:cxn ang="0">
                <a:pos x="474" y="67"/>
              </a:cxn>
              <a:cxn ang="0">
                <a:pos x="429" y="36"/>
              </a:cxn>
              <a:cxn ang="0">
                <a:pos x="376" y="13"/>
              </a:cxn>
              <a:cxn ang="0">
                <a:pos x="321" y="2"/>
              </a:cxn>
              <a:cxn ang="0">
                <a:pos x="291" y="0"/>
              </a:cxn>
            </a:cxnLst>
            <a:rect l="0" t="0" r="r" b="b"/>
            <a:pathLst>
              <a:path w="581" h="581">
                <a:moveTo>
                  <a:pt x="291" y="0"/>
                </a:moveTo>
                <a:lnTo>
                  <a:pt x="291" y="0"/>
                </a:lnTo>
                <a:lnTo>
                  <a:pt x="262" y="2"/>
                </a:lnTo>
                <a:lnTo>
                  <a:pt x="232" y="7"/>
                </a:lnTo>
                <a:lnTo>
                  <a:pt x="205" y="13"/>
                </a:lnTo>
                <a:lnTo>
                  <a:pt x="178" y="23"/>
                </a:lnTo>
                <a:lnTo>
                  <a:pt x="152" y="36"/>
                </a:lnTo>
                <a:lnTo>
                  <a:pt x="129" y="49"/>
                </a:lnTo>
                <a:lnTo>
                  <a:pt x="106" y="67"/>
                </a:lnTo>
                <a:lnTo>
                  <a:pt x="85" y="85"/>
                </a:lnTo>
                <a:lnTo>
                  <a:pt x="67" y="106"/>
                </a:lnTo>
                <a:lnTo>
                  <a:pt x="51" y="128"/>
                </a:lnTo>
                <a:lnTo>
                  <a:pt x="36" y="152"/>
                </a:lnTo>
                <a:lnTo>
                  <a:pt x="23" y="177"/>
                </a:lnTo>
                <a:lnTo>
                  <a:pt x="13" y="205"/>
                </a:lnTo>
                <a:lnTo>
                  <a:pt x="7" y="232"/>
                </a:lnTo>
                <a:lnTo>
                  <a:pt x="2" y="260"/>
                </a:lnTo>
                <a:lnTo>
                  <a:pt x="0" y="290"/>
                </a:lnTo>
                <a:lnTo>
                  <a:pt x="0" y="290"/>
                </a:lnTo>
                <a:lnTo>
                  <a:pt x="2" y="321"/>
                </a:lnTo>
                <a:lnTo>
                  <a:pt x="7" y="349"/>
                </a:lnTo>
                <a:lnTo>
                  <a:pt x="13" y="376"/>
                </a:lnTo>
                <a:lnTo>
                  <a:pt x="23" y="403"/>
                </a:lnTo>
                <a:lnTo>
                  <a:pt x="36" y="429"/>
                </a:lnTo>
                <a:lnTo>
                  <a:pt x="51" y="453"/>
                </a:lnTo>
                <a:lnTo>
                  <a:pt x="67" y="475"/>
                </a:lnTo>
                <a:lnTo>
                  <a:pt x="85" y="496"/>
                </a:lnTo>
                <a:lnTo>
                  <a:pt x="106" y="514"/>
                </a:lnTo>
                <a:lnTo>
                  <a:pt x="129" y="532"/>
                </a:lnTo>
                <a:lnTo>
                  <a:pt x="152" y="545"/>
                </a:lnTo>
                <a:lnTo>
                  <a:pt x="178" y="558"/>
                </a:lnTo>
                <a:lnTo>
                  <a:pt x="205" y="568"/>
                </a:lnTo>
                <a:lnTo>
                  <a:pt x="232" y="574"/>
                </a:lnTo>
                <a:lnTo>
                  <a:pt x="262" y="579"/>
                </a:lnTo>
                <a:lnTo>
                  <a:pt x="291" y="581"/>
                </a:lnTo>
                <a:lnTo>
                  <a:pt x="291" y="581"/>
                </a:lnTo>
                <a:lnTo>
                  <a:pt x="321" y="579"/>
                </a:lnTo>
                <a:lnTo>
                  <a:pt x="348" y="574"/>
                </a:lnTo>
                <a:lnTo>
                  <a:pt x="376" y="568"/>
                </a:lnTo>
                <a:lnTo>
                  <a:pt x="404" y="558"/>
                </a:lnTo>
                <a:lnTo>
                  <a:pt x="429" y="545"/>
                </a:lnTo>
                <a:lnTo>
                  <a:pt x="453" y="532"/>
                </a:lnTo>
                <a:lnTo>
                  <a:pt x="474" y="514"/>
                </a:lnTo>
                <a:lnTo>
                  <a:pt x="496" y="496"/>
                </a:lnTo>
                <a:lnTo>
                  <a:pt x="514" y="475"/>
                </a:lnTo>
                <a:lnTo>
                  <a:pt x="532" y="453"/>
                </a:lnTo>
                <a:lnTo>
                  <a:pt x="546" y="429"/>
                </a:lnTo>
                <a:lnTo>
                  <a:pt x="558" y="403"/>
                </a:lnTo>
                <a:lnTo>
                  <a:pt x="568" y="376"/>
                </a:lnTo>
                <a:lnTo>
                  <a:pt x="574" y="349"/>
                </a:lnTo>
                <a:lnTo>
                  <a:pt x="579" y="321"/>
                </a:lnTo>
                <a:lnTo>
                  <a:pt x="581" y="290"/>
                </a:lnTo>
                <a:lnTo>
                  <a:pt x="581" y="290"/>
                </a:lnTo>
                <a:lnTo>
                  <a:pt x="579" y="260"/>
                </a:lnTo>
                <a:lnTo>
                  <a:pt x="574" y="232"/>
                </a:lnTo>
                <a:lnTo>
                  <a:pt x="568" y="205"/>
                </a:lnTo>
                <a:lnTo>
                  <a:pt x="558" y="177"/>
                </a:lnTo>
                <a:lnTo>
                  <a:pt x="546" y="152"/>
                </a:lnTo>
                <a:lnTo>
                  <a:pt x="532" y="128"/>
                </a:lnTo>
                <a:lnTo>
                  <a:pt x="514" y="106"/>
                </a:lnTo>
                <a:lnTo>
                  <a:pt x="496" y="85"/>
                </a:lnTo>
                <a:lnTo>
                  <a:pt x="474" y="67"/>
                </a:lnTo>
                <a:lnTo>
                  <a:pt x="453" y="49"/>
                </a:lnTo>
                <a:lnTo>
                  <a:pt x="429" y="36"/>
                </a:lnTo>
                <a:lnTo>
                  <a:pt x="404" y="23"/>
                </a:lnTo>
                <a:lnTo>
                  <a:pt x="376" y="13"/>
                </a:lnTo>
                <a:lnTo>
                  <a:pt x="348" y="7"/>
                </a:lnTo>
                <a:lnTo>
                  <a:pt x="321" y="2"/>
                </a:lnTo>
                <a:lnTo>
                  <a:pt x="291" y="0"/>
                </a:lnTo>
                <a:lnTo>
                  <a:pt x="291" y="0"/>
                </a:lnTo>
                <a:close/>
              </a:path>
            </a:pathLst>
          </a:custGeom>
          <a:solidFill>
            <a:srgbClr val="B0A68E"/>
          </a:solidFill>
          <a:ln w="9525">
            <a:noFill/>
            <a:round/>
            <a:headEnd/>
            <a:tailEnd/>
          </a:ln>
        </p:spPr>
        <p:txBody>
          <a:bodyPr vert="horz" wrap="square" lIns="121920" tIns="60960" rIns="121920" bIns="60960" numCol="1" anchor="t" anchorCtr="0" compatLnSpc="1">
            <a:prstTxWarp prst="textNoShape">
              <a:avLst/>
            </a:prstTxWarp>
          </a:bodyPr>
          <a:lstStyle/>
          <a:p>
            <a:endParaRPr lang="zh-CN" altLang="en-US" sz="2400">
              <a:solidFill>
                <a:prstClr val="black"/>
              </a:solidFill>
              <a:latin typeface="Arial" panose="020B0604020202020204" pitchFamily="34" charset="0"/>
              <a:cs typeface="Arial" panose="020B0604020202020204" pitchFamily="34" charset="0"/>
              <a:sym typeface="Arial" panose="020B0604020202020204" pitchFamily="34" charset="0"/>
            </a:endParaRPr>
          </a:p>
        </p:txBody>
      </p:sp>
      <p:grpSp>
        <p:nvGrpSpPr>
          <p:cNvPr id="221" name="组合 220"/>
          <p:cNvGrpSpPr/>
          <p:nvPr/>
        </p:nvGrpSpPr>
        <p:grpSpPr>
          <a:xfrm>
            <a:off x="0" y="0"/>
            <a:ext cx="12192000" cy="1017640"/>
            <a:chOff x="0" y="0"/>
            <a:chExt cx="12192000" cy="1017640"/>
          </a:xfrm>
        </p:grpSpPr>
        <p:sp>
          <p:nvSpPr>
            <p:cNvPr id="222" name="矩形 221"/>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223" name="图片 222"/>
            <p:cNvPicPr>
              <a:picLocks noChangeAspect="1"/>
            </p:cNvPicPr>
            <p:nvPr/>
          </p:nvPicPr>
          <p:blipFill rotWithShape="1">
            <a:blip r:embed="rId3"/>
            <a:srcRect l="8493" b="19086"/>
            <a:stretch/>
          </p:blipFill>
          <p:spPr>
            <a:xfrm>
              <a:off x="0" y="198084"/>
              <a:ext cx="3488562" cy="819556"/>
            </a:xfrm>
            <a:prstGeom prst="rect">
              <a:avLst/>
            </a:prstGeom>
          </p:spPr>
        </p:pic>
      </p:grpSp>
      <p:pic>
        <p:nvPicPr>
          <p:cNvPr id="226" name="图片 225"/>
          <p:cNvPicPr>
            <a:picLocks noChangeAspect="1"/>
          </p:cNvPicPr>
          <p:nvPr/>
        </p:nvPicPr>
        <p:blipFill>
          <a:blip r:embed="rId4"/>
          <a:stretch>
            <a:fillRect/>
          </a:stretch>
        </p:blipFill>
        <p:spPr>
          <a:xfrm>
            <a:off x="3273003" y="4005178"/>
            <a:ext cx="700175" cy="820517"/>
          </a:xfrm>
          <a:prstGeom prst="rect">
            <a:avLst/>
          </a:prstGeom>
        </p:spPr>
      </p:pic>
      <p:pic>
        <p:nvPicPr>
          <p:cNvPr id="227" name="图片 226"/>
          <p:cNvPicPr>
            <a:picLocks noChangeAspect="1"/>
          </p:cNvPicPr>
          <p:nvPr/>
        </p:nvPicPr>
        <p:blipFill>
          <a:blip r:embed="rId5"/>
          <a:stretch>
            <a:fillRect/>
          </a:stretch>
        </p:blipFill>
        <p:spPr>
          <a:xfrm>
            <a:off x="6849197" y="4908292"/>
            <a:ext cx="1243787" cy="778820"/>
          </a:xfrm>
          <a:prstGeom prst="rect">
            <a:avLst/>
          </a:prstGeom>
        </p:spPr>
      </p:pic>
      <p:pic>
        <p:nvPicPr>
          <p:cNvPr id="228" name="图片 227"/>
          <p:cNvPicPr>
            <a:picLocks noChangeAspect="1"/>
          </p:cNvPicPr>
          <p:nvPr/>
        </p:nvPicPr>
        <p:blipFill>
          <a:blip r:embed="rId6"/>
          <a:stretch>
            <a:fillRect/>
          </a:stretch>
        </p:blipFill>
        <p:spPr>
          <a:xfrm>
            <a:off x="7056104" y="2603245"/>
            <a:ext cx="969068" cy="768164"/>
          </a:xfrm>
          <a:prstGeom prst="rect">
            <a:avLst/>
          </a:prstGeom>
        </p:spPr>
      </p:pic>
      <p:sp>
        <p:nvSpPr>
          <p:cNvPr id="33" name="文本框 32"/>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976873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
          <p:cNvSpPr>
            <a:spLocks noChangeArrowheads="1"/>
          </p:cNvSpPr>
          <p:nvPr/>
        </p:nvSpPr>
        <p:spPr bwMode="auto">
          <a:xfrm>
            <a:off x="1196015" y="1816103"/>
            <a:ext cx="2334683" cy="2495549"/>
          </a:xfrm>
          <a:custGeom>
            <a:avLst/>
            <a:gdLst>
              <a:gd name="T0" fmla="*/ 0 w 1751265"/>
              <a:gd name="T1" fmla="*/ 0 h 1872208"/>
              <a:gd name="T2" fmla="*/ 0 60000 65536"/>
              <a:gd name="T3" fmla="*/ 0 w 1751265"/>
              <a:gd name="T4" fmla="*/ 0 h 1872208"/>
              <a:gd name="T5" fmla="*/ 1751265 w 1751265"/>
              <a:gd name="T6" fmla="*/ 1872208 h 1872208"/>
            </a:gdLst>
            <a:ahLst/>
            <a:cxnLst>
              <a:cxn ang="T2">
                <a:pos x="T0" y="T1"/>
              </a:cxn>
            </a:cxnLst>
            <a:rect l="T3" t="T4" r="T5" b="T6"/>
            <a:pathLst>
              <a:path w="1751265" h="1872208">
                <a:moveTo>
                  <a:pt x="936104" y="0"/>
                </a:moveTo>
                <a:cubicBezTo>
                  <a:pt x="1286069" y="0"/>
                  <a:pt x="1591179" y="192044"/>
                  <a:pt x="1751265" y="476797"/>
                </a:cubicBezTo>
                <a:cubicBezTo>
                  <a:pt x="1668191" y="615556"/>
                  <a:pt x="1621028" y="777971"/>
                  <a:pt x="1621028" y="951401"/>
                </a:cubicBezTo>
                <a:cubicBezTo>
                  <a:pt x="1621028" y="1118433"/>
                  <a:pt x="1664775" y="1275246"/>
                  <a:pt x="1741972" y="1410708"/>
                </a:cubicBezTo>
                <a:cubicBezTo>
                  <a:pt x="1580006" y="1687123"/>
                  <a:pt x="1279670" y="1872208"/>
                  <a:pt x="936104" y="1872208"/>
                </a:cubicBezTo>
                <a:cubicBezTo>
                  <a:pt x="419108" y="1872208"/>
                  <a:pt x="0" y="1453100"/>
                  <a:pt x="0" y="936104"/>
                </a:cubicBezTo>
                <a:cubicBezTo>
                  <a:pt x="0" y="419108"/>
                  <a:pt x="419108" y="0"/>
                  <a:pt x="936104" y="0"/>
                </a:cubicBezTo>
                <a:close/>
              </a:path>
            </a:pathLst>
          </a:custGeom>
          <a:solidFill>
            <a:srgbClr val="B0A68E"/>
          </a:solidFill>
          <a:ln w="25400">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5" name="椭圆 11"/>
          <p:cNvSpPr>
            <a:spLocks noChangeArrowheads="1"/>
          </p:cNvSpPr>
          <p:nvPr/>
        </p:nvSpPr>
        <p:spPr bwMode="auto">
          <a:xfrm>
            <a:off x="8204298" y="1837268"/>
            <a:ext cx="2497667" cy="2495549"/>
          </a:xfrm>
          <a:prstGeom prst="ellipse">
            <a:avLst/>
          </a:prstGeom>
          <a:solidFill>
            <a:srgbClr val="D2CCBA"/>
          </a:solidFill>
          <a:ln w="25400">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6" name="椭圆 1"/>
          <p:cNvSpPr>
            <a:spLocks noChangeArrowheads="1"/>
          </p:cNvSpPr>
          <p:nvPr/>
        </p:nvSpPr>
        <p:spPr bwMode="auto">
          <a:xfrm>
            <a:off x="3530697" y="1837268"/>
            <a:ext cx="2336800" cy="2495549"/>
          </a:xfrm>
          <a:custGeom>
            <a:avLst/>
            <a:gdLst>
              <a:gd name="T0" fmla="*/ 0 w 1751265"/>
              <a:gd name="T1" fmla="*/ 0 h 1872208"/>
              <a:gd name="T2" fmla="*/ 0 60000 65536"/>
              <a:gd name="T3" fmla="*/ 0 w 1751265"/>
              <a:gd name="T4" fmla="*/ 0 h 1872208"/>
              <a:gd name="T5" fmla="*/ 1751265 w 1751265"/>
              <a:gd name="T6" fmla="*/ 1872208 h 1872208"/>
            </a:gdLst>
            <a:ahLst/>
            <a:cxnLst>
              <a:cxn ang="T2">
                <a:pos x="T0" y="T1"/>
              </a:cxn>
            </a:cxnLst>
            <a:rect l="T3" t="T4" r="T5" b="T6"/>
            <a:pathLst>
              <a:path w="1751265" h="1872208">
                <a:moveTo>
                  <a:pt x="936104" y="0"/>
                </a:moveTo>
                <a:cubicBezTo>
                  <a:pt x="1286069" y="0"/>
                  <a:pt x="1591179" y="192044"/>
                  <a:pt x="1751265" y="476797"/>
                </a:cubicBezTo>
                <a:cubicBezTo>
                  <a:pt x="1668191" y="615556"/>
                  <a:pt x="1621028" y="777971"/>
                  <a:pt x="1621028" y="951401"/>
                </a:cubicBezTo>
                <a:cubicBezTo>
                  <a:pt x="1621028" y="1118433"/>
                  <a:pt x="1664775" y="1275246"/>
                  <a:pt x="1741972" y="1410708"/>
                </a:cubicBezTo>
                <a:cubicBezTo>
                  <a:pt x="1580006" y="1687123"/>
                  <a:pt x="1279670" y="1872208"/>
                  <a:pt x="936104" y="1872208"/>
                </a:cubicBezTo>
                <a:cubicBezTo>
                  <a:pt x="419108" y="1872208"/>
                  <a:pt x="0" y="1453100"/>
                  <a:pt x="0" y="936104"/>
                </a:cubicBezTo>
                <a:cubicBezTo>
                  <a:pt x="0" y="419108"/>
                  <a:pt x="419108" y="0"/>
                  <a:pt x="936104" y="0"/>
                </a:cubicBezTo>
                <a:close/>
              </a:path>
            </a:pathLst>
          </a:custGeom>
          <a:solidFill>
            <a:srgbClr val="D2CCBA"/>
          </a:solidFill>
          <a:ln w="25400">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7" name="椭圆 1"/>
          <p:cNvSpPr>
            <a:spLocks noChangeArrowheads="1"/>
          </p:cNvSpPr>
          <p:nvPr/>
        </p:nvSpPr>
        <p:spPr bwMode="auto">
          <a:xfrm>
            <a:off x="5867497" y="1837268"/>
            <a:ext cx="2334684" cy="2495549"/>
          </a:xfrm>
          <a:custGeom>
            <a:avLst/>
            <a:gdLst>
              <a:gd name="T0" fmla="*/ 0 w 1751265"/>
              <a:gd name="T1" fmla="*/ 0 h 1872208"/>
              <a:gd name="T2" fmla="*/ 0 60000 65536"/>
              <a:gd name="T3" fmla="*/ 0 w 1751265"/>
              <a:gd name="T4" fmla="*/ 0 h 1872208"/>
              <a:gd name="T5" fmla="*/ 1751265 w 1751265"/>
              <a:gd name="T6" fmla="*/ 1872208 h 1872208"/>
            </a:gdLst>
            <a:ahLst/>
            <a:cxnLst>
              <a:cxn ang="T2">
                <a:pos x="T0" y="T1"/>
              </a:cxn>
            </a:cxnLst>
            <a:rect l="T3" t="T4" r="T5" b="T6"/>
            <a:pathLst>
              <a:path w="1751265" h="1872208">
                <a:moveTo>
                  <a:pt x="936104" y="0"/>
                </a:moveTo>
                <a:cubicBezTo>
                  <a:pt x="1286069" y="0"/>
                  <a:pt x="1591179" y="192044"/>
                  <a:pt x="1751265" y="476797"/>
                </a:cubicBezTo>
                <a:cubicBezTo>
                  <a:pt x="1668191" y="615556"/>
                  <a:pt x="1621028" y="777971"/>
                  <a:pt x="1621028" y="951401"/>
                </a:cubicBezTo>
                <a:cubicBezTo>
                  <a:pt x="1621028" y="1118433"/>
                  <a:pt x="1664775" y="1275246"/>
                  <a:pt x="1741972" y="1410708"/>
                </a:cubicBezTo>
                <a:cubicBezTo>
                  <a:pt x="1580006" y="1687123"/>
                  <a:pt x="1279670" y="1872208"/>
                  <a:pt x="936104" y="1872208"/>
                </a:cubicBezTo>
                <a:cubicBezTo>
                  <a:pt x="419108" y="1872208"/>
                  <a:pt x="0" y="1453100"/>
                  <a:pt x="0" y="936104"/>
                </a:cubicBezTo>
                <a:cubicBezTo>
                  <a:pt x="0" y="419108"/>
                  <a:pt x="419108" y="0"/>
                  <a:pt x="936104" y="0"/>
                </a:cubicBezTo>
                <a:close/>
              </a:path>
            </a:pathLst>
          </a:custGeom>
          <a:solidFill>
            <a:srgbClr val="B0A68E"/>
          </a:solidFill>
          <a:ln w="25400">
            <a:noFill/>
            <a:bevel/>
            <a:headEnd/>
            <a:tailEnd/>
          </a:ln>
        </p:spPr>
        <p:txBody>
          <a:bodyPr anchor="ctr"/>
          <a:lstStyle/>
          <a:p>
            <a:pPr algn="ctr"/>
            <a:endParaRPr lang="zh-CN" altLang="zh-CN" sz="24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8" name="TextBox 14"/>
          <p:cNvSpPr>
            <a:spLocks noChangeArrowheads="1"/>
          </p:cNvSpPr>
          <p:nvPr/>
        </p:nvSpPr>
        <p:spPr bwMode="auto">
          <a:xfrm>
            <a:off x="2066918" y="1942889"/>
            <a:ext cx="639919" cy="584775"/>
          </a:xfrm>
          <a:prstGeom prst="rect">
            <a:avLst/>
          </a:prstGeom>
          <a:noFill/>
          <a:ln w="9525">
            <a:noFill/>
            <a:miter lim="800000"/>
            <a:headEnd/>
            <a:tailEnd/>
          </a:ln>
        </p:spPr>
        <p:txBody>
          <a:bodyPr wrap="none">
            <a:spAutoFit/>
          </a:bodyPr>
          <a:lstStyle/>
          <a:p>
            <a:r>
              <a:rPr lang="en-US" altLang="zh-CN" sz="32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sp>
        <p:nvSpPr>
          <p:cNvPr id="19" name="TextBox 15"/>
          <p:cNvSpPr>
            <a:spLocks noChangeArrowheads="1"/>
          </p:cNvSpPr>
          <p:nvPr/>
        </p:nvSpPr>
        <p:spPr bwMode="auto">
          <a:xfrm>
            <a:off x="4441818" y="1993187"/>
            <a:ext cx="639919" cy="584775"/>
          </a:xfrm>
          <a:prstGeom prst="rect">
            <a:avLst/>
          </a:prstGeom>
          <a:noFill/>
          <a:ln w="9525">
            <a:noFill/>
            <a:miter lim="800000"/>
            <a:headEnd/>
            <a:tailEnd/>
          </a:ln>
        </p:spPr>
        <p:txBody>
          <a:bodyPr wrap="none">
            <a:spAutoFit/>
          </a:bodyPr>
          <a:lstStyle/>
          <a:p>
            <a:r>
              <a:rPr lang="en-US" altLang="zh-CN" sz="32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20" name="TextBox 16"/>
          <p:cNvSpPr>
            <a:spLocks noChangeArrowheads="1"/>
          </p:cNvSpPr>
          <p:nvPr/>
        </p:nvSpPr>
        <p:spPr bwMode="auto">
          <a:xfrm>
            <a:off x="6723585" y="1993187"/>
            <a:ext cx="639919" cy="584775"/>
          </a:xfrm>
          <a:prstGeom prst="rect">
            <a:avLst/>
          </a:prstGeom>
          <a:noFill/>
          <a:ln w="9525">
            <a:noFill/>
            <a:miter lim="800000"/>
            <a:headEnd/>
            <a:tailEnd/>
          </a:ln>
        </p:spPr>
        <p:txBody>
          <a:bodyPr wrap="none">
            <a:spAutoFit/>
          </a:bodyPr>
          <a:lstStyle/>
          <a:p>
            <a:r>
              <a:rPr lang="en-US" altLang="zh-CN" sz="32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21" name="TextBox 17"/>
          <p:cNvSpPr>
            <a:spLocks noChangeArrowheads="1"/>
          </p:cNvSpPr>
          <p:nvPr/>
        </p:nvSpPr>
        <p:spPr bwMode="auto">
          <a:xfrm>
            <a:off x="9086115" y="1993187"/>
            <a:ext cx="639919" cy="584775"/>
          </a:xfrm>
          <a:prstGeom prst="rect">
            <a:avLst/>
          </a:prstGeom>
          <a:noFill/>
          <a:ln w="9525">
            <a:noFill/>
            <a:miter lim="800000"/>
            <a:headEnd/>
            <a:tailEnd/>
          </a:ln>
        </p:spPr>
        <p:txBody>
          <a:bodyPr wrap="none">
            <a:spAutoFit/>
          </a:bodyPr>
          <a:lstStyle/>
          <a:p>
            <a:r>
              <a:rPr lang="en-US" altLang="zh-CN" sz="32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p>
        </p:txBody>
      </p:sp>
      <p:sp>
        <p:nvSpPr>
          <p:cNvPr id="22" name="直接连接符 18"/>
          <p:cNvSpPr>
            <a:spLocks noChangeShapeType="1"/>
          </p:cNvSpPr>
          <p:nvPr/>
        </p:nvSpPr>
        <p:spPr bwMode="auto">
          <a:xfrm>
            <a:off x="1483881" y="2609852"/>
            <a:ext cx="1714500" cy="2117"/>
          </a:xfrm>
          <a:prstGeom prst="line">
            <a:avLst/>
          </a:prstGeom>
          <a:noFill/>
          <a:ln w="9525">
            <a:solidFill>
              <a:schemeClr val="bg1"/>
            </a:solidFill>
            <a:prstDash val="dash"/>
            <a:bevel/>
            <a:headEnd/>
            <a:tailEnd/>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3" name="直接连接符 19"/>
          <p:cNvSpPr>
            <a:spLocks noChangeShapeType="1"/>
          </p:cNvSpPr>
          <p:nvPr/>
        </p:nvSpPr>
        <p:spPr bwMode="auto">
          <a:xfrm>
            <a:off x="3841849" y="2609852"/>
            <a:ext cx="1714500" cy="2117"/>
          </a:xfrm>
          <a:prstGeom prst="line">
            <a:avLst/>
          </a:prstGeom>
          <a:noFill/>
          <a:ln w="9525">
            <a:solidFill>
              <a:schemeClr val="tx1"/>
            </a:solidFill>
            <a:prstDash val="dash"/>
            <a:bevel/>
            <a:headEnd/>
            <a:tailEnd/>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4" name="直接连接符 20"/>
          <p:cNvSpPr>
            <a:spLocks noChangeShapeType="1"/>
          </p:cNvSpPr>
          <p:nvPr/>
        </p:nvSpPr>
        <p:spPr bwMode="auto">
          <a:xfrm>
            <a:off x="6176532" y="2609852"/>
            <a:ext cx="1714500" cy="2117"/>
          </a:xfrm>
          <a:prstGeom prst="line">
            <a:avLst/>
          </a:prstGeom>
          <a:noFill/>
          <a:ln w="9525">
            <a:solidFill>
              <a:schemeClr val="bg1"/>
            </a:solidFill>
            <a:prstDash val="dash"/>
            <a:bevel/>
            <a:headEnd/>
            <a:tailEnd/>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5" name="直接连接符 21"/>
          <p:cNvSpPr>
            <a:spLocks noChangeShapeType="1"/>
          </p:cNvSpPr>
          <p:nvPr/>
        </p:nvSpPr>
        <p:spPr bwMode="auto">
          <a:xfrm>
            <a:off x="8523915" y="2609852"/>
            <a:ext cx="1913467" cy="2117"/>
          </a:xfrm>
          <a:prstGeom prst="line">
            <a:avLst/>
          </a:prstGeom>
          <a:noFill/>
          <a:ln w="9525">
            <a:solidFill>
              <a:schemeClr val="tx1"/>
            </a:solidFill>
            <a:prstDash val="dash"/>
            <a:bevel/>
            <a:headEnd/>
            <a:tailEnd/>
          </a:ln>
        </p:spPr>
        <p:txBody>
          <a:bodyPr/>
          <a:lstStyle/>
          <a:p>
            <a:endParaRPr lang="zh-CN" altLang="en-US" sz="2400">
              <a:latin typeface="Arial" panose="020B0604020202020204" pitchFamily="34" charset="0"/>
              <a:cs typeface="Arial" panose="020B0604020202020204" pitchFamily="34" charset="0"/>
              <a:sym typeface="Arial" panose="020B0604020202020204" pitchFamily="34" charset="0"/>
            </a:endParaRPr>
          </a:p>
        </p:txBody>
      </p:sp>
      <p:sp>
        <p:nvSpPr>
          <p:cNvPr id="26" name="TextBox 22"/>
          <p:cNvSpPr>
            <a:spLocks noChangeArrowheads="1"/>
          </p:cNvSpPr>
          <p:nvPr/>
        </p:nvSpPr>
        <p:spPr bwMode="auto">
          <a:xfrm>
            <a:off x="1495262" y="2766484"/>
            <a:ext cx="2330449" cy="369845"/>
          </a:xfrm>
          <a:prstGeom prst="rect">
            <a:avLst/>
          </a:prstGeom>
          <a:noFill/>
          <a:ln w="9525">
            <a:noFill/>
            <a:miter lim="800000"/>
            <a:headEnd/>
            <a:tailEnd/>
          </a:ln>
        </p:spPr>
        <p:txBody>
          <a:bodyPr>
            <a:spAutoFit/>
          </a:bodyPr>
          <a:lstStyle/>
          <a:p>
            <a:pPr algn="just">
              <a:lnSpc>
                <a:spcPct val="125000"/>
              </a:lnSpc>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TextBox 24"/>
          <p:cNvSpPr>
            <a:spLocks noChangeArrowheads="1"/>
          </p:cNvSpPr>
          <p:nvPr/>
        </p:nvSpPr>
        <p:spPr bwMode="auto">
          <a:xfrm>
            <a:off x="3859980" y="2766484"/>
            <a:ext cx="2328333" cy="369845"/>
          </a:xfrm>
          <a:prstGeom prst="rect">
            <a:avLst/>
          </a:prstGeom>
          <a:noFill/>
          <a:ln w="9525">
            <a:noFill/>
            <a:miter lim="800000"/>
            <a:headEnd/>
            <a:tailEnd/>
          </a:ln>
        </p:spPr>
        <p:txBody>
          <a:bodyPr>
            <a:spAutoFit/>
          </a:bodyPr>
          <a:lstStyle/>
          <a:p>
            <a:pPr algn="just">
              <a:lnSpc>
                <a:spcPct val="125000"/>
              </a:lnSpc>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TextBox 26"/>
          <p:cNvSpPr>
            <a:spLocks noChangeArrowheads="1"/>
          </p:cNvSpPr>
          <p:nvPr/>
        </p:nvSpPr>
        <p:spPr bwMode="auto">
          <a:xfrm>
            <a:off x="6143882" y="2766484"/>
            <a:ext cx="2330449" cy="369845"/>
          </a:xfrm>
          <a:prstGeom prst="rect">
            <a:avLst/>
          </a:prstGeom>
          <a:noFill/>
          <a:ln w="9525">
            <a:noFill/>
            <a:miter lim="800000"/>
            <a:headEnd/>
            <a:tailEnd/>
          </a:ln>
        </p:spPr>
        <p:txBody>
          <a:bodyPr>
            <a:spAutoFit/>
          </a:bodyPr>
          <a:lstStyle/>
          <a:p>
            <a:pPr algn="just">
              <a:lnSpc>
                <a:spcPct val="125000"/>
              </a:lnSpc>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TextBox 28"/>
          <p:cNvSpPr>
            <a:spLocks noChangeArrowheads="1"/>
          </p:cNvSpPr>
          <p:nvPr/>
        </p:nvSpPr>
        <p:spPr bwMode="auto">
          <a:xfrm>
            <a:off x="8622515" y="2768608"/>
            <a:ext cx="2328333" cy="369845"/>
          </a:xfrm>
          <a:prstGeom prst="rect">
            <a:avLst/>
          </a:prstGeom>
          <a:noFill/>
          <a:ln w="9525">
            <a:noFill/>
            <a:miter lim="800000"/>
            <a:headEnd/>
            <a:tailEnd/>
          </a:ln>
        </p:spPr>
        <p:txBody>
          <a:bodyPr>
            <a:spAutoFit/>
          </a:bodyPr>
          <a:lstStyle/>
          <a:p>
            <a:pPr algn="just">
              <a:lnSpc>
                <a:spcPct val="125000"/>
              </a:lnSpc>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5" name="组合 23"/>
          <p:cNvGrpSpPr>
            <a:grpSpLocks/>
          </p:cNvGrpSpPr>
          <p:nvPr/>
        </p:nvGrpSpPr>
        <p:grpSpPr bwMode="auto">
          <a:xfrm>
            <a:off x="1196015" y="4292619"/>
            <a:ext cx="2381267" cy="1538302"/>
            <a:chOff x="609271" y="1168971"/>
            <a:chExt cx="2311699" cy="2096687"/>
          </a:xfrm>
        </p:grpSpPr>
        <p:sp>
          <p:nvSpPr>
            <p:cNvPr id="37" name="矩形 24"/>
            <p:cNvSpPr>
              <a:spLocks noChangeArrowheads="1"/>
            </p:cNvSpPr>
            <p:nvPr/>
          </p:nvSpPr>
          <p:spPr bwMode="auto">
            <a:xfrm>
              <a:off x="714348" y="1168971"/>
              <a:ext cx="2206622" cy="503395"/>
            </a:xfrm>
            <a:prstGeom prst="rect">
              <a:avLst/>
            </a:prstGeom>
            <a:noFill/>
            <a:ln w="9525">
              <a:noFill/>
              <a:miter lim="800000"/>
              <a:headEnd/>
              <a:tailEnd/>
            </a:ln>
          </p:spPr>
          <p:txBody>
            <a:bodyPr>
              <a:spAutoFit/>
            </a:bodyPr>
            <a:lstStyle/>
            <a:p>
              <a:pPr algn="ctr"/>
              <a:endParaRPr lang="zh-CN" altLang="en-US" b="1" dirty="0">
                <a:solidFill>
                  <a:schemeClr val="tx1">
                    <a:lumMod val="75000"/>
                    <a:lumOff val="25000"/>
                  </a:schemeClr>
                </a:solidFill>
                <a:latin typeface="Arial" panose="020B0604020202020204" pitchFamily="34" charset="0"/>
                <a:ea typeface="方正静蕾简体" panose="02000000000000000000" pitchFamily="2" charset="-122"/>
                <a:cs typeface="Arial" panose="020B0604020202020204" pitchFamily="34" charset="0"/>
                <a:sym typeface="Arial" panose="020B0604020202020204" pitchFamily="34" charset="0"/>
              </a:endParaRPr>
            </a:p>
          </p:txBody>
        </p:sp>
        <p:sp>
          <p:nvSpPr>
            <p:cNvPr id="38" name="矩形 25"/>
            <p:cNvSpPr>
              <a:spLocks noChangeArrowheads="1"/>
            </p:cNvSpPr>
            <p:nvPr/>
          </p:nvSpPr>
          <p:spPr bwMode="auto">
            <a:xfrm>
              <a:off x="609271" y="1818398"/>
              <a:ext cx="2311699" cy="1447260"/>
            </a:xfrm>
            <a:prstGeom prst="rect">
              <a:avLst/>
            </a:prstGeom>
            <a:noFill/>
            <a:ln w="9525">
              <a:noFill/>
              <a:miter lim="800000"/>
              <a:headEnd/>
              <a:tailEnd/>
            </a:ln>
          </p:spPr>
          <p:txBody>
            <a:bodyPr>
              <a:spAutoFit/>
            </a:bodyPr>
            <a:lstStyle/>
            <a:p>
              <a:pPr algn="ct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sapien.</a:t>
              </a:r>
            </a:p>
          </p:txBody>
        </p:sp>
      </p:grpSp>
      <p:sp>
        <p:nvSpPr>
          <p:cNvPr id="43" name="矩形 25"/>
          <p:cNvSpPr>
            <a:spLocks noChangeArrowheads="1"/>
          </p:cNvSpPr>
          <p:nvPr/>
        </p:nvSpPr>
        <p:spPr bwMode="auto">
          <a:xfrm>
            <a:off x="3672531" y="4769094"/>
            <a:ext cx="2381267" cy="1061829"/>
          </a:xfrm>
          <a:prstGeom prst="rect">
            <a:avLst/>
          </a:prstGeom>
          <a:noFill/>
          <a:ln w="9525">
            <a:noFill/>
            <a:miter lim="800000"/>
            <a:headEnd/>
            <a:tailEnd/>
          </a:ln>
        </p:spPr>
        <p:txBody>
          <a:bodyPr>
            <a:spAutoFit/>
          </a:bodyPr>
          <a:lstStyle/>
          <a:p>
            <a:pPr algn="ct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sapien.</a:t>
            </a:r>
          </a:p>
        </p:txBody>
      </p:sp>
      <p:sp>
        <p:nvSpPr>
          <p:cNvPr id="48" name="矩形 25"/>
          <p:cNvSpPr>
            <a:spLocks noChangeArrowheads="1"/>
          </p:cNvSpPr>
          <p:nvPr/>
        </p:nvSpPr>
        <p:spPr bwMode="auto">
          <a:xfrm>
            <a:off x="6053799" y="4769094"/>
            <a:ext cx="2381267" cy="1061829"/>
          </a:xfrm>
          <a:prstGeom prst="rect">
            <a:avLst/>
          </a:prstGeom>
          <a:noFill/>
          <a:ln w="9525">
            <a:noFill/>
            <a:miter lim="800000"/>
            <a:headEnd/>
            <a:tailEnd/>
          </a:ln>
        </p:spPr>
        <p:txBody>
          <a:bodyPr>
            <a:spAutoFit/>
          </a:bodyPr>
          <a:lstStyle/>
          <a:p>
            <a:pPr algn="ct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sapien.</a:t>
            </a:r>
          </a:p>
        </p:txBody>
      </p:sp>
      <p:sp>
        <p:nvSpPr>
          <p:cNvPr id="53" name="矩形 25"/>
          <p:cNvSpPr>
            <a:spLocks noChangeArrowheads="1"/>
          </p:cNvSpPr>
          <p:nvPr/>
        </p:nvSpPr>
        <p:spPr bwMode="auto">
          <a:xfrm>
            <a:off x="8339815" y="4769094"/>
            <a:ext cx="2381267" cy="1061829"/>
          </a:xfrm>
          <a:prstGeom prst="rect">
            <a:avLst/>
          </a:prstGeom>
          <a:noFill/>
          <a:ln w="9525">
            <a:noFill/>
            <a:miter lim="800000"/>
            <a:headEnd/>
            <a:tailEnd/>
          </a:ln>
        </p:spPr>
        <p:txBody>
          <a:bodyPr>
            <a:spAutoFit/>
          </a:bodyPr>
          <a:lstStyle/>
          <a:p>
            <a:pPr algn="ct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sapien.</a:t>
            </a:r>
          </a:p>
        </p:txBody>
      </p:sp>
      <p:grpSp>
        <p:nvGrpSpPr>
          <p:cNvPr id="135" name="组合 134"/>
          <p:cNvGrpSpPr/>
          <p:nvPr/>
        </p:nvGrpSpPr>
        <p:grpSpPr>
          <a:xfrm>
            <a:off x="0" y="0"/>
            <a:ext cx="12192000" cy="1017640"/>
            <a:chOff x="0" y="0"/>
            <a:chExt cx="12192000" cy="1017640"/>
          </a:xfrm>
        </p:grpSpPr>
        <p:sp>
          <p:nvSpPr>
            <p:cNvPr id="136" name="矩形 135"/>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137" name="图片 136"/>
            <p:cNvPicPr>
              <a:picLocks noChangeAspect="1"/>
            </p:cNvPicPr>
            <p:nvPr/>
          </p:nvPicPr>
          <p:blipFill rotWithShape="1">
            <a:blip r:embed="rId2"/>
            <a:srcRect l="8493" b="19086"/>
            <a:stretch/>
          </p:blipFill>
          <p:spPr>
            <a:xfrm>
              <a:off x="0" y="198084"/>
              <a:ext cx="3488562" cy="819556"/>
            </a:xfrm>
            <a:prstGeom prst="rect">
              <a:avLst/>
            </a:prstGeom>
          </p:spPr>
        </p:pic>
      </p:grpSp>
      <p:pic>
        <p:nvPicPr>
          <p:cNvPr id="139" name="图片 138"/>
          <p:cNvPicPr>
            <a:picLocks noChangeAspect="1"/>
          </p:cNvPicPr>
          <p:nvPr/>
        </p:nvPicPr>
        <p:blipFill>
          <a:blip r:embed="rId3"/>
          <a:stretch>
            <a:fillRect/>
          </a:stretch>
        </p:blipFill>
        <p:spPr>
          <a:xfrm>
            <a:off x="1888312" y="3286909"/>
            <a:ext cx="824912" cy="783667"/>
          </a:xfrm>
          <a:prstGeom prst="rect">
            <a:avLst/>
          </a:prstGeom>
        </p:spPr>
      </p:pic>
      <p:pic>
        <p:nvPicPr>
          <p:cNvPr id="140" name="图片 139"/>
          <p:cNvPicPr>
            <a:picLocks noChangeAspect="1"/>
          </p:cNvPicPr>
          <p:nvPr/>
        </p:nvPicPr>
        <p:blipFill>
          <a:blip r:embed="rId4"/>
          <a:stretch>
            <a:fillRect/>
          </a:stretch>
        </p:blipFill>
        <p:spPr>
          <a:xfrm>
            <a:off x="8676384" y="3205128"/>
            <a:ext cx="1370299" cy="858038"/>
          </a:xfrm>
          <a:prstGeom prst="rect">
            <a:avLst/>
          </a:prstGeom>
        </p:spPr>
      </p:pic>
      <p:pic>
        <p:nvPicPr>
          <p:cNvPr id="141" name="图片 140"/>
          <p:cNvPicPr>
            <a:picLocks noChangeAspect="1"/>
          </p:cNvPicPr>
          <p:nvPr/>
        </p:nvPicPr>
        <p:blipFill>
          <a:blip r:embed="rId5"/>
          <a:stretch>
            <a:fillRect/>
          </a:stretch>
        </p:blipFill>
        <p:spPr>
          <a:xfrm>
            <a:off x="6419502" y="3216867"/>
            <a:ext cx="1067638" cy="846299"/>
          </a:xfrm>
          <a:prstGeom prst="rect">
            <a:avLst/>
          </a:prstGeom>
        </p:spPr>
      </p:pic>
      <p:pic>
        <p:nvPicPr>
          <p:cNvPr id="142" name="图片 141"/>
          <p:cNvPicPr>
            <a:picLocks noChangeAspect="1"/>
          </p:cNvPicPr>
          <p:nvPr/>
        </p:nvPicPr>
        <p:blipFill>
          <a:blip r:embed="rId6"/>
          <a:stretch>
            <a:fillRect/>
          </a:stretch>
        </p:blipFill>
        <p:spPr>
          <a:xfrm>
            <a:off x="4164883" y="3340606"/>
            <a:ext cx="1162355" cy="617961"/>
          </a:xfrm>
          <a:prstGeom prst="rect">
            <a:avLst/>
          </a:prstGeom>
        </p:spPr>
      </p:pic>
      <p:sp>
        <p:nvSpPr>
          <p:cNvPr id="33" name="文本框 32"/>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011509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250" fill="hold"/>
                                        <p:tgtEl>
                                          <p:spTgt spid="14"/>
                                        </p:tgtEl>
                                        <p:attrNameLst>
                                          <p:attrName>ppt_w</p:attrName>
                                        </p:attrNameLst>
                                      </p:cBhvr>
                                      <p:tavLst>
                                        <p:tav tm="0">
                                          <p:val>
                                            <p:strVal val="4*#ppt_w"/>
                                          </p:val>
                                        </p:tav>
                                        <p:tav tm="100000">
                                          <p:val>
                                            <p:strVal val="#ppt_w"/>
                                          </p:val>
                                        </p:tav>
                                      </p:tavLst>
                                    </p:anim>
                                    <p:anim calcmode="lin" valueType="num">
                                      <p:cBhvr>
                                        <p:cTn id="8" dur="250" fill="hold"/>
                                        <p:tgtEl>
                                          <p:spTgt spid="14"/>
                                        </p:tgtEl>
                                        <p:attrNameLst>
                                          <p:attrName>ppt_h</p:attrName>
                                        </p:attrNameLst>
                                      </p:cBhvr>
                                      <p:tavLst>
                                        <p:tav tm="0">
                                          <p:val>
                                            <p:strVal val="4*#ppt_h"/>
                                          </p:val>
                                        </p:tav>
                                        <p:tav tm="100000">
                                          <p:val>
                                            <p:strVal val="#ppt_h"/>
                                          </p:val>
                                        </p:tav>
                                      </p:tavLst>
                                    </p:anim>
                                  </p:childTnLst>
                                </p:cTn>
                              </p:par>
                              <p:par>
                                <p:cTn id="9" presetID="23" presetClass="entr" presetSubtype="32" fill="hold" grpId="0" nodeType="withEffect">
                                  <p:stCondLst>
                                    <p:cond delay="25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strVal val="4*#ppt_w"/>
                                          </p:val>
                                        </p:tav>
                                        <p:tav tm="100000">
                                          <p:val>
                                            <p:strVal val="#ppt_w"/>
                                          </p:val>
                                        </p:tav>
                                      </p:tavLst>
                                    </p:anim>
                                    <p:anim calcmode="lin" valueType="num">
                                      <p:cBhvr>
                                        <p:cTn id="12" dur="250" fill="hold"/>
                                        <p:tgtEl>
                                          <p:spTgt spid="16"/>
                                        </p:tgtEl>
                                        <p:attrNameLst>
                                          <p:attrName>ppt_h</p:attrName>
                                        </p:attrNameLst>
                                      </p:cBhvr>
                                      <p:tavLst>
                                        <p:tav tm="0">
                                          <p:val>
                                            <p:strVal val="4*#ppt_h"/>
                                          </p:val>
                                        </p:tav>
                                        <p:tav tm="100000">
                                          <p:val>
                                            <p:strVal val="#ppt_h"/>
                                          </p:val>
                                        </p:tav>
                                      </p:tavLst>
                                    </p:anim>
                                  </p:childTnLst>
                                </p:cTn>
                              </p:par>
                              <p:par>
                                <p:cTn id="13" presetID="23" presetClass="entr" presetSubtype="32" fill="hold" grpId="0" nodeType="withEffect">
                                  <p:stCondLst>
                                    <p:cond delay="500"/>
                                  </p:stCondLst>
                                  <p:childTnLst>
                                    <p:set>
                                      <p:cBhvr>
                                        <p:cTn id="14" dur="1" fill="hold">
                                          <p:stCondLst>
                                            <p:cond delay="0"/>
                                          </p:stCondLst>
                                        </p:cTn>
                                        <p:tgtEl>
                                          <p:spTgt spid="17"/>
                                        </p:tgtEl>
                                        <p:attrNameLst>
                                          <p:attrName>style.visibility</p:attrName>
                                        </p:attrNameLst>
                                      </p:cBhvr>
                                      <p:to>
                                        <p:strVal val="visible"/>
                                      </p:to>
                                    </p:set>
                                    <p:anim calcmode="lin" valueType="num">
                                      <p:cBhvr>
                                        <p:cTn id="15" dur="250" fill="hold"/>
                                        <p:tgtEl>
                                          <p:spTgt spid="17"/>
                                        </p:tgtEl>
                                        <p:attrNameLst>
                                          <p:attrName>ppt_w</p:attrName>
                                        </p:attrNameLst>
                                      </p:cBhvr>
                                      <p:tavLst>
                                        <p:tav tm="0">
                                          <p:val>
                                            <p:strVal val="4*#ppt_w"/>
                                          </p:val>
                                        </p:tav>
                                        <p:tav tm="100000">
                                          <p:val>
                                            <p:strVal val="#ppt_w"/>
                                          </p:val>
                                        </p:tav>
                                      </p:tavLst>
                                    </p:anim>
                                    <p:anim calcmode="lin" valueType="num">
                                      <p:cBhvr>
                                        <p:cTn id="16" dur="250" fill="hold"/>
                                        <p:tgtEl>
                                          <p:spTgt spid="17"/>
                                        </p:tgtEl>
                                        <p:attrNameLst>
                                          <p:attrName>ppt_h</p:attrName>
                                        </p:attrNameLst>
                                      </p:cBhvr>
                                      <p:tavLst>
                                        <p:tav tm="0">
                                          <p:val>
                                            <p:strVal val="4*#ppt_h"/>
                                          </p:val>
                                        </p:tav>
                                        <p:tav tm="100000">
                                          <p:val>
                                            <p:strVal val="#ppt_h"/>
                                          </p:val>
                                        </p:tav>
                                      </p:tavLst>
                                    </p:anim>
                                  </p:childTnLst>
                                </p:cTn>
                              </p:par>
                              <p:par>
                                <p:cTn id="17" presetID="23" presetClass="entr" presetSubtype="32" fill="hold" grpId="0" nodeType="withEffect">
                                  <p:stCondLst>
                                    <p:cond delay="750"/>
                                  </p:stCondLst>
                                  <p:childTnLst>
                                    <p:set>
                                      <p:cBhvr>
                                        <p:cTn id="18" dur="1" fill="hold">
                                          <p:stCondLst>
                                            <p:cond delay="0"/>
                                          </p:stCondLst>
                                        </p:cTn>
                                        <p:tgtEl>
                                          <p:spTgt spid="15"/>
                                        </p:tgtEl>
                                        <p:attrNameLst>
                                          <p:attrName>style.visibility</p:attrName>
                                        </p:attrNameLst>
                                      </p:cBhvr>
                                      <p:to>
                                        <p:strVal val="visible"/>
                                      </p:to>
                                    </p:set>
                                    <p:anim calcmode="lin" valueType="num">
                                      <p:cBhvr>
                                        <p:cTn id="19" dur="250" fill="hold"/>
                                        <p:tgtEl>
                                          <p:spTgt spid="15"/>
                                        </p:tgtEl>
                                        <p:attrNameLst>
                                          <p:attrName>ppt_w</p:attrName>
                                        </p:attrNameLst>
                                      </p:cBhvr>
                                      <p:tavLst>
                                        <p:tav tm="0">
                                          <p:val>
                                            <p:strVal val="4*#ppt_w"/>
                                          </p:val>
                                        </p:tav>
                                        <p:tav tm="100000">
                                          <p:val>
                                            <p:strVal val="#ppt_w"/>
                                          </p:val>
                                        </p:tav>
                                      </p:tavLst>
                                    </p:anim>
                                    <p:anim calcmode="lin" valueType="num">
                                      <p:cBhvr>
                                        <p:cTn id="20" dur="250" fill="hold"/>
                                        <p:tgtEl>
                                          <p:spTgt spid="15"/>
                                        </p:tgtEl>
                                        <p:attrNameLst>
                                          <p:attrName>ppt_h</p:attrName>
                                        </p:attrNameLst>
                                      </p:cBhvr>
                                      <p:tavLst>
                                        <p:tav tm="0">
                                          <p:val>
                                            <p:strVal val="4*#ppt_h"/>
                                          </p:val>
                                        </p:tav>
                                        <p:tav tm="100000">
                                          <p:val>
                                            <p:strVal val="#ppt_h"/>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p:cBhvr>
                                        <p:cTn id="24" dur="500"/>
                                        <p:tgtEl>
                                          <p:spTgt spid="1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p:cBhvr>
                                        <p:cTn id="27" dur="500"/>
                                        <p:tgtEl>
                                          <p:spTgt spid="1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p:cBhvr>
                                        <p:cTn id="30" dur="500"/>
                                        <p:tgtEl>
                                          <p:spTgt spid="2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p:cBhvr>
                                        <p:cTn id="33" dur="500"/>
                                        <p:tgtEl>
                                          <p:spTgt spid="21"/>
                                        </p:tgtEl>
                                      </p:cBhvr>
                                    </p:animEffect>
                                  </p:childTnLst>
                                </p:cTn>
                              </p:par>
                              <p:par>
                                <p:cTn id="34" presetID="22" presetClass="entr" presetSubtype="8" fill="hold" grpId="0" nodeType="withEffect">
                                  <p:stCondLst>
                                    <p:cond delay="250"/>
                                  </p:stCondLst>
                                  <p:childTnLst>
                                    <p:set>
                                      <p:cBhvr>
                                        <p:cTn id="35" dur="1" fill="hold">
                                          <p:stCondLst>
                                            <p:cond delay="0"/>
                                          </p:stCondLst>
                                        </p:cTn>
                                        <p:tgtEl>
                                          <p:spTgt spid="22"/>
                                        </p:tgtEl>
                                        <p:attrNameLst>
                                          <p:attrName>style.visibility</p:attrName>
                                        </p:attrNameLst>
                                      </p:cBhvr>
                                      <p:to>
                                        <p:strVal val="visible"/>
                                      </p:to>
                                    </p:set>
                                    <p:animEffect>
                                      <p:cBhvr>
                                        <p:cTn id="36" dur="500"/>
                                        <p:tgtEl>
                                          <p:spTgt spid="22"/>
                                        </p:tgtEl>
                                      </p:cBhvr>
                                    </p:animEffect>
                                  </p:childTnLst>
                                </p:cTn>
                              </p:par>
                              <p:par>
                                <p:cTn id="37" presetID="22" presetClass="entr" presetSubtype="8" fill="hold" grpId="0" nodeType="withEffect">
                                  <p:stCondLst>
                                    <p:cond delay="250"/>
                                  </p:stCondLst>
                                  <p:childTnLst>
                                    <p:set>
                                      <p:cBhvr>
                                        <p:cTn id="38" dur="1" fill="hold">
                                          <p:stCondLst>
                                            <p:cond delay="0"/>
                                          </p:stCondLst>
                                        </p:cTn>
                                        <p:tgtEl>
                                          <p:spTgt spid="23"/>
                                        </p:tgtEl>
                                        <p:attrNameLst>
                                          <p:attrName>style.visibility</p:attrName>
                                        </p:attrNameLst>
                                      </p:cBhvr>
                                      <p:to>
                                        <p:strVal val="visible"/>
                                      </p:to>
                                    </p:set>
                                    <p:animEffect>
                                      <p:cBhvr>
                                        <p:cTn id="39" dur="500"/>
                                        <p:tgtEl>
                                          <p:spTgt spid="23"/>
                                        </p:tgtEl>
                                      </p:cBhvr>
                                    </p:animEffect>
                                  </p:childTnLst>
                                </p:cTn>
                              </p:par>
                              <p:par>
                                <p:cTn id="40" presetID="22" presetClass="entr" presetSubtype="8" fill="hold" grpId="0" nodeType="withEffect">
                                  <p:stCondLst>
                                    <p:cond delay="250"/>
                                  </p:stCondLst>
                                  <p:childTnLst>
                                    <p:set>
                                      <p:cBhvr>
                                        <p:cTn id="41" dur="1" fill="hold">
                                          <p:stCondLst>
                                            <p:cond delay="0"/>
                                          </p:stCondLst>
                                        </p:cTn>
                                        <p:tgtEl>
                                          <p:spTgt spid="24"/>
                                        </p:tgtEl>
                                        <p:attrNameLst>
                                          <p:attrName>style.visibility</p:attrName>
                                        </p:attrNameLst>
                                      </p:cBhvr>
                                      <p:to>
                                        <p:strVal val="visible"/>
                                      </p:to>
                                    </p:set>
                                    <p:animEffect>
                                      <p:cBhvr>
                                        <p:cTn id="42" dur="500"/>
                                        <p:tgtEl>
                                          <p:spTgt spid="24"/>
                                        </p:tgtEl>
                                      </p:cBhvr>
                                    </p:animEffect>
                                  </p:childTnLst>
                                </p:cTn>
                              </p:par>
                              <p:par>
                                <p:cTn id="43" presetID="22" presetClass="entr" presetSubtype="8" fill="hold" grpId="0" nodeType="withEffect">
                                  <p:stCondLst>
                                    <p:cond delay="250"/>
                                  </p:stCondLst>
                                  <p:childTnLst>
                                    <p:set>
                                      <p:cBhvr>
                                        <p:cTn id="44" dur="1" fill="hold">
                                          <p:stCondLst>
                                            <p:cond delay="0"/>
                                          </p:stCondLst>
                                        </p:cTn>
                                        <p:tgtEl>
                                          <p:spTgt spid="25"/>
                                        </p:tgtEl>
                                        <p:attrNameLst>
                                          <p:attrName>style.visibility</p:attrName>
                                        </p:attrNameLst>
                                      </p:cBhvr>
                                      <p:to>
                                        <p:strVal val="visible"/>
                                      </p:to>
                                    </p:set>
                                    <p:animEffect>
                                      <p:cBhvr>
                                        <p:cTn id="45" dur="500"/>
                                        <p:tgtEl>
                                          <p:spTgt spid="25"/>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26"/>
                                        </p:tgtEl>
                                        <p:attrNameLst>
                                          <p:attrName>style.visibility</p:attrName>
                                        </p:attrNameLst>
                                      </p:cBhvr>
                                      <p:to>
                                        <p:strVal val="visible"/>
                                      </p:to>
                                    </p:set>
                                    <p:anim calcmode="lin" valueType="num">
                                      <p:cBhvr>
                                        <p:cTn id="48"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26"/>
                                        </p:tgtEl>
                                        <p:attrNameLst>
                                          <p:attrName>ppt_y</p:attrName>
                                        </p:attrNameLst>
                                      </p:cBhvr>
                                      <p:tavLst>
                                        <p:tav tm="0">
                                          <p:val>
                                            <p:strVal val="#ppt_y"/>
                                          </p:val>
                                        </p:tav>
                                        <p:tav tm="100000">
                                          <p:val>
                                            <p:strVal val="#ppt_y"/>
                                          </p:val>
                                        </p:tav>
                                      </p:tavLst>
                                    </p:anim>
                                    <p:anim calcmode="lin" valueType="num">
                                      <p:cBhvr>
                                        <p:cTn id="50"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26"/>
                                        </p:tgtEl>
                                        <p:attrNameLst>
                                          <p:attrName>ppt_w</p:attrName>
                                        </p:attrNameLst>
                                      </p:cBhvr>
                                      <p:tavLst>
                                        <p:tav tm="0">
                                          <p:val>
                                            <p:strVal val="#ppt_w/10"/>
                                          </p:val>
                                        </p:tav>
                                        <p:tav tm="50000">
                                          <p:val>
                                            <p:strVal val="#ppt_w+.01"/>
                                          </p:val>
                                        </p:tav>
                                        <p:tav tm="100000">
                                          <p:val>
                                            <p:strVal val="#ppt_w"/>
                                          </p:val>
                                        </p:tav>
                                      </p:tavLst>
                                    </p:anim>
                                    <p:animEffect>
                                      <p:cBhvr>
                                        <p:cTn id="52" dur="500" tmFilter="0,0; .5, 1; 1, 1"/>
                                        <p:tgtEl>
                                          <p:spTgt spid="26"/>
                                        </p:tgtEl>
                                      </p:cBhvr>
                                    </p:animEffect>
                                  </p:childTnLst>
                                </p:cTn>
                              </p:par>
                              <p:par>
                                <p:cTn id="53" presetID="41" presetClass="entr" presetSubtype="0" fill="hold" grpId="0" nodeType="withEffect">
                                  <p:stCondLst>
                                    <p:cond delay="0"/>
                                  </p:stCondLst>
                                  <p:iterate type="lt">
                                    <p:tmPct val="10000"/>
                                  </p:iterate>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28"/>
                                        </p:tgtEl>
                                        <p:attrNameLst>
                                          <p:attrName>ppt_y</p:attrName>
                                        </p:attrNameLst>
                                      </p:cBhvr>
                                      <p:tavLst>
                                        <p:tav tm="0">
                                          <p:val>
                                            <p:strVal val="#ppt_y"/>
                                          </p:val>
                                        </p:tav>
                                        <p:tav tm="100000">
                                          <p:val>
                                            <p:strVal val="#ppt_y"/>
                                          </p:val>
                                        </p:tav>
                                      </p:tavLst>
                                    </p:anim>
                                    <p:anim calcmode="lin" valueType="num">
                                      <p:cBhvr>
                                        <p:cTn id="57"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28"/>
                                        </p:tgtEl>
                                        <p:attrNameLst>
                                          <p:attrName>ppt_w</p:attrName>
                                        </p:attrNameLst>
                                      </p:cBhvr>
                                      <p:tavLst>
                                        <p:tav tm="0">
                                          <p:val>
                                            <p:strVal val="#ppt_w/10"/>
                                          </p:val>
                                        </p:tav>
                                        <p:tav tm="50000">
                                          <p:val>
                                            <p:strVal val="#ppt_w+.01"/>
                                          </p:val>
                                        </p:tav>
                                        <p:tav tm="100000">
                                          <p:val>
                                            <p:strVal val="#ppt_w"/>
                                          </p:val>
                                        </p:tav>
                                      </p:tavLst>
                                    </p:anim>
                                    <p:animEffect>
                                      <p:cBhvr>
                                        <p:cTn id="59" dur="500" tmFilter="0,0; .5, 1; 1, 1"/>
                                        <p:tgtEl>
                                          <p:spTgt spid="28"/>
                                        </p:tgtEl>
                                      </p:cBhvr>
                                    </p:animEffect>
                                  </p:childTnLst>
                                </p:cTn>
                              </p:par>
                              <p:par>
                                <p:cTn id="60" presetID="41" presetClass="entr" presetSubtype="0" fill="hold" grpId="0" nodeType="withEffect">
                                  <p:stCondLst>
                                    <p:cond delay="0"/>
                                  </p:stCondLst>
                                  <p:iterate type="lt">
                                    <p:tmPct val="10000"/>
                                  </p:iterate>
                                  <p:childTnLst>
                                    <p:set>
                                      <p:cBhvr>
                                        <p:cTn id="61" dur="1" fill="hold">
                                          <p:stCondLst>
                                            <p:cond delay="0"/>
                                          </p:stCondLst>
                                        </p:cTn>
                                        <p:tgtEl>
                                          <p:spTgt spid="30"/>
                                        </p:tgtEl>
                                        <p:attrNameLst>
                                          <p:attrName>style.visibility</p:attrName>
                                        </p:attrNameLst>
                                      </p:cBhvr>
                                      <p:to>
                                        <p:strVal val="visible"/>
                                      </p:to>
                                    </p:set>
                                    <p:anim calcmode="lin" valueType="num">
                                      <p:cBhvr>
                                        <p:cTn id="62" dur="5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30"/>
                                        </p:tgtEl>
                                        <p:attrNameLst>
                                          <p:attrName>ppt_y</p:attrName>
                                        </p:attrNameLst>
                                      </p:cBhvr>
                                      <p:tavLst>
                                        <p:tav tm="0">
                                          <p:val>
                                            <p:strVal val="#ppt_y"/>
                                          </p:val>
                                        </p:tav>
                                        <p:tav tm="100000">
                                          <p:val>
                                            <p:strVal val="#ppt_y"/>
                                          </p:val>
                                        </p:tav>
                                      </p:tavLst>
                                    </p:anim>
                                    <p:anim calcmode="lin" valueType="num">
                                      <p:cBhvr>
                                        <p:cTn id="64" dur="5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30"/>
                                        </p:tgtEl>
                                        <p:attrNameLst>
                                          <p:attrName>ppt_w</p:attrName>
                                        </p:attrNameLst>
                                      </p:cBhvr>
                                      <p:tavLst>
                                        <p:tav tm="0">
                                          <p:val>
                                            <p:strVal val="#ppt_w/10"/>
                                          </p:val>
                                        </p:tav>
                                        <p:tav tm="50000">
                                          <p:val>
                                            <p:strVal val="#ppt_w+.01"/>
                                          </p:val>
                                        </p:tav>
                                        <p:tav tm="100000">
                                          <p:val>
                                            <p:strVal val="#ppt_w"/>
                                          </p:val>
                                        </p:tav>
                                      </p:tavLst>
                                    </p:anim>
                                    <p:animEffect>
                                      <p:cBhvr>
                                        <p:cTn id="66" dur="500" tmFilter="0,0; .5, 1; 1, 1"/>
                                        <p:tgtEl>
                                          <p:spTgt spid="30"/>
                                        </p:tgtEl>
                                      </p:cBhvr>
                                    </p:animEffect>
                                  </p:childTnLst>
                                </p:cTn>
                              </p:par>
                              <p:par>
                                <p:cTn id="67" presetID="41" presetClass="entr" presetSubtype="0" fill="hold" grpId="0" nodeType="withEffect">
                                  <p:stCondLst>
                                    <p:cond delay="0"/>
                                  </p:stCondLst>
                                  <p:iterate type="lt">
                                    <p:tmPct val="10000"/>
                                  </p:iterate>
                                  <p:childTnLst>
                                    <p:set>
                                      <p:cBhvr>
                                        <p:cTn id="68" dur="1" fill="hold">
                                          <p:stCondLst>
                                            <p:cond delay="0"/>
                                          </p:stCondLst>
                                        </p:cTn>
                                        <p:tgtEl>
                                          <p:spTgt spid="32"/>
                                        </p:tgtEl>
                                        <p:attrNameLst>
                                          <p:attrName>style.visibility</p:attrName>
                                        </p:attrNameLst>
                                      </p:cBhvr>
                                      <p:to>
                                        <p:strVal val="visible"/>
                                      </p:to>
                                    </p:set>
                                    <p:anim calcmode="lin" valueType="num">
                                      <p:cBhvr>
                                        <p:cTn id="69"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70" dur="500" fill="hold"/>
                                        <p:tgtEl>
                                          <p:spTgt spid="32"/>
                                        </p:tgtEl>
                                        <p:attrNameLst>
                                          <p:attrName>ppt_y</p:attrName>
                                        </p:attrNameLst>
                                      </p:cBhvr>
                                      <p:tavLst>
                                        <p:tav tm="0">
                                          <p:val>
                                            <p:strVal val="#ppt_y"/>
                                          </p:val>
                                        </p:tav>
                                        <p:tav tm="100000">
                                          <p:val>
                                            <p:strVal val="#ppt_y"/>
                                          </p:val>
                                        </p:tav>
                                      </p:tavLst>
                                    </p:anim>
                                    <p:anim calcmode="lin" valueType="num">
                                      <p:cBhvr>
                                        <p:cTn id="71"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72" dur="500" fill="hold"/>
                                        <p:tgtEl>
                                          <p:spTgt spid="32"/>
                                        </p:tgtEl>
                                        <p:attrNameLst>
                                          <p:attrName>ppt_w</p:attrName>
                                        </p:attrNameLst>
                                      </p:cBhvr>
                                      <p:tavLst>
                                        <p:tav tm="0">
                                          <p:val>
                                            <p:strVal val="#ppt_w/10"/>
                                          </p:val>
                                        </p:tav>
                                        <p:tav tm="50000">
                                          <p:val>
                                            <p:strVal val="#ppt_w+.01"/>
                                          </p:val>
                                        </p:tav>
                                        <p:tav tm="100000">
                                          <p:val>
                                            <p:strVal val="#ppt_w"/>
                                          </p:val>
                                        </p:tav>
                                      </p:tavLst>
                                    </p:anim>
                                    <p:animEffect>
                                      <p:cBhvr>
                                        <p:cTn id="73" dur="500" tmFilter="0,0; .5, 1; 1, 1"/>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autoUpdateAnimBg="0"/>
      <p:bldP spid="15" grpId="0" bldLvl="0" animBg="1" autoUpdateAnimBg="0"/>
      <p:bldP spid="16" grpId="0" bldLvl="0" animBg="1" autoUpdateAnimBg="0"/>
      <p:bldP spid="17" grpId="0" bldLvl="0" animBg="1" autoUpdateAnimBg="0"/>
      <p:bldP spid="18" grpId="0" bldLvl="0" autoUpdateAnimBg="0"/>
      <p:bldP spid="19" grpId="0" bldLvl="0" autoUpdateAnimBg="0"/>
      <p:bldP spid="20" grpId="0" bldLvl="0" autoUpdateAnimBg="0"/>
      <p:bldP spid="21" grpId="0" bldLvl="0" autoUpdateAnimBg="0"/>
      <p:bldP spid="22" grpId="0" animBg="1"/>
      <p:bldP spid="23" grpId="0" animBg="1"/>
      <p:bldP spid="24" grpId="0" animBg="1"/>
      <p:bldP spid="25" grpId="0" animBg="1"/>
      <p:bldP spid="26" grpId="0" bldLvl="0" autoUpdateAnimBg="0"/>
      <p:bldP spid="28" grpId="0" bldLvl="0" autoUpdateAnimBg="0"/>
      <p:bldP spid="30" grpId="0" bldLvl="0" autoUpdateAnimBg="0"/>
      <p:bldP spid="32"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组合 4"/>
          <p:cNvGrpSpPr>
            <a:grpSpLocks/>
          </p:cNvGrpSpPr>
          <p:nvPr/>
        </p:nvGrpSpPr>
        <p:grpSpPr bwMode="auto">
          <a:xfrm>
            <a:off x="988221" y="2309425"/>
            <a:ext cx="4354129" cy="1879535"/>
            <a:chOff x="839571" y="3000248"/>
            <a:chExt cx="2781649" cy="2838944"/>
          </a:xfrm>
        </p:grpSpPr>
        <p:grpSp>
          <p:nvGrpSpPr>
            <p:cNvPr id="3" name="组合 23"/>
            <p:cNvGrpSpPr>
              <a:grpSpLocks/>
            </p:cNvGrpSpPr>
            <p:nvPr/>
          </p:nvGrpSpPr>
          <p:grpSpPr bwMode="auto">
            <a:xfrm>
              <a:off x="839571" y="3000248"/>
              <a:ext cx="2781649" cy="2838944"/>
              <a:chOff x="268067" y="1071422"/>
              <a:chExt cx="2781649" cy="2838944"/>
            </a:xfrm>
          </p:grpSpPr>
          <p:sp>
            <p:nvSpPr>
              <p:cNvPr id="96" name="矩形 7"/>
              <p:cNvSpPr>
                <a:spLocks noChangeArrowheads="1"/>
              </p:cNvSpPr>
              <p:nvPr/>
            </p:nvSpPr>
            <p:spPr bwMode="auto">
              <a:xfrm>
                <a:off x="843094" y="1071422"/>
                <a:ext cx="2206622" cy="511369"/>
              </a:xfrm>
              <a:prstGeom prst="rect">
                <a:avLst/>
              </a:prstGeom>
              <a:noFill/>
              <a:ln w="9525">
                <a:noFill/>
                <a:miter lim="800000"/>
                <a:headEnd/>
                <a:tailEnd/>
              </a:ln>
            </p:spPr>
            <p:txBody>
              <a:bodyPr>
                <a:spAutoFit/>
              </a:bodyPr>
              <a:lstStyle/>
              <a:p>
                <a:r>
                  <a:rPr lang="en-US" altLang="zh-CN"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7" name="矩形 8"/>
              <p:cNvSpPr>
                <a:spLocks noChangeArrowheads="1"/>
              </p:cNvSpPr>
              <p:nvPr/>
            </p:nvSpPr>
            <p:spPr bwMode="auto">
              <a:xfrm>
                <a:off x="268067" y="1818400"/>
                <a:ext cx="2720894" cy="2091966"/>
              </a:xfrm>
              <a:prstGeom prst="rect">
                <a:avLst/>
              </a:prstGeom>
              <a:noFill/>
              <a:ln w="9525">
                <a:noFill/>
                <a:miter lim="800000"/>
                <a:headEnd/>
                <a:tailEnd/>
              </a:ln>
            </p:spPr>
            <p:txBody>
              <a:bodyPr wrap="square">
                <a:spAutoFit/>
              </a:bodyPr>
              <a:lstStyle/>
              <a:p>
                <a:pP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p>
            </p:txBody>
          </p:sp>
        </p:grpSp>
        <p:cxnSp>
          <p:nvCxnSpPr>
            <p:cNvPr id="95" name="直接连接符 94"/>
            <p:cNvCxnSpPr/>
            <p:nvPr/>
          </p:nvCxnSpPr>
          <p:spPr>
            <a:xfrm flipV="1">
              <a:off x="1023064" y="3597882"/>
              <a:ext cx="2385408" cy="2167"/>
            </a:xfrm>
            <a:prstGeom prst="line">
              <a:avLst/>
            </a:prstGeom>
            <a:ln w="9525">
              <a:solidFill>
                <a:schemeClr val="tx1"/>
              </a:solidFill>
              <a:headEnd type="oval" w="med" len="med"/>
            </a:ln>
          </p:spPr>
          <p:style>
            <a:lnRef idx="1">
              <a:schemeClr val="accent1"/>
            </a:lnRef>
            <a:fillRef idx="0">
              <a:schemeClr val="accent1"/>
            </a:fillRef>
            <a:effectRef idx="0">
              <a:schemeClr val="accent1"/>
            </a:effectRef>
            <a:fontRef idx="minor">
              <a:schemeClr val="tx1"/>
            </a:fontRef>
          </p:style>
        </p:cxnSp>
      </p:grpSp>
      <p:grpSp>
        <p:nvGrpSpPr>
          <p:cNvPr id="4" name="组合 4"/>
          <p:cNvGrpSpPr>
            <a:grpSpLocks/>
          </p:cNvGrpSpPr>
          <p:nvPr/>
        </p:nvGrpSpPr>
        <p:grpSpPr bwMode="auto">
          <a:xfrm>
            <a:off x="6970547" y="4436926"/>
            <a:ext cx="4629013" cy="1576048"/>
            <a:chOff x="839571" y="2970524"/>
            <a:chExt cx="2874218" cy="2380542"/>
          </a:xfrm>
        </p:grpSpPr>
        <p:grpSp>
          <p:nvGrpSpPr>
            <p:cNvPr id="5" name="组合 23"/>
            <p:cNvGrpSpPr>
              <a:grpSpLocks/>
            </p:cNvGrpSpPr>
            <p:nvPr/>
          </p:nvGrpSpPr>
          <p:grpSpPr bwMode="auto">
            <a:xfrm>
              <a:off x="839571" y="2970524"/>
              <a:ext cx="2874218" cy="2380542"/>
              <a:chOff x="268067" y="1041698"/>
              <a:chExt cx="2874218" cy="2380542"/>
            </a:xfrm>
          </p:grpSpPr>
          <p:sp>
            <p:nvSpPr>
              <p:cNvPr id="101" name="矩形 7"/>
              <p:cNvSpPr>
                <a:spLocks noChangeArrowheads="1"/>
              </p:cNvSpPr>
              <p:nvPr/>
            </p:nvSpPr>
            <p:spPr bwMode="auto">
              <a:xfrm>
                <a:off x="935663" y="1041698"/>
                <a:ext cx="2206622" cy="511369"/>
              </a:xfrm>
              <a:prstGeom prst="rect">
                <a:avLst/>
              </a:prstGeom>
              <a:noFill/>
              <a:ln w="9525">
                <a:noFill/>
                <a:miter lim="800000"/>
                <a:headEnd/>
                <a:tailEnd/>
              </a:ln>
            </p:spPr>
            <p:txBody>
              <a:bodyPr>
                <a:spAutoFit/>
              </a:bodyPr>
              <a:lstStyle/>
              <a:p>
                <a:r>
                  <a:rPr lang="en-US" altLang="zh-CN"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Text</a:t>
                </a:r>
                <a:endParaRPr lang="zh-CN" altLang="en-US" sz="1600" b="1"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2" name="矩形 8"/>
              <p:cNvSpPr>
                <a:spLocks noChangeArrowheads="1"/>
              </p:cNvSpPr>
              <p:nvPr/>
            </p:nvSpPr>
            <p:spPr bwMode="auto">
              <a:xfrm>
                <a:off x="268067" y="1818400"/>
                <a:ext cx="2720894" cy="1603840"/>
              </a:xfrm>
              <a:prstGeom prst="rect">
                <a:avLst/>
              </a:prstGeom>
              <a:noFill/>
              <a:ln w="9525">
                <a:noFill/>
                <a:miter lim="800000"/>
                <a:headEnd/>
                <a:tailEnd/>
              </a:ln>
            </p:spPr>
            <p:txBody>
              <a:bodyPr wrap="square">
                <a:spAutoFit/>
              </a:bodyPr>
              <a:lstStyle/>
              <a:p>
                <a:pPr>
                  <a:lnSpc>
                    <a:spcPct val="150000"/>
                  </a:lnSpc>
                </a:pPr>
                <a:r>
                  <a:rPr lang="en-US" altLang="zh-CN" sz="1400" dirty="0">
                    <a:solidFill>
                      <a:prstClr val="black">
                        <a:lumMod val="75000"/>
                        <a:lumOff val="25000"/>
                      </a:prst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grpSp>
        <p:cxnSp>
          <p:nvCxnSpPr>
            <p:cNvPr id="100" name="直接连接符 99"/>
            <p:cNvCxnSpPr/>
            <p:nvPr/>
          </p:nvCxnSpPr>
          <p:spPr>
            <a:xfrm flipV="1">
              <a:off x="1023064" y="3597882"/>
              <a:ext cx="2385408" cy="2167"/>
            </a:xfrm>
            <a:prstGeom prst="line">
              <a:avLst/>
            </a:prstGeom>
            <a:ln w="9525">
              <a:solidFill>
                <a:schemeClr val="tx1"/>
              </a:solidFill>
              <a:headEnd type="oval" w="med" len="med"/>
            </a:ln>
          </p:spPr>
          <p:style>
            <a:lnRef idx="1">
              <a:schemeClr val="accent1"/>
            </a:lnRef>
            <a:fillRef idx="0">
              <a:schemeClr val="accent1"/>
            </a:fillRef>
            <a:effectRef idx="0">
              <a:schemeClr val="accent1"/>
            </a:effectRef>
            <a:fontRef idx="minor">
              <a:schemeClr val="tx1"/>
            </a:fontRef>
          </p:style>
        </p:cxnSp>
      </p:grpSp>
      <p:grpSp>
        <p:nvGrpSpPr>
          <p:cNvPr id="55" name="组合 54"/>
          <p:cNvGrpSpPr/>
          <p:nvPr/>
        </p:nvGrpSpPr>
        <p:grpSpPr>
          <a:xfrm>
            <a:off x="0" y="0"/>
            <a:ext cx="12192000" cy="1017640"/>
            <a:chOff x="0" y="0"/>
            <a:chExt cx="12192000" cy="1017640"/>
          </a:xfrm>
        </p:grpSpPr>
        <p:sp>
          <p:nvSpPr>
            <p:cNvPr id="56" name="矩形 55"/>
            <p:cNvSpPr/>
            <p:nvPr/>
          </p:nvSpPr>
          <p:spPr>
            <a:xfrm>
              <a:off x="0" y="0"/>
              <a:ext cx="12192000" cy="1017640"/>
            </a:xfrm>
            <a:prstGeom prst="rect">
              <a:avLst/>
            </a:prstGeom>
            <a:solidFill>
              <a:srgbClr val="B0A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pic>
          <p:nvPicPr>
            <p:cNvPr id="57" name="图片 56"/>
            <p:cNvPicPr>
              <a:picLocks noChangeAspect="1"/>
            </p:cNvPicPr>
            <p:nvPr/>
          </p:nvPicPr>
          <p:blipFill rotWithShape="1">
            <a:blip r:embed="rId2"/>
            <a:srcRect l="8493" b="19086"/>
            <a:stretch/>
          </p:blipFill>
          <p:spPr>
            <a:xfrm>
              <a:off x="0" y="198084"/>
              <a:ext cx="3488562" cy="819556"/>
            </a:xfrm>
            <a:prstGeom prst="rect">
              <a:avLst/>
            </a:prstGeom>
          </p:spPr>
        </p:pic>
      </p:grpSp>
      <p:pic>
        <p:nvPicPr>
          <p:cNvPr id="59" name="图片 58"/>
          <p:cNvPicPr>
            <a:picLocks noChangeAspect="1"/>
          </p:cNvPicPr>
          <p:nvPr/>
        </p:nvPicPr>
        <p:blipFill>
          <a:blip r:embed="rId3"/>
          <a:stretch>
            <a:fillRect/>
          </a:stretch>
        </p:blipFill>
        <p:spPr>
          <a:xfrm flipH="1">
            <a:off x="4376641" y="4449699"/>
            <a:ext cx="2593906" cy="1538223"/>
          </a:xfrm>
          <a:prstGeom prst="rect">
            <a:avLst/>
          </a:prstGeom>
        </p:spPr>
      </p:pic>
      <p:pic>
        <p:nvPicPr>
          <p:cNvPr id="60" name="图片 59"/>
          <p:cNvPicPr>
            <a:picLocks noChangeAspect="1"/>
          </p:cNvPicPr>
          <p:nvPr/>
        </p:nvPicPr>
        <p:blipFill>
          <a:blip r:embed="rId4"/>
          <a:stretch>
            <a:fillRect/>
          </a:stretch>
        </p:blipFill>
        <p:spPr>
          <a:xfrm flipH="1">
            <a:off x="4829793" y="1658515"/>
            <a:ext cx="3127958" cy="2679890"/>
          </a:xfrm>
          <a:prstGeom prst="rect">
            <a:avLst/>
          </a:prstGeom>
        </p:spPr>
      </p:pic>
      <p:sp>
        <p:nvSpPr>
          <p:cNvPr id="18" name="文本框 17"/>
          <p:cNvSpPr txBox="1"/>
          <p:nvPr/>
        </p:nvSpPr>
        <p:spPr>
          <a:xfrm>
            <a:off x="3730584" y="309754"/>
            <a:ext cx="5669506" cy="523220"/>
          </a:xfrm>
          <a:prstGeom prst="rect">
            <a:avLst/>
          </a:prstGeom>
          <a:noFill/>
        </p:spPr>
        <p:txBody>
          <a:bodyPr wrap="square" rtlCol="0">
            <a:spAutoFit/>
          </a:bodyPr>
          <a:lstStyle/>
          <a:p>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To Add Title</a:t>
            </a:r>
            <a:endParaRPr lang="zh-CN" altLang="en-US" sz="2800" b="1" dirty="0">
              <a:solidFill>
                <a:srgbClr val="D2CCBA"/>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486063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1486</Words>
  <Application>Microsoft Office PowerPoint</Application>
  <PresentationFormat>宽屏</PresentationFormat>
  <Paragraphs>249</Paragraphs>
  <Slides>27</Slides>
  <Notes>1</Notes>
  <HiddenSlides>0</HiddenSlides>
  <MMClips>0</MMClips>
  <ScaleCrop>false</ScaleCrop>
  <HeadingPairs>
    <vt:vector size="6" baseType="variant">
      <vt:variant>
        <vt:lpstr>已用的字体</vt:lpstr>
      </vt:variant>
      <vt:variant>
        <vt:i4>3</vt:i4>
      </vt:variant>
      <vt:variant>
        <vt:lpstr>主题</vt:lpstr>
      </vt:variant>
      <vt:variant>
        <vt:i4>2</vt:i4>
      </vt:variant>
      <vt:variant>
        <vt:lpstr>幻灯片标题</vt:lpstr>
      </vt:variant>
      <vt:variant>
        <vt:i4>27</vt:i4>
      </vt:variant>
    </vt:vector>
  </HeadingPairs>
  <TitlesOfParts>
    <vt:vector size="32" baseType="lpstr">
      <vt:lpstr>Arial</vt:lpstr>
      <vt:lpstr>Calibri</vt:lpstr>
      <vt:lpstr>Calibri Light</vt:lpstr>
      <vt:lpstr>https://www.freeppt7.com</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https://www.freeppt7.com</dc:creator>
  <cp:keywords/>
  <dc:description/>
  <cp:lastModifiedBy>之灵 宇</cp:lastModifiedBy>
  <cp:revision>143</cp:revision>
  <dcterms:created xsi:type="dcterms:W3CDTF">2015-10-24T12:28:53Z</dcterms:created>
  <dcterms:modified xsi:type="dcterms:W3CDTF">2019-07-15T08:35:42Z</dcterms:modified>
</cp:coreProperties>
</file>