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0" r:id="rId4"/>
    <p:sldId id="258" r:id="rId5"/>
    <p:sldId id="261" r:id="rId6"/>
    <p:sldId id="268" r:id="rId7"/>
    <p:sldId id="269" r:id="rId8"/>
    <p:sldId id="281" r:id="rId9"/>
    <p:sldId id="270" r:id="rId10"/>
    <p:sldId id="271" r:id="rId11"/>
    <p:sldId id="272" r:id="rId12"/>
    <p:sldId id="283" r:id="rId13"/>
    <p:sldId id="273" r:id="rId14"/>
    <p:sldId id="274" r:id="rId15"/>
    <p:sldId id="282" r:id="rId16"/>
    <p:sldId id="275" r:id="rId17"/>
    <p:sldId id="276" r:id="rId18"/>
    <p:sldId id="279" r:id="rId19"/>
    <p:sldId id="541" r:id="rId20"/>
    <p:sldId id="542" r:id="rId21"/>
    <p:sldId id="543" r:id="rId22"/>
    <p:sldId id="544" r:id="rId23"/>
    <p:sldId id="54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2001" userDrawn="1">
          <p15:clr>
            <a:srgbClr val="A4A3A4"/>
          </p15:clr>
        </p15:guide>
        <p15:guide id="4" orient="horz" pos="2273" userDrawn="1">
          <p15:clr>
            <a:srgbClr val="A4A3A4"/>
          </p15:clr>
        </p15:guide>
        <p15:guide id="5" orient="horz" pos="2636" userDrawn="1">
          <p15:clr>
            <a:srgbClr val="A4A3A4"/>
          </p15:clr>
        </p15:guide>
        <p15:guide id="6" pos="801" userDrawn="1">
          <p15:clr>
            <a:srgbClr val="A4A3A4"/>
          </p15:clr>
        </p15:guide>
        <p15:guide id="7" pos="6879" userDrawn="1">
          <p15:clr>
            <a:srgbClr val="A4A3A4"/>
          </p15:clr>
        </p15:guide>
        <p15:guide id="8" orient="horz" pos="3181" userDrawn="1">
          <p15:clr>
            <a:srgbClr val="A4A3A4"/>
          </p15:clr>
        </p15:guide>
        <p15:guide id="9" orient="horz" pos="3385" userDrawn="1">
          <p15:clr>
            <a:srgbClr val="A4A3A4"/>
          </p15:clr>
        </p15:guide>
        <p15:guide id="10" orient="horz" pos="2908" userDrawn="1">
          <p15:clr>
            <a:srgbClr val="A4A3A4"/>
          </p15:clr>
        </p15:guide>
        <p15:guide id="11" orient="horz" pos="1616" userDrawn="1">
          <p15:clr>
            <a:srgbClr val="A4A3A4"/>
          </p15:clr>
        </p15:guide>
        <p15:guide id="12" orient="horz" pos="1797" userDrawn="1">
          <p15:clr>
            <a:srgbClr val="A4A3A4"/>
          </p15:clr>
        </p15:guide>
        <p15:guide id="13" orient="horz" pos="2931" userDrawn="1">
          <p15:clr>
            <a:srgbClr val="A4A3A4"/>
          </p15:clr>
        </p15:guide>
        <p15:guide id="14" orient="horz" pos="2591" userDrawn="1">
          <p15:clr>
            <a:srgbClr val="A4A3A4"/>
          </p15:clr>
        </p15:guide>
        <p15:guide id="15" orient="horz" pos="1185" userDrawn="1">
          <p15:clr>
            <a:srgbClr val="A4A3A4"/>
          </p15:clr>
        </p15:guide>
        <p15:guide id="16" pos="4112" userDrawn="1">
          <p15:clr>
            <a:srgbClr val="A4A3A4"/>
          </p15:clr>
        </p15:guide>
        <p15:guide id="17" orient="horz" pos="1684" userDrawn="1">
          <p15:clr>
            <a:srgbClr val="A4A3A4"/>
          </p15:clr>
        </p15:guide>
        <p15:guide id="18" pos="4407" userDrawn="1">
          <p15:clr>
            <a:srgbClr val="A4A3A4"/>
          </p15:clr>
        </p15:guide>
        <p15:guide id="19" pos="4883" userDrawn="1">
          <p15:clr>
            <a:srgbClr val="A4A3A4"/>
          </p15:clr>
        </p15:guide>
        <p15:guide id="20" pos="2116" userDrawn="1">
          <p15:clr>
            <a:srgbClr val="A4A3A4"/>
          </p15:clr>
        </p15:guide>
        <p15:guide id="21" pos="2797" userDrawn="1">
          <p15:clr>
            <a:srgbClr val="A4A3A4"/>
          </p15:clr>
        </p15:guide>
        <p15:guide id="22" pos="2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02"/>
    <a:srgbClr val="594A23"/>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6" autoAdjust="0"/>
    <p:restoredTop sz="94660"/>
  </p:normalViewPr>
  <p:slideViewPr>
    <p:cSldViewPr snapToGrid="0" showGuides="1">
      <p:cViewPr varScale="1">
        <p:scale>
          <a:sx n="72" d="100"/>
          <a:sy n="72" d="100"/>
        </p:scale>
        <p:origin x="720" y="72"/>
      </p:cViewPr>
      <p:guideLst>
        <p:guide orient="horz" pos="2092"/>
        <p:guide pos="3840"/>
        <p:guide orient="horz" pos="2001"/>
        <p:guide orient="horz" pos="2273"/>
        <p:guide orient="horz" pos="2636"/>
        <p:guide pos="801"/>
        <p:guide pos="6879"/>
        <p:guide orient="horz" pos="3181"/>
        <p:guide orient="horz" pos="3385"/>
        <p:guide orient="horz" pos="2908"/>
        <p:guide orient="horz" pos="1616"/>
        <p:guide orient="horz" pos="1797"/>
        <p:guide orient="horz" pos="2931"/>
        <p:guide orient="horz" pos="2591"/>
        <p:guide orient="horz" pos="1185"/>
        <p:guide pos="4112"/>
        <p:guide orient="horz" pos="1684"/>
        <p:guide pos="4407"/>
        <p:guide pos="4883"/>
        <p:guide pos="2116"/>
        <p:guide pos="2797"/>
        <p:guide pos="232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D520-4C73-95E6-976BFD8417BE}"/>
              </c:ext>
            </c:extLst>
          </c:dPt>
          <c:dPt>
            <c:idx val="1"/>
            <c:bubble3D val="0"/>
            <c:spPr>
              <a:solidFill>
                <a:srgbClr val="F7B902"/>
              </a:solidFill>
              <a:ln w="19050">
                <a:noFill/>
              </a:ln>
              <a:effectLst/>
            </c:spPr>
            <c:extLst>
              <c:ext xmlns:c16="http://schemas.microsoft.com/office/drawing/2014/chart" uri="{C3380CC4-5D6E-409C-BE32-E72D297353CC}">
                <c16:uniqueId val="{00000003-D520-4C73-95E6-976BFD8417BE}"/>
              </c:ext>
            </c:extLst>
          </c:dPt>
          <c:dPt>
            <c:idx val="2"/>
            <c:bubble3D val="0"/>
            <c:spPr>
              <a:solidFill>
                <a:srgbClr val="F7B902"/>
              </a:solidFill>
              <a:ln w="19050">
                <a:noFill/>
              </a:ln>
              <a:effectLst/>
            </c:spPr>
            <c:extLst>
              <c:ext xmlns:c16="http://schemas.microsoft.com/office/drawing/2014/chart" uri="{C3380CC4-5D6E-409C-BE32-E72D297353CC}">
                <c16:uniqueId val="{00000005-D520-4C73-95E6-976BFD8417BE}"/>
              </c:ext>
            </c:extLst>
          </c:dPt>
          <c:dPt>
            <c:idx val="3"/>
            <c:bubble3D val="0"/>
            <c:spPr>
              <a:solidFill>
                <a:srgbClr val="F7B902"/>
              </a:solidFill>
              <a:ln w="19050">
                <a:noFill/>
              </a:ln>
              <a:effectLst/>
            </c:spPr>
            <c:extLst>
              <c:ext xmlns:c16="http://schemas.microsoft.com/office/drawing/2014/chart" uri="{C3380CC4-5D6E-409C-BE32-E72D297353CC}">
                <c16:uniqueId val="{00000007-D520-4C73-95E6-976BFD8417BE}"/>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520-4C73-95E6-976BFD8417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B5A8-4189-88BD-F624D0B398D7}"/>
              </c:ext>
            </c:extLst>
          </c:dPt>
          <c:dPt>
            <c:idx val="1"/>
            <c:bubble3D val="0"/>
            <c:spPr>
              <a:solidFill>
                <a:srgbClr val="F7B902"/>
              </a:solidFill>
              <a:ln w="19050">
                <a:noFill/>
              </a:ln>
              <a:effectLst/>
            </c:spPr>
            <c:extLst>
              <c:ext xmlns:c16="http://schemas.microsoft.com/office/drawing/2014/chart" uri="{C3380CC4-5D6E-409C-BE32-E72D297353CC}">
                <c16:uniqueId val="{00000003-B5A8-4189-88BD-F624D0B398D7}"/>
              </c:ext>
            </c:extLst>
          </c:dPt>
          <c:dPt>
            <c:idx val="2"/>
            <c:bubble3D val="0"/>
            <c:spPr>
              <a:solidFill>
                <a:srgbClr val="F7B902"/>
              </a:solidFill>
              <a:ln w="19050">
                <a:noFill/>
              </a:ln>
              <a:effectLst/>
            </c:spPr>
            <c:extLst>
              <c:ext xmlns:c16="http://schemas.microsoft.com/office/drawing/2014/chart" uri="{C3380CC4-5D6E-409C-BE32-E72D297353CC}">
                <c16:uniqueId val="{00000005-B5A8-4189-88BD-F624D0B398D7}"/>
              </c:ext>
            </c:extLst>
          </c:dPt>
          <c:dPt>
            <c:idx val="3"/>
            <c:bubble3D val="0"/>
            <c:spPr>
              <a:solidFill>
                <a:srgbClr val="F7B902"/>
              </a:solidFill>
              <a:ln w="19050">
                <a:noFill/>
              </a:ln>
              <a:effectLst/>
            </c:spPr>
            <c:extLst>
              <c:ext xmlns:c16="http://schemas.microsoft.com/office/drawing/2014/chart" uri="{C3380CC4-5D6E-409C-BE32-E72D297353CC}">
                <c16:uniqueId val="{00000007-B5A8-4189-88BD-F624D0B398D7}"/>
              </c:ext>
            </c:extLst>
          </c:dPt>
          <c:cat>
            <c:strRef>
              <c:f>Sheet1!$A$2:$A$5</c:f>
              <c:strCache>
                <c:ptCount val="2"/>
                <c:pt idx="0">
                  <c:v>第一季度</c:v>
                </c:pt>
                <c:pt idx="1">
                  <c:v>第二季度</c:v>
                </c:pt>
              </c:strCache>
            </c:strRef>
          </c:cat>
          <c:val>
            <c:numRef>
              <c:f>Sheet1!$B$2:$B$5</c:f>
              <c:numCache>
                <c:formatCode>General</c:formatCode>
                <c:ptCount val="4"/>
                <c:pt idx="0">
                  <c:v>20</c:v>
                </c:pt>
                <c:pt idx="1">
                  <c:v>60</c:v>
                </c:pt>
              </c:numCache>
            </c:numRef>
          </c:val>
          <c:extLst>
            <c:ext xmlns:c16="http://schemas.microsoft.com/office/drawing/2014/chart" uri="{C3380CC4-5D6E-409C-BE32-E72D297353CC}">
              <c16:uniqueId val="{00000008-B5A8-4189-88BD-F624D0B398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a:noFill/>
            </a:ln>
          </c:spPr>
          <c:dPt>
            <c:idx val="0"/>
            <c:bubble3D val="0"/>
            <c:spPr>
              <a:solidFill>
                <a:schemeClr val="bg1"/>
              </a:solidFill>
              <a:ln w="19050">
                <a:noFill/>
              </a:ln>
              <a:effectLst/>
            </c:spPr>
            <c:extLst>
              <c:ext xmlns:c16="http://schemas.microsoft.com/office/drawing/2014/chart" uri="{C3380CC4-5D6E-409C-BE32-E72D297353CC}">
                <c16:uniqueId val="{00000001-5E94-45C8-A576-0DE7062D1176}"/>
              </c:ext>
            </c:extLst>
          </c:dPt>
          <c:dPt>
            <c:idx val="1"/>
            <c:bubble3D val="0"/>
            <c:spPr>
              <a:solidFill>
                <a:srgbClr val="F7B902"/>
              </a:solidFill>
              <a:ln w="19050">
                <a:noFill/>
              </a:ln>
              <a:effectLst/>
            </c:spPr>
            <c:extLst>
              <c:ext xmlns:c16="http://schemas.microsoft.com/office/drawing/2014/chart" uri="{C3380CC4-5D6E-409C-BE32-E72D297353CC}">
                <c16:uniqueId val="{00000003-5E94-45C8-A576-0DE7062D1176}"/>
              </c:ext>
            </c:extLst>
          </c:dPt>
          <c:dPt>
            <c:idx val="2"/>
            <c:bubble3D val="0"/>
            <c:spPr>
              <a:solidFill>
                <a:srgbClr val="F7B902"/>
              </a:solidFill>
              <a:ln w="19050">
                <a:noFill/>
              </a:ln>
              <a:effectLst/>
            </c:spPr>
            <c:extLst>
              <c:ext xmlns:c16="http://schemas.microsoft.com/office/drawing/2014/chart" uri="{C3380CC4-5D6E-409C-BE32-E72D297353CC}">
                <c16:uniqueId val="{00000005-5E94-45C8-A576-0DE7062D1176}"/>
              </c:ext>
            </c:extLst>
          </c:dPt>
          <c:dPt>
            <c:idx val="3"/>
            <c:bubble3D val="0"/>
            <c:spPr>
              <a:solidFill>
                <a:srgbClr val="F7B902"/>
              </a:solidFill>
              <a:ln w="19050">
                <a:noFill/>
              </a:ln>
              <a:effectLst/>
            </c:spPr>
            <c:extLst>
              <c:ext xmlns:c16="http://schemas.microsoft.com/office/drawing/2014/chart" uri="{C3380CC4-5D6E-409C-BE32-E72D297353CC}">
                <c16:uniqueId val="{00000007-5E94-45C8-A576-0DE7062D1176}"/>
              </c:ext>
            </c:extLst>
          </c:dPt>
          <c:cat>
            <c:strRef>
              <c:f>Sheet1!$A$2:$A$5</c:f>
              <c:strCache>
                <c:ptCount val="2"/>
                <c:pt idx="0">
                  <c:v>第一季度</c:v>
                </c:pt>
                <c:pt idx="1">
                  <c:v>第二季度</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5E94-45C8-A576-0DE7062D11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A7F04-8D7C-45AB-9A7E-AFD40EF7B226}" type="doc">
      <dgm:prSet loTypeId="urn:microsoft.com/office/officeart/2005/8/layout/gear1" loCatId="relationship" qsTypeId="urn:microsoft.com/office/officeart/2005/8/quickstyle/simple1" qsCatId="simple" csTypeId="urn:microsoft.com/office/officeart/2005/8/colors/accent1_2" csCatId="accent1" phldr="1"/>
      <dgm:spPr/>
    </dgm:pt>
    <dgm:pt modelId="{8F7DE089-5834-470D-8B75-44369D31B634}">
      <dgm:prSet phldrT="[文本]"/>
      <dgm:spPr>
        <a:solidFill>
          <a:srgbClr val="F7B902"/>
        </a:solidFill>
        <a:ln>
          <a:noFill/>
        </a:ln>
      </dgm:spPr>
      <dgm:t>
        <a:bodyPr/>
        <a:lstStyle/>
        <a:p>
          <a:endParaRPr lang="zh-CN" altLang="en-US" dirty="0"/>
        </a:p>
      </dgm:t>
    </dgm:pt>
    <dgm:pt modelId="{A233F1ED-37E3-4607-AC30-C44C16842A48}" type="parTrans" cxnId="{2D28B938-3488-4DFD-B0F0-88CD2B3D465E}">
      <dgm:prSet/>
      <dgm:spPr/>
      <dgm:t>
        <a:bodyPr/>
        <a:lstStyle/>
        <a:p>
          <a:endParaRPr lang="zh-CN" altLang="en-US"/>
        </a:p>
      </dgm:t>
    </dgm:pt>
    <dgm:pt modelId="{D813E277-89CA-4CBE-AF67-946D89E057A1}" type="sibTrans" cxnId="{2D28B938-3488-4DFD-B0F0-88CD2B3D465E}">
      <dgm:prSet/>
      <dgm:spPr>
        <a:solidFill>
          <a:srgbClr val="F7B902"/>
        </a:solidFill>
      </dgm:spPr>
      <dgm:t>
        <a:bodyPr/>
        <a:lstStyle/>
        <a:p>
          <a:endParaRPr lang="zh-CN" altLang="en-US"/>
        </a:p>
      </dgm:t>
    </dgm:pt>
    <dgm:pt modelId="{7FFA169C-A1E9-4941-9D35-5B08381264B7}">
      <dgm:prSet phldrT="[文本]"/>
      <dgm:spPr>
        <a:solidFill>
          <a:srgbClr val="F7B902"/>
        </a:solidFill>
        <a:ln>
          <a:noFill/>
        </a:ln>
      </dgm:spPr>
      <dgm:t>
        <a:bodyPr/>
        <a:lstStyle/>
        <a:p>
          <a:endParaRPr lang="zh-CN" altLang="en-US" dirty="0"/>
        </a:p>
      </dgm:t>
    </dgm:pt>
    <dgm:pt modelId="{14533B60-3CC7-4AE1-B577-6FB9A099B465}" type="parTrans" cxnId="{3E2A387F-1671-48A0-9B60-019AFD9D20B2}">
      <dgm:prSet/>
      <dgm:spPr/>
      <dgm:t>
        <a:bodyPr/>
        <a:lstStyle/>
        <a:p>
          <a:endParaRPr lang="zh-CN" altLang="en-US"/>
        </a:p>
      </dgm:t>
    </dgm:pt>
    <dgm:pt modelId="{A09706F4-0542-4BB7-ABD3-5FB1139EF25B}" type="sibTrans" cxnId="{3E2A387F-1671-48A0-9B60-019AFD9D20B2}">
      <dgm:prSet/>
      <dgm:spPr>
        <a:solidFill>
          <a:srgbClr val="F7B902"/>
        </a:solidFill>
      </dgm:spPr>
      <dgm:t>
        <a:bodyPr/>
        <a:lstStyle/>
        <a:p>
          <a:endParaRPr lang="zh-CN" altLang="en-US"/>
        </a:p>
      </dgm:t>
    </dgm:pt>
    <dgm:pt modelId="{3C1D0F23-CCA3-4660-B8EA-DD741B2826C4}">
      <dgm:prSet phldrT="[文本]"/>
      <dgm:spPr>
        <a:solidFill>
          <a:srgbClr val="F7B902"/>
        </a:solidFill>
        <a:ln>
          <a:noFill/>
        </a:ln>
      </dgm:spPr>
      <dgm:t>
        <a:bodyPr/>
        <a:lstStyle/>
        <a:p>
          <a:endParaRPr lang="zh-CN" altLang="en-US" dirty="0"/>
        </a:p>
      </dgm:t>
    </dgm:pt>
    <dgm:pt modelId="{A8477142-3728-4B23-81EB-1324D6A6B2FA}" type="parTrans" cxnId="{C44380AE-E2DD-49C3-9FB7-3F0E7E57A8E6}">
      <dgm:prSet/>
      <dgm:spPr/>
      <dgm:t>
        <a:bodyPr/>
        <a:lstStyle/>
        <a:p>
          <a:endParaRPr lang="zh-CN" altLang="en-US"/>
        </a:p>
      </dgm:t>
    </dgm:pt>
    <dgm:pt modelId="{F49D7F41-B96E-4BC6-8657-0E696B1A449A}" type="sibTrans" cxnId="{C44380AE-E2DD-49C3-9FB7-3F0E7E57A8E6}">
      <dgm:prSet/>
      <dgm:spPr>
        <a:solidFill>
          <a:srgbClr val="F7B902"/>
        </a:solidFill>
      </dgm:spPr>
      <dgm:t>
        <a:bodyPr/>
        <a:lstStyle/>
        <a:p>
          <a:endParaRPr lang="zh-CN" altLang="en-US"/>
        </a:p>
      </dgm:t>
    </dgm:pt>
    <dgm:pt modelId="{BEB3D542-08C0-4C22-9EE0-374364C64E26}" type="pres">
      <dgm:prSet presAssocID="{DF5A7F04-8D7C-45AB-9A7E-AFD40EF7B226}" presName="composite" presStyleCnt="0">
        <dgm:presLayoutVars>
          <dgm:chMax val="3"/>
          <dgm:animLvl val="lvl"/>
          <dgm:resizeHandles val="exact"/>
        </dgm:presLayoutVars>
      </dgm:prSet>
      <dgm:spPr/>
    </dgm:pt>
    <dgm:pt modelId="{2E765984-1B02-4DB4-8797-A3271C72815E}" type="pres">
      <dgm:prSet presAssocID="{8F7DE089-5834-470D-8B75-44369D31B634}" presName="gear1" presStyleLbl="node1" presStyleIdx="0" presStyleCnt="3">
        <dgm:presLayoutVars>
          <dgm:chMax val="1"/>
          <dgm:bulletEnabled val="1"/>
        </dgm:presLayoutVars>
      </dgm:prSet>
      <dgm:spPr/>
    </dgm:pt>
    <dgm:pt modelId="{44D47AE4-50D9-4C2C-BA9A-20FAC14803AF}" type="pres">
      <dgm:prSet presAssocID="{8F7DE089-5834-470D-8B75-44369D31B634}" presName="gear1srcNode" presStyleLbl="node1" presStyleIdx="0" presStyleCnt="3"/>
      <dgm:spPr/>
    </dgm:pt>
    <dgm:pt modelId="{5D7F45A5-9BA2-4370-AE35-CE5475AB7EA1}" type="pres">
      <dgm:prSet presAssocID="{8F7DE089-5834-470D-8B75-44369D31B634}" presName="gear1dstNode" presStyleLbl="node1" presStyleIdx="0" presStyleCnt="3"/>
      <dgm:spPr/>
    </dgm:pt>
    <dgm:pt modelId="{E0C74BD2-E20C-4A4A-BCF4-02578EADFC73}" type="pres">
      <dgm:prSet presAssocID="{7FFA169C-A1E9-4941-9D35-5B08381264B7}" presName="gear2" presStyleLbl="node1" presStyleIdx="1" presStyleCnt="3">
        <dgm:presLayoutVars>
          <dgm:chMax val="1"/>
          <dgm:bulletEnabled val="1"/>
        </dgm:presLayoutVars>
      </dgm:prSet>
      <dgm:spPr/>
    </dgm:pt>
    <dgm:pt modelId="{1CFF6236-B0E0-492E-81BF-20D59267432B}" type="pres">
      <dgm:prSet presAssocID="{7FFA169C-A1E9-4941-9D35-5B08381264B7}" presName="gear2srcNode" presStyleLbl="node1" presStyleIdx="1" presStyleCnt="3"/>
      <dgm:spPr/>
    </dgm:pt>
    <dgm:pt modelId="{11E8CE1B-C604-4CE2-9A50-43C68516E711}" type="pres">
      <dgm:prSet presAssocID="{7FFA169C-A1E9-4941-9D35-5B08381264B7}" presName="gear2dstNode" presStyleLbl="node1" presStyleIdx="1" presStyleCnt="3"/>
      <dgm:spPr/>
    </dgm:pt>
    <dgm:pt modelId="{109B7B58-E30B-4C37-986F-FB78931B4204}" type="pres">
      <dgm:prSet presAssocID="{3C1D0F23-CCA3-4660-B8EA-DD741B2826C4}" presName="gear3" presStyleLbl="node1" presStyleIdx="2" presStyleCnt="3"/>
      <dgm:spPr/>
    </dgm:pt>
    <dgm:pt modelId="{05A4BB89-C53E-4437-A68A-05E56553E599}" type="pres">
      <dgm:prSet presAssocID="{3C1D0F23-CCA3-4660-B8EA-DD741B2826C4}" presName="gear3tx" presStyleLbl="node1" presStyleIdx="2" presStyleCnt="3">
        <dgm:presLayoutVars>
          <dgm:chMax val="1"/>
          <dgm:bulletEnabled val="1"/>
        </dgm:presLayoutVars>
      </dgm:prSet>
      <dgm:spPr/>
    </dgm:pt>
    <dgm:pt modelId="{56FE0ABA-721D-46F9-A6E2-C24ED0D298CF}" type="pres">
      <dgm:prSet presAssocID="{3C1D0F23-CCA3-4660-B8EA-DD741B2826C4}" presName="gear3srcNode" presStyleLbl="node1" presStyleIdx="2" presStyleCnt="3"/>
      <dgm:spPr/>
    </dgm:pt>
    <dgm:pt modelId="{8F2ECDD3-121B-4C10-8BA1-6249C080FE1D}" type="pres">
      <dgm:prSet presAssocID="{3C1D0F23-CCA3-4660-B8EA-DD741B2826C4}" presName="gear3dstNode" presStyleLbl="node1" presStyleIdx="2" presStyleCnt="3"/>
      <dgm:spPr/>
    </dgm:pt>
    <dgm:pt modelId="{885AD8B6-A4F1-4BD1-9E09-E3CC25753066}" type="pres">
      <dgm:prSet presAssocID="{D813E277-89CA-4CBE-AF67-946D89E057A1}" presName="connector1" presStyleLbl="sibTrans2D1" presStyleIdx="0" presStyleCnt="3"/>
      <dgm:spPr/>
    </dgm:pt>
    <dgm:pt modelId="{8C71F983-1626-4C0A-A3CD-452887F29CC1}" type="pres">
      <dgm:prSet presAssocID="{A09706F4-0542-4BB7-ABD3-5FB1139EF25B}" presName="connector2" presStyleLbl="sibTrans2D1" presStyleIdx="1" presStyleCnt="3"/>
      <dgm:spPr/>
    </dgm:pt>
    <dgm:pt modelId="{234A52B8-2248-4440-B79C-0F6E2F040DCA}" type="pres">
      <dgm:prSet presAssocID="{F49D7F41-B96E-4BC6-8657-0E696B1A449A}" presName="connector3" presStyleLbl="sibTrans2D1" presStyleIdx="2" presStyleCnt="3"/>
      <dgm:spPr/>
    </dgm:pt>
  </dgm:ptLst>
  <dgm:cxnLst>
    <dgm:cxn modelId="{99BA9B0C-A1A0-49FB-BD13-7CE3688F6D91}" type="presOf" srcId="{8F7DE089-5834-470D-8B75-44369D31B634}" destId="{2E765984-1B02-4DB4-8797-A3271C72815E}" srcOrd="0" destOrd="0" presId="urn:microsoft.com/office/officeart/2005/8/layout/gear1"/>
    <dgm:cxn modelId="{F636AE15-090A-480A-B282-2AC99DBE7263}" type="presOf" srcId="{3C1D0F23-CCA3-4660-B8EA-DD741B2826C4}" destId="{05A4BB89-C53E-4437-A68A-05E56553E599}" srcOrd="1" destOrd="0" presId="urn:microsoft.com/office/officeart/2005/8/layout/gear1"/>
    <dgm:cxn modelId="{617EF631-16D0-4090-913D-E79FFF2A5A72}" type="presOf" srcId="{7FFA169C-A1E9-4941-9D35-5B08381264B7}" destId="{11E8CE1B-C604-4CE2-9A50-43C68516E711}" srcOrd="2" destOrd="0" presId="urn:microsoft.com/office/officeart/2005/8/layout/gear1"/>
    <dgm:cxn modelId="{2D28B938-3488-4DFD-B0F0-88CD2B3D465E}" srcId="{DF5A7F04-8D7C-45AB-9A7E-AFD40EF7B226}" destId="{8F7DE089-5834-470D-8B75-44369D31B634}" srcOrd="0" destOrd="0" parTransId="{A233F1ED-37E3-4607-AC30-C44C16842A48}" sibTransId="{D813E277-89CA-4CBE-AF67-946D89E057A1}"/>
    <dgm:cxn modelId="{DCE33B41-6034-4068-BCDC-F6DAE0D4432E}" type="presOf" srcId="{7FFA169C-A1E9-4941-9D35-5B08381264B7}" destId="{1CFF6236-B0E0-492E-81BF-20D59267432B}" srcOrd="1" destOrd="0" presId="urn:microsoft.com/office/officeart/2005/8/layout/gear1"/>
    <dgm:cxn modelId="{35DB7244-F573-4BB8-860A-41A2393F4DFD}" type="presOf" srcId="{7FFA169C-A1E9-4941-9D35-5B08381264B7}" destId="{E0C74BD2-E20C-4A4A-BCF4-02578EADFC73}" srcOrd="0" destOrd="0" presId="urn:microsoft.com/office/officeart/2005/8/layout/gear1"/>
    <dgm:cxn modelId="{DBF02A4B-1B1D-4155-B3D2-2433B607CD07}" type="presOf" srcId="{F49D7F41-B96E-4BC6-8657-0E696B1A449A}" destId="{234A52B8-2248-4440-B79C-0F6E2F040DCA}" srcOrd="0" destOrd="0" presId="urn:microsoft.com/office/officeart/2005/8/layout/gear1"/>
    <dgm:cxn modelId="{A657C54D-6F27-4205-927A-D61FAC7A1039}" type="presOf" srcId="{8F7DE089-5834-470D-8B75-44369D31B634}" destId="{44D47AE4-50D9-4C2C-BA9A-20FAC14803AF}" srcOrd="1" destOrd="0" presId="urn:microsoft.com/office/officeart/2005/8/layout/gear1"/>
    <dgm:cxn modelId="{81E84D74-53FD-466E-91C1-5AA5A60D52D3}" type="presOf" srcId="{3C1D0F23-CCA3-4660-B8EA-DD741B2826C4}" destId="{8F2ECDD3-121B-4C10-8BA1-6249C080FE1D}" srcOrd="3" destOrd="0" presId="urn:microsoft.com/office/officeart/2005/8/layout/gear1"/>
    <dgm:cxn modelId="{59C89074-4D68-46FE-9162-0E6F2DBA9ECA}" type="presOf" srcId="{3C1D0F23-CCA3-4660-B8EA-DD741B2826C4}" destId="{109B7B58-E30B-4C37-986F-FB78931B4204}" srcOrd="0" destOrd="0" presId="urn:microsoft.com/office/officeart/2005/8/layout/gear1"/>
    <dgm:cxn modelId="{3E2A387F-1671-48A0-9B60-019AFD9D20B2}" srcId="{DF5A7F04-8D7C-45AB-9A7E-AFD40EF7B226}" destId="{7FFA169C-A1E9-4941-9D35-5B08381264B7}" srcOrd="1" destOrd="0" parTransId="{14533B60-3CC7-4AE1-B577-6FB9A099B465}" sibTransId="{A09706F4-0542-4BB7-ABD3-5FB1139EF25B}"/>
    <dgm:cxn modelId="{D6769C80-6727-457E-AEF0-48D7E51F9F5A}" type="presOf" srcId="{3C1D0F23-CCA3-4660-B8EA-DD741B2826C4}" destId="{56FE0ABA-721D-46F9-A6E2-C24ED0D298CF}" srcOrd="2" destOrd="0" presId="urn:microsoft.com/office/officeart/2005/8/layout/gear1"/>
    <dgm:cxn modelId="{765439A2-EB11-4C20-8284-1DE4E4CF23B4}" type="presOf" srcId="{DF5A7F04-8D7C-45AB-9A7E-AFD40EF7B226}" destId="{BEB3D542-08C0-4C22-9EE0-374364C64E26}" srcOrd="0" destOrd="0" presId="urn:microsoft.com/office/officeart/2005/8/layout/gear1"/>
    <dgm:cxn modelId="{C44380AE-E2DD-49C3-9FB7-3F0E7E57A8E6}" srcId="{DF5A7F04-8D7C-45AB-9A7E-AFD40EF7B226}" destId="{3C1D0F23-CCA3-4660-B8EA-DD741B2826C4}" srcOrd="2" destOrd="0" parTransId="{A8477142-3728-4B23-81EB-1324D6A6B2FA}" sibTransId="{F49D7F41-B96E-4BC6-8657-0E696B1A449A}"/>
    <dgm:cxn modelId="{BF5544B2-C063-4A81-BEAF-543BC610A23B}" type="presOf" srcId="{8F7DE089-5834-470D-8B75-44369D31B634}" destId="{5D7F45A5-9BA2-4370-AE35-CE5475AB7EA1}" srcOrd="2" destOrd="0" presId="urn:microsoft.com/office/officeart/2005/8/layout/gear1"/>
    <dgm:cxn modelId="{A89741BF-6D43-4AAC-AA5E-0A1445702D7A}" type="presOf" srcId="{A09706F4-0542-4BB7-ABD3-5FB1139EF25B}" destId="{8C71F983-1626-4C0A-A3CD-452887F29CC1}" srcOrd="0" destOrd="0" presId="urn:microsoft.com/office/officeart/2005/8/layout/gear1"/>
    <dgm:cxn modelId="{40BF26C2-F6AF-4311-ABD9-CF7911A2C7EE}" type="presOf" srcId="{D813E277-89CA-4CBE-AF67-946D89E057A1}" destId="{885AD8B6-A4F1-4BD1-9E09-E3CC25753066}" srcOrd="0" destOrd="0" presId="urn:microsoft.com/office/officeart/2005/8/layout/gear1"/>
    <dgm:cxn modelId="{826FFDF8-77A4-488F-9196-DA202F34A6AB}" type="presParOf" srcId="{BEB3D542-08C0-4C22-9EE0-374364C64E26}" destId="{2E765984-1B02-4DB4-8797-A3271C72815E}" srcOrd="0" destOrd="0" presId="urn:microsoft.com/office/officeart/2005/8/layout/gear1"/>
    <dgm:cxn modelId="{913EED2E-DE6B-4981-BEEF-B8A6E0CCCCBC}" type="presParOf" srcId="{BEB3D542-08C0-4C22-9EE0-374364C64E26}" destId="{44D47AE4-50D9-4C2C-BA9A-20FAC14803AF}" srcOrd="1" destOrd="0" presId="urn:microsoft.com/office/officeart/2005/8/layout/gear1"/>
    <dgm:cxn modelId="{22330298-965C-4684-B089-E616A826C261}" type="presParOf" srcId="{BEB3D542-08C0-4C22-9EE0-374364C64E26}" destId="{5D7F45A5-9BA2-4370-AE35-CE5475AB7EA1}" srcOrd="2" destOrd="0" presId="urn:microsoft.com/office/officeart/2005/8/layout/gear1"/>
    <dgm:cxn modelId="{7854BE53-2830-4D0B-A79A-5F82A2079F6E}" type="presParOf" srcId="{BEB3D542-08C0-4C22-9EE0-374364C64E26}" destId="{E0C74BD2-E20C-4A4A-BCF4-02578EADFC73}" srcOrd="3" destOrd="0" presId="urn:microsoft.com/office/officeart/2005/8/layout/gear1"/>
    <dgm:cxn modelId="{9097744D-D74F-45BA-A176-8396EE52A4C7}" type="presParOf" srcId="{BEB3D542-08C0-4C22-9EE0-374364C64E26}" destId="{1CFF6236-B0E0-492E-81BF-20D59267432B}" srcOrd="4" destOrd="0" presId="urn:microsoft.com/office/officeart/2005/8/layout/gear1"/>
    <dgm:cxn modelId="{295DD58A-A92B-4982-8E39-7A0B4BACB506}" type="presParOf" srcId="{BEB3D542-08C0-4C22-9EE0-374364C64E26}" destId="{11E8CE1B-C604-4CE2-9A50-43C68516E711}" srcOrd="5" destOrd="0" presId="urn:microsoft.com/office/officeart/2005/8/layout/gear1"/>
    <dgm:cxn modelId="{C6CA4D5E-8547-4640-9518-2A5F93B19CBA}" type="presParOf" srcId="{BEB3D542-08C0-4C22-9EE0-374364C64E26}" destId="{109B7B58-E30B-4C37-986F-FB78931B4204}" srcOrd="6" destOrd="0" presId="urn:microsoft.com/office/officeart/2005/8/layout/gear1"/>
    <dgm:cxn modelId="{214F9CA3-959D-4822-8CDF-E69CC1A9FF69}" type="presParOf" srcId="{BEB3D542-08C0-4C22-9EE0-374364C64E26}" destId="{05A4BB89-C53E-4437-A68A-05E56553E599}" srcOrd="7" destOrd="0" presId="urn:microsoft.com/office/officeart/2005/8/layout/gear1"/>
    <dgm:cxn modelId="{AA75647F-A304-4559-A85C-46443E0626B3}" type="presParOf" srcId="{BEB3D542-08C0-4C22-9EE0-374364C64E26}" destId="{56FE0ABA-721D-46F9-A6E2-C24ED0D298CF}" srcOrd="8" destOrd="0" presId="urn:microsoft.com/office/officeart/2005/8/layout/gear1"/>
    <dgm:cxn modelId="{DC34F8CC-1CAE-4811-8BCF-11EFB7C1E373}" type="presParOf" srcId="{BEB3D542-08C0-4C22-9EE0-374364C64E26}" destId="{8F2ECDD3-121B-4C10-8BA1-6249C080FE1D}" srcOrd="9" destOrd="0" presId="urn:microsoft.com/office/officeart/2005/8/layout/gear1"/>
    <dgm:cxn modelId="{49A8574F-A243-470F-8885-048D2C8C279E}" type="presParOf" srcId="{BEB3D542-08C0-4C22-9EE0-374364C64E26}" destId="{885AD8B6-A4F1-4BD1-9E09-E3CC25753066}" srcOrd="10" destOrd="0" presId="urn:microsoft.com/office/officeart/2005/8/layout/gear1"/>
    <dgm:cxn modelId="{6FEA1A80-1926-43F8-95F2-C567DD083FB8}" type="presParOf" srcId="{BEB3D542-08C0-4C22-9EE0-374364C64E26}" destId="{8C71F983-1626-4C0A-A3CD-452887F29CC1}" srcOrd="11" destOrd="0" presId="urn:microsoft.com/office/officeart/2005/8/layout/gear1"/>
    <dgm:cxn modelId="{B098405C-FF4D-4F7E-BF61-5BC7F2BE6B69}" type="presParOf" srcId="{BEB3D542-08C0-4C22-9EE0-374364C64E26}" destId="{234A52B8-2248-4440-B79C-0F6E2F040D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6E770774-2E7D-4BEF-8730-787DE4BA206E}">
      <dgm:prSet phldrT="[文本]"/>
      <dgm:spPr/>
      <dgm:t>
        <a:bodyPr/>
        <a:lstStyle/>
        <a:p>
          <a:endParaRPr lang="zh-CN" altLang="en-US" dirty="0"/>
        </a:p>
      </dgm:t>
    </dgm:pt>
    <dgm:pt modelId="{177C4CE5-AE4C-45DD-AC94-022EDD723F53}" type="parTrans" cxnId="{C97702F0-B21F-43C0-BA5C-2F324F0EE2D1}">
      <dgm:prSet/>
      <dgm:spPr/>
      <dgm:t>
        <a:bodyPr/>
        <a:lstStyle/>
        <a:p>
          <a:endParaRPr lang="zh-CN" altLang="en-US"/>
        </a:p>
      </dgm:t>
    </dgm:pt>
    <dgm:pt modelId="{3E5B6519-0BBD-4AAA-8691-A03B34F51DE8}" type="sibTrans" cxnId="{C97702F0-B21F-43C0-BA5C-2F324F0EE2D1}">
      <dgm:prSet/>
      <dgm:spPr/>
      <dgm:t>
        <a:bodyPr/>
        <a:lstStyle/>
        <a:p>
          <a:endParaRPr lang="zh-CN" altLang="en-US"/>
        </a:p>
      </dgm:t>
    </dgm:pt>
    <dgm:pt modelId="{28C4C62B-8FAC-4A86-85C6-4C02EB0B8831}">
      <dgm:prSet phldrT="[文本]"/>
      <dgm:spPr/>
      <dgm:t>
        <a:bodyPr/>
        <a:lstStyle/>
        <a:p>
          <a:endParaRPr lang="zh-CN" altLang="en-US" dirty="0"/>
        </a:p>
      </dgm:t>
    </dgm:pt>
    <dgm:pt modelId="{A8ABF40E-8BFA-46F4-A831-E6A20B8E7603}" type="parTrans" cxnId="{AF1CF674-FF9A-4994-B37A-7BA1C37DA340}">
      <dgm:prSet/>
      <dgm:spPr/>
      <dgm:t>
        <a:bodyPr/>
        <a:lstStyle/>
        <a:p>
          <a:endParaRPr lang="zh-CN" altLang="en-US"/>
        </a:p>
      </dgm:t>
    </dgm:pt>
    <dgm:pt modelId="{43FEC8BD-D013-4CC8-977B-2490673F9DCC}" type="sibTrans" cxnId="{AF1CF674-FF9A-4994-B37A-7BA1C37DA340}">
      <dgm:prSet/>
      <dgm:spPr/>
      <dgm:t>
        <a:bodyPr/>
        <a:lstStyle/>
        <a:p>
          <a:endParaRPr lang="zh-CN" altLang="en-US"/>
        </a:p>
      </dgm:t>
    </dgm:pt>
    <dgm:pt modelId="{29CAB10C-D77F-4992-9216-6B2F61543700}">
      <dgm:prSet phldrT="[文本]"/>
      <dgm:spPr/>
      <dgm:t>
        <a:bodyPr/>
        <a:lstStyle/>
        <a:p>
          <a:endParaRPr lang="zh-CN" altLang="en-US" dirty="0"/>
        </a:p>
      </dgm:t>
    </dgm:pt>
    <dgm:pt modelId="{9032D2B7-FAFC-4DFA-BF29-FB87AF2150EF}" type="parTrans" cxnId="{97316683-AE5D-45C7-86EC-0B15618EF908}">
      <dgm:prSet/>
      <dgm:spPr/>
      <dgm:t>
        <a:bodyPr/>
        <a:lstStyle/>
        <a:p>
          <a:endParaRPr lang="zh-CN" altLang="en-US"/>
        </a:p>
      </dgm:t>
    </dgm:pt>
    <dgm:pt modelId="{CE7FB73B-BD0A-4D15-B7FD-5654B7C78554}" type="sibTrans" cxnId="{97316683-AE5D-45C7-86EC-0B15618EF908}">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solidFill>
          <a:srgbClr val="F7B902"/>
        </a:solidFill>
        <a:ln>
          <a:noFill/>
        </a:ln>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solidFill>
          <a:srgbClr val="F7B902"/>
        </a:solidFill>
        <a:ln>
          <a:noFill/>
        </a:ln>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solidFill>
          <a:srgbClr val="F7B902"/>
        </a:solidFill>
        <a:ln>
          <a:noFill/>
        </a:ln>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pt>
  </dgm:ptLst>
  <dgm:cxnLst>
    <dgm:cxn modelId="{ABDD3D3C-1508-45A4-B4F4-B401EA72C173}" type="presOf" srcId="{28C4C62B-8FAC-4A86-85C6-4C02EB0B8831}" destId="{CDF48A84-CBF2-4F53-A353-9F8B59D37E7F}" srcOrd="0" destOrd="0" presId="urn:microsoft.com/office/officeart/2009/layout/CircleArrowProcess"/>
    <dgm:cxn modelId="{08E66F42-5595-47E1-8FC5-49E59E52C77D}" type="presOf" srcId="{6E770774-2E7D-4BEF-8730-787DE4BA206E}" destId="{7555824B-CB33-4CB4-875B-0086E62B880F}" srcOrd="0" destOrd="0" presId="urn:microsoft.com/office/officeart/2009/layout/CircleArrowProcess"/>
    <dgm:cxn modelId="{8EF1D742-3118-4613-8A93-D00A4DFFD6BA}" type="presOf" srcId="{29CAB10C-D77F-4992-9216-6B2F61543700}" destId="{B1EA9479-DC85-405D-AFBC-E0547ADCA663}" srcOrd="0" destOrd="0" presId="urn:microsoft.com/office/officeart/2009/layout/CircleArrowProcess"/>
    <dgm:cxn modelId="{B50FFA4E-FFE7-44BF-B849-010BE828CCF5}" type="presOf" srcId="{136B6F06-C440-4AB6-8BFA-4E6342CDF7D5}" destId="{57426296-C441-4DA0-A756-C1489B4242BC}" srcOrd="0" destOrd="0" presId="urn:microsoft.com/office/officeart/2009/layout/CircleArrowProcess"/>
    <dgm:cxn modelId="{AF1CF674-FF9A-4994-B37A-7BA1C37DA340}" srcId="{136B6F06-C440-4AB6-8BFA-4E6342CDF7D5}" destId="{28C4C62B-8FAC-4A86-85C6-4C02EB0B8831}" srcOrd="1" destOrd="0" parTransId="{A8ABF40E-8BFA-46F4-A831-E6A20B8E7603}" sibTransId="{43FEC8BD-D013-4CC8-977B-2490673F9DCC}"/>
    <dgm:cxn modelId="{97316683-AE5D-45C7-86EC-0B15618EF908}" srcId="{136B6F06-C440-4AB6-8BFA-4E6342CDF7D5}" destId="{29CAB10C-D77F-4992-9216-6B2F61543700}" srcOrd="2" destOrd="0" parTransId="{9032D2B7-FAFC-4DFA-BF29-FB87AF2150EF}" sibTransId="{CE7FB73B-BD0A-4D15-B7FD-5654B7C78554}"/>
    <dgm:cxn modelId="{C97702F0-B21F-43C0-BA5C-2F324F0EE2D1}" srcId="{136B6F06-C440-4AB6-8BFA-4E6342CDF7D5}" destId="{6E770774-2E7D-4BEF-8730-787DE4BA206E}" srcOrd="0" destOrd="0" parTransId="{177C4CE5-AE4C-45DD-AC94-022EDD723F53}" sibTransId="{3E5B6519-0BBD-4AAA-8691-A03B34F51DE8}"/>
    <dgm:cxn modelId="{645567BC-B21A-47E4-B2FD-7321B407AA49}" type="presParOf" srcId="{57426296-C441-4DA0-A756-C1489B4242BC}" destId="{3BC1743D-AAB4-4781-AF3B-B84BB0C4C902}" srcOrd="0" destOrd="0" presId="urn:microsoft.com/office/officeart/2009/layout/CircleArrowProcess"/>
    <dgm:cxn modelId="{064BBA48-CF0B-48C1-8839-EB00DB657A35}" type="presParOf" srcId="{3BC1743D-AAB4-4781-AF3B-B84BB0C4C902}" destId="{ADA6B17B-F11A-4386-B82A-7C8BE862A440}" srcOrd="0" destOrd="0" presId="urn:microsoft.com/office/officeart/2009/layout/CircleArrowProcess"/>
    <dgm:cxn modelId="{42922C97-8C16-4C76-8FF5-9ED81E04B7F1}" type="presParOf" srcId="{57426296-C441-4DA0-A756-C1489B4242BC}" destId="{7555824B-CB33-4CB4-875B-0086E62B880F}" srcOrd="1" destOrd="0" presId="urn:microsoft.com/office/officeart/2009/layout/CircleArrowProcess"/>
    <dgm:cxn modelId="{84599126-2A3F-4CF8-B7B9-1D0B7EDEB73E}" type="presParOf" srcId="{57426296-C441-4DA0-A756-C1489B4242BC}" destId="{C1231FA2-BE53-4A86-93BA-F53B254EED84}" srcOrd="2" destOrd="0" presId="urn:microsoft.com/office/officeart/2009/layout/CircleArrowProcess"/>
    <dgm:cxn modelId="{628E42A2-4132-46AC-8095-348DD437B85F}" type="presParOf" srcId="{C1231FA2-BE53-4A86-93BA-F53B254EED84}" destId="{31E961C1-222D-42F3-AC8F-102E41038B77}" srcOrd="0" destOrd="0" presId="urn:microsoft.com/office/officeart/2009/layout/CircleArrowProcess"/>
    <dgm:cxn modelId="{4C70DB5A-BE2D-441B-9C49-61611D337709}" type="presParOf" srcId="{57426296-C441-4DA0-A756-C1489B4242BC}" destId="{CDF48A84-CBF2-4F53-A353-9F8B59D37E7F}" srcOrd="3" destOrd="0" presId="urn:microsoft.com/office/officeart/2009/layout/CircleArrowProcess"/>
    <dgm:cxn modelId="{54B8E1E3-7973-414C-B65E-41768994EB53}" type="presParOf" srcId="{57426296-C441-4DA0-A756-C1489B4242BC}" destId="{29E4E362-FB59-41C1-B63C-71E13CC0F315}" srcOrd="4" destOrd="0" presId="urn:microsoft.com/office/officeart/2009/layout/CircleArrowProcess"/>
    <dgm:cxn modelId="{78840B84-2FD3-46BB-A6AF-29C8A8A66EF4}" type="presParOf" srcId="{29E4E362-FB59-41C1-B63C-71E13CC0F315}" destId="{EC558510-D6E0-4C54-A8C5-8F90ABF2D5E0}" srcOrd="0" destOrd="0" presId="urn:microsoft.com/office/officeart/2009/layout/CircleArrowProcess"/>
    <dgm:cxn modelId="{F2829728-271F-4FD2-82E7-A48A0191DAC1}" type="presParOf" srcId="{57426296-C441-4DA0-A756-C1489B4242BC}" destId="{B1EA9479-DC85-405D-AFBC-E0547ADCA66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5984-1B02-4DB4-8797-A3271C72815E}">
      <dsp:nvSpPr>
        <dsp:cNvPr id="0" name=""/>
        <dsp:cNvSpPr/>
      </dsp:nvSpPr>
      <dsp:spPr>
        <a:xfrm>
          <a:off x="2123942" y="1915715"/>
          <a:ext cx="2341429" cy="2341429"/>
        </a:xfrm>
        <a:prstGeom prst="gear9">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p>
      </dsp:txBody>
      <dsp:txXfrm>
        <a:off x="2594673" y="2464184"/>
        <a:ext cx="1399967" cy="1203542"/>
      </dsp:txXfrm>
    </dsp:sp>
    <dsp:sp modelId="{E0C74BD2-E20C-4A4A-BCF4-02578EADFC73}">
      <dsp:nvSpPr>
        <dsp:cNvPr id="0" name=""/>
        <dsp:cNvSpPr/>
      </dsp:nvSpPr>
      <dsp:spPr>
        <a:xfrm>
          <a:off x="761656" y="1362286"/>
          <a:ext cx="1702858" cy="1702858"/>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p>
      </dsp:txBody>
      <dsp:txXfrm>
        <a:off x="1190356" y="1793577"/>
        <a:ext cx="845458" cy="840276"/>
      </dsp:txXfrm>
    </dsp:sp>
    <dsp:sp modelId="{109B7B58-E30B-4C37-986F-FB78931B4204}">
      <dsp:nvSpPr>
        <dsp:cNvPr id="0" name=""/>
        <dsp:cNvSpPr/>
      </dsp:nvSpPr>
      <dsp:spPr>
        <a:xfrm rot="20700000">
          <a:off x="1715430" y="187488"/>
          <a:ext cx="1668453" cy="1668453"/>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zh-CN" altLang="en-US" sz="5600" kern="1200" dirty="0"/>
        </a:p>
      </dsp:txBody>
      <dsp:txXfrm rot="-20700000">
        <a:off x="2081371" y="553428"/>
        <a:ext cx="936571" cy="936571"/>
      </dsp:txXfrm>
    </dsp:sp>
    <dsp:sp modelId="{885AD8B6-A4F1-4BD1-9E09-E3CC25753066}">
      <dsp:nvSpPr>
        <dsp:cNvPr id="0" name=""/>
        <dsp:cNvSpPr/>
      </dsp:nvSpPr>
      <dsp:spPr>
        <a:xfrm>
          <a:off x="1944591" y="1562006"/>
          <a:ext cx="2997030" cy="2997030"/>
        </a:xfrm>
        <a:prstGeom prst="circularArrow">
          <a:avLst>
            <a:gd name="adj1" fmla="val 4687"/>
            <a:gd name="adj2" fmla="val 299029"/>
            <a:gd name="adj3" fmla="val 2517710"/>
            <a:gd name="adj4" fmla="val 15857953"/>
            <a:gd name="adj5" fmla="val 5469"/>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8C71F983-1626-4C0A-A3CD-452887F29CC1}">
      <dsp:nvSpPr>
        <dsp:cNvPr id="0" name=""/>
        <dsp:cNvSpPr/>
      </dsp:nvSpPr>
      <dsp:spPr>
        <a:xfrm>
          <a:off x="460083" y="985238"/>
          <a:ext cx="2177529" cy="2177529"/>
        </a:xfrm>
        <a:prstGeom prst="leftCircularArrow">
          <a:avLst>
            <a:gd name="adj1" fmla="val 6452"/>
            <a:gd name="adj2" fmla="val 429999"/>
            <a:gd name="adj3" fmla="val 10489124"/>
            <a:gd name="adj4" fmla="val 14837806"/>
            <a:gd name="adj5" fmla="val 7527"/>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234A52B8-2248-4440-B79C-0F6E2F040DCA}">
      <dsp:nvSpPr>
        <dsp:cNvPr id="0" name=""/>
        <dsp:cNvSpPr/>
      </dsp:nvSpPr>
      <dsp:spPr>
        <a:xfrm>
          <a:off x="1329500" y="-178235"/>
          <a:ext cx="2347815" cy="2347815"/>
        </a:xfrm>
        <a:prstGeom prst="circularArrow">
          <a:avLst>
            <a:gd name="adj1" fmla="val 5984"/>
            <a:gd name="adj2" fmla="val 394124"/>
            <a:gd name="adj3" fmla="val 13313824"/>
            <a:gd name="adj4" fmla="val 10508221"/>
            <a:gd name="adj5" fmla="val 6981"/>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B17B-F11A-4386-B82A-7C8BE862A440}">
      <dsp:nvSpPr>
        <dsp:cNvPr id="0" name=""/>
        <dsp:cNvSpPr/>
      </dsp:nvSpPr>
      <dsp:spPr>
        <a:xfrm>
          <a:off x="2248896" y="0"/>
          <a:ext cx="2241377" cy="2241719"/>
        </a:xfrm>
        <a:prstGeom prst="circularArrow">
          <a:avLst>
            <a:gd name="adj1" fmla="val 10980"/>
            <a:gd name="adj2" fmla="val 1142322"/>
            <a:gd name="adj3" fmla="val 4500000"/>
            <a:gd name="adj4" fmla="val 10800000"/>
            <a:gd name="adj5" fmla="val 1250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5824B-CB33-4CB4-875B-0086E62B880F}">
      <dsp:nvSpPr>
        <dsp:cNvPr id="0" name=""/>
        <dsp:cNvSpPr/>
      </dsp:nvSpPr>
      <dsp:spPr>
        <a:xfrm>
          <a:off x="2744315" y="809328"/>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744315" y="809328"/>
        <a:ext cx="1245490" cy="622596"/>
      </dsp:txXfrm>
    </dsp:sp>
    <dsp:sp modelId="{31E961C1-222D-42F3-AC8F-102E41038B77}">
      <dsp:nvSpPr>
        <dsp:cNvPr id="0" name=""/>
        <dsp:cNvSpPr/>
      </dsp:nvSpPr>
      <dsp:spPr>
        <a:xfrm>
          <a:off x="1626362" y="1288033"/>
          <a:ext cx="2241377" cy="2241719"/>
        </a:xfrm>
        <a:prstGeom prst="leftCircularArrow">
          <a:avLst>
            <a:gd name="adj1" fmla="val 10980"/>
            <a:gd name="adj2" fmla="val 1142322"/>
            <a:gd name="adj3" fmla="val 6300000"/>
            <a:gd name="adj4" fmla="val 18900000"/>
            <a:gd name="adj5" fmla="val 1250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48A84-CBF2-4F53-A353-9F8B59D37E7F}">
      <dsp:nvSpPr>
        <dsp:cNvPr id="0" name=""/>
        <dsp:cNvSpPr/>
      </dsp:nvSpPr>
      <dsp:spPr>
        <a:xfrm>
          <a:off x="2124305" y="2104813"/>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124305" y="2104813"/>
        <a:ext cx="1245490" cy="622596"/>
      </dsp:txXfrm>
    </dsp:sp>
    <dsp:sp modelId="{EC558510-D6E0-4C54-A8C5-8F90ABF2D5E0}">
      <dsp:nvSpPr>
        <dsp:cNvPr id="0" name=""/>
        <dsp:cNvSpPr/>
      </dsp:nvSpPr>
      <dsp:spPr>
        <a:xfrm>
          <a:off x="2408424" y="2730203"/>
          <a:ext cx="1925690" cy="1926462"/>
        </a:xfrm>
        <a:prstGeom prst="blockArc">
          <a:avLst>
            <a:gd name="adj1" fmla="val 13500000"/>
            <a:gd name="adj2" fmla="val 10800000"/>
            <a:gd name="adj3" fmla="val 12740"/>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A9479-DC85-405D-AFBC-E0547ADCA663}">
      <dsp:nvSpPr>
        <dsp:cNvPr id="0" name=""/>
        <dsp:cNvSpPr/>
      </dsp:nvSpPr>
      <dsp:spPr>
        <a:xfrm>
          <a:off x="2747261" y="3402160"/>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2747261" y="3402160"/>
        <a:ext cx="1245490" cy="62259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8AFC-2CF2-412E-839F-4D688F8A7FAA}" type="datetimeFigureOut">
              <a:rPr lang="zh-CN" altLang="en-US" smtClean="0"/>
              <a:t>2019/7/16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72BB-0AAC-4026-BC4E-FFC304566079}" type="slidenum">
              <a:rPr lang="zh-CN" altLang="en-US" smtClean="0"/>
              <a:t>‹#›</a:t>
            </a:fld>
            <a:endParaRPr lang="zh-CN" altLang="en-US"/>
          </a:p>
        </p:txBody>
      </p:sp>
    </p:spTree>
    <p:extLst>
      <p:ext uri="{BB962C8B-B14F-4D97-AF65-F5344CB8AC3E}">
        <p14:creationId xmlns:p14="http://schemas.microsoft.com/office/powerpoint/2010/main" val="286275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AF021-C975-47EB-9765-E80094CFEF73}"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53928609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8823550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0142962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7307981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8438903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69340333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69794633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70786677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88790302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363590515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2019/7/16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21138624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t>2019/7/16 Tuesday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t>‹#›</a:t>
            </a:fld>
            <a:endParaRPr lang="zh-CN" altLang="en-US"/>
          </a:p>
        </p:txBody>
      </p:sp>
    </p:spTree>
    <p:extLst>
      <p:ext uri="{BB962C8B-B14F-4D97-AF65-F5344CB8AC3E}">
        <p14:creationId xmlns:p14="http://schemas.microsoft.com/office/powerpoint/2010/main" val="152156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798278" y="3220681"/>
            <a:ext cx="7584406" cy="861774"/>
          </a:xfrm>
          <a:prstGeom prst="rect">
            <a:avLst/>
          </a:prstGeom>
          <a:noFill/>
        </p:spPr>
        <p:txBody>
          <a:bodyPr wrap="square" rtlCol="0">
            <a:spAutoFit/>
          </a:bodyPr>
          <a:lstStyle/>
          <a:p>
            <a:r>
              <a:rPr lang="en-US" altLang="zh-CN" sz="5000" dirty="0">
                <a:solidFill>
                  <a:schemeClr val="bg1"/>
                </a:solidFill>
                <a:latin typeface="Century Gothic" panose="020B0502020202020204" pitchFamily="34" charset="0"/>
              </a:rPr>
              <a:t>Name Of Presentation</a:t>
            </a:r>
            <a:endParaRPr lang="zh-CN" altLang="en-US" sz="5000" dirty="0">
              <a:solidFill>
                <a:schemeClr val="bg1"/>
              </a:solidFill>
              <a:latin typeface="Century Gothic" panose="020B0502020202020204" pitchFamily="34" charset="0"/>
            </a:endParaRPr>
          </a:p>
        </p:txBody>
      </p:sp>
      <p:sp>
        <p:nvSpPr>
          <p:cNvPr id="37" name="文本框 36"/>
          <p:cNvSpPr txBox="1"/>
          <p:nvPr/>
        </p:nvSpPr>
        <p:spPr>
          <a:xfrm>
            <a:off x="7871669" y="3932972"/>
            <a:ext cx="3421626"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Designed by John Doe</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p:blipFill>
        <p:spPr>
          <a:xfrm>
            <a:off x="7644908" y="-29498"/>
            <a:ext cx="4596253" cy="2480799"/>
          </a:xfrm>
          <a:prstGeom prst="rect">
            <a:avLst/>
          </a:prstGeom>
        </p:spPr>
      </p:pic>
      <p:sp>
        <p:nvSpPr>
          <p:cNvPr id="2" name="文本框 1">
            <a:extLst>
              <a:ext uri="{FF2B5EF4-FFF2-40B4-BE49-F238E27FC236}">
                <a16:creationId xmlns:a16="http://schemas.microsoft.com/office/drawing/2014/main" id="{AE57DF73-77DC-4590-8950-158C3160E656}"/>
              </a:ext>
            </a:extLst>
          </p:cNvPr>
          <p:cNvSpPr txBox="1"/>
          <p:nvPr/>
        </p:nvSpPr>
        <p:spPr>
          <a:xfrm>
            <a:off x="8177751" y="5910469"/>
            <a:ext cx="2809461" cy="369332"/>
          </a:xfrm>
          <a:prstGeom prst="rect">
            <a:avLst/>
          </a:prstGeom>
          <a:noFill/>
        </p:spPr>
        <p:txBody>
          <a:bodyPr wrap="square" rtlCol="0">
            <a:spAutoFit/>
          </a:bodyPr>
          <a:lstStyle/>
          <a:p>
            <a:r>
              <a:rPr lang="en-US" altLang="zh-CN" dirty="0">
                <a:solidFill>
                  <a:schemeClr val="bg1"/>
                </a:solidFill>
                <a:hlinkClick r:id="rId4">
                  <a:extLst>
                    <a:ext uri="{A12FA001-AC4F-418D-AE19-62706E023703}">
                      <ahyp:hlinkClr xmlns:ahyp="http://schemas.microsoft.com/office/drawing/2018/hyperlinkcolor" val="tx"/>
                    </a:ext>
                  </a:extLst>
                </a:hlinkClick>
              </a:rPr>
              <a:t>https://www.freeppt7.com</a:t>
            </a:r>
            <a:endParaRPr lang="zh-CN" altLang="en-US" dirty="0">
              <a:solidFill>
                <a:schemeClr val="bg1"/>
              </a:solidFill>
            </a:endParaRPr>
          </a:p>
        </p:txBody>
      </p:sp>
    </p:spTree>
    <p:extLst>
      <p:ext uri="{BB962C8B-B14F-4D97-AF65-F5344CB8AC3E}">
        <p14:creationId xmlns:p14="http://schemas.microsoft.com/office/powerpoint/2010/main" val="312189552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角星 6"/>
          <p:cNvSpPr/>
          <p:nvPr/>
        </p:nvSpPr>
        <p:spPr>
          <a:xfrm>
            <a:off x="1441342" y="1875294"/>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sp>
        <p:nvSpPr>
          <p:cNvPr id="8" name="十角星 7"/>
          <p:cNvSpPr/>
          <p:nvPr/>
        </p:nvSpPr>
        <p:spPr>
          <a:xfrm>
            <a:off x="4925878"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sp>
        <p:nvSpPr>
          <p:cNvPr id="9" name="十角星 8"/>
          <p:cNvSpPr/>
          <p:nvPr/>
        </p:nvSpPr>
        <p:spPr>
          <a:xfrm>
            <a:off x="8410414"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sz="1900">
              <a:solidFill>
                <a:prstClr val="white"/>
              </a:solidFill>
            </a:endParaRPr>
          </a:p>
        </p:txBody>
      </p:sp>
      <p:grpSp>
        <p:nvGrpSpPr>
          <p:cNvPr id="22" name="组合 21"/>
          <p:cNvGrpSpPr/>
          <p:nvPr/>
        </p:nvGrpSpPr>
        <p:grpSpPr>
          <a:xfrm>
            <a:off x="1742265" y="2345215"/>
            <a:ext cx="1744851" cy="1501981"/>
            <a:chOff x="1742265" y="2345215"/>
            <a:chExt cx="1744851" cy="1501981"/>
          </a:xfrm>
        </p:grpSpPr>
        <p:sp>
          <p:nvSpPr>
            <p:cNvPr id="10" name="文本框 9"/>
            <p:cNvSpPr txBox="1"/>
            <p:nvPr/>
          </p:nvSpPr>
          <p:spPr>
            <a:xfrm>
              <a:off x="1742265" y="2345215"/>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10%</a:t>
              </a:r>
              <a:endParaRPr lang="zh-CN" altLang="en-US" sz="6700" b="1" dirty="0">
                <a:solidFill>
                  <a:prstClr val="white"/>
                </a:solidFill>
              </a:endParaRPr>
            </a:p>
          </p:txBody>
        </p:sp>
        <p:sp>
          <p:nvSpPr>
            <p:cNvPr id="11" name="文本框 10"/>
            <p:cNvSpPr txBox="1"/>
            <p:nvPr/>
          </p:nvSpPr>
          <p:spPr>
            <a:xfrm>
              <a:off x="1994758" y="3262421"/>
              <a:ext cx="123986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grpSp>
        <p:nvGrpSpPr>
          <p:cNvPr id="23" name="组合 22"/>
          <p:cNvGrpSpPr/>
          <p:nvPr/>
        </p:nvGrpSpPr>
        <p:grpSpPr>
          <a:xfrm>
            <a:off x="5239073" y="2345215"/>
            <a:ext cx="1744851" cy="1501980"/>
            <a:chOff x="5239073" y="2345215"/>
            <a:chExt cx="1744851" cy="1501980"/>
          </a:xfrm>
        </p:grpSpPr>
        <p:sp>
          <p:nvSpPr>
            <p:cNvPr id="12" name="文本框 11"/>
            <p:cNvSpPr txBox="1"/>
            <p:nvPr/>
          </p:nvSpPr>
          <p:spPr>
            <a:xfrm>
              <a:off x="5239073" y="2345215"/>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25%</a:t>
              </a:r>
              <a:endParaRPr lang="zh-CN" altLang="en-US" sz="6700" b="1" dirty="0">
                <a:solidFill>
                  <a:prstClr val="white"/>
                </a:solidFill>
              </a:endParaRPr>
            </a:p>
          </p:txBody>
        </p:sp>
        <p:sp>
          <p:nvSpPr>
            <p:cNvPr id="13" name="文本框 12"/>
            <p:cNvSpPr txBox="1"/>
            <p:nvPr/>
          </p:nvSpPr>
          <p:spPr>
            <a:xfrm>
              <a:off x="5336905" y="3262420"/>
              <a:ext cx="154918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grpSp>
        <p:nvGrpSpPr>
          <p:cNvPr id="24" name="组合 23"/>
          <p:cNvGrpSpPr/>
          <p:nvPr/>
        </p:nvGrpSpPr>
        <p:grpSpPr>
          <a:xfrm>
            <a:off x="8754605" y="2241698"/>
            <a:ext cx="1744851" cy="1501981"/>
            <a:chOff x="8754605" y="2241698"/>
            <a:chExt cx="1744851" cy="1501981"/>
          </a:xfrm>
        </p:grpSpPr>
        <p:sp>
          <p:nvSpPr>
            <p:cNvPr id="14" name="文本框 13"/>
            <p:cNvSpPr txBox="1"/>
            <p:nvPr/>
          </p:nvSpPr>
          <p:spPr>
            <a:xfrm>
              <a:off x="8754605" y="2241698"/>
              <a:ext cx="1744851" cy="1123382"/>
            </a:xfrm>
            <a:prstGeom prst="rect">
              <a:avLst/>
            </a:prstGeom>
            <a:noFill/>
          </p:spPr>
          <p:txBody>
            <a:bodyPr wrap="square" lIns="91438" tIns="45719" rIns="91438" bIns="45719" rtlCol="0">
              <a:spAutoFit/>
            </a:bodyPr>
            <a:lstStyle/>
            <a:p>
              <a:pPr algn="ctr" defTabSz="914377"/>
              <a:r>
                <a:rPr lang="en-US" altLang="zh-CN" sz="6700" b="1" dirty="0">
                  <a:solidFill>
                    <a:prstClr val="white"/>
                  </a:solidFill>
                </a:rPr>
                <a:t>45%</a:t>
              </a:r>
              <a:endParaRPr lang="zh-CN" altLang="en-US" sz="6700" b="1" dirty="0">
                <a:solidFill>
                  <a:prstClr val="white"/>
                </a:solidFill>
              </a:endParaRPr>
            </a:p>
          </p:txBody>
        </p:sp>
        <p:sp>
          <p:nvSpPr>
            <p:cNvPr id="15" name="文本框 14"/>
            <p:cNvSpPr txBox="1"/>
            <p:nvPr/>
          </p:nvSpPr>
          <p:spPr>
            <a:xfrm>
              <a:off x="8852437" y="3158904"/>
              <a:ext cx="1549185" cy="584775"/>
            </a:xfrm>
            <a:prstGeom prst="rect">
              <a:avLst/>
            </a:prstGeom>
            <a:noFill/>
          </p:spPr>
          <p:txBody>
            <a:bodyPr wrap="square" lIns="91438" tIns="45719" rIns="91438" bIns="45719" rtlCol="0">
              <a:spAutoFit/>
            </a:bodyPr>
            <a:lstStyle/>
            <a:p>
              <a:pPr algn="ctr" defTabSz="914377"/>
              <a:r>
                <a:rPr lang="en-US" altLang="zh-CN" sz="3200" b="1" dirty="0">
                  <a:solidFill>
                    <a:prstClr val="white"/>
                  </a:solidFill>
                </a:rPr>
                <a:t>title</a:t>
              </a:r>
              <a:endParaRPr lang="zh-CN" altLang="en-US" sz="3200" b="1" dirty="0">
                <a:solidFill>
                  <a:prstClr val="white"/>
                </a:solidFill>
              </a:endParaRPr>
            </a:p>
          </p:txBody>
        </p:sp>
      </p:grpSp>
      <p:sp>
        <p:nvSpPr>
          <p:cNvPr id="16" name="矩形 15"/>
          <p:cNvSpPr/>
          <p:nvPr/>
        </p:nvSpPr>
        <p:spPr>
          <a:xfrm>
            <a:off x="1271588" y="5049838"/>
            <a:ext cx="9820163" cy="1384995"/>
          </a:xfrm>
          <a:prstGeom prst="rect">
            <a:avLst/>
          </a:prstGeom>
        </p:spPr>
        <p:txBody>
          <a:bodyPr wrap="square">
            <a:spAutoFit/>
          </a:bodyPr>
          <a:lstStyle/>
          <a:p>
            <a:pPr algn="ctr"/>
            <a:r>
              <a:rPr lang="en-US" altLang="zh-CN" sz="14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p>
          <a:p>
            <a:pPr algn="ctr"/>
            <a:r>
              <a:rPr lang="en-US" altLang="zh-CN" sz="1400" dirty="0">
                <a:solidFill>
                  <a:schemeClr val="bg1"/>
                </a:solidFill>
                <a:latin typeface="Nexa Light" panose="02000000000000000000" pitchFamily="2" charset="0"/>
                <a:ea typeface="Microsoft YaHei" panose="020B0503020204020204" pitchFamily="34" charset="-122"/>
              </a:rPr>
              <a:t>Morbi mattis mattis erat, quis rutrum arcu accumsan at. Aliquam vel interdum sem, non accumsan libero. Sed tempor in ex non tempor. Donec gravida turpis nec quam eleifend bibendum. Sed elit diam, venenatis nec nulla sit amet, vestibulum porta urna. </a:t>
            </a:r>
            <a:r>
              <a:rPr lang="en-US" altLang="zh-CN" sz="1400" dirty="0">
                <a:solidFill>
                  <a:srgbClr val="F7B902"/>
                </a:solidFill>
                <a:latin typeface="Nexa Light" panose="02000000000000000000" pitchFamily="2" charset="0"/>
                <a:ea typeface="Microsoft YaHei" panose="020B0503020204020204" pitchFamily="34" charset="-122"/>
              </a:rPr>
              <a:t>Etiam arcu dui, aliquam eu mattis nec, cursus posuere justo.</a:t>
            </a:r>
            <a:endParaRPr lang="zh-CN" altLang="en-US" sz="1400" dirty="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331316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25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475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25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示 36"/>
          <p:cNvGraphicFramePr/>
          <p:nvPr>
            <p:extLst>
              <p:ext uri="{D42A27DB-BD31-4B8C-83A1-F6EECF244321}">
                <p14:modId xmlns:p14="http://schemas.microsoft.com/office/powerpoint/2010/main" val="3139259380"/>
              </p:ext>
            </p:extLst>
          </p:nvPr>
        </p:nvGraphicFramePr>
        <p:xfrm>
          <a:off x="286939" y="1709738"/>
          <a:ext cx="4673600" cy="42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组合 8"/>
          <p:cNvGrpSpPr/>
          <p:nvPr/>
        </p:nvGrpSpPr>
        <p:grpSpPr>
          <a:xfrm>
            <a:off x="2754629" y="4415393"/>
            <a:ext cx="1685925" cy="893208"/>
            <a:chOff x="2754629" y="4415393"/>
            <a:chExt cx="1685925" cy="893208"/>
          </a:xfrm>
        </p:grpSpPr>
        <p:sp>
          <p:nvSpPr>
            <p:cNvPr id="38" name="文本框 37"/>
            <p:cNvSpPr txBox="1"/>
            <p:nvPr/>
          </p:nvSpPr>
          <p:spPr>
            <a:xfrm>
              <a:off x="2754629" y="4415393"/>
              <a:ext cx="1685925"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39" name="KSO_Shape"/>
            <p:cNvSpPr>
              <a:spLocks/>
            </p:cNvSpPr>
            <p:nvPr/>
          </p:nvSpPr>
          <p:spPr bwMode="auto">
            <a:xfrm>
              <a:off x="3371850" y="4886893"/>
              <a:ext cx="378835" cy="421708"/>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a:noFill/>
            </a:ln>
          </p:spPr>
          <p:txBody>
            <a:bodyPr bIns="90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grpSp>
        <p:nvGrpSpPr>
          <p:cNvPr id="8" name="组合 7"/>
          <p:cNvGrpSpPr/>
          <p:nvPr/>
        </p:nvGrpSpPr>
        <p:grpSpPr>
          <a:xfrm>
            <a:off x="1300164" y="3644900"/>
            <a:ext cx="1685925" cy="649366"/>
            <a:chOff x="1300164" y="3644900"/>
            <a:chExt cx="1685925" cy="649366"/>
          </a:xfrm>
        </p:grpSpPr>
        <p:sp>
          <p:nvSpPr>
            <p:cNvPr id="40" name="文本框 39"/>
            <p:cNvSpPr txBox="1"/>
            <p:nvPr/>
          </p:nvSpPr>
          <p:spPr>
            <a:xfrm>
              <a:off x="1300164" y="3644900"/>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Add Your Text</a:t>
              </a:r>
              <a:endParaRPr lang="zh-CN" altLang="en-US" sz="1200" dirty="0">
                <a:solidFill>
                  <a:schemeClr val="bg1"/>
                </a:solidFill>
                <a:latin typeface="Nexa Light" panose="02000000000000000000" pitchFamily="2" charset="0"/>
              </a:endParaRPr>
            </a:p>
          </p:txBody>
        </p:sp>
        <p:sp>
          <p:nvSpPr>
            <p:cNvPr id="41" name="KSO_Shape"/>
            <p:cNvSpPr>
              <a:spLocks/>
            </p:cNvSpPr>
            <p:nvPr/>
          </p:nvSpPr>
          <p:spPr bwMode="auto">
            <a:xfrm>
              <a:off x="1710065" y="3950475"/>
              <a:ext cx="366385" cy="343791"/>
            </a:xfrm>
            <a:custGeom>
              <a:avLst/>
              <a:gdLst>
                <a:gd name="T0" fmla="*/ 1646201 w 2921000"/>
                <a:gd name="T1" fmla="*/ 1934112 h 2743200"/>
                <a:gd name="T2" fmla="*/ 1749643 w 2921000"/>
                <a:gd name="T3" fmla="*/ 1872613 h 2743200"/>
                <a:gd name="T4" fmla="*/ 2051083 w 2921000"/>
                <a:gd name="T5" fmla="*/ 2015900 h 2743200"/>
                <a:gd name="T6" fmla="*/ 2102487 w 2921000"/>
                <a:gd name="T7" fmla="*/ 2213078 h 2743200"/>
                <a:gd name="T8" fmla="*/ 1908296 w 2921000"/>
                <a:gd name="T9" fmla="*/ 2213395 h 2743200"/>
                <a:gd name="T10" fmla="*/ 1430751 w 2921000"/>
                <a:gd name="T11" fmla="*/ 2480314 h 2743200"/>
                <a:gd name="T12" fmla="*/ 1254012 w 2921000"/>
                <a:gd name="T13" fmla="*/ 2348440 h 2743200"/>
                <a:gd name="T14" fmla="*/ 1083936 w 2921000"/>
                <a:gd name="T15" fmla="*/ 2125267 h 2743200"/>
                <a:gd name="T16" fmla="*/ 1188330 w 2921000"/>
                <a:gd name="T17" fmla="*/ 1958522 h 2743200"/>
                <a:gd name="T18" fmla="*/ 1648386 w 2921000"/>
                <a:gd name="T19" fmla="*/ 1223950 h 2743200"/>
                <a:gd name="T20" fmla="*/ 1786964 w 2921000"/>
                <a:gd name="T21" fmla="*/ 1348536 h 2743200"/>
                <a:gd name="T22" fmla="*/ 1838654 w 2921000"/>
                <a:gd name="T23" fmla="*/ 1488021 h 2743200"/>
                <a:gd name="T24" fmla="*/ 1830409 w 2921000"/>
                <a:gd name="T25" fmla="*/ 1585343 h 2743200"/>
                <a:gd name="T26" fmla="*/ 1756204 w 2921000"/>
                <a:gd name="T27" fmla="*/ 1724828 h 2743200"/>
                <a:gd name="T28" fmla="*/ 1630627 w 2921000"/>
                <a:gd name="T29" fmla="*/ 1828491 h 2743200"/>
                <a:gd name="T30" fmla="*/ 1475876 w 2921000"/>
                <a:gd name="T31" fmla="*/ 1788548 h 2743200"/>
                <a:gd name="T32" fmla="*/ 1387084 w 2921000"/>
                <a:gd name="T33" fmla="*/ 1637016 h 2743200"/>
                <a:gd name="T34" fmla="*/ 1328418 w 2921000"/>
                <a:gd name="T35" fmla="*/ 1536523 h 2743200"/>
                <a:gd name="T36" fmla="*/ 1358544 w 2921000"/>
                <a:gd name="T37" fmla="*/ 1470585 h 2743200"/>
                <a:gd name="T38" fmla="*/ 1425138 w 2921000"/>
                <a:gd name="T39" fmla="*/ 1298131 h 2743200"/>
                <a:gd name="T40" fmla="*/ 1590354 w 2921000"/>
                <a:gd name="T41" fmla="*/ 1216025 h 2743200"/>
                <a:gd name="T42" fmla="*/ 604203 w 2921000"/>
                <a:gd name="T43" fmla="*/ 1090421 h 2743200"/>
                <a:gd name="T44" fmla="*/ 443230 w 2921000"/>
                <a:gd name="T45" fmla="*/ 2410422 h 2743200"/>
                <a:gd name="T46" fmla="*/ 2573655 w 2921000"/>
                <a:gd name="T47" fmla="*/ 2613963 h 2743200"/>
                <a:gd name="T48" fmla="*/ 2652077 w 2921000"/>
                <a:gd name="T49" fmla="*/ 2574271 h 2743200"/>
                <a:gd name="T50" fmla="*/ 2808605 w 2921000"/>
                <a:gd name="T51" fmla="*/ 1152341 h 2743200"/>
                <a:gd name="T52" fmla="*/ 2764790 w 2921000"/>
                <a:gd name="T53" fmla="*/ 1076132 h 2743200"/>
                <a:gd name="T54" fmla="*/ 1391618 w 2921000"/>
                <a:gd name="T55" fmla="*/ 763587 h 2743200"/>
                <a:gd name="T56" fmla="*/ 2455863 w 2921000"/>
                <a:gd name="T57" fmla="*/ 816769 h 2743200"/>
                <a:gd name="T58" fmla="*/ 1391618 w 2921000"/>
                <a:gd name="T59" fmla="*/ 869950 h 2743200"/>
                <a:gd name="T60" fmla="*/ 1338581 w 2921000"/>
                <a:gd name="T61" fmla="*/ 811387 h 2743200"/>
                <a:gd name="T62" fmla="*/ 1888758 w 2921000"/>
                <a:gd name="T63" fmla="*/ 538801 h 2743200"/>
                <a:gd name="T64" fmla="*/ 1935480 w 2921000"/>
                <a:gd name="T65" fmla="*/ 602996 h 2743200"/>
                <a:gd name="T66" fmla="*/ 1380853 w 2921000"/>
                <a:gd name="T67" fmla="*/ 644835 h 2743200"/>
                <a:gd name="T68" fmla="*/ 1340488 w 2921000"/>
                <a:gd name="T69" fmla="*/ 576168 h 2743200"/>
                <a:gd name="T70" fmla="*/ 2105660 w 2921000"/>
                <a:gd name="T71" fmla="*/ 537590 h 2743200"/>
                <a:gd name="T72" fmla="*/ 2147887 w 2921000"/>
                <a:gd name="T73" fmla="*/ 611258 h 2743200"/>
                <a:gd name="T74" fmla="*/ 2556510 w 2921000"/>
                <a:gd name="T75" fmla="*/ 602685 h 2743200"/>
                <a:gd name="T76" fmla="*/ 1286827 w 2921000"/>
                <a:gd name="T77" fmla="*/ 94944 h 2743200"/>
                <a:gd name="T78" fmla="*/ 1199833 w 2921000"/>
                <a:gd name="T79" fmla="*/ 140987 h 2743200"/>
                <a:gd name="T80" fmla="*/ 2636520 w 2921000"/>
                <a:gd name="T81" fmla="*/ 925302 h 2743200"/>
                <a:gd name="T82" fmla="*/ 2070735 w 2921000"/>
                <a:gd name="T83" fmla="*/ 676671 h 2743200"/>
                <a:gd name="T84" fmla="*/ 2008187 w 2921000"/>
                <a:gd name="T85" fmla="*/ 526476 h 2743200"/>
                <a:gd name="T86" fmla="*/ 2112327 w 2921000"/>
                <a:gd name="T87" fmla="*/ 19687 h 2743200"/>
                <a:gd name="T88" fmla="*/ 2586990 w 2921000"/>
                <a:gd name="T89" fmla="*/ 462969 h 2743200"/>
                <a:gd name="T90" fmla="*/ 2737485 w 2921000"/>
                <a:gd name="T91" fmla="*/ 686197 h 2743200"/>
                <a:gd name="T92" fmla="*/ 2856230 w 2921000"/>
                <a:gd name="T93" fmla="*/ 1017388 h 2743200"/>
                <a:gd name="T94" fmla="*/ 2920683 w 2921000"/>
                <a:gd name="T95" fmla="*/ 1179014 h 2743200"/>
                <a:gd name="T96" fmla="*/ 2725103 w 2921000"/>
                <a:gd name="T97" fmla="*/ 2656195 h 2743200"/>
                <a:gd name="T98" fmla="*/ 2528887 w 2921000"/>
                <a:gd name="T99" fmla="*/ 2743200 h 2743200"/>
                <a:gd name="T100" fmla="*/ 95250 w 2921000"/>
                <a:gd name="T101" fmla="*/ 2679693 h 2743200"/>
                <a:gd name="T102" fmla="*/ 317 w 2921000"/>
                <a:gd name="T103" fmla="*/ 2485360 h 2743200"/>
                <a:gd name="T104" fmla="*/ 67945 w 2921000"/>
                <a:gd name="T105" fmla="*/ 450267 h 2743200"/>
                <a:gd name="T106" fmla="*/ 265113 w 2921000"/>
                <a:gd name="T107" fmla="*/ 360087 h 2743200"/>
                <a:gd name="T108" fmla="*/ 162243 w 2921000"/>
                <a:gd name="T109" fmla="*/ 531874 h 2743200"/>
                <a:gd name="T110" fmla="*/ 123190 w 2921000"/>
                <a:gd name="T111" fmla="*/ 2488536 h 2743200"/>
                <a:gd name="T112" fmla="*/ 193993 w 2921000"/>
                <a:gd name="T113" fmla="*/ 2581574 h 2743200"/>
                <a:gd name="T114" fmla="*/ 302577 w 2921000"/>
                <a:gd name="T115" fmla="*/ 2508223 h 2743200"/>
                <a:gd name="T116" fmla="*/ 482917 w 2921000"/>
                <a:gd name="T117" fmla="*/ 1075497 h 2743200"/>
                <a:gd name="T118" fmla="*/ 642937 w 2921000"/>
                <a:gd name="T119" fmla="*/ 937369 h 2743200"/>
                <a:gd name="T120" fmla="*/ 1087437 w 2921000"/>
                <a:gd name="T121" fmla="*/ 125110 h 2743200"/>
                <a:gd name="T122" fmla="*/ 1221105 w 2921000"/>
                <a:gd name="T123" fmla="*/ 9844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1000" h="2743200">
                  <a:moveTo>
                    <a:pt x="1429165" y="1871662"/>
                  </a:moveTo>
                  <a:lnTo>
                    <a:pt x="1430751" y="1884976"/>
                  </a:lnTo>
                  <a:lnTo>
                    <a:pt x="1434242" y="1903680"/>
                  </a:lnTo>
                  <a:lnTo>
                    <a:pt x="1438367" y="1927455"/>
                  </a:lnTo>
                  <a:lnTo>
                    <a:pt x="1443761" y="1954718"/>
                  </a:lnTo>
                  <a:lnTo>
                    <a:pt x="1457087" y="2018119"/>
                  </a:lnTo>
                  <a:lnTo>
                    <a:pt x="1471684" y="2085641"/>
                  </a:lnTo>
                  <a:lnTo>
                    <a:pt x="1485962" y="2151579"/>
                  </a:lnTo>
                  <a:lnTo>
                    <a:pt x="1498337" y="2207372"/>
                  </a:lnTo>
                  <a:lnTo>
                    <a:pt x="1510395" y="2260312"/>
                  </a:lnTo>
                  <a:lnTo>
                    <a:pt x="1555769" y="1996563"/>
                  </a:lnTo>
                  <a:lnTo>
                    <a:pt x="1528799" y="1934112"/>
                  </a:lnTo>
                  <a:lnTo>
                    <a:pt x="1572587" y="1892902"/>
                  </a:lnTo>
                  <a:lnTo>
                    <a:pt x="1586231" y="1892902"/>
                  </a:lnTo>
                  <a:lnTo>
                    <a:pt x="1589404" y="1892902"/>
                  </a:lnTo>
                  <a:lnTo>
                    <a:pt x="1603048" y="1892902"/>
                  </a:lnTo>
                  <a:lnTo>
                    <a:pt x="1646201" y="1934112"/>
                  </a:lnTo>
                  <a:lnTo>
                    <a:pt x="1632875" y="1965179"/>
                  </a:lnTo>
                  <a:lnTo>
                    <a:pt x="1623355" y="1986418"/>
                  </a:lnTo>
                  <a:lnTo>
                    <a:pt x="1620500" y="1993710"/>
                  </a:lnTo>
                  <a:lnTo>
                    <a:pt x="1619865" y="1996563"/>
                  </a:lnTo>
                  <a:lnTo>
                    <a:pt x="1627163" y="2038090"/>
                  </a:lnTo>
                  <a:lnTo>
                    <a:pt x="1642394" y="2128437"/>
                  </a:lnTo>
                  <a:lnTo>
                    <a:pt x="1664923" y="2260312"/>
                  </a:lnTo>
                  <a:lnTo>
                    <a:pt x="1676980" y="2206738"/>
                  </a:lnTo>
                  <a:lnTo>
                    <a:pt x="1689355" y="2151579"/>
                  </a:lnTo>
                  <a:lnTo>
                    <a:pt x="1703634" y="2085641"/>
                  </a:lnTo>
                  <a:lnTo>
                    <a:pt x="1718547" y="2017802"/>
                  </a:lnTo>
                  <a:lnTo>
                    <a:pt x="1731557" y="1954718"/>
                  </a:lnTo>
                  <a:lnTo>
                    <a:pt x="1736951" y="1927455"/>
                  </a:lnTo>
                  <a:lnTo>
                    <a:pt x="1741393" y="1903680"/>
                  </a:lnTo>
                  <a:lnTo>
                    <a:pt x="1744566" y="1884976"/>
                  </a:lnTo>
                  <a:lnTo>
                    <a:pt x="1746470" y="1871662"/>
                  </a:lnTo>
                  <a:lnTo>
                    <a:pt x="1749643" y="1872613"/>
                  </a:lnTo>
                  <a:lnTo>
                    <a:pt x="1753768" y="1873881"/>
                  </a:lnTo>
                  <a:lnTo>
                    <a:pt x="1776931" y="1881172"/>
                  </a:lnTo>
                  <a:lnTo>
                    <a:pt x="1807075" y="1891000"/>
                  </a:lnTo>
                  <a:lnTo>
                    <a:pt x="1841662" y="1902412"/>
                  </a:lnTo>
                  <a:lnTo>
                    <a:pt x="1878469" y="1915092"/>
                  </a:lnTo>
                  <a:lnTo>
                    <a:pt x="1916228" y="1929357"/>
                  </a:lnTo>
                  <a:lnTo>
                    <a:pt x="1934949" y="1936331"/>
                  </a:lnTo>
                  <a:lnTo>
                    <a:pt x="1953353" y="1943623"/>
                  </a:lnTo>
                  <a:lnTo>
                    <a:pt x="1970488" y="1951231"/>
                  </a:lnTo>
                  <a:lnTo>
                    <a:pt x="1986987" y="1958522"/>
                  </a:lnTo>
                  <a:lnTo>
                    <a:pt x="2002218" y="1965813"/>
                  </a:lnTo>
                  <a:lnTo>
                    <a:pt x="2016497" y="1973104"/>
                  </a:lnTo>
                  <a:lnTo>
                    <a:pt x="2026651" y="1984199"/>
                  </a:lnTo>
                  <a:lnTo>
                    <a:pt x="2032362" y="1990539"/>
                  </a:lnTo>
                  <a:lnTo>
                    <a:pt x="2038391" y="1997831"/>
                  </a:lnTo>
                  <a:lnTo>
                    <a:pt x="2044737" y="2006390"/>
                  </a:lnTo>
                  <a:lnTo>
                    <a:pt x="2051083" y="2015900"/>
                  </a:lnTo>
                  <a:lnTo>
                    <a:pt x="2057747" y="2026678"/>
                  </a:lnTo>
                  <a:lnTo>
                    <a:pt x="2063775" y="2038724"/>
                  </a:lnTo>
                  <a:lnTo>
                    <a:pt x="2069804" y="2052673"/>
                  </a:lnTo>
                  <a:lnTo>
                    <a:pt x="2075833" y="2067889"/>
                  </a:lnTo>
                  <a:lnTo>
                    <a:pt x="2078689" y="2076131"/>
                  </a:lnTo>
                  <a:lnTo>
                    <a:pt x="2081227" y="2085007"/>
                  </a:lnTo>
                  <a:lnTo>
                    <a:pt x="2084083" y="2094201"/>
                  </a:lnTo>
                  <a:lnTo>
                    <a:pt x="2086621" y="2104028"/>
                  </a:lnTo>
                  <a:lnTo>
                    <a:pt x="2088842" y="2114489"/>
                  </a:lnTo>
                  <a:lnTo>
                    <a:pt x="2091381" y="2125267"/>
                  </a:lnTo>
                  <a:lnTo>
                    <a:pt x="2093602" y="2136679"/>
                  </a:lnTo>
                  <a:lnTo>
                    <a:pt x="2095506" y="2148409"/>
                  </a:lnTo>
                  <a:lnTo>
                    <a:pt x="2097410" y="2161089"/>
                  </a:lnTo>
                  <a:lnTo>
                    <a:pt x="2098996" y="2174086"/>
                  </a:lnTo>
                  <a:lnTo>
                    <a:pt x="2100583" y="2187717"/>
                  </a:lnTo>
                  <a:lnTo>
                    <a:pt x="2101852" y="2202300"/>
                  </a:lnTo>
                  <a:lnTo>
                    <a:pt x="2102487" y="2213078"/>
                  </a:lnTo>
                  <a:lnTo>
                    <a:pt x="2102804" y="2232732"/>
                  </a:lnTo>
                  <a:lnTo>
                    <a:pt x="2103439" y="2293597"/>
                  </a:lnTo>
                  <a:lnTo>
                    <a:pt x="2105025" y="2449882"/>
                  </a:lnTo>
                  <a:lnTo>
                    <a:pt x="2082179" y="2452735"/>
                  </a:lnTo>
                  <a:lnTo>
                    <a:pt x="2059016" y="2455588"/>
                  </a:lnTo>
                  <a:lnTo>
                    <a:pt x="2036170" y="2457807"/>
                  </a:lnTo>
                  <a:lnTo>
                    <a:pt x="2013324" y="2460026"/>
                  </a:lnTo>
                  <a:lnTo>
                    <a:pt x="1966363" y="2464147"/>
                  </a:lnTo>
                  <a:lnTo>
                    <a:pt x="1915911" y="2467951"/>
                  </a:lnTo>
                  <a:lnTo>
                    <a:pt x="1914959" y="2345586"/>
                  </a:lnTo>
                  <a:lnTo>
                    <a:pt x="1914642" y="2258410"/>
                  </a:lnTo>
                  <a:lnTo>
                    <a:pt x="1914642" y="2252387"/>
                  </a:lnTo>
                  <a:lnTo>
                    <a:pt x="1914325" y="2246046"/>
                  </a:lnTo>
                  <a:lnTo>
                    <a:pt x="1913373" y="2240023"/>
                  </a:lnTo>
                  <a:lnTo>
                    <a:pt x="1912738" y="2234317"/>
                  </a:lnTo>
                  <a:lnTo>
                    <a:pt x="1910834" y="2223539"/>
                  </a:lnTo>
                  <a:lnTo>
                    <a:pt x="1908296" y="2213395"/>
                  </a:lnTo>
                  <a:lnTo>
                    <a:pt x="1904805" y="2203885"/>
                  </a:lnTo>
                  <a:lnTo>
                    <a:pt x="1900998" y="2195008"/>
                  </a:lnTo>
                  <a:lnTo>
                    <a:pt x="1896555" y="2187083"/>
                  </a:lnTo>
                  <a:lnTo>
                    <a:pt x="1892430" y="2178841"/>
                  </a:lnTo>
                  <a:lnTo>
                    <a:pt x="1892430" y="2473023"/>
                  </a:lnTo>
                  <a:lnTo>
                    <a:pt x="1857210" y="2475242"/>
                  </a:lnTo>
                  <a:lnTo>
                    <a:pt x="1820085" y="2477144"/>
                  </a:lnTo>
                  <a:lnTo>
                    <a:pt x="1782325" y="2478729"/>
                  </a:lnTo>
                  <a:lnTo>
                    <a:pt x="1743297" y="2480314"/>
                  </a:lnTo>
                  <a:lnTo>
                    <a:pt x="1703951" y="2481582"/>
                  </a:lnTo>
                  <a:lnTo>
                    <a:pt x="1664605" y="2482216"/>
                  </a:lnTo>
                  <a:lnTo>
                    <a:pt x="1625894" y="2482533"/>
                  </a:lnTo>
                  <a:lnTo>
                    <a:pt x="1587817" y="2482850"/>
                  </a:lnTo>
                  <a:lnTo>
                    <a:pt x="1549423" y="2482533"/>
                  </a:lnTo>
                  <a:lnTo>
                    <a:pt x="1510077" y="2482216"/>
                  </a:lnTo>
                  <a:lnTo>
                    <a:pt x="1470414" y="2481582"/>
                  </a:lnTo>
                  <a:lnTo>
                    <a:pt x="1430751" y="2480314"/>
                  </a:lnTo>
                  <a:lnTo>
                    <a:pt x="1391723" y="2478729"/>
                  </a:lnTo>
                  <a:lnTo>
                    <a:pt x="1353011" y="2477144"/>
                  </a:lnTo>
                  <a:lnTo>
                    <a:pt x="1315887" y="2475242"/>
                  </a:lnTo>
                  <a:lnTo>
                    <a:pt x="1280348" y="2473023"/>
                  </a:lnTo>
                  <a:lnTo>
                    <a:pt x="1280348" y="2178841"/>
                  </a:lnTo>
                  <a:lnTo>
                    <a:pt x="1276541" y="2187400"/>
                  </a:lnTo>
                  <a:lnTo>
                    <a:pt x="1272416" y="2196277"/>
                  </a:lnTo>
                  <a:lnTo>
                    <a:pt x="1268291" y="2205787"/>
                  </a:lnTo>
                  <a:lnTo>
                    <a:pt x="1263849" y="2215614"/>
                  </a:lnTo>
                  <a:lnTo>
                    <a:pt x="1260041" y="2226075"/>
                  </a:lnTo>
                  <a:lnTo>
                    <a:pt x="1258454" y="2231781"/>
                  </a:lnTo>
                  <a:lnTo>
                    <a:pt x="1257185" y="2237170"/>
                  </a:lnTo>
                  <a:lnTo>
                    <a:pt x="1255916" y="2242876"/>
                  </a:lnTo>
                  <a:lnTo>
                    <a:pt x="1255281" y="2248900"/>
                  </a:lnTo>
                  <a:lnTo>
                    <a:pt x="1254329" y="2254923"/>
                  </a:lnTo>
                  <a:lnTo>
                    <a:pt x="1254329" y="2261580"/>
                  </a:lnTo>
                  <a:lnTo>
                    <a:pt x="1254012" y="2348440"/>
                  </a:lnTo>
                  <a:lnTo>
                    <a:pt x="1253377" y="2471121"/>
                  </a:lnTo>
                  <a:lnTo>
                    <a:pt x="1227993" y="2468902"/>
                  </a:lnTo>
                  <a:lnTo>
                    <a:pt x="1203878" y="2466683"/>
                  </a:lnTo>
                  <a:lnTo>
                    <a:pt x="1181032" y="2464147"/>
                  </a:lnTo>
                  <a:lnTo>
                    <a:pt x="1158820" y="2461611"/>
                  </a:lnTo>
                  <a:lnTo>
                    <a:pt x="1115350" y="2455905"/>
                  </a:lnTo>
                  <a:lnTo>
                    <a:pt x="1069975" y="2449882"/>
                  </a:lnTo>
                  <a:lnTo>
                    <a:pt x="1071562" y="2293597"/>
                  </a:lnTo>
                  <a:lnTo>
                    <a:pt x="1072513" y="2232732"/>
                  </a:lnTo>
                  <a:lnTo>
                    <a:pt x="1072831" y="2213078"/>
                  </a:lnTo>
                  <a:lnTo>
                    <a:pt x="1073465" y="2202300"/>
                  </a:lnTo>
                  <a:lnTo>
                    <a:pt x="1074735" y="2187717"/>
                  </a:lnTo>
                  <a:lnTo>
                    <a:pt x="1076321" y="2174086"/>
                  </a:lnTo>
                  <a:lnTo>
                    <a:pt x="1077908" y="2161089"/>
                  </a:lnTo>
                  <a:lnTo>
                    <a:pt x="1079811" y="2148409"/>
                  </a:lnTo>
                  <a:lnTo>
                    <a:pt x="1082033" y="2136679"/>
                  </a:lnTo>
                  <a:lnTo>
                    <a:pt x="1083936" y="2125267"/>
                  </a:lnTo>
                  <a:lnTo>
                    <a:pt x="1086158" y="2114489"/>
                  </a:lnTo>
                  <a:lnTo>
                    <a:pt x="1089013" y="2104028"/>
                  </a:lnTo>
                  <a:lnTo>
                    <a:pt x="1091234" y="2094201"/>
                  </a:lnTo>
                  <a:lnTo>
                    <a:pt x="1093773" y="2085007"/>
                  </a:lnTo>
                  <a:lnTo>
                    <a:pt x="1096946" y="2076131"/>
                  </a:lnTo>
                  <a:lnTo>
                    <a:pt x="1099484" y="2067889"/>
                  </a:lnTo>
                  <a:lnTo>
                    <a:pt x="1105196" y="2052673"/>
                  </a:lnTo>
                  <a:lnTo>
                    <a:pt x="1111542" y="2038724"/>
                  </a:lnTo>
                  <a:lnTo>
                    <a:pt x="1117888" y="2026678"/>
                  </a:lnTo>
                  <a:lnTo>
                    <a:pt x="1123917" y="2015900"/>
                  </a:lnTo>
                  <a:lnTo>
                    <a:pt x="1130580" y="2006390"/>
                  </a:lnTo>
                  <a:lnTo>
                    <a:pt x="1136609" y="1997831"/>
                  </a:lnTo>
                  <a:lnTo>
                    <a:pt x="1142638" y="1990539"/>
                  </a:lnTo>
                  <a:lnTo>
                    <a:pt x="1148349" y="1984199"/>
                  </a:lnTo>
                  <a:lnTo>
                    <a:pt x="1159138" y="1973104"/>
                  </a:lnTo>
                  <a:lnTo>
                    <a:pt x="1173099" y="1965813"/>
                  </a:lnTo>
                  <a:lnTo>
                    <a:pt x="1188330" y="1958522"/>
                  </a:lnTo>
                  <a:lnTo>
                    <a:pt x="1204830" y="1951231"/>
                  </a:lnTo>
                  <a:lnTo>
                    <a:pt x="1222282" y="1943623"/>
                  </a:lnTo>
                  <a:lnTo>
                    <a:pt x="1240368" y="1936331"/>
                  </a:lnTo>
                  <a:lnTo>
                    <a:pt x="1259089" y="1929357"/>
                  </a:lnTo>
                  <a:lnTo>
                    <a:pt x="1296848" y="1915409"/>
                  </a:lnTo>
                  <a:lnTo>
                    <a:pt x="1333656" y="1902412"/>
                  </a:lnTo>
                  <a:lnTo>
                    <a:pt x="1367925" y="1891000"/>
                  </a:lnTo>
                  <a:lnTo>
                    <a:pt x="1398069" y="1881489"/>
                  </a:lnTo>
                  <a:lnTo>
                    <a:pt x="1421867" y="1873881"/>
                  </a:lnTo>
                  <a:lnTo>
                    <a:pt x="1426309" y="1872296"/>
                  </a:lnTo>
                  <a:lnTo>
                    <a:pt x="1429165" y="1871662"/>
                  </a:lnTo>
                  <a:close/>
                  <a:moveTo>
                    <a:pt x="1590354" y="1216025"/>
                  </a:moveTo>
                  <a:lnTo>
                    <a:pt x="1602721" y="1216342"/>
                  </a:lnTo>
                  <a:lnTo>
                    <a:pt x="1614455" y="1217610"/>
                  </a:lnTo>
                  <a:lnTo>
                    <a:pt x="1626505" y="1219195"/>
                  </a:lnTo>
                  <a:lnTo>
                    <a:pt x="1637287" y="1221414"/>
                  </a:lnTo>
                  <a:lnTo>
                    <a:pt x="1648386" y="1223950"/>
                  </a:lnTo>
                  <a:lnTo>
                    <a:pt x="1659485" y="1227437"/>
                  </a:lnTo>
                  <a:lnTo>
                    <a:pt x="1669949" y="1231242"/>
                  </a:lnTo>
                  <a:lnTo>
                    <a:pt x="1680097" y="1235997"/>
                  </a:lnTo>
                  <a:lnTo>
                    <a:pt x="1689928" y="1240752"/>
                  </a:lnTo>
                  <a:lnTo>
                    <a:pt x="1699441" y="1246458"/>
                  </a:lnTo>
                  <a:lnTo>
                    <a:pt x="1708637" y="1252798"/>
                  </a:lnTo>
                  <a:lnTo>
                    <a:pt x="1717834" y="1259139"/>
                  </a:lnTo>
                  <a:lnTo>
                    <a:pt x="1726079" y="1266113"/>
                  </a:lnTo>
                  <a:lnTo>
                    <a:pt x="1734641" y="1273721"/>
                  </a:lnTo>
                  <a:lnTo>
                    <a:pt x="1742251" y="1281646"/>
                  </a:lnTo>
                  <a:lnTo>
                    <a:pt x="1749862" y="1290206"/>
                  </a:lnTo>
                  <a:lnTo>
                    <a:pt x="1756521" y="1298765"/>
                  </a:lnTo>
                  <a:lnTo>
                    <a:pt x="1763498" y="1307958"/>
                  </a:lnTo>
                  <a:lnTo>
                    <a:pt x="1770157" y="1317469"/>
                  </a:lnTo>
                  <a:lnTo>
                    <a:pt x="1775865" y="1327613"/>
                  </a:lnTo>
                  <a:lnTo>
                    <a:pt x="1781573" y="1337757"/>
                  </a:lnTo>
                  <a:lnTo>
                    <a:pt x="1786964" y="1348536"/>
                  </a:lnTo>
                  <a:lnTo>
                    <a:pt x="1791404" y="1359631"/>
                  </a:lnTo>
                  <a:lnTo>
                    <a:pt x="1796161" y="1370727"/>
                  </a:lnTo>
                  <a:lnTo>
                    <a:pt x="1799966" y="1382456"/>
                  </a:lnTo>
                  <a:lnTo>
                    <a:pt x="1803771" y="1394185"/>
                  </a:lnTo>
                  <a:lnTo>
                    <a:pt x="1806625" y="1406549"/>
                  </a:lnTo>
                  <a:lnTo>
                    <a:pt x="1809479" y="1418912"/>
                  </a:lnTo>
                  <a:lnTo>
                    <a:pt x="1811699" y="1431276"/>
                  </a:lnTo>
                  <a:lnTo>
                    <a:pt x="1813285" y="1444273"/>
                  </a:lnTo>
                  <a:lnTo>
                    <a:pt x="1814870" y="1457271"/>
                  </a:lnTo>
                  <a:lnTo>
                    <a:pt x="1815504" y="1470268"/>
                  </a:lnTo>
                  <a:lnTo>
                    <a:pt x="1821530" y="1473121"/>
                  </a:lnTo>
                  <a:lnTo>
                    <a:pt x="1827238" y="1476608"/>
                  </a:lnTo>
                  <a:lnTo>
                    <a:pt x="1830092" y="1478510"/>
                  </a:lnTo>
                  <a:lnTo>
                    <a:pt x="1832311" y="1480412"/>
                  </a:lnTo>
                  <a:lnTo>
                    <a:pt x="1834531" y="1482632"/>
                  </a:lnTo>
                  <a:lnTo>
                    <a:pt x="1836751" y="1485168"/>
                  </a:lnTo>
                  <a:lnTo>
                    <a:pt x="1838654" y="1488021"/>
                  </a:lnTo>
                  <a:lnTo>
                    <a:pt x="1840556" y="1490874"/>
                  </a:lnTo>
                  <a:lnTo>
                    <a:pt x="1842142" y="1494044"/>
                  </a:lnTo>
                  <a:lnTo>
                    <a:pt x="1843728" y="1497531"/>
                  </a:lnTo>
                  <a:lnTo>
                    <a:pt x="1844996" y="1501018"/>
                  </a:lnTo>
                  <a:lnTo>
                    <a:pt x="1845947" y="1505139"/>
                  </a:lnTo>
                  <a:lnTo>
                    <a:pt x="1846899" y="1508944"/>
                  </a:lnTo>
                  <a:lnTo>
                    <a:pt x="1847533" y="1513382"/>
                  </a:lnTo>
                  <a:lnTo>
                    <a:pt x="1847850" y="1520356"/>
                  </a:lnTo>
                  <a:lnTo>
                    <a:pt x="1847850" y="1527647"/>
                  </a:lnTo>
                  <a:lnTo>
                    <a:pt x="1847216" y="1534938"/>
                  </a:lnTo>
                  <a:lnTo>
                    <a:pt x="1846582" y="1542547"/>
                  </a:lnTo>
                  <a:lnTo>
                    <a:pt x="1844996" y="1550155"/>
                  </a:lnTo>
                  <a:lnTo>
                    <a:pt x="1842776" y="1557446"/>
                  </a:lnTo>
                  <a:lnTo>
                    <a:pt x="1840239" y="1564738"/>
                  </a:lnTo>
                  <a:lnTo>
                    <a:pt x="1837385" y="1572029"/>
                  </a:lnTo>
                  <a:lnTo>
                    <a:pt x="1833897" y="1578686"/>
                  </a:lnTo>
                  <a:lnTo>
                    <a:pt x="1830409" y="1585343"/>
                  </a:lnTo>
                  <a:lnTo>
                    <a:pt x="1826286" y="1591366"/>
                  </a:lnTo>
                  <a:lnTo>
                    <a:pt x="1821530" y="1597073"/>
                  </a:lnTo>
                  <a:lnTo>
                    <a:pt x="1817090" y="1602145"/>
                  </a:lnTo>
                  <a:lnTo>
                    <a:pt x="1811699" y="1606583"/>
                  </a:lnTo>
                  <a:lnTo>
                    <a:pt x="1806308" y="1610387"/>
                  </a:lnTo>
                  <a:lnTo>
                    <a:pt x="1800600" y="1613557"/>
                  </a:lnTo>
                  <a:lnTo>
                    <a:pt x="1797429" y="1624336"/>
                  </a:lnTo>
                  <a:lnTo>
                    <a:pt x="1794575" y="1634797"/>
                  </a:lnTo>
                  <a:lnTo>
                    <a:pt x="1791404" y="1645575"/>
                  </a:lnTo>
                  <a:lnTo>
                    <a:pt x="1787598" y="1656037"/>
                  </a:lnTo>
                  <a:lnTo>
                    <a:pt x="1784110" y="1666181"/>
                  </a:lnTo>
                  <a:lnTo>
                    <a:pt x="1779988" y="1676642"/>
                  </a:lnTo>
                  <a:lnTo>
                    <a:pt x="1775865" y="1686470"/>
                  </a:lnTo>
                  <a:lnTo>
                    <a:pt x="1771109" y="1696297"/>
                  </a:lnTo>
                  <a:lnTo>
                    <a:pt x="1766669" y="1706125"/>
                  </a:lnTo>
                  <a:lnTo>
                    <a:pt x="1761595" y="1715635"/>
                  </a:lnTo>
                  <a:lnTo>
                    <a:pt x="1756204" y="1724828"/>
                  </a:lnTo>
                  <a:lnTo>
                    <a:pt x="1750813" y="1733388"/>
                  </a:lnTo>
                  <a:lnTo>
                    <a:pt x="1745105" y="1742264"/>
                  </a:lnTo>
                  <a:lnTo>
                    <a:pt x="1739397" y="1750823"/>
                  </a:lnTo>
                  <a:lnTo>
                    <a:pt x="1733372" y="1758748"/>
                  </a:lnTo>
                  <a:lnTo>
                    <a:pt x="1726713" y="1766674"/>
                  </a:lnTo>
                  <a:lnTo>
                    <a:pt x="1720053" y="1773965"/>
                  </a:lnTo>
                  <a:lnTo>
                    <a:pt x="1713077" y="1781256"/>
                  </a:lnTo>
                  <a:lnTo>
                    <a:pt x="1706100" y="1787597"/>
                  </a:lnTo>
                  <a:lnTo>
                    <a:pt x="1698490" y="1794254"/>
                  </a:lnTo>
                  <a:lnTo>
                    <a:pt x="1690879" y="1799960"/>
                  </a:lnTo>
                  <a:lnTo>
                    <a:pt x="1683268" y="1805666"/>
                  </a:lnTo>
                  <a:lnTo>
                    <a:pt x="1675023" y="1810738"/>
                  </a:lnTo>
                  <a:lnTo>
                    <a:pt x="1666461" y="1815177"/>
                  </a:lnTo>
                  <a:lnTo>
                    <a:pt x="1658216" y="1819298"/>
                  </a:lnTo>
                  <a:lnTo>
                    <a:pt x="1649337" y="1822785"/>
                  </a:lnTo>
                  <a:lnTo>
                    <a:pt x="1640141" y="1825955"/>
                  </a:lnTo>
                  <a:lnTo>
                    <a:pt x="1630627" y="1828491"/>
                  </a:lnTo>
                  <a:lnTo>
                    <a:pt x="1621114" y="1831027"/>
                  </a:lnTo>
                  <a:lnTo>
                    <a:pt x="1610966" y="1831978"/>
                  </a:lnTo>
                  <a:lnTo>
                    <a:pt x="1601136" y="1833246"/>
                  </a:lnTo>
                  <a:lnTo>
                    <a:pt x="1590354" y="1833563"/>
                  </a:lnTo>
                  <a:lnTo>
                    <a:pt x="1580206" y="1833246"/>
                  </a:lnTo>
                  <a:lnTo>
                    <a:pt x="1570059" y="1831978"/>
                  </a:lnTo>
                  <a:lnTo>
                    <a:pt x="1560228" y="1831027"/>
                  </a:lnTo>
                  <a:lnTo>
                    <a:pt x="1550715" y="1828491"/>
                  </a:lnTo>
                  <a:lnTo>
                    <a:pt x="1541519" y="1826272"/>
                  </a:lnTo>
                  <a:lnTo>
                    <a:pt x="1532322" y="1823102"/>
                  </a:lnTo>
                  <a:lnTo>
                    <a:pt x="1523443" y="1819298"/>
                  </a:lnTo>
                  <a:lnTo>
                    <a:pt x="1514881" y="1815494"/>
                  </a:lnTo>
                  <a:lnTo>
                    <a:pt x="1506636" y="1811055"/>
                  </a:lnTo>
                  <a:lnTo>
                    <a:pt x="1498391" y="1805983"/>
                  </a:lnTo>
                  <a:lnTo>
                    <a:pt x="1490780" y="1800277"/>
                  </a:lnTo>
                  <a:lnTo>
                    <a:pt x="1483170" y="1794571"/>
                  </a:lnTo>
                  <a:lnTo>
                    <a:pt x="1475876" y="1788548"/>
                  </a:lnTo>
                  <a:lnTo>
                    <a:pt x="1468583" y="1781573"/>
                  </a:lnTo>
                  <a:lnTo>
                    <a:pt x="1461606" y="1774599"/>
                  </a:lnTo>
                  <a:lnTo>
                    <a:pt x="1455264" y="1767625"/>
                  </a:lnTo>
                  <a:lnTo>
                    <a:pt x="1448604" y="1759382"/>
                  </a:lnTo>
                  <a:lnTo>
                    <a:pt x="1442579" y="1751457"/>
                  </a:lnTo>
                  <a:lnTo>
                    <a:pt x="1436554" y="1743532"/>
                  </a:lnTo>
                  <a:lnTo>
                    <a:pt x="1430846" y="1734656"/>
                  </a:lnTo>
                  <a:lnTo>
                    <a:pt x="1425455" y="1725779"/>
                  </a:lnTo>
                  <a:lnTo>
                    <a:pt x="1420064" y="1716586"/>
                  </a:lnTo>
                  <a:lnTo>
                    <a:pt x="1414990" y="1707076"/>
                  </a:lnTo>
                  <a:lnTo>
                    <a:pt x="1410551" y="1697565"/>
                  </a:lnTo>
                  <a:lnTo>
                    <a:pt x="1405794" y="1688055"/>
                  </a:lnTo>
                  <a:lnTo>
                    <a:pt x="1401672" y="1678228"/>
                  </a:lnTo>
                  <a:lnTo>
                    <a:pt x="1397866" y="1667766"/>
                  </a:lnTo>
                  <a:lnTo>
                    <a:pt x="1394061" y="1657622"/>
                  </a:lnTo>
                  <a:lnTo>
                    <a:pt x="1390256" y="1647160"/>
                  </a:lnTo>
                  <a:lnTo>
                    <a:pt x="1387084" y="1637016"/>
                  </a:lnTo>
                  <a:lnTo>
                    <a:pt x="1384230" y="1626238"/>
                  </a:lnTo>
                  <a:lnTo>
                    <a:pt x="1381059" y="1615459"/>
                  </a:lnTo>
                  <a:lnTo>
                    <a:pt x="1377888" y="1614191"/>
                  </a:lnTo>
                  <a:lnTo>
                    <a:pt x="1374717" y="1613240"/>
                  </a:lnTo>
                  <a:lnTo>
                    <a:pt x="1371546" y="1611655"/>
                  </a:lnTo>
                  <a:lnTo>
                    <a:pt x="1368375" y="1609753"/>
                  </a:lnTo>
                  <a:lnTo>
                    <a:pt x="1362667" y="1605632"/>
                  </a:lnTo>
                  <a:lnTo>
                    <a:pt x="1357276" y="1600877"/>
                  </a:lnTo>
                  <a:lnTo>
                    <a:pt x="1352519" y="1595171"/>
                  </a:lnTo>
                  <a:lnTo>
                    <a:pt x="1347762" y="1589147"/>
                  </a:lnTo>
                  <a:lnTo>
                    <a:pt x="1343640" y="1582173"/>
                  </a:lnTo>
                  <a:lnTo>
                    <a:pt x="1339835" y="1575516"/>
                  </a:lnTo>
                  <a:lnTo>
                    <a:pt x="1336346" y="1567591"/>
                  </a:lnTo>
                  <a:lnTo>
                    <a:pt x="1333809" y="1559982"/>
                  </a:lnTo>
                  <a:lnTo>
                    <a:pt x="1331272" y="1552374"/>
                  </a:lnTo>
                  <a:lnTo>
                    <a:pt x="1329370" y="1544449"/>
                  </a:lnTo>
                  <a:lnTo>
                    <a:pt x="1328418" y="1536523"/>
                  </a:lnTo>
                  <a:lnTo>
                    <a:pt x="1327467" y="1528281"/>
                  </a:lnTo>
                  <a:lnTo>
                    <a:pt x="1327150" y="1520673"/>
                  </a:lnTo>
                  <a:lnTo>
                    <a:pt x="1328101" y="1513382"/>
                  </a:lnTo>
                  <a:lnTo>
                    <a:pt x="1328736" y="1508627"/>
                  </a:lnTo>
                  <a:lnTo>
                    <a:pt x="1329370" y="1503871"/>
                  </a:lnTo>
                  <a:lnTo>
                    <a:pt x="1330638" y="1499750"/>
                  </a:lnTo>
                  <a:lnTo>
                    <a:pt x="1332224" y="1495946"/>
                  </a:lnTo>
                  <a:lnTo>
                    <a:pt x="1334126" y="1492142"/>
                  </a:lnTo>
                  <a:lnTo>
                    <a:pt x="1336029" y="1488655"/>
                  </a:lnTo>
                  <a:lnTo>
                    <a:pt x="1337932" y="1485485"/>
                  </a:lnTo>
                  <a:lnTo>
                    <a:pt x="1340152" y="1482949"/>
                  </a:lnTo>
                  <a:lnTo>
                    <a:pt x="1343006" y="1480412"/>
                  </a:lnTo>
                  <a:lnTo>
                    <a:pt x="1345543" y="1477876"/>
                  </a:lnTo>
                  <a:lnTo>
                    <a:pt x="1348714" y="1475657"/>
                  </a:lnTo>
                  <a:lnTo>
                    <a:pt x="1351568" y="1473755"/>
                  </a:lnTo>
                  <a:lnTo>
                    <a:pt x="1355056" y="1472170"/>
                  </a:lnTo>
                  <a:lnTo>
                    <a:pt x="1358544" y="1470585"/>
                  </a:lnTo>
                  <a:lnTo>
                    <a:pt x="1362032" y="1469634"/>
                  </a:lnTo>
                  <a:lnTo>
                    <a:pt x="1365838" y="1468683"/>
                  </a:lnTo>
                  <a:lnTo>
                    <a:pt x="1366472" y="1455369"/>
                  </a:lnTo>
                  <a:lnTo>
                    <a:pt x="1368058" y="1442371"/>
                  </a:lnTo>
                  <a:lnTo>
                    <a:pt x="1369960" y="1430008"/>
                  </a:lnTo>
                  <a:lnTo>
                    <a:pt x="1372180" y="1417327"/>
                  </a:lnTo>
                  <a:lnTo>
                    <a:pt x="1375034" y="1404964"/>
                  </a:lnTo>
                  <a:lnTo>
                    <a:pt x="1377888" y="1392917"/>
                  </a:lnTo>
                  <a:lnTo>
                    <a:pt x="1381693" y="1380871"/>
                  </a:lnTo>
                  <a:lnTo>
                    <a:pt x="1385499" y="1369459"/>
                  </a:lnTo>
                  <a:lnTo>
                    <a:pt x="1390256" y="1358363"/>
                  </a:lnTo>
                  <a:lnTo>
                    <a:pt x="1394695" y="1347268"/>
                  </a:lnTo>
                  <a:lnTo>
                    <a:pt x="1400086" y="1337123"/>
                  </a:lnTo>
                  <a:lnTo>
                    <a:pt x="1405794" y="1326662"/>
                  </a:lnTo>
                  <a:lnTo>
                    <a:pt x="1411502" y="1316835"/>
                  </a:lnTo>
                  <a:lnTo>
                    <a:pt x="1418162" y="1307324"/>
                  </a:lnTo>
                  <a:lnTo>
                    <a:pt x="1425138" y="1298131"/>
                  </a:lnTo>
                  <a:lnTo>
                    <a:pt x="1432114" y="1289255"/>
                  </a:lnTo>
                  <a:lnTo>
                    <a:pt x="1439408" y="1281329"/>
                  </a:lnTo>
                  <a:lnTo>
                    <a:pt x="1447653" y="1273404"/>
                  </a:lnTo>
                  <a:lnTo>
                    <a:pt x="1455581" y="1265479"/>
                  </a:lnTo>
                  <a:lnTo>
                    <a:pt x="1463826" y="1258822"/>
                  </a:lnTo>
                  <a:lnTo>
                    <a:pt x="1473022" y="1252164"/>
                  </a:lnTo>
                  <a:lnTo>
                    <a:pt x="1482218" y="1246141"/>
                  </a:lnTo>
                  <a:lnTo>
                    <a:pt x="1491732" y="1240752"/>
                  </a:lnTo>
                  <a:lnTo>
                    <a:pt x="1501562" y="1235997"/>
                  </a:lnTo>
                  <a:lnTo>
                    <a:pt x="1511710" y="1231242"/>
                  </a:lnTo>
                  <a:lnTo>
                    <a:pt x="1522175" y="1227437"/>
                  </a:lnTo>
                  <a:lnTo>
                    <a:pt x="1532639" y="1223950"/>
                  </a:lnTo>
                  <a:lnTo>
                    <a:pt x="1543738" y="1221097"/>
                  </a:lnTo>
                  <a:lnTo>
                    <a:pt x="1555154" y="1219195"/>
                  </a:lnTo>
                  <a:lnTo>
                    <a:pt x="1566888" y="1217610"/>
                  </a:lnTo>
                  <a:lnTo>
                    <a:pt x="1578621" y="1216342"/>
                  </a:lnTo>
                  <a:lnTo>
                    <a:pt x="1590354" y="1216025"/>
                  </a:lnTo>
                  <a:close/>
                  <a:moveTo>
                    <a:pt x="679450" y="1054222"/>
                  </a:moveTo>
                  <a:lnTo>
                    <a:pt x="673417" y="1054857"/>
                  </a:lnTo>
                  <a:lnTo>
                    <a:pt x="668337" y="1055492"/>
                  </a:lnTo>
                  <a:lnTo>
                    <a:pt x="662940" y="1056762"/>
                  </a:lnTo>
                  <a:lnTo>
                    <a:pt x="657543" y="1057715"/>
                  </a:lnTo>
                  <a:lnTo>
                    <a:pt x="652463" y="1059303"/>
                  </a:lnTo>
                  <a:lnTo>
                    <a:pt x="647700" y="1060890"/>
                  </a:lnTo>
                  <a:lnTo>
                    <a:pt x="642620" y="1062796"/>
                  </a:lnTo>
                  <a:lnTo>
                    <a:pt x="637540" y="1065018"/>
                  </a:lnTo>
                  <a:lnTo>
                    <a:pt x="633095" y="1067241"/>
                  </a:lnTo>
                  <a:lnTo>
                    <a:pt x="628333" y="1070099"/>
                  </a:lnTo>
                  <a:lnTo>
                    <a:pt x="624205" y="1073274"/>
                  </a:lnTo>
                  <a:lnTo>
                    <a:pt x="620077" y="1076132"/>
                  </a:lnTo>
                  <a:lnTo>
                    <a:pt x="615950" y="1079307"/>
                  </a:lnTo>
                  <a:lnTo>
                    <a:pt x="611505" y="1082800"/>
                  </a:lnTo>
                  <a:lnTo>
                    <a:pt x="607695" y="1085976"/>
                  </a:lnTo>
                  <a:lnTo>
                    <a:pt x="604203" y="1090421"/>
                  </a:lnTo>
                  <a:lnTo>
                    <a:pt x="600393" y="1094232"/>
                  </a:lnTo>
                  <a:lnTo>
                    <a:pt x="597535" y="1098360"/>
                  </a:lnTo>
                  <a:lnTo>
                    <a:pt x="594360" y="1102488"/>
                  </a:lnTo>
                  <a:lnTo>
                    <a:pt x="591185" y="1107251"/>
                  </a:lnTo>
                  <a:lnTo>
                    <a:pt x="588963" y="1111696"/>
                  </a:lnTo>
                  <a:lnTo>
                    <a:pt x="586423" y="1116459"/>
                  </a:lnTo>
                  <a:lnTo>
                    <a:pt x="584517" y="1121222"/>
                  </a:lnTo>
                  <a:lnTo>
                    <a:pt x="582613" y="1126303"/>
                  </a:lnTo>
                  <a:lnTo>
                    <a:pt x="580707" y="1131384"/>
                  </a:lnTo>
                  <a:lnTo>
                    <a:pt x="579120" y="1136147"/>
                  </a:lnTo>
                  <a:lnTo>
                    <a:pt x="577850" y="1141545"/>
                  </a:lnTo>
                  <a:lnTo>
                    <a:pt x="577215" y="1146943"/>
                  </a:lnTo>
                  <a:lnTo>
                    <a:pt x="576263" y="1152341"/>
                  </a:lnTo>
                  <a:lnTo>
                    <a:pt x="575945" y="1157739"/>
                  </a:lnTo>
                  <a:lnTo>
                    <a:pt x="575945" y="1163455"/>
                  </a:lnTo>
                  <a:lnTo>
                    <a:pt x="443547" y="2394227"/>
                  </a:lnTo>
                  <a:lnTo>
                    <a:pt x="443230" y="2410422"/>
                  </a:lnTo>
                  <a:lnTo>
                    <a:pt x="442595" y="2426934"/>
                  </a:lnTo>
                  <a:lnTo>
                    <a:pt x="441643" y="2442810"/>
                  </a:lnTo>
                  <a:lnTo>
                    <a:pt x="440055" y="2458370"/>
                  </a:lnTo>
                  <a:lnTo>
                    <a:pt x="438150" y="2473294"/>
                  </a:lnTo>
                  <a:lnTo>
                    <a:pt x="435927" y="2487901"/>
                  </a:lnTo>
                  <a:lnTo>
                    <a:pt x="433705" y="2502190"/>
                  </a:lnTo>
                  <a:lnTo>
                    <a:pt x="430530" y="2516161"/>
                  </a:lnTo>
                  <a:lnTo>
                    <a:pt x="427355" y="2529498"/>
                  </a:lnTo>
                  <a:lnTo>
                    <a:pt x="423863" y="2542834"/>
                  </a:lnTo>
                  <a:lnTo>
                    <a:pt x="420053" y="2555536"/>
                  </a:lnTo>
                  <a:lnTo>
                    <a:pt x="415607" y="2568237"/>
                  </a:lnTo>
                  <a:lnTo>
                    <a:pt x="411163" y="2579986"/>
                  </a:lnTo>
                  <a:lnTo>
                    <a:pt x="406400" y="2591735"/>
                  </a:lnTo>
                  <a:lnTo>
                    <a:pt x="401637" y="2603484"/>
                  </a:lnTo>
                  <a:lnTo>
                    <a:pt x="396240" y="2613963"/>
                  </a:lnTo>
                  <a:lnTo>
                    <a:pt x="2567940" y="2613963"/>
                  </a:lnTo>
                  <a:lnTo>
                    <a:pt x="2573655" y="2613963"/>
                  </a:lnTo>
                  <a:lnTo>
                    <a:pt x="2579053" y="2613645"/>
                  </a:lnTo>
                  <a:lnTo>
                    <a:pt x="2584450" y="2613010"/>
                  </a:lnTo>
                  <a:lnTo>
                    <a:pt x="2589847" y="2612057"/>
                  </a:lnTo>
                  <a:lnTo>
                    <a:pt x="2594927" y="2610470"/>
                  </a:lnTo>
                  <a:lnTo>
                    <a:pt x="2600007" y="2609517"/>
                  </a:lnTo>
                  <a:lnTo>
                    <a:pt x="2605405" y="2607612"/>
                  </a:lnTo>
                  <a:lnTo>
                    <a:pt x="2610485" y="2605707"/>
                  </a:lnTo>
                  <a:lnTo>
                    <a:pt x="2614930" y="2603484"/>
                  </a:lnTo>
                  <a:lnTo>
                    <a:pt x="2619693" y="2600944"/>
                  </a:lnTo>
                  <a:lnTo>
                    <a:pt x="2624137" y="2598403"/>
                  </a:lnTo>
                  <a:lnTo>
                    <a:pt x="2628583" y="2595546"/>
                  </a:lnTo>
                  <a:lnTo>
                    <a:pt x="2633027" y="2592688"/>
                  </a:lnTo>
                  <a:lnTo>
                    <a:pt x="2637155" y="2589195"/>
                  </a:lnTo>
                  <a:lnTo>
                    <a:pt x="2641283" y="2585702"/>
                  </a:lnTo>
                  <a:lnTo>
                    <a:pt x="2645093" y="2582209"/>
                  </a:lnTo>
                  <a:lnTo>
                    <a:pt x="2648585" y="2578399"/>
                  </a:lnTo>
                  <a:lnTo>
                    <a:pt x="2652077" y="2574271"/>
                  </a:lnTo>
                  <a:lnTo>
                    <a:pt x="2655570" y="2570460"/>
                  </a:lnTo>
                  <a:lnTo>
                    <a:pt x="2658427" y="2565697"/>
                  </a:lnTo>
                  <a:lnTo>
                    <a:pt x="2661285" y="2561569"/>
                  </a:lnTo>
                  <a:lnTo>
                    <a:pt x="2663825" y="2557124"/>
                  </a:lnTo>
                  <a:lnTo>
                    <a:pt x="2666365" y="2552361"/>
                  </a:lnTo>
                  <a:lnTo>
                    <a:pt x="2668587" y="2547597"/>
                  </a:lnTo>
                  <a:lnTo>
                    <a:pt x="2670493" y="2542517"/>
                  </a:lnTo>
                  <a:lnTo>
                    <a:pt x="2672080" y="2537436"/>
                  </a:lnTo>
                  <a:lnTo>
                    <a:pt x="2673350" y="2532673"/>
                  </a:lnTo>
                  <a:lnTo>
                    <a:pt x="2674620" y="2527275"/>
                  </a:lnTo>
                  <a:lnTo>
                    <a:pt x="2675890" y="2521877"/>
                  </a:lnTo>
                  <a:lnTo>
                    <a:pt x="2676525" y="2516479"/>
                  </a:lnTo>
                  <a:lnTo>
                    <a:pt x="2676843" y="2511081"/>
                  </a:lnTo>
                  <a:lnTo>
                    <a:pt x="2676843" y="2505365"/>
                  </a:lnTo>
                  <a:lnTo>
                    <a:pt x="2809240" y="1163455"/>
                  </a:lnTo>
                  <a:lnTo>
                    <a:pt x="2808923" y="1157739"/>
                  </a:lnTo>
                  <a:lnTo>
                    <a:pt x="2808605" y="1152341"/>
                  </a:lnTo>
                  <a:lnTo>
                    <a:pt x="2807653" y="1146943"/>
                  </a:lnTo>
                  <a:lnTo>
                    <a:pt x="2807017" y="1141545"/>
                  </a:lnTo>
                  <a:lnTo>
                    <a:pt x="2805747" y="1136147"/>
                  </a:lnTo>
                  <a:lnTo>
                    <a:pt x="2804477" y="1131384"/>
                  </a:lnTo>
                  <a:lnTo>
                    <a:pt x="2802255" y="1126303"/>
                  </a:lnTo>
                  <a:lnTo>
                    <a:pt x="2800350" y="1121222"/>
                  </a:lnTo>
                  <a:lnTo>
                    <a:pt x="2798127" y="1116459"/>
                  </a:lnTo>
                  <a:lnTo>
                    <a:pt x="2795905" y="1111696"/>
                  </a:lnTo>
                  <a:lnTo>
                    <a:pt x="2793365" y="1107251"/>
                  </a:lnTo>
                  <a:lnTo>
                    <a:pt x="2790507" y="1102488"/>
                  </a:lnTo>
                  <a:lnTo>
                    <a:pt x="2787650" y="1098360"/>
                  </a:lnTo>
                  <a:lnTo>
                    <a:pt x="2784157" y="1094232"/>
                  </a:lnTo>
                  <a:lnTo>
                    <a:pt x="2780665" y="1090421"/>
                  </a:lnTo>
                  <a:lnTo>
                    <a:pt x="2776855" y="1085976"/>
                  </a:lnTo>
                  <a:lnTo>
                    <a:pt x="2773045" y="1082800"/>
                  </a:lnTo>
                  <a:lnTo>
                    <a:pt x="2769235" y="1079307"/>
                  </a:lnTo>
                  <a:lnTo>
                    <a:pt x="2764790" y="1076132"/>
                  </a:lnTo>
                  <a:lnTo>
                    <a:pt x="2760663" y="1073274"/>
                  </a:lnTo>
                  <a:lnTo>
                    <a:pt x="2756535" y="1070099"/>
                  </a:lnTo>
                  <a:lnTo>
                    <a:pt x="2751773" y="1067241"/>
                  </a:lnTo>
                  <a:lnTo>
                    <a:pt x="2747327" y="1065018"/>
                  </a:lnTo>
                  <a:lnTo>
                    <a:pt x="2742247" y="1062796"/>
                  </a:lnTo>
                  <a:lnTo>
                    <a:pt x="2737485" y="1060890"/>
                  </a:lnTo>
                  <a:lnTo>
                    <a:pt x="2732405" y="1059303"/>
                  </a:lnTo>
                  <a:lnTo>
                    <a:pt x="2727325" y="1057715"/>
                  </a:lnTo>
                  <a:lnTo>
                    <a:pt x="2721927" y="1056762"/>
                  </a:lnTo>
                  <a:lnTo>
                    <a:pt x="2716847" y="1055492"/>
                  </a:lnTo>
                  <a:lnTo>
                    <a:pt x="2711450" y="1054857"/>
                  </a:lnTo>
                  <a:lnTo>
                    <a:pt x="2705735" y="1054222"/>
                  </a:lnTo>
                  <a:lnTo>
                    <a:pt x="2700020" y="1054222"/>
                  </a:lnTo>
                  <a:lnTo>
                    <a:pt x="684530" y="1054222"/>
                  </a:lnTo>
                  <a:lnTo>
                    <a:pt x="679450" y="1054222"/>
                  </a:lnTo>
                  <a:close/>
                  <a:moveTo>
                    <a:pt x="1386219" y="763587"/>
                  </a:moveTo>
                  <a:lnTo>
                    <a:pt x="1391618" y="763587"/>
                  </a:lnTo>
                  <a:lnTo>
                    <a:pt x="2402190" y="763587"/>
                  </a:lnTo>
                  <a:lnTo>
                    <a:pt x="2407589" y="763587"/>
                  </a:lnTo>
                  <a:lnTo>
                    <a:pt x="2412988" y="764220"/>
                  </a:lnTo>
                  <a:lnTo>
                    <a:pt x="2418070" y="765803"/>
                  </a:lnTo>
                  <a:lnTo>
                    <a:pt x="2422834" y="767386"/>
                  </a:lnTo>
                  <a:lnTo>
                    <a:pt x="2427597" y="769602"/>
                  </a:lnTo>
                  <a:lnTo>
                    <a:pt x="2432044" y="772451"/>
                  </a:lnTo>
                  <a:lnTo>
                    <a:pt x="2436172" y="775300"/>
                  </a:lnTo>
                  <a:lnTo>
                    <a:pt x="2439983" y="778782"/>
                  </a:lnTo>
                  <a:lnTo>
                    <a:pt x="2443477" y="782580"/>
                  </a:lnTo>
                  <a:lnTo>
                    <a:pt x="2446653" y="787012"/>
                  </a:lnTo>
                  <a:lnTo>
                    <a:pt x="2449194" y="791444"/>
                  </a:lnTo>
                  <a:lnTo>
                    <a:pt x="2451734" y="795876"/>
                  </a:lnTo>
                  <a:lnTo>
                    <a:pt x="2453005" y="800941"/>
                  </a:lnTo>
                  <a:lnTo>
                    <a:pt x="2454593" y="806006"/>
                  </a:lnTo>
                  <a:lnTo>
                    <a:pt x="2455545" y="811387"/>
                  </a:lnTo>
                  <a:lnTo>
                    <a:pt x="2455863" y="816769"/>
                  </a:lnTo>
                  <a:lnTo>
                    <a:pt x="2455545" y="822467"/>
                  </a:lnTo>
                  <a:lnTo>
                    <a:pt x="2454593" y="827531"/>
                  </a:lnTo>
                  <a:lnTo>
                    <a:pt x="2453005" y="832596"/>
                  </a:lnTo>
                  <a:lnTo>
                    <a:pt x="2451734" y="837661"/>
                  </a:lnTo>
                  <a:lnTo>
                    <a:pt x="2449194" y="842093"/>
                  </a:lnTo>
                  <a:lnTo>
                    <a:pt x="2446653" y="846841"/>
                  </a:lnTo>
                  <a:lnTo>
                    <a:pt x="2443477" y="850640"/>
                  </a:lnTo>
                  <a:lnTo>
                    <a:pt x="2439983" y="854439"/>
                  </a:lnTo>
                  <a:lnTo>
                    <a:pt x="2436172" y="857921"/>
                  </a:lnTo>
                  <a:lnTo>
                    <a:pt x="2432044" y="861086"/>
                  </a:lnTo>
                  <a:lnTo>
                    <a:pt x="2427597" y="863619"/>
                  </a:lnTo>
                  <a:lnTo>
                    <a:pt x="2422834" y="865835"/>
                  </a:lnTo>
                  <a:lnTo>
                    <a:pt x="2418070" y="867734"/>
                  </a:lnTo>
                  <a:lnTo>
                    <a:pt x="2412988" y="869317"/>
                  </a:lnTo>
                  <a:lnTo>
                    <a:pt x="2407589" y="869950"/>
                  </a:lnTo>
                  <a:lnTo>
                    <a:pt x="2402190" y="869950"/>
                  </a:lnTo>
                  <a:lnTo>
                    <a:pt x="1391618" y="869950"/>
                  </a:lnTo>
                  <a:lnTo>
                    <a:pt x="1386219" y="869950"/>
                  </a:lnTo>
                  <a:lnTo>
                    <a:pt x="1380820" y="869317"/>
                  </a:lnTo>
                  <a:lnTo>
                    <a:pt x="1375739" y="867734"/>
                  </a:lnTo>
                  <a:lnTo>
                    <a:pt x="1370657" y="865835"/>
                  </a:lnTo>
                  <a:lnTo>
                    <a:pt x="1365893" y="863619"/>
                  </a:lnTo>
                  <a:lnTo>
                    <a:pt x="1361765" y="861086"/>
                  </a:lnTo>
                  <a:lnTo>
                    <a:pt x="1357636" y="857921"/>
                  </a:lnTo>
                  <a:lnTo>
                    <a:pt x="1353825" y="854439"/>
                  </a:lnTo>
                  <a:lnTo>
                    <a:pt x="1350331" y="850640"/>
                  </a:lnTo>
                  <a:lnTo>
                    <a:pt x="1347156" y="846841"/>
                  </a:lnTo>
                  <a:lnTo>
                    <a:pt x="1344615" y="842093"/>
                  </a:lnTo>
                  <a:lnTo>
                    <a:pt x="1342392" y="837661"/>
                  </a:lnTo>
                  <a:lnTo>
                    <a:pt x="1340486" y="832596"/>
                  </a:lnTo>
                  <a:lnTo>
                    <a:pt x="1339216" y="827531"/>
                  </a:lnTo>
                  <a:lnTo>
                    <a:pt x="1338581" y="822467"/>
                  </a:lnTo>
                  <a:lnTo>
                    <a:pt x="1338263" y="816769"/>
                  </a:lnTo>
                  <a:lnTo>
                    <a:pt x="1338581" y="811387"/>
                  </a:lnTo>
                  <a:lnTo>
                    <a:pt x="1339216" y="806006"/>
                  </a:lnTo>
                  <a:lnTo>
                    <a:pt x="1340486" y="800941"/>
                  </a:lnTo>
                  <a:lnTo>
                    <a:pt x="1342392" y="795876"/>
                  </a:lnTo>
                  <a:lnTo>
                    <a:pt x="1344615" y="791444"/>
                  </a:lnTo>
                  <a:lnTo>
                    <a:pt x="1347156" y="787012"/>
                  </a:lnTo>
                  <a:lnTo>
                    <a:pt x="1350331" y="782580"/>
                  </a:lnTo>
                  <a:lnTo>
                    <a:pt x="1353825" y="778782"/>
                  </a:lnTo>
                  <a:lnTo>
                    <a:pt x="1357636" y="775300"/>
                  </a:lnTo>
                  <a:lnTo>
                    <a:pt x="1361765" y="772451"/>
                  </a:lnTo>
                  <a:lnTo>
                    <a:pt x="1365893" y="769602"/>
                  </a:lnTo>
                  <a:lnTo>
                    <a:pt x="1370657" y="767386"/>
                  </a:lnTo>
                  <a:lnTo>
                    <a:pt x="1375739" y="765803"/>
                  </a:lnTo>
                  <a:lnTo>
                    <a:pt x="1380820" y="764220"/>
                  </a:lnTo>
                  <a:lnTo>
                    <a:pt x="1386219" y="763587"/>
                  </a:lnTo>
                  <a:close/>
                  <a:moveTo>
                    <a:pt x="1391660" y="538162"/>
                  </a:moveTo>
                  <a:lnTo>
                    <a:pt x="1883036" y="538162"/>
                  </a:lnTo>
                  <a:lnTo>
                    <a:pt x="1888758" y="538801"/>
                  </a:lnTo>
                  <a:lnTo>
                    <a:pt x="1894161" y="539440"/>
                  </a:lnTo>
                  <a:lnTo>
                    <a:pt x="1899246" y="540717"/>
                  </a:lnTo>
                  <a:lnTo>
                    <a:pt x="1904014" y="542633"/>
                  </a:lnTo>
                  <a:lnTo>
                    <a:pt x="1908781" y="544869"/>
                  </a:lnTo>
                  <a:lnTo>
                    <a:pt x="1912913" y="547424"/>
                  </a:lnTo>
                  <a:lnTo>
                    <a:pt x="1917045" y="550618"/>
                  </a:lnTo>
                  <a:lnTo>
                    <a:pt x="1920859" y="554131"/>
                  </a:lnTo>
                  <a:lnTo>
                    <a:pt x="1924355" y="557964"/>
                  </a:lnTo>
                  <a:lnTo>
                    <a:pt x="1927534" y="561796"/>
                  </a:lnTo>
                  <a:lnTo>
                    <a:pt x="1930076" y="566267"/>
                  </a:lnTo>
                  <a:lnTo>
                    <a:pt x="1932301" y="571058"/>
                  </a:lnTo>
                  <a:lnTo>
                    <a:pt x="1934208" y="576168"/>
                  </a:lnTo>
                  <a:lnTo>
                    <a:pt x="1935480" y="580959"/>
                  </a:lnTo>
                  <a:lnTo>
                    <a:pt x="1936115" y="586388"/>
                  </a:lnTo>
                  <a:lnTo>
                    <a:pt x="1936751" y="592137"/>
                  </a:lnTo>
                  <a:lnTo>
                    <a:pt x="1936115" y="597567"/>
                  </a:lnTo>
                  <a:lnTo>
                    <a:pt x="1935480" y="602996"/>
                  </a:lnTo>
                  <a:lnTo>
                    <a:pt x="1934208" y="608106"/>
                  </a:lnTo>
                  <a:lnTo>
                    <a:pt x="1932301" y="612897"/>
                  </a:lnTo>
                  <a:lnTo>
                    <a:pt x="1930076" y="618007"/>
                  </a:lnTo>
                  <a:lnTo>
                    <a:pt x="1927534" y="622159"/>
                  </a:lnTo>
                  <a:lnTo>
                    <a:pt x="1924355" y="626311"/>
                  </a:lnTo>
                  <a:lnTo>
                    <a:pt x="1920859" y="630143"/>
                  </a:lnTo>
                  <a:lnTo>
                    <a:pt x="1917045" y="633656"/>
                  </a:lnTo>
                  <a:lnTo>
                    <a:pt x="1912913" y="636850"/>
                  </a:lnTo>
                  <a:lnTo>
                    <a:pt x="1908781" y="639405"/>
                  </a:lnTo>
                  <a:lnTo>
                    <a:pt x="1904014" y="641960"/>
                  </a:lnTo>
                  <a:lnTo>
                    <a:pt x="1899246" y="643877"/>
                  </a:lnTo>
                  <a:lnTo>
                    <a:pt x="1894161" y="644835"/>
                  </a:lnTo>
                  <a:lnTo>
                    <a:pt x="1888758" y="645793"/>
                  </a:lnTo>
                  <a:lnTo>
                    <a:pt x="1883036" y="646112"/>
                  </a:lnTo>
                  <a:lnTo>
                    <a:pt x="1391660" y="646112"/>
                  </a:lnTo>
                  <a:lnTo>
                    <a:pt x="1386256" y="645793"/>
                  </a:lnTo>
                  <a:lnTo>
                    <a:pt x="1380853" y="644835"/>
                  </a:lnTo>
                  <a:lnTo>
                    <a:pt x="1375768" y="643877"/>
                  </a:lnTo>
                  <a:lnTo>
                    <a:pt x="1370682" y="641960"/>
                  </a:lnTo>
                  <a:lnTo>
                    <a:pt x="1365915" y="639405"/>
                  </a:lnTo>
                  <a:lnTo>
                    <a:pt x="1361783" y="636850"/>
                  </a:lnTo>
                  <a:lnTo>
                    <a:pt x="1357651" y="633656"/>
                  </a:lnTo>
                  <a:lnTo>
                    <a:pt x="1353837" y="630143"/>
                  </a:lnTo>
                  <a:lnTo>
                    <a:pt x="1350341" y="626311"/>
                  </a:lnTo>
                  <a:lnTo>
                    <a:pt x="1347162" y="622159"/>
                  </a:lnTo>
                  <a:lnTo>
                    <a:pt x="1344620" y="618007"/>
                  </a:lnTo>
                  <a:lnTo>
                    <a:pt x="1342395" y="612897"/>
                  </a:lnTo>
                  <a:lnTo>
                    <a:pt x="1340488" y="608106"/>
                  </a:lnTo>
                  <a:lnTo>
                    <a:pt x="1339217" y="602996"/>
                  </a:lnTo>
                  <a:lnTo>
                    <a:pt x="1338581" y="597567"/>
                  </a:lnTo>
                  <a:lnTo>
                    <a:pt x="1338263" y="592137"/>
                  </a:lnTo>
                  <a:lnTo>
                    <a:pt x="1338581" y="586388"/>
                  </a:lnTo>
                  <a:lnTo>
                    <a:pt x="1339217" y="580959"/>
                  </a:lnTo>
                  <a:lnTo>
                    <a:pt x="1340488" y="576168"/>
                  </a:lnTo>
                  <a:lnTo>
                    <a:pt x="1342395" y="571058"/>
                  </a:lnTo>
                  <a:lnTo>
                    <a:pt x="1344620" y="566267"/>
                  </a:lnTo>
                  <a:lnTo>
                    <a:pt x="1347162" y="561796"/>
                  </a:lnTo>
                  <a:lnTo>
                    <a:pt x="1350341" y="557964"/>
                  </a:lnTo>
                  <a:lnTo>
                    <a:pt x="1353837" y="554131"/>
                  </a:lnTo>
                  <a:lnTo>
                    <a:pt x="1357651" y="550618"/>
                  </a:lnTo>
                  <a:lnTo>
                    <a:pt x="1361783" y="547424"/>
                  </a:lnTo>
                  <a:lnTo>
                    <a:pt x="1365915" y="544869"/>
                  </a:lnTo>
                  <a:lnTo>
                    <a:pt x="1370682" y="542633"/>
                  </a:lnTo>
                  <a:lnTo>
                    <a:pt x="1375768" y="540717"/>
                  </a:lnTo>
                  <a:lnTo>
                    <a:pt x="1380853" y="539440"/>
                  </a:lnTo>
                  <a:lnTo>
                    <a:pt x="1386256" y="538801"/>
                  </a:lnTo>
                  <a:lnTo>
                    <a:pt x="1391660" y="538162"/>
                  </a:lnTo>
                  <a:close/>
                  <a:moveTo>
                    <a:pt x="2105025" y="156863"/>
                  </a:moveTo>
                  <a:lnTo>
                    <a:pt x="2105025" y="526476"/>
                  </a:lnTo>
                  <a:lnTo>
                    <a:pt x="2105343" y="531874"/>
                  </a:lnTo>
                  <a:lnTo>
                    <a:pt x="2105660" y="537590"/>
                  </a:lnTo>
                  <a:lnTo>
                    <a:pt x="2106613" y="542671"/>
                  </a:lnTo>
                  <a:lnTo>
                    <a:pt x="2107247" y="547751"/>
                  </a:lnTo>
                  <a:lnTo>
                    <a:pt x="2108517" y="552832"/>
                  </a:lnTo>
                  <a:lnTo>
                    <a:pt x="2110105" y="557912"/>
                  </a:lnTo>
                  <a:lnTo>
                    <a:pt x="2111693" y="562675"/>
                  </a:lnTo>
                  <a:lnTo>
                    <a:pt x="2113597" y="567756"/>
                  </a:lnTo>
                  <a:lnTo>
                    <a:pt x="2115820" y="572201"/>
                  </a:lnTo>
                  <a:lnTo>
                    <a:pt x="2118043" y="576965"/>
                  </a:lnTo>
                  <a:lnTo>
                    <a:pt x="2120583" y="581410"/>
                  </a:lnTo>
                  <a:lnTo>
                    <a:pt x="2123440" y="585856"/>
                  </a:lnTo>
                  <a:lnTo>
                    <a:pt x="2126615" y="589984"/>
                  </a:lnTo>
                  <a:lnTo>
                    <a:pt x="2129473" y="593794"/>
                  </a:lnTo>
                  <a:lnTo>
                    <a:pt x="2132647" y="597604"/>
                  </a:lnTo>
                  <a:lnTo>
                    <a:pt x="2136457" y="601415"/>
                  </a:lnTo>
                  <a:lnTo>
                    <a:pt x="2139950" y="604908"/>
                  </a:lnTo>
                  <a:lnTo>
                    <a:pt x="2143760" y="608401"/>
                  </a:lnTo>
                  <a:lnTo>
                    <a:pt x="2147887" y="611258"/>
                  </a:lnTo>
                  <a:lnTo>
                    <a:pt x="2152015" y="614116"/>
                  </a:lnTo>
                  <a:lnTo>
                    <a:pt x="2156143" y="616974"/>
                  </a:lnTo>
                  <a:lnTo>
                    <a:pt x="2160587" y="619514"/>
                  </a:lnTo>
                  <a:lnTo>
                    <a:pt x="2165033" y="621737"/>
                  </a:lnTo>
                  <a:lnTo>
                    <a:pt x="2170113" y="623960"/>
                  </a:lnTo>
                  <a:lnTo>
                    <a:pt x="2174557" y="625865"/>
                  </a:lnTo>
                  <a:lnTo>
                    <a:pt x="2179637" y="627453"/>
                  </a:lnTo>
                  <a:lnTo>
                    <a:pt x="2184717" y="629041"/>
                  </a:lnTo>
                  <a:lnTo>
                    <a:pt x="2189480" y="629993"/>
                  </a:lnTo>
                  <a:lnTo>
                    <a:pt x="2194877" y="631263"/>
                  </a:lnTo>
                  <a:lnTo>
                    <a:pt x="2200275" y="631581"/>
                  </a:lnTo>
                  <a:lnTo>
                    <a:pt x="2205673" y="631898"/>
                  </a:lnTo>
                  <a:lnTo>
                    <a:pt x="2211070" y="632533"/>
                  </a:lnTo>
                  <a:lnTo>
                    <a:pt x="2580957" y="632533"/>
                  </a:lnTo>
                  <a:lnTo>
                    <a:pt x="2576195" y="626183"/>
                  </a:lnTo>
                  <a:lnTo>
                    <a:pt x="2571750" y="620467"/>
                  </a:lnTo>
                  <a:lnTo>
                    <a:pt x="2556510" y="602685"/>
                  </a:lnTo>
                  <a:lnTo>
                    <a:pt x="2540317" y="583315"/>
                  </a:lnTo>
                  <a:lnTo>
                    <a:pt x="2522855" y="563628"/>
                  </a:lnTo>
                  <a:lnTo>
                    <a:pt x="2504123" y="542988"/>
                  </a:lnTo>
                  <a:lnTo>
                    <a:pt x="2484437" y="521396"/>
                  </a:lnTo>
                  <a:lnTo>
                    <a:pt x="2464117" y="499803"/>
                  </a:lnTo>
                  <a:lnTo>
                    <a:pt x="2421255" y="454078"/>
                  </a:lnTo>
                  <a:lnTo>
                    <a:pt x="2379663" y="411528"/>
                  </a:lnTo>
                  <a:lnTo>
                    <a:pt x="2337753" y="369295"/>
                  </a:lnTo>
                  <a:lnTo>
                    <a:pt x="2294890" y="327381"/>
                  </a:lnTo>
                  <a:lnTo>
                    <a:pt x="2252663" y="287371"/>
                  </a:lnTo>
                  <a:lnTo>
                    <a:pt x="2212023" y="249584"/>
                  </a:lnTo>
                  <a:lnTo>
                    <a:pt x="2173287" y="214655"/>
                  </a:lnTo>
                  <a:lnTo>
                    <a:pt x="2155190" y="198461"/>
                  </a:lnTo>
                  <a:lnTo>
                    <a:pt x="2137410" y="183219"/>
                  </a:lnTo>
                  <a:lnTo>
                    <a:pt x="2120583" y="169565"/>
                  </a:lnTo>
                  <a:lnTo>
                    <a:pt x="2105025" y="156863"/>
                  </a:lnTo>
                  <a:close/>
                  <a:moveTo>
                    <a:pt x="1286827" y="94944"/>
                  </a:moveTo>
                  <a:lnTo>
                    <a:pt x="1281430" y="95261"/>
                  </a:lnTo>
                  <a:lnTo>
                    <a:pt x="1275715" y="95579"/>
                  </a:lnTo>
                  <a:lnTo>
                    <a:pt x="1270317" y="96849"/>
                  </a:lnTo>
                  <a:lnTo>
                    <a:pt x="1264920" y="98119"/>
                  </a:lnTo>
                  <a:lnTo>
                    <a:pt x="1259205" y="100024"/>
                  </a:lnTo>
                  <a:lnTo>
                    <a:pt x="1253807" y="101929"/>
                  </a:lnTo>
                  <a:lnTo>
                    <a:pt x="1248410" y="104152"/>
                  </a:lnTo>
                  <a:lnTo>
                    <a:pt x="1243013" y="106375"/>
                  </a:lnTo>
                  <a:lnTo>
                    <a:pt x="1237933" y="109550"/>
                  </a:lnTo>
                  <a:lnTo>
                    <a:pt x="1232853" y="112408"/>
                  </a:lnTo>
                  <a:lnTo>
                    <a:pt x="1227455" y="115901"/>
                  </a:lnTo>
                  <a:lnTo>
                    <a:pt x="1222375" y="119394"/>
                  </a:lnTo>
                  <a:lnTo>
                    <a:pt x="1217930" y="123204"/>
                  </a:lnTo>
                  <a:lnTo>
                    <a:pt x="1212850" y="127332"/>
                  </a:lnTo>
                  <a:lnTo>
                    <a:pt x="1208405" y="131778"/>
                  </a:lnTo>
                  <a:lnTo>
                    <a:pt x="1204277" y="136223"/>
                  </a:lnTo>
                  <a:lnTo>
                    <a:pt x="1199833" y="140987"/>
                  </a:lnTo>
                  <a:lnTo>
                    <a:pt x="1195705" y="145432"/>
                  </a:lnTo>
                  <a:lnTo>
                    <a:pt x="1191895" y="150513"/>
                  </a:lnTo>
                  <a:lnTo>
                    <a:pt x="1188085" y="155911"/>
                  </a:lnTo>
                  <a:lnTo>
                    <a:pt x="1184593" y="160674"/>
                  </a:lnTo>
                  <a:lnTo>
                    <a:pt x="1181735" y="166072"/>
                  </a:lnTo>
                  <a:lnTo>
                    <a:pt x="1178560" y="171470"/>
                  </a:lnTo>
                  <a:lnTo>
                    <a:pt x="1175703" y="176868"/>
                  </a:lnTo>
                  <a:lnTo>
                    <a:pt x="1173480" y="182266"/>
                  </a:lnTo>
                  <a:lnTo>
                    <a:pt x="1171257" y="187982"/>
                  </a:lnTo>
                  <a:lnTo>
                    <a:pt x="1169353" y="193380"/>
                  </a:lnTo>
                  <a:lnTo>
                    <a:pt x="1167765" y="199096"/>
                  </a:lnTo>
                  <a:lnTo>
                    <a:pt x="1166813" y="204494"/>
                  </a:lnTo>
                  <a:lnTo>
                    <a:pt x="1165543" y="210209"/>
                  </a:lnTo>
                  <a:lnTo>
                    <a:pt x="1165225" y="215925"/>
                  </a:lnTo>
                  <a:lnTo>
                    <a:pt x="1164590" y="221323"/>
                  </a:lnTo>
                  <a:lnTo>
                    <a:pt x="1164590" y="925302"/>
                  </a:lnTo>
                  <a:lnTo>
                    <a:pt x="2636520" y="925302"/>
                  </a:lnTo>
                  <a:lnTo>
                    <a:pt x="2636520" y="723349"/>
                  </a:lnTo>
                  <a:lnTo>
                    <a:pt x="2211070" y="723349"/>
                  </a:lnTo>
                  <a:lnTo>
                    <a:pt x="2199640" y="723031"/>
                  </a:lnTo>
                  <a:lnTo>
                    <a:pt x="2188527" y="722714"/>
                  </a:lnTo>
                  <a:lnTo>
                    <a:pt x="2177733" y="721444"/>
                  </a:lnTo>
                  <a:lnTo>
                    <a:pt x="2167255" y="720173"/>
                  </a:lnTo>
                  <a:lnTo>
                    <a:pt x="2157095" y="717951"/>
                  </a:lnTo>
                  <a:lnTo>
                    <a:pt x="2147253" y="715728"/>
                  </a:lnTo>
                  <a:lnTo>
                    <a:pt x="2137093" y="713188"/>
                  </a:lnTo>
                  <a:lnTo>
                    <a:pt x="2127885" y="709695"/>
                  </a:lnTo>
                  <a:lnTo>
                    <a:pt x="2118677" y="706202"/>
                  </a:lnTo>
                  <a:lnTo>
                    <a:pt x="2110105" y="702392"/>
                  </a:lnTo>
                  <a:lnTo>
                    <a:pt x="2101215" y="697946"/>
                  </a:lnTo>
                  <a:lnTo>
                    <a:pt x="2093277" y="693183"/>
                  </a:lnTo>
                  <a:lnTo>
                    <a:pt x="2085023" y="688420"/>
                  </a:lnTo>
                  <a:lnTo>
                    <a:pt x="2077720" y="683022"/>
                  </a:lnTo>
                  <a:lnTo>
                    <a:pt x="2070735" y="676671"/>
                  </a:lnTo>
                  <a:lnTo>
                    <a:pt x="2063750" y="670638"/>
                  </a:lnTo>
                  <a:lnTo>
                    <a:pt x="2057083" y="664287"/>
                  </a:lnTo>
                  <a:lnTo>
                    <a:pt x="2051050" y="657301"/>
                  </a:lnTo>
                  <a:lnTo>
                    <a:pt x="2045335" y="649998"/>
                  </a:lnTo>
                  <a:lnTo>
                    <a:pt x="2039937" y="642377"/>
                  </a:lnTo>
                  <a:lnTo>
                    <a:pt x="2035175" y="634756"/>
                  </a:lnTo>
                  <a:lnTo>
                    <a:pt x="2030413" y="626183"/>
                  </a:lnTo>
                  <a:lnTo>
                    <a:pt x="2026603" y="617927"/>
                  </a:lnTo>
                  <a:lnTo>
                    <a:pt x="2022793" y="608718"/>
                  </a:lnTo>
                  <a:lnTo>
                    <a:pt x="2019300" y="599510"/>
                  </a:lnTo>
                  <a:lnTo>
                    <a:pt x="2016443" y="589984"/>
                  </a:lnTo>
                  <a:lnTo>
                    <a:pt x="2013903" y="580140"/>
                  </a:lnTo>
                  <a:lnTo>
                    <a:pt x="2011680" y="569979"/>
                  </a:lnTo>
                  <a:lnTo>
                    <a:pt x="2010093" y="559817"/>
                  </a:lnTo>
                  <a:lnTo>
                    <a:pt x="2009140" y="549021"/>
                  </a:lnTo>
                  <a:lnTo>
                    <a:pt x="2008187" y="537907"/>
                  </a:lnTo>
                  <a:lnTo>
                    <a:pt x="2008187" y="526476"/>
                  </a:lnTo>
                  <a:lnTo>
                    <a:pt x="2008187" y="94944"/>
                  </a:lnTo>
                  <a:lnTo>
                    <a:pt x="1286827" y="94944"/>
                  </a:lnTo>
                  <a:close/>
                  <a:moveTo>
                    <a:pt x="1275397" y="0"/>
                  </a:moveTo>
                  <a:lnTo>
                    <a:pt x="1286827" y="0"/>
                  </a:lnTo>
                  <a:lnTo>
                    <a:pt x="2047557" y="0"/>
                  </a:lnTo>
                  <a:lnTo>
                    <a:pt x="2047557" y="318"/>
                  </a:lnTo>
                  <a:lnTo>
                    <a:pt x="2051367" y="0"/>
                  </a:lnTo>
                  <a:lnTo>
                    <a:pt x="2054860" y="0"/>
                  </a:lnTo>
                  <a:lnTo>
                    <a:pt x="2060257" y="0"/>
                  </a:lnTo>
                  <a:lnTo>
                    <a:pt x="2065655" y="953"/>
                  </a:lnTo>
                  <a:lnTo>
                    <a:pt x="2070100" y="1588"/>
                  </a:lnTo>
                  <a:lnTo>
                    <a:pt x="2074545" y="2223"/>
                  </a:lnTo>
                  <a:lnTo>
                    <a:pt x="2081847" y="4763"/>
                  </a:lnTo>
                  <a:lnTo>
                    <a:pt x="2088515" y="6986"/>
                  </a:lnTo>
                  <a:lnTo>
                    <a:pt x="2094865" y="9844"/>
                  </a:lnTo>
                  <a:lnTo>
                    <a:pt x="2100897" y="13019"/>
                  </a:lnTo>
                  <a:lnTo>
                    <a:pt x="2112327" y="19687"/>
                  </a:lnTo>
                  <a:lnTo>
                    <a:pt x="2124075" y="26991"/>
                  </a:lnTo>
                  <a:lnTo>
                    <a:pt x="2136457" y="35564"/>
                  </a:lnTo>
                  <a:lnTo>
                    <a:pt x="2149475" y="44773"/>
                  </a:lnTo>
                  <a:lnTo>
                    <a:pt x="2163127" y="55252"/>
                  </a:lnTo>
                  <a:lnTo>
                    <a:pt x="2177415" y="66683"/>
                  </a:lnTo>
                  <a:lnTo>
                    <a:pt x="2192337" y="78432"/>
                  </a:lnTo>
                  <a:lnTo>
                    <a:pt x="2223770" y="105105"/>
                  </a:lnTo>
                  <a:lnTo>
                    <a:pt x="2257743" y="134953"/>
                  </a:lnTo>
                  <a:lnTo>
                    <a:pt x="2293303" y="167342"/>
                  </a:lnTo>
                  <a:lnTo>
                    <a:pt x="2329815" y="201636"/>
                  </a:lnTo>
                  <a:lnTo>
                    <a:pt x="2367915" y="237518"/>
                  </a:lnTo>
                  <a:lnTo>
                    <a:pt x="2406015" y="274670"/>
                  </a:lnTo>
                  <a:lnTo>
                    <a:pt x="2444433" y="313091"/>
                  </a:lnTo>
                  <a:lnTo>
                    <a:pt x="2481897" y="351196"/>
                  </a:lnTo>
                  <a:lnTo>
                    <a:pt x="2518410" y="388983"/>
                  </a:lnTo>
                  <a:lnTo>
                    <a:pt x="2553653" y="426452"/>
                  </a:lnTo>
                  <a:lnTo>
                    <a:pt x="2586990" y="462969"/>
                  </a:lnTo>
                  <a:lnTo>
                    <a:pt x="2607945" y="486149"/>
                  </a:lnTo>
                  <a:lnTo>
                    <a:pt x="2627947" y="508377"/>
                  </a:lnTo>
                  <a:lnTo>
                    <a:pt x="2646363" y="530287"/>
                  </a:lnTo>
                  <a:lnTo>
                    <a:pt x="2663507" y="550609"/>
                  </a:lnTo>
                  <a:lnTo>
                    <a:pt x="2679383" y="569979"/>
                  </a:lnTo>
                  <a:lnTo>
                    <a:pt x="2693035" y="588396"/>
                  </a:lnTo>
                  <a:lnTo>
                    <a:pt x="2705100" y="605543"/>
                  </a:lnTo>
                  <a:lnTo>
                    <a:pt x="2715577" y="621737"/>
                  </a:lnTo>
                  <a:lnTo>
                    <a:pt x="2720657" y="629993"/>
                  </a:lnTo>
                  <a:lnTo>
                    <a:pt x="2725103" y="638249"/>
                  </a:lnTo>
                  <a:lnTo>
                    <a:pt x="2729230" y="646823"/>
                  </a:lnTo>
                  <a:lnTo>
                    <a:pt x="2733040" y="656031"/>
                  </a:lnTo>
                  <a:lnTo>
                    <a:pt x="2734627" y="661747"/>
                  </a:lnTo>
                  <a:lnTo>
                    <a:pt x="2736215" y="667462"/>
                  </a:lnTo>
                  <a:lnTo>
                    <a:pt x="2737485" y="674766"/>
                  </a:lnTo>
                  <a:lnTo>
                    <a:pt x="2737803" y="683022"/>
                  </a:lnTo>
                  <a:lnTo>
                    <a:pt x="2737485" y="686197"/>
                  </a:lnTo>
                  <a:lnTo>
                    <a:pt x="2736850" y="690325"/>
                  </a:lnTo>
                  <a:lnTo>
                    <a:pt x="2737803" y="690325"/>
                  </a:lnTo>
                  <a:lnTo>
                    <a:pt x="2737803" y="938321"/>
                  </a:lnTo>
                  <a:lnTo>
                    <a:pt x="2747645" y="941814"/>
                  </a:lnTo>
                  <a:lnTo>
                    <a:pt x="2757170" y="945625"/>
                  </a:lnTo>
                  <a:lnTo>
                    <a:pt x="2766695" y="950070"/>
                  </a:lnTo>
                  <a:lnTo>
                    <a:pt x="2775903" y="954516"/>
                  </a:lnTo>
                  <a:lnTo>
                    <a:pt x="2785110" y="959596"/>
                  </a:lnTo>
                  <a:lnTo>
                    <a:pt x="2794000" y="964359"/>
                  </a:lnTo>
                  <a:lnTo>
                    <a:pt x="2802890" y="970075"/>
                  </a:lnTo>
                  <a:lnTo>
                    <a:pt x="2811145" y="975791"/>
                  </a:lnTo>
                  <a:lnTo>
                    <a:pt x="2819400" y="982141"/>
                  </a:lnTo>
                  <a:lnTo>
                    <a:pt x="2827337" y="988492"/>
                  </a:lnTo>
                  <a:lnTo>
                    <a:pt x="2834957" y="995478"/>
                  </a:lnTo>
                  <a:lnTo>
                    <a:pt x="2842260" y="1002464"/>
                  </a:lnTo>
                  <a:lnTo>
                    <a:pt x="2849563" y="1009767"/>
                  </a:lnTo>
                  <a:lnTo>
                    <a:pt x="2856230" y="1017388"/>
                  </a:lnTo>
                  <a:lnTo>
                    <a:pt x="2862897" y="1025326"/>
                  </a:lnTo>
                  <a:lnTo>
                    <a:pt x="2868930" y="1033265"/>
                  </a:lnTo>
                  <a:lnTo>
                    <a:pt x="2874963" y="1041838"/>
                  </a:lnTo>
                  <a:lnTo>
                    <a:pt x="2880677" y="1050094"/>
                  </a:lnTo>
                  <a:lnTo>
                    <a:pt x="2885757" y="1058985"/>
                  </a:lnTo>
                  <a:lnTo>
                    <a:pt x="2890837" y="1068194"/>
                  </a:lnTo>
                  <a:lnTo>
                    <a:pt x="2895283" y="1077402"/>
                  </a:lnTo>
                  <a:lnTo>
                    <a:pt x="2900045" y="1086611"/>
                  </a:lnTo>
                  <a:lnTo>
                    <a:pt x="2903855" y="1096454"/>
                  </a:lnTo>
                  <a:lnTo>
                    <a:pt x="2907347" y="1105981"/>
                  </a:lnTo>
                  <a:lnTo>
                    <a:pt x="2910205" y="1115824"/>
                  </a:lnTo>
                  <a:lnTo>
                    <a:pt x="2913063" y="1126303"/>
                  </a:lnTo>
                  <a:lnTo>
                    <a:pt x="2915603" y="1136464"/>
                  </a:lnTo>
                  <a:lnTo>
                    <a:pt x="2917507" y="1146943"/>
                  </a:lnTo>
                  <a:lnTo>
                    <a:pt x="2919095" y="1157739"/>
                  </a:lnTo>
                  <a:lnTo>
                    <a:pt x="2920365" y="1168218"/>
                  </a:lnTo>
                  <a:lnTo>
                    <a:pt x="2920683" y="1179014"/>
                  </a:lnTo>
                  <a:lnTo>
                    <a:pt x="2921000" y="1190128"/>
                  </a:lnTo>
                  <a:lnTo>
                    <a:pt x="2794000" y="2478374"/>
                  </a:lnTo>
                  <a:lnTo>
                    <a:pt x="2793683" y="2492029"/>
                  </a:lnTo>
                  <a:lnTo>
                    <a:pt x="2792413" y="2505365"/>
                  </a:lnTo>
                  <a:lnTo>
                    <a:pt x="2790825" y="2518702"/>
                  </a:lnTo>
                  <a:lnTo>
                    <a:pt x="2788603" y="2531721"/>
                  </a:lnTo>
                  <a:lnTo>
                    <a:pt x="2785427" y="2544422"/>
                  </a:lnTo>
                  <a:lnTo>
                    <a:pt x="2782253" y="2557124"/>
                  </a:lnTo>
                  <a:lnTo>
                    <a:pt x="2777807" y="2569190"/>
                  </a:lnTo>
                  <a:lnTo>
                    <a:pt x="2773363" y="2581574"/>
                  </a:lnTo>
                  <a:lnTo>
                    <a:pt x="2767965" y="2593005"/>
                  </a:lnTo>
                  <a:lnTo>
                    <a:pt x="2761933" y="2604437"/>
                  </a:lnTo>
                  <a:lnTo>
                    <a:pt x="2755900" y="2615550"/>
                  </a:lnTo>
                  <a:lnTo>
                    <a:pt x="2748915" y="2626347"/>
                  </a:lnTo>
                  <a:lnTo>
                    <a:pt x="2741295" y="2636508"/>
                  </a:lnTo>
                  <a:lnTo>
                    <a:pt x="2733675" y="2646669"/>
                  </a:lnTo>
                  <a:lnTo>
                    <a:pt x="2725103" y="2656195"/>
                  </a:lnTo>
                  <a:lnTo>
                    <a:pt x="2716213" y="2665721"/>
                  </a:lnTo>
                  <a:lnTo>
                    <a:pt x="2707005" y="2673977"/>
                  </a:lnTo>
                  <a:lnTo>
                    <a:pt x="2697480" y="2682551"/>
                  </a:lnTo>
                  <a:lnTo>
                    <a:pt x="2687637" y="2690489"/>
                  </a:lnTo>
                  <a:lnTo>
                    <a:pt x="2677477" y="2697792"/>
                  </a:lnTo>
                  <a:lnTo>
                    <a:pt x="2666683" y="2704778"/>
                  </a:lnTo>
                  <a:lnTo>
                    <a:pt x="2655570" y="2711129"/>
                  </a:lnTo>
                  <a:lnTo>
                    <a:pt x="2644140" y="2716845"/>
                  </a:lnTo>
                  <a:lnTo>
                    <a:pt x="2632075" y="2722243"/>
                  </a:lnTo>
                  <a:lnTo>
                    <a:pt x="2620327" y="2727006"/>
                  </a:lnTo>
                  <a:lnTo>
                    <a:pt x="2607945" y="2731134"/>
                  </a:lnTo>
                  <a:lnTo>
                    <a:pt x="2595563" y="2734944"/>
                  </a:lnTo>
                  <a:lnTo>
                    <a:pt x="2582545" y="2737484"/>
                  </a:lnTo>
                  <a:lnTo>
                    <a:pt x="2569527" y="2740342"/>
                  </a:lnTo>
                  <a:lnTo>
                    <a:pt x="2556193" y="2741930"/>
                  </a:lnTo>
                  <a:lnTo>
                    <a:pt x="2542540" y="2742883"/>
                  </a:lnTo>
                  <a:lnTo>
                    <a:pt x="2528887" y="2743200"/>
                  </a:lnTo>
                  <a:lnTo>
                    <a:pt x="263525" y="2743200"/>
                  </a:lnTo>
                  <a:lnTo>
                    <a:pt x="261937" y="2742883"/>
                  </a:lnTo>
                  <a:lnTo>
                    <a:pt x="260350" y="2742565"/>
                  </a:lnTo>
                  <a:lnTo>
                    <a:pt x="247015" y="2742248"/>
                  </a:lnTo>
                  <a:lnTo>
                    <a:pt x="233997" y="2740977"/>
                  </a:lnTo>
                  <a:lnTo>
                    <a:pt x="220980" y="2739072"/>
                  </a:lnTo>
                  <a:lnTo>
                    <a:pt x="207963" y="2736532"/>
                  </a:lnTo>
                  <a:lnTo>
                    <a:pt x="195263" y="2733356"/>
                  </a:lnTo>
                  <a:lnTo>
                    <a:pt x="183197" y="2729546"/>
                  </a:lnTo>
                  <a:lnTo>
                    <a:pt x="170815" y="2725418"/>
                  </a:lnTo>
                  <a:lnTo>
                    <a:pt x="159067" y="2720337"/>
                  </a:lnTo>
                  <a:lnTo>
                    <a:pt x="147637" y="2714939"/>
                  </a:lnTo>
                  <a:lnTo>
                    <a:pt x="136525" y="2708906"/>
                  </a:lnTo>
                  <a:lnTo>
                    <a:pt x="125413" y="2702555"/>
                  </a:lnTo>
                  <a:lnTo>
                    <a:pt x="114935" y="2695252"/>
                  </a:lnTo>
                  <a:lnTo>
                    <a:pt x="104775" y="2687949"/>
                  </a:lnTo>
                  <a:lnTo>
                    <a:pt x="95250" y="2679693"/>
                  </a:lnTo>
                  <a:lnTo>
                    <a:pt x="85725" y="2671437"/>
                  </a:lnTo>
                  <a:lnTo>
                    <a:pt x="76835" y="2662546"/>
                  </a:lnTo>
                  <a:lnTo>
                    <a:pt x="67945" y="2653020"/>
                  </a:lnTo>
                  <a:lnTo>
                    <a:pt x="60007" y="2643176"/>
                  </a:lnTo>
                  <a:lnTo>
                    <a:pt x="52070" y="2632697"/>
                  </a:lnTo>
                  <a:lnTo>
                    <a:pt x="44767" y="2622536"/>
                  </a:lnTo>
                  <a:lnTo>
                    <a:pt x="37783" y="2611422"/>
                  </a:lnTo>
                  <a:lnTo>
                    <a:pt x="31750" y="2599991"/>
                  </a:lnTo>
                  <a:lnTo>
                    <a:pt x="26035" y="2588560"/>
                  </a:lnTo>
                  <a:lnTo>
                    <a:pt x="20637" y="2576493"/>
                  </a:lnTo>
                  <a:lnTo>
                    <a:pt x="15875" y="2563792"/>
                  </a:lnTo>
                  <a:lnTo>
                    <a:pt x="11747" y="2551725"/>
                  </a:lnTo>
                  <a:lnTo>
                    <a:pt x="8255" y="2538706"/>
                  </a:lnTo>
                  <a:lnTo>
                    <a:pt x="5397" y="2525687"/>
                  </a:lnTo>
                  <a:lnTo>
                    <a:pt x="2857" y="2512668"/>
                  </a:lnTo>
                  <a:lnTo>
                    <a:pt x="1587" y="2499332"/>
                  </a:lnTo>
                  <a:lnTo>
                    <a:pt x="317" y="2485360"/>
                  </a:lnTo>
                  <a:lnTo>
                    <a:pt x="0" y="2471706"/>
                  </a:lnTo>
                  <a:lnTo>
                    <a:pt x="0" y="631263"/>
                  </a:lnTo>
                  <a:lnTo>
                    <a:pt x="317" y="617609"/>
                  </a:lnTo>
                  <a:lnTo>
                    <a:pt x="1587" y="603955"/>
                  </a:lnTo>
                  <a:lnTo>
                    <a:pt x="2857" y="590619"/>
                  </a:lnTo>
                  <a:lnTo>
                    <a:pt x="5397" y="577282"/>
                  </a:lnTo>
                  <a:lnTo>
                    <a:pt x="8255" y="564263"/>
                  </a:lnTo>
                  <a:lnTo>
                    <a:pt x="11747" y="551562"/>
                  </a:lnTo>
                  <a:lnTo>
                    <a:pt x="15875" y="539178"/>
                  </a:lnTo>
                  <a:lnTo>
                    <a:pt x="20637" y="526794"/>
                  </a:lnTo>
                  <a:lnTo>
                    <a:pt x="26035" y="515045"/>
                  </a:lnTo>
                  <a:lnTo>
                    <a:pt x="31750" y="502978"/>
                  </a:lnTo>
                  <a:lnTo>
                    <a:pt x="37783" y="491865"/>
                  </a:lnTo>
                  <a:lnTo>
                    <a:pt x="44767" y="481068"/>
                  </a:lnTo>
                  <a:lnTo>
                    <a:pt x="52070" y="470272"/>
                  </a:lnTo>
                  <a:lnTo>
                    <a:pt x="60007" y="459794"/>
                  </a:lnTo>
                  <a:lnTo>
                    <a:pt x="67945" y="450267"/>
                  </a:lnTo>
                  <a:lnTo>
                    <a:pt x="76835" y="440741"/>
                  </a:lnTo>
                  <a:lnTo>
                    <a:pt x="86043" y="431533"/>
                  </a:lnTo>
                  <a:lnTo>
                    <a:pt x="95567" y="423277"/>
                  </a:lnTo>
                  <a:lnTo>
                    <a:pt x="105410" y="415021"/>
                  </a:lnTo>
                  <a:lnTo>
                    <a:pt x="115887" y="407400"/>
                  </a:lnTo>
                  <a:lnTo>
                    <a:pt x="126683" y="400097"/>
                  </a:lnTo>
                  <a:lnTo>
                    <a:pt x="137477" y="393746"/>
                  </a:lnTo>
                  <a:lnTo>
                    <a:pt x="149225" y="387713"/>
                  </a:lnTo>
                  <a:lnTo>
                    <a:pt x="160973" y="381997"/>
                  </a:lnTo>
                  <a:lnTo>
                    <a:pt x="172720" y="376916"/>
                  </a:lnTo>
                  <a:lnTo>
                    <a:pt x="185420" y="372788"/>
                  </a:lnTo>
                  <a:lnTo>
                    <a:pt x="198120" y="368978"/>
                  </a:lnTo>
                  <a:lnTo>
                    <a:pt x="211137" y="365803"/>
                  </a:lnTo>
                  <a:lnTo>
                    <a:pt x="224155" y="362945"/>
                  </a:lnTo>
                  <a:lnTo>
                    <a:pt x="237490" y="361675"/>
                  </a:lnTo>
                  <a:lnTo>
                    <a:pt x="251143" y="360405"/>
                  </a:lnTo>
                  <a:lnTo>
                    <a:pt x="265113" y="360087"/>
                  </a:lnTo>
                  <a:lnTo>
                    <a:pt x="970280" y="360087"/>
                  </a:lnTo>
                  <a:lnTo>
                    <a:pt x="970280" y="480116"/>
                  </a:lnTo>
                  <a:lnTo>
                    <a:pt x="265113" y="480116"/>
                  </a:lnTo>
                  <a:lnTo>
                    <a:pt x="254953" y="480433"/>
                  </a:lnTo>
                  <a:lnTo>
                    <a:pt x="245745" y="481704"/>
                  </a:lnTo>
                  <a:lnTo>
                    <a:pt x="237173" y="483291"/>
                  </a:lnTo>
                  <a:lnTo>
                    <a:pt x="228283" y="485514"/>
                  </a:lnTo>
                  <a:lnTo>
                    <a:pt x="220345" y="488054"/>
                  </a:lnTo>
                  <a:lnTo>
                    <a:pt x="212090" y="491547"/>
                  </a:lnTo>
                  <a:lnTo>
                    <a:pt x="205105" y="495040"/>
                  </a:lnTo>
                  <a:lnTo>
                    <a:pt x="197803" y="499168"/>
                  </a:lnTo>
                  <a:lnTo>
                    <a:pt x="190817" y="503931"/>
                  </a:lnTo>
                  <a:lnTo>
                    <a:pt x="184785" y="508694"/>
                  </a:lnTo>
                  <a:lnTo>
                    <a:pt x="178435" y="514092"/>
                  </a:lnTo>
                  <a:lnTo>
                    <a:pt x="172403" y="519808"/>
                  </a:lnTo>
                  <a:lnTo>
                    <a:pt x="167005" y="525841"/>
                  </a:lnTo>
                  <a:lnTo>
                    <a:pt x="162243" y="531874"/>
                  </a:lnTo>
                  <a:lnTo>
                    <a:pt x="157163" y="537907"/>
                  </a:lnTo>
                  <a:lnTo>
                    <a:pt x="152400" y="543941"/>
                  </a:lnTo>
                  <a:lnTo>
                    <a:pt x="148273" y="550609"/>
                  </a:lnTo>
                  <a:lnTo>
                    <a:pt x="144463" y="556960"/>
                  </a:lnTo>
                  <a:lnTo>
                    <a:pt x="140970" y="563628"/>
                  </a:lnTo>
                  <a:lnTo>
                    <a:pt x="137477" y="569661"/>
                  </a:lnTo>
                  <a:lnTo>
                    <a:pt x="131763" y="582680"/>
                  </a:lnTo>
                  <a:lnTo>
                    <a:pt x="127317" y="594429"/>
                  </a:lnTo>
                  <a:lnTo>
                    <a:pt x="123825" y="605860"/>
                  </a:lnTo>
                  <a:lnTo>
                    <a:pt x="121603" y="616022"/>
                  </a:lnTo>
                  <a:lnTo>
                    <a:pt x="120015" y="624913"/>
                  </a:lnTo>
                  <a:lnTo>
                    <a:pt x="119697" y="631263"/>
                  </a:lnTo>
                  <a:lnTo>
                    <a:pt x="119697" y="2454559"/>
                  </a:lnTo>
                  <a:lnTo>
                    <a:pt x="119697" y="2460910"/>
                  </a:lnTo>
                  <a:lnTo>
                    <a:pt x="120333" y="2469483"/>
                  </a:lnTo>
                  <a:lnTo>
                    <a:pt x="121285" y="2478692"/>
                  </a:lnTo>
                  <a:lnTo>
                    <a:pt x="123190" y="2488536"/>
                  </a:lnTo>
                  <a:lnTo>
                    <a:pt x="125413" y="2499332"/>
                  </a:lnTo>
                  <a:lnTo>
                    <a:pt x="128905" y="2510763"/>
                  </a:lnTo>
                  <a:lnTo>
                    <a:pt x="130810" y="2516161"/>
                  </a:lnTo>
                  <a:lnTo>
                    <a:pt x="133033" y="2521877"/>
                  </a:lnTo>
                  <a:lnTo>
                    <a:pt x="135573" y="2527593"/>
                  </a:lnTo>
                  <a:lnTo>
                    <a:pt x="138430" y="2533308"/>
                  </a:lnTo>
                  <a:lnTo>
                    <a:pt x="141923" y="2538706"/>
                  </a:lnTo>
                  <a:lnTo>
                    <a:pt x="145415" y="2544105"/>
                  </a:lnTo>
                  <a:lnTo>
                    <a:pt x="149225" y="2549503"/>
                  </a:lnTo>
                  <a:lnTo>
                    <a:pt x="153353" y="2554266"/>
                  </a:lnTo>
                  <a:lnTo>
                    <a:pt x="157797" y="2559029"/>
                  </a:lnTo>
                  <a:lnTo>
                    <a:pt x="162877" y="2563474"/>
                  </a:lnTo>
                  <a:lnTo>
                    <a:pt x="167957" y="2567602"/>
                  </a:lnTo>
                  <a:lnTo>
                    <a:pt x="173990" y="2572048"/>
                  </a:lnTo>
                  <a:lnTo>
                    <a:pt x="180023" y="2575541"/>
                  </a:lnTo>
                  <a:lnTo>
                    <a:pt x="186690" y="2578716"/>
                  </a:lnTo>
                  <a:lnTo>
                    <a:pt x="193993" y="2581574"/>
                  </a:lnTo>
                  <a:lnTo>
                    <a:pt x="200977" y="2583797"/>
                  </a:lnTo>
                  <a:lnTo>
                    <a:pt x="209233" y="2585702"/>
                  </a:lnTo>
                  <a:lnTo>
                    <a:pt x="217805" y="2587290"/>
                  </a:lnTo>
                  <a:lnTo>
                    <a:pt x="226695" y="2587925"/>
                  </a:lnTo>
                  <a:lnTo>
                    <a:pt x="236855" y="2588560"/>
                  </a:lnTo>
                  <a:lnTo>
                    <a:pt x="241935" y="2583797"/>
                  </a:lnTo>
                  <a:lnTo>
                    <a:pt x="248603" y="2578399"/>
                  </a:lnTo>
                  <a:lnTo>
                    <a:pt x="255587" y="2572365"/>
                  </a:lnTo>
                  <a:lnTo>
                    <a:pt x="262573" y="2565062"/>
                  </a:lnTo>
                  <a:lnTo>
                    <a:pt x="269875" y="2557759"/>
                  </a:lnTo>
                  <a:lnTo>
                    <a:pt x="277177" y="2549820"/>
                  </a:lnTo>
                  <a:lnTo>
                    <a:pt x="283845" y="2541882"/>
                  </a:lnTo>
                  <a:lnTo>
                    <a:pt x="289560" y="2533626"/>
                  </a:lnTo>
                  <a:lnTo>
                    <a:pt x="293370" y="2527593"/>
                  </a:lnTo>
                  <a:lnTo>
                    <a:pt x="296227" y="2520924"/>
                  </a:lnTo>
                  <a:lnTo>
                    <a:pt x="299403" y="2514574"/>
                  </a:lnTo>
                  <a:lnTo>
                    <a:pt x="302577" y="2508223"/>
                  </a:lnTo>
                  <a:lnTo>
                    <a:pt x="304800" y="2500920"/>
                  </a:lnTo>
                  <a:lnTo>
                    <a:pt x="307023" y="2493299"/>
                  </a:lnTo>
                  <a:lnTo>
                    <a:pt x="309245" y="2484725"/>
                  </a:lnTo>
                  <a:lnTo>
                    <a:pt x="311785" y="2475834"/>
                  </a:lnTo>
                  <a:lnTo>
                    <a:pt x="315595" y="2456147"/>
                  </a:lnTo>
                  <a:lnTo>
                    <a:pt x="319723" y="2432332"/>
                  </a:lnTo>
                  <a:lnTo>
                    <a:pt x="329565" y="2371365"/>
                  </a:lnTo>
                  <a:lnTo>
                    <a:pt x="457200" y="1190128"/>
                  </a:lnTo>
                  <a:lnTo>
                    <a:pt x="457517" y="1176474"/>
                  </a:lnTo>
                  <a:lnTo>
                    <a:pt x="458153" y="1163137"/>
                  </a:lnTo>
                  <a:lnTo>
                    <a:pt x="460057" y="1150118"/>
                  </a:lnTo>
                  <a:lnTo>
                    <a:pt x="462280" y="1137099"/>
                  </a:lnTo>
                  <a:lnTo>
                    <a:pt x="465455" y="1124080"/>
                  </a:lnTo>
                  <a:lnTo>
                    <a:pt x="468947" y="1111379"/>
                  </a:lnTo>
                  <a:lnTo>
                    <a:pt x="473075" y="1098995"/>
                  </a:lnTo>
                  <a:lnTo>
                    <a:pt x="477837" y="1087246"/>
                  </a:lnTo>
                  <a:lnTo>
                    <a:pt x="482917" y="1075497"/>
                  </a:lnTo>
                  <a:lnTo>
                    <a:pt x="488950" y="1064066"/>
                  </a:lnTo>
                  <a:lnTo>
                    <a:pt x="495300" y="1052952"/>
                  </a:lnTo>
                  <a:lnTo>
                    <a:pt x="502285" y="1042156"/>
                  </a:lnTo>
                  <a:lnTo>
                    <a:pt x="509587" y="1031677"/>
                  </a:lnTo>
                  <a:lnTo>
                    <a:pt x="517525" y="1021833"/>
                  </a:lnTo>
                  <a:lnTo>
                    <a:pt x="525780" y="1012307"/>
                  </a:lnTo>
                  <a:lnTo>
                    <a:pt x="534353" y="1003099"/>
                  </a:lnTo>
                  <a:lnTo>
                    <a:pt x="543877" y="994208"/>
                  </a:lnTo>
                  <a:lnTo>
                    <a:pt x="553403" y="985952"/>
                  </a:lnTo>
                  <a:lnTo>
                    <a:pt x="563245" y="978331"/>
                  </a:lnTo>
                  <a:lnTo>
                    <a:pt x="573723" y="970710"/>
                  </a:lnTo>
                  <a:lnTo>
                    <a:pt x="584517" y="963724"/>
                  </a:lnTo>
                  <a:lnTo>
                    <a:pt x="595630" y="957691"/>
                  </a:lnTo>
                  <a:lnTo>
                    <a:pt x="607060" y="951340"/>
                  </a:lnTo>
                  <a:lnTo>
                    <a:pt x="618490" y="946577"/>
                  </a:lnTo>
                  <a:lnTo>
                    <a:pt x="630873" y="941497"/>
                  </a:lnTo>
                  <a:lnTo>
                    <a:pt x="642937" y="937369"/>
                  </a:lnTo>
                  <a:lnTo>
                    <a:pt x="655637" y="933876"/>
                  </a:lnTo>
                  <a:lnTo>
                    <a:pt x="668337" y="930700"/>
                  </a:lnTo>
                  <a:lnTo>
                    <a:pt x="681673" y="928478"/>
                  </a:lnTo>
                  <a:lnTo>
                    <a:pt x="694690" y="926890"/>
                  </a:lnTo>
                  <a:lnTo>
                    <a:pt x="708025" y="925937"/>
                  </a:lnTo>
                  <a:lnTo>
                    <a:pt x="721677" y="925302"/>
                  </a:lnTo>
                  <a:lnTo>
                    <a:pt x="1065530" y="925302"/>
                  </a:lnTo>
                  <a:lnTo>
                    <a:pt x="1065530" y="221323"/>
                  </a:lnTo>
                  <a:lnTo>
                    <a:pt x="1066165" y="209574"/>
                  </a:lnTo>
                  <a:lnTo>
                    <a:pt x="1066800" y="198461"/>
                  </a:lnTo>
                  <a:lnTo>
                    <a:pt x="1068387" y="187664"/>
                  </a:lnTo>
                  <a:lnTo>
                    <a:pt x="1070293" y="176551"/>
                  </a:lnTo>
                  <a:lnTo>
                    <a:pt x="1072515" y="165754"/>
                  </a:lnTo>
                  <a:lnTo>
                    <a:pt x="1075690" y="155276"/>
                  </a:lnTo>
                  <a:lnTo>
                    <a:pt x="1079183" y="145114"/>
                  </a:lnTo>
                  <a:lnTo>
                    <a:pt x="1083310" y="134953"/>
                  </a:lnTo>
                  <a:lnTo>
                    <a:pt x="1087437" y="125110"/>
                  </a:lnTo>
                  <a:lnTo>
                    <a:pt x="1092517" y="115584"/>
                  </a:lnTo>
                  <a:lnTo>
                    <a:pt x="1097915" y="106375"/>
                  </a:lnTo>
                  <a:lnTo>
                    <a:pt x="1103630" y="97166"/>
                  </a:lnTo>
                  <a:lnTo>
                    <a:pt x="1109663" y="88910"/>
                  </a:lnTo>
                  <a:lnTo>
                    <a:pt x="1116013" y="80337"/>
                  </a:lnTo>
                  <a:lnTo>
                    <a:pt x="1122997" y="72399"/>
                  </a:lnTo>
                  <a:lnTo>
                    <a:pt x="1130617" y="64778"/>
                  </a:lnTo>
                  <a:lnTo>
                    <a:pt x="1138237" y="57474"/>
                  </a:lnTo>
                  <a:lnTo>
                    <a:pt x="1146493" y="50488"/>
                  </a:lnTo>
                  <a:lnTo>
                    <a:pt x="1154430" y="43820"/>
                  </a:lnTo>
                  <a:lnTo>
                    <a:pt x="1163320" y="37469"/>
                  </a:lnTo>
                  <a:lnTo>
                    <a:pt x="1171893" y="31754"/>
                  </a:lnTo>
                  <a:lnTo>
                    <a:pt x="1181735" y="26356"/>
                  </a:lnTo>
                  <a:lnTo>
                    <a:pt x="1191260" y="21910"/>
                  </a:lnTo>
                  <a:lnTo>
                    <a:pt x="1200785" y="17147"/>
                  </a:lnTo>
                  <a:lnTo>
                    <a:pt x="1210627" y="13337"/>
                  </a:lnTo>
                  <a:lnTo>
                    <a:pt x="1221105" y="9844"/>
                  </a:lnTo>
                  <a:lnTo>
                    <a:pt x="1231583" y="6986"/>
                  </a:lnTo>
                  <a:lnTo>
                    <a:pt x="1242377" y="4128"/>
                  </a:lnTo>
                  <a:lnTo>
                    <a:pt x="1253173" y="2223"/>
                  </a:lnTo>
                  <a:lnTo>
                    <a:pt x="1264285" y="1270"/>
                  </a:lnTo>
                  <a:lnTo>
                    <a:pt x="127539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7" name="组合 6"/>
          <p:cNvGrpSpPr/>
          <p:nvPr/>
        </p:nvGrpSpPr>
        <p:grpSpPr>
          <a:xfrm>
            <a:off x="2240281" y="2450226"/>
            <a:ext cx="1685925" cy="593535"/>
            <a:chOff x="2240281" y="2450226"/>
            <a:chExt cx="1685925" cy="593535"/>
          </a:xfrm>
        </p:grpSpPr>
        <p:sp>
          <p:nvSpPr>
            <p:cNvPr id="42" name="文本框 41"/>
            <p:cNvSpPr txBox="1"/>
            <p:nvPr/>
          </p:nvSpPr>
          <p:spPr>
            <a:xfrm>
              <a:off x="2240281" y="2450226"/>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Add Your Text</a:t>
              </a:r>
              <a:endParaRPr lang="zh-CN" altLang="en-US" sz="1200" dirty="0">
                <a:solidFill>
                  <a:schemeClr val="bg1"/>
                </a:solidFill>
                <a:latin typeface="Nexa Light" panose="02000000000000000000" pitchFamily="2" charset="0"/>
              </a:endParaRPr>
            </a:p>
          </p:txBody>
        </p:sp>
        <p:sp>
          <p:nvSpPr>
            <p:cNvPr id="43" name="KSO_Shape"/>
            <p:cNvSpPr>
              <a:spLocks/>
            </p:cNvSpPr>
            <p:nvPr/>
          </p:nvSpPr>
          <p:spPr bwMode="auto">
            <a:xfrm flipH="1">
              <a:off x="2631812" y="2759159"/>
              <a:ext cx="354277" cy="284602"/>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46" name="矩形 45"/>
          <p:cNvSpPr/>
          <p:nvPr/>
        </p:nvSpPr>
        <p:spPr>
          <a:xfrm>
            <a:off x="6610266" y="2626231"/>
            <a:ext cx="4091073" cy="2308324"/>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p>
          <a:p>
            <a:r>
              <a:rPr lang="en-US" altLang="zh-CN" sz="1200" dirty="0">
                <a:solidFill>
                  <a:schemeClr val="bg1"/>
                </a:solidFill>
                <a:latin typeface="Nexa Light" panose="02000000000000000000" pitchFamily="2" charset="0"/>
                <a:ea typeface="Microsoft YaHei" panose="020B0503020204020204" pitchFamily="34" charset="-122"/>
              </a:rPr>
              <a:t>Morbi mattis mattis erat, quis rutrum arcu accumsan at. Aliquam vel interdum sem, non accumsan libero. Sed tempor in ex non tempor.</a:t>
            </a:r>
          </a:p>
          <a:p>
            <a:endParaRPr lang="en-US" altLang="zh-CN" sz="1200" dirty="0">
              <a:solidFill>
                <a:schemeClr val="bg1"/>
              </a:solidFill>
              <a:latin typeface="Nexa Light" panose="02000000000000000000" pitchFamily="2" charset="0"/>
              <a:ea typeface="Microsoft YaHei" panose="020B0503020204020204" pitchFamily="34" charset="-122"/>
            </a:endParaRPr>
          </a:p>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p>
          <a:p>
            <a:r>
              <a:rPr lang="en-US" altLang="zh-CN" sz="1200" dirty="0">
                <a:solidFill>
                  <a:schemeClr val="bg1"/>
                </a:solidFill>
                <a:latin typeface="Nexa Light" panose="02000000000000000000" pitchFamily="2" charset="0"/>
                <a:ea typeface="Microsoft YaHei" panose="020B0503020204020204" pitchFamily="34" charset="-122"/>
              </a:rPr>
              <a:t>Morbi mattis mattis erat, quis rutrum arcu accumsan at. Aliquam vel interdum sem, non accumsan libero. Sed tempor in ex non tempor.</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sp>
        <p:nvSpPr>
          <p:cNvPr id="15" name="文本框 1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16" name="矩形 1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17" name="矩形 1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86939" y="412750"/>
            <a:ext cx="273844"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121778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425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475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250"/>
                            </p:stCondLst>
                            <p:childTnLst>
                              <p:par>
                                <p:cTn id="46" presetID="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1+#ppt_w/2"/>
                                          </p:val>
                                        </p:tav>
                                        <p:tav tm="100000">
                                          <p:val>
                                            <p:strVal val="#ppt_x"/>
                                          </p:val>
                                        </p:tav>
                                      </p:tavLst>
                                    </p:anim>
                                    <p:anim calcmode="lin" valueType="num">
                                      <p:cBhvr additive="base">
                                        <p:cTn id="4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6" grpId="0"/>
      <p:bldP spid="15" grpId="0"/>
      <p:bldP spid="16" grpId="0"/>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154329"/>
            <a:chOff x="1004340" y="4927086"/>
            <a:chExt cx="2324100" cy="1154329"/>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154329"/>
            <a:chOff x="3629946" y="4927086"/>
            <a:chExt cx="2324100" cy="1154329"/>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154329"/>
            <a:chOff x="6255552" y="4927086"/>
            <a:chExt cx="2324100" cy="1154329"/>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154329"/>
            <a:chOff x="8881158" y="4927086"/>
            <a:chExt cx="2324100" cy="1154329"/>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317793075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77000" y="1701800"/>
            <a:ext cx="5715000" cy="38862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800"/>
            <a:ext cx="6477000" cy="3886200"/>
          </a:xfrm>
          <a:prstGeom prst="rect">
            <a:avLst/>
          </a:prstGeom>
        </p:spPr>
      </p:pic>
      <p:grpSp>
        <p:nvGrpSpPr>
          <p:cNvPr id="37" name="组合 36"/>
          <p:cNvGrpSpPr/>
          <p:nvPr/>
        </p:nvGrpSpPr>
        <p:grpSpPr>
          <a:xfrm>
            <a:off x="7183120" y="2163891"/>
            <a:ext cx="4855516" cy="738664"/>
            <a:chOff x="7183120" y="2163891"/>
            <a:chExt cx="4855516" cy="738664"/>
          </a:xfrm>
        </p:grpSpPr>
        <p:sp>
          <p:nvSpPr>
            <p:cNvPr id="10" name="文本框 9"/>
            <p:cNvSpPr txBox="1"/>
            <p:nvPr/>
          </p:nvSpPr>
          <p:spPr>
            <a:xfrm>
              <a:off x="7880974" y="2163891"/>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400" dirty="0">
                <a:solidFill>
                  <a:schemeClr val="tx1">
                    <a:lumMod val="95000"/>
                    <a:lumOff val="5000"/>
                  </a:schemeClr>
                </a:solidFill>
              </a:endParaRPr>
            </a:p>
          </p:txBody>
        </p:sp>
        <p:sp>
          <p:nvSpPr>
            <p:cNvPr id="23" name="KSO_Shape"/>
            <p:cNvSpPr>
              <a:spLocks/>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7161878" y="3311288"/>
            <a:ext cx="4876758" cy="738664"/>
            <a:chOff x="7161878" y="3311288"/>
            <a:chExt cx="4876758" cy="738664"/>
          </a:xfrm>
        </p:grpSpPr>
        <p:sp>
          <p:nvSpPr>
            <p:cNvPr id="12" name="文本框 11"/>
            <p:cNvSpPr txBox="1"/>
            <p:nvPr/>
          </p:nvSpPr>
          <p:spPr>
            <a:xfrm>
              <a:off x="7880974" y="3311288"/>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400" dirty="0">
                <a:solidFill>
                  <a:schemeClr val="tx1">
                    <a:lumMod val="95000"/>
                    <a:lumOff val="5000"/>
                  </a:schemeClr>
                </a:solidFill>
              </a:endParaRPr>
            </a:p>
          </p:txBody>
        </p:sp>
        <p:sp>
          <p:nvSpPr>
            <p:cNvPr id="24" name="KSO_Shape"/>
            <p:cNvSpPr>
              <a:spLocks/>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192606" y="4458686"/>
            <a:ext cx="4846030" cy="738664"/>
            <a:chOff x="7192606" y="4458686"/>
            <a:chExt cx="4846030" cy="738664"/>
          </a:xfrm>
        </p:grpSpPr>
        <p:sp>
          <p:nvSpPr>
            <p:cNvPr id="14" name="文本框 13"/>
            <p:cNvSpPr txBox="1"/>
            <p:nvPr/>
          </p:nvSpPr>
          <p:spPr>
            <a:xfrm>
              <a:off x="7880974" y="4458686"/>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400" dirty="0">
                <a:solidFill>
                  <a:schemeClr val="tx1">
                    <a:lumMod val="95000"/>
                    <a:lumOff val="5000"/>
                  </a:schemeClr>
                </a:solidFill>
              </a:endParaRPr>
            </a:p>
          </p:txBody>
        </p:sp>
        <p:sp>
          <p:nvSpPr>
            <p:cNvPr id="30" name="KSO_Shape"/>
            <p:cNvSpPr>
              <a:spLocks/>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1" name="矩形 30"/>
          <p:cNvSpPr/>
          <p:nvPr/>
        </p:nvSpPr>
        <p:spPr>
          <a:xfrm>
            <a:off x="1799771" y="5990199"/>
            <a:ext cx="8592457" cy="584775"/>
          </a:xfrm>
          <a:prstGeom prst="rect">
            <a:avLst/>
          </a:prstGeom>
        </p:spPr>
        <p:txBody>
          <a:bodyPr wrap="square">
            <a:spAutoFit/>
          </a:bodyPr>
          <a:lstStyle/>
          <a:p>
            <a:pPr algn="ctr"/>
            <a:r>
              <a:rPr lang="en-US" altLang="zh-CN" sz="16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r>
              <a:rPr lang="en-US" altLang="zh-CN" sz="1600" dirty="0">
                <a:solidFill>
                  <a:srgbClr val="F7B902"/>
                </a:solidFill>
                <a:latin typeface="Nexa Light" panose="02000000000000000000" pitchFamily="2" charset="0"/>
                <a:ea typeface="Microsoft YaHei" panose="020B0503020204020204" pitchFamily="34" charset="-122"/>
              </a:rPr>
              <a:t>Morbi mattis mattis erat, quis rutrum arcu accumsan at.</a:t>
            </a:r>
            <a:endParaRPr lang="zh-CN" altLang="en-US" sz="1600" dirty="0"/>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8928628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25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25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ppt_x"/>
                                          </p:val>
                                        </p:tav>
                                        <p:tav tm="100000">
                                          <p:val>
                                            <p:strVal val="#ppt_x"/>
                                          </p:val>
                                        </p:tav>
                                      </p:tavLst>
                                    </p:anim>
                                    <p:anim calcmode="lin" valueType="num">
                                      <p:cBhvr additive="base">
                                        <p:cTn id="45" dur="10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525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fill="hold"/>
                                        <p:tgtEl>
                                          <p:spTgt spid="37"/>
                                        </p:tgtEl>
                                        <p:attrNameLst>
                                          <p:attrName>ppt_x</p:attrName>
                                        </p:attrNameLst>
                                      </p:cBhvr>
                                      <p:tavLst>
                                        <p:tav tm="0">
                                          <p:val>
                                            <p:strVal val="#ppt_x"/>
                                          </p:val>
                                        </p:tav>
                                        <p:tav tm="100000">
                                          <p:val>
                                            <p:strVal val="#ppt_x"/>
                                          </p:val>
                                        </p:tav>
                                      </p:tavLst>
                                    </p:anim>
                                    <p:anim calcmode="lin" valueType="num">
                                      <p:cBhvr additive="base">
                                        <p:cTn id="50" dur="10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625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3" grpId="0"/>
      <p:bldP spid="34"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176588"/>
            <a:ext cx="12192000" cy="100806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346" y="1881188"/>
            <a:ext cx="3010354" cy="2006726"/>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293" y="1881188"/>
            <a:ext cx="3010439" cy="200660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854" y="1881188"/>
            <a:ext cx="3009900" cy="2006600"/>
          </a:xfrm>
          <a:prstGeom prst="rect">
            <a:avLst/>
          </a:prstGeom>
        </p:spPr>
      </p:pic>
      <p:grpSp>
        <p:nvGrpSpPr>
          <p:cNvPr id="23" name="组合 22"/>
          <p:cNvGrpSpPr/>
          <p:nvPr/>
        </p:nvGrpSpPr>
        <p:grpSpPr>
          <a:xfrm>
            <a:off x="1433146" y="4426857"/>
            <a:ext cx="2271852" cy="2007976"/>
            <a:chOff x="1433146" y="4426857"/>
            <a:chExt cx="2271852" cy="2007976"/>
          </a:xfrm>
        </p:grpSpPr>
        <p:sp>
          <p:nvSpPr>
            <p:cNvPr id="12" name="文本框 11"/>
            <p:cNvSpPr txBox="1"/>
            <p:nvPr/>
          </p:nvSpPr>
          <p:spPr>
            <a:xfrm>
              <a:off x="1509486"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15" name="矩形 14"/>
            <p:cNvSpPr/>
            <p:nvPr/>
          </p:nvSpPr>
          <p:spPr>
            <a:xfrm>
              <a:off x="1433146" y="5049838"/>
              <a:ext cx="2271852"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grpSp>
        <p:nvGrpSpPr>
          <p:cNvPr id="24" name="组合 23"/>
          <p:cNvGrpSpPr/>
          <p:nvPr/>
        </p:nvGrpSpPr>
        <p:grpSpPr>
          <a:xfrm>
            <a:off x="4932485" y="4426857"/>
            <a:ext cx="2277714" cy="2007976"/>
            <a:chOff x="4932485" y="4426857"/>
            <a:chExt cx="2277714" cy="2007976"/>
          </a:xfrm>
        </p:grpSpPr>
        <p:sp>
          <p:nvSpPr>
            <p:cNvPr id="13" name="文本框 12"/>
            <p:cNvSpPr txBox="1"/>
            <p:nvPr/>
          </p:nvSpPr>
          <p:spPr>
            <a:xfrm>
              <a:off x="5014687"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16" name="矩形 15"/>
            <p:cNvSpPr/>
            <p:nvPr/>
          </p:nvSpPr>
          <p:spPr>
            <a:xfrm>
              <a:off x="4932485" y="5049838"/>
              <a:ext cx="2277714"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grpSp>
        <p:nvGrpSpPr>
          <p:cNvPr id="25" name="组合 24"/>
          <p:cNvGrpSpPr/>
          <p:nvPr/>
        </p:nvGrpSpPr>
        <p:grpSpPr>
          <a:xfrm>
            <a:off x="8437686" y="4426857"/>
            <a:ext cx="2223024" cy="2007976"/>
            <a:chOff x="8437686" y="4426857"/>
            <a:chExt cx="2223024" cy="2007976"/>
          </a:xfrm>
        </p:grpSpPr>
        <p:sp>
          <p:nvSpPr>
            <p:cNvPr id="14" name="文本框 13"/>
            <p:cNvSpPr txBox="1"/>
            <p:nvPr/>
          </p:nvSpPr>
          <p:spPr>
            <a:xfrm>
              <a:off x="8465198"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17" name="矩形 16"/>
            <p:cNvSpPr/>
            <p:nvPr/>
          </p:nvSpPr>
          <p:spPr>
            <a:xfrm>
              <a:off x="8437686" y="5049838"/>
              <a:ext cx="2223024"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sp>
        <p:nvSpPr>
          <p:cNvPr id="18" name="文本框 17"/>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19" name="矩形 18"/>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20" name="矩形 19"/>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90600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3250"/>
                            </p:stCondLst>
                            <p:childTnLst>
                              <p:par>
                                <p:cTn id="34" presetID="2" presetClass="entr" presetSubtype="1" fill="hold" nodeType="after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154329"/>
            <a:chOff x="1004340" y="4927086"/>
            <a:chExt cx="2324100" cy="1154329"/>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154329"/>
            <a:chOff x="3629946" y="4927086"/>
            <a:chExt cx="2324100" cy="1154329"/>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154329"/>
            <a:chOff x="6255552" y="4927086"/>
            <a:chExt cx="2324100" cy="1154329"/>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154329"/>
            <a:chOff x="8881158" y="4927086"/>
            <a:chExt cx="2324100" cy="1154329"/>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4467879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7757" r="17352"/>
          <a:stretch/>
        </p:blipFill>
        <p:spPr>
          <a:xfrm>
            <a:off x="0" y="0"/>
            <a:ext cx="6676572" cy="6858000"/>
          </a:xfrm>
          <a:prstGeom prst="rect">
            <a:avLst/>
          </a:prstGeom>
        </p:spPr>
      </p:pic>
      <p:sp>
        <p:nvSpPr>
          <p:cNvPr id="14" name="文本框 13"/>
          <p:cNvSpPr txBox="1"/>
          <p:nvPr/>
        </p:nvSpPr>
        <p:spPr>
          <a:xfrm>
            <a:off x="6960596" y="347436"/>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15" name="矩形 14"/>
          <p:cNvSpPr/>
          <p:nvPr/>
        </p:nvSpPr>
        <p:spPr>
          <a:xfrm>
            <a:off x="6960596" y="747546"/>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nvGrpSpPr>
          <p:cNvPr id="34" name="组合 33"/>
          <p:cNvGrpSpPr/>
          <p:nvPr/>
        </p:nvGrpSpPr>
        <p:grpSpPr>
          <a:xfrm>
            <a:off x="7605486" y="2573338"/>
            <a:ext cx="4278449" cy="653024"/>
            <a:chOff x="7605486" y="2573338"/>
            <a:chExt cx="4278449" cy="653024"/>
          </a:xfrm>
        </p:grpSpPr>
        <p:grpSp>
          <p:nvGrpSpPr>
            <p:cNvPr id="31" name="组合 30"/>
            <p:cNvGrpSpPr/>
            <p:nvPr/>
          </p:nvGrpSpPr>
          <p:grpSpPr>
            <a:xfrm>
              <a:off x="7605486" y="2573338"/>
              <a:ext cx="601662" cy="601662"/>
              <a:chOff x="7605486" y="2573338"/>
              <a:chExt cx="601662" cy="601662"/>
            </a:xfrm>
          </p:grpSpPr>
          <p:sp>
            <p:nvSpPr>
              <p:cNvPr id="16" name="椭圆 15"/>
              <p:cNvSpPr/>
              <p:nvPr/>
            </p:nvSpPr>
            <p:spPr>
              <a:xfrm>
                <a:off x="7605486" y="2573338"/>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65143" y="2667000"/>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1</a:t>
                </a:r>
                <a:endParaRPr lang="zh-CN" altLang="en-US" sz="2400" dirty="0">
                  <a:solidFill>
                    <a:schemeClr val="bg1"/>
                  </a:solidFill>
                  <a:latin typeface="Nexa Light" panose="02000000000000000000" pitchFamily="2" charset="0"/>
                </a:endParaRPr>
              </a:p>
            </p:txBody>
          </p:sp>
        </p:grpSp>
        <p:sp>
          <p:nvSpPr>
            <p:cNvPr id="24" name="矩形 23"/>
            <p:cNvSpPr/>
            <p:nvPr/>
          </p:nvSpPr>
          <p:spPr>
            <a:xfrm>
              <a:off x="8366805" y="2580031"/>
              <a:ext cx="3517130" cy="646331"/>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200" dirty="0">
                <a:solidFill>
                  <a:schemeClr val="bg1"/>
                </a:solidFill>
                <a:latin typeface="Nexa Light" panose="02000000000000000000" pitchFamily="2" charset="0"/>
              </a:endParaRPr>
            </a:p>
          </p:txBody>
        </p:sp>
      </p:grpSp>
      <p:grpSp>
        <p:nvGrpSpPr>
          <p:cNvPr id="35" name="组合 34"/>
          <p:cNvGrpSpPr/>
          <p:nvPr/>
        </p:nvGrpSpPr>
        <p:grpSpPr>
          <a:xfrm>
            <a:off x="7605486" y="3611111"/>
            <a:ext cx="4278449" cy="646331"/>
            <a:chOff x="7605486" y="3611111"/>
            <a:chExt cx="4278449" cy="646331"/>
          </a:xfrm>
        </p:grpSpPr>
        <p:grpSp>
          <p:nvGrpSpPr>
            <p:cNvPr id="32" name="组合 31"/>
            <p:cNvGrpSpPr/>
            <p:nvPr/>
          </p:nvGrpSpPr>
          <p:grpSpPr>
            <a:xfrm>
              <a:off x="7605486" y="3624297"/>
              <a:ext cx="601662" cy="601662"/>
              <a:chOff x="7605486" y="3580755"/>
              <a:chExt cx="601662" cy="601662"/>
            </a:xfrm>
          </p:grpSpPr>
          <p:sp>
            <p:nvSpPr>
              <p:cNvPr id="18" name="椭圆 17"/>
              <p:cNvSpPr/>
              <p:nvPr/>
            </p:nvSpPr>
            <p:spPr>
              <a:xfrm>
                <a:off x="7605486" y="3580755"/>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721601" y="3674417"/>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2</a:t>
                </a:r>
                <a:endParaRPr lang="zh-CN" altLang="en-US" sz="2400" dirty="0">
                  <a:solidFill>
                    <a:schemeClr val="bg1"/>
                  </a:solidFill>
                  <a:latin typeface="Nexa Light" panose="02000000000000000000" pitchFamily="2" charset="0"/>
                </a:endParaRPr>
              </a:p>
            </p:txBody>
          </p:sp>
        </p:grpSp>
        <p:sp>
          <p:nvSpPr>
            <p:cNvPr id="25" name="矩形 24"/>
            <p:cNvSpPr/>
            <p:nvPr/>
          </p:nvSpPr>
          <p:spPr>
            <a:xfrm>
              <a:off x="8366805" y="3611111"/>
              <a:ext cx="3517130" cy="646331"/>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200" dirty="0">
                <a:solidFill>
                  <a:schemeClr val="bg1"/>
                </a:solidFill>
                <a:latin typeface="Nexa Light" panose="02000000000000000000" pitchFamily="2" charset="0"/>
              </a:endParaRPr>
            </a:p>
          </p:txBody>
        </p:sp>
      </p:grpSp>
      <p:grpSp>
        <p:nvGrpSpPr>
          <p:cNvPr id="36" name="组合 35"/>
          <p:cNvGrpSpPr/>
          <p:nvPr/>
        </p:nvGrpSpPr>
        <p:grpSpPr>
          <a:xfrm>
            <a:off x="7605486" y="4605825"/>
            <a:ext cx="4278449" cy="646331"/>
            <a:chOff x="7605486" y="4605825"/>
            <a:chExt cx="4278449" cy="646331"/>
          </a:xfrm>
        </p:grpSpPr>
        <p:grpSp>
          <p:nvGrpSpPr>
            <p:cNvPr id="33" name="组合 32"/>
            <p:cNvGrpSpPr/>
            <p:nvPr/>
          </p:nvGrpSpPr>
          <p:grpSpPr>
            <a:xfrm>
              <a:off x="7605486" y="4620339"/>
              <a:ext cx="601662" cy="601662"/>
              <a:chOff x="7605486" y="4576797"/>
              <a:chExt cx="601662" cy="601662"/>
            </a:xfrm>
          </p:grpSpPr>
          <p:sp>
            <p:nvSpPr>
              <p:cNvPr id="22" name="椭圆 21"/>
              <p:cNvSpPr/>
              <p:nvPr/>
            </p:nvSpPr>
            <p:spPr>
              <a:xfrm>
                <a:off x="7605486" y="4576797"/>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721601" y="4670459"/>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3</a:t>
                </a:r>
                <a:endParaRPr lang="zh-CN" altLang="en-US" sz="2400" dirty="0">
                  <a:solidFill>
                    <a:schemeClr val="bg1"/>
                  </a:solidFill>
                  <a:latin typeface="Nexa Light" panose="02000000000000000000" pitchFamily="2" charset="0"/>
                </a:endParaRPr>
              </a:p>
            </p:txBody>
          </p:sp>
        </p:grpSp>
        <p:sp>
          <p:nvSpPr>
            <p:cNvPr id="26" name="矩形 25"/>
            <p:cNvSpPr/>
            <p:nvPr/>
          </p:nvSpPr>
          <p:spPr>
            <a:xfrm>
              <a:off x="8366805" y="4605825"/>
              <a:ext cx="3517130" cy="646331"/>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a:t>
              </a:r>
              <a:endParaRPr lang="zh-CN" altLang="en-US" sz="1200" dirty="0">
                <a:solidFill>
                  <a:schemeClr val="bg1"/>
                </a:solidFill>
                <a:latin typeface="Nexa Light" panose="02000000000000000000" pitchFamily="2" charset="0"/>
              </a:endParaRPr>
            </a:p>
          </p:txBody>
        </p:sp>
      </p:grpSp>
      <p:grpSp>
        <p:nvGrpSpPr>
          <p:cNvPr id="30" name="组合 29"/>
          <p:cNvGrpSpPr/>
          <p:nvPr/>
        </p:nvGrpSpPr>
        <p:grpSpPr>
          <a:xfrm>
            <a:off x="11031086" y="6342743"/>
            <a:ext cx="517073" cy="188686"/>
            <a:chOff x="10885943" y="6342743"/>
            <a:chExt cx="517073" cy="188686"/>
          </a:xfrm>
        </p:grpSpPr>
        <p:sp>
          <p:nvSpPr>
            <p:cNvPr id="27" name="燕尾形 26"/>
            <p:cNvSpPr/>
            <p:nvPr/>
          </p:nvSpPr>
          <p:spPr>
            <a:xfrm>
              <a:off x="10885943"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11048322"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11214330"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6903453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extLst>
              <p:ext uri="{D42A27DB-BD31-4B8C-83A1-F6EECF244321}">
                <p14:modId xmlns:p14="http://schemas.microsoft.com/office/powerpoint/2010/main" val="1698718659"/>
              </p:ext>
            </p:extLst>
          </p:nvPr>
        </p:nvGraphicFramePr>
        <p:xfrm>
          <a:off x="2989940" y="1526420"/>
          <a:ext cx="6116637" cy="465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5841997" y="2452628"/>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9" name="文本框 8"/>
          <p:cNvSpPr txBox="1"/>
          <p:nvPr/>
        </p:nvSpPr>
        <p:spPr>
          <a:xfrm>
            <a:off x="5116283" y="3749615"/>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0" name="文本框 9"/>
          <p:cNvSpPr txBox="1"/>
          <p:nvPr/>
        </p:nvSpPr>
        <p:spPr>
          <a:xfrm>
            <a:off x="5820224" y="5046602"/>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1" name="矩形 10"/>
          <p:cNvSpPr/>
          <p:nvPr/>
        </p:nvSpPr>
        <p:spPr>
          <a:xfrm>
            <a:off x="7968341" y="2073185"/>
            <a:ext cx="3570513" cy="830997"/>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p>
        </p:txBody>
      </p:sp>
      <p:sp>
        <p:nvSpPr>
          <p:cNvPr id="14" name="矩形 13"/>
          <p:cNvSpPr/>
          <p:nvPr/>
        </p:nvSpPr>
        <p:spPr>
          <a:xfrm>
            <a:off x="522602" y="3349505"/>
            <a:ext cx="3570513" cy="830997"/>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p>
        </p:txBody>
      </p:sp>
      <p:sp>
        <p:nvSpPr>
          <p:cNvPr id="15" name="矩形 14"/>
          <p:cNvSpPr/>
          <p:nvPr/>
        </p:nvSpPr>
        <p:spPr>
          <a:xfrm>
            <a:off x="7968341" y="4646492"/>
            <a:ext cx="3570513" cy="830997"/>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788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4</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7533566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1000"/>
                                        <p:tgtEl>
                                          <p:spTgt spid="7"/>
                                        </p:tgtEl>
                                      </p:cBhvr>
                                    </p:animEffect>
                                  </p:childTnLst>
                                </p:cTn>
                              </p:par>
                            </p:childTnLst>
                          </p:cTn>
                        </p:par>
                        <p:par>
                          <p:cTn id="33" fill="hold">
                            <p:stCondLst>
                              <p:cond delay="375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anim calcmode="lin" valueType="num">
                                      <p:cBhvr>
                                        <p:cTn id="37" dur="750" fill="hold"/>
                                        <p:tgtEl>
                                          <p:spTgt spid="8"/>
                                        </p:tgtEl>
                                        <p:attrNameLst>
                                          <p:attrName>ppt_x</p:attrName>
                                        </p:attrNameLst>
                                      </p:cBhvr>
                                      <p:tavLst>
                                        <p:tav tm="0">
                                          <p:val>
                                            <p:strVal val="#ppt_x"/>
                                          </p:val>
                                        </p:tav>
                                        <p:tav tm="100000">
                                          <p:val>
                                            <p:strVal val="#ppt_x"/>
                                          </p:val>
                                        </p:tav>
                                      </p:tavLst>
                                    </p:anim>
                                    <p:anim calcmode="lin" valueType="num">
                                      <p:cBhvr>
                                        <p:cTn id="38" dur="7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ppt_x</p:attrName>
                                        </p:attrNameLst>
                                      </p:cBhvr>
                                      <p:tavLst>
                                        <p:tav tm="0">
                                          <p:val>
                                            <p:strVal val="#ppt_x"/>
                                          </p:val>
                                        </p:tav>
                                        <p:tav tm="100000">
                                          <p:val>
                                            <p:strVal val="#ppt_x"/>
                                          </p:val>
                                        </p:tav>
                                      </p:tavLst>
                                    </p:anim>
                                    <p:anim calcmode="lin" valueType="num">
                                      <p:cBhvr>
                                        <p:cTn id="44" dur="7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7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4" grpId="0"/>
      <p:bldP spid="15" grpId="0"/>
      <p:bldP spid="17" grpId="0"/>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0988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Thank you for watching</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7942008" y="3932972"/>
            <a:ext cx="3421626"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       Designed by John</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p:blipFill>
        <p:spPr>
          <a:xfrm>
            <a:off x="7644908" y="-29498"/>
            <a:ext cx="4596253" cy="2480799"/>
          </a:xfrm>
          <a:prstGeom prst="rect">
            <a:avLst/>
          </a:prstGeom>
        </p:spPr>
      </p:pic>
      <p:sp>
        <p:nvSpPr>
          <p:cNvPr id="7" name="文本框 6">
            <a:extLst>
              <a:ext uri="{FF2B5EF4-FFF2-40B4-BE49-F238E27FC236}">
                <a16:creationId xmlns:a16="http://schemas.microsoft.com/office/drawing/2014/main" id="{DB870E75-37D1-4D34-AE3C-46EA4B3F33C8}"/>
              </a:ext>
            </a:extLst>
          </p:cNvPr>
          <p:cNvSpPr txBox="1"/>
          <p:nvPr/>
        </p:nvSpPr>
        <p:spPr>
          <a:xfrm>
            <a:off x="8177751" y="5910469"/>
            <a:ext cx="2809461" cy="369332"/>
          </a:xfrm>
          <a:prstGeom prst="rect">
            <a:avLst/>
          </a:prstGeom>
          <a:noFill/>
        </p:spPr>
        <p:txBody>
          <a:bodyPr wrap="square" rtlCol="0">
            <a:spAutoFit/>
          </a:bodyPr>
          <a:lstStyle/>
          <a:p>
            <a:r>
              <a:rPr lang="en-US" altLang="zh-CN" dirty="0">
                <a:solidFill>
                  <a:schemeClr val="bg1"/>
                </a:solidFill>
                <a:hlinkClick r:id="rId4">
                  <a:extLst>
                    <a:ext uri="{A12FA001-AC4F-418D-AE19-62706E023703}">
                      <ahyp:hlinkClr xmlns:ahyp="http://schemas.microsoft.com/office/drawing/2018/hyperlinkcolor" val="tx"/>
                    </a:ext>
                  </a:extLst>
                </a:hlinkClick>
              </a:rPr>
              <a:t>https://www.freeppt7.com</a:t>
            </a:r>
            <a:endParaRPr lang="zh-CN" altLang="en-US" dirty="0">
              <a:solidFill>
                <a:schemeClr val="bg1"/>
              </a:solidFill>
            </a:endParaRPr>
          </a:p>
        </p:txBody>
      </p:sp>
    </p:spTree>
    <p:extLst>
      <p:ext uri="{BB962C8B-B14F-4D97-AF65-F5344CB8AC3E}">
        <p14:creationId xmlns:p14="http://schemas.microsoft.com/office/powerpoint/2010/main" val="31886705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1291414" y="4723006"/>
            <a:ext cx="422917" cy="405218"/>
            <a:chOff x="1231900" y="3257535"/>
            <a:chExt cx="423070" cy="405365"/>
          </a:xfrm>
        </p:grpSpPr>
        <p:sp>
          <p:nvSpPr>
            <p:cNvPr id="9" name="Freeform 9"/>
            <p:cNvSpPr>
              <a:spLocks noEditPoints="1"/>
            </p:cNvSpPr>
            <p:nvPr/>
          </p:nvSpPr>
          <p:spPr bwMode="auto">
            <a:xfrm>
              <a:off x="1231900"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 name="Freeform 10"/>
            <p:cNvSpPr>
              <a:spLocks noEditPoints="1"/>
            </p:cNvSpPr>
            <p:nvPr/>
          </p:nvSpPr>
          <p:spPr bwMode="auto">
            <a:xfrm>
              <a:off x="1320428"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10" y="4"/>
                    <a:pt x="4" y="9"/>
                    <a:pt x="4" y="16"/>
                  </a:cubicBezTo>
                  <a:cubicBezTo>
                    <a:pt x="4" y="22"/>
                    <a:pt x="10"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 name="Freeform 11"/>
            <p:cNvSpPr>
              <a:spLocks noEditPoints="1"/>
            </p:cNvSpPr>
            <p:nvPr/>
          </p:nvSpPr>
          <p:spPr bwMode="auto">
            <a:xfrm>
              <a:off x="1410820" y="3375883"/>
              <a:ext cx="68027" cy="68959"/>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 name="Freeform 12"/>
            <p:cNvSpPr>
              <a:spLocks noEditPoints="1"/>
            </p:cNvSpPr>
            <p:nvPr/>
          </p:nvSpPr>
          <p:spPr bwMode="auto">
            <a:xfrm>
              <a:off x="1496552"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4" name="组合 173"/>
          <p:cNvGrpSpPr/>
          <p:nvPr/>
        </p:nvGrpSpPr>
        <p:grpSpPr>
          <a:xfrm>
            <a:off x="4682205" y="4715553"/>
            <a:ext cx="407081" cy="350257"/>
            <a:chOff x="4623918" y="3250080"/>
            <a:chExt cx="407228" cy="350384"/>
          </a:xfrm>
        </p:grpSpPr>
        <p:sp>
          <p:nvSpPr>
            <p:cNvPr id="6" name="Freeform 6"/>
            <p:cNvSpPr>
              <a:spLocks noEditPoints="1"/>
            </p:cNvSpPr>
            <p:nvPr/>
          </p:nvSpPr>
          <p:spPr bwMode="auto">
            <a:xfrm>
              <a:off x="4623918" y="3250080"/>
              <a:ext cx="407228" cy="350384"/>
            </a:xfrm>
            <a:custGeom>
              <a:avLst/>
              <a:gdLst>
                <a:gd name="T0" fmla="*/ 22 w 185"/>
                <a:gd name="T1" fmla="*/ 159 h 159"/>
                <a:gd name="T2" fmla="*/ 13 w 185"/>
                <a:gd name="T3" fmla="*/ 152 h 159"/>
                <a:gd name="T4" fmla="*/ 13 w 185"/>
                <a:gd name="T5" fmla="*/ 152 h 159"/>
                <a:gd name="T6" fmla="*/ 16 w 185"/>
                <a:gd name="T7" fmla="*/ 144 h 159"/>
                <a:gd name="T8" fmla="*/ 17 w 185"/>
                <a:gd name="T9" fmla="*/ 143 h 159"/>
                <a:gd name="T10" fmla="*/ 19 w 185"/>
                <a:gd name="T11" fmla="*/ 140 h 159"/>
                <a:gd name="T12" fmla="*/ 33 w 185"/>
                <a:gd name="T13" fmla="*/ 118 h 159"/>
                <a:gd name="T14" fmla="*/ 0 w 185"/>
                <a:gd name="T15" fmla="*/ 67 h 159"/>
                <a:gd name="T16" fmla="*/ 93 w 185"/>
                <a:gd name="T17" fmla="*/ 0 h 159"/>
                <a:gd name="T18" fmla="*/ 185 w 185"/>
                <a:gd name="T19" fmla="*/ 67 h 159"/>
                <a:gd name="T20" fmla="*/ 93 w 185"/>
                <a:gd name="T21" fmla="*/ 134 h 159"/>
                <a:gd name="T22" fmla="*/ 80 w 185"/>
                <a:gd name="T23" fmla="*/ 133 h 159"/>
                <a:gd name="T24" fmla="*/ 34 w 185"/>
                <a:gd name="T25" fmla="*/ 157 h 159"/>
                <a:gd name="T26" fmla="*/ 22 w 185"/>
                <a:gd name="T27" fmla="*/ 159 h 159"/>
                <a:gd name="T28" fmla="*/ 21 w 185"/>
                <a:gd name="T29" fmla="*/ 151 h 159"/>
                <a:gd name="T30" fmla="*/ 22 w 185"/>
                <a:gd name="T31" fmla="*/ 151 h 159"/>
                <a:gd name="T32" fmla="*/ 32 w 185"/>
                <a:gd name="T33" fmla="*/ 149 h 159"/>
                <a:gd name="T34" fmla="*/ 76 w 185"/>
                <a:gd name="T35" fmla="*/ 126 h 159"/>
                <a:gd name="T36" fmla="*/ 77 w 185"/>
                <a:gd name="T37" fmla="*/ 125 h 159"/>
                <a:gd name="T38" fmla="*/ 79 w 185"/>
                <a:gd name="T39" fmla="*/ 125 h 159"/>
                <a:gd name="T40" fmla="*/ 93 w 185"/>
                <a:gd name="T41" fmla="*/ 126 h 159"/>
                <a:gd name="T42" fmla="*/ 177 w 185"/>
                <a:gd name="T43" fmla="*/ 67 h 159"/>
                <a:gd name="T44" fmla="*/ 93 w 185"/>
                <a:gd name="T45" fmla="*/ 8 h 159"/>
                <a:gd name="T46" fmla="*/ 8 w 185"/>
                <a:gd name="T47" fmla="*/ 67 h 159"/>
                <a:gd name="T48" fmla="*/ 40 w 185"/>
                <a:gd name="T49" fmla="*/ 113 h 159"/>
                <a:gd name="T50" fmla="*/ 42 w 185"/>
                <a:gd name="T51" fmla="*/ 114 h 159"/>
                <a:gd name="T52" fmla="*/ 42 w 185"/>
                <a:gd name="T53" fmla="*/ 118 h 159"/>
                <a:gd name="T54" fmla="*/ 25 w 185"/>
                <a:gd name="T55" fmla="*/ 146 h 159"/>
                <a:gd name="T56" fmla="*/ 23 w 185"/>
                <a:gd name="T57" fmla="*/ 148 h 159"/>
                <a:gd name="T58" fmla="*/ 22 w 185"/>
                <a:gd name="T59" fmla="*/ 149 h 159"/>
                <a:gd name="T60" fmla="*/ 21 w 185"/>
                <a:gd name="T61"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5" h="159">
                  <a:moveTo>
                    <a:pt x="22" y="159"/>
                  </a:moveTo>
                  <a:cubicBezTo>
                    <a:pt x="18" y="159"/>
                    <a:pt x="14" y="156"/>
                    <a:pt x="13" y="152"/>
                  </a:cubicBezTo>
                  <a:cubicBezTo>
                    <a:pt x="13" y="152"/>
                    <a:pt x="13" y="152"/>
                    <a:pt x="13" y="152"/>
                  </a:cubicBezTo>
                  <a:cubicBezTo>
                    <a:pt x="13" y="148"/>
                    <a:pt x="15" y="145"/>
                    <a:pt x="16" y="144"/>
                  </a:cubicBezTo>
                  <a:cubicBezTo>
                    <a:pt x="17" y="143"/>
                    <a:pt x="17" y="143"/>
                    <a:pt x="17" y="143"/>
                  </a:cubicBezTo>
                  <a:cubicBezTo>
                    <a:pt x="18" y="142"/>
                    <a:pt x="19" y="141"/>
                    <a:pt x="19" y="140"/>
                  </a:cubicBezTo>
                  <a:cubicBezTo>
                    <a:pt x="24" y="135"/>
                    <a:pt x="29" y="130"/>
                    <a:pt x="33" y="118"/>
                  </a:cubicBezTo>
                  <a:cubicBezTo>
                    <a:pt x="12" y="106"/>
                    <a:pt x="0" y="87"/>
                    <a:pt x="0" y="67"/>
                  </a:cubicBezTo>
                  <a:cubicBezTo>
                    <a:pt x="0" y="30"/>
                    <a:pt x="42" y="0"/>
                    <a:pt x="93" y="0"/>
                  </a:cubicBezTo>
                  <a:cubicBezTo>
                    <a:pt x="143" y="0"/>
                    <a:pt x="185" y="30"/>
                    <a:pt x="185" y="67"/>
                  </a:cubicBezTo>
                  <a:cubicBezTo>
                    <a:pt x="185" y="104"/>
                    <a:pt x="143" y="134"/>
                    <a:pt x="93" y="134"/>
                  </a:cubicBezTo>
                  <a:cubicBezTo>
                    <a:pt x="88" y="134"/>
                    <a:pt x="84" y="134"/>
                    <a:pt x="80" y="133"/>
                  </a:cubicBezTo>
                  <a:cubicBezTo>
                    <a:pt x="67" y="145"/>
                    <a:pt x="51" y="153"/>
                    <a:pt x="34" y="157"/>
                  </a:cubicBezTo>
                  <a:cubicBezTo>
                    <a:pt x="31" y="158"/>
                    <a:pt x="27" y="159"/>
                    <a:pt x="22" y="159"/>
                  </a:cubicBezTo>
                  <a:close/>
                  <a:moveTo>
                    <a:pt x="21" y="151"/>
                  </a:moveTo>
                  <a:cubicBezTo>
                    <a:pt x="21" y="151"/>
                    <a:pt x="21" y="151"/>
                    <a:pt x="22" y="151"/>
                  </a:cubicBezTo>
                  <a:cubicBezTo>
                    <a:pt x="25" y="151"/>
                    <a:pt x="29" y="150"/>
                    <a:pt x="32" y="149"/>
                  </a:cubicBezTo>
                  <a:cubicBezTo>
                    <a:pt x="49" y="145"/>
                    <a:pt x="63" y="137"/>
                    <a:pt x="76" y="126"/>
                  </a:cubicBezTo>
                  <a:cubicBezTo>
                    <a:pt x="77" y="125"/>
                    <a:pt x="77" y="125"/>
                    <a:pt x="77" y="125"/>
                  </a:cubicBezTo>
                  <a:cubicBezTo>
                    <a:pt x="79" y="125"/>
                    <a:pt x="79" y="125"/>
                    <a:pt x="79" y="125"/>
                  </a:cubicBezTo>
                  <a:cubicBezTo>
                    <a:pt x="83" y="126"/>
                    <a:pt x="88" y="126"/>
                    <a:pt x="93" y="126"/>
                  </a:cubicBezTo>
                  <a:cubicBezTo>
                    <a:pt x="139" y="126"/>
                    <a:pt x="177" y="100"/>
                    <a:pt x="177" y="67"/>
                  </a:cubicBezTo>
                  <a:cubicBezTo>
                    <a:pt x="177" y="35"/>
                    <a:pt x="139" y="8"/>
                    <a:pt x="93" y="8"/>
                  </a:cubicBezTo>
                  <a:cubicBezTo>
                    <a:pt x="46" y="8"/>
                    <a:pt x="8" y="35"/>
                    <a:pt x="8" y="67"/>
                  </a:cubicBezTo>
                  <a:cubicBezTo>
                    <a:pt x="8" y="85"/>
                    <a:pt x="20" y="102"/>
                    <a:pt x="40" y="113"/>
                  </a:cubicBezTo>
                  <a:cubicBezTo>
                    <a:pt x="42" y="114"/>
                    <a:pt x="42" y="114"/>
                    <a:pt x="42" y="114"/>
                  </a:cubicBezTo>
                  <a:cubicBezTo>
                    <a:pt x="42" y="118"/>
                    <a:pt x="42" y="118"/>
                    <a:pt x="42" y="118"/>
                  </a:cubicBezTo>
                  <a:cubicBezTo>
                    <a:pt x="37" y="133"/>
                    <a:pt x="31" y="140"/>
                    <a:pt x="25" y="146"/>
                  </a:cubicBezTo>
                  <a:cubicBezTo>
                    <a:pt x="24" y="147"/>
                    <a:pt x="24"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 name="Freeform 13"/>
            <p:cNvSpPr>
              <a:spLocks noEditPoints="1"/>
            </p:cNvSpPr>
            <p:nvPr/>
          </p:nvSpPr>
          <p:spPr bwMode="auto">
            <a:xfrm>
              <a:off x="4696604" y="3367496"/>
              <a:ext cx="68027" cy="68027"/>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 name="Freeform 14"/>
            <p:cNvSpPr>
              <a:spLocks noEditPoints="1"/>
            </p:cNvSpPr>
            <p:nvPr/>
          </p:nvSpPr>
          <p:spPr bwMode="auto">
            <a:xfrm>
              <a:off x="4786995"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1" y="27"/>
                    <a:pt x="27" y="22"/>
                    <a:pt x="27" y="16"/>
                  </a:cubicBezTo>
                  <a:cubicBezTo>
                    <a:pt x="27" y="9"/>
                    <a:pt x="21"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 name="Freeform 15"/>
            <p:cNvSpPr>
              <a:spLocks noEditPoints="1"/>
            </p:cNvSpPr>
            <p:nvPr/>
          </p:nvSpPr>
          <p:spPr bwMode="auto">
            <a:xfrm>
              <a:off x="4872728"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6" name="组合 175"/>
          <p:cNvGrpSpPr/>
          <p:nvPr/>
        </p:nvGrpSpPr>
        <p:grpSpPr>
          <a:xfrm>
            <a:off x="2137249" y="4723006"/>
            <a:ext cx="422917" cy="405218"/>
            <a:chOff x="2078041" y="3257535"/>
            <a:chExt cx="423070" cy="405365"/>
          </a:xfrm>
        </p:grpSpPr>
        <p:sp>
          <p:nvSpPr>
            <p:cNvPr id="16" name="Freeform 16"/>
            <p:cNvSpPr>
              <a:spLocks noEditPoints="1"/>
            </p:cNvSpPr>
            <p:nvPr/>
          </p:nvSpPr>
          <p:spPr bwMode="auto">
            <a:xfrm>
              <a:off x="2078041"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 name="Rectangle 17"/>
            <p:cNvSpPr>
              <a:spLocks noChangeArrowheads="1"/>
            </p:cNvSpPr>
            <p:nvPr/>
          </p:nvSpPr>
          <p:spPr bwMode="auto">
            <a:xfrm>
              <a:off x="2218753"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 name="Rectangle 18"/>
            <p:cNvSpPr>
              <a:spLocks noChangeArrowheads="1"/>
            </p:cNvSpPr>
            <p:nvPr/>
          </p:nvSpPr>
          <p:spPr bwMode="auto">
            <a:xfrm>
              <a:off x="2284916" y="3333949"/>
              <a:ext cx="8387"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3" name="组合 172"/>
          <p:cNvGrpSpPr/>
          <p:nvPr/>
        </p:nvGrpSpPr>
        <p:grpSpPr>
          <a:xfrm>
            <a:off x="5525245" y="4715553"/>
            <a:ext cx="405218" cy="350257"/>
            <a:chOff x="5467263" y="3250080"/>
            <a:chExt cx="405365" cy="350384"/>
          </a:xfrm>
        </p:grpSpPr>
        <p:sp>
          <p:nvSpPr>
            <p:cNvPr id="7" name="Freeform 7"/>
            <p:cNvSpPr>
              <a:spLocks noEditPoints="1"/>
            </p:cNvSpPr>
            <p:nvPr/>
          </p:nvSpPr>
          <p:spPr bwMode="auto">
            <a:xfrm>
              <a:off x="5467263"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7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9 w 184"/>
                <a:gd name="T41" fmla="*/ 125 h 159"/>
                <a:gd name="T42" fmla="*/ 92 w 184"/>
                <a:gd name="T43" fmla="*/ 126 h 159"/>
                <a:gd name="T44" fmla="*/ 176 w 184"/>
                <a:gd name="T45" fmla="*/ 67 h 159"/>
                <a:gd name="T46" fmla="*/ 92 w 184"/>
                <a:gd name="T47" fmla="*/ 8 h 159"/>
                <a:gd name="T48" fmla="*/ 8 w 184"/>
                <a:gd name="T49" fmla="*/ 67 h 159"/>
                <a:gd name="T50" fmla="*/ 40 w 184"/>
                <a:gd name="T51" fmla="*/ 113 h 159"/>
                <a:gd name="T52" fmla="*/ 42 w 184"/>
                <a:gd name="T53" fmla="*/ 114 h 159"/>
                <a:gd name="T54" fmla="*/ 41 w 184"/>
                <a:gd name="T55" fmla="*/ 118 h 159"/>
                <a:gd name="T56" fmla="*/ 25 w 184"/>
                <a:gd name="T57" fmla="*/ 146 h 159"/>
                <a:gd name="T58" fmla="*/ 23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5" y="145"/>
                    <a:pt x="16" y="144"/>
                  </a:cubicBezTo>
                  <a:cubicBezTo>
                    <a:pt x="17" y="143"/>
                    <a:pt x="17" y="143"/>
                    <a:pt x="17" y="143"/>
                  </a:cubicBezTo>
                  <a:cubicBezTo>
                    <a:pt x="18" y="142"/>
                    <a:pt x="18" y="141"/>
                    <a:pt x="19" y="140"/>
                  </a:cubicBezTo>
                  <a:cubicBezTo>
                    <a:pt x="24" y="135"/>
                    <a:pt x="29" y="130"/>
                    <a:pt x="33" y="118"/>
                  </a:cubicBezTo>
                  <a:cubicBezTo>
                    <a:pt x="12" y="106"/>
                    <a:pt x="0" y="87"/>
                    <a:pt x="0" y="67"/>
                  </a:cubicBezTo>
                  <a:cubicBezTo>
                    <a:pt x="0" y="30"/>
                    <a:pt x="42"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1"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9" y="125"/>
                    <a:pt x="79" y="125"/>
                    <a:pt x="79"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40" y="113"/>
                  </a:cubicBezTo>
                  <a:cubicBezTo>
                    <a:pt x="42" y="114"/>
                    <a:pt x="42" y="114"/>
                    <a:pt x="42" y="114"/>
                  </a:cubicBezTo>
                  <a:cubicBezTo>
                    <a:pt x="41" y="118"/>
                    <a:pt x="41" y="118"/>
                    <a:pt x="41" y="118"/>
                  </a:cubicBezTo>
                  <a:cubicBezTo>
                    <a:pt x="37" y="133"/>
                    <a:pt x="31" y="140"/>
                    <a:pt x="25" y="146"/>
                  </a:cubicBezTo>
                  <a:cubicBezTo>
                    <a:pt x="24" y="147"/>
                    <a:pt x="23"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 name="Rectangle 19"/>
            <p:cNvSpPr>
              <a:spLocks noChangeArrowheads="1"/>
            </p:cNvSpPr>
            <p:nvPr/>
          </p:nvSpPr>
          <p:spPr bwMode="auto">
            <a:xfrm>
              <a:off x="560238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 name="Rectangle 20"/>
            <p:cNvSpPr>
              <a:spLocks noChangeArrowheads="1"/>
            </p:cNvSpPr>
            <p:nvPr/>
          </p:nvSpPr>
          <p:spPr bwMode="auto">
            <a:xfrm>
              <a:off x="5667615" y="3333949"/>
              <a:ext cx="9319"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5" name="组合 174"/>
          <p:cNvGrpSpPr/>
          <p:nvPr/>
        </p:nvGrpSpPr>
        <p:grpSpPr>
          <a:xfrm>
            <a:off x="2982151" y="4723006"/>
            <a:ext cx="422917" cy="405218"/>
            <a:chOff x="2923249" y="3257535"/>
            <a:chExt cx="423070" cy="405365"/>
          </a:xfrm>
        </p:grpSpPr>
        <p:sp>
          <p:nvSpPr>
            <p:cNvPr id="21" name="Freeform 21"/>
            <p:cNvSpPr>
              <a:spLocks noEditPoints="1"/>
            </p:cNvSpPr>
            <p:nvPr/>
          </p:nvSpPr>
          <p:spPr bwMode="auto">
            <a:xfrm>
              <a:off x="2923249"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 name="Rectangle 22"/>
            <p:cNvSpPr>
              <a:spLocks noChangeArrowheads="1"/>
            </p:cNvSpPr>
            <p:nvPr/>
          </p:nvSpPr>
          <p:spPr bwMode="auto">
            <a:xfrm>
              <a:off x="306489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3" name="Freeform 23"/>
          <p:cNvSpPr>
            <a:spLocks noEditPoints="1"/>
          </p:cNvSpPr>
          <p:nvPr/>
        </p:nvSpPr>
        <p:spPr bwMode="auto">
          <a:xfrm>
            <a:off x="3843822" y="2153830"/>
            <a:ext cx="389382" cy="421055"/>
          </a:xfrm>
          <a:custGeom>
            <a:avLst/>
            <a:gdLst>
              <a:gd name="T0" fmla="*/ 39 w 177"/>
              <a:gd name="T1" fmla="*/ 191 h 191"/>
              <a:gd name="T2" fmla="*/ 0 w 177"/>
              <a:gd name="T3" fmla="*/ 166 h 191"/>
              <a:gd name="T4" fmla="*/ 39 w 177"/>
              <a:gd name="T5" fmla="*/ 141 h 191"/>
              <a:gd name="T6" fmla="*/ 56 w 177"/>
              <a:gd name="T7" fmla="*/ 143 h 191"/>
              <a:gd name="T8" fmla="*/ 56 w 177"/>
              <a:gd name="T9" fmla="*/ 43 h 191"/>
              <a:gd name="T10" fmla="*/ 67 w 177"/>
              <a:gd name="T11" fmla="*/ 29 h 191"/>
              <a:gd name="T12" fmla="*/ 158 w 177"/>
              <a:gd name="T13" fmla="*/ 1 h 191"/>
              <a:gd name="T14" fmla="*/ 162 w 177"/>
              <a:gd name="T15" fmla="*/ 0 h 191"/>
              <a:gd name="T16" fmla="*/ 177 w 177"/>
              <a:gd name="T17" fmla="*/ 15 h 191"/>
              <a:gd name="T18" fmla="*/ 177 w 177"/>
              <a:gd name="T19" fmla="*/ 138 h 191"/>
              <a:gd name="T20" fmla="*/ 138 w 177"/>
              <a:gd name="T21" fmla="*/ 163 h 191"/>
              <a:gd name="T22" fmla="*/ 98 w 177"/>
              <a:gd name="T23" fmla="*/ 138 h 191"/>
              <a:gd name="T24" fmla="*/ 138 w 177"/>
              <a:gd name="T25" fmla="*/ 113 h 191"/>
              <a:gd name="T26" fmla="*/ 155 w 177"/>
              <a:gd name="T27" fmla="*/ 115 h 191"/>
              <a:gd name="T28" fmla="*/ 155 w 177"/>
              <a:gd name="T29" fmla="*/ 68 h 191"/>
              <a:gd name="T30" fmla="*/ 78 w 177"/>
              <a:gd name="T31" fmla="*/ 91 h 191"/>
              <a:gd name="T32" fmla="*/ 78 w 177"/>
              <a:gd name="T33" fmla="*/ 166 h 191"/>
              <a:gd name="T34" fmla="*/ 39 w 177"/>
              <a:gd name="T35" fmla="*/ 191 h 191"/>
              <a:gd name="T36" fmla="*/ 39 w 177"/>
              <a:gd name="T37" fmla="*/ 149 h 191"/>
              <a:gd name="T38" fmla="*/ 8 w 177"/>
              <a:gd name="T39" fmla="*/ 166 h 191"/>
              <a:gd name="T40" fmla="*/ 39 w 177"/>
              <a:gd name="T41" fmla="*/ 183 h 191"/>
              <a:gd name="T42" fmla="*/ 70 w 177"/>
              <a:gd name="T43" fmla="*/ 166 h 191"/>
              <a:gd name="T44" fmla="*/ 70 w 177"/>
              <a:gd name="T45" fmla="*/ 85 h 191"/>
              <a:gd name="T46" fmla="*/ 163 w 177"/>
              <a:gd name="T47" fmla="*/ 57 h 191"/>
              <a:gd name="T48" fmla="*/ 163 w 177"/>
              <a:gd name="T49" fmla="*/ 127 h 191"/>
              <a:gd name="T50" fmla="*/ 157 w 177"/>
              <a:gd name="T51" fmla="*/ 125 h 191"/>
              <a:gd name="T52" fmla="*/ 138 w 177"/>
              <a:gd name="T53" fmla="*/ 121 h 191"/>
              <a:gd name="T54" fmla="*/ 106 w 177"/>
              <a:gd name="T55" fmla="*/ 138 h 191"/>
              <a:gd name="T56" fmla="*/ 138 w 177"/>
              <a:gd name="T57" fmla="*/ 155 h 191"/>
              <a:gd name="T58" fmla="*/ 169 w 177"/>
              <a:gd name="T59" fmla="*/ 138 h 191"/>
              <a:gd name="T60" fmla="*/ 169 w 177"/>
              <a:gd name="T61" fmla="*/ 15 h 191"/>
              <a:gd name="T62" fmla="*/ 162 w 177"/>
              <a:gd name="T63" fmla="*/ 8 h 191"/>
              <a:gd name="T64" fmla="*/ 160 w 177"/>
              <a:gd name="T65" fmla="*/ 9 h 191"/>
              <a:gd name="T66" fmla="*/ 69 w 177"/>
              <a:gd name="T67" fmla="*/ 37 h 191"/>
              <a:gd name="T68" fmla="*/ 64 w 177"/>
              <a:gd name="T69" fmla="*/ 43 h 191"/>
              <a:gd name="T70" fmla="*/ 64 w 177"/>
              <a:gd name="T71" fmla="*/ 155 h 191"/>
              <a:gd name="T72" fmla="*/ 59 w 177"/>
              <a:gd name="T73" fmla="*/ 153 h 191"/>
              <a:gd name="T74" fmla="*/ 39 w 177"/>
              <a:gd name="T75" fmla="*/ 1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91">
                <a:moveTo>
                  <a:pt x="39" y="191"/>
                </a:moveTo>
                <a:cubicBezTo>
                  <a:pt x="27" y="191"/>
                  <a:pt x="0" y="185"/>
                  <a:pt x="0" y="166"/>
                </a:cubicBezTo>
                <a:cubicBezTo>
                  <a:pt x="0" y="147"/>
                  <a:pt x="27" y="141"/>
                  <a:pt x="39" y="141"/>
                </a:cubicBezTo>
                <a:cubicBezTo>
                  <a:pt x="45" y="141"/>
                  <a:pt x="51" y="142"/>
                  <a:pt x="56" y="143"/>
                </a:cubicBezTo>
                <a:cubicBezTo>
                  <a:pt x="56" y="43"/>
                  <a:pt x="56" y="43"/>
                  <a:pt x="56" y="43"/>
                </a:cubicBezTo>
                <a:cubicBezTo>
                  <a:pt x="56" y="37"/>
                  <a:pt x="60" y="31"/>
                  <a:pt x="67" y="29"/>
                </a:cubicBezTo>
                <a:cubicBezTo>
                  <a:pt x="158" y="1"/>
                  <a:pt x="158" y="1"/>
                  <a:pt x="158" y="1"/>
                </a:cubicBezTo>
                <a:cubicBezTo>
                  <a:pt x="159" y="1"/>
                  <a:pt x="160" y="0"/>
                  <a:pt x="162" y="0"/>
                </a:cubicBezTo>
                <a:cubicBezTo>
                  <a:pt x="170" y="0"/>
                  <a:pt x="177" y="7"/>
                  <a:pt x="177" y="15"/>
                </a:cubicBezTo>
                <a:cubicBezTo>
                  <a:pt x="177" y="138"/>
                  <a:pt x="177" y="138"/>
                  <a:pt x="177" y="138"/>
                </a:cubicBezTo>
                <a:cubicBezTo>
                  <a:pt x="177" y="157"/>
                  <a:pt x="150" y="163"/>
                  <a:pt x="138" y="163"/>
                </a:cubicBezTo>
                <a:cubicBezTo>
                  <a:pt x="125" y="163"/>
                  <a:pt x="98" y="157"/>
                  <a:pt x="98" y="138"/>
                </a:cubicBezTo>
                <a:cubicBezTo>
                  <a:pt x="98" y="119"/>
                  <a:pt x="125" y="113"/>
                  <a:pt x="138" y="113"/>
                </a:cubicBezTo>
                <a:cubicBezTo>
                  <a:pt x="144" y="113"/>
                  <a:pt x="149" y="114"/>
                  <a:pt x="155" y="115"/>
                </a:cubicBezTo>
                <a:cubicBezTo>
                  <a:pt x="155" y="68"/>
                  <a:pt x="155" y="68"/>
                  <a:pt x="155" y="68"/>
                </a:cubicBezTo>
                <a:cubicBezTo>
                  <a:pt x="78" y="91"/>
                  <a:pt x="78" y="91"/>
                  <a:pt x="78" y="91"/>
                </a:cubicBezTo>
                <a:cubicBezTo>
                  <a:pt x="78" y="166"/>
                  <a:pt x="78" y="166"/>
                  <a:pt x="78" y="166"/>
                </a:cubicBezTo>
                <a:cubicBezTo>
                  <a:pt x="78" y="185"/>
                  <a:pt x="52" y="191"/>
                  <a:pt x="39" y="191"/>
                </a:cubicBezTo>
                <a:close/>
                <a:moveTo>
                  <a:pt x="39" y="149"/>
                </a:moveTo>
                <a:cubicBezTo>
                  <a:pt x="28" y="149"/>
                  <a:pt x="8" y="154"/>
                  <a:pt x="8" y="166"/>
                </a:cubicBezTo>
                <a:cubicBezTo>
                  <a:pt x="8" y="178"/>
                  <a:pt x="28" y="183"/>
                  <a:pt x="39" y="183"/>
                </a:cubicBezTo>
                <a:cubicBezTo>
                  <a:pt x="50" y="183"/>
                  <a:pt x="70" y="178"/>
                  <a:pt x="70" y="166"/>
                </a:cubicBezTo>
                <a:cubicBezTo>
                  <a:pt x="70" y="85"/>
                  <a:pt x="70" y="85"/>
                  <a:pt x="70" y="85"/>
                </a:cubicBezTo>
                <a:cubicBezTo>
                  <a:pt x="163" y="57"/>
                  <a:pt x="163" y="57"/>
                  <a:pt x="163" y="57"/>
                </a:cubicBezTo>
                <a:cubicBezTo>
                  <a:pt x="163" y="127"/>
                  <a:pt x="163" y="127"/>
                  <a:pt x="163" y="127"/>
                </a:cubicBezTo>
                <a:cubicBezTo>
                  <a:pt x="157" y="125"/>
                  <a:pt x="157" y="125"/>
                  <a:pt x="157" y="125"/>
                </a:cubicBezTo>
                <a:cubicBezTo>
                  <a:pt x="151" y="122"/>
                  <a:pt x="145" y="121"/>
                  <a:pt x="138" y="121"/>
                </a:cubicBezTo>
                <a:cubicBezTo>
                  <a:pt x="127" y="121"/>
                  <a:pt x="106" y="126"/>
                  <a:pt x="106" y="138"/>
                </a:cubicBezTo>
                <a:cubicBezTo>
                  <a:pt x="106" y="150"/>
                  <a:pt x="127" y="155"/>
                  <a:pt x="138" y="155"/>
                </a:cubicBezTo>
                <a:cubicBezTo>
                  <a:pt x="148" y="155"/>
                  <a:pt x="169" y="150"/>
                  <a:pt x="169" y="138"/>
                </a:cubicBezTo>
                <a:cubicBezTo>
                  <a:pt x="169" y="15"/>
                  <a:pt x="169" y="15"/>
                  <a:pt x="169" y="15"/>
                </a:cubicBezTo>
                <a:cubicBezTo>
                  <a:pt x="169" y="11"/>
                  <a:pt x="166" y="8"/>
                  <a:pt x="162" y="8"/>
                </a:cubicBezTo>
                <a:cubicBezTo>
                  <a:pt x="161" y="8"/>
                  <a:pt x="161" y="8"/>
                  <a:pt x="160" y="9"/>
                </a:cubicBezTo>
                <a:cubicBezTo>
                  <a:pt x="69" y="37"/>
                  <a:pt x="69" y="37"/>
                  <a:pt x="69" y="37"/>
                </a:cubicBezTo>
                <a:cubicBezTo>
                  <a:pt x="66" y="38"/>
                  <a:pt x="64" y="40"/>
                  <a:pt x="64" y="43"/>
                </a:cubicBezTo>
                <a:cubicBezTo>
                  <a:pt x="64" y="155"/>
                  <a:pt x="64" y="155"/>
                  <a:pt x="64" y="155"/>
                </a:cubicBezTo>
                <a:cubicBezTo>
                  <a:pt x="59" y="153"/>
                  <a:pt x="59" y="153"/>
                  <a:pt x="59" y="153"/>
                </a:cubicBezTo>
                <a:cubicBezTo>
                  <a:pt x="53" y="150"/>
                  <a:pt x="46" y="149"/>
                  <a:pt x="39" y="14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 name="Freeform 24"/>
          <p:cNvSpPr>
            <a:spLocks noEditPoints="1"/>
          </p:cNvSpPr>
          <p:nvPr/>
        </p:nvSpPr>
        <p:spPr bwMode="auto">
          <a:xfrm>
            <a:off x="1299797" y="2205064"/>
            <a:ext cx="421055" cy="312996"/>
          </a:xfrm>
          <a:custGeom>
            <a:avLst/>
            <a:gdLst>
              <a:gd name="T0" fmla="*/ 151 w 191"/>
              <a:gd name="T1" fmla="*/ 142 h 142"/>
              <a:gd name="T2" fmla="*/ 47 w 191"/>
              <a:gd name="T3" fmla="*/ 142 h 142"/>
              <a:gd name="T4" fmla="*/ 0 w 191"/>
              <a:gd name="T5" fmla="*/ 95 h 142"/>
              <a:gd name="T6" fmla="*/ 25 w 191"/>
              <a:gd name="T7" fmla="*/ 54 h 142"/>
              <a:gd name="T8" fmla="*/ 25 w 191"/>
              <a:gd name="T9" fmla="*/ 53 h 142"/>
              <a:gd name="T10" fmla="*/ 78 w 191"/>
              <a:gd name="T11" fmla="*/ 0 h 142"/>
              <a:gd name="T12" fmla="*/ 124 w 191"/>
              <a:gd name="T13" fmla="*/ 28 h 142"/>
              <a:gd name="T14" fmla="*/ 139 w 191"/>
              <a:gd name="T15" fmla="*/ 24 h 142"/>
              <a:gd name="T16" fmla="*/ 167 w 191"/>
              <a:gd name="T17" fmla="*/ 53 h 142"/>
              <a:gd name="T18" fmla="*/ 165 w 191"/>
              <a:gd name="T19" fmla="*/ 63 h 142"/>
              <a:gd name="T20" fmla="*/ 191 w 191"/>
              <a:gd name="T21" fmla="*/ 101 h 142"/>
              <a:gd name="T22" fmla="*/ 151 w 191"/>
              <a:gd name="T23" fmla="*/ 142 h 142"/>
              <a:gd name="T24" fmla="*/ 78 w 191"/>
              <a:gd name="T25" fmla="*/ 8 h 142"/>
              <a:gd name="T26" fmla="*/ 33 w 191"/>
              <a:gd name="T27" fmla="*/ 53 h 142"/>
              <a:gd name="T28" fmla="*/ 33 w 191"/>
              <a:gd name="T29" fmla="*/ 56 h 142"/>
              <a:gd name="T30" fmla="*/ 33 w 191"/>
              <a:gd name="T31" fmla="*/ 59 h 142"/>
              <a:gd name="T32" fmla="*/ 31 w 191"/>
              <a:gd name="T33" fmla="*/ 60 h 142"/>
              <a:gd name="T34" fmla="*/ 8 w 191"/>
              <a:gd name="T35" fmla="*/ 95 h 142"/>
              <a:gd name="T36" fmla="*/ 47 w 191"/>
              <a:gd name="T37" fmla="*/ 134 h 142"/>
              <a:gd name="T38" fmla="*/ 151 w 191"/>
              <a:gd name="T39" fmla="*/ 134 h 142"/>
              <a:gd name="T40" fmla="*/ 183 w 191"/>
              <a:gd name="T41" fmla="*/ 101 h 142"/>
              <a:gd name="T42" fmla="*/ 158 w 191"/>
              <a:gd name="T43" fmla="*/ 70 h 142"/>
              <a:gd name="T44" fmla="*/ 153 w 191"/>
              <a:gd name="T45" fmla="*/ 68 h 142"/>
              <a:gd name="T46" fmla="*/ 156 w 191"/>
              <a:gd name="T47" fmla="*/ 64 h 142"/>
              <a:gd name="T48" fmla="*/ 159 w 191"/>
              <a:gd name="T49" fmla="*/ 53 h 142"/>
              <a:gd name="T50" fmla="*/ 139 w 191"/>
              <a:gd name="T51" fmla="*/ 32 h 142"/>
              <a:gd name="T52" fmla="*/ 125 w 191"/>
              <a:gd name="T53" fmla="*/ 37 h 142"/>
              <a:gd name="T54" fmla="*/ 121 w 191"/>
              <a:gd name="T55" fmla="*/ 41 h 142"/>
              <a:gd name="T56" fmla="*/ 119 w 191"/>
              <a:gd name="T57" fmla="*/ 36 h 142"/>
              <a:gd name="T58" fmla="*/ 78 w 191"/>
              <a:gd name="T5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42">
                <a:moveTo>
                  <a:pt x="151" y="142"/>
                </a:moveTo>
                <a:cubicBezTo>
                  <a:pt x="47" y="142"/>
                  <a:pt x="47" y="142"/>
                  <a:pt x="47" y="142"/>
                </a:cubicBezTo>
                <a:cubicBezTo>
                  <a:pt x="21" y="142"/>
                  <a:pt x="0" y="121"/>
                  <a:pt x="0" y="95"/>
                </a:cubicBezTo>
                <a:cubicBezTo>
                  <a:pt x="0" y="78"/>
                  <a:pt x="10" y="62"/>
                  <a:pt x="25" y="54"/>
                </a:cubicBezTo>
                <a:cubicBezTo>
                  <a:pt x="25" y="54"/>
                  <a:pt x="25" y="53"/>
                  <a:pt x="25" y="53"/>
                </a:cubicBezTo>
                <a:cubicBezTo>
                  <a:pt x="25" y="24"/>
                  <a:pt x="49" y="0"/>
                  <a:pt x="78" y="0"/>
                </a:cubicBezTo>
                <a:cubicBezTo>
                  <a:pt x="97" y="0"/>
                  <a:pt x="115" y="11"/>
                  <a:pt x="124" y="28"/>
                </a:cubicBezTo>
                <a:cubicBezTo>
                  <a:pt x="129" y="26"/>
                  <a:pt x="134" y="24"/>
                  <a:pt x="139" y="24"/>
                </a:cubicBezTo>
                <a:cubicBezTo>
                  <a:pt x="154" y="24"/>
                  <a:pt x="167" y="37"/>
                  <a:pt x="167" y="53"/>
                </a:cubicBezTo>
                <a:cubicBezTo>
                  <a:pt x="167" y="56"/>
                  <a:pt x="166" y="60"/>
                  <a:pt x="165" y="63"/>
                </a:cubicBezTo>
                <a:cubicBezTo>
                  <a:pt x="181" y="69"/>
                  <a:pt x="191" y="84"/>
                  <a:pt x="191" y="101"/>
                </a:cubicBezTo>
                <a:cubicBezTo>
                  <a:pt x="191" y="124"/>
                  <a:pt x="173" y="142"/>
                  <a:pt x="151" y="142"/>
                </a:cubicBezTo>
                <a:close/>
                <a:moveTo>
                  <a:pt x="78" y="8"/>
                </a:moveTo>
                <a:cubicBezTo>
                  <a:pt x="53" y="8"/>
                  <a:pt x="33" y="28"/>
                  <a:pt x="33" y="53"/>
                </a:cubicBezTo>
                <a:cubicBezTo>
                  <a:pt x="33" y="54"/>
                  <a:pt x="33" y="55"/>
                  <a:pt x="33" y="56"/>
                </a:cubicBezTo>
                <a:cubicBezTo>
                  <a:pt x="33" y="59"/>
                  <a:pt x="33" y="59"/>
                  <a:pt x="33" y="59"/>
                </a:cubicBezTo>
                <a:cubicBezTo>
                  <a:pt x="31" y="60"/>
                  <a:pt x="31" y="60"/>
                  <a:pt x="31" y="60"/>
                </a:cubicBezTo>
                <a:cubicBezTo>
                  <a:pt x="17" y="67"/>
                  <a:pt x="8" y="80"/>
                  <a:pt x="8" y="95"/>
                </a:cubicBezTo>
                <a:cubicBezTo>
                  <a:pt x="8" y="117"/>
                  <a:pt x="26" y="134"/>
                  <a:pt x="47" y="134"/>
                </a:cubicBezTo>
                <a:cubicBezTo>
                  <a:pt x="151" y="134"/>
                  <a:pt x="151" y="134"/>
                  <a:pt x="151" y="134"/>
                </a:cubicBezTo>
                <a:cubicBezTo>
                  <a:pt x="169" y="134"/>
                  <a:pt x="183" y="119"/>
                  <a:pt x="183" y="101"/>
                </a:cubicBezTo>
                <a:cubicBezTo>
                  <a:pt x="183" y="86"/>
                  <a:pt x="173" y="73"/>
                  <a:pt x="158" y="70"/>
                </a:cubicBezTo>
                <a:cubicBezTo>
                  <a:pt x="153" y="68"/>
                  <a:pt x="153" y="68"/>
                  <a:pt x="153" y="68"/>
                </a:cubicBezTo>
                <a:cubicBezTo>
                  <a:pt x="156" y="64"/>
                  <a:pt x="156" y="64"/>
                  <a:pt x="156" y="64"/>
                </a:cubicBezTo>
                <a:cubicBezTo>
                  <a:pt x="158" y="60"/>
                  <a:pt x="159" y="57"/>
                  <a:pt x="159" y="53"/>
                </a:cubicBezTo>
                <a:cubicBezTo>
                  <a:pt x="159" y="41"/>
                  <a:pt x="150" y="32"/>
                  <a:pt x="139" y="32"/>
                </a:cubicBezTo>
                <a:cubicBezTo>
                  <a:pt x="134" y="32"/>
                  <a:pt x="129" y="34"/>
                  <a:pt x="125" y="37"/>
                </a:cubicBezTo>
                <a:cubicBezTo>
                  <a:pt x="121" y="41"/>
                  <a:pt x="121" y="41"/>
                  <a:pt x="121" y="41"/>
                </a:cubicBezTo>
                <a:cubicBezTo>
                  <a:pt x="119" y="36"/>
                  <a:pt x="119" y="36"/>
                  <a:pt x="119" y="36"/>
                </a:cubicBezTo>
                <a:cubicBezTo>
                  <a:pt x="112" y="19"/>
                  <a:pt x="96" y="8"/>
                  <a:pt x="7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 name="Freeform 25"/>
          <p:cNvSpPr>
            <a:spLocks noEditPoints="1"/>
          </p:cNvSpPr>
          <p:nvPr/>
        </p:nvSpPr>
        <p:spPr bwMode="auto">
          <a:xfrm>
            <a:off x="2169851" y="2209721"/>
            <a:ext cx="354916" cy="349325"/>
          </a:xfrm>
          <a:custGeom>
            <a:avLst/>
            <a:gdLst>
              <a:gd name="T0" fmla="*/ 81 w 161"/>
              <a:gd name="T1" fmla="*/ 159 h 159"/>
              <a:gd name="T2" fmla="*/ 78 w 161"/>
              <a:gd name="T3" fmla="*/ 158 h 159"/>
              <a:gd name="T4" fmla="*/ 70 w 161"/>
              <a:gd name="T5" fmla="*/ 148 h 159"/>
              <a:gd name="T6" fmla="*/ 70 w 161"/>
              <a:gd name="T7" fmla="*/ 90 h 159"/>
              <a:gd name="T8" fmla="*/ 12 w 161"/>
              <a:gd name="T9" fmla="*/ 90 h 159"/>
              <a:gd name="T10" fmla="*/ 2 w 161"/>
              <a:gd name="T11" fmla="*/ 82 h 159"/>
              <a:gd name="T12" fmla="*/ 7 w 161"/>
              <a:gd name="T13" fmla="*/ 70 h 159"/>
              <a:gd name="T14" fmla="*/ 144 w 161"/>
              <a:gd name="T15" fmla="*/ 1 h 159"/>
              <a:gd name="T16" fmla="*/ 149 w 161"/>
              <a:gd name="T17" fmla="*/ 0 h 159"/>
              <a:gd name="T18" fmla="*/ 157 w 161"/>
              <a:gd name="T19" fmla="*/ 3 h 159"/>
              <a:gd name="T20" fmla="*/ 159 w 161"/>
              <a:gd name="T21" fmla="*/ 16 h 159"/>
              <a:gd name="T22" fmla="*/ 90 w 161"/>
              <a:gd name="T23" fmla="*/ 153 h 159"/>
              <a:gd name="T24" fmla="*/ 81 w 161"/>
              <a:gd name="T25" fmla="*/ 159 h 159"/>
              <a:gd name="T26" fmla="*/ 149 w 161"/>
              <a:gd name="T27" fmla="*/ 8 h 159"/>
              <a:gd name="T28" fmla="*/ 148 w 161"/>
              <a:gd name="T29" fmla="*/ 8 h 159"/>
              <a:gd name="T30" fmla="*/ 11 w 161"/>
              <a:gd name="T31" fmla="*/ 77 h 159"/>
              <a:gd name="T32" fmla="*/ 9 w 161"/>
              <a:gd name="T33" fmla="*/ 80 h 159"/>
              <a:gd name="T34" fmla="*/ 12 w 161"/>
              <a:gd name="T35" fmla="*/ 82 h 159"/>
              <a:gd name="T36" fmla="*/ 78 w 161"/>
              <a:gd name="T37" fmla="*/ 82 h 159"/>
              <a:gd name="T38" fmla="*/ 78 w 161"/>
              <a:gd name="T39" fmla="*/ 148 h 159"/>
              <a:gd name="T40" fmla="*/ 80 w 161"/>
              <a:gd name="T41" fmla="*/ 151 h 159"/>
              <a:gd name="T42" fmla="*/ 81 w 161"/>
              <a:gd name="T43" fmla="*/ 151 h 159"/>
              <a:gd name="T44" fmla="*/ 83 w 161"/>
              <a:gd name="T45" fmla="*/ 149 h 159"/>
              <a:gd name="T46" fmla="*/ 152 w 161"/>
              <a:gd name="T47" fmla="*/ 12 h 159"/>
              <a:gd name="T48" fmla="*/ 151 w 161"/>
              <a:gd name="T49" fmla="*/ 9 h 159"/>
              <a:gd name="T50" fmla="*/ 149 w 161"/>
              <a:gd name="T51" fmla="*/ 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59">
                <a:moveTo>
                  <a:pt x="81" y="159"/>
                </a:moveTo>
                <a:cubicBezTo>
                  <a:pt x="80" y="159"/>
                  <a:pt x="79" y="159"/>
                  <a:pt x="78" y="158"/>
                </a:cubicBezTo>
                <a:cubicBezTo>
                  <a:pt x="73" y="157"/>
                  <a:pt x="70" y="153"/>
                  <a:pt x="70" y="148"/>
                </a:cubicBezTo>
                <a:cubicBezTo>
                  <a:pt x="70" y="90"/>
                  <a:pt x="70" y="90"/>
                  <a:pt x="70" y="90"/>
                </a:cubicBezTo>
                <a:cubicBezTo>
                  <a:pt x="12" y="90"/>
                  <a:pt x="12" y="90"/>
                  <a:pt x="12" y="90"/>
                </a:cubicBezTo>
                <a:cubicBezTo>
                  <a:pt x="7" y="90"/>
                  <a:pt x="3" y="87"/>
                  <a:pt x="2" y="82"/>
                </a:cubicBezTo>
                <a:cubicBezTo>
                  <a:pt x="0" y="77"/>
                  <a:pt x="3" y="72"/>
                  <a:pt x="7" y="70"/>
                </a:cubicBezTo>
                <a:cubicBezTo>
                  <a:pt x="144" y="1"/>
                  <a:pt x="144" y="1"/>
                  <a:pt x="144" y="1"/>
                </a:cubicBezTo>
                <a:cubicBezTo>
                  <a:pt x="145" y="0"/>
                  <a:pt x="147" y="0"/>
                  <a:pt x="149" y="0"/>
                </a:cubicBezTo>
                <a:cubicBezTo>
                  <a:pt x="152" y="0"/>
                  <a:pt x="155" y="1"/>
                  <a:pt x="157" y="3"/>
                </a:cubicBezTo>
                <a:cubicBezTo>
                  <a:pt x="160" y="6"/>
                  <a:pt x="161" y="12"/>
                  <a:pt x="159" y="16"/>
                </a:cubicBezTo>
                <a:cubicBezTo>
                  <a:pt x="90" y="153"/>
                  <a:pt x="90" y="153"/>
                  <a:pt x="90" y="153"/>
                </a:cubicBezTo>
                <a:cubicBezTo>
                  <a:pt x="88" y="156"/>
                  <a:pt x="85" y="159"/>
                  <a:pt x="81" y="159"/>
                </a:cubicBezTo>
                <a:close/>
                <a:moveTo>
                  <a:pt x="149" y="8"/>
                </a:moveTo>
                <a:cubicBezTo>
                  <a:pt x="149" y="8"/>
                  <a:pt x="148" y="8"/>
                  <a:pt x="148" y="8"/>
                </a:cubicBezTo>
                <a:cubicBezTo>
                  <a:pt x="11" y="77"/>
                  <a:pt x="11" y="77"/>
                  <a:pt x="11" y="77"/>
                </a:cubicBezTo>
                <a:cubicBezTo>
                  <a:pt x="10" y="77"/>
                  <a:pt x="9" y="79"/>
                  <a:pt x="9" y="80"/>
                </a:cubicBezTo>
                <a:cubicBezTo>
                  <a:pt x="10" y="81"/>
                  <a:pt x="11" y="82"/>
                  <a:pt x="12" y="82"/>
                </a:cubicBezTo>
                <a:cubicBezTo>
                  <a:pt x="78" y="82"/>
                  <a:pt x="78" y="82"/>
                  <a:pt x="78" y="82"/>
                </a:cubicBezTo>
                <a:cubicBezTo>
                  <a:pt x="78" y="148"/>
                  <a:pt x="78" y="148"/>
                  <a:pt x="78" y="148"/>
                </a:cubicBezTo>
                <a:cubicBezTo>
                  <a:pt x="78" y="149"/>
                  <a:pt x="79" y="150"/>
                  <a:pt x="80" y="151"/>
                </a:cubicBezTo>
                <a:cubicBezTo>
                  <a:pt x="80" y="151"/>
                  <a:pt x="80" y="151"/>
                  <a:pt x="81" y="151"/>
                </a:cubicBezTo>
                <a:cubicBezTo>
                  <a:pt x="82" y="151"/>
                  <a:pt x="83" y="150"/>
                  <a:pt x="83" y="149"/>
                </a:cubicBezTo>
                <a:cubicBezTo>
                  <a:pt x="152" y="12"/>
                  <a:pt x="152" y="12"/>
                  <a:pt x="152" y="12"/>
                </a:cubicBezTo>
                <a:cubicBezTo>
                  <a:pt x="152" y="11"/>
                  <a:pt x="152" y="10"/>
                  <a:pt x="151" y="9"/>
                </a:cubicBezTo>
                <a:cubicBezTo>
                  <a:pt x="150" y="8"/>
                  <a:pt x="150" y="8"/>
                  <a:pt x="14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 name="Freeform 26"/>
          <p:cNvSpPr>
            <a:spLocks noEditPoints="1"/>
          </p:cNvSpPr>
          <p:nvPr/>
        </p:nvSpPr>
        <p:spPr bwMode="auto">
          <a:xfrm>
            <a:off x="4699904" y="2156625"/>
            <a:ext cx="394040" cy="409876"/>
          </a:xfrm>
          <a:custGeom>
            <a:avLst/>
            <a:gdLst>
              <a:gd name="T0" fmla="*/ 137 w 179"/>
              <a:gd name="T1" fmla="*/ 186 h 186"/>
              <a:gd name="T2" fmla="*/ 42 w 179"/>
              <a:gd name="T3" fmla="*/ 186 h 186"/>
              <a:gd name="T4" fmla="*/ 31 w 179"/>
              <a:gd name="T5" fmla="*/ 175 h 186"/>
              <a:gd name="T6" fmla="*/ 42 w 179"/>
              <a:gd name="T7" fmla="*/ 164 h 186"/>
              <a:gd name="T8" fmla="*/ 72 w 179"/>
              <a:gd name="T9" fmla="*/ 164 h 186"/>
              <a:gd name="T10" fmla="*/ 72 w 179"/>
              <a:gd name="T11" fmla="*/ 88 h 186"/>
              <a:gd name="T12" fmla="*/ 6 w 179"/>
              <a:gd name="T13" fmla="*/ 22 h 186"/>
              <a:gd name="T14" fmla="*/ 0 w 179"/>
              <a:gd name="T15" fmla="*/ 11 h 186"/>
              <a:gd name="T16" fmla="*/ 14 w 179"/>
              <a:gd name="T17" fmla="*/ 0 h 186"/>
              <a:gd name="T18" fmla="*/ 165 w 179"/>
              <a:gd name="T19" fmla="*/ 0 h 186"/>
              <a:gd name="T20" fmla="*/ 179 w 179"/>
              <a:gd name="T21" fmla="*/ 11 h 186"/>
              <a:gd name="T22" fmla="*/ 173 w 179"/>
              <a:gd name="T23" fmla="*/ 22 h 186"/>
              <a:gd name="T24" fmla="*/ 107 w 179"/>
              <a:gd name="T25" fmla="*/ 88 h 186"/>
              <a:gd name="T26" fmla="*/ 107 w 179"/>
              <a:gd name="T27" fmla="*/ 164 h 186"/>
              <a:gd name="T28" fmla="*/ 137 w 179"/>
              <a:gd name="T29" fmla="*/ 164 h 186"/>
              <a:gd name="T30" fmla="*/ 148 w 179"/>
              <a:gd name="T31" fmla="*/ 175 h 186"/>
              <a:gd name="T32" fmla="*/ 137 w 179"/>
              <a:gd name="T33" fmla="*/ 186 h 186"/>
              <a:gd name="T34" fmla="*/ 42 w 179"/>
              <a:gd name="T35" fmla="*/ 172 h 186"/>
              <a:gd name="T36" fmla="*/ 39 w 179"/>
              <a:gd name="T37" fmla="*/ 175 h 186"/>
              <a:gd name="T38" fmla="*/ 42 w 179"/>
              <a:gd name="T39" fmla="*/ 178 h 186"/>
              <a:gd name="T40" fmla="*/ 137 w 179"/>
              <a:gd name="T41" fmla="*/ 178 h 186"/>
              <a:gd name="T42" fmla="*/ 140 w 179"/>
              <a:gd name="T43" fmla="*/ 175 h 186"/>
              <a:gd name="T44" fmla="*/ 137 w 179"/>
              <a:gd name="T45" fmla="*/ 172 h 186"/>
              <a:gd name="T46" fmla="*/ 99 w 179"/>
              <a:gd name="T47" fmla="*/ 172 h 186"/>
              <a:gd name="T48" fmla="*/ 99 w 179"/>
              <a:gd name="T49" fmla="*/ 85 h 186"/>
              <a:gd name="T50" fmla="*/ 168 w 179"/>
              <a:gd name="T51" fmla="*/ 16 h 186"/>
              <a:gd name="T52" fmla="*/ 171 w 179"/>
              <a:gd name="T53" fmla="*/ 11 h 186"/>
              <a:gd name="T54" fmla="*/ 165 w 179"/>
              <a:gd name="T55" fmla="*/ 8 h 186"/>
              <a:gd name="T56" fmla="*/ 14 w 179"/>
              <a:gd name="T57" fmla="*/ 8 h 186"/>
              <a:gd name="T58" fmla="*/ 8 w 179"/>
              <a:gd name="T59" fmla="*/ 11 h 186"/>
              <a:gd name="T60" fmla="*/ 11 w 179"/>
              <a:gd name="T61" fmla="*/ 16 h 186"/>
              <a:gd name="T62" fmla="*/ 80 w 179"/>
              <a:gd name="T63" fmla="*/ 85 h 186"/>
              <a:gd name="T64" fmla="*/ 80 w 179"/>
              <a:gd name="T65" fmla="*/ 172 h 186"/>
              <a:gd name="T66" fmla="*/ 42 w 179"/>
              <a:gd name="T67" fmla="*/ 1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86">
                <a:moveTo>
                  <a:pt x="137" y="186"/>
                </a:moveTo>
                <a:cubicBezTo>
                  <a:pt x="42" y="186"/>
                  <a:pt x="42" y="186"/>
                  <a:pt x="42" y="186"/>
                </a:cubicBezTo>
                <a:cubicBezTo>
                  <a:pt x="36" y="186"/>
                  <a:pt x="31" y="181"/>
                  <a:pt x="31" y="175"/>
                </a:cubicBezTo>
                <a:cubicBezTo>
                  <a:pt x="31" y="169"/>
                  <a:pt x="36" y="164"/>
                  <a:pt x="42" y="164"/>
                </a:cubicBezTo>
                <a:cubicBezTo>
                  <a:pt x="72" y="164"/>
                  <a:pt x="72" y="164"/>
                  <a:pt x="72" y="164"/>
                </a:cubicBezTo>
                <a:cubicBezTo>
                  <a:pt x="72" y="88"/>
                  <a:pt x="72" y="88"/>
                  <a:pt x="72" y="88"/>
                </a:cubicBezTo>
                <a:cubicBezTo>
                  <a:pt x="6" y="22"/>
                  <a:pt x="6" y="22"/>
                  <a:pt x="6" y="22"/>
                </a:cubicBezTo>
                <a:cubicBezTo>
                  <a:pt x="2" y="18"/>
                  <a:pt x="0" y="14"/>
                  <a:pt x="0" y="11"/>
                </a:cubicBezTo>
                <a:cubicBezTo>
                  <a:pt x="0" y="4"/>
                  <a:pt x="5" y="0"/>
                  <a:pt x="14" y="0"/>
                </a:cubicBezTo>
                <a:cubicBezTo>
                  <a:pt x="165" y="0"/>
                  <a:pt x="165" y="0"/>
                  <a:pt x="165" y="0"/>
                </a:cubicBezTo>
                <a:cubicBezTo>
                  <a:pt x="174" y="0"/>
                  <a:pt x="179" y="4"/>
                  <a:pt x="179" y="11"/>
                </a:cubicBezTo>
                <a:cubicBezTo>
                  <a:pt x="179" y="14"/>
                  <a:pt x="177" y="18"/>
                  <a:pt x="173" y="22"/>
                </a:cubicBezTo>
                <a:cubicBezTo>
                  <a:pt x="107" y="88"/>
                  <a:pt x="107" y="88"/>
                  <a:pt x="107" y="88"/>
                </a:cubicBezTo>
                <a:cubicBezTo>
                  <a:pt x="107" y="164"/>
                  <a:pt x="107" y="164"/>
                  <a:pt x="107" y="164"/>
                </a:cubicBezTo>
                <a:cubicBezTo>
                  <a:pt x="137" y="164"/>
                  <a:pt x="137" y="164"/>
                  <a:pt x="137" y="164"/>
                </a:cubicBezTo>
                <a:cubicBezTo>
                  <a:pt x="143" y="164"/>
                  <a:pt x="148" y="169"/>
                  <a:pt x="148" y="175"/>
                </a:cubicBezTo>
                <a:cubicBezTo>
                  <a:pt x="148" y="181"/>
                  <a:pt x="143" y="186"/>
                  <a:pt x="137" y="186"/>
                </a:cubicBezTo>
                <a:close/>
                <a:moveTo>
                  <a:pt x="42" y="172"/>
                </a:moveTo>
                <a:cubicBezTo>
                  <a:pt x="40" y="172"/>
                  <a:pt x="39" y="174"/>
                  <a:pt x="39" y="175"/>
                </a:cubicBezTo>
                <a:cubicBezTo>
                  <a:pt x="39" y="177"/>
                  <a:pt x="40" y="178"/>
                  <a:pt x="42" y="178"/>
                </a:cubicBezTo>
                <a:cubicBezTo>
                  <a:pt x="137" y="178"/>
                  <a:pt x="137" y="178"/>
                  <a:pt x="137" y="178"/>
                </a:cubicBezTo>
                <a:cubicBezTo>
                  <a:pt x="139" y="178"/>
                  <a:pt x="140" y="177"/>
                  <a:pt x="140" y="175"/>
                </a:cubicBezTo>
                <a:cubicBezTo>
                  <a:pt x="140" y="174"/>
                  <a:pt x="139" y="172"/>
                  <a:pt x="137" y="172"/>
                </a:cubicBezTo>
                <a:cubicBezTo>
                  <a:pt x="99" y="172"/>
                  <a:pt x="99" y="172"/>
                  <a:pt x="99" y="172"/>
                </a:cubicBezTo>
                <a:cubicBezTo>
                  <a:pt x="99" y="85"/>
                  <a:pt x="99" y="85"/>
                  <a:pt x="99" y="85"/>
                </a:cubicBezTo>
                <a:cubicBezTo>
                  <a:pt x="168" y="16"/>
                  <a:pt x="168" y="16"/>
                  <a:pt x="168" y="16"/>
                </a:cubicBezTo>
                <a:cubicBezTo>
                  <a:pt x="171" y="13"/>
                  <a:pt x="171" y="11"/>
                  <a:pt x="171" y="11"/>
                </a:cubicBezTo>
                <a:cubicBezTo>
                  <a:pt x="171" y="9"/>
                  <a:pt x="167" y="8"/>
                  <a:pt x="165" y="8"/>
                </a:cubicBezTo>
                <a:cubicBezTo>
                  <a:pt x="14" y="8"/>
                  <a:pt x="14" y="8"/>
                  <a:pt x="14" y="8"/>
                </a:cubicBezTo>
                <a:cubicBezTo>
                  <a:pt x="12" y="8"/>
                  <a:pt x="8" y="9"/>
                  <a:pt x="8" y="11"/>
                </a:cubicBezTo>
                <a:cubicBezTo>
                  <a:pt x="8" y="11"/>
                  <a:pt x="8" y="13"/>
                  <a:pt x="11" y="16"/>
                </a:cubicBezTo>
                <a:cubicBezTo>
                  <a:pt x="80" y="85"/>
                  <a:pt x="80" y="85"/>
                  <a:pt x="80" y="85"/>
                </a:cubicBezTo>
                <a:cubicBezTo>
                  <a:pt x="80" y="172"/>
                  <a:pt x="80" y="172"/>
                  <a:pt x="80" y="172"/>
                </a:cubicBezTo>
                <a:lnTo>
                  <a:pt x="42" y="172"/>
                </a:lnTo>
                <a:close/>
              </a:path>
            </a:pathLst>
          </a:custGeom>
          <a:blipFill>
            <a:blip r:embed="rId2"/>
            <a:stretch>
              <a:fillRect/>
            </a:stretch>
          </a:blipFill>
          <a:ln>
            <a:noFill/>
          </a:ln>
        </p:spPr>
        <p:txBody>
          <a:bodyPr vert="horz" wrap="square" lIns="91407" tIns="45703" rIns="91407" bIns="45703" numCol="1" anchor="t" anchorCtr="0" compatLnSpc="1"/>
          <a:lstStyle/>
          <a:p>
            <a:endParaRPr lang="zh-CN" altLang="en-US">
              <a:solidFill>
                <a:prstClr val="black"/>
              </a:solidFill>
            </a:endParaRPr>
          </a:p>
        </p:txBody>
      </p:sp>
      <p:sp>
        <p:nvSpPr>
          <p:cNvPr id="27" name="Freeform 27"/>
          <p:cNvSpPr>
            <a:spLocks noEditPoints="1"/>
          </p:cNvSpPr>
          <p:nvPr/>
        </p:nvSpPr>
        <p:spPr bwMode="auto">
          <a:xfrm>
            <a:off x="5525245" y="2171529"/>
            <a:ext cx="409876" cy="354916"/>
          </a:xfrm>
          <a:custGeom>
            <a:avLst/>
            <a:gdLst>
              <a:gd name="T0" fmla="*/ 93 w 186"/>
              <a:gd name="T1" fmla="*/ 161 h 161"/>
              <a:gd name="T2" fmla="*/ 86 w 186"/>
              <a:gd name="T3" fmla="*/ 158 h 161"/>
              <a:gd name="T4" fmla="*/ 24 w 186"/>
              <a:gd name="T5" fmla="*/ 98 h 161"/>
              <a:gd name="T6" fmla="*/ 0 w 186"/>
              <a:gd name="T7" fmla="*/ 51 h 161"/>
              <a:gd name="T8" fmla="*/ 52 w 186"/>
              <a:gd name="T9" fmla="*/ 0 h 161"/>
              <a:gd name="T10" fmla="*/ 93 w 186"/>
              <a:gd name="T11" fmla="*/ 20 h 161"/>
              <a:gd name="T12" fmla="*/ 135 w 186"/>
              <a:gd name="T13" fmla="*/ 0 h 161"/>
              <a:gd name="T14" fmla="*/ 186 w 186"/>
              <a:gd name="T15" fmla="*/ 51 h 161"/>
              <a:gd name="T16" fmla="*/ 162 w 186"/>
              <a:gd name="T17" fmla="*/ 98 h 161"/>
              <a:gd name="T18" fmla="*/ 100 w 186"/>
              <a:gd name="T19" fmla="*/ 158 h 161"/>
              <a:gd name="T20" fmla="*/ 93 w 186"/>
              <a:gd name="T21" fmla="*/ 161 h 161"/>
              <a:gd name="T22" fmla="*/ 52 w 186"/>
              <a:gd name="T23" fmla="*/ 8 h 161"/>
              <a:gd name="T24" fmla="*/ 8 w 186"/>
              <a:gd name="T25" fmla="*/ 51 h 161"/>
              <a:gd name="T26" fmla="*/ 30 w 186"/>
              <a:gd name="T27" fmla="*/ 92 h 161"/>
              <a:gd name="T28" fmla="*/ 92 w 186"/>
              <a:gd name="T29" fmla="*/ 152 h 161"/>
              <a:gd name="T30" fmla="*/ 93 w 186"/>
              <a:gd name="T31" fmla="*/ 153 h 161"/>
              <a:gd name="T32" fmla="*/ 95 w 186"/>
              <a:gd name="T33" fmla="*/ 152 h 161"/>
              <a:gd name="T34" fmla="*/ 157 w 186"/>
              <a:gd name="T35" fmla="*/ 93 h 161"/>
              <a:gd name="T36" fmla="*/ 178 w 186"/>
              <a:gd name="T37" fmla="*/ 51 h 161"/>
              <a:gd name="T38" fmla="*/ 135 w 186"/>
              <a:gd name="T39" fmla="*/ 8 h 161"/>
              <a:gd name="T40" fmla="*/ 96 w 186"/>
              <a:gd name="T41" fmla="*/ 29 h 161"/>
              <a:gd name="T42" fmla="*/ 93 w 186"/>
              <a:gd name="T43" fmla="*/ 31 h 161"/>
              <a:gd name="T44" fmla="*/ 90 w 186"/>
              <a:gd name="T45" fmla="*/ 29 h 161"/>
              <a:gd name="T46" fmla="*/ 52 w 186"/>
              <a:gd name="T4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61">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 name="Freeform 28"/>
          <p:cNvSpPr>
            <a:spLocks noEditPoints="1"/>
          </p:cNvSpPr>
          <p:nvPr/>
        </p:nvSpPr>
        <p:spPr bwMode="auto">
          <a:xfrm>
            <a:off x="9781432" y="5617280"/>
            <a:ext cx="354916" cy="279461"/>
          </a:xfrm>
          <a:custGeom>
            <a:avLst/>
            <a:gdLst>
              <a:gd name="T0" fmla="*/ 63 w 161"/>
              <a:gd name="T1" fmla="*/ 127 h 127"/>
              <a:gd name="T2" fmla="*/ 53 w 161"/>
              <a:gd name="T3" fmla="*/ 123 h 127"/>
              <a:gd name="T4" fmla="*/ 3 w 161"/>
              <a:gd name="T5" fmla="*/ 74 h 127"/>
              <a:gd name="T6" fmla="*/ 0 w 161"/>
              <a:gd name="T7" fmla="*/ 64 h 127"/>
              <a:gd name="T8" fmla="*/ 3 w 161"/>
              <a:gd name="T9" fmla="*/ 54 h 127"/>
              <a:gd name="T10" fmla="*/ 17 w 161"/>
              <a:gd name="T11" fmla="*/ 41 h 127"/>
              <a:gd name="T12" fmla="*/ 36 w 161"/>
              <a:gd name="T13" fmla="*/ 41 h 127"/>
              <a:gd name="T14" fmla="*/ 63 w 161"/>
              <a:gd name="T15" fmla="*/ 67 h 127"/>
              <a:gd name="T16" fmla="*/ 125 w 161"/>
              <a:gd name="T17" fmla="*/ 5 h 127"/>
              <a:gd name="T18" fmla="*/ 144 w 161"/>
              <a:gd name="T19" fmla="*/ 5 h 127"/>
              <a:gd name="T20" fmla="*/ 158 w 161"/>
              <a:gd name="T21" fmla="*/ 19 h 127"/>
              <a:gd name="T22" fmla="*/ 161 w 161"/>
              <a:gd name="T23" fmla="*/ 28 h 127"/>
              <a:gd name="T24" fmla="*/ 158 w 161"/>
              <a:gd name="T25" fmla="*/ 38 h 127"/>
              <a:gd name="T26" fmla="*/ 72 w 161"/>
              <a:gd name="T27" fmla="*/ 123 h 127"/>
              <a:gd name="T28" fmla="*/ 63 w 161"/>
              <a:gd name="T29" fmla="*/ 127 h 127"/>
              <a:gd name="T30" fmla="*/ 27 w 161"/>
              <a:gd name="T31" fmla="*/ 45 h 127"/>
              <a:gd name="T32" fmla="*/ 23 w 161"/>
              <a:gd name="T33" fmla="*/ 47 h 127"/>
              <a:gd name="T34" fmla="*/ 9 w 161"/>
              <a:gd name="T35" fmla="*/ 60 h 127"/>
              <a:gd name="T36" fmla="*/ 8 w 161"/>
              <a:gd name="T37" fmla="*/ 64 h 127"/>
              <a:gd name="T38" fmla="*/ 9 w 161"/>
              <a:gd name="T39" fmla="*/ 68 h 127"/>
              <a:gd name="T40" fmla="*/ 59 w 161"/>
              <a:gd name="T41" fmla="*/ 117 h 127"/>
              <a:gd name="T42" fmla="*/ 66 w 161"/>
              <a:gd name="T43" fmla="*/ 117 h 127"/>
              <a:gd name="T44" fmla="*/ 152 w 161"/>
              <a:gd name="T45" fmla="*/ 32 h 127"/>
              <a:gd name="T46" fmla="*/ 153 w 161"/>
              <a:gd name="T47" fmla="*/ 28 h 127"/>
              <a:gd name="T48" fmla="*/ 152 w 161"/>
              <a:gd name="T49" fmla="*/ 24 h 127"/>
              <a:gd name="T50" fmla="*/ 138 w 161"/>
              <a:gd name="T51" fmla="*/ 11 h 127"/>
              <a:gd name="T52" fmla="*/ 130 w 161"/>
              <a:gd name="T53" fmla="*/ 11 h 127"/>
              <a:gd name="T54" fmla="*/ 63 w 161"/>
              <a:gd name="T55" fmla="*/ 79 h 127"/>
              <a:gd name="T56" fmla="*/ 30 w 161"/>
              <a:gd name="T57" fmla="*/ 47 h 127"/>
              <a:gd name="T58" fmla="*/ 27 w 161"/>
              <a:gd name="T59" fmla="*/ 4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27">
                <a:moveTo>
                  <a:pt x="63" y="127"/>
                </a:moveTo>
                <a:cubicBezTo>
                  <a:pt x="59" y="127"/>
                  <a:pt x="55" y="126"/>
                  <a:pt x="53" y="123"/>
                </a:cubicBezTo>
                <a:cubicBezTo>
                  <a:pt x="3" y="74"/>
                  <a:pt x="3" y="74"/>
                  <a:pt x="3" y="74"/>
                </a:cubicBezTo>
                <a:cubicBezTo>
                  <a:pt x="1" y="71"/>
                  <a:pt x="0" y="68"/>
                  <a:pt x="0" y="64"/>
                </a:cubicBezTo>
                <a:cubicBezTo>
                  <a:pt x="0" y="60"/>
                  <a:pt x="1" y="57"/>
                  <a:pt x="3" y="54"/>
                </a:cubicBezTo>
                <a:cubicBezTo>
                  <a:pt x="17" y="41"/>
                  <a:pt x="17" y="41"/>
                  <a:pt x="17" y="41"/>
                </a:cubicBezTo>
                <a:cubicBezTo>
                  <a:pt x="22" y="36"/>
                  <a:pt x="31" y="36"/>
                  <a:pt x="36" y="41"/>
                </a:cubicBezTo>
                <a:cubicBezTo>
                  <a:pt x="63" y="67"/>
                  <a:pt x="63" y="67"/>
                  <a:pt x="63" y="67"/>
                </a:cubicBezTo>
                <a:cubicBezTo>
                  <a:pt x="125" y="5"/>
                  <a:pt x="125" y="5"/>
                  <a:pt x="125" y="5"/>
                </a:cubicBezTo>
                <a:cubicBezTo>
                  <a:pt x="130" y="0"/>
                  <a:pt x="139" y="0"/>
                  <a:pt x="144" y="5"/>
                </a:cubicBezTo>
                <a:cubicBezTo>
                  <a:pt x="158" y="19"/>
                  <a:pt x="158" y="19"/>
                  <a:pt x="158" y="19"/>
                </a:cubicBezTo>
                <a:cubicBezTo>
                  <a:pt x="160" y="21"/>
                  <a:pt x="161" y="25"/>
                  <a:pt x="161" y="28"/>
                </a:cubicBezTo>
                <a:cubicBezTo>
                  <a:pt x="161" y="32"/>
                  <a:pt x="160" y="35"/>
                  <a:pt x="158" y="38"/>
                </a:cubicBezTo>
                <a:cubicBezTo>
                  <a:pt x="72" y="123"/>
                  <a:pt x="72" y="123"/>
                  <a:pt x="72" y="123"/>
                </a:cubicBezTo>
                <a:cubicBezTo>
                  <a:pt x="70" y="126"/>
                  <a:pt x="66" y="127"/>
                  <a:pt x="63" y="127"/>
                </a:cubicBezTo>
                <a:close/>
                <a:moveTo>
                  <a:pt x="27" y="45"/>
                </a:moveTo>
                <a:cubicBezTo>
                  <a:pt x="25" y="45"/>
                  <a:pt x="24" y="46"/>
                  <a:pt x="23" y="47"/>
                </a:cubicBezTo>
                <a:cubicBezTo>
                  <a:pt x="9" y="60"/>
                  <a:pt x="9" y="60"/>
                  <a:pt x="9" y="60"/>
                </a:cubicBezTo>
                <a:cubicBezTo>
                  <a:pt x="8" y="61"/>
                  <a:pt x="8" y="63"/>
                  <a:pt x="8" y="64"/>
                </a:cubicBezTo>
                <a:cubicBezTo>
                  <a:pt x="8" y="65"/>
                  <a:pt x="8" y="67"/>
                  <a:pt x="9" y="68"/>
                </a:cubicBezTo>
                <a:cubicBezTo>
                  <a:pt x="59" y="117"/>
                  <a:pt x="59" y="117"/>
                  <a:pt x="59" y="117"/>
                </a:cubicBezTo>
                <a:cubicBezTo>
                  <a:pt x="61" y="119"/>
                  <a:pt x="64" y="119"/>
                  <a:pt x="66" y="117"/>
                </a:cubicBezTo>
                <a:cubicBezTo>
                  <a:pt x="152" y="32"/>
                  <a:pt x="152" y="32"/>
                  <a:pt x="152" y="32"/>
                </a:cubicBezTo>
                <a:cubicBezTo>
                  <a:pt x="153" y="31"/>
                  <a:pt x="153" y="30"/>
                  <a:pt x="153" y="28"/>
                </a:cubicBezTo>
                <a:cubicBezTo>
                  <a:pt x="153" y="27"/>
                  <a:pt x="153" y="25"/>
                  <a:pt x="152" y="24"/>
                </a:cubicBezTo>
                <a:cubicBezTo>
                  <a:pt x="138" y="11"/>
                  <a:pt x="138" y="11"/>
                  <a:pt x="138" y="11"/>
                </a:cubicBezTo>
                <a:cubicBezTo>
                  <a:pt x="136" y="9"/>
                  <a:pt x="133" y="9"/>
                  <a:pt x="130" y="11"/>
                </a:cubicBezTo>
                <a:cubicBezTo>
                  <a:pt x="63" y="79"/>
                  <a:pt x="63" y="79"/>
                  <a:pt x="63" y="79"/>
                </a:cubicBezTo>
                <a:cubicBezTo>
                  <a:pt x="30" y="47"/>
                  <a:pt x="30" y="47"/>
                  <a:pt x="30" y="47"/>
                </a:cubicBezTo>
                <a:cubicBezTo>
                  <a:pt x="29" y="46"/>
                  <a:pt x="28" y="45"/>
                  <a:pt x="27" y="4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 name="Freeform 29"/>
          <p:cNvSpPr>
            <a:spLocks noEditPoints="1"/>
          </p:cNvSpPr>
          <p:nvPr/>
        </p:nvSpPr>
        <p:spPr bwMode="auto">
          <a:xfrm>
            <a:off x="9799132" y="2160350"/>
            <a:ext cx="324175" cy="392176"/>
          </a:xfrm>
          <a:custGeom>
            <a:avLst/>
            <a:gdLst>
              <a:gd name="T0" fmla="*/ 132 w 147"/>
              <a:gd name="T1" fmla="*/ 178 h 178"/>
              <a:gd name="T2" fmla="*/ 16 w 147"/>
              <a:gd name="T3" fmla="*/ 178 h 178"/>
              <a:gd name="T4" fmla="*/ 0 w 147"/>
              <a:gd name="T5" fmla="*/ 162 h 178"/>
              <a:gd name="T6" fmla="*/ 0 w 147"/>
              <a:gd name="T7" fmla="*/ 93 h 178"/>
              <a:gd name="T8" fmla="*/ 15 w 147"/>
              <a:gd name="T9" fmla="*/ 77 h 178"/>
              <a:gd name="T10" fmla="*/ 15 w 147"/>
              <a:gd name="T11" fmla="*/ 58 h 178"/>
              <a:gd name="T12" fmla="*/ 74 w 147"/>
              <a:gd name="T13" fmla="*/ 0 h 178"/>
              <a:gd name="T14" fmla="*/ 132 w 147"/>
              <a:gd name="T15" fmla="*/ 58 h 178"/>
              <a:gd name="T16" fmla="*/ 132 w 147"/>
              <a:gd name="T17" fmla="*/ 77 h 178"/>
              <a:gd name="T18" fmla="*/ 147 w 147"/>
              <a:gd name="T19" fmla="*/ 93 h 178"/>
              <a:gd name="T20" fmla="*/ 147 w 147"/>
              <a:gd name="T21" fmla="*/ 162 h 178"/>
              <a:gd name="T22" fmla="*/ 132 w 147"/>
              <a:gd name="T23" fmla="*/ 178 h 178"/>
              <a:gd name="T24" fmla="*/ 16 w 147"/>
              <a:gd name="T25" fmla="*/ 85 h 178"/>
              <a:gd name="T26" fmla="*/ 8 w 147"/>
              <a:gd name="T27" fmla="*/ 93 h 178"/>
              <a:gd name="T28" fmla="*/ 8 w 147"/>
              <a:gd name="T29" fmla="*/ 162 h 178"/>
              <a:gd name="T30" fmla="*/ 16 w 147"/>
              <a:gd name="T31" fmla="*/ 170 h 178"/>
              <a:gd name="T32" fmla="*/ 132 w 147"/>
              <a:gd name="T33" fmla="*/ 170 h 178"/>
              <a:gd name="T34" fmla="*/ 139 w 147"/>
              <a:gd name="T35" fmla="*/ 162 h 178"/>
              <a:gd name="T36" fmla="*/ 139 w 147"/>
              <a:gd name="T37" fmla="*/ 93 h 178"/>
              <a:gd name="T38" fmla="*/ 132 w 147"/>
              <a:gd name="T39" fmla="*/ 85 h 178"/>
              <a:gd name="T40" fmla="*/ 124 w 147"/>
              <a:gd name="T41" fmla="*/ 85 h 178"/>
              <a:gd name="T42" fmla="*/ 124 w 147"/>
              <a:gd name="T43" fmla="*/ 58 h 178"/>
              <a:gd name="T44" fmla="*/ 74 w 147"/>
              <a:gd name="T45" fmla="*/ 8 h 178"/>
              <a:gd name="T46" fmla="*/ 23 w 147"/>
              <a:gd name="T47" fmla="*/ 58 h 178"/>
              <a:gd name="T48" fmla="*/ 23 w 147"/>
              <a:gd name="T49" fmla="*/ 85 h 178"/>
              <a:gd name="T50" fmla="*/ 16 w 147"/>
              <a:gd name="T51" fmla="*/ 85 h 178"/>
              <a:gd name="T52" fmla="*/ 109 w 147"/>
              <a:gd name="T53" fmla="*/ 85 h 178"/>
              <a:gd name="T54" fmla="*/ 39 w 147"/>
              <a:gd name="T55" fmla="*/ 85 h 178"/>
              <a:gd name="T56" fmla="*/ 39 w 147"/>
              <a:gd name="T57" fmla="*/ 58 h 178"/>
              <a:gd name="T58" fmla="*/ 74 w 147"/>
              <a:gd name="T59" fmla="*/ 23 h 178"/>
              <a:gd name="T60" fmla="*/ 109 w 147"/>
              <a:gd name="T61" fmla="*/ 58 h 178"/>
              <a:gd name="T62" fmla="*/ 109 w 147"/>
              <a:gd name="T63" fmla="*/ 85 h 178"/>
              <a:gd name="T64" fmla="*/ 47 w 147"/>
              <a:gd name="T65" fmla="*/ 77 h 178"/>
              <a:gd name="T66" fmla="*/ 101 w 147"/>
              <a:gd name="T67" fmla="*/ 77 h 178"/>
              <a:gd name="T68" fmla="*/ 101 w 147"/>
              <a:gd name="T69" fmla="*/ 58 h 178"/>
              <a:gd name="T70" fmla="*/ 74 w 147"/>
              <a:gd name="T71" fmla="*/ 31 h 178"/>
              <a:gd name="T72" fmla="*/ 47 w 147"/>
              <a:gd name="T73" fmla="*/ 58 h 178"/>
              <a:gd name="T74" fmla="*/ 47 w 147"/>
              <a:gd name="T75" fmla="*/ 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78">
                <a:moveTo>
                  <a:pt x="132" y="178"/>
                </a:moveTo>
                <a:cubicBezTo>
                  <a:pt x="16" y="178"/>
                  <a:pt x="16" y="178"/>
                  <a:pt x="16" y="178"/>
                </a:cubicBezTo>
                <a:cubicBezTo>
                  <a:pt x="7" y="178"/>
                  <a:pt x="0" y="171"/>
                  <a:pt x="0" y="162"/>
                </a:cubicBezTo>
                <a:cubicBezTo>
                  <a:pt x="0" y="93"/>
                  <a:pt x="0" y="93"/>
                  <a:pt x="0" y="93"/>
                </a:cubicBezTo>
                <a:cubicBezTo>
                  <a:pt x="0" y="84"/>
                  <a:pt x="7" y="77"/>
                  <a:pt x="15" y="77"/>
                </a:cubicBezTo>
                <a:cubicBezTo>
                  <a:pt x="15" y="58"/>
                  <a:pt x="15" y="58"/>
                  <a:pt x="15" y="58"/>
                </a:cubicBezTo>
                <a:cubicBezTo>
                  <a:pt x="15" y="26"/>
                  <a:pt x="42" y="0"/>
                  <a:pt x="74" y="0"/>
                </a:cubicBezTo>
                <a:cubicBezTo>
                  <a:pt x="106" y="0"/>
                  <a:pt x="132" y="26"/>
                  <a:pt x="132" y="58"/>
                </a:cubicBezTo>
                <a:cubicBezTo>
                  <a:pt x="132" y="77"/>
                  <a:pt x="132" y="77"/>
                  <a:pt x="132" y="77"/>
                </a:cubicBezTo>
                <a:cubicBezTo>
                  <a:pt x="140" y="77"/>
                  <a:pt x="147" y="84"/>
                  <a:pt x="147" y="93"/>
                </a:cubicBezTo>
                <a:cubicBezTo>
                  <a:pt x="147" y="162"/>
                  <a:pt x="147" y="162"/>
                  <a:pt x="147" y="162"/>
                </a:cubicBezTo>
                <a:cubicBezTo>
                  <a:pt x="147" y="171"/>
                  <a:pt x="140" y="178"/>
                  <a:pt x="132" y="178"/>
                </a:cubicBezTo>
                <a:close/>
                <a:moveTo>
                  <a:pt x="16" y="85"/>
                </a:moveTo>
                <a:cubicBezTo>
                  <a:pt x="11" y="85"/>
                  <a:pt x="8" y="89"/>
                  <a:pt x="8" y="93"/>
                </a:cubicBezTo>
                <a:cubicBezTo>
                  <a:pt x="8" y="162"/>
                  <a:pt x="8" y="162"/>
                  <a:pt x="8" y="162"/>
                </a:cubicBezTo>
                <a:cubicBezTo>
                  <a:pt x="8" y="167"/>
                  <a:pt x="11" y="170"/>
                  <a:pt x="16" y="170"/>
                </a:cubicBezTo>
                <a:cubicBezTo>
                  <a:pt x="132" y="170"/>
                  <a:pt x="132" y="170"/>
                  <a:pt x="132" y="170"/>
                </a:cubicBezTo>
                <a:cubicBezTo>
                  <a:pt x="136" y="170"/>
                  <a:pt x="139" y="167"/>
                  <a:pt x="139" y="162"/>
                </a:cubicBezTo>
                <a:cubicBezTo>
                  <a:pt x="139" y="93"/>
                  <a:pt x="139" y="93"/>
                  <a:pt x="139" y="93"/>
                </a:cubicBezTo>
                <a:cubicBezTo>
                  <a:pt x="139" y="89"/>
                  <a:pt x="136" y="85"/>
                  <a:pt x="132" y="85"/>
                </a:cubicBezTo>
                <a:cubicBezTo>
                  <a:pt x="124" y="85"/>
                  <a:pt x="124" y="85"/>
                  <a:pt x="124" y="85"/>
                </a:cubicBezTo>
                <a:cubicBezTo>
                  <a:pt x="124" y="58"/>
                  <a:pt x="124" y="58"/>
                  <a:pt x="124" y="58"/>
                </a:cubicBezTo>
                <a:cubicBezTo>
                  <a:pt x="124" y="30"/>
                  <a:pt x="101" y="8"/>
                  <a:pt x="74" y="8"/>
                </a:cubicBezTo>
                <a:cubicBezTo>
                  <a:pt x="46" y="8"/>
                  <a:pt x="23" y="30"/>
                  <a:pt x="23" y="58"/>
                </a:cubicBezTo>
                <a:cubicBezTo>
                  <a:pt x="23" y="85"/>
                  <a:pt x="23" y="85"/>
                  <a:pt x="23" y="85"/>
                </a:cubicBezTo>
                <a:lnTo>
                  <a:pt x="16" y="85"/>
                </a:lnTo>
                <a:close/>
                <a:moveTo>
                  <a:pt x="109" y="85"/>
                </a:moveTo>
                <a:cubicBezTo>
                  <a:pt x="39" y="85"/>
                  <a:pt x="39" y="85"/>
                  <a:pt x="39" y="85"/>
                </a:cubicBezTo>
                <a:cubicBezTo>
                  <a:pt x="39" y="58"/>
                  <a:pt x="39" y="58"/>
                  <a:pt x="39" y="58"/>
                </a:cubicBezTo>
                <a:cubicBezTo>
                  <a:pt x="39" y="39"/>
                  <a:pt x="54" y="23"/>
                  <a:pt x="74" y="23"/>
                </a:cubicBezTo>
                <a:cubicBezTo>
                  <a:pt x="93" y="23"/>
                  <a:pt x="109" y="39"/>
                  <a:pt x="109" y="58"/>
                </a:cubicBezTo>
                <a:lnTo>
                  <a:pt x="109" y="85"/>
                </a:lnTo>
                <a:close/>
                <a:moveTo>
                  <a:pt x="47" y="77"/>
                </a:moveTo>
                <a:cubicBezTo>
                  <a:pt x="101" y="77"/>
                  <a:pt x="101" y="77"/>
                  <a:pt x="101" y="77"/>
                </a:cubicBezTo>
                <a:cubicBezTo>
                  <a:pt x="101" y="58"/>
                  <a:pt x="101" y="58"/>
                  <a:pt x="101" y="58"/>
                </a:cubicBezTo>
                <a:cubicBezTo>
                  <a:pt x="101" y="43"/>
                  <a:pt x="88" y="31"/>
                  <a:pt x="74" y="31"/>
                </a:cubicBezTo>
                <a:cubicBezTo>
                  <a:pt x="59" y="31"/>
                  <a:pt x="47" y="43"/>
                  <a:pt x="47" y="58"/>
                </a:cubicBezTo>
                <a:lnTo>
                  <a:pt x="47" y="7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 name="Freeform 30"/>
          <p:cNvSpPr>
            <a:spLocks noEditPoints="1"/>
          </p:cNvSpPr>
          <p:nvPr/>
        </p:nvSpPr>
        <p:spPr bwMode="auto">
          <a:xfrm>
            <a:off x="10651487" y="2156625"/>
            <a:ext cx="303681" cy="400560"/>
          </a:xfrm>
          <a:custGeom>
            <a:avLst/>
            <a:gdLst>
              <a:gd name="T0" fmla="*/ 123 w 138"/>
              <a:gd name="T1" fmla="*/ 182 h 182"/>
              <a:gd name="T2" fmla="*/ 15 w 138"/>
              <a:gd name="T3" fmla="*/ 182 h 182"/>
              <a:gd name="T4" fmla="*/ 0 w 138"/>
              <a:gd name="T5" fmla="*/ 167 h 182"/>
              <a:gd name="T6" fmla="*/ 0 w 138"/>
              <a:gd name="T7" fmla="*/ 102 h 182"/>
              <a:gd name="T8" fmla="*/ 14 w 138"/>
              <a:gd name="T9" fmla="*/ 87 h 182"/>
              <a:gd name="T10" fmla="*/ 14 w 138"/>
              <a:gd name="T11" fmla="*/ 55 h 182"/>
              <a:gd name="T12" fmla="*/ 69 w 138"/>
              <a:gd name="T13" fmla="*/ 0 h 182"/>
              <a:gd name="T14" fmla="*/ 123 w 138"/>
              <a:gd name="T15" fmla="*/ 55 h 182"/>
              <a:gd name="T16" fmla="*/ 112 w 138"/>
              <a:gd name="T17" fmla="*/ 66 h 182"/>
              <a:gd name="T18" fmla="*/ 105 w 138"/>
              <a:gd name="T19" fmla="*/ 66 h 182"/>
              <a:gd name="T20" fmla="*/ 94 w 138"/>
              <a:gd name="T21" fmla="*/ 55 h 182"/>
              <a:gd name="T22" fmla="*/ 69 w 138"/>
              <a:gd name="T23" fmla="*/ 30 h 182"/>
              <a:gd name="T24" fmla="*/ 44 w 138"/>
              <a:gd name="T25" fmla="*/ 55 h 182"/>
              <a:gd name="T26" fmla="*/ 44 w 138"/>
              <a:gd name="T27" fmla="*/ 87 h 182"/>
              <a:gd name="T28" fmla="*/ 123 w 138"/>
              <a:gd name="T29" fmla="*/ 87 h 182"/>
              <a:gd name="T30" fmla="*/ 138 w 138"/>
              <a:gd name="T31" fmla="*/ 102 h 182"/>
              <a:gd name="T32" fmla="*/ 138 w 138"/>
              <a:gd name="T33" fmla="*/ 167 h 182"/>
              <a:gd name="T34" fmla="*/ 123 w 138"/>
              <a:gd name="T35" fmla="*/ 182 h 182"/>
              <a:gd name="T36" fmla="*/ 15 w 138"/>
              <a:gd name="T37" fmla="*/ 95 h 182"/>
              <a:gd name="T38" fmla="*/ 8 w 138"/>
              <a:gd name="T39" fmla="*/ 102 h 182"/>
              <a:gd name="T40" fmla="*/ 8 w 138"/>
              <a:gd name="T41" fmla="*/ 167 h 182"/>
              <a:gd name="T42" fmla="*/ 15 w 138"/>
              <a:gd name="T43" fmla="*/ 174 h 182"/>
              <a:gd name="T44" fmla="*/ 123 w 138"/>
              <a:gd name="T45" fmla="*/ 174 h 182"/>
              <a:gd name="T46" fmla="*/ 130 w 138"/>
              <a:gd name="T47" fmla="*/ 167 h 182"/>
              <a:gd name="T48" fmla="*/ 130 w 138"/>
              <a:gd name="T49" fmla="*/ 102 h 182"/>
              <a:gd name="T50" fmla="*/ 123 w 138"/>
              <a:gd name="T51" fmla="*/ 95 h 182"/>
              <a:gd name="T52" fmla="*/ 36 w 138"/>
              <a:gd name="T53" fmla="*/ 95 h 182"/>
              <a:gd name="T54" fmla="*/ 36 w 138"/>
              <a:gd name="T55" fmla="*/ 55 h 182"/>
              <a:gd name="T56" fmla="*/ 69 w 138"/>
              <a:gd name="T57" fmla="*/ 22 h 182"/>
              <a:gd name="T58" fmla="*/ 102 w 138"/>
              <a:gd name="T59" fmla="*/ 55 h 182"/>
              <a:gd name="T60" fmla="*/ 105 w 138"/>
              <a:gd name="T61" fmla="*/ 58 h 182"/>
              <a:gd name="T62" fmla="*/ 112 w 138"/>
              <a:gd name="T63" fmla="*/ 58 h 182"/>
              <a:gd name="T64" fmla="*/ 115 w 138"/>
              <a:gd name="T65" fmla="*/ 55 h 182"/>
              <a:gd name="T66" fmla="*/ 69 w 138"/>
              <a:gd name="T67" fmla="*/ 8 h 182"/>
              <a:gd name="T68" fmla="*/ 22 w 138"/>
              <a:gd name="T69" fmla="*/ 55 h 182"/>
              <a:gd name="T70" fmla="*/ 22 w 138"/>
              <a:gd name="T71" fmla="*/ 95 h 182"/>
              <a:gd name="T72" fmla="*/ 15 w 138"/>
              <a:gd name="T73" fmla="*/ 9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82">
                <a:moveTo>
                  <a:pt x="123" y="182"/>
                </a:moveTo>
                <a:cubicBezTo>
                  <a:pt x="15" y="182"/>
                  <a:pt x="15" y="182"/>
                  <a:pt x="15" y="182"/>
                </a:cubicBezTo>
                <a:cubicBezTo>
                  <a:pt x="6" y="182"/>
                  <a:pt x="0" y="175"/>
                  <a:pt x="0" y="167"/>
                </a:cubicBezTo>
                <a:cubicBezTo>
                  <a:pt x="0" y="102"/>
                  <a:pt x="0" y="102"/>
                  <a:pt x="0" y="102"/>
                </a:cubicBezTo>
                <a:cubicBezTo>
                  <a:pt x="0" y="94"/>
                  <a:pt x="6" y="87"/>
                  <a:pt x="14" y="87"/>
                </a:cubicBezTo>
                <a:cubicBezTo>
                  <a:pt x="14" y="55"/>
                  <a:pt x="14" y="55"/>
                  <a:pt x="14" y="55"/>
                </a:cubicBezTo>
                <a:cubicBezTo>
                  <a:pt x="14" y="25"/>
                  <a:pt x="39" y="0"/>
                  <a:pt x="69" y="0"/>
                </a:cubicBezTo>
                <a:cubicBezTo>
                  <a:pt x="99" y="0"/>
                  <a:pt x="123" y="25"/>
                  <a:pt x="123" y="55"/>
                </a:cubicBezTo>
                <a:cubicBezTo>
                  <a:pt x="123" y="61"/>
                  <a:pt x="118" y="66"/>
                  <a:pt x="112" y="66"/>
                </a:cubicBezTo>
                <a:cubicBezTo>
                  <a:pt x="105" y="66"/>
                  <a:pt x="105" y="66"/>
                  <a:pt x="105" y="66"/>
                </a:cubicBezTo>
                <a:cubicBezTo>
                  <a:pt x="99" y="66"/>
                  <a:pt x="94" y="61"/>
                  <a:pt x="94" y="55"/>
                </a:cubicBezTo>
                <a:cubicBezTo>
                  <a:pt x="94" y="41"/>
                  <a:pt x="83" y="30"/>
                  <a:pt x="69" y="30"/>
                </a:cubicBezTo>
                <a:cubicBezTo>
                  <a:pt x="55" y="30"/>
                  <a:pt x="44" y="41"/>
                  <a:pt x="44" y="55"/>
                </a:cubicBezTo>
                <a:cubicBezTo>
                  <a:pt x="44" y="87"/>
                  <a:pt x="44" y="87"/>
                  <a:pt x="44" y="87"/>
                </a:cubicBezTo>
                <a:cubicBezTo>
                  <a:pt x="123" y="87"/>
                  <a:pt x="123" y="87"/>
                  <a:pt x="123" y="87"/>
                </a:cubicBezTo>
                <a:cubicBezTo>
                  <a:pt x="131" y="87"/>
                  <a:pt x="138" y="94"/>
                  <a:pt x="138" y="102"/>
                </a:cubicBezTo>
                <a:cubicBezTo>
                  <a:pt x="138" y="167"/>
                  <a:pt x="138" y="167"/>
                  <a:pt x="138" y="167"/>
                </a:cubicBezTo>
                <a:cubicBezTo>
                  <a:pt x="138" y="175"/>
                  <a:pt x="131" y="182"/>
                  <a:pt x="123" y="182"/>
                </a:cubicBezTo>
                <a:close/>
                <a:moveTo>
                  <a:pt x="15" y="95"/>
                </a:moveTo>
                <a:cubicBezTo>
                  <a:pt x="11" y="95"/>
                  <a:pt x="8" y="98"/>
                  <a:pt x="8" y="102"/>
                </a:cubicBezTo>
                <a:cubicBezTo>
                  <a:pt x="8" y="167"/>
                  <a:pt x="8" y="167"/>
                  <a:pt x="8" y="167"/>
                </a:cubicBezTo>
                <a:cubicBezTo>
                  <a:pt x="8" y="171"/>
                  <a:pt x="11" y="174"/>
                  <a:pt x="15" y="174"/>
                </a:cubicBezTo>
                <a:cubicBezTo>
                  <a:pt x="123" y="174"/>
                  <a:pt x="123" y="174"/>
                  <a:pt x="123" y="174"/>
                </a:cubicBezTo>
                <a:cubicBezTo>
                  <a:pt x="127" y="174"/>
                  <a:pt x="130" y="171"/>
                  <a:pt x="130" y="167"/>
                </a:cubicBezTo>
                <a:cubicBezTo>
                  <a:pt x="130" y="102"/>
                  <a:pt x="130" y="102"/>
                  <a:pt x="130" y="102"/>
                </a:cubicBezTo>
                <a:cubicBezTo>
                  <a:pt x="130" y="98"/>
                  <a:pt x="127" y="95"/>
                  <a:pt x="123" y="95"/>
                </a:cubicBezTo>
                <a:cubicBezTo>
                  <a:pt x="36" y="95"/>
                  <a:pt x="36" y="95"/>
                  <a:pt x="36" y="95"/>
                </a:cubicBezTo>
                <a:cubicBezTo>
                  <a:pt x="36" y="55"/>
                  <a:pt x="36" y="55"/>
                  <a:pt x="36" y="55"/>
                </a:cubicBezTo>
                <a:cubicBezTo>
                  <a:pt x="36" y="37"/>
                  <a:pt x="51" y="22"/>
                  <a:pt x="69" y="22"/>
                </a:cubicBezTo>
                <a:cubicBezTo>
                  <a:pt x="87" y="22"/>
                  <a:pt x="102" y="37"/>
                  <a:pt x="102" y="55"/>
                </a:cubicBezTo>
                <a:cubicBezTo>
                  <a:pt x="102" y="57"/>
                  <a:pt x="103" y="58"/>
                  <a:pt x="105" y="58"/>
                </a:cubicBezTo>
                <a:cubicBezTo>
                  <a:pt x="112" y="58"/>
                  <a:pt x="112" y="58"/>
                  <a:pt x="112" y="58"/>
                </a:cubicBezTo>
                <a:cubicBezTo>
                  <a:pt x="114" y="58"/>
                  <a:pt x="115" y="57"/>
                  <a:pt x="115" y="55"/>
                </a:cubicBezTo>
                <a:cubicBezTo>
                  <a:pt x="115" y="29"/>
                  <a:pt x="95" y="8"/>
                  <a:pt x="69" y="8"/>
                </a:cubicBezTo>
                <a:cubicBezTo>
                  <a:pt x="43" y="8"/>
                  <a:pt x="22" y="29"/>
                  <a:pt x="22" y="55"/>
                </a:cubicBezTo>
                <a:cubicBezTo>
                  <a:pt x="22" y="95"/>
                  <a:pt x="22" y="95"/>
                  <a:pt x="22" y="95"/>
                </a:cubicBezTo>
                <a:lnTo>
                  <a:pt x="15"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 name="Freeform 31"/>
          <p:cNvSpPr>
            <a:spLocks noEditPoints="1"/>
          </p:cNvSpPr>
          <p:nvPr/>
        </p:nvSpPr>
        <p:spPr bwMode="auto">
          <a:xfrm>
            <a:off x="8902995" y="2160350"/>
            <a:ext cx="460178" cy="392176"/>
          </a:xfrm>
          <a:custGeom>
            <a:avLst/>
            <a:gdLst>
              <a:gd name="T0" fmla="*/ 132 w 209"/>
              <a:gd name="T1" fmla="*/ 178 h 178"/>
              <a:gd name="T2" fmla="*/ 16 w 209"/>
              <a:gd name="T3" fmla="*/ 178 h 178"/>
              <a:gd name="T4" fmla="*/ 0 w 209"/>
              <a:gd name="T5" fmla="*/ 162 h 178"/>
              <a:gd name="T6" fmla="*/ 0 w 209"/>
              <a:gd name="T7" fmla="*/ 93 h 178"/>
              <a:gd name="T8" fmla="*/ 16 w 209"/>
              <a:gd name="T9" fmla="*/ 77 h 178"/>
              <a:gd name="T10" fmla="*/ 93 w 209"/>
              <a:gd name="T11" fmla="*/ 77 h 178"/>
              <a:gd name="T12" fmla="*/ 93 w 209"/>
              <a:gd name="T13" fmla="*/ 58 h 178"/>
              <a:gd name="T14" fmla="*/ 151 w 209"/>
              <a:gd name="T15" fmla="*/ 0 h 178"/>
              <a:gd name="T16" fmla="*/ 209 w 209"/>
              <a:gd name="T17" fmla="*/ 58 h 178"/>
              <a:gd name="T18" fmla="*/ 209 w 209"/>
              <a:gd name="T19" fmla="*/ 89 h 178"/>
              <a:gd name="T20" fmla="*/ 198 w 209"/>
              <a:gd name="T21" fmla="*/ 101 h 178"/>
              <a:gd name="T22" fmla="*/ 190 w 209"/>
              <a:gd name="T23" fmla="*/ 101 h 178"/>
              <a:gd name="T24" fmla="*/ 178 w 209"/>
              <a:gd name="T25" fmla="*/ 89 h 178"/>
              <a:gd name="T26" fmla="*/ 178 w 209"/>
              <a:gd name="T27" fmla="*/ 58 h 178"/>
              <a:gd name="T28" fmla="*/ 151 w 209"/>
              <a:gd name="T29" fmla="*/ 31 h 178"/>
              <a:gd name="T30" fmla="*/ 124 w 209"/>
              <a:gd name="T31" fmla="*/ 58 h 178"/>
              <a:gd name="T32" fmla="*/ 124 w 209"/>
              <a:gd name="T33" fmla="*/ 77 h 178"/>
              <a:gd name="T34" fmla="*/ 132 w 209"/>
              <a:gd name="T35" fmla="*/ 77 h 178"/>
              <a:gd name="T36" fmla="*/ 148 w 209"/>
              <a:gd name="T37" fmla="*/ 93 h 178"/>
              <a:gd name="T38" fmla="*/ 148 w 209"/>
              <a:gd name="T39" fmla="*/ 162 h 178"/>
              <a:gd name="T40" fmla="*/ 132 w 209"/>
              <a:gd name="T41" fmla="*/ 178 h 178"/>
              <a:gd name="T42" fmla="*/ 16 w 209"/>
              <a:gd name="T43" fmla="*/ 85 h 178"/>
              <a:gd name="T44" fmla="*/ 8 w 209"/>
              <a:gd name="T45" fmla="*/ 93 h 178"/>
              <a:gd name="T46" fmla="*/ 8 w 209"/>
              <a:gd name="T47" fmla="*/ 162 h 178"/>
              <a:gd name="T48" fmla="*/ 16 w 209"/>
              <a:gd name="T49" fmla="*/ 170 h 178"/>
              <a:gd name="T50" fmla="*/ 132 w 209"/>
              <a:gd name="T51" fmla="*/ 170 h 178"/>
              <a:gd name="T52" fmla="*/ 140 w 209"/>
              <a:gd name="T53" fmla="*/ 162 h 178"/>
              <a:gd name="T54" fmla="*/ 140 w 209"/>
              <a:gd name="T55" fmla="*/ 93 h 178"/>
              <a:gd name="T56" fmla="*/ 132 w 209"/>
              <a:gd name="T57" fmla="*/ 85 h 178"/>
              <a:gd name="T58" fmla="*/ 116 w 209"/>
              <a:gd name="T59" fmla="*/ 85 h 178"/>
              <a:gd name="T60" fmla="*/ 116 w 209"/>
              <a:gd name="T61" fmla="*/ 58 h 178"/>
              <a:gd name="T62" fmla="*/ 151 w 209"/>
              <a:gd name="T63" fmla="*/ 23 h 178"/>
              <a:gd name="T64" fmla="*/ 186 w 209"/>
              <a:gd name="T65" fmla="*/ 58 h 178"/>
              <a:gd name="T66" fmla="*/ 186 w 209"/>
              <a:gd name="T67" fmla="*/ 89 h 178"/>
              <a:gd name="T68" fmla="*/ 190 w 209"/>
              <a:gd name="T69" fmla="*/ 93 h 178"/>
              <a:gd name="T70" fmla="*/ 198 w 209"/>
              <a:gd name="T71" fmla="*/ 93 h 178"/>
              <a:gd name="T72" fmla="*/ 201 w 209"/>
              <a:gd name="T73" fmla="*/ 89 h 178"/>
              <a:gd name="T74" fmla="*/ 201 w 209"/>
              <a:gd name="T75" fmla="*/ 58 h 178"/>
              <a:gd name="T76" fmla="*/ 151 w 209"/>
              <a:gd name="T77" fmla="*/ 8 h 178"/>
              <a:gd name="T78" fmla="*/ 101 w 209"/>
              <a:gd name="T79" fmla="*/ 58 h 178"/>
              <a:gd name="T80" fmla="*/ 101 w 209"/>
              <a:gd name="T81" fmla="*/ 85 h 178"/>
              <a:gd name="T82" fmla="*/ 16 w 209"/>
              <a:gd name="T83"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178">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 name="Freeform 32"/>
          <p:cNvSpPr>
            <a:spLocks noEditPoints="1"/>
          </p:cNvSpPr>
          <p:nvPr/>
        </p:nvSpPr>
        <p:spPr bwMode="auto">
          <a:xfrm>
            <a:off x="1365938" y="5551141"/>
            <a:ext cx="258035" cy="398698"/>
          </a:xfrm>
          <a:custGeom>
            <a:avLst/>
            <a:gdLst>
              <a:gd name="T0" fmla="*/ 104 w 117"/>
              <a:gd name="T1" fmla="*/ 181 h 181"/>
              <a:gd name="T2" fmla="*/ 95 w 117"/>
              <a:gd name="T3" fmla="*/ 177 h 181"/>
              <a:gd name="T4" fmla="*/ 48 w 117"/>
              <a:gd name="T5" fmla="*/ 131 h 181"/>
              <a:gd name="T6" fmla="*/ 13 w 117"/>
              <a:gd name="T7" fmla="*/ 131 h 181"/>
              <a:gd name="T8" fmla="*/ 0 w 117"/>
              <a:gd name="T9" fmla="*/ 118 h 181"/>
              <a:gd name="T10" fmla="*/ 0 w 117"/>
              <a:gd name="T11" fmla="*/ 63 h 181"/>
              <a:gd name="T12" fmla="*/ 13 w 117"/>
              <a:gd name="T13" fmla="*/ 50 h 181"/>
              <a:gd name="T14" fmla="*/ 48 w 117"/>
              <a:gd name="T15" fmla="*/ 50 h 181"/>
              <a:gd name="T16" fmla="*/ 95 w 117"/>
              <a:gd name="T17" fmla="*/ 4 h 181"/>
              <a:gd name="T18" fmla="*/ 104 w 117"/>
              <a:gd name="T19" fmla="*/ 0 h 181"/>
              <a:gd name="T20" fmla="*/ 117 w 117"/>
              <a:gd name="T21" fmla="*/ 13 h 181"/>
              <a:gd name="T22" fmla="*/ 117 w 117"/>
              <a:gd name="T23" fmla="*/ 168 h 181"/>
              <a:gd name="T24" fmla="*/ 104 w 117"/>
              <a:gd name="T25" fmla="*/ 181 h 181"/>
              <a:gd name="T26" fmla="*/ 13 w 117"/>
              <a:gd name="T27" fmla="*/ 58 h 181"/>
              <a:gd name="T28" fmla="*/ 8 w 117"/>
              <a:gd name="T29" fmla="*/ 63 h 181"/>
              <a:gd name="T30" fmla="*/ 8 w 117"/>
              <a:gd name="T31" fmla="*/ 118 h 181"/>
              <a:gd name="T32" fmla="*/ 13 w 117"/>
              <a:gd name="T33" fmla="*/ 123 h 181"/>
              <a:gd name="T34" fmla="*/ 52 w 117"/>
              <a:gd name="T35" fmla="*/ 123 h 181"/>
              <a:gd name="T36" fmla="*/ 100 w 117"/>
              <a:gd name="T37" fmla="*/ 172 h 181"/>
              <a:gd name="T38" fmla="*/ 104 w 117"/>
              <a:gd name="T39" fmla="*/ 173 h 181"/>
              <a:gd name="T40" fmla="*/ 109 w 117"/>
              <a:gd name="T41" fmla="*/ 168 h 181"/>
              <a:gd name="T42" fmla="*/ 109 w 117"/>
              <a:gd name="T43" fmla="*/ 13 h 181"/>
              <a:gd name="T44" fmla="*/ 104 w 117"/>
              <a:gd name="T45" fmla="*/ 8 h 181"/>
              <a:gd name="T46" fmla="*/ 100 w 117"/>
              <a:gd name="T47" fmla="*/ 10 h 181"/>
              <a:gd name="T48" fmla="*/ 52 w 117"/>
              <a:gd name="T49" fmla="*/ 58 h 181"/>
              <a:gd name="T50" fmla="*/ 13 w 117"/>
              <a:gd name="T51" fmla="*/ 5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81">
                <a:moveTo>
                  <a:pt x="104" y="181"/>
                </a:moveTo>
                <a:cubicBezTo>
                  <a:pt x="100" y="181"/>
                  <a:pt x="97" y="180"/>
                  <a:pt x="95" y="177"/>
                </a:cubicBezTo>
                <a:cubicBezTo>
                  <a:pt x="48" y="131"/>
                  <a:pt x="48" y="131"/>
                  <a:pt x="48" y="131"/>
                </a:cubicBezTo>
                <a:cubicBezTo>
                  <a:pt x="13" y="131"/>
                  <a:pt x="13" y="131"/>
                  <a:pt x="13" y="131"/>
                </a:cubicBezTo>
                <a:cubicBezTo>
                  <a:pt x="6" y="131"/>
                  <a:pt x="0" y="125"/>
                  <a:pt x="0" y="118"/>
                </a:cubicBezTo>
                <a:cubicBezTo>
                  <a:pt x="0" y="63"/>
                  <a:pt x="0" y="63"/>
                  <a:pt x="0" y="63"/>
                </a:cubicBezTo>
                <a:cubicBezTo>
                  <a:pt x="0" y="56"/>
                  <a:pt x="6" y="50"/>
                  <a:pt x="13" y="50"/>
                </a:cubicBezTo>
                <a:cubicBezTo>
                  <a:pt x="48" y="50"/>
                  <a:pt x="48" y="50"/>
                  <a:pt x="48" y="50"/>
                </a:cubicBezTo>
                <a:cubicBezTo>
                  <a:pt x="95" y="4"/>
                  <a:pt x="95" y="4"/>
                  <a:pt x="95" y="4"/>
                </a:cubicBezTo>
                <a:cubicBezTo>
                  <a:pt x="97" y="2"/>
                  <a:pt x="100" y="0"/>
                  <a:pt x="104" y="0"/>
                </a:cubicBezTo>
                <a:cubicBezTo>
                  <a:pt x="111" y="0"/>
                  <a:pt x="117" y="6"/>
                  <a:pt x="117" y="13"/>
                </a:cubicBezTo>
                <a:cubicBezTo>
                  <a:pt x="117" y="168"/>
                  <a:pt x="117" y="168"/>
                  <a:pt x="117" y="168"/>
                </a:cubicBezTo>
                <a:cubicBezTo>
                  <a:pt x="117" y="175"/>
                  <a:pt x="111" y="181"/>
                  <a:pt x="104" y="181"/>
                </a:cubicBezTo>
                <a:close/>
                <a:moveTo>
                  <a:pt x="13" y="58"/>
                </a:moveTo>
                <a:cubicBezTo>
                  <a:pt x="10" y="58"/>
                  <a:pt x="8" y="61"/>
                  <a:pt x="8" y="63"/>
                </a:cubicBezTo>
                <a:cubicBezTo>
                  <a:pt x="8" y="118"/>
                  <a:pt x="8" y="118"/>
                  <a:pt x="8" y="118"/>
                </a:cubicBezTo>
                <a:cubicBezTo>
                  <a:pt x="8" y="121"/>
                  <a:pt x="10" y="123"/>
                  <a:pt x="13" y="123"/>
                </a:cubicBezTo>
                <a:cubicBezTo>
                  <a:pt x="52" y="123"/>
                  <a:pt x="52" y="123"/>
                  <a:pt x="52" y="123"/>
                </a:cubicBezTo>
                <a:cubicBezTo>
                  <a:pt x="100" y="172"/>
                  <a:pt x="100" y="172"/>
                  <a:pt x="100" y="172"/>
                </a:cubicBezTo>
                <a:cubicBezTo>
                  <a:pt x="101" y="173"/>
                  <a:pt x="102" y="173"/>
                  <a:pt x="104" y="173"/>
                </a:cubicBezTo>
                <a:cubicBezTo>
                  <a:pt x="107" y="173"/>
                  <a:pt x="109" y="171"/>
                  <a:pt x="109" y="168"/>
                </a:cubicBezTo>
                <a:cubicBezTo>
                  <a:pt x="109" y="13"/>
                  <a:pt x="109" y="13"/>
                  <a:pt x="109" y="13"/>
                </a:cubicBezTo>
                <a:cubicBezTo>
                  <a:pt x="109" y="11"/>
                  <a:pt x="107" y="8"/>
                  <a:pt x="104" y="8"/>
                </a:cubicBezTo>
                <a:cubicBezTo>
                  <a:pt x="102" y="8"/>
                  <a:pt x="101" y="9"/>
                  <a:pt x="100" y="10"/>
                </a:cubicBezTo>
                <a:cubicBezTo>
                  <a:pt x="52" y="58"/>
                  <a:pt x="52" y="58"/>
                  <a:pt x="52" y="58"/>
                </a:cubicBezTo>
                <a:lnTo>
                  <a:pt x="13" y="5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 name="Freeform 33"/>
          <p:cNvSpPr>
            <a:spLocks noEditPoints="1"/>
          </p:cNvSpPr>
          <p:nvPr/>
        </p:nvSpPr>
        <p:spPr bwMode="auto">
          <a:xfrm>
            <a:off x="8101872" y="2156625"/>
            <a:ext cx="347464" cy="409876"/>
          </a:xfrm>
          <a:custGeom>
            <a:avLst/>
            <a:gdLst>
              <a:gd name="T0" fmla="*/ 17 w 158"/>
              <a:gd name="T1" fmla="*/ 186 h 186"/>
              <a:gd name="T2" fmla="*/ 10 w 158"/>
              <a:gd name="T3" fmla="*/ 185 h 186"/>
              <a:gd name="T4" fmla="*/ 0 w 158"/>
              <a:gd name="T5" fmla="*/ 169 h 186"/>
              <a:gd name="T6" fmla="*/ 0 w 158"/>
              <a:gd name="T7" fmla="*/ 17 h 186"/>
              <a:gd name="T8" fmla="*/ 11 w 158"/>
              <a:gd name="T9" fmla="*/ 1 h 186"/>
              <a:gd name="T10" fmla="*/ 17 w 158"/>
              <a:gd name="T11" fmla="*/ 0 h 186"/>
              <a:gd name="T12" fmla="*/ 141 w 158"/>
              <a:gd name="T13" fmla="*/ 0 h 186"/>
              <a:gd name="T14" fmla="*/ 147 w 158"/>
              <a:gd name="T15" fmla="*/ 2 h 186"/>
              <a:gd name="T16" fmla="*/ 158 w 158"/>
              <a:gd name="T17" fmla="*/ 17 h 186"/>
              <a:gd name="T18" fmla="*/ 158 w 158"/>
              <a:gd name="T19" fmla="*/ 169 h 186"/>
              <a:gd name="T20" fmla="*/ 147 w 158"/>
              <a:gd name="T21" fmla="*/ 185 h 186"/>
              <a:gd name="T22" fmla="*/ 141 w 158"/>
              <a:gd name="T23" fmla="*/ 186 h 186"/>
              <a:gd name="T24" fmla="*/ 128 w 158"/>
              <a:gd name="T25" fmla="*/ 181 h 186"/>
              <a:gd name="T26" fmla="*/ 79 w 158"/>
              <a:gd name="T27" fmla="*/ 134 h 186"/>
              <a:gd name="T28" fmla="*/ 30 w 158"/>
              <a:gd name="T29" fmla="*/ 181 h 186"/>
              <a:gd name="T30" fmla="*/ 17 w 158"/>
              <a:gd name="T31" fmla="*/ 186 h 186"/>
              <a:gd name="T32" fmla="*/ 17 w 158"/>
              <a:gd name="T33" fmla="*/ 8 h 186"/>
              <a:gd name="T34" fmla="*/ 14 w 158"/>
              <a:gd name="T35" fmla="*/ 9 h 186"/>
              <a:gd name="T36" fmla="*/ 8 w 158"/>
              <a:gd name="T37" fmla="*/ 17 h 186"/>
              <a:gd name="T38" fmla="*/ 8 w 158"/>
              <a:gd name="T39" fmla="*/ 169 h 186"/>
              <a:gd name="T40" fmla="*/ 13 w 158"/>
              <a:gd name="T41" fmla="*/ 177 h 186"/>
              <a:gd name="T42" fmla="*/ 24 w 158"/>
              <a:gd name="T43" fmla="*/ 175 h 186"/>
              <a:gd name="T44" fmla="*/ 79 w 158"/>
              <a:gd name="T45" fmla="*/ 123 h 186"/>
              <a:gd name="T46" fmla="*/ 134 w 158"/>
              <a:gd name="T47" fmla="*/ 175 h 186"/>
              <a:gd name="T48" fmla="*/ 141 w 158"/>
              <a:gd name="T49" fmla="*/ 178 h 186"/>
              <a:gd name="T50" fmla="*/ 144 w 158"/>
              <a:gd name="T51" fmla="*/ 177 h 186"/>
              <a:gd name="T52" fmla="*/ 150 w 158"/>
              <a:gd name="T53" fmla="*/ 169 h 186"/>
              <a:gd name="T54" fmla="*/ 150 w 158"/>
              <a:gd name="T55" fmla="*/ 17 h 186"/>
              <a:gd name="T56" fmla="*/ 144 w 158"/>
              <a:gd name="T57" fmla="*/ 9 h 186"/>
              <a:gd name="T58" fmla="*/ 141 w 158"/>
              <a:gd name="T59" fmla="*/ 8 h 186"/>
              <a:gd name="T60" fmla="*/ 17 w 158"/>
              <a:gd name="T61" fmla="*/ 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86">
                <a:moveTo>
                  <a:pt x="17" y="186"/>
                </a:moveTo>
                <a:cubicBezTo>
                  <a:pt x="15" y="186"/>
                  <a:pt x="13" y="186"/>
                  <a:pt x="10" y="185"/>
                </a:cubicBezTo>
                <a:cubicBezTo>
                  <a:pt x="4" y="182"/>
                  <a:pt x="0" y="176"/>
                  <a:pt x="0" y="169"/>
                </a:cubicBezTo>
                <a:cubicBezTo>
                  <a:pt x="0" y="17"/>
                  <a:pt x="0" y="17"/>
                  <a:pt x="0" y="17"/>
                </a:cubicBezTo>
                <a:cubicBezTo>
                  <a:pt x="0" y="10"/>
                  <a:pt x="4" y="4"/>
                  <a:pt x="11" y="1"/>
                </a:cubicBezTo>
                <a:cubicBezTo>
                  <a:pt x="13" y="1"/>
                  <a:pt x="15" y="0"/>
                  <a:pt x="17" y="0"/>
                </a:cubicBezTo>
                <a:cubicBezTo>
                  <a:pt x="141" y="0"/>
                  <a:pt x="141" y="0"/>
                  <a:pt x="141" y="0"/>
                </a:cubicBezTo>
                <a:cubicBezTo>
                  <a:pt x="143" y="0"/>
                  <a:pt x="145" y="1"/>
                  <a:pt x="147" y="2"/>
                </a:cubicBezTo>
                <a:cubicBezTo>
                  <a:pt x="154" y="4"/>
                  <a:pt x="158" y="10"/>
                  <a:pt x="158" y="17"/>
                </a:cubicBezTo>
                <a:cubicBezTo>
                  <a:pt x="158" y="169"/>
                  <a:pt x="158" y="169"/>
                  <a:pt x="158" y="169"/>
                </a:cubicBezTo>
                <a:cubicBezTo>
                  <a:pt x="158" y="176"/>
                  <a:pt x="154" y="182"/>
                  <a:pt x="147" y="185"/>
                </a:cubicBezTo>
                <a:cubicBezTo>
                  <a:pt x="145" y="186"/>
                  <a:pt x="143" y="186"/>
                  <a:pt x="141" y="186"/>
                </a:cubicBezTo>
                <a:cubicBezTo>
                  <a:pt x="136" y="186"/>
                  <a:pt x="131" y="184"/>
                  <a:pt x="128" y="181"/>
                </a:cubicBezTo>
                <a:cubicBezTo>
                  <a:pt x="79" y="134"/>
                  <a:pt x="79" y="134"/>
                  <a:pt x="79" y="134"/>
                </a:cubicBezTo>
                <a:cubicBezTo>
                  <a:pt x="30" y="181"/>
                  <a:pt x="30" y="181"/>
                  <a:pt x="30" y="181"/>
                </a:cubicBezTo>
                <a:cubicBezTo>
                  <a:pt x="26" y="184"/>
                  <a:pt x="22" y="186"/>
                  <a:pt x="17" y="186"/>
                </a:cubicBezTo>
                <a:close/>
                <a:moveTo>
                  <a:pt x="17" y="8"/>
                </a:moveTo>
                <a:cubicBezTo>
                  <a:pt x="16" y="8"/>
                  <a:pt x="15" y="8"/>
                  <a:pt x="14" y="9"/>
                </a:cubicBezTo>
                <a:cubicBezTo>
                  <a:pt x="10" y="10"/>
                  <a:pt x="8" y="14"/>
                  <a:pt x="8" y="17"/>
                </a:cubicBezTo>
                <a:cubicBezTo>
                  <a:pt x="8" y="169"/>
                  <a:pt x="8" y="169"/>
                  <a:pt x="8" y="169"/>
                </a:cubicBezTo>
                <a:cubicBezTo>
                  <a:pt x="8" y="173"/>
                  <a:pt x="10" y="176"/>
                  <a:pt x="13" y="177"/>
                </a:cubicBezTo>
                <a:cubicBezTo>
                  <a:pt x="17" y="179"/>
                  <a:pt x="21" y="178"/>
                  <a:pt x="24" y="175"/>
                </a:cubicBezTo>
                <a:cubicBezTo>
                  <a:pt x="79" y="123"/>
                  <a:pt x="79" y="123"/>
                  <a:pt x="79" y="123"/>
                </a:cubicBezTo>
                <a:cubicBezTo>
                  <a:pt x="134" y="175"/>
                  <a:pt x="134" y="175"/>
                  <a:pt x="134" y="175"/>
                </a:cubicBezTo>
                <a:cubicBezTo>
                  <a:pt x="135" y="177"/>
                  <a:pt x="138" y="178"/>
                  <a:pt x="141" y="178"/>
                </a:cubicBezTo>
                <a:cubicBezTo>
                  <a:pt x="142" y="178"/>
                  <a:pt x="143" y="178"/>
                  <a:pt x="144" y="177"/>
                </a:cubicBezTo>
                <a:cubicBezTo>
                  <a:pt x="148" y="176"/>
                  <a:pt x="150" y="173"/>
                  <a:pt x="150" y="169"/>
                </a:cubicBezTo>
                <a:cubicBezTo>
                  <a:pt x="150" y="17"/>
                  <a:pt x="150" y="17"/>
                  <a:pt x="150" y="17"/>
                </a:cubicBezTo>
                <a:cubicBezTo>
                  <a:pt x="150" y="14"/>
                  <a:pt x="148" y="10"/>
                  <a:pt x="144" y="9"/>
                </a:cubicBezTo>
                <a:cubicBezTo>
                  <a:pt x="143" y="8"/>
                  <a:pt x="142" y="8"/>
                  <a:pt x="141" y="8"/>
                </a:cubicBezTo>
                <a:lnTo>
                  <a:pt x="17"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 name="Freeform 34"/>
          <p:cNvSpPr>
            <a:spLocks noEditPoints="1"/>
          </p:cNvSpPr>
          <p:nvPr/>
        </p:nvSpPr>
        <p:spPr bwMode="auto">
          <a:xfrm>
            <a:off x="7220640" y="2156625"/>
            <a:ext cx="405218" cy="407081"/>
          </a:xfrm>
          <a:custGeom>
            <a:avLst/>
            <a:gdLst>
              <a:gd name="T0" fmla="*/ 108 w 184"/>
              <a:gd name="T1" fmla="*/ 185 h 185"/>
              <a:gd name="T2" fmla="*/ 95 w 184"/>
              <a:gd name="T3" fmla="*/ 179 h 185"/>
              <a:gd name="T4" fmla="*/ 11 w 184"/>
              <a:gd name="T5" fmla="*/ 96 h 185"/>
              <a:gd name="T6" fmla="*/ 0 w 184"/>
              <a:gd name="T7" fmla="*/ 67 h 185"/>
              <a:gd name="T8" fmla="*/ 0 w 184"/>
              <a:gd name="T9" fmla="*/ 19 h 185"/>
              <a:gd name="T10" fmla="*/ 19 w 184"/>
              <a:gd name="T11" fmla="*/ 0 h 185"/>
              <a:gd name="T12" fmla="*/ 67 w 184"/>
              <a:gd name="T13" fmla="*/ 0 h 185"/>
              <a:gd name="T14" fmla="*/ 96 w 184"/>
              <a:gd name="T15" fmla="*/ 12 h 185"/>
              <a:gd name="T16" fmla="*/ 179 w 184"/>
              <a:gd name="T17" fmla="*/ 95 h 185"/>
              <a:gd name="T18" fmla="*/ 184 w 184"/>
              <a:gd name="T19" fmla="*/ 108 h 185"/>
              <a:gd name="T20" fmla="*/ 179 w 184"/>
              <a:gd name="T21" fmla="*/ 122 h 185"/>
              <a:gd name="T22" fmla="*/ 122 w 184"/>
              <a:gd name="T23" fmla="*/ 179 h 185"/>
              <a:gd name="T24" fmla="*/ 108 w 184"/>
              <a:gd name="T25" fmla="*/ 185 h 185"/>
              <a:gd name="T26" fmla="*/ 19 w 184"/>
              <a:gd name="T27" fmla="*/ 8 h 185"/>
              <a:gd name="T28" fmla="*/ 8 w 184"/>
              <a:gd name="T29" fmla="*/ 19 h 185"/>
              <a:gd name="T30" fmla="*/ 8 w 184"/>
              <a:gd name="T31" fmla="*/ 67 h 185"/>
              <a:gd name="T32" fmla="*/ 17 w 184"/>
              <a:gd name="T33" fmla="*/ 90 h 185"/>
              <a:gd name="T34" fmla="*/ 101 w 184"/>
              <a:gd name="T35" fmla="*/ 173 h 185"/>
              <a:gd name="T36" fmla="*/ 116 w 184"/>
              <a:gd name="T37" fmla="*/ 173 h 185"/>
              <a:gd name="T38" fmla="*/ 173 w 184"/>
              <a:gd name="T39" fmla="*/ 116 h 185"/>
              <a:gd name="T40" fmla="*/ 176 w 184"/>
              <a:gd name="T41" fmla="*/ 108 h 185"/>
              <a:gd name="T42" fmla="*/ 173 w 184"/>
              <a:gd name="T43" fmla="*/ 101 h 185"/>
              <a:gd name="T44" fmla="*/ 90 w 184"/>
              <a:gd name="T45" fmla="*/ 17 h 185"/>
              <a:gd name="T46" fmla="*/ 67 w 184"/>
              <a:gd name="T47" fmla="*/ 8 h 185"/>
              <a:gd name="T48" fmla="*/ 19 w 184"/>
              <a:gd name="T49" fmla="*/ 8 h 185"/>
              <a:gd name="T50" fmla="*/ 41 w 184"/>
              <a:gd name="T51" fmla="*/ 60 h 185"/>
              <a:gd name="T52" fmla="*/ 22 w 184"/>
              <a:gd name="T53" fmla="*/ 41 h 185"/>
              <a:gd name="T54" fmla="*/ 41 w 184"/>
              <a:gd name="T55" fmla="*/ 22 h 185"/>
              <a:gd name="T56" fmla="*/ 60 w 184"/>
              <a:gd name="T57" fmla="*/ 41 h 185"/>
              <a:gd name="T58" fmla="*/ 41 w 184"/>
              <a:gd name="T59" fmla="*/ 60 h 185"/>
              <a:gd name="T60" fmla="*/ 41 w 184"/>
              <a:gd name="T61" fmla="*/ 30 h 185"/>
              <a:gd name="T62" fmla="*/ 30 w 184"/>
              <a:gd name="T63" fmla="*/ 41 h 185"/>
              <a:gd name="T64" fmla="*/ 41 w 184"/>
              <a:gd name="T65" fmla="*/ 52 h 185"/>
              <a:gd name="T66" fmla="*/ 52 w 184"/>
              <a:gd name="T67" fmla="*/ 41 h 185"/>
              <a:gd name="T68" fmla="*/ 41 w 184"/>
              <a:gd name="T69" fmla="*/ 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5">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 name="Freeform 36"/>
          <p:cNvSpPr>
            <a:spLocks noEditPoints="1"/>
          </p:cNvSpPr>
          <p:nvPr/>
        </p:nvSpPr>
        <p:spPr bwMode="auto">
          <a:xfrm>
            <a:off x="7207599" y="4755609"/>
            <a:ext cx="403355" cy="293434"/>
          </a:xfrm>
          <a:custGeom>
            <a:avLst/>
            <a:gdLst>
              <a:gd name="T0" fmla="*/ 101 w 183"/>
              <a:gd name="T1" fmla="*/ 133 h 133"/>
              <a:gd name="T2" fmla="*/ 32 w 183"/>
              <a:gd name="T3" fmla="*/ 133 h 133"/>
              <a:gd name="T4" fmla="*/ 0 w 183"/>
              <a:gd name="T5" fmla="*/ 101 h 133"/>
              <a:gd name="T6" fmla="*/ 0 w 183"/>
              <a:gd name="T7" fmla="*/ 32 h 133"/>
              <a:gd name="T8" fmla="*/ 32 w 183"/>
              <a:gd name="T9" fmla="*/ 0 h 133"/>
              <a:gd name="T10" fmla="*/ 101 w 183"/>
              <a:gd name="T11" fmla="*/ 0 h 133"/>
              <a:gd name="T12" fmla="*/ 133 w 183"/>
              <a:gd name="T13" fmla="*/ 32 h 133"/>
              <a:gd name="T14" fmla="*/ 133 w 183"/>
              <a:gd name="T15" fmla="*/ 39 h 133"/>
              <a:gd name="T16" fmla="*/ 165 w 183"/>
              <a:gd name="T17" fmla="*/ 6 h 133"/>
              <a:gd name="T18" fmla="*/ 173 w 183"/>
              <a:gd name="T19" fmla="*/ 3 h 133"/>
              <a:gd name="T20" fmla="*/ 177 w 183"/>
              <a:gd name="T21" fmla="*/ 4 h 133"/>
              <a:gd name="T22" fmla="*/ 183 w 183"/>
              <a:gd name="T23" fmla="*/ 14 h 133"/>
              <a:gd name="T24" fmla="*/ 183 w 183"/>
              <a:gd name="T25" fmla="*/ 120 h 133"/>
              <a:gd name="T26" fmla="*/ 177 w 183"/>
              <a:gd name="T27" fmla="*/ 129 h 133"/>
              <a:gd name="T28" fmla="*/ 173 w 183"/>
              <a:gd name="T29" fmla="*/ 130 h 133"/>
              <a:gd name="T30" fmla="*/ 165 w 183"/>
              <a:gd name="T31" fmla="*/ 127 h 133"/>
              <a:gd name="T32" fmla="*/ 133 w 183"/>
              <a:gd name="T33" fmla="*/ 94 h 133"/>
              <a:gd name="T34" fmla="*/ 133 w 183"/>
              <a:gd name="T35" fmla="*/ 101 h 133"/>
              <a:gd name="T36" fmla="*/ 101 w 183"/>
              <a:gd name="T37" fmla="*/ 133 h 133"/>
              <a:gd name="T38" fmla="*/ 32 w 183"/>
              <a:gd name="T39" fmla="*/ 8 h 133"/>
              <a:gd name="T40" fmla="*/ 8 w 183"/>
              <a:gd name="T41" fmla="*/ 32 h 133"/>
              <a:gd name="T42" fmla="*/ 8 w 183"/>
              <a:gd name="T43" fmla="*/ 101 h 133"/>
              <a:gd name="T44" fmla="*/ 32 w 183"/>
              <a:gd name="T45" fmla="*/ 125 h 133"/>
              <a:gd name="T46" fmla="*/ 101 w 183"/>
              <a:gd name="T47" fmla="*/ 125 h 133"/>
              <a:gd name="T48" fmla="*/ 125 w 183"/>
              <a:gd name="T49" fmla="*/ 101 h 133"/>
              <a:gd name="T50" fmla="*/ 125 w 183"/>
              <a:gd name="T51" fmla="*/ 75 h 133"/>
              <a:gd name="T52" fmla="*/ 171 w 183"/>
              <a:gd name="T53" fmla="*/ 121 h 133"/>
              <a:gd name="T54" fmla="*/ 173 w 183"/>
              <a:gd name="T55" fmla="*/ 122 h 133"/>
              <a:gd name="T56" fmla="*/ 174 w 183"/>
              <a:gd name="T57" fmla="*/ 122 h 133"/>
              <a:gd name="T58" fmla="*/ 175 w 183"/>
              <a:gd name="T59" fmla="*/ 120 h 133"/>
              <a:gd name="T60" fmla="*/ 175 w 183"/>
              <a:gd name="T61" fmla="*/ 14 h 133"/>
              <a:gd name="T62" fmla="*/ 174 w 183"/>
              <a:gd name="T63" fmla="*/ 11 h 133"/>
              <a:gd name="T64" fmla="*/ 171 w 183"/>
              <a:gd name="T65" fmla="*/ 12 h 133"/>
              <a:gd name="T66" fmla="*/ 125 w 183"/>
              <a:gd name="T67" fmla="*/ 58 h 133"/>
              <a:gd name="T68" fmla="*/ 125 w 183"/>
              <a:gd name="T69" fmla="*/ 32 h 133"/>
              <a:gd name="T70" fmla="*/ 101 w 183"/>
              <a:gd name="T71" fmla="*/ 8 h 133"/>
              <a:gd name="T72" fmla="*/ 32 w 183"/>
              <a:gd name="T73" fmla="*/ 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33">
                <a:moveTo>
                  <a:pt x="101" y="133"/>
                </a:moveTo>
                <a:cubicBezTo>
                  <a:pt x="32" y="133"/>
                  <a:pt x="32" y="133"/>
                  <a:pt x="32" y="133"/>
                </a:cubicBezTo>
                <a:cubicBezTo>
                  <a:pt x="15" y="133"/>
                  <a:pt x="0" y="119"/>
                  <a:pt x="0" y="101"/>
                </a:cubicBezTo>
                <a:cubicBezTo>
                  <a:pt x="0" y="32"/>
                  <a:pt x="0" y="32"/>
                  <a:pt x="0" y="32"/>
                </a:cubicBezTo>
                <a:cubicBezTo>
                  <a:pt x="0" y="15"/>
                  <a:pt x="15" y="0"/>
                  <a:pt x="32" y="0"/>
                </a:cubicBezTo>
                <a:cubicBezTo>
                  <a:pt x="101" y="0"/>
                  <a:pt x="101" y="0"/>
                  <a:pt x="101" y="0"/>
                </a:cubicBezTo>
                <a:cubicBezTo>
                  <a:pt x="119" y="0"/>
                  <a:pt x="133" y="15"/>
                  <a:pt x="133" y="32"/>
                </a:cubicBezTo>
                <a:cubicBezTo>
                  <a:pt x="133" y="39"/>
                  <a:pt x="133" y="39"/>
                  <a:pt x="133" y="39"/>
                </a:cubicBezTo>
                <a:cubicBezTo>
                  <a:pt x="165" y="6"/>
                  <a:pt x="165" y="6"/>
                  <a:pt x="165" y="6"/>
                </a:cubicBezTo>
                <a:cubicBezTo>
                  <a:pt x="167" y="4"/>
                  <a:pt x="170" y="3"/>
                  <a:pt x="173" y="3"/>
                </a:cubicBezTo>
                <a:cubicBezTo>
                  <a:pt x="174" y="3"/>
                  <a:pt x="176" y="4"/>
                  <a:pt x="177" y="4"/>
                </a:cubicBezTo>
                <a:cubicBezTo>
                  <a:pt x="180" y="6"/>
                  <a:pt x="183" y="9"/>
                  <a:pt x="183" y="14"/>
                </a:cubicBezTo>
                <a:cubicBezTo>
                  <a:pt x="183" y="120"/>
                  <a:pt x="183" y="120"/>
                  <a:pt x="183" y="120"/>
                </a:cubicBezTo>
                <a:cubicBezTo>
                  <a:pt x="183" y="124"/>
                  <a:pt x="180" y="127"/>
                  <a:pt x="177" y="129"/>
                </a:cubicBezTo>
                <a:cubicBezTo>
                  <a:pt x="176" y="130"/>
                  <a:pt x="174" y="130"/>
                  <a:pt x="173" y="130"/>
                </a:cubicBezTo>
                <a:cubicBezTo>
                  <a:pt x="170" y="130"/>
                  <a:pt x="167" y="129"/>
                  <a:pt x="165" y="127"/>
                </a:cubicBezTo>
                <a:cubicBezTo>
                  <a:pt x="133" y="94"/>
                  <a:pt x="133" y="94"/>
                  <a:pt x="133" y="94"/>
                </a:cubicBezTo>
                <a:cubicBezTo>
                  <a:pt x="133" y="101"/>
                  <a:pt x="133" y="101"/>
                  <a:pt x="133" y="101"/>
                </a:cubicBezTo>
                <a:cubicBezTo>
                  <a:pt x="133" y="119"/>
                  <a:pt x="119" y="133"/>
                  <a:pt x="101" y="133"/>
                </a:cubicBezTo>
                <a:close/>
                <a:moveTo>
                  <a:pt x="32" y="8"/>
                </a:moveTo>
                <a:cubicBezTo>
                  <a:pt x="19" y="8"/>
                  <a:pt x="8" y="19"/>
                  <a:pt x="8" y="32"/>
                </a:cubicBezTo>
                <a:cubicBezTo>
                  <a:pt x="8" y="101"/>
                  <a:pt x="8" y="101"/>
                  <a:pt x="8" y="101"/>
                </a:cubicBezTo>
                <a:cubicBezTo>
                  <a:pt x="8" y="114"/>
                  <a:pt x="19" y="125"/>
                  <a:pt x="32" y="125"/>
                </a:cubicBezTo>
                <a:cubicBezTo>
                  <a:pt x="101" y="125"/>
                  <a:pt x="101" y="125"/>
                  <a:pt x="101" y="125"/>
                </a:cubicBezTo>
                <a:cubicBezTo>
                  <a:pt x="114" y="125"/>
                  <a:pt x="125" y="114"/>
                  <a:pt x="125" y="101"/>
                </a:cubicBezTo>
                <a:cubicBezTo>
                  <a:pt x="125" y="75"/>
                  <a:pt x="125" y="75"/>
                  <a:pt x="125" y="75"/>
                </a:cubicBezTo>
                <a:cubicBezTo>
                  <a:pt x="171" y="121"/>
                  <a:pt x="171" y="121"/>
                  <a:pt x="171" y="121"/>
                </a:cubicBezTo>
                <a:cubicBezTo>
                  <a:pt x="171" y="122"/>
                  <a:pt x="172" y="122"/>
                  <a:pt x="173" y="122"/>
                </a:cubicBezTo>
                <a:cubicBezTo>
                  <a:pt x="173" y="122"/>
                  <a:pt x="173" y="122"/>
                  <a:pt x="174" y="122"/>
                </a:cubicBezTo>
                <a:cubicBezTo>
                  <a:pt x="174" y="121"/>
                  <a:pt x="175" y="121"/>
                  <a:pt x="175" y="120"/>
                </a:cubicBezTo>
                <a:cubicBezTo>
                  <a:pt x="175" y="14"/>
                  <a:pt x="175" y="14"/>
                  <a:pt x="175" y="14"/>
                </a:cubicBezTo>
                <a:cubicBezTo>
                  <a:pt x="175" y="13"/>
                  <a:pt x="174" y="12"/>
                  <a:pt x="174" y="11"/>
                </a:cubicBezTo>
                <a:cubicBezTo>
                  <a:pt x="172" y="11"/>
                  <a:pt x="171" y="12"/>
                  <a:pt x="171" y="12"/>
                </a:cubicBezTo>
                <a:cubicBezTo>
                  <a:pt x="125" y="58"/>
                  <a:pt x="125" y="58"/>
                  <a:pt x="125" y="58"/>
                </a:cubicBezTo>
                <a:cubicBezTo>
                  <a:pt x="125" y="32"/>
                  <a:pt x="125" y="32"/>
                  <a:pt x="125" y="32"/>
                </a:cubicBezTo>
                <a:cubicBezTo>
                  <a:pt x="125" y="19"/>
                  <a:pt x="114" y="8"/>
                  <a:pt x="101" y="8"/>
                </a:cubicBezTo>
                <a:lnTo>
                  <a:pt x="3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 name="Freeform 37"/>
          <p:cNvSpPr>
            <a:spLocks noEditPoints="1"/>
          </p:cNvSpPr>
          <p:nvPr/>
        </p:nvSpPr>
        <p:spPr bwMode="auto">
          <a:xfrm>
            <a:off x="8986831" y="3007117"/>
            <a:ext cx="264557" cy="387519"/>
          </a:xfrm>
          <a:custGeom>
            <a:avLst/>
            <a:gdLst>
              <a:gd name="T0" fmla="*/ 60 w 120"/>
              <a:gd name="T1" fmla="*/ 176 h 176"/>
              <a:gd name="T2" fmla="*/ 44 w 120"/>
              <a:gd name="T3" fmla="*/ 166 h 176"/>
              <a:gd name="T4" fmla="*/ 4 w 120"/>
              <a:gd name="T5" fmla="*/ 81 h 176"/>
              <a:gd name="T6" fmla="*/ 0 w 120"/>
              <a:gd name="T7" fmla="*/ 60 h 176"/>
              <a:gd name="T8" fmla="*/ 60 w 120"/>
              <a:gd name="T9" fmla="*/ 0 h 176"/>
              <a:gd name="T10" fmla="*/ 120 w 120"/>
              <a:gd name="T11" fmla="*/ 60 h 176"/>
              <a:gd name="T12" fmla="*/ 116 w 120"/>
              <a:gd name="T13" fmla="*/ 81 h 176"/>
              <a:gd name="T14" fmla="*/ 76 w 120"/>
              <a:gd name="T15" fmla="*/ 166 h 176"/>
              <a:gd name="T16" fmla="*/ 60 w 120"/>
              <a:gd name="T17" fmla="*/ 176 h 176"/>
              <a:gd name="T18" fmla="*/ 60 w 120"/>
              <a:gd name="T19" fmla="*/ 8 h 176"/>
              <a:gd name="T20" fmla="*/ 8 w 120"/>
              <a:gd name="T21" fmla="*/ 60 h 176"/>
              <a:gd name="T22" fmla="*/ 11 w 120"/>
              <a:gd name="T23" fmla="*/ 78 h 176"/>
              <a:gd name="T24" fmla="*/ 51 w 120"/>
              <a:gd name="T25" fmla="*/ 163 h 176"/>
              <a:gd name="T26" fmla="*/ 60 w 120"/>
              <a:gd name="T27" fmla="*/ 168 h 176"/>
              <a:gd name="T28" fmla="*/ 69 w 120"/>
              <a:gd name="T29" fmla="*/ 163 h 176"/>
              <a:gd name="T30" fmla="*/ 108 w 120"/>
              <a:gd name="T31" fmla="*/ 78 h 176"/>
              <a:gd name="T32" fmla="*/ 112 w 120"/>
              <a:gd name="T33" fmla="*/ 60 h 176"/>
              <a:gd name="T34" fmla="*/ 60 w 120"/>
              <a:gd name="T35" fmla="*/ 8 h 176"/>
              <a:gd name="T36" fmla="*/ 60 w 120"/>
              <a:gd name="T37" fmla="*/ 92 h 176"/>
              <a:gd name="T38" fmla="*/ 28 w 120"/>
              <a:gd name="T39" fmla="*/ 60 h 176"/>
              <a:gd name="T40" fmla="*/ 60 w 120"/>
              <a:gd name="T41" fmla="*/ 28 h 176"/>
              <a:gd name="T42" fmla="*/ 92 w 120"/>
              <a:gd name="T43" fmla="*/ 60 h 176"/>
              <a:gd name="T44" fmla="*/ 60 w 120"/>
              <a:gd name="T45" fmla="*/ 92 h 176"/>
              <a:gd name="T46" fmla="*/ 60 w 120"/>
              <a:gd name="T47" fmla="*/ 36 h 176"/>
              <a:gd name="T48" fmla="*/ 36 w 120"/>
              <a:gd name="T49" fmla="*/ 60 h 176"/>
              <a:gd name="T50" fmla="*/ 60 w 120"/>
              <a:gd name="T51" fmla="*/ 84 h 176"/>
              <a:gd name="T52" fmla="*/ 84 w 120"/>
              <a:gd name="T53" fmla="*/ 60 h 176"/>
              <a:gd name="T54" fmla="*/ 60 w 120"/>
              <a:gd name="T5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76">
                <a:moveTo>
                  <a:pt x="60" y="176"/>
                </a:moveTo>
                <a:cubicBezTo>
                  <a:pt x="53" y="176"/>
                  <a:pt x="46" y="172"/>
                  <a:pt x="44" y="166"/>
                </a:cubicBezTo>
                <a:cubicBezTo>
                  <a:pt x="4" y="81"/>
                  <a:pt x="4" y="81"/>
                  <a:pt x="4" y="81"/>
                </a:cubicBezTo>
                <a:cubicBezTo>
                  <a:pt x="1" y="76"/>
                  <a:pt x="0" y="69"/>
                  <a:pt x="0" y="60"/>
                </a:cubicBezTo>
                <a:cubicBezTo>
                  <a:pt x="0" y="27"/>
                  <a:pt x="27" y="0"/>
                  <a:pt x="60" y="0"/>
                </a:cubicBezTo>
                <a:cubicBezTo>
                  <a:pt x="93" y="0"/>
                  <a:pt x="120" y="27"/>
                  <a:pt x="120" y="60"/>
                </a:cubicBezTo>
                <a:cubicBezTo>
                  <a:pt x="120" y="69"/>
                  <a:pt x="118" y="76"/>
                  <a:pt x="116" y="81"/>
                </a:cubicBezTo>
                <a:cubicBezTo>
                  <a:pt x="76" y="166"/>
                  <a:pt x="76" y="166"/>
                  <a:pt x="76" y="166"/>
                </a:cubicBezTo>
                <a:cubicBezTo>
                  <a:pt x="73" y="172"/>
                  <a:pt x="67" y="176"/>
                  <a:pt x="60" y="176"/>
                </a:cubicBezTo>
                <a:close/>
                <a:moveTo>
                  <a:pt x="60" y="8"/>
                </a:moveTo>
                <a:cubicBezTo>
                  <a:pt x="31" y="8"/>
                  <a:pt x="8" y="32"/>
                  <a:pt x="8" y="60"/>
                </a:cubicBezTo>
                <a:cubicBezTo>
                  <a:pt x="8" y="68"/>
                  <a:pt x="9" y="73"/>
                  <a:pt x="11" y="78"/>
                </a:cubicBezTo>
                <a:cubicBezTo>
                  <a:pt x="51" y="163"/>
                  <a:pt x="51" y="163"/>
                  <a:pt x="51" y="163"/>
                </a:cubicBezTo>
                <a:cubicBezTo>
                  <a:pt x="52" y="166"/>
                  <a:pt x="56" y="168"/>
                  <a:pt x="60" y="168"/>
                </a:cubicBezTo>
                <a:cubicBezTo>
                  <a:pt x="64" y="168"/>
                  <a:pt x="67" y="166"/>
                  <a:pt x="69" y="163"/>
                </a:cubicBezTo>
                <a:cubicBezTo>
                  <a:pt x="108" y="78"/>
                  <a:pt x="108" y="78"/>
                  <a:pt x="108" y="78"/>
                </a:cubicBezTo>
                <a:cubicBezTo>
                  <a:pt x="111" y="73"/>
                  <a:pt x="112" y="68"/>
                  <a:pt x="112" y="60"/>
                </a:cubicBezTo>
                <a:cubicBezTo>
                  <a:pt x="112" y="32"/>
                  <a:pt x="88" y="8"/>
                  <a:pt x="60" y="8"/>
                </a:cubicBezTo>
                <a:close/>
                <a:moveTo>
                  <a:pt x="60" y="92"/>
                </a:moveTo>
                <a:cubicBezTo>
                  <a:pt x="42" y="92"/>
                  <a:pt x="28" y="78"/>
                  <a:pt x="28" y="60"/>
                </a:cubicBezTo>
                <a:cubicBezTo>
                  <a:pt x="28" y="43"/>
                  <a:pt x="42" y="28"/>
                  <a:pt x="60" y="28"/>
                </a:cubicBezTo>
                <a:cubicBezTo>
                  <a:pt x="77" y="28"/>
                  <a:pt x="92" y="43"/>
                  <a:pt x="92" y="60"/>
                </a:cubicBezTo>
                <a:cubicBezTo>
                  <a:pt x="92" y="78"/>
                  <a:pt x="77" y="92"/>
                  <a:pt x="60" y="92"/>
                </a:cubicBezTo>
                <a:close/>
                <a:moveTo>
                  <a:pt x="60" y="36"/>
                </a:moveTo>
                <a:cubicBezTo>
                  <a:pt x="46" y="36"/>
                  <a:pt x="36" y="47"/>
                  <a:pt x="36" y="60"/>
                </a:cubicBezTo>
                <a:cubicBezTo>
                  <a:pt x="36" y="73"/>
                  <a:pt x="46" y="84"/>
                  <a:pt x="60" y="84"/>
                </a:cubicBezTo>
                <a:cubicBezTo>
                  <a:pt x="73" y="84"/>
                  <a:pt x="84" y="73"/>
                  <a:pt x="84" y="60"/>
                </a:cubicBezTo>
                <a:cubicBezTo>
                  <a:pt x="84" y="47"/>
                  <a:pt x="73" y="36"/>
                  <a:pt x="60" y="3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 name="Freeform 38"/>
          <p:cNvSpPr>
            <a:spLocks noEditPoints="1"/>
          </p:cNvSpPr>
          <p:nvPr/>
        </p:nvSpPr>
        <p:spPr bwMode="auto">
          <a:xfrm>
            <a:off x="8927213" y="4713691"/>
            <a:ext cx="356778" cy="354916"/>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 name="Freeform 39"/>
          <p:cNvSpPr>
            <a:spLocks noEditPoints="1"/>
          </p:cNvSpPr>
          <p:nvPr/>
        </p:nvSpPr>
        <p:spPr bwMode="auto">
          <a:xfrm>
            <a:off x="3843823" y="4715553"/>
            <a:ext cx="404286" cy="350257"/>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172" name="组合 171"/>
          <p:cNvGrpSpPr/>
          <p:nvPr/>
        </p:nvGrpSpPr>
        <p:grpSpPr>
          <a:xfrm>
            <a:off x="6372943" y="4715553"/>
            <a:ext cx="405218" cy="350257"/>
            <a:chOff x="6315267" y="3250080"/>
            <a:chExt cx="405365" cy="350384"/>
          </a:xfrm>
        </p:grpSpPr>
        <p:sp>
          <p:nvSpPr>
            <p:cNvPr id="5" name="Freeform 5"/>
            <p:cNvSpPr>
              <a:spLocks noEditPoints="1"/>
            </p:cNvSpPr>
            <p:nvPr/>
          </p:nvSpPr>
          <p:spPr bwMode="auto">
            <a:xfrm>
              <a:off x="6315267"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 name="Rectangle 43"/>
            <p:cNvSpPr>
              <a:spLocks noChangeArrowheads="1"/>
            </p:cNvSpPr>
            <p:nvPr/>
          </p:nvSpPr>
          <p:spPr bwMode="auto">
            <a:xfrm>
              <a:off x="6450388"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4" name="Freeform 44"/>
          <p:cNvSpPr>
            <a:spLocks noEditPoints="1"/>
          </p:cNvSpPr>
          <p:nvPr/>
        </p:nvSpPr>
        <p:spPr bwMode="auto">
          <a:xfrm>
            <a:off x="6372943" y="5606101"/>
            <a:ext cx="379135" cy="321380"/>
          </a:xfrm>
          <a:custGeom>
            <a:avLst/>
            <a:gdLst>
              <a:gd name="T0" fmla="*/ 126 w 172"/>
              <a:gd name="T1" fmla="*/ 129 h 146"/>
              <a:gd name="T2" fmla="*/ 69 w 172"/>
              <a:gd name="T3" fmla="*/ 121 h 146"/>
              <a:gd name="T4" fmla="*/ 54 w 172"/>
              <a:gd name="T5" fmla="*/ 146 h 146"/>
              <a:gd name="T6" fmla="*/ 42 w 172"/>
              <a:gd name="T7" fmla="*/ 119 h 146"/>
              <a:gd name="T8" fmla="*/ 43 w 172"/>
              <a:gd name="T9" fmla="*/ 98 h 146"/>
              <a:gd name="T10" fmla="*/ 27 w 172"/>
              <a:gd name="T11" fmla="*/ 20 h 146"/>
              <a:gd name="T12" fmla="*/ 0 w 172"/>
              <a:gd name="T13" fmla="*/ 10 h 146"/>
              <a:gd name="T14" fmla="*/ 36 w 172"/>
              <a:gd name="T15" fmla="*/ 0 h 146"/>
              <a:gd name="T16" fmla="*/ 161 w 172"/>
              <a:gd name="T17" fmla="*/ 12 h 146"/>
              <a:gd name="T18" fmla="*/ 172 w 172"/>
              <a:gd name="T19" fmla="*/ 73 h 146"/>
              <a:gd name="T20" fmla="*/ 64 w 172"/>
              <a:gd name="T21" fmla="*/ 95 h 146"/>
              <a:gd name="T22" fmla="*/ 64 w 172"/>
              <a:gd name="T23" fmla="*/ 100 h 146"/>
              <a:gd name="T24" fmla="*/ 159 w 172"/>
              <a:gd name="T25" fmla="*/ 111 h 146"/>
              <a:gd name="T26" fmla="*/ 159 w 172"/>
              <a:gd name="T27" fmla="*/ 129 h 146"/>
              <a:gd name="T28" fmla="*/ 143 w 172"/>
              <a:gd name="T29" fmla="*/ 121 h 146"/>
              <a:gd name="T30" fmla="*/ 143 w 172"/>
              <a:gd name="T31" fmla="*/ 138 h 146"/>
              <a:gd name="T32" fmla="*/ 143 w 172"/>
              <a:gd name="T33" fmla="*/ 121 h 146"/>
              <a:gd name="T34" fmla="*/ 46 w 172"/>
              <a:gd name="T35" fmla="*/ 129 h 146"/>
              <a:gd name="T36" fmla="*/ 63 w 172"/>
              <a:gd name="T37" fmla="*/ 129 h 146"/>
              <a:gd name="T38" fmla="*/ 143 w 172"/>
              <a:gd name="T39" fmla="*/ 113 h 146"/>
              <a:gd name="T40" fmla="*/ 151 w 172"/>
              <a:gd name="T41" fmla="*/ 111 h 146"/>
              <a:gd name="T42" fmla="*/ 52 w 172"/>
              <a:gd name="T43" fmla="*/ 108 h 146"/>
              <a:gd name="T44" fmla="*/ 57 w 172"/>
              <a:gd name="T45" fmla="*/ 98 h 146"/>
              <a:gd name="T46" fmla="*/ 56 w 172"/>
              <a:gd name="T47" fmla="*/ 92 h 146"/>
              <a:gd name="T48" fmla="*/ 162 w 172"/>
              <a:gd name="T49" fmla="*/ 75 h 146"/>
              <a:gd name="T50" fmla="*/ 164 w 172"/>
              <a:gd name="T51" fmla="*/ 22 h 146"/>
              <a:gd name="T52" fmla="*/ 40 w 172"/>
              <a:gd name="T53" fmla="*/ 20 h 146"/>
              <a:gd name="T54" fmla="*/ 39 w 172"/>
              <a:gd name="T55" fmla="*/ 15 h 146"/>
              <a:gd name="T56" fmla="*/ 10 w 172"/>
              <a:gd name="T57" fmla="*/ 8 h 146"/>
              <a:gd name="T58" fmla="*/ 10 w 172"/>
              <a:gd name="T59" fmla="*/ 12 h 146"/>
              <a:gd name="T60" fmla="*/ 52 w 172"/>
              <a:gd name="T61" fmla="*/ 98 h 146"/>
              <a:gd name="T62" fmla="*/ 50 w 172"/>
              <a:gd name="T63" fmla="*/ 102 h 146"/>
              <a:gd name="T64" fmla="*/ 48 w 172"/>
              <a:gd name="T65"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46">
                <a:moveTo>
                  <a:pt x="143" y="146"/>
                </a:moveTo>
                <a:cubicBezTo>
                  <a:pt x="133" y="146"/>
                  <a:pt x="126" y="139"/>
                  <a:pt x="126" y="129"/>
                </a:cubicBezTo>
                <a:cubicBezTo>
                  <a:pt x="126" y="126"/>
                  <a:pt x="127" y="123"/>
                  <a:pt x="128" y="121"/>
                </a:cubicBezTo>
                <a:cubicBezTo>
                  <a:pt x="69" y="121"/>
                  <a:pt x="69" y="121"/>
                  <a:pt x="69" y="121"/>
                </a:cubicBezTo>
                <a:cubicBezTo>
                  <a:pt x="70" y="123"/>
                  <a:pt x="71" y="126"/>
                  <a:pt x="71" y="129"/>
                </a:cubicBezTo>
                <a:cubicBezTo>
                  <a:pt x="71" y="139"/>
                  <a:pt x="64" y="146"/>
                  <a:pt x="54" y="146"/>
                </a:cubicBezTo>
                <a:cubicBezTo>
                  <a:pt x="45" y="146"/>
                  <a:pt x="38" y="139"/>
                  <a:pt x="38" y="129"/>
                </a:cubicBezTo>
                <a:cubicBezTo>
                  <a:pt x="38" y="125"/>
                  <a:pt x="39" y="122"/>
                  <a:pt x="42" y="119"/>
                </a:cubicBezTo>
                <a:cubicBezTo>
                  <a:pt x="39" y="117"/>
                  <a:pt x="38" y="114"/>
                  <a:pt x="38" y="111"/>
                </a:cubicBezTo>
                <a:cubicBezTo>
                  <a:pt x="38" y="107"/>
                  <a:pt x="40" y="103"/>
                  <a:pt x="43" y="98"/>
                </a:cubicBezTo>
                <a:cubicBezTo>
                  <a:pt x="43" y="97"/>
                  <a:pt x="43" y="97"/>
                  <a:pt x="44" y="97"/>
                </a:cubicBezTo>
                <a:cubicBezTo>
                  <a:pt x="27" y="20"/>
                  <a:pt x="27" y="20"/>
                  <a:pt x="27" y="20"/>
                </a:cubicBezTo>
                <a:cubicBezTo>
                  <a:pt x="10" y="20"/>
                  <a:pt x="10" y="20"/>
                  <a:pt x="10" y="20"/>
                </a:cubicBezTo>
                <a:cubicBezTo>
                  <a:pt x="5" y="20"/>
                  <a:pt x="0" y="16"/>
                  <a:pt x="0" y="10"/>
                </a:cubicBezTo>
                <a:cubicBezTo>
                  <a:pt x="0" y="4"/>
                  <a:pt x="5" y="0"/>
                  <a:pt x="10" y="0"/>
                </a:cubicBezTo>
                <a:cubicBezTo>
                  <a:pt x="36" y="0"/>
                  <a:pt x="36" y="0"/>
                  <a:pt x="36" y="0"/>
                </a:cubicBezTo>
                <a:cubicBezTo>
                  <a:pt x="44" y="0"/>
                  <a:pt x="46" y="7"/>
                  <a:pt x="47" y="12"/>
                </a:cubicBezTo>
                <a:cubicBezTo>
                  <a:pt x="161" y="12"/>
                  <a:pt x="161" y="12"/>
                  <a:pt x="161" y="12"/>
                </a:cubicBezTo>
                <a:cubicBezTo>
                  <a:pt x="167" y="12"/>
                  <a:pt x="172" y="17"/>
                  <a:pt x="172" y="22"/>
                </a:cubicBezTo>
                <a:cubicBezTo>
                  <a:pt x="172" y="73"/>
                  <a:pt x="172" y="73"/>
                  <a:pt x="172" y="73"/>
                </a:cubicBezTo>
                <a:cubicBezTo>
                  <a:pt x="172" y="78"/>
                  <a:pt x="168" y="82"/>
                  <a:pt x="163" y="83"/>
                </a:cubicBezTo>
                <a:cubicBezTo>
                  <a:pt x="64" y="95"/>
                  <a:pt x="64" y="95"/>
                  <a:pt x="64" y="95"/>
                </a:cubicBezTo>
                <a:cubicBezTo>
                  <a:pt x="65" y="96"/>
                  <a:pt x="65" y="97"/>
                  <a:pt x="65" y="98"/>
                </a:cubicBezTo>
                <a:cubicBezTo>
                  <a:pt x="65" y="99"/>
                  <a:pt x="65" y="100"/>
                  <a:pt x="64" y="100"/>
                </a:cubicBezTo>
                <a:cubicBezTo>
                  <a:pt x="149" y="100"/>
                  <a:pt x="149" y="100"/>
                  <a:pt x="149" y="100"/>
                </a:cubicBezTo>
                <a:cubicBezTo>
                  <a:pt x="154" y="100"/>
                  <a:pt x="159" y="105"/>
                  <a:pt x="159" y="111"/>
                </a:cubicBezTo>
                <a:cubicBezTo>
                  <a:pt x="159" y="114"/>
                  <a:pt x="158" y="117"/>
                  <a:pt x="155" y="119"/>
                </a:cubicBezTo>
                <a:cubicBezTo>
                  <a:pt x="158" y="122"/>
                  <a:pt x="159" y="125"/>
                  <a:pt x="159" y="129"/>
                </a:cubicBezTo>
                <a:cubicBezTo>
                  <a:pt x="159" y="139"/>
                  <a:pt x="152" y="146"/>
                  <a:pt x="143" y="146"/>
                </a:cubicBezTo>
                <a:close/>
                <a:moveTo>
                  <a:pt x="143" y="121"/>
                </a:moveTo>
                <a:cubicBezTo>
                  <a:pt x="138" y="121"/>
                  <a:pt x="134" y="125"/>
                  <a:pt x="134" y="129"/>
                </a:cubicBezTo>
                <a:cubicBezTo>
                  <a:pt x="134" y="134"/>
                  <a:pt x="138" y="138"/>
                  <a:pt x="143" y="138"/>
                </a:cubicBezTo>
                <a:cubicBezTo>
                  <a:pt x="147" y="138"/>
                  <a:pt x="151" y="134"/>
                  <a:pt x="151" y="129"/>
                </a:cubicBezTo>
                <a:cubicBezTo>
                  <a:pt x="151" y="125"/>
                  <a:pt x="147" y="121"/>
                  <a:pt x="143" y="121"/>
                </a:cubicBezTo>
                <a:close/>
                <a:moveTo>
                  <a:pt x="54" y="121"/>
                </a:moveTo>
                <a:cubicBezTo>
                  <a:pt x="50" y="121"/>
                  <a:pt x="46" y="125"/>
                  <a:pt x="46" y="129"/>
                </a:cubicBezTo>
                <a:cubicBezTo>
                  <a:pt x="46" y="134"/>
                  <a:pt x="50" y="138"/>
                  <a:pt x="54" y="138"/>
                </a:cubicBezTo>
                <a:cubicBezTo>
                  <a:pt x="59" y="138"/>
                  <a:pt x="63" y="134"/>
                  <a:pt x="63" y="129"/>
                </a:cubicBezTo>
                <a:cubicBezTo>
                  <a:pt x="63" y="125"/>
                  <a:pt x="59" y="121"/>
                  <a:pt x="54" y="121"/>
                </a:cubicBezTo>
                <a:close/>
                <a:moveTo>
                  <a:pt x="143" y="113"/>
                </a:moveTo>
                <a:cubicBezTo>
                  <a:pt x="149" y="113"/>
                  <a:pt x="149" y="113"/>
                  <a:pt x="149" y="113"/>
                </a:cubicBezTo>
                <a:cubicBezTo>
                  <a:pt x="150" y="113"/>
                  <a:pt x="151" y="112"/>
                  <a:pt x="151" y="111"/>
                </a:cubicBezTo>
                <a:cubicBezTo>
                  <a:pt x="151" y="109"/>
                  <a:pt x="150" y="108"/>
                  <a:pt x="149" y="108"/>
                </a:cubicBezTo>
                <a:cubicBezTo>
                  <a:pt x="52" y="108"/>
                  <a:pt x="52" y="108"/>
                  <a:pt x="52" y="108"/>
                </a:cubicBezTo>
                <a:cubicBezTo>
                  <a:pt x="55" y="101"/>
                  <a:pt x="55" y="101"/>
                  <a:pt x="55" y="101"/>
                </a:cubicBezTo>
                <a:cubicBezTo>
                  <a:pt x="56" y="100"/>
                  <a:pt x="57" y="99"/>
                  <a:pt x="57" y="98"/>
                </a:cubicBezTo>
                <a:cubicBezTo>
                  <a:pt x="57" y="97"/>
                  <a:pt x="56" y="96"/>
                  <a:pt x="56" y="94"/>
                </a:cubicBezTo>
                <a:cubicBezTo>
                  <a:pt x="56" y="93"/>
                  <a:pt x="56" y="93"/>
                  <a:pt x="56" y="92"/>
                </a:cubicBezTo>
                <a:cubicBezTo>
                  <a:pt x="55" y="88"/>
                  <a:pt x="55" y="88"/>
                  <a:pt x="55" y="88"/>
                </a:cubicBezTo>
                <a:cubicBezTo>
                  <a:pt x="162" y="75"/>
                  <a:pt x="162" y="75"/>
                  <a:pt x="162" y="75"/>
                </a:cubicBezTo>
                <a:cubicBezTo>
                  <a:pt x="163" y="75"/>
                  <a:pt x="164" y="74"/>
                  <a:pt x="164" y="73"/>
                </a:cubicBezTo>
                <a:cubicBezTo>
                  <a:pt x="164" y="22"/>
                  <a:pt x="164" y="22"/>
                  <a:pt x="164" y="22"/>
                </a:cubicBezTo>
                <a:cubicBezTo>
                  <a:pt x="164" y="21"/>
                  <a:pt x="163" y="20"/>
                  <a:pt x="161" y="20"/>
                </a:cubicBezTo>
                <a:cubicBezTo>
                  <a:pt x="40" y="20"/>
                  <a:pt x="40" y="20"/>
                  <a:pt x="40" y="20"/>
                </a:cubicBezTo>
                <a:cubicBezTo>
                  <a:pt x="39" y="17"/>
                  <a:pt x="39" y="17"/>
                  <a:pt x="39" y="17"/>
                </a:cubicBezTo>
                <a:cubicBezTo>
                  <a:pt x="39" y="16"/>
                  <a:pt x="39" y="15"/>
                  <a:pt x="39" y="15"/>
                </a:cubicBezTo>
                <a:cubicBezTo>
                  <a:pt x="38" y="9"/>
                  <a:pt x="37" y="8"/>
                  <a:pt x="36" y="8"/>
                </a:cubicBezTo>
                <a:cubicBezTo>
                  <a:pt x="10" y="8"/>
                  <a:pt x="10" y="8"/>
                  <a:pt x="10" y="8"/>
                </a:cubicBezTo>
                <a:cubicBezTo>
                  <a:pt x="9" y="8"/>
                  <a:pt x="8" y="9"/>
                  <a:pt x="8" y="10"/>
                </a:cubicBezTo>
                <a:cubicBezTo>
                  <a:pt x="8" y="11"/>
                  <a:pt x="9" y="12"/>
                  <a:pt x="10" y="12"/>
                </a:cubicBezTo>
                <a:cubicBezTo>
                  <a:pt x="34" y="12"/>
                  <a:pt x="34" y="12"/>
                  <a:pt x="34" y="12"/>
                </a:cubicBezTo>
                <a:cubicBezTo>
                  <a:pt x="52" y="98"/>
                  <a:pt x="52" y="98"/>
                  <a:pt x="52" y="98"/>
                </a:cubicBezTo>
                <a:cubicBezTo>
                  <a:pt x="51" y="99"/>
                  <a:pt x="51" y="99"/>
                  <a:pt x="51" y="99"/>
                </a:cubicBezTo>
                <a:cubicBezTo>
                  <a:pt x="51" y="100"/>
                  <a:pt x="51" y="101"/>
                  <a:pt x="50" y="102"/>
                </a:cubicBezTo>
                <a:cubicBezTo>
                  <a:pt x="49" y="104"/>
                  <a:pt x="46" y="109"/>
                  <a:pt x="46" y="111"/>
                </a:cubicBezTo>
                <a:cubicBezTo>
                  <a:pt x="46" y="112"/>
                  <a:pt x="47" y="113"/>
                  <a:pt x="48" y="113"/>
                </a:cubicBezTo>
                <a:lnTo>
                  <a:pt x="1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5" name="Freeform 45"/>
          <p:cNvSpPr>
            <a:spLocks noEditPoints="1"/>
          </p:cNvSpPr>
          <p:nvPr/>
        </p:nvSpPr>
        <p:spPr bwMode="auto">
          <a:xfrm>
            <a:off x="7234613" y="5594922"/>
            <a:ext cx="378203" cy="321380"/>
          </a:xfrm>
          <a:custGeom>
            <a:avLst/>
            <a:gdLst>
              <a:gd name="T0" fmla="*/ 146 w 172"/>
              <a:gd name="T1" fmla="*/ 146 h 146"/>
              <a:gd name="T2" fmla="*/ 26 w 172"/>
              <a:gd name="T3" fmla="*/ 146 h 146"/>
              <a:gd name="T4" fmla="*/ 0 w 172"/>
              <a:gd name="T5" fmla="*/ 120 h 146"/>
              <a:gd name="T6" fmla="*/ 0 w 172"/>
              <a:gd name="T7" fmla="*/ 26 h 146"/>
              <a:gd name="T8" fmla="*/ 26 w 172"/>
              <a:gd name="T9" fmla="*/ 0 h 146"/>
              <a:gd name="T10" fmla="*/ 58 w 172"/>
              <a:gd name="T11" fmla="*/ 0 h 146"/>
              <a:gd name="T12" fmla="*/ 84 w 172"/>
              <a:gd name="T13" fmla="*/ 25 h 146"/>
              <a:gd name="T14" fmla="*/ 146 w 172"/>
              <a:gd name="T15" fmla="*/ 25 h 146"/>
              <a:gd name="T16" fmla="*/ 172 w 172"/>
              <a:gd name="T17" fmla="*/ 51 h 146"/>
              <a:gd name="T18" fmla="*/ 172 w 172"/>
              <a:gd name="T19" fmla="*/ 120 h 146"/>
              <a:gd name="T20" fmla="*/ 146 w 172"/>
              <a:gd name="T21" fmla="*/ 146 h 146"/>
              <a:gd name="T22" fmla="*/ 26 w 172"/>
              <a:gd name="T23" fmla="*/ 8 h 146"/>
              <a:gd name="T24" fmla="*/ 8 w 172"/>
              <a:gd name="T25" fmla="*/ 26 h 146"/>
              <a:gd name="T26" fmla="*/ 8 w 172"/>
              <a:gd name="T27" fmla="*/ 120 h 146"/>
              <a:gd name="T28" fmla="*/ 26 w 172"/>
              <a:gd name="T29" fmla="*/ 138 h 146"/>
              <a:gd name="T30" fmla="*/ 146 w 172"/>
              <a:gd name="T31" fmla="*/ 138 h 146"/>
              <a:gd name="T32" fmla="*/ 164 w 172"/>
              <a:gd name="T33" fmla="*/ 120 h 146"/>
              <a:gd name="T34" fmla="*/ 164 w 172"/>
              <a:gd name="T35" fmla="*/ 51 h 146"/>
              <a:gd name="T36" fmla="*/ 146 w 172"/>
              <a:gd name="T37" fmla="*/ 33 h 146"/>
              <a:gd name="T38" fmla="*/ 76 w 172"/>
              <a:gd name="T39" fmla="*/ 33 h 146"/>
              <a:gd name="T40" fmla="*/ 76 w 172"/>
              <a:gd name="T41" fmla="*/ 26 h 146"/>
              <a:gd name="T42" fmla="*/ 58 w 172"/>
              <a:gd name="T43" fmla="*/ 8 h 146"/>
              <a:gd name="T44" fmla="*/ 26 w 172"/>
              <a:gd name="T45"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46">
                <a:moveTo>
                  <a:pt x="146" y="146"/>
                </a:moveTo>
                <a:cubicBezTo>
                  <a:pt x="26" y="146"/>
                  <a:pt x="26" y="146"/>
                  <a:pt x="26" y="146"/>
                </a:cubicBezTo>
                <a:cubicBezTo>
                  <a:pt x="12" y="146"/>
                  <a:pt x="0" y="135"/>
                  <a:pt x="0" y="120"/>
                </a:cubicBezTo>
                <a:cubicBezTo>
                  <a:pt x="0" y="26"/>
                  <a:pt x="0" y="26"/>
                  <a:pt x="0" y="26"/>
                </a:cubicBezTo>
                <a:cubicBezTo>
                  <a:pt x="0" y="12"/>
                  <a:pt x="12" y="0"/>
                  <a:pt x="26" y="0"/>
                </a:cubicBezTo>
                <a:cubicBezTo>
                  <a:pt x="58" y="0"/>
                  <a:pt x="58" y="0"/>
                  <a:pt x="58" y="0"/>
                </a:cubicBezTo>
                <a:cubicBezTo>
                  <a:pt x="72" y="0"/>
                  <a:pt x="83" y="11"/>
                  <a:pt x="84" y="25"/>
                </a:cubicBezTo>
                <a:cubicBezTo>
                  <a:pt x="146" y="25"/>
                  <a:pt x="146" y="25"/>
                  <a:pt x="146" y="25"/>
                </a:cubicBezTo>
                <a:cubicBezTo>
                  <a:pt x="160" y="25"/>
                  <a:pt x="172" y="37"/>
                  <a:pt x="172" y="51"/>
                </a:cubicBezTo>
                <a:cubicBezTo>
                  <a:pt x="172" y="120"/>
                  <a:pt x="172" y="120"/>
                  <a:pt x="172" y="120"/>
                </a:cubicBezTo>
                <a:cubicBezTo>
                  <a:pt x="172" y="135"/>
                  <a:pt x="160" y="146"/>
                  <a:pt x="146" y="146"/>
                </a:cubicBezTo>
                <a:close/>
                <a:moveTo>
                  <a:pt x="26" y="8"/>
                </a:moveTo>
                <a:cubicBezTo>
                  <a:pt x="16" y="8"/>
                  <a:pt x="8" y="16"/>
                  <a:pt x="8" y="26"/>
                </a:cubicBezTo>
                <a:cubicBezTo>
                  <a:pt x="8" y="120"/>
                  <a:pt x="8" y="120"/>
                  <a:pt x="8" y="120"/>
                </a:cubicBezTo>
                <a:cubicBezTo>
                  <a:pt x="8" y="130"/>
                  <a:pt x="16" y="138"/>
                  <a:pt x="26" y="138"/>
                </a:cubicBezTo>
                <a:cubicBezTo>
                  <a:pt x="146" y="138"/>
                  <a:pt x="146" y="138"/>
                  <a:pt x="146" y="138"/>
                </a:cubicBezTo>
                <a:cubicBezTo>
                  <a:pt x="156" y="138"/>
                  <a:pt x="164" y="130"/>
                  <a:pt x="164" y="120"/>
                </a:cubicBezTo>
                <a:cubicBezTo>
                  <a:pt x="164" y="51"/>
                  <a:pt x="164" y="51"/>
                  <a:pt x="164" y="51"/>
                </a:cubicBezTo>
                <a:cubicBezTo>
                  <a:pt x="164" y="41"/>
                  <a:pt x="156" y="33"/>
                  <a:pt x="146" y="33"/>
                </a:cubicBezTo>
                <a:cubicBezTo>
                  <a:pt x="76" y="33"/>
                  <a:pt x="76" y="33"/>
                  <a:pt x="76" y="33"/>
                </a:cubicBezTo>
                <a:cubicBezTo>
                  <a:pt x="76" y="26"/>
                  <a:pt x="76" y="26"/>
                  <a:pt x="76" y="26"/>
                </a:cubicBezTo>
                <a:cubicBezTo>
                  <a:pt x="76" y="16"/>
                  <a:pt x="68" y="8"/>
                  <a:pt x="58" y="8"/>
                </a:cubicBezTo>
                <a:lnTo>
                  <a:pt x="2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6" name="Freeform 46"/>
          <p:cNvSpPr>
            <a:spLocks noEditPoints="1"/>
          </p:cNvSpPr>
          <p:nvPr/>
        </p:nvSpPr>
        <p:spPr bwMode="auto">
          <a:xfrm>
            <a:off x="11411620" y="2160350"/>
            <a:ext cx="394972" cy="394972"/>
          </a:xfrm>
          <a:custGeom>
            <a:avLst/>
            <a:gdLst>
              <a:gd name="T0" fmla="*/ 140 w 179"/>
              <a:gd name="T1" fmla="*/ 174 h 179"/>
              <a:gd name="T2" fmla="*/ 99 w 179"/>
              <a:gd name="T3" fmla="*/ 126 h 179"/>
              <a:gd name="T4" fmla="*/ 82 w 179"/>
              <a:gd name="T5" fmla="*/ 97 h 179"/>
              <a:gd name="T6" fmla="*/ 72 w 179"/>
              <a:gd name="T7" fmla="*/ 108 h 179"/>
              <a:gd name="T8" fmla="*/ 69 w 179"/>
              <a:gd name="T9" fmla="*/ 123 h 179"/>
              <a:gd name="T10" fmla="*/ 54 w 179"/>
              <a:gd name="T11" fmla="*/ 133 h 179"/>
              <a:gd name="T12" fmla="*/ 4 w 179"/>
              <a:gd name="T13" fmla="*/ 89 h 179"/>
              <a:gd name="T14" fmla="*/ 9 w 179"/>
              <a:gd name="T15" fmla="*/ 65 h 179"/>
              <a:gd name="T16" fmla="*/ 19 w 179"/>
              <a:gd name="T17" fmla="*/ 60 h 179"/>
              <a:gd name="T18" fmla="*/ 26 w 179"/>
              <a:gd name="T19" fmla="*/ 60 h 179"/>
              <a:gd name="T20" fmla="*/ 62 w 179"/>
              <a:gd name="T21" fmla="*/ 25 h 179"/>
              <a:gd name="T22" fmla="*/ 64 w 179"/>
              <a:gd name="T23" fmla="*/ 10 h 179"/>
              <a:gd name="T24" fmla="*/ 79 w 179"/>
              <a:gd name="T25" fmla="*/ 0 h 179"/>
              <a:gd name="T26" fmla="*/ 129 w 179"/>
              <a:gd name="T27" fmla="*/ 44 h 179"/>
              <a:gd name="T28" fmla="*/ 124 w 179"/>
              <a:gd name="T29" fmla="*/ 68 h 179"/>
              <a:gd name="T30" fmla="*/ 114 w 179"/>
              <a:gd name="T31" fmla="*/ 73 h 179"/>
              <a:gd name="T32" fmla="*/ 107 w 179"/>
              <a:gd name="T33" fmla="*/ 73 h 179"/>
              <a:gd name="T34" fmla="*/ 117 w 179"/>
              <a:gd name="T35" fmla="*/ 102 h 179"/>
              <a:gd name="T36" fmla="*/ 174 w 179"/>
              <a:gd name="T37" fmla="*/ 140 h 179"/>
              <a:gd name="T38" fmla="*/ 174 w 179"/>
              <a:gd name="T39" fmla="*/ 163 h 179"/>
              <a:gd name="T40" fmla="*/ 151 w 179"/>
              <a:gd name="T41" fmla="*/ 179 h 179"/>
              <a:gd name="T42" fmla="*/ 113 w 179"/>
              <a:gd name="T43" fmla="*/ 117 h 179"/>
              <a:gd name="T44" fmla="*/ 107 w 179"/>
              <a:gd name="T45" fmla="*/ 126 h 179"/>
              <a:gd name="T46" fmla="*/ 145 w 179"/>
              <a:gd name="T47" fmla="*/ 168 h 179"/>
              <a:gd name="T48" fmla="*/ 168 w 179"/>
              <a:gd name="T49" fmla="*/ 157 h 179"/>
              <a:gd name="T50" fmla="*/ 168 w 179"/>
              <a:gd name="T51" fmla="*/ 145 h 179"/>
              <a:gd name="T52" fmla="*/ 126 w 179"/>
              <a:gd name="T53" fmla="*/ 107 h 179"/>
              <a:gd name="T54" fmla="*/ 117 w 179"/>
              <a:gd name="T55" fmla="*/ 113 h 179"/>
              <a:gd name="T56" fmla="*/ 101 w 179"/>
              <a:gd name="T57" fmla="*/ 67 h 179"/>
              <a:gd name="T58" fmla="*/ 101 w 179"/>
              <a:gd name="T59" fmla="*/ 66 h 179"/>
              <a:gd name="T60" fmla="*/ 107 w 179"/>
              <a:gd name="T61" fmla="*/ 60 h 179"/>
              <a:gd name="T62" fmla="*/ 107 w 179"/>
              <a:gd name="T63" fmla="*/ 60 h 179"/>
              <a:gd name="T64" fmla="*/ 108 w 179"/>
              <a:gd name="T65" fmla="*/ 61 h 179"/>
              <a:gd name="T66" fmla="*/ 118 w 179"/>
              <a:gd name="T67" fmla="*/ 63 h 179"/>
              <a:gd name="T68" fmla="*/ 125 w 179"/>
              <a:gd name="T69" fmla="*/ 54 h 179"/>
              <a:gd name="T70" fmla="*/ 83 w 179"/>
              <a:gd name="T71" fmla="*/ 10 h 179"/>
              <a:gd name="T72" fmla="*/ 71 w 179"/>
              <a:gd name="T73" fmla="*/ 14 h 179"/>
              <a:gd name="T74" fmla="*/ 68 w 179"/>
              <a:gd name="T75" fmla="*/ 19 h 179"/>
              <a:gd name="T76" fmla="*/ 73 w 179"/>
              <a:gd name="T77" fmla="*/ 26 h 179"/>
              <a:gd name="T78" fmla="*/ 73 w 179"/>
              <a:gd name="T79" fmla="*/ 26 h 179"/>
              <a:gd name="T80" fmla="*/ 67 w 179"/>
              <a:gd name="T81" fmla="*/ 32 h 179"/>
              <a:gd name="T82" fmla="*/ 66 w 179"/>
              <a:gd name="T83" fmla="*/ 32 h 179"/>
              <a:gd name="T84" fmla="*/ 32 w 179"/>
              <a:gd name="T85" fmla="*/ 67 h 179"/>
              <a:gd name="T86" fmla="*/ 26 w 179"/>
              <a:gd name="T87" fmla="*/ 73 h 179"/>
              <a:gd name="T88" fmla="*/ 26 w 179"/>
              <a:gd name="T89" fmla="*/ 73 h 179"/>
              <a:gd name="T90" fmla="*/ 19 w 179"/>
              <a:gd name="T91" fmla="*/ 68 h 179"/>
              <a:gd name="T92" fmla="*/ 14 w 179"/>
              <a:gd name="T93" fmla="*/ 71 h 179"/>
              <a:gd name="T94" fmla="*/ 10 w 179"/>
              <a:gd name="T95" fmla="*/ 83 h 179"/>
              <a:gd name="T96" fmla="*/ 54 w 179"/>
              <a:gd name="T97" fmla="*/ 125 h 179"/>
              <a:gd name="T98" fmla="*/ 63 w 179"/>
              <a:gd name="T99" fmla="*/ 118 h 179"/>
              <a:gd name="T100" fmla="*/ 61 w 179"/>
              <a:gd name="T101" fmla="*/ 108 h 179"/>
              <a:gd name="T102" fmla="*/ 60 w 179"/>
              <a:gd name="T103" fmla="*/ 107 h 179"/>
              <a:gd name="T104" fmla="*/ 66 w 179"/>
              <a:gd name="T105" fmla="*/ 101 h 179"/>
              <a:gd name="T106" fmla="*/ 82 w 179"/>
              <a:gd name="T107"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79">
                <a:moveTo>
                  <a:pt x="151" y="179"/>
                </a:moveTo>
                <a:cubicBezTo>
                  <a:pt x="147" y="179"/>
                  <a:pt x="143" y="177"/>
                  <a:pt x="140" y="174"/>
                </a:cubicBezTo>
                <a:cubicBezTo>
                  <a:pt x="104" y="138"/>
                  <a:pt x="104" y="138"/>
                  <a:pt x="104" y="138"/>
                </a:cubicBezTo>
                <a:cubicBezTo>
                  <a:pt x="101" y="135"/>
                  <a:pt x="99" y="131"/>
                  <a:pt x="99" y="126"/>
                </a:cubicBezTo>
                <a:cubicBezTo>
                  <a:pt x="99" y="123"/>
                  <a:pt x="100" y="120"/>
                  <a:pt x="102" y="117"/>
                </a:cubicBezTo>
                <a:cubicBezTo>
                  <a:pt x="82" y="97"/>
                  <a:pt x="82" y="97"/>
                  <a:pt x="82" y="97"/>
                </a:cubicBezTo>
                <a:cubicBezTo>
                  <a:pt x="73" y="107"/>
                  <a:pt x="73" y="107"/>
                  <a:pt x="73" y="107"/>
                </a:cubicBezTo>
                <a:cubicBezTo>
                  <a:pt x="72" y="107"/>
                  <a:pt x="72" y="108"/>
                  <a:pt x="72" y="108"/>
                </a:cubicBezTo>
                <a:cubicBezTo>
                  <a:pt x="72" y="109"/>
                  <a:pt x="73" y="111"/>
                  <a:pt x="73" y="114"/>
                </a:cubicBezTo>
                <a:cubicBezTo>
                  <a:pt x="73" y="117"/>
                  <a:pt x="72" y="120"/>
                  <a:pt x="69" y="123"/>
                </a:cubicBezTo>
                <a:cubicBezTo>
                  <a:pt x="68" y="124"/>
                  <a:pt x="68" y="124"/>
                  <a:pt x="68" y="124"/>
                </a:cubicBezTo>
                <a:cubicBezTo>
                  <a:pt x="65" y="128"/>
                  <a:pt x="60" y="133"/>
                  <a:pt x="54" y="133"/>
                </a:cubicBezTo>
                <a:cubicBezTo>
                  <a:pt x="50" y="133"/>
                  <a:pt x="47" y="131"/>
                  <a:pt x="44" y="129"/>
                </a:cubicBezTo>
                <a:cubicBezTo>
                  <a:pt x="4" y="89"/>
                  <a:pt x="4" y="89"/>
                  <a:pt x="4" y="89"/>
                </a:cubicBezTo>
                <a:cubicBezTo>
                  <a:pt x="2" y="86"/>
                  <a:pt x="0" y="83"/>
                  <a:pt x="0" y="79"/>
                </a:cubicBezTo>
                <a:cubicBezTo>
                  <a:pt x="0" y="73"/>
                  <a:pt x="5" y="69"/>
                  <a:pt x="9" y="65"/>
                </a:cubicBezTo>
                <a:cubicBezTo>
                  <a:pt x="10" y="64"/>
                  <a:pt x="10" y="64"/>
                  <a:pt x="10" y="64"/>
                </a:cubicBezTo>
                <a:cubicBezTo>
                  <a:pt x="13" y="61"/>
                  <a:pt x="16" y="60"/>
                  <a:pt x="19" y="60"/>
                </a:cubicBezTo>
                <a:cubicBezTo>
                  <a:pt x="22" y="60"/>
                  <a:pt x="24" y="61"/>
                  <a:pt x="25" y="61"/>
                </a:cubicBezTo>
                <a:cubicBezTo>
                  <a:pt x="26" y="61"/>
                  <a:pt x="26" y="61"/>
                  <a:pt x="26" y="60"/>
                </a:cubicBezTo>
                <a:cubicBezTo>
                  <a:pt x="60" y="26"/>
                  <a:pt x="60" y="26"/>
                  <a:pt x="60" y="26"/>
                </a:cubicBezTo>
                <a:cubicBezTo>
                  <a:pt x="61" y="26"/>
                  <a:pt x="61" y="25"/>
                  <a:pt x="62" y="25"/>
                </a:cubicBezTo>
                <a:cubicBezTo>
                  <a:pt x="61" y="24"/>
                  <a:pt x="60" y="22"/>
                  <a:pt x="60" y="19"/>
                </a:cubicBezTo>
                <a:cubicBezTo>
                  <a:pt x="60" y="16"/>
                  <a:pt x="62" y="13"/>
                  <a:pt x="64" y="10"/>
                </a:cubicBezTo>
                <a:cubicBezTo>
                  <a:pt x="65" y="9"/>
                  <a:pt x="65" y="9"/>
                  <a:pt x="65" y="9"/>
                </a:cubicBezTo>
                <a:cubicBezTo>
                  <a:pt x="69" y="5"/>
                  <a:pt x="73" y="0"/>
                  <a:pt x="79" y="0"/>
                </a:cubicBezTo>
                <a:cubicBezTo>
                  <a:pt x="83" y="0"/>
                  <a:pt x="86" y="2"/>
                  <a:pt x="89" y="4"/>
                </a:cubicBezTo>
                <a:cubicBezTo>
                  <a:pt x="129" y="44"/>
                  <a:pt x="129" y="44"/>
                  <a:pt x="129" y="44"/>
                </a:cubicBezTo>
                <a:cubicBezTo>
                  <a:pt x="131" y="47"/>
                  <a:pt x="133" y="50"/>
                  <a:pt x="133" y="54"/>
                </a:cubicBezTo>
                <a:cubicBezTo>
                  <a:pt x="133" y="60"/>
                  <a:pt x="128" y="64"/>
                  <a:pt x="124" y="68"/>
                </a:cubicBezTo>
                <a:cubicBezTo>
                  <a:pt x="123" y="69"/>
                  <a:pt x="123" y="69"/>
                  <a:pt x="123" y="69"/>
                </a:cubicBezTo>
                <a:cubicBezTo>
                  <a:pt x="121" y="72"/>
                  <a:pt x="117" y="73"/>
                  <a:pt x="114" y="73"/>
                </a:cubicBezTo>
                <a:cubicBezTo>
                  <a:pt x="111" y="73"/>
                  <a:pt x="110" y="72"/>
                  <a:pt x="108" y="72"/>
                </a:cubicBezTo>
                <a:cubicBezTo>
                  <a:pt x="108" y="72"/>
                  <a:pt x="107" y="72"/>
                  <a:pt x="107" y="73"/>
                </a:cubicBezTo>
                <a:cubicBezTo>
                  <a:pt x="97" y="82"/>
                  <a:pt x="97" y="82"/>
                  <a:pt x="97" y="82"/>
                </a:cubicBezTo>
                <a:cubicBezTo>
                  <a:pt x="117" y="102"/>
                  <a:pt x="117" y="102"/>
                  <a:pt x="117" y="102"/>
                </a:cubicBezTo>
                <a:cubicBezTo>
                  <a:pt x="124" y="98"/>
                  <a:pt x="132" y="99"/>
                  <a:pt x="138" y="104"/>
                </a:cubicBezTo>
                <a:cubicBezTo>
                  <a:pt x="174" y="140"/>
                  <a:pt x="174" y="140"/>
                  <a:pt x="174" y="140"/>
                </a:cubicBezTo>
                <a:cubicBezTo>
                  <a:pt x="177" y="143"/>
                  <a:pt x="179" y="147"/>
                  <a:pt x="179" y="151"/>
                </a:cubicBezTo>
                <a:cubicBezTo>
                  <a:pt x="179" y="156"/>
                  <a:pt x="177" y="160"/>
                  <a:pt x="174" y="163"/>
                </a:cubicBezTo>
                <a:cubicBezTo>
                  <a:pt x="163" y="174"/>
                  <a:pt x="163" y="174"/>
                  <a:pt x="163" y="174"/>
                </a:cubicBezTo>
                <a:cubicBezTo>
                  <a:pt x="160" y="177"/>
                  <a:pt x="156" y="179"/>
                  <a:pt x="151" y="179"/>
                </a:cubicBezTo>
                <a:close/>
                <a:moveTo>
                  <a:pt x="82" y="86"/>
                </a:moveTo>
                <a:cubicBezTo>
                  <a:pt x="113" y="117"/>
                  <a:pt x="113" y="117"/>
                  <a:pt x="113" y="117"/>
                </a:cubicBezTo>
                <a:cubicBezTo>
                  <a:pt x="110" y="120"/>
                  <a:pt x="110" y="120"/>
                  <a:pt x="110" y="120"/>
                </a:cubicBezTo>
                <a:cubicBezTo>
                  <a:pt x="108" y="122"/>
                  <a:pt x="107" y="124"/>
                  <a:pt x="107" y="126"/>
                </a:cubicBezTo>
                <a:cubicBezTo>
                  <a:pt x="107" y="128"/>
                  <a:pt x="108" y="131"/>
                  <a:pt x="110" y="132"/>
                </a:cubicBezTo>
                <a:cubicBezTo>
                  <a:pt x="145" y="168"/>
                  <a:pt x="145" y="168"/>
                  <a:pt x="145" y="168"/>
                </a:cubicBezTo>
                <a:cubicBezTo>
                  <a:pt x="149" y="171"/>
                  <a:pt x="154" y="171"/>
                  <a:pt x="158" y="168"/>
                </a:cubicBezTo>
                <a:cubicBezTo>
                  <a:pt x="168" y="157"/>
                  <a:pt x="168" y="157"/>
                  <a:pt x="168" y="157"/>
                </a:cubicBezTo>
                <a:cubicBezTo>
                  <a:pt x="170" y="156"/>
                  <a:pt x="171" y="154"/>
                  <a:pt x="171" y="151"/>
                </a:cubicBezTo>
                <a:cubicBezTo>
                  <a:pt x="171" y="149"/>
                  <a:pt x="170" y="147"/>
                  <a:pt x="168" y="145"/>
                </a:cubicBezTo>
                <a:cubicBezTo>
                  <a:pt x="132" y="110"/>
                  <a:pt x="132" y="110"/>
                  <a:pt x="132" y="110"/>
                </a:cubicBezTo>
                <a:cubicBezTo>
                  <a:pt x="131" y="108"/>
                  <a:pt x="129" y="107"/>
                  <a:pt x="126" y="107"/>
                </a:cubicBezTo>
                <a:cubicBezTo>
                  <a:pt x="124" y="107"/>
                  <a:pt x="122" y="108"/>
                  <a:pt x="120" y="110"/>
                </a:cubicBezTo>
                <a:cubicBezTo>
                  <a:pt x="117" y="113"/>
                  <a:pt x="117" y="113"/>
                  <a:pt x="117" y="113"/>
                </a:cubicBezTo>
                <a:cubicBezTo>
                  <a:pt x="86" y="82"/>
                  <a:pt x="86" y="82"/>
                  <a:pt x="86" y="82"/>
                </a:cubicBezTo>
                <a:cubicBezTo>
                  <a:pt x="101" y="67"/>
                  <a:pt x="101" y="67"/>
                  <a:pt x="101" y="67"/>
                </a:cubicBezTo>
                <a:cubicBezTo>
                  <a:pt x="101" y="67"/>
                  <a:pt x="101" y="67"/>
                  <a:pt x="101" y="67"/>
                </a:cubicBezTo>
                <a:cubicBezTo>
                  <a:pt x="101" y="66"/>
                  <a:pt x="101" y="66"/>
                  <a:pt x="101" y="66"/>
                </a:cubicBezTo>
                <a:cubicBezTo>
                  <a:pt x="101" y="66"/>
                  <a:pt x="101" y="66"/>
                  <a:pt x="101" y="66"/>
                </a:cubicBezTo>
                <a:cubicBezTo>
                  <a:pt x="107" y="60"/>
                  <a:pt x="107" y="60"/>
                  <a:pt x="107" y="60"/>
                </a:cubicBezTo>
                <a:cubicBezTo>
                  <a:pt x="107" y="60"/>
                  <a:pt x="107" y="60"/>
                  <a:pt x="107" y="60"/>
                </a:cubicBezTo>
                <a:cubicBezTo>
                  <a:pt x="107" y="60"/>
                  <a:pt x="107" y="60"/>
                  <a:pt x="107" y="60"/>
                </a:cubicBezTo>
                <a:cubicBezTo>
                  <a:pt x="107" y="60"/>
                  <a:pt x="107" y="60"/>
                  <a:pt x="107" y="60"/>
                </a:cubicBezTo>
                <a:cubicBezTo>
                  <a:pt x="108" y="61"/>
                  <a:pt x="108" y="61"/>
                  <a:pt x="108" y="61"/>
                </a:cubicBezTo>
                <a:cubicBezTo>
                  <a:pt x="110" y="64"/>
                  <a:pt x="111" y="65"/>
                  <a:pt x="114" y="65"/>
                </a:cubicBezTo>
                <a:cubicBezTo>
                  <a:pt x="115" y="65"/>
                  <a:pt x="116" y="64"/>
                  <a:pt x="118" y="63"/>
                </a:cubicBezTo>
                <a:cubicBezTo>
                  <a:pt x="119" y="62"/>
                  <a:pt x="119" y="62"/>
                  <a:pt x="119" y="62"/>
                </a:cubicBezTo>
                <a:cubicBezTo>
                  <a:pt x="122" y="59"/>
                  <a:pt x="125" y="57"/>
                  <a:pt x="125" y="54"/>
                </a:cubicBezTo>
                <a:cubicBezTo>
                  <a:pt x="125" y="53"/>
                  <a:pt x="124" y="51"/>
                  <a:pt x="123" y="50"/>
                </a:cubicBezTo>
                <a:cubicBezTo>
                  <a:pt x="83" y="10"/>
                  <a:pt x="83" y="10"/>
                  <a:pt x="83" y="10"/>
                </a:cubicBezTo>
                <a:cubicBezTo>
                  <a:pt x="82" y="9"/>
                  <a:pt x="81" y="8"/>
                  <a:pt x="79" y="8"/>
                </a:cubicBezTo>
                <a:cubicBezTo>
                  <a:pt x="76" y="8"/>
                  <a:pt x="74" y="11"/>
                  <a:pt x="71" y="14"/>
                </a:cubicBezTo>
                <a:cubicBezTo>
                  <a:pt x="70" y="15"/>
                  <a:pt x="70" y="15"/>
                  <a:pt x="70" y="15"/>
                </a:cubicBezTo>
                <a:cubicBezTo>
                  <a:pt x="69" y="17"/>
                  <a:pt x="68" y="18"/>
                  <a:pt x="68" y="19"/>
                </a:cubicBezTo>
                <a:cubicBezTo>
                  <a:pt x="68" y="22"/>
                  <a:pt x="69" y="23"/>
                  <a:pt x="72" y="25"/>
                </a:cubicBezTo>
                <a:cubicBezTo>
                  <a:pt x="73" y="26"/>
                  <a:pt x="73" y="26"/>
                  <a:pt x="73" y="26"/>
                </a:cubicBezTo>
                <a:cubicBezTo>
                  <a:pt x="73" y="26"/>
                  <a:pt x="73" y="26"/>
                  <a:pt x="73" y="26"/>
                </a:cubicBezTo>
                <a:cubicBezTo>
                  <a:pt x="73" y="26"/>
                  <a:pt x="73" y="26"/>
                  <a:pt x="73" y="26"/>
                </a:cubicBezTo>
                <a:cubicBezTo>
                  <a:pt x="67" y="32"/>
                  <a:pt x="67" y="32"/>
                  <a:pt x="67" y="32"/>
                </a:cubicBezTo>
                <a:cubicBezTo>
                  <a:pt x="67" y="32"/>
                  <a:pt x="67" y="32"/>
                  <a:pt x="67" y="32"/>
                </a:cubicBezTo>
                <a:cubicBezTo>
                  <a:pt x="67" y="32"/>
                  <a:pt x="67" y="32"/>
                  <a:pt x="67" y="32"/>
                </a:cubicBezTo>
                <a:cubicBezTo>
                  <a:pt x="67" y="32"/>
                  <a:pt x="66" y="32"/>
                  <a:pt x="66" y="32"/>
                </a:cubicBezTo>
                <a:cubicBezTo>
                  <a:pt x="32" y="66"/>
                  <a:pt x="32" y="66"/>
                  <a:pt x="32" y="66"/>
                </a:cubicBezTo>
                <a:cubicBezTo>
                  <a:pt x="32" y="66"/>
                  <a:pt x="32" y="66"/>
                  <a:pt x="32" y="67"/>
                </a:cubicBezTo>
                <a:cubicBezTo>
                  <a:pt x="32" y="67"/>
                  <a:pt x="32" y="67"/>
                  <a:pt x="32" y="67"/>
                </a:cubicBezTo>
                <a:cubicBezTo>
                  <a:pt x="26" y="73"/>
                  <a:pt x="26" y="73"/>
                  <a:pt x="26" y="73"/>
                </a:cubicBezTo>
                <a:cubicBezTo>
                  <a:pt x="26" y="73"/>
                  <a:pt x="26" y="73"/>
                  <a:pt x="26" y="73"/>
                </a:cubicBezTo>
                <a:cubicBezTo>
                  <a:pt x="26" y="73"/>
                  <a:pt x="26" y="73"/>
                  <a:pt x="26" y="73"/>
                </a:cubicBezTo>
                <a:cubicBezTo>
                  <a:pt x="25" y="72"/>
                  <a:pt x="25" y="72"/>
                  <a:pt x="25" y="72"/>
                </a:cubicBezTo>
                <a:cubicBezTo>
                  <a:pt x="23" y="69"/>
                  <a:pt x="22" y="68"/>
                  <a:pt x="19" y="68"/>
                </a:cubicBezTo>
                <a:cubicBezTo>
                  <a:pt x="18" y="68"/>
                  <a:pt x="17" y="69"/>
                  <a:pt x="15" y="70"/>
                </a:cubicBezTo>
                <a:cubicBezTo>
                  <a:pt x="14" y="71"/>
                  <a:pt x="14" y="71"/>
                  <a:pt x="14" y="71"/>
                </a:cubicBezTo>
                <a:cubicBezTo>
                  <a:pt x="11" y="74"/>
                  <a:pt x="8" y="76"/>
                  <a:pt x="8" y="79"/>
                </a:cubicBezTo>
                <a:cubicBezTo>
                  <a:pt x="8" y="81"/>
                  <a:pt x="9" y="82"/>
                  <a:pt x="10" y="83"/>
                </a:cubicBezTo>
                <a:cubicBezTo>
                  <a:pt x="50" y="123"/>
                  <a:pt x="50" y="123"/>
                  <a:pt x="50" y="123"/>
                </a:cubicBezTo>
                <a:cubicBezTo>
                  <a:pt x="51" y="124"/>
                  <a:pt x="53" y="125"/>
                  <a:pt x="54" y="125"/>
                </a:cubicBezTo>
                <a:cubicBezTo>
                  <a:pt x="57" y="125"/>
                  <a:pt x="59" y="122"/>
                  <a:pt x="62" y="119"/>
                </a:cubicBezTo>
                <a:cubicBezTo>
                  <a:pt x="63" y="118"/>
                  <a:pt x="63" y="118"/>
                  <a:pt x="63" y="118"/>
                </a:cubicBezTo>
                <a:cubicBezTo>
                  <a:pt x="64" y="116"/>
                  <a:pt x="65" y="115"/>
                  <a:pt x="65" y="114"/>
                </a:cubicBezTo>
                <a:cubicBezTo>
                  <a:pt x="65" y="111"/>
                  <a:pt x="64" y="110"/>
                  <a:pt x="61" y="108"/>
                </a:cubicBezTo>
                <a:cubicBezTo>
                  <a:pt x="60" y="107"/>
                  <a:pt x="60" y="107"/>
                  <a:pt x="60" y="107"/>
                </a:cubicBezTo>
                <a:cubicBezTo>
                  <a:pt x="60" y="107"/>
                  <a:pt x="60" y="107"/>
                  <a:pt x="60" y="107"/>
                </a:cubicBezTo>
                <a:cubicBezTo>
                  <a:pt x="60" y="107"/>
                  <a:pt x="60" y="107"/>
                  <a:pt x="60" y="107"/>
                </a:cubicBezTo>
                <a:cubicBezTo>
                  <a:pt x="66" y="101"/>
                  <a:pt x="66" y="101"/>
                  <a:pt x="66" y="101"/>
                </a:cubicBezTo>
                <a:cubicBezTo>
                  <a:pt x="66" y="102"/>
                  <a:pt x="67" y="101"/>
                  <a:pt x="67" y="101"/>
                </a:cubicBezTo>
                <a:lnTo>
                  <a:pt x="82"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7" name="Freeform 47"/>
          <p:cNvSpPr>
            <a:spLocks noEditPoints="1"/>
          </p:cNvSpPr>
          <p:nvPr/>
        </p:nvSpPr>
        <p:spPr bwMode="auto">
          <a:xfrm>
            <a:off x="8221109" y="5603307"/>
            <a:ext cx="113647" cy="322311"/>
          </a:xfrm>
          <a:custGeom>
            <a:avLst/>
            <a:gdLst>
              <a:gd name="T0" fmla="*/ 39 w 52"/>
              <a:gd name="T1" fmla="*/ 146 h 146"/>
              <a:gd name="T2" fmla="*/ 13 w 52"/>
              <a:gd name="T3" fmla="*/ 146 h 146"/>
              <a:gd name="T4" fmla="*/ 3 w 52"/>
              <a:gd name="T5" fmla="*/ 136 h 146"/>
              <a:gd name="T6" fmla="*/ 3 w 52"/>
              <a:gd name="T7" fmla="*/ 114 h 146"/>
              <a:gd name="T8" fmla="*/ 13 w 52"/>
              <a:gd name="T9" fmla="*/ 104 h 146"/>
              <a:gd name="T10" fmla="*/ 39 w 52"/>
              <a:gd name="T11" fmla="*/ 104 h 146"/>
              <a:gd name="T12" fmla="*/ 49 w 52"/>
              <a:gd name="T13" fmla="*/ 114 h 146"/>
              <a:gd name="T14" fmla="*/ 49 w 52"/>
              <a:gd name="T15" fmla="*/ 136 h 146"/>
              <a:gd name="T16" fmla="*/ 39 w 52"/>
              <a:gd name="T17" fmla="*/ 146 h 146"/>
              <a:gd name="T18" fmla="*/ 13 w 52"/>
              <a:gd name="T19" fmla="*/ 112 h 146"/>
              <a:gd name="T20" fmla="*/ 11 w 52"/>
              <a:gd name="T21" fmla="*/ 114 h 146"/>
              <a:gd name="T22" fmla="*/ 11 w 52"/>
              <a:gd name="T23" fmla="*/ 136 h 146"/>
              <a:gd name="T24" fmla="*/ 13 w 52"/>
              <a:gd name="T25" fmla="*/ 138 h 146"/>
              <a:gd name="T26" fmla="*/ 39 w 52"/>
              <a:gd name="T27" fmla="*/ 138 h 146"/>
              <a:gd name="T28" fmla="*/ 41 w 52"/>
              <a:gd name="T29" fmla="*/ 136 h 146"/>
              <a:gd name="T30" fmla="*/ 41 w 52"/>
              <a:gd name="T31" fmla="*/ 114 h 146"/>
              <a:gd name="T32" fmla="*/ 39 w 52"/>
              <a:gd name="T33" fmla="*/ 112 h 146"/>
              <a:gd name="T34" fmla="*/ 13 w 52"/>
              <a:gd name="T35" fmla="*/ 112 h 146"/>
              <a:gd name="T36" fmla="*/ 39 w 52"/>
              <a:gd name="T37" fmla="*/ 96 h 146"/>
              <a:gd name="T38" fmla="*/ 13 w 52"/>
              <a:gd name="T39" fmla="*/ 96 h 146"/>
              <a:gd name="T40" fmla="*/ 3 w 52"/>
              <a:gd name="T41" fmla="*/ 86 h 146"/>
              <a:gd name="T42" fmla="*/ 0 w 52"/>
              <a:gd name="T43" fmla="*/ 10 h 146"/>
              <a:gd name="T44" fmla="*/ 3 w 52"/>
              <a:gd name="T45" fmla="*/ 3 h 146"/>
              <a:gd name="T46" fmla="*/ 10 w 52"/>
              <a:gd name="T47" fmla="*/ 0 h 146"/>
              <a:gd name="T48" fmla="*/ 42 w 52"/>
              <a:gd name="T49" fmla="*/ 0 h 146"/>
              <a:gd name="T50" fmla="*/ 49 w 52"/>
              <a:gd name="T51" fmla="*/ 3 h 146"/>
              <a:gd name="T52" fmla="*/ 52 w 52"/>
              <a:gd name="T53" fmla="*/ 10 h 146"/>
              <a:gd name="T54" fmla="*/ 49 w 52"/>
              <a:gd name="T55" fmla="*/ 86 h 146"/>
              <a:gd name="T56" fmla="*/ 39 w 52"/>
              <a:gd name="T57" fmla="*/ 96 h 146"/>
              <a:gd name="T58" fmla="*/ 10 w 52"/>
              <a:gd name="T59" fmla="*/ 8 h 146"/>
              <a:gd name="T60" fmla="*/ 9 w 52"/>
              <a:gd name="T61" fmla="*/ 9 h 146"/>
              <a:gd name="T62" fmla="*/ 8 w 52"/>
              <a:gd name="T63" fmla="*/ 10 h 146"/>
              <a:gd name="T64" fmla="*/ 11 w 52"/>
              <a:gd name="T65" fmla="*/ 86 h 146"/>
              <a:gd name="T66" fmla="*/ 13 w 52"/>
              <a:gd name="T67" fmla="*/ 88 h 146"/>
              <a:gd name="T68" fmla="*/ 39 w 52"/>
              <a:gd name="T69" fmla="*/ 88 h 146"/>
              <a:gd name="T70" fmla="*/ 41 w 52"/>
              <a:gd name="T71" fmla="*/ 86 h 146"/>
              <a:gd name="T72" fmla="*/ 44 w 52"/>
              <a:gd name="T73" fmla="*/ 10 h 146"/>
              <a:gd name="T74" fmla="*/ 43 w 52"/>
              <a:gd name="T75" fmla="*/ 9 h 146"/>
              <a:gd name="T76" fmla="*/ 42 w 52"/>
              <a:gd name="T77" fmla="*/ 8 h 146"/>
              <a:gd name="T78" fmla="*/ 10 w 52"/>
              <a:gd name="T79"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6">
                <a:moveTo>
                  <a:pt x="39" y="146"/>
                </a:moveTo>
                <a:cubicBezTo>
                  <a:pt x="13" y="146"/>
                  <a:pt x="13" y="146"/>
                  <a:pt x="13" y="146"/>
                </a:cubicBezTo>
                <a:cubicBezTo>
                  <a:pt x="8" y="146"/>
                  <a:pt x="3" y="142"/>
                  <a:pt x="3" y="136"/>
                </a:cubicBezTo>
                <a:cubicBezTo>
                  <a:pt x="3" y="114"/>
                  <a:pt x="3" y="114"/>
                  <a:pt x="3" y="114"/>
                </a:cubicBezTo>
                <a:cubicBezTo>
                  <a:pt x="3" y="108"/>
                  <a:pt x="8" y="104"/>
                  <a:pt x="13" y="104"/>
                </a:cubicBezTo>
                <a:cubicBezTo>
                  <a:pt x="39" y="104"/>
                  <a:pt x="39" y="104"/>
                  <a:pt x="39" y="104"/>
                </a:cubicBezTo>
                <a:cubicBezTo>
                  <a:pt x="44" y="104"/>
                  <a:pt x="49" y="108"/>
                  <a:pt x="49" y="114"/>
                </a:cubicBezTo>
                <a:cubicBezTo>
                  <a:pt x="49" y="136"/>
                  <a:pt x="49" y="136"/>
                  <a:pt x="49" y="136"/>
                </a:cubicBezTo>
                <a:cubicBezTo>
                  <a:pt x="49" y="142"/>
                  <a:pt x="44" y="146"/>
                  <a:pt x="39" y="146"/>
                </a:cubicBezTo>
                <a:close/>
                <a:moveTo>
                  <a:pt x="13" y="112"/>
                </a:moveTo>
                <a:cubicBezTo>
                  <a:pt x="12" y="112"/>
                  <a:pt x="11" y="113"/>
                  <a:pt x="11" y="114"/>
                </a:cubicBezTo>
                <a:cubicBezTo>
                  <a:pt x="11" y="136"/>
                  <a:pt x="11" y="136"/>
                  <a:pt x="11" y="136"/>
                </a:cubicBezTo>
                <a:cubicBezTo>
                  <a:pt x="11" y="137"/>
                  <a:pt x="12" y="138"/>
                  <a:pt x="13" y="138"/>
                </a:cubicBezTo>
                <a:cubicBezTo>
                  <a:pt x="39" y="138"/>
                  <a:pt x="39" y="138"/>
                  <a:pt x="39" y="138"/>
                </a:cubicBezTo>
                <a:cubicBezTo>
                  <a:pt x="40" y="138"/>
                  <a:pt x="41" y="137"/>
                  <a:pt x="41" y="136"/>
                </a:cubicBezTo>
                <a:cubicBezTo>
                  <a:pt x="41" y="114"/>
                  <a:pt x="41" y="114"/>
                  <a:pt x="41" y="114"/>
                </a:cubicBezTo>
                <a:cubicBezTo>
                  <a:pt x="41" y="113"/>
                  <a:pt x="40" y="112"/>
                  <a:pt x="39" y="112"/>
                </a:cubicBezTo>
                <a:lnTo>
                  <a:pt x="13" y="112"/>
                </a:lnTo>
                <a:close/>
                <a:moveTo>
                  <a:pt x="39" y="96"/>
                </a:moveTo>
                <a:cubicBezTo>
                  <a:pt x="13" y="96"/>
                  <a:pt x="13" y="96"/>
                  <a:pt x="13" y="96"/>
                </a:cubicBezTo>
                <a:cubicBezTo>
                  <a:pt x="8" y="96"/>
                  <a:pt x="3" y="92"/>
                  <a:pt x="3" y="86"/>
                </a:cubicBezTo>
                <a:cubicBezTo>
                  <a:pt x="0" y="10"/>
                  <a:pt x="0" y="10"/>
                  <a:pt x="0" y="10"/>
                </a:cubicBezTo>
                <a:cubicBezTo>
                  <a:pt x="0" y="8"/>
                  <a:pt x="1" y="5"/>
                  <a:pt x="3" y="3"/>
                </a:cubicBezTo>
                <a:cubicBezTo>
                  <a:pt x="5" y="1"/>
                  <a:pt x="8" y="0"/>
                  <a:pt x="10" y="0"/>
                </a:cubicBezTo>
                <a:cubicBezTo>
                  <a:pt x="42" y="0"/>
                  <a:pt x="42" y="0"/>
                  <a:pt x="42" y="0"/>
                </a:cubicBezTo>
                <a:cubicBezTo>
                  <a:pt x="44" y="0"/>
                  <a:pt x="47" y="1"/>
                  <a:pt x="49" y="3"/>
                </a:cubicBezTo>
                <a:cubicBezTo>
                  <a:pt x="51" y="5"/>
                  <a:pt x="52" y="8"/>
                  <a:pt x="52" y="10"/>
                </a:cubicBezTo>
                <a:cubicBezTo>
                  <a:pt x="49" y="86"/>
                  <a:pt x="49" y="86"/>
                  <a:pt x="49" y="86"/>
                </a:cubicBezTo>
                <a:cubicBezTo>
                  <a:pt x="49" y="92"/>
                  <a:pt x="44" y="96"/>
                  <a:pt x="39" y="96"/>
                </a:cubicBezTo>
                <a:close/>
                <a:moveTo>
                  <a:pt x="10" y="8"/>
                </a:moveTo>
                <a:cubicBezTo>
                  <a:pt x="9" y="8"/>
                  <a:pt x="9" y="8"/>
                  <a:pt x="9" y="9"/>
                </a:cubicBezTo>
                <a:cubicBezTo>
                  <a:pt x="9" y="9"/>
                  <a:pt x="8" y="9"/>
                  <a:pt x="8" y="10"/>
                </a:cubicBezTo>
                <a:cubicBezTo>
                  <a:pt x="11" y="86"/>
                  <a:pt x="11" y="86"/>
                  <a:pt x="11" y="86"/>
                </a:cubicBezTo>
                <a:cubicBezTo>
                  <a:pt x="11" y="87"/>
                  <a:pt x="12" y="88"/>
                  <a:pt x="13" y="88"/>
                </a:cubicBezTo>
                <a:cubicBezTo>
                  <a:pt x="39" y="88"/>
                  <a:pt x="39" y="88"/>
                  <a:pt x="39" y="88"/>
                </a:cubicBezTo>
                <a:cubicBezTo>
                  <a:pt x="40" y="88"/>
                  <a:pt x="41" y="87"/>
                  <a:pt x="41" y="86"/>
                </a:cubicBezTo>
                <a:cubicBezTo>
                  <a:pt x="44" y="10"/>
                  <a:pt x="44" y="10"/>
                  <a:pt x="44" y="10"/>
                </a:cubicBezTo>
                <a:cubicBezTo>
                  <a:pt x="44" y="9"/>
                  <a:pt x="43" y="9"/>
                  <a:pt x="43" y="9"/>
                </a:cubicBezTo>
                <a:cubicBezTo>
                  <a:pt x="43" y="8"/>
                  <a:pt x="42" y="8"/>
                  <a:pt x="42"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8" name="Freeform 48"/>
          <p:cNvSpPr>
            <a:spLocks noEditPoints="1"/>
          </p:cNvSpPr>
          <p:nvPr/>
        </p:nvSpPr>
        <p:spPr bwMode="auto">
          <a:xfrm>
            <a:off x="9773049" y="3050900"/>
            <a:ext cx="374477" cy="371683"/>
          </a:xfrm>
          <a:custGeom>
            <a:avLst/>
            <a:gdLst>
              <a:gd name="T0" fmla="*/ 100 w 170"/>
              <a:gd name="T1" fmla="*/ 169 h 169"/>
              <a:gd name="T2" fmla="*/ 92 w 170"/>
              <a:gd name="T3" fmla="*/ 166 h 169"/>
              <a:gd name="T4" fmla="*/ 63 w 170"/>
              <a:gd name="T5" fmla="*/ 136 h 169"/>
              <a:gd name="T6" fmla="*/ 59 w 170"/>
              <a:gd name="T7" fmla="*/ 128 h 169"/>
              <a:gd name="T8" fmla="*/ 59 w 170"/>
              <a:gd name="T9" fmla="*/ 75 h 169"/>
              <a:gd name="T10" fmla="*/ 4 w 170"/>
              <a:gd name="T11" fmla="*/ 19 h 169"/>
              <a:gd name="T12" fmla="*/ 2 w 170"/>
              <a:gd name="T13" fmla="*/ 7 h 169"/>
              <a:gd name="T14" fmla="*/ 12 w 170"/>
              <a:gd name="T15" fmla="*/ 0 h 169"/>
              <a:gd name="T16" fmla="*/ 158 w 170"/>
              <a:gd name="T17" fmla="*/ 0 h 169"/>
              <a:gd name="T18" fmla="*/ 169 w 170"/>
              <a:gd name="T19" fmla="*/ 7 h 169"/>
              <a:gd name="T20" fmla="*/ 166 w 170"/>
              <a:gd name="T21" fmla="*/ 20 h 169"/>
              <a:gd name="T22" fmla="*/ 111 w 170"/>
              <a:gd name="T23" fmla="*/ 75 h 169"/>
              <a:gd name="T24" fmla="*/ 111 w 170"/>
              <a:gd name="T25" fmla="*/ 158 h 169"/>
              <a:gd name="T26" fmla="*/ 104 w 170"/>
              <a:gd name="T27" fmla="*/ 168 h 169"/>
              <a:gd name="T28" fmla="*/ 100 w 170"/>
              <a:gd name="T29" fmla="*/ 169 h 169"/>
              <a:gd name="T30" fmla="*/ 12 w 170"/>
              <a:gd name="T31" fmla="*/ 8 h 169"/>
              <a:gd name="T32" fmla="*/ 9 w 170"/>
              <a:gd name="T33" fmla="*/ 10 h 169"/>
              <a:gd name="T34" fmla="*/ 10 w 170"/>
              <a:gd name="T35" fmla="*/ 14 h 169"/>
              <a:gd name="T36" fmla="*/ 67 w 170"/>
              <a:gd name="T37" fmla="*/ 71 h 169"/>
              <a:gd name="T38" fmla="*/ 67 w 170"/>
              <a:gd name="T39" fmla="*/ 128 h 169"/>
              <a:gd name="T40" fmla="*/ 68 w 170"/>
              <a:gd name="T41" fmla="*/ 131 h 169"/>
              <a:gd name="T42" fmla="*/ 97 w 170"/>
              <a:gd name="T43" fmla="*/ 160 h 169"/>
              <a:gd name="T44" fmla="*/ 100 w 170"/>
              <a:gd name="T45" fmla="*/ 161 h 169"/>
              <a:gd name="T46" fmla="*/ 101 w 170"/>
              <a:gd name="T47" fmla="*/ 161 h 169"/>
              <a:gd name="T48" fmla="*/ 103 w 170"/>
              <a:gd name="T49" fmla="*/ 158 h 169"/>
              <a:gd name="T50" fmla="*/ 103 w 170"/>
              <a:gd name="T51" fmla="*/ 71 h 169"/>
              <a:gd name="T52" fmla="*/ 161 w 170"/>
              <a:gd name="T53" fmla="*/ 14 h 169"/>
              <a:gd name="T54" fmla="*/ 161 w 170"/>
              <a:gd name="T55" fmla="*/ 10 h 169"/>
              <a:gd name="T56" fmla="*/ 158 w 170"/>
              <a:gd name="T57" fmla="*/ 8 h 169"/>
              <a:gd name="T58" fmla="*/ 12 w 170"/>
              <a:gd name="T5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69">
                <a:moveTo>
                  <a:pt x="100" y="169"/>
                </a:moveTo>
                <a:cubicBezTo>
                  <a:pt x="97" y="169"/>
                  <a:pt x="94" y="168"/>
                  <a:pt x="92" y="166"/>
                </a:cubicBezTo>
                <a:cubicBezTo>
                  <a:pt x="63" y="136"/>
                  <a:pt x="63" y="136"/>
                  <a:pt x="63" y="136"/>
                </a:cubicBezTo>
                <a:cubicBezTo>
                  <a:pt x="60" y="134"/>
                  <a:pt x="59" y="131"/>
                  <a:pt x="59" y="128"/>
                </a:cubicBezTo>
                <a:cubicBezTo>
                  <a:pt x="59" y="75"/>
                  <a:pt x="59" y="75"/>
                  <a:pt x="59" y="75"/>
                </a:cubicBezTo>
                <a:cubicBezTo>
                  <a:pt x="4" y="19"/>
                  <a:pt x="4" y="19"/>
                  <a:pt x="4" y="19"/>
                </a:cubicBezTo>
                <a:cubicBezTo>
                  <a:pt x="1" y="16"/>
                  <a:pt x="0" y="11"/>
                  <a:pt x="2" y="7"/>
                </a:cubicBezTo>
                <a:cubicBezTo>
                  <a:pt x="3" y="3"/>
                  <a:pt x="8" y="0"/>
                  <a:pt x="12" y="0"/>
                </a:cubicBezTo>
                <a:cubicBezTo>
                  <a:pt x="158" y="0"/>
                  <a:pt x="158" y="0"/>
                  <a:pt x="158" y="0"/>
                </a:cubicBezTo>
                <a:cubicBezTo>
                  <a:pt x="163" y="0"/>
                  <a:pt x="167" y="3"/>
                  <a:pt x="169" y="7"/>
                </a:cubicBezTo>
                <a:cubicBezTo>
                  <a:pt x="170" y="11"/>
                  <a:pt x="169" y="16"/>
                  <a:pt x="166" y="20"/>
                </a:cubicBezTo>
                <a:cubicBezTo>
                  <a:pt x="111" y="75"/>
                  <a:pt x="111" y="75"/>
                  <a:pt x="111" y="75"/>
                </a:cubicBezTo>
                <a:cubicBezTo>
                  <a:pt x="111" y="158"/>
                  <a:pt x="111" y="158"/>
                  <a:pt x="111" y="158"/>
                </a:cubicBezTo>
                <a:cubicBezTo>
                  <a:pt x="111" y="162"/>
                  <a:pt x="108" y="166"/>
                  <a:pt x="104" y="168"/>
                </a:cubicBezTo>
                <a:cubicBezTo>
                  <a:pt x="103" y="169"/>
                  <a:pt x="101" y="169"/>
                  <a:pt x="100" y="169"/>
                </a:cubicBezTo>
                <a:close/>
                <a:moveTo>
                  <a:pt x="12" y="8"/>
                </a:moveTo>
                <a:cubicBezTo>
                  <a:pt x="11" y="8"/>
                  <a:pt x="10" y="9"/>
                  <a:pt x="9" y="10"/>
                </a:cubicBezTo>
                <a:cubicBezTo>
                  <a:pt x="9" y="11"/>
                  <a:pt x="9" y="13"/>
                  <a:pt x="10" y="14"/>
                </a:cubicBezTo>
                <a:cubicBezTo>
                  <a:pt x="67" y="71"/>
                  <a:pt x="67" y="71"/>
                  <a:pt x="67" y="71"/>
                </a:cubicBezTo>
                <a:cubicBezTo>
                  <a:pt x="67" y="128"/>
                  <a:pt x="67" y="128"/>
                  <a:pt x="67" y="128"/>
                </a:cubicBezTo>
                <a:cubicBezTo>
                  <a:pt x="67" y="129"/>
                  <a:pt x="68" y="130"/>
                  <a:pt x="68" y="131"/>
                </a:cubicBezTo>
                <a:cubicBezTo>
                  <a:pt x="97" y="160"/>
                  <a:pt x="97" y="160"/>
                  <a:pt x="97" y="160"/>
                </a:cubicBezTo>
                <a:cubicBezTo>
                  <a:pt x="98" y="161"/>
                  <a:pt x="99" y="161"/>
                  <a:pt x="100" y="161"/>
                </a:cubicBezTo>
                <a:cubicBezTo>
                  <a:pt x="100" y="161"/>
                  <a:pt x="101" y="161"/>
                  <a:pt x="101" y="161"/>
                </a:cubicBezTo>
                <a:cubicBezTo>
                  <a:pt x="102" y="160"/>
                  <a:pt x="103" y="159"/>
                  <a:pt x="103" y="158"/>
                </a:cubicBezTo>
                <a:cubicBezTo>
                  <a:pt x="103" y="71"/>
                  <a:pt x="103" y="71"/>
                  <a:pt x="103" y="71"/>
                </a:cubicBezTo>
                <a:cubicBezTo>
                  <a:pt x="161" y="14"/>
                  <a:pt x="161" y="14"/>
                  <a:pt x="161" y="14"/>
                </a:cubicBezTo>
                <a:cubicBezTo>
                  <a:pt x="162" y="13"/>
                  <a:pt x="162" y="11"/>
                  <a:pt x="161" y="10"/>
                </a:cubicBezTo>
                <a:cubicBezTo>
                  <a:pt x="161" y="9"/>
                  <a:pt x="160" y="8"/>
                  <a:pt x="158" y="8"/>
                </a:cubicBezTo>
                <a:lnTo>
                  <a:pt x="1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9" name="Freeform 49"/>
          <p:cNvSpPr>
            <a:spLocks noEditPoints="1"/>
          </p:cNvSpPr>
          <p:nvPr/>
        </p:nvSpPr>
        <p:spPr bwMode="auto">
          <a:xfrm>
            <a:off x="1397608" y="3890212"/>
            <a:ext cx="231021" cy="337216"/>
          </a:xfrm>
          <a:custGeom>
            <a:avLst/>
            <a:gdLst>
              <a:gd name="T0" fmla="*/ 99 w 105"/>
              <a:gd name="T1" fmla="*/ 153 h 153"/>
              <a:gd name="T2" fmla="*/ 94 w 105"/>
              <a:gd name="T3" fmla="*/ 150 h 153"/>
              <a:gd name="T4" fmla="*/ 33 w 105"/>
              <a:gd name="T5" fmla="*/ 89 h 153"/>
              <a:gd name="T6" fmla="*/ 33 w 105"/>
              <a:gd name="T7" fmla="*/ 143 h 153"/>
              <a:gd name="T8" fmla="*/ 23 w 105"/>
              <a:gd name="T9" fmla="*/ 153 h 153"/>
              <a:gd name="T10" fmla="*/ 11 w 105"/>
              <a:gd name="T11" fmla="*/ 153 h 153"/>
              <a:gd name="T12" fmla="*/ 0 w 105"/>
              <a:gd name="T13" fmla="*/ 143 h 153"/>
              <a:gd name="T14" fmla="*/ 0 w 105"/>
              <a:gd name="T15" fmla="*/ 10 h 153"/>
              <a:gd name="T16" fmla="*/ 11 w 105"/>
              <a:gd name="T17" fmla="*/ 0 h 153"/>
              <a:gd name="T18" fmla="*/ 23 w 105"/>
              <a:gd name="T19" fmla="*/ 0 h 153"/>
              <a:gd name="T20" fmla="*/ 33 w 105"/>
              <a:gd name="T21" fmla="*/ 10 h 153"/>
              <a:gd name="T22" fmla="*/ 33 w 105"/>
              <a:gd name="T23" fmla="*/ 64 h 153"/>
              <a:gd name="T24" fmla="*/ 94 w 105"/>
              <a:gd name="T25" fmla="*/ 2 h 153"/>
              <a:gd name="T26" fmla="*/ 99 w 105"/>
              <a:gd name="T27" fmla="*/ 0 h 153"/>
              <a:gd name="T28" fmla="*/ 105 w 105"/>
              <a:gd name="T29" fmla="*/ 7 h 153"/>
              <a:gd name="T30" fmla="*/ 105 w 105"/>
              <a:gd name="T31" fmla="*/ 146 h 153"/>
              <a:gd name="T32" fmla="*/ 99 w 105"/>
              <a:gd name="T33" fmla="*/ 153 h 153"/>
              <a:gd name="T34" fmla="*/ 11 w 105"/>
              <a:gd name="T35" fmla="*/ 8 h 153"/>
              <a:gd name="T36" fmla="*/ 8 w 105"/>
              <a:gd name="T37" fmla="*/ 10 h 153"/>
              <a:gd name="T38" fmla="*/ 8 w 105"/>
              <a:gd name="T39" fmla="*/ 143 h 153"/>
              <a:gd name="T40" fmla="*/ 11 w 105"/>
              <a:gd name="T41" fmla="*/ 145 h 153"/>
              <a:gd name="T42" fmla="*/ 23 w 105"/>
              <a:gd name="T43" fmla="*/ 145 h 153"/>
              <a:gd name="T44" fmla="*/ 25 w 105"/>
              <a:gd name="T45" fmla="*/ 143 h 153"/>
              <a:gd name="T46" fmla="*/ 25 w 105"/>
              <a:gd name="T47" fmla="*/ 10 h 153"/>
              <a:gd name="T48" fmla="*/ 23 w 105"/>
              <a:gd name="T49" fmla="*/ 8 h 153"/>
              <a:gd name="T50" fmla="*/ 11 w 105"/>
              <a:gd name="T51" fmla="*/ 8 h 153"/>
              <a:gd name="T52" fmla="*/ 32 w 105"/>
              <a:gd name="T53" fmla="*/ 76 h 153"/>
              <a:gd name="T54" fmla="*/ 32 w 105"/>
              <a:gd name="T55" fmla="*/ 77 h 153"/>
              <a:gd name="T56" fmla="*/ 33 w 105"/>
              <a:gd name="T57" fmla="*/ 78 h 153"/>
              <a:gd name="T58" fmla="*/ 97 w 105"/>
              <a:gd name="T59" fmla="*/ 142 h 153"/>
              <a:gd name="T60" fmla="*/ 97 w 105"/>
              <a:gd name="T61" fmla="*/ 10 h 153"/>
              <a:gd name="T62" fmla="*/ 33 w 105"/>
              <a:gd name="T63" fmla="*/ 75 h 153"/>
              <a:gd name="T64" fmla="*/ 32 w 105"/>
              <a:gd name="T65" fmla="*/ 75 h 153"/>
              <a:gd name="T66" fmla="*/ 32 w 105"/>
              <a:gd name="T6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53">
                <a:moveTo>
                  <a:pt x="99" y="153"/>
                </a:move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146"/>
                  <a:pt x="105" y="146"/>
                  <a:pt x="105" y="146"/>
                </a:cubicBezTo>
                <a:cubicBezTo>
                  <a:pt x="105" y="151"/>
                  <a:pt x="102" y="153"/>
                  <a:pt x="99"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0" name="Freeform 50"/>
          <p:cNvSpPr>
            <a:spLocks noEditPoints="1"/>
          </p:cNvSpPr>
          <p:nvPr/>
        </p:nvSpPr>
        <p:spPr bwMode="auto">
          <a:xfrm>
            <a:off x="2158673" y="3890212"/>
            <a:ext cx="390314" cy="337216"/>
          </a:xfrm>
          <a:custGeom>
            <a:avLst/>
            <a:gdLst>
              <a:gd name="T0" fmla="*/ 172 w 177"/>
              <a:gd name="T1" fmla="*/ 153 h 153"/>
              <a:gd name="T2" fmla="*/ 166 w 177"/>
              <a:gd name="T3" fmla="*/ 150 h 153"/>
              <a:gd name="T4" fmla="*/ 105 w 177"/>
              <a:gd name="T5" fmla="*/ 89 h 153"/>
              <a:gd name="T6" fmla="*/ 105 w 177"/>
              <a:gd name="T7" fmla="*/ 146 h 153"/>
              <a:gd name="T8" fmla="*/ 99 w 177"/>
              <a:gd name="T9" fmla="*/ 153 h 153"/>
              <a:gd name="T10" fmla="*/ 94 w 177"/>
              <a:gd name="T11" fmla="*/ 150 h 153"/>
              <a:gd name="T12" fmla="*/ 33 w 177"/>
              <a:gd name="T13" fmla="*/ 89 h 153"/>
              <a:gd name="T14" fmla="*/ 33 w 177"/>
              <a:gd name="T15" fmla="*/ 143 h 153"/>
              <a:gd name="T16" fmla="*/ 23 w 177"/>
              <a:gd name="T17" fmla="*/ 153 h 153"/>
              <a:gd name="T18" fmla="*/ 11 w 177"/>
              <a:gd name="T19" fmla="*/ 153 h 153"/>
              <a:gd name="T20" fmla="*/ 0 w 177"/>
              <a:gd name="T21" fmla="*/ 143 h 153"/>
              <a:gd name="T22" fmla="*/ 0 w 177"/>
              <a:gd name="T23" fmla="*/ 10 h 153"/>
              <a:gd name="T24" fmla="*/ 11 w 177"/>
              <a:gd name="T25" fmla="*/ 0 h 153"/>
              <a:gd name="T26" fmla="*/ 23 w 177"/>
              <a:gd name="T27" fmla="*/ 0 h 153"/>
              <a:gd name="T28" fmla="*/ 33 w 177"/>
              <a:gd name="T29" fmla="*/ 10 h 153"/>
              <a:gd name="T30" fmla="*/ 33 w 177"/>
              <a:gd name="T31" fmla="*/ 64 h 153"/>
              <a:gd name="T32" fmla="*/ 94 w 177"/>
              <a:gd name="T33" fmla="*/ 2 h 153"/>
              <a:gd name="T34" fmla="*/ 99 w 177"/>
              <a:gd name="T35" fmla="*/ 0 h 153"/>
              <a:gd name="T36" fmla="*/ 105 w 177"/>
              <a:gd name="T37" fmla="*/ 7 h 153"/>
              <a:gd name="T38" fmla="*/ 105 w 177"/>
              <a:gd name="T39" fmla="*/ 64 h 153"/>
              <a:gd name="T40" fmla="*/ 166 w 177"/>
              <a:gd name="T41" fmla="*/ 2 h 153"/>
              <a:gd name="T42" fmla="*/ 172 w 177"/>
              <a:gd name="T43" fmla="*/ 0 h 153"/>
              <a:gd name="T44" fmla="*/ 177 w 177"/>
              <a:gd name="T45" fmla="*/ 7 h 153"/>
              <a:gd name="T46" fmla="*/ 177 w 177"/>
              <a:gd name="T47" fmla="*/ 146 h 153"/>
              <a:gd name="T48" fmla="*/ 172 w 177"/>
              <a:gd name="T49" fmla="*/ 153 h 153"/>
              <a:gd name="T50" fmla="*/ 11 w 177"/>
              <a:gd name="T51" fmla="*/ 8 h 153"/>
              <a:gd name="T52" fmla="*/ 8 w 177"/>
              <a:gd name="T53" fmla="*/ 10 h 153"/>
              <a:gd name="T54" fmla="*/ 8 w 177"/>
              <a:gd name="T55" fmla="*/ 143 h 153"/>
              <a:gd name="T56" fmla="*/ 11 w 177"/>
              <a:gd name="T57" fmla="*/ 145 h 153"/>
              <a:gd name="T58" fmla="*/ 23 w 177"/>
              <a:gd name="T59" fmla="*/ 145 h 153"/>
              <a:gd name="T60" fmla="*/ 25 w 177"/>
              <a:gd name="T61" fmla="*/ 143 h 153"/>
              <a:gd name="T62" fmla="*/ 25 w 177"/>
              <a:gd name="T63" fmla="*/ 10 h 153"/>
              <a:gd name="T64" fmla="*/ 23 w 177"/>
              <a:gd name="T65" fmla="*/ 8 h 153"/>
              <a:gd name="T66" fmla="*/ 11 w 177"/>
              <a:gd name="T67" fmla="*/ 8 h 153"/>
              <a:gd name="T68" fmla="*/ 104 w 177"/>
              <a:gd name="T69" fmla="*/ 76 h 153"/>
              <a:gd name="T70" fmla="*/ 105 w 177"/>
              <a:gd name="T71" fmla="*/ 77 h 153"/>
              <a:gd name="T72" fmla="*/ 105 w 177"/>
              <a:gd name="T73" fmla="*/ 78 h 153"/>
              <a:gd name="T74" fmla="*/ 169 w 177"/>
              <a:gd name="T75" fmla="*/ 142 h 153"/>
              <a:gd name="T76" fmla="*/ 169 w 177"/>
              <a:gd name="T77" fmla="*/ 10 h 153"/>
              <a:gd name="T78" fmla="*/ 105 w 177"/>
              <a:gd name="T79" fmla="*/ 75 h 153"/>
              <a:gd name="T80" fmla="*/ 105 w 177"/>
              <a:gd name="T81" fmla="*/ 75 h 153"/>
              <a:gd name="T82" fmla="*/ 104 w 177"/>
              <a:gd name="T83" fmla="*/ 76 h 153"/>
              <a:gd name="T84" fmla="*/ 32 w 177"/>
              <a:gd name="T85" fmla="*/ 76 h 153"/>
              <a:gd name="T86" fmla="*/ 32 w 177"/>
              <a:gd name="T87" fmla="*/ 77 h 153"/>
              <a:gd name="T88" fmla="*/ 33 w 177"/>
              <a:gd name="T89" fmla="*/ 78 h 153"/>
              <a:gd name="T90" fmla="*/ 97 w 177"/>
              <a:gd name="T91" fmla="*/ 142 h 153"/>
              <a:gd name="T92" fmla="*/ 97 w 177"/>
              <a:gd name="T93" fmla="*/ 10 h 153"/>
              <a:gd name="T94" fmla="*/ 33 w 177"/>
              <a:gd name="T95" fmla="*/ 75 h 153"/>
              <a:gd name="T96" fmla="*/ 32 w 177"/>
              <a:gd name="T97" fmla="*/ 75 h 153"/>
              <a:gd name="T98" fmla="*/ 32 w 177"/>
              <a:gd name="T99"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53">
                <a:moveTo>
                  <a:pt x="172" y="153"/>
                </a:moveTo>
                <a:cubicBezTo>
                  <a:pt x="170" y="153"/>
                  <a:pt x="168" y="152"/>
                  <a:pt x="166" y="150"/>
                </a:cubicBezTo>
                <a:cubicBezTo>
                  <a:pt x="105" y="89"/>
                  <a:pt x="105" y="89"/>
                  <a:pt x="105" y="89"/>
                </a:cubicBezTo>
                <a:cubicBezTo>
                  <a:pt x="105" y="146"/>
                  <a:pt x="105" y="146"/>
                  <a:pt x="105" y="146"/>
                </a:cubicBezTo>
                <a:cubicBezTo>
                  <a:pt x="105" y="151"/>
                  <a:pt x="102" y="153"/>
                  <a:pt x="99" y="153"/>
                </a:cubicBez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64"/>
                  <a:pt x="105" y="64"/>
                  <a:pt x="105" y="64"/>
                </a:cubicBezTo>
                <a:cubicBezTo>
                  <a:pt x="166" y="2"/>
                  <a:pt x="166" y="2"/>
                  <a:pt x="166" y="2"/>
                </a:cubicBezTo>
                <a:cubicBezTo>
                  <a:pt x="168" y="1"/>
                  <a:pt x="170" y="0"/>
                  <a:pt x="172" y="0"/>
                </a:cubicBezTo>
                <a:cubicBezTo>
                  <a:pt x="175" y="0"/>
                  <a:pt x="177" y="2"/>
                  <a:pt x="177" y="7"/>
                </a:cubicBezTo>
                <a:cubicBezTo>
                  <a:pt x="177" y="146"/>
                  <a:pt x="177" y="146"/>
                  <a:pt x="177" y="146"/>
                </a:cubicBezTo>
                <a:cubicBezTo>
                  <a:pt x="177" y="151"/>
                  <a:pt x="175" y="153"/>
                  <a:pt x="172"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104" y="76"/>
                </a:moveTo>
                <a:cubicBezTo>
                  <a:pt x="105" y="77"/>
                  <a:pt x="105" y="77"/>
                  <a:pt x="105" y="77"/>
                </a:cubicBezTo>
                <a:cubicBezTo>
                  <a:pt x="105" y="77"/>
                  <a:pt x="105" y="77"/>
                  <a:pt x="105" y="78"/>
                </a:cubicBezTo>
                <a:cubicBezTo>
                  <a:pt x="169" y="142"/>
                  <a:pt x="169" y="142"/>
                  <a:pt x="169" y="142"/>
                </a:cubicBezTo>
                <a:cubicBezTo>
                  <a:pt x="169" y="10"/>
                  <a:pt x="169" y="10"/>
                  <a:pt x="169" y="10"/>
                </a:cubicBezTo>
                <a:cubicBezTo>
                  <a:pt x="105" y="75"/>
                  <a:pt x="105" y="75"/>
                  <a:pt x="105" y="75"/>
                </a:cubicBezTo>
                <a:cubicBezTo>
                  <a:pt x="105" y="75"/>
                  <a:pt x="105" y="75"/>
                  <a:pt x="105" y="75"/>
                </a:cubicBezTo>
                <a:lnTo>
                  <a:pt x="104" y="76"/>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1" name="Freeform 51"/>
          <p:cNvSpPr>
            <a:spLocks noEditPoints="1"/>
          </p:cNvSpPr>
          <p:nvPr/>
        </p:nvSpPr>
        <p:spPr bwMode="auto">
          <a:xfrm>
            <a:off x="3017551" y="3890212"/>
            <a:ext cx="341873" cy="337216"/>
          </a:xfrm>
          <a:custGeom>
            <a:avLst/>
            <a:gdLst>
              <a:gd name="T0" fmla="*/ 149 w 155"/>
              <a:gd name="T1" fmla="*/ 153 h 153"/>
              <a:gd name="T2" fmla="*/ 144 w 155"/>
              <a:gd name="T3" fmla="*/ 150 h 153"/>
              <a:gd name="T4" fmla="*/ 82 w 155"/>
              <a:gd name="T5" fmla="*/ 89 h 153"/>
              <a:gd name="T6" fmla="*/ 82 w 155"/>
              <a:gd name="T7" fmla="*/ 146 h 153"/>
              <a:gd name="T8" fmla="*/ 76 w 155"/>
              <a:gd name="T9" fmla="*/ 153 h 153"/>
              <a:gd name="T10" fmla="*/ 71 w 155"/>
              <a:gd name="T11" fmla="*/ 150 h 153"/>
              <a:gd name="T12" fmla="*/ 4 w 155"/>
              <a:gd name="T13" fmla="*/ 83 h 153"/>
              <a:gd name="T14" fmla="*/ 4 w 155"/>
              <a:gd name="T15" fmla="*/ 69 h 153"/>
              <a:gd name="T16" fmla="*/ 71 w 155"/>
              <a:gd name="T17" fmla="*/ 2 h 153"/>
              <a:gd name="T18" fmla="*/ 76 w 155"/>
              <a:gd name="T19" fmla="*/ 0 h 153"/>
              <a:gd name="T20" fmla="*/ 82 w 155"/>
              <a:gd name="T21" fmla="*/ 7 h 153"/>
              <a:gd name="T22" fmla="*/ 82 w 155"/>
              <a:gd name="T23" fmla="*/ 64 h 153"/>
              <a:gd name="T24" fmla="*/ 144 w 155"/>
              <a:gd name="T25" fmla="*/ 2 h 153"/>
              <a:gd name="T26" fmla="*/ 149 w 155"/>
              <a:gd name="T27" fmla="*/ 0 h 153"/>
              <a:gd name="T28" fmla="*/ 155 w 155"/>
              <a:gd name="T29" fmla="*/ 7 h 153"/>
              <a:gd name="T30" fmla="*/ 155 w 155"/>
              <a:gd name="T31" fmla="*/ 146 h 153"/>
              <a:gd name="T32" fmla="*/ 149 w 155"/>
              <a:gd name="T33" fmla="*/ 153 h 153"/>
              <a:gd name="T34" fmla="*/ 82 w 155"/>
              <a:gd name="T35" fmla="*/ 76 h 153"/>
              <a:gd name="T36" fmla="*/ 82 w 155"/>
              <a:gd name="T37" fmla="*/ 77 h 153"/>
              <a:gd name="T38" fmla="*/ 82 w 155"/>
              <a:gd name="T39" fmla="*/ 78 h 153"/>
              <a:gd name="T40" fmla="*/ 147 w 155"/>
              <a:gd name="T41" fmla="*/ 142 h 153"/>
              <a:gd name="T42" fmla="*/ 147 w 155"/>
              <a:gd name="T43" fmla="*/ 10 h 153"/>
              <a:gd name="T44" fmla="*/ 82 w 155"/>
              <a:gd name="T45" fmla="*/ 75 h 153"/>
              <a:gd name="T46" fmla="*/ 82 w 155"/>
              <a:gd name="T47" fmla="*/ 75 h 153"/>
              <a:gd name="T48" fmla="*/ 82 w 155"/>
              <a:gd name="T49" fmla="*/ 76 h 153"/>
              <a:gd name="T50" fmla="*/ 74 w 155"/>
              <a:gd name="T51" fmla="*/ 10 h 153"/>
              <a:gd name="T52" fmla="*/ 10 w 155"/>
              <a:gd name="T53" fmla="*/ 75 h 153"/>
              <a:gd name="T54" fmla="*/ 10 w 155"/>
              <a:gd name="T55" fmla="*/ 78 h 153"/>
              <a:gd name="T56" fmla="*/ 74 w 155"/>
              <a:gd name="T57" fmla="*/ 142 h 153"/>
              <a:gd name="T58" fmla="*/ 74 w 155"/>
              <a:gd name="T5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53">
                <a:moveTo>
                  <a:pt x="149" y="153"/>
                </a:moveTo>
                <a:cubicBezTo>
                  <a:pt x="147" y="153"/>
                  <a:pt x="145" y="152"/>
                  <a:pt x="144" y="150"/>
                </a:cubicBezTo>
                <a:cubicBezTo>
                  <a:pt x="82" y="89"/>
                  <a:pt x="82" y="89"/>
                  <a:pt x="82" y="89"/>
                </a:cubicBezTo>
                <a:cubicBezTo>
                  <a:pt x="82" y="146"/>
                  <a:pt x="82" y="146"/>
                  <a:pt x="82" y="146"/>
                </a:cubicBezTo>
                <a:cubicBezTo>
                  <a:pt x="82" y="151"/>
                  <a:pt x="79" y="153"/>
                  <a:pt x="76" y="153"/>
                </a:cubicBezTo>
                <a:cubicBezTo>
                  <a:pt x="75" y="153"/>
                  <a:pt x="73" y="152"/>
                  <a:pt x="71" y="150"/>
                </a:cubicBezTo>
                <a:cubicBezTo>
                  <a:pt x="4" y="83"/>
                  <a:pt x="4" y="83"/>
                  <a:pt x="4" y="83"/>
                </a:cubicBezTo>
                <a:cubicBezTo>
                  <a:pt x="0" y="79"/>
                  <a:pt x="0" y="73"/>
                  <a:pt x="4" y="69"/>
                </a:cubicBezTo>
                <a:cubicBezTo>
                  <a:pt x="71" y="2"/>
                  <a:pt x="71" y="2"/>
                  <a:pt x="71" y="2"/>
                </a:cubicBezTo>
                <a:cubicBezTo>
                  <a:pt x="73" y="1"/>
                  <a:pt x="75" y="0"/>
                  <a:pt x="76" y="0"/>
                </a:cubicBezTo>
                <a:cubicBezTo>
                  <a:pt x="79" y="0"/>
                  <a:pt x="82" y="2"/>
                  <a:pt x="82" y="7"/>
                </a:cubicBezTo>
                <a:cubicBezTo>
                  <a:pt x="82" y="64"/>
                  <a:pt x="82" y="64"/>
                  <a:pt x="82" y="64"/>
                </a:cubicBezTo>
                <a:cubicBezTo>
                  <a:pt x="144" y="2"/>
                  <a:pt x="144" y="2"/>
                  <a:pt x="144" y="2"/>
                </a:cubicBezTo>
                <a:cubicBezTo>
                  <a:pt x="145" y="1"/>
                  <a:pt x="147" y="0"/>
                  <a:pt x="149" y="0"/>
                </a:cubicBezTo>
                <a:cubicBezTo>
                  <a:pt x="152" y="0"/>
                  <a:pt x="155" y="2"/>
                  <a:pt x="155" y="7"/>
                </a:cubicBezTo>
                <a:cubicBezTo>
                  <a:pt x="155" y="146"/>
                  <a:pt x="155" y="146"/>
                  <a:pt x="155" y="146"/>
                </a:cubicBezTo>
                <a:cubicBezTo>
                  <a:pt x="155" y="151"/>
                  <a:pt x="152" y="153"/>
                  <a:pt x="149" y="153"/>
                </a:cubicBezTo>
                <a:close/>
                <a:moveTo>
                  <a:pt x="82" y="76"/>
                </a:moveTo>
                <a:cubicBezTo>
                  <a:pt x="82" y="77"/>
                  <a:pt x="82" y="77"/>
                  <a:pt x="82" y="77"/>
                </a:cubicBezTo>
                <a:cubicBezTo>
                  <a:pt x="82" y="77"/>
                  <a:pt x="82" y="77"/>
                  <a:pt x="82" y="78"/>
                </a:cubicBezTo>
                <a:cubicBezTo>
                  <a:pt x="147" y="142"/>
                  <a:pt x="147" y="142"/>
                  <a:pt x="147" y="142"/>
                </a:cubicBezTo>
                <a:cubicBezTo>
                  <a:pt x="147" y="10"/>
                  <a:pt x="147" y="10"/>
                  <a:pt x="147" y="10"/>
                </a:cubicBezTo>
                <a:cubicBezTo>
                  <a:pt x="82" y="75"/>
                  <a:pt x="82" y="75"/>
                  <a:pt x="82" y="75"/>
                </a:cubicBezTo>
                <a:cubicBezTo>
                  <a:pt x="82" y="75"/>
                  <a:pt x="82" y="75"/>
                  <a:pt x="82" y="75"/>
                </a:cubicBezTo>
                <a:lnTo>
                  <a:pt x="82" y="76"/>
                </a:lnTo>
                <a:close/>
                <a:moveTo>
                  <a:pt x="74" y="10"/>
                </a:moveTo>
                <a:cubicBezTo>
                  <a:pt x="10" y="75"/>
                  <a:pt x="10" y="75"/>
                  <a:pt x="10" y="75"/>
                </a:cubicBezTo>
                <a:cubicBezTo>
                  <a:pt x="9" y="76"/>
                  <a:pt x="9" y="77"/>
                  <a:pt x="10" y="78"/>
                </a:cubicBezTo>
                <a:cubicBezTo>
                  <a:pt x="74" y="142"/>
                  <a:pt x="74" y="142"/>
                  <a:pt x="74" y="142"/>
                </a:cubicBezTo>
                <a:lnTo>
                  <a:pt x="74"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2" name="Freeform 52"/>
          <p:cNvSpPr>
            <a:spLocks noEditPoints="1"/>
          </p:cNvSpPr>
          <p:nvPr/>
        </p:nvSpPr>
        <p:spPr bwMode="auto">
          <a:xfrm>
            <a:off x="3895989" y="3887417"/>
            <a:ext cx="311133" cy="340011"/>
          </a:xfrm>
          <a:custGeom>
            <a:avLst/>
            <a:gdLst>
              <a:gd name="T0" fmla="*/ 7 w 141"/>
              <a:gd name="T1" fmla="*/ 154 h 154"/>
              <a:gd name="T2" fmla="*/ 0 w 141"/>
              <a:gd name="T3" fmla="*/ 147 h 154"/>
              <a:gd name="T4" fmla="*/ 0 w 141"/>
              <a:gd name="T5" fmla="*/ 8 h 154"/>
              <a:gd name="T6" fmla="*/ 7 w 141"/>
              <a:gd name="T7" fmla="*/ 0 h 154"/>
              <a:gd name="T8" fmla="*/ 11 w 141"/>
              <a:gd name="T9" fmla="*/ 1 h 154"/>
              <a:gd name="T10" fmla="*/ 137 w 141"/>
              <a:gd name="T11" fmla="*/ 71 h 154"/>
              <a:gd name="T12" fmla="*/ 141 w 141"/>
              <a:gd name="T13" fmla="*/ 77 h 154"/>
              <a:gd name="T14" fmla="*/ 137 w 141"/>
              <a:gd name="T15" fmla="*/ 84 h 154"/>
              <a:gd name="T16" fmla="*/ 11 w 141"/>
              <a:gd name="T17" fmla="*/ 153 h 154"/>
              <a:gd name="T18" fmla="*/ 7 w 141"/>
              <a:gd name="T19" fmla="*/ 154 h 154"/>
              <a:gd name="T20" fmla="*/ 8 w 141"/>
              <a:gd name="T21" fmla="*/ 9 h 154"/>
              <a:gd name="T22" fmla="*/ 8 w 141"/>
              <a:gd name="T23" fmla="*/ 146 h 154"/>
              <a:gd name="T24" fmla="*/ 132 w 141"/>
              <a:gd name="T25" fmla="*/ 77 h 154"/>
              <a:gd name="T26" fmla="*/ 8 w 141"/>
              <a:gd name="T27" fmla="*/ 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54">
                <a:moveTo>
                  <a:pt x="7" y="154"/>
                </a:moveTo>
                <a:cubicBezTo>
                  <a:pt x="3" y="154"/>
                  <a:pt x="0" y="151"/>
                  <a:pt x="0" y="147"/>
                </a:cubicBezTo>
                <a:cubicBezTo>
                  <a:pt x="0" y="8"/>
                  <a:pt x="0" y="8"/>
                  <a:pt x="0" y="8"/>
                </a:cubicBezTo>
                <a:cubicBezTo>
                  <a:pt x="0" y="3"/>
                  <a:pt x="3" y="0"/>
                  <a:pt x="7" y="0"/>
                </a:cubicBezTo>
                <a:cubicBezTo>
                  <a:pt x="9" y="0"/>
                  <a:pt x="10" y="0"/>
                  <a:pt x="11" y="1"/>
                </a:cubicBezTo>
                <a:cubicBezTo>
                  <a:pt x="137" y="71"/>
                  <a:pt x="137" y="71"/>
                  <a:pt x="137" y="71"/>
                </a:cubicBezTo>
                <a:cubicBezTo>
                  <a:pt x="139" y="72"/>
                  <a:pt x="141" y="75"/>
                  <a:pt x="141" y="77"/>
                </a:cubicBezTo>
                <a:cubicBezTo>
                  <a:pt x="141" y="80"/>
                  <a:pt x="139" y="82"/>
                  <a:pt x="137" y="84"/>
                </a:cubicBezTo>
                <a:cubicBezTo>
                  <a:pt x="11" y="153"/>
                  <a:pt x="11" y="153"/>
                  <a:pt x="11" y="153"/>
                </a:cubicBezTo>
                <a:cubicBezTo>
                  <a:pt x="10" y="154"/>
                  <a:pt x="9" y="154"/>
                  <a:pt x="7" y="154"/>
                </a:cubicBezTo>
                <a:close/>
                <a:moveTo>
                  <a:pt x="8" y="9"/>
                </a:moveTo>
                <a:cubicBezTo>
                  <a:pt x="8" y="146"/>
                  <a:pt x="8" y="146"/>
                  <a:pt x="8" y="146"/>
                </a:cubicBezTo>
                <a:cubicBezTo>
                  <a:pt x="132" y="77"/>
                  <a:pt x="132" y="77"/>
                  <a:pt x="132" y="77"/>
                </a:cubicBezTo>
                <a:lnTo>
                  <a:pt x="8" y="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3" name="Freeform 53"/>
          <p:cNvSpPr>
            <a:spLocks noEditPoints="1"/>
          </p:cNvSpPr>
          <p:nvPr/>
        </p:nvSpPr>
        <p:spPr bwMode="auto">
          <a:xfrm>
            <a:off x="4724124" y="3890212"/>
            <a:ext cx="337216" cy="337216"/>
          </a:xfrm>
          <a:custGeom>
            <a:avLst/>
            <a:gdLst>
              <a:gd name="T0" fmla="*/ 143 w 153"/>
              <a:gd name="T1" fmla="*/ 153 h 153"/>
              <a:gd name="T2" fmla="*/ 95 w 153"/>
              <a:gd name="T3" fmla="*/ 153 h 153"/>
              <a:gd name="T4" fmla="*/ 85 w 153"/>
              <a:gd name="T5" fmla="*/ 143 h 153"/>
              <a:gd name="T6" fmla="*/ 85 w 153"/>
              <a:gd name="T7" fmla="*/ 10 h 153"/>
              <a:gd name="T8" fmla="*/ 95 w 153"/>
              <a:gd name="T9" fmla="*/ 0 h 153"/>
              <a:gd name="T10" fmla="*/ 143 w 153"/>
              <a:gd name="T11" fmla="*/ 0 h 153"/>
              <a:gd name="T12" fmla="*/ 153 w 153"/>
              <a:gd name="T13" fmla="*/ 10 h 153"/>
              <a:gd name="T14" fmla="*/ 153 w 153"/>
              <a:gd name="T15" fmla="*/ 143 h 153"/>
              <a:gd name="T16" fmla="*/ 143 w 153"/>
              <a:gd name="T17" fmla="*/ 153 h 153"/>
              <a:gd name="T18" fmla="*/ 95 w 153"/>
              <a:gd name="T19" fmla="*/ 8 h 153"/>
              <a:gd name="T20" fmla="*/ 93 w 153"/>
              <a:gd name="T21" fmla="*/ 10 h 153"/>
              <a:gd name="T22" fmla="*/ 93 w 153"/>
              <a:gd name="T23" fmla="*/ 143 h 153"/>
              <a:gd name="T24" fmla="*/ 95 w 153"/>
              <a:gd name="T25" fmla="*/ 145 h 153"/>
              <a:gd name="T26" fmla="*/ 143 w 153"/>
              <a:gd name="T27" fmla="*/ 145 h 153"/>
              <a:gd name="T28" fmla="*/ 145 w 153"/>
              <a:gd name="T29" fmla="*/ 143 h 153"/>
              <a:gd name="T30" fmla="*/ 145 w 153"/>
              <a:gd name="T31" fmla="*/ 10 h 153"/>
              <a:gd name="T32" fmla="*/ 143 w 153"/>
              <a:gd name="T33" fmla="*/ 8 h 153"/>
              <a:gd name="T34" fmla="*/ 95 w 153"/>
              <a:gd name="T35" fmla="*/ 8 h 153"/>
              <a:gd name="T36" fmla="*/ 58 w 153"/>
              <a:gd name="T37" fmla="*/ 153 h 153"/>
              <a:gd name="T38" fmla="*/ 10 w 153"/>
              <a:gd name="T39" fmla="*/ 153 h 153"/>
              <a:gd name="T40" fmla="*/ 0 w 153"/>
              <a:gd name="T41" fmla="*/ 143 h 153"/>
              <a:gd name="T42" fmla="*/ 0 w 153"/>
              <a:gd name="T43" fmla="*/ 10 h 153"/>
              <a:gd name="T44" fmla="*/ 10 w 153"/>
              <a:gd name="T45" fmla="*/ 0 h 153"/>
              <a:gd name="T46" fmla="*/ 58 w 153"/>
              <a:gd name="T47" fmla="*/ 0 h 153"/>
              <a:gd name="T48" fmla="*/ 69 w 153"/>
              <a:gd name="T49" fmla="*/ 10 h 153"/>
              <a:gd name="T50" fmla="*/ 69 w 153"/>
              <a:gd name="T51" fmla="*/ 143 h 153"/>
              <a:gd name="T52" fmla="*/ 58 w 153"/>
              <a:gd name="T53" fmla="*/ 153 h 153"/>
              <a:gd name="T54" fmla="*/ 10 w 153"/>
              <a:gd name="T55" fmla="*/ 8 h 153"/>
              <a:gd name="T56" fmla="*/ 8 w 153"/>
              <a:gd name="T57" fmla="*/ 10 h 153"/>
              <a:gd name="T58" fmla="*/ 8 w 153"/>
              <a:gd name="T59" fmla="*/ 143 h 153"/>
              <a:gd name="T60" fmla="*/ 10 w 153"/>
              <a:gd name="T61" fmla="*/ 145 h 153"/>
              <a:gd name="T62" fmla="*/ 58 w 153"/>
              <a:gd name="T63" fmla="*/ 145 h 153"/>
              <a:gd name="T64" fmla="*/ 61 w 153"/>
              <a:gd name="T65" fmla="*/ 143 h 153"/>
              <a:gd name="T66" fmla="*/ 61 w 153"/>
              <a:gd name="T67" fmla="*/ 10 h 153"/>
              <a:gd name="T68" fmla="*/ 58 w 153"/>
              <a:gd name="T69" fmla="*/ 8 h 153"/>
              <a:gd name="T70" fmla="*/ 10 w 153"/>
              <a:gd name="T71"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143" y="153"/>
                </a:moveTo>
                <a:cubicBezTo>
                  <a:pt x="95" y="153"/>
                  <a:pt x="95" y="153"/>
                  <a:pt x="95" y="153"/>
                </a:cubicBezTo>
                <a:cubicBezTo>
                  <a:pt x="89" y="153"/>
                  <a:pt x="85" y="148"/>
                  <a:pt x="85" y="143"/>
                </a:cubicBezTo>
                <a:cubicBezTo>
                  <a:pt x="85" y="10"/>
                  <a:pt x="85" y="10"/>
                  <a:pt x="85" y="10"/>
                </a:cubicBezTo>
                <a:cubicBezTo>
                  <a:pt x="85" y="4"/>
                  <a:pt x="89" y="0"/>
                  <a:pt x="95"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95" y="8"/>
                </a:moveTo>
                <a:cubicBezTo>
                  <a:pt x="94" y="8"/>
                  <a:pt x="93" y="9"/>
                  <a:pt x="93" y="10"/>
                </a:cubicBezTo>
                <a:cubicBezTo>
                  <a:pt x="93" y="143"/>
                  <a:pt x="93" y="143"/>
                  <a:pt x="93" y="143"/>
                </a:cubicBezTo>
                <a:cubicBezTo>
                  <a:pt x="93" y="144"/>
                  <a:pt x="94" y="145"/>
                  <a:pt x="95"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95" y="8"/>
                </a:lnTo>
                <a:close/>
                <a:moveTo>
                  <a:pt x="58" y="153"/>
                </a:moveTo>
                <a:cubicBezTo>
                  <a:pt x="10" y="153"/>
                  <a:pt x="10" y="153"/>
                  <a:pt x="10" y="153"/>
                </a:cubicBezTo>
                <a:cubicBezTo>
                  <a:pt x="5" y="153"/>
                  <a:pt x="0" y="148"/>
                  <a:pt x="0" y="143"/>
                </a:cubicBezTo>
                <a:cubicBezTo>
                  <a:pt x="0" y="10"/>
                  <a:pt x="0" y="10"/>
                  <a:pt x="0" y="10"/>
                </a:cubicBezTo>
                <a:cubicBezTo>
                  <a:pt x="0" y="4"/>
                  <a:pt x="5" y="0"/>
                  <a:pt x="10" y="0"/>
                </a:cubicBezTo>
                <a:cubicBezTo>
                  <a:pt x="58" y="0"/>
                  <a:pt x="58" y="0"/>
                  <a:pt x="58" y="0"/>
                </a:cubicBezTo>
                <a:cubicBezTo>
                  <a:pt x="64" y="0"/>
                  <a:pt x="69" y="4"/>
                  <a:pt x="69" y="10"/>
                </a:cubicBezTo>
                <a:cubicBezTo>
                  <a:pt x="69" y="143"/>
                  <a:pt x="69" y="143"/>
                  <a:pt x="69" y="143"/>
                </a:cubicBezTo>
                <a:cubicBezTo>
                  <a:pt x="69" y="148"/>
                  <a:pt x="64" y="153"/>
                  <a:pt x="58" y="153"/>
                </a:cubicBezTo>
                <a:close/>
                <a:moveTo>
                  <a:pt x="10" y="8"/>
                </a:moveTo>
                <a:cubicBezTo>
                  <a:pt x="9" y="8"/>
                  <a:pt x="8" y="9"/>
                  <a:pt x="8" y="10"/>
                </a:cubicBezTo>
                <a:cubicBezTo>
                  <a:pt x="8" y="143"/>
                  <a:pt x="8" y="143"/>
                  <a:pt x="8" y="143"/>
                </a:cubicBezTo>
                <a:cubicBezTo>
                  <a:pt x="8" y="144"/>
                  <a:pt x="9" y="145"/>
                  <a:pt x="10" y="145"/>
                </a:cubicBezTo>
                <a:cubicBezTo>
                  <a:pt x="58" y="145"/>
                  <a:pt x="58" y="145"/>
                  <a:pt x="58" y="145"/>
                </a:cubicBezTo>
                <a:cubicBezTo>
                  <a:pt x="60" y="145"/>
                  <a:pt x="61" y="144"/>
                  <a:pt x="61" y="143"/>
                </a:cubicBezTo>
                <a:cubicBezTo>
                  <a:pt x="61" y="10"/>
                  <a:pt x="61" y="10"/>
                  <a:pt x="61" y="10"/>
                </a:cubicBezTo>
                <a:cubicBezTo>
                  <a:pt x="61" y="9"/>
                  <a:pt x="60" y="8"/>
                  <a:pt x="58"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4" name="Freeform 54"/>
          <p:cNvSpPr>
            <a:spLocks noEditPoints="1"/>
          </p:cNvSpPr>
          <p:nvPr/>
        </p:nvSpPr>
        <p:spPr bwMode="auto">
          <a:xfrm>
            <a:off x="5560643" y="3890212"/>
            <a:ext cx="337216" cy="337216"/>
          </a:xfrm>
          <a:custGeom>
            <a:avLst/>
            <a:gdLst>
              <a:gd name="T0" fmla="*/ 143 w 153"/>
              <a:gd name="T1" fmla="*/ 153 h 153"/>
              <a:gd name="T2" fmla="*/ 10 w 153"/>
              <a:gd name="T3" fmla="*/ 153 h 153"/>
              <a:gd name="T4" fmla="*/ 0 w 153"/>
              <a:gd name="T5" fmla="*/ 143 h 153"/>
              <a:gd name="T6" fmla="*/ 0 w 153"/>
              <a:gd name="T7" fmla="*/ 10 h 153"/>
              <a:gd name="T8" fmla="*/ 10 w 153"/>
              <a:gd name="T9" fmla="*/ 0 h 153"/>
              <a:gd name="T10" fmla="*/ 143 w 153"/>
              <a:gd name="T11" fmla="*/ 0 h 153"/>
              <a:gd name="T12" fmla="*/ 153 w 153"/>
              <a:gd name="T13" fmla="*/ 10 h 153"/>
              <a:gd name="T14" fmla="*/ 153 w 153"/>
              <a:gd name="T15" fmla="*/ 143 h 153"/>
              <a:gd name="T16" fmla="*/ 143 w 153"/>
              <a:gd name="T17" fmla="*/ 153 h 153"/>
              <a:gd name="T18" fmla="*/ 10 w 153"/>
              <a:gd name="T19" fmla="*/ 8 h 153"/>
              <a:gd name="T20" fmla="*/ 8 w 153"/>
              <a:gd name="T21" fmla="*/ 10 h 153"/>
              <a:gd name="T22" fmla="*/ 8 w 153"/>
              <a:gd name="T23" fmla="*/ 143 h 153"/>
              <a:gd name="T24" fmla="*/ 10 w 153"/>
              <a:gd name="T25" fmla="*/ 145 h 153"/>
              <a:gd name="T26" fmla="*/ 143 w 153"/>
              <a:gd name="T27" fmla="*/ 145 h 153"/>
              <a:gd name="T28" fmla="*/ 145 w 153"/>
              <a:gd name="T29" fmla="*/ 143 h 153"/>
              <a:gd name="T30" fmla="*/ 145 w 153"/>
              <a:gd name="T31" fmla="*/ 10 h 153"/>
              <a:gd name="T32" fmla="*/ 143 w 153"/>
              <a:gd name="T33" fmla="*/ 8 h 153"/>
              <a:gd name="T34" fmla="*/ 10 w 153"/>
              <a:gd name="T3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53">
                <a:moveTo>
                  <a:pt x="143" y="153"/>
                </a:moveTo>
                <a:cubicBezTo>
                  <a:pt x="10" y="153"/>
                  <a:pt x="10" y="153"/>
                  <a:pt x="10" y="153"/>
                </a:cubicBezTo>
                <a:cubicBezTo>
                  <a:pt x="5" y="153"/>
                  <a:pt x="0" y="148"/>
                  <a:pt x="0" y="143"/>
                </a:cubicBezTo>
                <a:cubicBezTo>
                  <a:pt x="0" y="10"/>
                  <a:pt x="0" y="10"/>
                  <a:pt x="0" y="10"/>
                </a:cubicBezTo>
                <a:cubicBezTo>
                  <a:pt x="0" y="4"/>
                  <a:pt x="5" y="0"/>
                  <a:pt x="10"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10" y="8"/>
                </a:moveTo>
                <a:cubicBezTo>
                  <a:pt x="9" y="8"/>
                  <a:pt x="8" y="9"/>
                  <a:pt x="8" y="10"/>
                </a:cubicBezTo>
                <a:cubicBezTo>
                  <a:pt x="8" y="143"/>
                  <a:pt x="8" y="143"/>
                  <a:pt x="8" y="143"/>
                </a:cubicBezTo>
                <a:cubicBezTo>
                  <a:pt x="8" y="144"/>
                  <a:pt x="9" y="145"/>
                  <a:pt x="10"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5" name="Freeform 55"/>
          <p:cNvSpPr>
            <a:spLocks noEditPoints="1"/>
          </p:cNvSpPr>
          <p:nvPr/>
        </p:nvSpPr>
        <p:spPr bwMode="auto">
          <a:xfrm>
            <a:off x="6419519" y="3890212"/>
            <a:ext cx="339080" cy="337216"/>
          </a:xfrm>
          <a:custGeom>
            <a:avLst/>
            <a:gdLst>
              <a:gd name="T0" fmla="*/ 78 w 154"/>
              <a:gd name="T1" fmla="*/ 153 h 153"/>
              <a:gd name="T2" fmla="*/ 73 w 154"/>
              <a:gd name="T3" fmla="*/ 150 h 153"/>
              <a:gd name="T4" fmla="*/ 72 w 154"/>
              <a:gd name="T5" fmla="*/ 146 h 153"/>
              <a:gd name="T6" fmla="*/ 72 w 154"/>
              <a:gd name="T7" fmla="*/ 89 h 153"/>
              <a:gd name="T8" fmla="*/ 11 w 154"/>
              <a:gd name="T9" fmla="*/ 150 h 153"/>
              <a:gd name="T10" fmla="*/ 6 w 154"/>
              <a:gd name="T11" fmla="*/ 153 h 153"/>
              <a:gd name="T12" fmla="*/ 0 w 154"/>
              <a:gd name="T13" fmla="*/ 146 h 153"/>
              <a:gd name="T14" fmla="*/ 0 w 154"/>
              <a:gd name="T15" fmla="*/ 7 h 153"/>
              <a:gd name="T16" fmla="*/ 6 w 154"/>
              <a:gd name="T17" fmla="*/ 0 h 153"/>
              <a:gd name="T18" fmla="*/ 11 w 154"/>
              <a:gd name="T19" fmla="*/ 2 h 153"/>
              <a:gd name="T20" fmla="*/ 72 w 154"/>
              <a:gd name="T21" fmla="*/ 64 h 153"/>
              <a:gd name="T22" fmla="*/ 72 w 154"/>
              <a:gd name="T23" fmla="*/ 7 h 153"/>
              <a:gd name="T24" fmla="*/ 78 w 154"/>
              <a:gd name="T25" fmla="*/ 0 h 153"/>
              <a:gd name="T26" fmla="*/ 83 w 154"/>
              <a:gd name="T27" fmla="*/ 2 h 153"/>
              <a:gd name="T28" fmla="*/ 150 w 154"/>
              <a:gd name="T29" fmla="*/ 69 h 153"/>
              <a:gd name="T30" fmla="*/ 150 w 154"/>
              <a:gd name="T31" fmla="*/ 83 h 153"/>
              <a:gd name="T32" fmla="*/ 83 w 154"/>
              <a:gd name="T33" fmla="*/ 150 h 153"/>
              <a:gd name="T34" fmla="*/ 78 w 154"/>
              <a:gd name="T35" fmla="*/ 153 h 153"/>
              <a:gd name="T36" fmla="*/ 80 w 154"/>
              <a:gd name="T37" fmla="*/ 59 h 153"/>
              <a:gd name="T38" fmla="*/ 80 w 154"/>
              <a:gd name="T39" fmla="*/ 142 h 153"/>
              <a:gd name="T40" fmla="*/ 145 w 154"/>
              <a:gd name="T41" fmla="*/ 78 h 153"/>
              <a:gd name="T42" fmla="*/ 145 w 154"/>
              <a:gd name="T43" fmla="*/ 75 h 153"/>
              <a:gd name="T44" fmla="*/ 80 w 154"/>
              <a:gd name="T45" fmla="*/ 10 h 153"/>
              <a:gd name="T46" fmla="*/ 80 w 154"/>
              <a:gd name="T47" fmla="*/ 59 h 153"/>
              <a:gd name="T48" fmla="*/ 8 w 154"/>
              <a:gd name="T49" fmla="*/ 10 h 153"/>
              <a:gd name="T50" fmla="*/ 8 w 154"/>
              <a:gd name="T51" fmla="*/ 142 h 153"/>
              <a:gd name="T52" fmla="*/ 72 w 154"/>
              <a:gd name="T53" fmla="*/ 78 h 153"/>
              <a:gd name="T54" fmla="*/ 73 w 154"/>
              <a:gd name="T55" fmla="*/ 77 h 153"/>
              <a:gd name="T56" fmla="*/ 73 w 154"/>
              <a:gd name="T57" fmla="*/ 76 h 153"/>
              <a:gd name="T58" fmla="*/ 73 w 154"/>
              <a:gd name="T59" fmla="*/ 75 h 153"/>
              <a:gd name="T60" fmla="*/ 72 w 154"/>
              <a:gd name="T61" fmla="*/ 75 h 153"/>
              <a:gd name="T62" fmla="*/ 8 w 154"/>
              <a:gd name="T63"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53">
                <a:moveTo>
                  <a:pt x="78" y="153"/>
                </a:moveTo>
                <a:cubicBezTo>
                  <a:pt x="76" y="153"/>
                  <a:pt x="74" y="152"/>
                  <a:pt x="73" y="150"/>
                </a:cubicBezTo>
                <a:cubicBezTo>
                  <a:pt x="73" y="149"/>
                  <a:pt x="72" y="147"/>
                  <a:pt x="72" y="146"/>
                </a:cubicBezTo>
                <a:cubicBezTo>
                  <a:pt x="72" y="89"/>
                  <a:pt x="72" y="89"/>
                  <a:pt x="72" y="89"/>
                </a:cubicBezTo>
                <a:cubicBezTo>
                  <a:pt x="11" y="150"/>
                  <a:pt x="11" y="150"/>
                  <a:pt x="11" y="150"/>
                </a:cubicBezTo>
                <a:cubicBezTo>
                  <a:pt x="9" y="152"/>
                  <a:pt x="7" y="153"/>
                  <a:pt x="6" y="153"/>
                </a:cubicBezTo>
                <a:cubicBezTo>
                  <a:pt x="3" y="153"/>
                  <a:pt x="0" y="151"/>
                  <a:pt x="0" y="146"/>
                </a:cubicBezTo>
                <a:cubicBezTo>
                  <a:pt x="0" y="7"/>
                  <a:pt x="0" y="7"/>
                  <a:pt x="0" y="7"/>
                </a:cubicBezTo>
                <a:cubicBezTo>
                  <a:pt x="0" y="2"/>
                  <a:pt x="3" y="0"/>
                  <a:pt x="6" y="0"/>
                </a:cubicBezTo>
                <a:cubicBezTo>
                  <a:pt x="7" y="0"/>
                  <a:pt x="9" y="1"/>
                  <a:pt x="11" y="2"/>
                </a:cubicBezTo>
                <a:cubicBezTo>
                  <a:pt x="72" y="64"/>
                  <a:pt x="72" y="64"/>
                  <a:pt x="72" y="64"/>
                </a:cubicBezTo>
                <a:cubicBezTo>
                  <a:pt x="72" y="7"/>
                  <a:pt x="72" y="7"/>
                  <a:pt x="72" y="7"/>
                </a:cubicBezTo>
                <a:cubicBezTo>
                  <a:pt x="72" y="2"/>
                  <a:pt x="75" y="0"/>
                  <a:pt x="78" y="0"/>
                </a:cubicBezTo>
                <a:cubicBezTo>
                  <a:pt x="80" y="0"/>
                  <a:pt x="82" y="1"/>
                  <a:pt x="83" y="2"/>
                </a:cubicBezTo>
                <a:cubicBezTo>
                  <a:pt x="150" y="69"/>
                  <a:pt x="150" y="69"/>
                  <a:pt x="150" y="69"/>
                </a:cubicBezTo>
                <a:cubicBezTo>
                  <a:pt x="154" y="73"/>
                  <a:pt x="154" y="79"/>
                  <a:pt x="150" y="83"/>
                </a:cubicBezTo>
                <a:cubicBezTo>
                  <a:pt x="83" y="150"/>
                  <a:pt x="83" y="150"/>
                  <a:pt x="83" y="150"/>
                </a:cubicBezTo>
                <a:cubicBezTo>
                  <a:pt x="82" y="152"/>
                  <a:pt x="80" y="153"/>
                  <a:pt x="78" y="153"/>
                </a:cubicBezTo>
                <a:close/>
                <a:moveTo>
                  <a:pt x="80" y="59"/>
                </a:moveTo>
                <a:cubicBezTo>
                  <a:pt x="80" y="142"/>
                  <a:pt x="80" y="142"/>
                  <a:pt x="80" y="142"/>
                </a:cubicBezTo>
                <a:cubicBezTo>
                  <a:pt x="145" y="78"/>
                  <a:pt x="145" y="78"/>
                  <a:pt x="145" y="78"/>
                </a:cubicBezTo>
                <a:cubicBezTo>
                  <a:pt x="145" y="77"/>
                  <a:pt x="145" y="76"/>
                  <a:pt x="145"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3" y="77"/>
                </a:cubicBezTo>
                <a:cubicBezTo>
                  <a:pt x="73" y="76"/>
                  <a:pt x="73" y="76"/>
                  <a:pt x="73" y="76"/>
                </a:cubicBezTo>
                <a:cubicBezTo>
                  <a:pt x="73" y="75"/>
                  <a:pt x="73" y="75"/>
                  <a:pt x="73"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6" name="Freeform 56"/>
          <p:cNvSpPr>
            <a:spLocks noEditPoints="1"/>
          </p:cNvSpPr>
          <p:nvPr/>
        </p:nvSpPr>
        <p:spPr bwMode="auto">
          <a:xfrm>
            <a:off x="7238339" y="3890212"/>
            <a:ext cx="390314" cy="337216"/>
          </a:xfrm>
          <a:custGeom>
            <a:avLst/>
            <a:gdLst>
              <a:gd name="T0" fmla="*/ 78 w 177"/>
              <a:gd name="T1" fmla="*/ 153 h 153"/>
              <a:gd name="T2" fmla="*/ 73 w 177"/>
              <a:gd name="T3" fmla="*/ 150 h 153"/>
              <a:gd name="T4" fmla="*/ 72 w 177"/>
              <a:gd name="T5" fmla="*/ 146 h 153"/>
              <a:gd name="T6" fmla="*/ 72 w 177"/>
              <a:gd name="T7" fmla="*/ 89 h 153"/>
              <a:gd name="T8" fmla="*/ 11 w 177"/>
              <a:gd name="T9" fmla="*/ 150 h 153"/>
              <a:gd name="T10" fmla="*/ 5 w 177"/>
              <a:gd name="T11" fmla="*/ 153 h 153"/>
              <a:gd name="T12" fmla="*/ 0 w 177"/>
              <a:gd name="T13" fmla="*/ 146 h 153"/>
              <a:gd name="T14" fmla="*/ 0 w 177"/>
              <a:gd name="T15" fmla="*/ 7 h 153"/>
              <a:gd name="T16" fmla="*/ 5 w 177"/>
              <a:gd name="T17" fmla="*/ 0 h 153"/>
              <a:gd name="T18" fmla="*/ 11 w 177"/>
              <a:gd name="T19" fmla="*/ 2 h 153"/>
              <a:gd name="T20" fmla="*/ 72 w 177"/>
              <a:gd name="T21" fmla="*/ 64 h 153"/>
              <a:gd name="T22" fmla="*/ 72 w 177"/>
              <a:gd name="T23" fmla="*/ 7 h 153"/>
              <a:gd name="T24" fmla="*/ 78 w 177"/>
              <a:gd name="T25" fmla="*/ 0 h 153"/>
              <a:gd name="T26" fmla="*/ 83 w 177"/>
              <a:gd name="T27" fmla="*/ 2 h 153"/>
              <a:gd name="T28" fmla="*/ 144 w 177"/>
              <a:gd name="T29" fmla="*/ 64 h 153"/>
              <a:gd name="T30" fmla="*/ 144 w 177"/>
              <a:gd name="T31" fmla="*/ 10 h 153"/>
              <a:gd name="T32" fmla="*/ 155 w 177"/>
              <a:gd name="T33" fmla="*/ 0 h 153"/>
              <a:gd name="T34" fmla="*/ 167 w 177"/>
              <a:gd name="T35" fmla="*/ 0 h 153"/>
              <a:gd name="T36" fmla="*/ 177 w 177"/>
              <a:gd name="T37" fmla="*/ 10 h 153"/>
              <a:gd name="T38" fmla="*/ 177 w 177"/>
              <a:gd name="T39" fmla="*/ 143 h 153"/>
              <a:gd name="T40" fmla="*/ 167 w 177"/>
              <a:gd name="T41" fmla="*/ 153 h 153"/>
              <a:gd name="T42" fmla="*/ 155 w 177"/>
              <a:gd name="T43" fmla="*/ 153 h 153"/>
              <a:gd name="T44" fmla="*/ 144 w 177"/>
              <a:gd name="T45" fmla="*/ 143 h 153"/>
              <a:gd name="T46" fmla="*/ 144 w 177"/>
              <a:gd name="T47" fmla="*/ 89 h 153"/>
              <a:gd name="T48" fmla="*/ 83 w 177"/>
              <a:gd name="T49" fmla="*/ 150 h 153"/>
              <a:gd name="T50" fmla="*/ 78 w 177"/>
              <a:gd name="T51" fmla="*/ 153 h 153"/>
              <a:gd name="T52" fmla="*/ 152 w 177"/>
              <a:gd name="T53" fmla="*/ 93 h 153"/>
              <a:gd name="T54" fmla="*/ 152 w 177"/>
              <a:gd name="T55" fmla="*/ 143 h 153"/>
              <a:gd name="T56" fmla="*/ 155 w 177"/>
              <a:gd name="T57" fmla="*/ 145 h 153"/>
              <a:gd name="T58" fmla="*/ 167 w 177"/>
              <a:gd name="T59" fmla="*/ 145 h 153"/>
              <a:gd name="T60" fmla="*/ 169 w 177"/>
              <a:gd name="T61" fmla="*/ 143 h 153"/>
              <a:gd name="T62" fmla="*/ 169 w 177"/>
              <a:gd name="T63" fmla="*/ 10 h 153"/>
              <a:gd name="T64" fmla="*/ 167 w 177"/>
              <a:gd name="T65" fmla="*/ 8 h 153"/>
              <a:gd name="T66" fmla="*/ 155 w 177"/>
              <a:gd name="T67" fmla="*/ 8 h 153"/>
              <a:gd name="T68" fmla="*/ 152 w 177"/>
              <a:gd name="T69" fmla="*/ 10 h 153"/>
              <a:gd name="T70" fmla="*/ 152 w 177"/>
              <a:gd name="T71" fmla="*/ 93 h 153"/>
              <a:gd name="T72" fmla="*/ 80 w 177"/>
              <a:gd name="T73" fmla="*/ 59 h 153"/>
              <a:gd name="T74" fmla="*/ 80 w 177"/>
              <a:gd name="T75" fmla="*/ 142 h 153"/>
              <a:gd name="T76" fmla="*/ 144 w 177"/>
              <a:gd name="T77" fmla="*/ 78 h 153"/>
              <a:gd name="T78" fmla="*/ 145 w 177"/>
              <a:gd name="T79" fmla="*/ 77 h 153"/>
              <a:gd name="T80" fmla="*/ 145 w 177"/>
              <a:gd name="T81" fmla="*/ 76 h 153"/>
              <a:gd name="T82" fmla="*/ 145 w 177"/>
              <a:gd name="T83" fmla="*/ 75 h 153"/>
              <a:gd name="T84" fmla="*/ 144 w 177"/>
              <a:gd name="T85" fmla="*/ 75 h 153"/>
              <a:gd name="T86" fmla="*/ 80 w 177"/>
              <a:gd name="T87" fmla="*/ 10 h 153"/>
              <a:gd name="T88" fmla="*/ 80 w 177"/>
              <a:gd name="T89" fmla="*/ 59 h 153"/>
              <a:gd name="T90" fmla="*/ 8 w 177"/>
              <a:gd name="T91" fmla="*/ 10 h 153"/>
              <a:gd name="T92" fmla="*/ 8 w 177"/>
              <a:gd name="T93" fmla="*/ 142 h 153"/>
              <a:gd name="T94" fmla="*/ 72 w 177"/>
              <a:gd name="T95" fmla="*/ 78 h 153"/>
              <a:gd name="T96" fmla="*/ 72 w 177"/>
              <a:gd name="T97" fmla="*/ 77 h 153"/>
              <a:gd name="T98" fmla="*/ 73 w 177"/>
              <a:gd name="T99" fmla="*/ 76 h 153"/>
              <a:gd name="T100" fmla="*/ 72 w 177"/>
              <a:gd name="T101" fmla="*/ 75 h 153"/>
              <a:gd name="T102" fmla="*/ 72 w 177"/>
              <a:gd name="T103" fmla="*/ 75 h 153"/>
              <a:gd name="T104" fmla="*/ 8 w 177"/>
              <a:gd name="T10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53">
                <a:moveTo>
                  <a:pt x="78" y="153"/>
                </a:moveTo>
                <a:cubicBezTo>
                  <a:pt x="76" y="153"/>
                  <a:pt x="74" y="152"/>
                  <a:pt x="73" y="150"/>
                </a:cubicBezTo>
                <a:cubicBezTo>
                  <a:pt x="72" y="149"/>
                  <a:pt x="72" y="147"/>
                  <a:pt x="72" y="146"/>
                </a:cubicBezTo>
                <a:cubicBezTo>
                  <a:pt x="72" y="89"/>
                  <a:pt x="72" y="89"/>
                  <a:pt x="72" y="89"/>
                </a:cubicBezTo>
                <a:cubicBezTo>
                  <a:pt x="11" y="150"/>
                  <a:pt x="11" y="150"/>
                  <a:pt x="11" y="150"/>
                </a:cubicBezTo>
                <a:cubicBezTo>
                  <a:pt x="9" y="152"/>
                  <a:pt x="7" y="153"/>
                  <a:pt x="5" y="153"/>
                </a:cubicBezTo>
                <a:cubicBezTo>
                  <a:pt x="3" y="153"/>
                  <a:pt x="0" y="151"/>
                  <a:pt x="0" y="146"/>
                </a:cubicBezTo>
                <a:cubicBezTo>
                  <a:pt x="0" y="7"/>
                  <a:pt x="0" y="7"/>
                  <a:pt x="0" y="7"/>
                </a:cubicBezTo>
                <a:cubicBezTo>
                  <a:pt x="0" y="2"/>
                  <a:pt x="3" y="0"/>
                  <a:pt x="5" y="0"/>
                </a:cubicBezTo>
                <a:cubicBezTo>
                  <a:pt x="7" y="0"/>
                  <a:pt x="9" y="1"/>
                  <a:pt x="11" y="2"/>
                </a:cubicBezTo>
                <a:cubicBezTo>
                  <a:pt x="72" y="64"/>
                  <a:pt x="72" y="64"/>
                  <a:pt x="72" y="64"/>
                </a:cubicBezTo>
                <a:cubicBezTo>
                  <a:pt x="72" y="7"/>
                  <a:pt x="72" y="7"/>
                  <a:pt x="72" y="7"/>
                </a:cubicBezTo>
                <a:cubicBezTo>
                  <a:pt x="72" y="2"/>
                  <a:pt x="75" y="0"/>
                  <a:pt x="78" y="0"/>
                </a:cubicBezTo>
                <a:cubicBezTo>
                  <a:pt x="80" y="0"/>
                  <a:pt x="81" y="1"/>
                  <a:pt x="83" y="2"/>
                </a:cubicBezTo>
                <a:cubicBezTo>
                  <a:pt x="144" y="64"/>
                  <a:pt x="144" y="64"/>
                  <a:pt x="144" y="64"/>
                </a:cubicBezTo>
                <a:cubicBezTo>
                  <a:pt x="144" y="10"/>
                  <a:pt x="144" y="10"/>
                  <a:pt x="144" y="10"/>
                </a:cubicBezTo>
                <a:cubicBezTo>
                  <a:pt x="144" y="4"/>
                  <a:pt x="149" y="0"/>
                  <a:pt x="155" y="0"/>
                </a:cubicBezTo>
                <a:cubicBezTo>
                  <a:pt x="167" y="0"/>
                  <a:pt x="167" y="0"/>
                  <a:pt x="167" y="0"/>
                </a:cubicBezTo>
                <a:cubicBezTo>
                  <a:pt x="172" y="0"/>
                  <a:pt x="177" y="4"/>
                  <a:pt x="177" y="10"/>
                </a:cubicBezTo>
                <a:cubicBezTo>
                  <a:pt x="177" y="143"/>
                  <a:pt x="177" y="143"/>
                  <a:pt x="177" y="143"/>
                </a:cubicBezTo>
                <a:cubicBezTo>
                  <a:pt x="177" y="148"/>
                  <a:pt x="172" y="153"/>
                  <a:pt x="167" y="153"/>
                </a:cubicBezTo>
                <a:cubicBezTo>
                  <a:pt x="155" y="153"/>
                  <a:pt x="155" y="153"/>
                  <a:pt x="155" y="153"/>
                </a:cubicBezTo>
                <a:cubicBezTo>
                  <a:pt x="149" y="153"/>
                  <a:pt x="144" y="148"/>
                  <a:pt x="144" y="143"/>
                </a:cubicBezTo>
                <a:cubicBezTo>
                  <a:pt x="144" y="89"/>
                  <a:pt x="144" y="89"/>
                  <a:pt x="144" y="89"/>
                </a:cubicBezTo>
                <a:cubicBezTo>
                  <a:pt x="83" y="150"/>
                  <a:pt x="83" y="150"/>
                  <a:pt x="83" y="150"/>
                </a:cubicBezTo>
                <a:cubicBezTo>
                  <a:pt x="81" y="152"/>
                  <a:pt x="80" y="153"/>
                  <a:pt x="78" y="153"/>
                </a:cubicBezTo>
                <a:close/>
                <a:moveTo>
                  <a:pt x="152" y="93"/>
                </a:moveTo>
                <a:cubicBezTo>
                  <a:pt x="152" y="143"/>
                  <a:pt x="152" y="143"/>
                  <a:pt x="152" y="143"/>
                </a:cubicBezTo>
                <a:cubicBezTo>
                  <a:pt x="152" y="144"/>
                  <a:pt x="153" y="145"/>
                  <a:pt x="155" y="145"/>
                </a:cubicBezTo>
                <a:cubicBezTo>
                  <a:pt x="167" y="145"/>
                  <a:pt x="167" y="145"/>
                  <a:pt x="167" y="145"/>
                </a:cubicBezTo>
                <a:cubicBezTo>
                  <a:pt x="168" y="145"/>
                  <a:pt x="169" y="144"/>
                  <a:pt x="169" y="143"/>
                </a:cubicBezTo>
                <a:cubicBezTo>
                  <a:pt x="169" y="10"/>
                  <a:pt x="169" y="10"/>
                  <a:pt x="169" y="10"/>
                </a:cubicBezTo>
                <a:cubicBezTo>
                  <a:pt x="169" y="9"/>
                  <a:pt x="168" y="8"/>
                  <a:pt x="167" y="8"/>
                </a:cubicBezTo>
                <a:cubicBezTo>
                  <a:pt x="155" y="8"/>
                  <a:pt x="155" y="8"/>
                  <a:pt x="155" y="8"/>
                </a:cubicBezTo>
                <a:cubicBezTo>
                  <a:pt x="153" y="8"/>
                  <a:pt x="152" y="9"/>
                  <a:pt x="152" y="10"/>
                </a:cubicBezTo>
                <a:lnTo>
                  <a:pt x="152" y="93"/>
                </a:lnTo>
                <a:close/>
                <a:moveTo>
                  <a:pt x="80" y="59"/>
                </a:moveTo>
                <a:cubicBezTo>
                  <a:pt x="80" y="142"/>
                  <a:pt x="80" y="142"/>
                  <a:pt x="80" y="142"/>
                </a:cubicBezTo>
                <a:cubicBezTo>
                  <a:pt x="144" y="78"/>
                  <a:pt x="144" y="78"/>
                  <a:pt x="144" y="78"/>
                </a:cubicBezTo>
                <a:cubicBezTo>
                  <a:pt x="145" y="77"/>
                  <a:pt x="145" y="77"/>
                  <a:pt x="145" y="77"/>
                </a:cubicBezTo>
                <a:cubicBezTo>
                  <a:pt x="145" y="76"/>
                  <a:pt x="145" y="76"/>
                  <a:pt x="145" y="76"/>
                </a:cubicBezTo>
                <a:cubicBezTo>
                  <a:pt x="145" y="75"/>
                  <a:pt x="145" y="75"/>
                  <a:pt x="145" y="75"/>
                </a:cubicBezTo>
                <a:cubicBezTo>
                  <a:pt x="145" y="75"/>
                  <a:pt x="145" y="75"/>
                  <a:pt x="144"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7" name="Freeform 57"/>
          <p:cNvSpPr>
            <a:spLocks noEditPoints="1"/>
          </p:cNvSpPr>
          <p:nvPr/>
        </p:nvSpPr>
        <p:spPr bwMode="auto">
          <a:xfrm>
            <a:off x="8152177" y="3890212"/>
            <a:ext cx="229158" cy="337216"/>
          </a:xfrm>
          <a:custGeom>
            <a:avLst/>
            <a:gdLst>
              <a:gd name="T0" fmla="*/ 5 w 104"/>
              <a:gd name="T1" fmla="*/ 153 h 153"/>
              <a:gd name="T2" fmla="*/ 0 w 104"/>
              <a:gd name="T3" fmla="*/ 146 h 153"/>
              <a:gd name="T4" fmla="*/ 0 w 104"/>
              <a:gd name="T5" fmla="*/ 7 h 153"/>
              <a:gd name="T6" fmla="*/ 5 w 104"/>
              <a:gd name="T7" fmla="*/ 0 h 153"/>
              <a:gd name="T8" fmla="*/ 11 w 104"/>
              <a:gd name="T9" fmla="*/ 2 h 153"/>
              <a:gd name="T10" fmla="*/ 72 w 104"/>
              <a:gd name="T11" fmla="*/ 64 h 153"/>
              <a:gd name="T12" fmla="*/ 72 w 104"/>
              <a:gd name="T13" fmla="*/ 10 h 153"/>
              <a:gd name="T14" fmla="*/ 82 w 104"/>
              <a:gd name="T15" fmla="*/ 0 h 153"/>
              <a:gd name="T16" fmla="*/ 94 w 104"/>
              <a:gd name="T17" fmla="*/ 0 h 153"/>
              <a:gd name="T18" fmla="*/ 104 w 104"/>
              <a:gd name="T19" fmla="*/ 10 h 153"/>
              <a:gd name="T20" fmla="*/ 104 w 104"/>
              <a:gd name="T21" fmla="*/ 143 h 153"/>
              <a:gd name="T22" fmla="*/ 94 w 104"/>
              <a:gd name="T23" fmla="*/ 153 h 153"/>
              <a:gd name="T24" fmla="*/ 82 w 104"/>
              <a:gd name="T25" fmla="*/ 153 h 153"/>
              <a:gd name="T26" fmla="*/ 72 w 104"/>
              <a:gd name="T27" fmla="*/ 143 h 153"/>
              <a:gd name="T28" fmla="*/ 72 w 104"/>
              <a:gd name="T29" fmla="*/ 89 h 153"/>
              <a:gd name="T30" fmla="*/ 11 w 104"/>
              <a:gd name="T31" fmla="*/ 150 h 153"/>
              <a:gd name="T32" fmla="*/ 5 w 104"/>
              <a:gd name="T33" fmla="*/ 153 h 153"/>
              <a:gd name="T34" fmla="*/ 80 w 104"/>
              <a:gd name="T35" fmla="*/ 93 h 153"/>
              <a:gd name="T36" fmla="*/ 80 w 104"/>
              <a:gd name="T37" fmla="*/ 143 h 153"/>
              <a:gd name="T38" fmla="*/ 82 w 104"/>
              <a:gd name="T39" fmla="*/ 145 h 153"/>
              <a:gd name="T40" fmla="*/ 94 w 104"/>
              <a:gd name="T41" fmla="*/ 145 h 153"/>
              <a:gd name="T42" fmla="*/ 96 w 104"/>
              <a:gd name="T43" fmla="*/ 143 h 153"/>
              <a:gd name="T44" fmla="*/ 96 w 104"/>
              <a:gd name="T45" fmla="*/ 10 h 153"/>
              <a:gd name="T46" fmla="*/ 94 w 104"/>
              <a:gd name="T47" fmla="*/ 8 h 153"/>
              <a:gd name="T48" fmla="*/ 82 w 104"/>
              <a:gd name="T49" fmla="*/ 8 h 153"/>
              <a:gd name="T50" fmla="*/ 80 w 104"/>
              <a:gd name="T51" fmla="*/ 10 h 153"/>
              <a:gd name="T52" fmla="*/ 80 w 104"/>
              <a:gd name="T53" fmla="*/ 93 h 153"/>
              <a:gd name="T54" fmla="*/ 8 w 104"/>
              <a:gd name="T55" fmla="*/ 10 h 153"/>
              <a:gd name="T56" fmla="*/ 8 w 104"/>
              <a:gd name="T57" fmla="*/ 142 h 153"/>
              <a:gd name="T58" fmla="*/ 72 w 104"/>
              <a:gd name="T59" fmla="*/ 78 h 153"/>
              <a:gd name="T60" fmla="*/ 72 w 104"/>
              <a:gd name="T61" fmla="*/ 77 h 153"/>
              <a:gd name="T62" fmla="*/ 73 w 104"/>
              <a:gd name="T63" fmla="*/ 76 h 153"/>
              <a:gd name="T64" fmla="*/ 72 w 104"/>
              <a:gd name="T65" fmla="*/ 75 h 153"/>
              <a:gd name="T66" fmla="*/ 72 w 104"/>
              <a:gd name="T67" fmla="*/ 75 h 153"/>
              <a:gd name="T68" fmla="*/ 8 w 104"/>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53">
                <a:moveTo>
                  <a:pt x="5" y="153"/>
                </a:moveTo>
                <a:cubicBezTo>
                  <a:pt x="2" y="153"/>
                  <a:pt x="0" y="151"/>
                  <a:pt x="0" y="146"/>
                </a:cubicBezTo>
                <a:cubicBezTo>
                  <a:pt x="0" y="7"/>
                  <a:pt x="0" y="7"/>
                  <a:pt x="0" y="7"/>
                </a:cubicBezTo>
                <a:cubicBezTo>
                  <a:pt x="0" y="2"/>
                  <a:pt x="2" y="0"/>
                  <a:pt x="5" y="0"/>
                </a:cubicBezTo>
                <a:cubicBezTo>
                  <a:pt x="7" y="0"/>
                  <a:pt x="9" y="1"/>
                  <a:pt x="11" y="2"/>
                </a:cubicBezTo>
                <a:cubicBezTo>
                  <a:pt x="72" y="64"/>
                  <a:pt x="72" y="64"/>
                  <a:pt x="72" y="64"/>
                </a:cubicBezTo>
                <a:cubicBezTo>
                  <a:pt x="72" y="10"/>
                  <a:pt x="72" y="10"/>
                  <a:pt x="72" y="10"/>
                </a:cubicBezTo>
                <a:cubicBezTo>
                  <a:pt x="72" y="4"/>
                  <a:pt x="76" y="0"/>
                  <a:pt x="82" y="0"/>
                </a:cubicBezTo>
                <a:cubicBezTo>
                  <a:pt x="94" y="0"/>
                  <a:pt x="94" y="0"/>
                  <a:pt x="94" y="0"/>
                </a:cubicBezTo>
                <a:cubicBezTo>
                  <a:pt x="100" y="0"/>
                  <a:pt x="104" y="4"/>
                  <a:pt x="104" y="10"/>
                </a:cubicBezTo>
                <a:cubicBezTo>
                  <a:pt x="104" y="143"/>
                  <a:pt x="104" y="143"/>
                  <a:pt x="104" y="143"/>
                </a:cubicBezTo>
                <a:cubicBezTo>
                  <a:pt x="104" y="148"/>
                  <a:pt x="100" y="153"/>
                  <a:pt x="94" y="153"/>
                </a:cubicBezTo>
                <a:cubicBezTo>
                  <a:pt x="82" y="153"/>
                  <a:pt x="82" y="153"/>
                  <a:pt x="82" y="153"/>
                </a:cubicBezTo>
                <a:cubicBezTo>
                  <a:pt x="76" y="153"/>
                  <a:pt x="72" y="148"/>
                  <a:pt x="72" y="143"/>
                </a:cubicBezTo>
                <a:cubicBezTo>
                  <a:pt x="72" y="89"/>
                  <a:pt x="72" y="89"/>
                  <a:pt x="72" y="89"/>
                </a:cubicBezTo>
                <a:cubicBezTo>
                  <a:pt x="11" y="150"/>
                  <a:pt x="11" y="150"/>
                  <a:pt x="11" y="150"/>
                </a:cubicBezTo>
                <a:cubicBezTo>
                  <a:pt x="9" y="152"/>
                  <a:pt x="7" y="153"/>
                  <a:pt x="5" y="153"/>
                </a:cubicBezTo>
                <a:close/>
                <a:moveTo>
                  <a:pt x="80" y="93"/>
                </a:moveTo>
                <a:cubicBezTo>
                  <a:pt x="80" y="143"/>
                  <a:pt x="80" y="143"/>
                  <a:pt x="80" y="143"/>
                </a:cubicBezTo>
                <a:cubicBezTo>
                  <a:pt x="80" y="144"/>
                  <a:pt x="81" y="145"/>
                  <a:pt x="82" y="145"/>
                </a:cubicBezTo>
                <a:cubicBezTo>
                  <a:pt x="94" y="145"/>
                  <a:pt x="94" y="145"/>
                  <a:pt x="94" y="145"/>
                </a:cubicBezTo>
                <a:cubicBezTo>
                  <a:pt x="95" y="145"/>
                  <a:pt x="96" y="144"/>
                  <a:pt x="96" y="143"/>
                </a:cubicBezTo>
                <a:cubicBezTo>
                  <a:pt x="96" y="10"/>
                  <a:pt x="96" y="10"/>
                  <a:pt x="96" y="10"/>
                </a:cubicBezTo>
                <a:cubicBezTo>
                  <a:pt x="96" y="9"/>
                  <a:pt x="95" y="8"/>
                  <a:pt x="94" y="8"/>
                </a:cubicBezTo>
                <a:cubicBezTo>
                  <a:pt x="82" y="8"/>
                  <a:pt x="82" y="8"/>
                  <a:pt x="82" y="8"/>
                </a:cubicBezTo>
                <a:cubicBezTo>
                  <a:pt x="81" y="8"/>
                  <a:pt x="80" y="9"/>
                  <a:pt x="80" y="10"/>
                </a:cubicBezTo>
                <a:lnTo>
                  <a:pt x="80" y="93"/>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8" name="Freeform 58"/>
          <p:cNvSpPr>
            <a:spLocks noEditPoints="1"/>
          </p:cNvSpPr>
          <p:nvPr/>
        </p:nvSpPr>
        <p:spPr bwMode="auto">
          <a:xfrm>
            <a:off x="8947707" y="3914433"/>
            <a:ext cx="339080" cy="285982"/>
          </a:xfrm>
          <a:custGeom>
            <a:avLst/>
            <a:gdLst>
              <a:gd name="T0" fmla="*/ 143 w 154"/>
              <a:gd name="T1" fmla="*/ 130 h 130"/>
              <a:gd name="T2" fmla="*/ 11 w 154"/>
              <a:gd name="T3" fmla="*/ 130 h 130"/>
              <a:gd name="T4" fmla="*/ 1 w 154"/>
              <a:gd name="T5" fmla="*/ 120 h 130"/>
              <a:gd name="T6" fmla="*/ 1 w 154"/>
              <a:gd name="T7" fmla="*/ 95 h 130"/>
              <a:gd name="T8" fmla="*/ 11 w 154"/>
              <a:gd name="T9" fmla="*/ 85 h 130"/>
              <a:gd name="T10" fmla="*/ 143 w 154"/>
              <a:gd name="T11" fmla="*/ 85 h 130"/>
              <a:gd name="T12" fmla="*/ 153 w 154"/>
              <a:gd name="T13" fmla="*/ 95 h 130"/>
              <a:gd name="T14" fmla="*/ 153 w 154"/>
              <a:gd name="T15" fmla="*/ 120 h 130"/>
              <a:gd name="T16" fmla="*/ 143 w 154"/>
              <a:gd name="T17" fmla="*/ 130 h 130"/>
              <a:gd name="T18" fmla="*/ 11 w 154"/>
              <a:gd name="T19" fmla="*/ 93 h 130"/>
              <a:gd name="T20" fmla="*/ 9 w 154"/>
              <a:gd name="T21" fmla="*/ 95 h 130"/>
              <a:gd name="T22" fmla="*/ 9 w 154"/>
              <a:gd name="T23" fmla="*/ 120 h 130"/>
              <a:gd name="T24" fmla="*/ 11 w 154"/>
              <a:gd name="T25" fmla="*/ 122 h 130"/>
              <a:gd name="T26" fmla="*/ 143 w 154"/>
              <a:gd name="T27" fmla="*/ 122 h 130"/>
              <a:gd name="T28" fmla="*/ 145 w 154"/>
              <a:gd name="T29" fmla="*/ 120 h 130"/>
              <a:gd name="T30" fmla="*/ 145 w 154"/>
              <a:gd name="T31" fmla="*/ 95 h 130"/>
              <a:gd name="T32" fmla="*/ 143 w 154"/>
              <a:gd name="T33" fmla="*/ 93 h 130"/>
              <a:gd name="T34" fmla="*/ 11 w 154"/>
              <a:gd name="T35" fmla="*/ 93 h 130"/>
              <a:gd name="T36" fmla="*/ 146 w 154"/>
              <a:gd name="T37" fmla="*/ 81 h 130"/>
              <a:gd name="T38" fmla="*/ 8 w 154"/>
              <a:gd name="T39" fmla="*/ 81 h 130"/>
              <a:gd name="T40" fmla="*/ 1 w 154"/>
              <a:gd name="T41" fmla="*/ 78 h 130"/>
              <a:gd name="T42" fmla="*/ 3 w 154"/>
              <a:gd name="T43" fmla="*/ 70 h 130"/>
              <a:gd name="T44" fmla="*/ 70 w 154"/>
              <a:gd name="T45" fmla="*/ 3 h 130"/>
              <a:gd name="T46" fmla="*/ 84 w 154"/>
              <a:gd name="T47" fmla="*/ 3 h 130"/>
              <a:gd name="T48" fmla="*/ 151 w 154"/>
              <a:gd name="T49" fmla="*/ 70 h 130"/>
              <a:gd name="T50" fmla="*/ 153 w 154"/>
              <a:gd name="T51" fmla="*/ 78 h 130"/>
              <a:gd name="T52" fmla="*/ 146 w 154"/>
              <a:gd name="T53" fmla="*/ 81 h 130"/>
              <a:gd name="T54" fmla="*/ 11 w 154"/>
              <a:gd name="T55" fmla="*/ 73 h 130"/>
              <a:gd name="T56" fmla="*/ 143 w 154"/>
              <a:gd name="T57" fmla="*/ 73 h 130"/>
              <a:gd name="T58" fmla="*/ 78 w 154"/>
              <a:gd name="T59" fmla="*/ 9 h 130"/>
              <a:gd name="T60" fmla="*/ 76 w 154"/>
              <a:gd name="T61" fmla="*/ 9 h 130"/>
              <a:gd name="T62" fmla="*/ 11 w 154"/>
              <a:gd name="T63"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30">
                <a:moveTo>
                  <a:pt x="143" y="130"/>
                </a:moveTo>
                <a:cubicBezTo>
                  <a:pt x="11" y="130"/>
                  <a:pt x="11" y="130"/>
                  <a:pt x="11" y="130"/>
                </a:cubicBezTo>
                <a:cubicBezTo>
                  <a:pt x="5" y="130"/>
                  <a:pt x="1" y="125"/>
                  <a:pt x="1" y="120"/>
                </a:cubicBezTo>
                <a:cubicBezTo>
                  <a:pt x="1" y="95"/>
                  <a:pt x="1" y="95"/>
                  <a:pt x="1" y="95"/>
                </a:cubicBezTo>
                <a:cubicBezTo>
                  <a:pt x="1" y="90"/>
                  <a:pt x="5" y="85"/>
                  <a:pt x="11" y="85"/>
                </a:cubicBezTo>
                <a:cubicBezTo>
                  <a:pt x="143" y="85"/>
                  <a:pt x="143" y="85"/>
                  <a:pt x="143" y="85"/>
                </a:cubicBezTo>
                <a:cubicBezTo>
                  <a:pt x="149" y="85"/>
                  <a:pt x="153" y="90"/>
                  <a:pt x="153" y="95"/>
                </a:cubicBezTo>
                <a:cubicBezTo>
                  <a:pt x="153" y="120"/>
                  <a:pt x="153" y="120"/>
                  <a:pt x="153" y="120"/>
                </a:cubicBezTo>
                <a:cubicBezTo>
                  <a:pt x="153" y="125"/>
                  <a:pt x="149" y="130"/>
                  <a:pt x="143" y="130"/>
                </a:cubicBezTo>
                <a:close/>
                <a:moveTo>
                  <a:pt x="11" y="93"/>
                </a:moveTo>
                <a:cubicBezTo>
                  <a:pt x="10" y="93"/>
                  <a:pt x="9" y="94"/>
                  <a:pt x="9" y="95"/>
                </a:cubicBezTo>
                <a:cubicBezTo>
                  <a:pt x="9" y="120"/>
                  <a:pt x="9" y="120"/>
                  <a:pt x="9" y="120"/>
                </a:cubicBezTo>
                <a:cubicBezTo>
                  <a:pt x="9" y="121"/>
                  <a:pt x="10" y="122"/>
                  <a:pt x="11" y="122"/>
                </a:cubicBezTo>
                <a:cubicBezTo>
                  <a:pt x="143" y="122"/>
                  <a:pt x="143" y="122"/>
                  <a:pt x="143" y="122"/>
                </a:cubicBezTo>
                <a:cubicBezTo>
                  <a:pt x="145" y="122"/>
                  <a:pt x="145" y="121"/>
                  <a:pt x="145" y="120"/>
                </a:cubicBezTo>
                <a:cubicBezTo>
                  <a:pt x="145" y="95"/>
                  <a:pt x="145" y="95"/>
                  <a:pt x="145" y="95"/>
                </a:cubicBezTo>
                <a:cubicBezTo>
                  <a:pt x="145" y="94"/>
                  <a:pt x="145" y="93"/>
                  <a:pt x="143" y="93"/>
                </a:cubicBezTo>
                <a:lnTo>
                  <a:pt x="11" y="93"/>
                </a:lnTo>
                <a:close/>
                <a:moveTo>
                  <a:pt x="146" y="81"/>
                </a:moveTo>
                <a:cubicBezTo>
                  <a:pt x="8" y="81"/>
                  <a:pt x="8" y="81"/>
                  <a:pt x="8" y="81"/>
                </a:cubicBezTo>
                <a:cubicBezTo>
                  <a:pt x="3" y="81"/>
                  <a:pt x="1" y="79"/>
                  <a:pt x="1" y="78"/>
                </a:cubicBezTo>
                <a:cubicBezTo>
                  <a:pt x="0" y="77"/>
                  <a:pt x="0" y="74"/>
                  <a:pt x="3" y="70"/>
                </a:cubicBezTo>
                <a:cubicBezTo>
                  <a:pt x="70" y="3"/>
                  <a:pt x="70" y="3"/>
                  <a:pt x="70" y="3"/>
                </a:cubicBezTo>
                <a:cubicBezTo>
                  <a:pt x="74" y="0"/>
                  <a:pt x="80" y="0"/>
                  <a:pt x="84" y="3"/>
                </a:cubicBezTo>
                <a:cubicBezTo>
                  <a:pt x="151" y="70"/>
                  <a:pt x="151" y="70"/>
                  <a:pt x="151" y="70"/>
                </a:cubicBezTo>
                <a:cubicBezTo>
                  <a:pt x="154" y="74"/>
                  <a:pt x="154" y="77"/>
                  <a:pt x="153" y="78"/>
                </a:cubicBezTo>
                <a:cubicBezTo>
                  <a:pt x="153" y="79"/>
                  <a:pt x="151" y="81"/>
                  <a:pt x="146" y="81"/>
                </a:cubicBezTo>
                <a:close/>
                <a:moveTo>
                  <a:pt x="11" y="73"/>
                </a:moveTo>
                <a:cubicBezTo>
                  <a:pt x="143" y="73"/>
                  <a:pt x="143" y="73"/>
                  <a:pt x="143" y="73"/>
                </a:cubicBezTo>
                <a:cubicBezTo>
                  <a:pt x="78" y="9"/>
                  <a:pt x="78" y="9"/>
                  <a:pt x="78" y="9"/>
                </a:cubicBezTo>
                <a:cubicBezTo>
                  <a:pt x="78" y="8"/>
                  <a:pt x="76" y="8"/>
                  <a:pt x="76" y="9"/>
                </a:cubicBezTo>
                <a:lnTo>
                  <a:pt x="11" y="7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9" name="Freeform 59"/>
          <p:cNvSpPr>
            <a:spLocks noEditPoints="1"/>
          </p:cNvSpPr>
          <p:nvPr/>
        </p:nvSpPr>
        <p:spPr bwMode="auto">
          <a:xfrm>
            <a:off x="9821489" y="3874377"/>
            <a:ext cx="229158" cy="341873"/>
          </a:xfrm>
          <a:custGeom>
            <a:avLst/>
            <a:gdLst>
              <a:gd name="T0" fmla="*/ 79 w 104"/>
              <a:gd name="T1" fmla="*/ 155 h 155"/>
              <a:gd name="T2" fmla="*/ 68 w 104"/>
              <a:gd name="T3" fmla="*/ 150 h 155"/>
              <a:gd name="T4" fmla="*/ 6 w 104"/>
              <a:gd name="T5" fmla="*/ 89 h 155"/>
              <a:gd name="T6" fmla="*/ 6 w 104"/>
              <a:gd name="T7" fmla="*/ 66 h 155"/>
              <a:gd name="T8" fmla="*/ 68 w 104"/>
              <a:gd name="T9" fmla="*/ 4 h 155"/>
              <a:gd name="T10" fmla="*/ 79 w 104"/>
              <a:gd name="T11" fmla="*/ 0 h 155"/>
              <a:gd name="T12" fmla="*/ 90 w 104"/>
              <a:gd name="T13" fmla="*/ 4 h 155"/>
              <a:gd name="T14" fmla="*/ 97 w 104"/>
              <a:gd name="T15" fmla="*/ 12 h 155"/>
              <a:gd name="T16" fmla="*/ 97 w 104"/>
              <a:gd name="T17" fmla="*/ 34 h 155"/>
              <a:gd name="T18" fmla="*/ 54 w 104"/>
              <a:gd name="T19" fmla="*/ 77 h 155"/>
              <a:gd name="T20" fmla="*/ 97 w 104"/>
              <a:gd name="T21" fmla="*/ 120 h 155"/>
              <a:gd name="T22" fmla="*/ 97 w 104"/>
              <a:gd name="T23" fmla="*/ 143 h 155"/>
              <a:gd name="T24" fmla="*/ 90 w 104"/>
              <a:gd name="T25" fmla="*/ 150 h 155"/>
              <a:gd name="T26" fmla="*/ 79 w 104"/>
              <a:gd name="T27" fmla="*/ 155 h 155"/>
              <a:gd name="T28" fmla="*/ 79 w 104"/>
              <a:gd name="T29" fmla="*/ 8 h 155"/>
              <a:gd name="T30" fmla="*/ 73 w 104"/>
              <a:gd name="T31" fmla="*/ 10 h 155"/>
              <a:gd name="T32" fmla="*/ 12 w 104"/>
              <a:gd name="T33" fmla="*/ 71 h 155"/>
              <a:gd name="T34" fmla="*/ 12 w 104"/>
              <a:gd name="T35" fmla="*/ 83 h 155"/>
              <a:gd name="T36" fmla="*/ 73 w 104"/>
              <a:gd name="T37" fmla="*/ 144 h 155"/>
              <a:gd name="T38" fmla="*/ 85 w 104"/>
              <a:gd name="T39" fmla="*/ 144 h 155"/>
              <a:gd name="T40" fmla="*/ 92 w 104"/>
              <a:gd name="T41" fmla="*/ 137 h 155"/>
              <a:gd name="T42" fmla="*/ 92 w 104"/>
              <a:gd name="T43" fmla="*/ 126 h 155"/>
              <a:gd name="T44" fmla="*/ 43 w 104"/>
              <a:gd name="T45" fmla="*/ 77 h 155"/>
              <a:gd name="T46" fmla="*/ 92 w 104"/>
              <a:gd name="T47" fmla="*/ 29 h 155"/>
              <a:gd name="T48" fmla="*/ 92 w 104"/>
              <a:gd name="T49" fmla="*/ 17 h 155"/>
              <a:gd name="T50" fmla="*/ 85 w 104"/>
              <a:gd name="T51" fmla="*/ 10 h 155"/>
              <a:gd name="T52" fmla="*/ 79 w 104"/>
              <a:gd name="T53"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55">
                <a:moveTo>
                  <a:pt x="79" y="155"/>
                </a:moveTo>
                <a:cubicBezTo>
                  <a:pt x="75" y="155"/>
                  <a:pt x="71" y="153"/>
                  <a:pt x="68" y="150"/>
                </a:cubicBezTo>
                <a:cubicBezTo>
                  <a:pt x="6" y="89"/>
                  <a:pt x="6" y="89"/>
                  <a:pt x="6" y="89"/>
                </a:cubicBezTo>
                <a:cubicBezTo>
                  <a:pt x="0" y="82"/>
                  <a:pt x="0" y="72"/>
                  <a:pt x="6" y="66"/>
                </a:cubicBezTo>
                <a:cubicBezTo>
                  <a:pt x="68" y="4"/>
                  <a:pt x="68" y="4"/>
                  <a:pt x="68" y="4"/>
                </a:cubicBezTo>
                <a:cubicBezTo>
                  <a:pt x="71" y="1"/>
                  <a:pt x="75" y="0"/>
                  <a:pt x="79" y="0"/>
                </a:cubicBezTo>
                <a:cubicBezTo>
                  <a:pt x="83" y="0"/>
                  <a:pt x="87" y="1"/>
                  <a:pt x="90" y="4"/>
                </a:cubicBezTo>
                <a:cubicBezTo>
                  <a:pt x="97" y="12"/>
                  <a:pt x="97" y="12"/>
                  <a:pt x="97" y="12"/>
                </a:cubicBezTo>
                <a:cubicBezTo>
                  <a:pt x="104" y="18"/>
                  <a:pt x="104" y="28"/>
                  <a:pt x="97" y="34"/>
                </a:cubicBezTo>
                <a:cubicBezTo>
                  <a:pt x="54" y="77"/>
                  <a:pt x="54" y="77"/>
                  <a:pt x="54" y="77"/>
                </a:cubicBezTo>
                <a:cubicBezTo>
                  <a:pt x="97" y="120"/>
                  <a:pt x="97" y="120"/>
                  <a:pt x="97" y="120"/>
                </a:cubicBezTo>
                <a:cubicBezTo>
                  <a:pt x="104" y="126"/>
                  <a:pt x="104" y="137"/>
                  <a:pt x="97" y="143"/>
                </a:cubicBezTo>
                <a:cubicBezTo>
                  <a:pt x="90" y="150"/>
                  <a:pt x="90" y="150"/>
                  <a:pt x="90" y="150"/>
                </a:cubicBezTo>
                <a:cubicBezTo>
                  <a:pt x="87" y="153"/>
                  <a:pt x="83" y="155"/>
                  <a:pt x="79" y="155"/>
                </a:cubicBezTo>
                <a:close/>
                <a:moveTo>
                  <a:pt x="79" y="8"/>
                </a:moveTo>
                <a:cubicBezTo>
                  <a:pt x="77" y="8"/>
                  <a:pt x="75" y="9"/>
                  <a:pt x="73" y="10"/>
                </a:cubicBezTo>
                <a:cubicBezTo>
                  <a:pt x="12" y="71"/>
                  <a:pt x="12" y="71"/>
                  <a:pt x="12" y="71"/>
                </a:cubicBezTo>
                <a:cubicBezTo>
                  <a:pt x="9" y="75"/>
                  <a:pt x="9" y="80"/>
                  <a:pt x="12" y="83"/>
                </a:cubicBezTo>
                <a:cubicBezTo>
                  <a:pt x="73" y="144"/>
                  <a:pt x="73" y="144"/>
                  <a:pt x="73" y="144"/>
                </a:cubicBezTo>
                <a:cubicBezTo>
                  <a:pt x="76" y="147"/>
                  <a:pt x="82" y="147"/>
                  <a:pt x="85" y="144"/>
                </a:cubicBezTo>
                <a:cubicBezTo>
                  <a:pt x="92" y="137"/>
                  <a:pt x="92" y="137"/>
                  <a:pt x="92" y="137"/>
                </a:cubicBezTo>
                <a:cubicBezTo>
                  <a:pt x="95" y="134"/>
                  <a:pt x="95" y="129"/>
                  <a:pt x="92" y="126"/>
                </a:cubicBezTo>
                <a:cubicBezTo>
                  <a:pt x="43" y="77"/>
                  <a:pt x="43" y="77"/>
                  <a:pt x="43" y="77"/>
                </a:cubicBezTo>
                <a:cubicBezTo>
                  <a:pt x="92" y="29"/>
                  <a:pt x="92" y="29"/>
                  <a:pt x="92" y="29"/>
                </a:cubicBezTo>
                <a:cubicBezTo>
                  <a:pt x="95" y="26"/>
                  <a:pt x="95" y="20"/>
                  <a:pt x="92" y="17"/>
                </a:cubicBezTo>
                <a:cubicBezTo>
                  <a:pt x="85" y="10"/>
                  <a:pt x="85" y="10"/>
                  <a:pt x="85" y="10"/>
                </a:cubicBezTo>
                <a:cubicBezTo>
                  <a:pt x="83" y="9"/>
                  <a:pt x="81" y="8"/>
                  <a:pt x="7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0" name="Freeform 60"/>
          <p:cNvSpPr>
            <a:spLocks noEditPoints="1"/>
          </p:cNvSpPr>
          <p:nvPr/>
        </p:nvSpPr>
        <p:spPr bwMode="auto">
          <a:xfrm>
            <a:off x="10682228" y="3874377"/>
            <a:ext cx="219842" cy="341873"/>
          </a:xfrm>
          <a:custGeom>
            <a:avLst/>
            <a:gdLst>
              <a:gd name="T0" fmla="*/ 23 w 100"/>
              <a:gd name="T1" fmla="*/ 155 h 155"/>
              <a:gd name="T2" fmla="*/ 11 w 100"/>
              <a:gd name="T3" fmla="*/ 150 h 155"/>
              <a:gd name="T4" fmla="*/ 4 w 100"/>
              <a:gd name="T5" fmla="*/ 143 h 155"/>
              <a:gd name="T6" fmla="*/ 0 w 100"/>
              <a:gd name="T7" fmla="*/ 132 h 155"/>
              <a:gd name="T8" fmla="*/ 4 w 100"/>
              <a:gd name="T9" fmla="*/ 120 h 155"/>
              <a:gd name="T10" fmla="*/ 47 w 100"/>
              <a:gd name="T11" fmla="*/ 77 h 155"/>
              <a:gd name="T12" fmla="*/ 4 w 100"/>
              <a:gd name="T13" fmla="*/ 34 h 155"/>
              <a:gd name="T14" fmla="*/ 0 w 100"/>
              <a:gd name="T15" fmla="*/ 23 h 155"/>
              <a:gd name="T16" fmla="*/ 4 w 100"/>
              <a:gd name="T17" fmla="*/ 12 h 155"/>
              <a:gd name="T18" fmla="*/ 11 w 100"/>
              <a:gd name="T19" fmla="*/ 5 h 155"/>
              <a:gd name="T20" fmla="*/ 23 w 100"/>
              <a:gd name="T21" fmla="*/ 0 h 155"/>
              <a:gd name="T22" fmla="*/ 34 w 100"/>
              <a:gd name="T23" fmla="*/ 5 h 155"/>
              <a:gd name="T24" fmla="*/ 95 w 100"/>
              <a:gd name="T25" fmla="*/ 66 h 155"/>
              <a:gd name="T26" fmla="*/ 100 w 100"/>
              <a:gd name="T27" fmla="*/ 77 h 155"/>
              <a:gd name="T28" fmla="*/ 96 w 100"/>
              <a:gd name="T29" fmla="*/ 89 h 155"/>
              <a:gd name="T30" fmla="*/ 34 w 100"/>
              <a:gd name="T31" fmla="*/ 150 h 155"/>
              <a:gd name="T32" fmla="*/ 23 w 100"/>
              <a:gd name="T33" fmla="*/ 155 h 155"/>
              <a:gd name="T34" fmla="*/ 23 w 100"/>
              <a:gd name="T35" fmla="*/ 8 h 155"/>
              <a:gd name="T36" fmla="*/ 17 w 100"/>
              <a:gd name="T37" fmla="*/ 10 h 155"/>
              <a:gd name="T38" fmla="*/ 10 w 100"/>
              <a:gd name="T39" fmla="*/ 17 h 155"/>
              <a:gd name="T40" fmla="*/ 8 w 100"/>
              <a:gd name="T41" fmla="*/ 23 h 155"/>
              <a:gd name="T42" fmla="*/ 10 w 100"/>
              <a:gd name="T43" fmla="*/ 29 h 155"/>
              <a:gd name="T44" fmla="*/ 59 w 100"/>
              <a:gd name="T45" fmla="*/ 77 h 155"/>
              <a:gd name="T46" fmla="*/ 10 w 100"/>
              <a:gd name="T47" fmla="*/ 126 h 155"/>
              <a:gd name="T48" fmla="*/ 8 w 100"/>
              <a:gd name="T49" fmla="*/ 132 h 155"/>
              <a:gd name="T50" fmla="*/ 10 w 100"/>
              <a:gd name="T51" fmla="*/ 137 h 155"/>
              <a:gd name="T52" fmla="*/ 17 w 100"/>
              <a:gd name="T53" fmla="*/ 144 h 155"/>
              <a:gd name="T54" fmla="*/ 28 w 100"/>
              <a:gd name="T55" fmla="*/ 144 h 155"/>
              <a:gd name="T56" fmla="*/ 90 w 100"/>
              <a:gd name="T57" fmla="*/ 83 h 155"/>
              <a:gd name="T58" fmla="*/ 92 w 100"/>
              <a:gd name="T59" fmla="*/ 77 h 155"/>
              <a:gd name="T60" fmla="*/ 90 w 100"/>
              <a:gd name="T61" fmla="*/ 72 h 155"/>
              <a:gd name="T62" fmla="*/ 28 w 100"/>
              <a:gd name="T63" fmla="*/ 10 h 155"/>
              <a:gd name="T64" fmla="*/ 23 w 100"/>
              <a:gd name="T6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55">
                <a:moveTo>
                  <a:pt x="23" y="155"/>
                </a:moveTo>
                <a:cubicBezTo>
                  <a:pt x="18" y="155"/>
                  <a:pt x="14" y="153"/>
                  <a:pt x="11" y="150"/>
                </a:cubicBezTo>
                <a:cubicBezTo>
                  <a:pt x="4" y="143"/>
                  <a:pt x="4" y="143"/>
                  <a:pt x="4" y="143"/>
                </a:cubicBezTo>
                <a:cubicBezTo>
                  <a:pt x="1" y="140"/>
                  <a:pt x="0" y="136"/>
                  <a:pt x="0" y="132"/>
                </a:cubicBezTo>
                <a:cubicBezTo>
                  <a:pt x="0" y="127"/>
                  <a:pt x="1" y="123"/>
                  <a:pt x="4" y="120"/>
                </a:cubicBezTo>
                <a:cubicBezTo>
                  <a:pt x="47" y="77"/>
                  <a:pt x="47" y="77"/>
                  <a:pt x="47" y="77"/>
                </a:cubicBezTo>
                <a:cubicBezTo>
                  <a:pt x="4" y="34"/>
                  <a:pt x="4" y="34"/>
                  <a:pt x="4" y="34"/>
                </a:cubicBezTo>
                <a:cubicBezTo>
                  <a:pt x="1" y="31"/>
                  <a:pt x="0" y="27"/>
                  <a:pt x="0" y="23"/>
                </a:cubicBezTo>
                <a:cubicBezTo>
                  <a:pt x="0" y="19"/>
                  <a:pt x="1" y="15"/>
                  <a:pt x="4" y="12"/>
                </a:cubicBezTo>
                <a:cubicBezTo>
                  <a:pt x="11" y="5"/>
                  <a:pt x="11" y="5"/>
                  <a:pt x="11" y="5"/>
                </a:cubicBezTo>
                <a:cubicBezTo>
                  <a:pt x="14" y="2"/>
                  <a:pt x="18" y="0"/>
                  <a:pt x="23" y="0"/>
                </a:cubicBezTo>
                <a:cubicBezTo>
                  <a:pt x="27" y="0"/>
                  <a:pt x="31" y="2"/>
                  <a:pt x="34" y="5"/>
                </a:cubicBezTo>
                <a:cubicBezTo>
                  <a:pt x="95" y="66"/>
                  <a:pt x="95" y="66"/>
                  <a:pt x="95" y="66"/>
                </a:cubicBezTo>
                <a:cubicBezTo>
                  <a:pt x="98" y="69"/>
                  <a:pt x="100" y="73"/>
                  <a:pt x="100" y="77"/>
                </a:cubicBezTo>
                <a:cubicBezTo>
                  <a:pt x="100" y="81"/>
                  <a:pt x="98" y="86"/>
                  <a:pt x="96" y="89"/>
                </a:cubicBezTo>
                <a:cubicBezTo>
                  <a:pt x="34" y="150"/>
                  <a:pt x="34" y="150"/>
                  <a:pt x="34" y="150"/>
                </a:cubicBezTo>
                <a:cubicBezTo>
                  <a:pt x="31" y="153"/>
                  <a:pt x="27" y="155"/>
                  <a:pt x="23" y="155"/>
                </a:cubicBezTo>
                <a:close/>
                <a:moveTo>
                  <a:pt x="23" y="8"/>
                </a:moveTo>
                <a:cubicBezTo>
                  <a:pt x="21" y="8"/>
                  <a:pt x="19" y="9"/>
                  <a:pt x="17" y="10"/>
                </a:cubicBezTo>
                <a:cubicBezTo>
                  <a:pt x="10" y="17"/>
                  <a:pt x="10" y="17"/>
                  <a:pt x="10" y="17"/>
                </a:cubicBezTo>
                <a:cubicBezTo>
                  <a:pt x="8" y="19"/>
                  <a:pt x="8" y="21"/>
                  <a:pt x="8" y="23"/>
                </a:cubicBezTo>
                <a:cubicBezTo>
                  <a:pt x="8" y="25"/>
                  <a:pt x="8" y="27"/>
                  <a:pt x="10" y="29"/>
                </a:cubicBezTo>
                <a:cubicBezTo>
                  <a:pt x="59" y="77"/>
                  <a:pt x="59" y="77"/>
                  <a:pt x="59" y="77"/>
                </a:cubicBezTo>
                <a:cubicBezTo>
                  <a:pt x="10" y="126"/>
                  <a:pt x="10" y="126"/>
                  <a:pt x="10" y="126"/>
                </a:cubicBezTo>
                <a:cubicBezTo>
                  <a:pt x="8" y="127"/>
                  <a:pt x="8" y="129"/>
                  <a:pt x="8" y="132"/>
                </a:cubicBezTo>
                <a:cubicBezTo>
                  <a:pt x="8" y="134"/>
                  <a:pt x="8" y="136"/>
                  <a:pt x="10" y="137"/>
                </a:cubicBezTo>
                <a:cubicBezTo>
                  <a:pt x="17" y="144"/>
                  <a:pt x="17" y="144"/>
                  <a:pt x="17" y="144"/>
                </a:cubicBezTo>
                <a:cubicBezTo>
                  <a:pt x="20" y="147"/>
                  <a:pt x="25" y="147"/>
                  <a:pt x="28" y="144"/>
                </a:cubicBezTo>
                <a:cubicBezTo>
                  <a:pt x="90" y="83"/>
                  <a:pt x="90" y="83"/>
                  <a:pt x="90" y="83"/>
                </a:cubicBezTo>
                <a:cubicBezTo>
                  <a:pt x="91" y="81"/>
                  <a:pt x="92" y="79"/>
                  <a:pt x="92" y="77"/>
                </a:cubicBezTo>
                <a:cubicBezTo>
                  <a:pt x="92" y="75"/>
                  <a:pt x="91" y="73"/>
                  <a:pt x="90" y="72"/>
                </a:cubicBezTo>
                <a:cubicBezTo>
                  <a:pt x="28" y="10"/>
                  <a:pt x="28" y="10"/>
                  <a:pt x="28" y="10"/>
                </a:cubicBezTo>
                <a:cubicBezTo>
                  <a:pt x="27" y="9"/>
                  <a:pt x="25" y="8"/>
                  <a:pt x="2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1" name="Freeform 61"/>
          <p:cNvSpPr>
            <a:spLocks noEditPoints="1"/>
          </p:cNvSpPr>
          <p:nvPr/>
        </p:nvSpPr>
        <p:spPr bwMode="auto">
          <a:xfrm>
            <a:off x="10633787" y="4757472"/>
            <a:ext cx="339080" cy="324175"/>
          </a:xfrm>
          <a:custGeom>
            <a:avLst/>
            <a:gdLst>
              <a:gd name="T0" fmla="*/ 83 w 154"/>
              <a:gd name="T1" fmla="*/ 147 h 147"/>
              <a:gd name="T2" fmla="*/ 71 w 154"/>
              <a:gd name="T3" fmla="*/ 147 h 147"/>
              <a:gd name="T4" fmla="*/ 55 w 154"/>
              <a:gd name="T5" fmla="*/ 132 h 147"/>
              <a:gd name="T6" fmla="*/ 55 w 154"/>
              <a:gd name="T7" fmla="*/ 75 h 147"/>
              <a:gd name="T8" fmla="*/ 34 w 154"/>
              <a:gd name="T9" fmla="*/ 96 h 147"/>
              <a:gd name="T10" fmla="*/ 23 w 154"/>
              <a:gd name="T11" fmla="*/ 100 h 147"/>
              <a:gd name="T12" fmla="*/ 11 w 154"/>
              <a:gd name="T13" fmla="*/ 96 h 147"/>
              <a:gd name="T14" fmla="*/ 4 w 154"/>
              <a:gd name="T15" fmla="*/ 89 h 147"/>
              <a:gd name="T16" fmla="*/ 0 w 154"/>
              <a:gd name="T17" fmla="*/ 77 h 147"/>
              <a:gd name="T18" fmla="*/ 4 w 154"/>
              <a:gd name="T19" fmla="*/ 66 h 147"/>
              <a:gd name="T20" fmla="*/ 66 w 154"/>
              <a:gd name="T21" fmla="*/ 5 h 147"/>
              <a:gd name="T22" fmla="*/ 77 w 154"/>
              <a:gd name="T23" fmla="*/ 0 h 147"/>
              <a:gd name="T24" fmla="*/ 88 w 154"/>
              <a:gd name="T25" fmla="*/ 5 h 147"/>
              <a:gd name="T26" fmla="*/ 150 w 154"/>
              <a:gd name="T27" fmla="*/ 66 h 147"/>
              <a:gd name="T28" fmla="*/ 154 w 154"/>
              <a:gd name="T29" fmla="*/ 77 h 147"/>
              <a:gd name="T30" fmla="*/ 150 w 154"/>
              <a:gd name="T31" fmla="*/ 89 h 147"/>
              <a:gd name="T32" fmla="*/ 143 w 154"/>
              <a:gd name="T33" fmla="*/ 96 h 147"/>
              <a:gd name="T34" fmla="*/ 131 w 154"/>
              <a:gd name="T35" fmla="*/ 100 h 147"/>
              <a:gd name="T36" fmla="*/ 120 w 154"/>
              <a:gd name="T37" fmla="*/ 96 h 147"/>
              <a:gd name="T38" fmla="*/ 99 w 154"/>
              <a:gd name="T39" fmla="*/ 75 h 147"/>
              <a:gd name="T40" fmla="*/ 99 w 154"/>
              <a:gd name="T41" fmla="*/ 132 h 147"/>
              <a:gd name="T42" fmla="*/ 83 w 154"/>
              <a:gd name="T43" fmla="*/ 147 h 147"/>
              <a:gd name="T44" fmla="*/ 63 w 154"/>
              <a:gd name="T45" fmla="*/ 56 h 147"/>
              <a:gd name="T46" fmla="*/ 63 w 154"/>
              <a:gd name="T47" fmla="*/ 132 h 147"/>
              <a:gd name="T48" fmla="*/ 71 w 154"/>
              <a:gd name="T49" fmla="*/ 139 h 147"/>
              <a:gd name="T50" fmla="*/ 83 w 154"/>
              <a:gd name="T51" fmla="*/ 139 h 147"/>
              <a:gd name="T52" fmla="*/ 91 w 154"/>
              <a:gd name="T53" fmla="*/ 132 h 147"/>
              <a:gd name="T54" fmla="*/ 91 w 154"/>
              <a:gd name="T55" fmla="*/ 56 h 147"/>
              <a:gd name="T56" fmla="*/ 126 w 154"/>
              <a:gd name="T57" fmla="*/ 90 h 147"/>
              <a:gd name="T58" fmla="*/ 137 w 154"/>
              <a:gd name="T59" fmla="*/ 90 h 147"/>
              <a:gd name="T60" fmla="*/ 144 w 154"/>
              <a:gd name="T61" fmla="*/ 83 h 147"/>
              <a:gd name="T62" fmla="*/ 146 w 154"/>
              <a:gd name="T63" fmla="*/ 77 h 147"/>
              <a:gd name="T64" fmla="*/ 144 w 154"/>
              <a:gd name="T65" fmla="*/ 72 h 147"/>
              <a:gd name="T66" fmla="*/ 83 w 154"/>
              <a:gd name="T67" fmla="*/ 10 h 147"/>
              <a:gd name="T68" fmla="*/ 71 w 154"/>
              <a:gd name="T69" fmla="*/ 10 h 147"/>
              <a:gd name="T70" fmla="*/ 10 w 154"/>
              <a:gd name="T71" fmla="*/ 72 h 147"/>
              <a:gd name="T72" fmla="*/ 8 w 154"/>
              <a:gd name="T73" fmla="*/ 77 h 147"/>
              <a:gd name="T74" fmla="*/ 10 w 154"/>
              <a:gd name="T75" fmla="*/ 83 h 147"/>
              <a:gd name="T76" fmla="*/ 17 w 154"/>
              <a:gd name="T77" fmla="*/ 90 h 147"/>
              <a:gd name="T78" fmla="*/ 28 w 154"/>
              <a:gd name="T79" fmla="*/ 90 h 147"/>
              <a:gd name="T80" fmla="*/ 63 w 154"/>
              <a:gd name="T81"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47">
                <a:moveTo>
                  <a:pt x="83" y="147"/>
                </a:moveTo>
                <a:cubicBezTo>
                  <a:pt x="71" y="147"/>
                  <a:pt x="71" y="147"/>
                  <a:pt x="71" y="147"/>
                </a:cubicBezTo>
                <a:cubicBezTo>
                  <a:pt x="62" y="147"/>
                  <a:pt x="55" y="140"/>
                  <a:pt x="55" y="132"/>
                </a:cubicBezTo>
                <a:cubicBezTo>
                  <a:pt x="55" y="75"/>
                  <a:pt x="55" y="75"/>
                  <a:pt x="55" y="75"/>
                </a:cubicBezTo>
                <a:cubicBezTo>
                  <a:pt x="34" y="96"/>
                  <a:pt x="34" y="96"/>
                  <a:pt x="34" y="96"/>
                </a:cubicBezTo>
                <a:cubicBezTo>
                  <a:pt x="31" y="99"/>
                  <a:pt x="27" y="100"/>
                  <a:pt x="23" y="100"/>
                </a:cubicBezTo>
                <a:cubicBezTo>
                  <a:pt x="18" y="100"/>
                  <a:pt x="14" y="99"/>
                  <a:pt x="11" y="96"/>
                </a:cubicBezTo>
                <a:cubicBezTo>
                  <a:pt x="4" y="89"/>
                  <a:pt x="4" y="89"/>
                  <a:pt x="4" y="89"/>
                </a:cubicBezTo>
                <a:cubicBezTo>
                  <a:pt x="1" y="86"/>
                  <a:pt x="0" y="82"/>
                  <a:pt x="0" y="77"/>
                </a:cubicBezTo>
                <a:cubicBezTo>
                  <a:pt x="0" y="73"/>
                  <a:pt x="1" y="69"/>
                  <a:pt x="4" y="66"/>
                </a:cubicBezTo>
                <a:cubicBezTo>
                  <a:pt x="66" y="5"/>
                  <a:pt x="66" y="5"/>
                  <a:pt x="66" y="5"/>
                </a:cubicBezTo>
                <a:cubicBezTo>
                  <a:pt x="68" y="2"/>
                  <a:pt x="73" y="0"/>
                  <a:pt x="77" y="0"/>
                </a:cubicBezTo>
                <a:cubicBezTo>
                  <a:pt x="81" y="0"/>
                  <a:pt x="85" y="2"/>
                  <a:pt x="88" y="5"/>
                </a:cubicBezTo>
                <a:cubicBezTo>
                  <a:pt x="150" y="66"/>
                  <a:pt x="150" y="66"/>
                  <a:pt x="150" y="66"/>
                </a:cubicBezTo>
                <a:cubicBezTo>
                  <a:pt x="153" y="69"/>
                  <a:pt x="154" y="73"/>
                  <a:pt x="154" y="77"/>
                </a:cubicBezTo>
                <a:cubicBezTo>
                  <a:pt x="154" y="82"/>
                  <a:pt x="153" y="86"/>
                  <a:pt x="150" y="89"/>
                </a:cubicBezTo>
                <a:cubicBezTo>
                  <a:pt x="143" y="96"/>
                  <a:pt x="143" y="96"/>
                  <a:pt x="143" y="96"/>
                </a:cubicBezTo>
                <a:cubicBezTo>
                  <a:pt x="140" y="99"/>
                  <a:pt x="136" y="100"/>
                  <a:pt x="131" y="100"/>
                </a:cubicBezTo>
                <a:cubicBezTo>
                  <a:pt x="127" y="100"/>
                  <a:pt x="123" y="99"/>
                  <a:pt x="120" y="96"/>
                </a:cubicBezTo>
                <a:cubicBezTo>
                  <a:pt x="99" y="75"/>
                  <a:pt x="99" y="75"/>
                  <a:pt x="99" y="75"/>
                </a:cubicBezTo>
                <a:cubicBezTo>
                  <a:pt x="99" y="132"/>
                  <a:pt x="99" y="132"/>
                  <a:pt x="99" y="132"/>
                </a:cubicBezTo>
                <a:cubicBezTo>
                  <a:pt x="99" y="140"/>
                  <a:pt x="92" y="147"/>
                  <a:pt x="83" y="147"/>
                </a:cubicBezTo>
                <a:close/>
                <a:moveTo>
                  <a:pt x="63" y="56"/>
                </a:moveTo>
                <a:cubicBezTo>
                  <a:pt x="63" y="132"/>
                  <a:pt x="63" y="132"/>
                  <a:pt x="63" y="132"/>
                </a:cubicBezTo>
                <a:cubicBezTo>
                  <a:pt x="63" y="136"/>
                  <a:pt x="67" y="139"/>
                  <a:pt x="71" y="139"/>
                </a:cubicBezTo>
                <a:cubicBezTo>
                  <a:pt x="83" y="139"/>
                  <a:pt x="83" y="139"/>
                  <a:pt x="83" y="139"/>
                </a:cubicBezTo>
                <a:cubicBezTo>
                  <a:pt x="87" y="139"/>
                  <a:pt x="91" y="136"/>
                  <a:pt x="91" y="132"/>
                </a:cubicBezTo>
                <a:cubicBezTo>
                  <a:pt x="91" y="56"/>
                  <a:pt x="91" y="56"/>
                  <a:pt x="91" y="56"/>
                </a:cubicBezTo>
                <a:cubicBezTo>
                  <a:pt x="126" y="90"/>
                  <a:pt x="126" y="90"/>
                  <a:pt x="126" y="90"/>
                </a:cubicBezTo>
                <a:cubicBezTo>
                  <a:pt x="129" y="93"/>
                  <a:pt x="134" y="93"/>
                  <a:pt x="137" y="90"/>
                </a:cubicBezTo>
                <a:cubicBezTo>
                  <a:pt x="144" y="83"/>
                  <a:pt x="144" y="83"/>
                  <a:pt x="144" y="83"/>
                </a:cubicBezTo>
                <a:cubicBezTo>
                  <a:pt x="146" y="81"/>
                  <a:pt x="146" y="79"/>
                  <a:pt x="146" y="77"/>
                </a:cubicBezTo>
                <a:cubicBezTo>
                  <a:pt x="146" y="75"/>
                  <a:pt x="146" y="73"/>
                  <a:pt x="144" y="72"/>
                </a:cubicBezTo>
                <a:cubicBezTo>
                  <a:pt x="83" y="10"/>
                  <a:pt x="83" y="10"/>
                  <a:pt x="83" y="10"/>
                </a:cubicBezTo>
                <a:cubicBezTo>
                  <a:pt x="80" y="7"/>
                  <a:pt x="74" y="7"/>
                  <a:pt x="71" y="10"/>
                </a:cubicBezTo>
                <a:cubicBezTo>
                  <a:pt x="10" y="72"/>
                  <a:pt x="10" y="72"/>
                  <a:pt x="10" y="72"/>
                </a:cubicBezTo>
                <a:cubicBezTo>
                  <a:pt x="8" y="73"/>
                  <a:pt x="8" y="75"/>
                  <a:pt x="8" y="77"/>
                </a:cubicBezTo>
                <a:cubicBezTo>
                  <a:pt x="8" y="79"/>
                  <a:pt x="8" y="81"/>
                  <a:pt x="10" y="83"/>
                </a:cubicBezTo>
                <a:cubicBezTo>
                  <a:pt x="17" y="90"/>
                  <a:pt x="17" y="90"/>
                  <a:pt x="17" y="90"/>
                </a:cubicBezTo>
                <a:cubicBezTo>
                  <a:pt x="20" y="93"/>
                  <a:pt x="25" y="93"/>
                  <a:pt x="28" y="90"/>
                </a:cubicBezTo>
                <a:lnTo>
                  <a:pt x="63"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2" name="Freeform 62"/>
          <p:cNvSpPr>
            <a:spLocks noEditPoints="1"/>
          </p:cNvSpPr>
          <p:nvPr/>
        </p:nvSpPr>
        <p:spPr bwMode="auto">
          <a:xfrm>
            <a:off x="9790747" y="4744429"/>
            <a:ext cx="339080" cy="326039"/>
          </a:xfrm>
          <a:custGeom>
            <a:avLst/>
            <a:gdLst>
              <a:gd name="T0" fmla="*/ 77 w 154"/>
              <a:gd name="T1" fmla="*/ 148 h 148"/>
              <a:gd name="T2" fmla="*/ 66 w 154"/>
              <a:gd name="T3" fmla="*/ 143 h 148"/>
              <a:gd name="T4" fmla="*/ 4 w 154"/>
              <a:gd name="T5" fmla="*/ 82 h 148"/>
              <a:gd name="T6" fmla="*/ 0 w 154"/>
              <a:gd name="T7" fmla="*/ 70 h 148"/>
              <a:gd name="T8" fmla="*/ 4 w 154"/>
              <a:gd name="T9" fmla="*/ 59 h 148"/>
              <a:gd name="T10" fmla="*/ 11 w 154"/>
              <a:gd name="T11" fmla="*/ 52 h 148"/>
              <a:gd name="T12" fmla="*/ 23 w 154"/>
              <a:gd name="T13" fmla="*/ 47 h 148"/>
              <a:gd name="T14" fmla="*/ 34 w 154"/>
              <a:gd name="T15" fmla="*/ 52 h 148"/>
              <a:gd name="T16" fmla="*/ 55 w 154"/>
              <a:gd name="T17" fmla="*/ 73 h 148"/>
              <a:gd name="T18" fmla="*/ 55 w 154"/>
              <a:gd name="T19" fmla="*/ 16 h 148"/>
              <a:gd name="T20" fmla="*/ 71 w 154"/>
              <a:gd name="T21" fmla="*/ 0 h 148"/>
              <a:gd name="T22" fmla="*/ 83 w 154"/>
              <a:gd name="T23" fmla="*/ 0 h 148"/>
              <a:gd name="T24" fmla="*/ 99 w 154"/>
              <a:gd name="T25" fmla="*/ 16 h 148"/>
              <a:gd name="T26" fmla="*/ 99 w 154"/>
              <a:gd name="T27" fmla="*/ 73 h 148"/>
              <a:gd name="T28" fmla="*/ 120 w 154"/>
              <a:gd name="T29" fmla="*/ 52 h 148"/>
              <a:gd name="T30" fmla="*/ 131 w 154"/>
              <a:gd name="T31" fmla="*/ 47 h 148"/>
              <a:gd name="T32" fmla="*/ 143 w 154"/>
              <a:gd name="T33" fmla="*/ 52 h 148"/>
              <a:gd name="T34" fmla="*/ 150 w 154"/>
              <a:gd name="T35" fmla="*/ 59 h 148"/>
              <a:gd name="T36" fmla="*/ 154 w 154"/>
              <a:gd name="T37" fmla="*/ 70 h 148"/>
              <a:gd name="T38" fmla="*/ 150 w 154"/>
              <a:gd name="T39" fmla="*/ 82 h 148"/>
              <a:gd name="T40" fmla="*/ 88 w 154"/>
              <a:gd name="T41" fmla="*/ 143 h 148"/>
              <a:gd name="T42" fmla="*/ 77 w 154"/>
              <a:gd name="T43" fmla="*/ 148 h 148"/>
              <a:gd name="T44" fmla="*/ 23 w 154"/>
              <a:gd name="T45" fmla="*/ 55 h 148"/>
              <a:gd name="T46" fmla="*/ 17 w 154"/>
              <a:gd name="T47" fmla="*/ 57 h 148"/>
              <a:gd name="T48" fmla="*/ 10 w 154"/>
              <a:gd name="T49" fmla="*/ 64 h 148"/>
              <a:gd name="T50" fmla="*/ 8 w 154"/>
              <a:gd name="T51" fmla="*/ 70 h 148"/>
              <a:gd name="T52" fmla="*/ 10 w 154"/>
              <a:gd name="T53" fmla="*/ 76 h 148"/>
              <a:gd name="T54" fmla="*/ 71 w 154"/>
              <a:gd name="T55" fmla="*/ 137 h 148"/>
              <a:gd name="T56" fmla="*/ 83 w 154"/>
              <a:gd name="T57" fmla="*/ 137 h 148"/>
              <a:gd name="T58" fmla="*/ 144 w 154"/>
              <a:gd name="T59" fmla="*/ 76 h 148"/>
              <a:gd name="T60" fmla="*/ 146 w 154"/>
              <a:gd name="T61" fmla="*/ 70 h 148"/>
              <a:gd name="T62" fmla="*/ 144 w 154"/>
              <a:gd name="T63" fmla="*/ 64 h 148"/>
              <a:gd name="T64" fmla="*/ 137 w 154"/>
              <a:gd name="T65" fmla="*/ 57 h 148"/>
              <a:gd name="T66" fmla="*/ 126 w 154"/>
              <a:gd name="T67" fmla="*/ 57 h 148"/>
              <a:gd name="T68" fmla="*/ 91 w 154"/>
              <a:gd name="T69" fmla="*/ 92 h 148"/>
              <a:gd name="T70" fmla="*/ 91 w 154"/>
              <a:gd name="T71" fmla="*/ 16 h 148"/>
              <a:gd name="T72" fmla="*/ 83 w 154"/>
              <a:gd name="T73" fmla="*/ 8 h 148"/>
              <a:gd name="T74" fmla="*/ 71 w 154"/>
              <a:gd name="T75" fmla="*/ 8 h 148"/>
              <a:gd name="T76" fmla="*/ 63 w 154"/>
              <a:gd name="T77" fmla="*/ 16 h 148"/>
              <a:gd name="T78" fmla="*/ 63 w 154"/>
              <a:gd name="T79" fmla="*/ 92 h 148"/>
              <a:gd name="T80" fmla="*/ 28 w 154"/>
              <a:gd name="T81" fmla="*/ 57 h 148"/>
              <a:gd name="T82" fmla="*/ 23 w 154"/>
              <a:gd name="T83"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48">
                <a:moveTo>
                  <a:pt x="77" y="148"/>
                </a:moveTo>
                <a:cubicBezTo>
                  <a:pt x="73" y="148"/>
                  <a:pt x="69" y="146"/>
                  <a:pt x="66" y="143"/>
                </a:cubicBezTo>
                <a:cubicBezTo>
                  <a:pt x="4" y="82"/>
                  <a:pt x="4" y="82"/>
                  <a:pt x="4" y="82"/>
                </a:cubicBezTo>
                <a:cubicBezTo>
                  <a:pt x="1" y="79"/>
                  <a:pt x="0" y="75"/>
                  <a:pt x="0" y="70"/>
                </a:cubicBezTo>
                <a:cubicBezTo>
                  <a:pt x="0" y="66"/>
                  <a:pt x="1" y="62"/>
                  <a:pt x="4" y="59"/>
                </a:cubicBezTo>
                <a:cubicBezTo>
                  <a:pt x="11" y="52"/>
                  <a:pt x="11" y="52"/>
                  <a:pt x="11" y="52"/>
                </a:cubicBezTo>
                <a:cubicBezTo>
                  <a:pt x="14" y="49"/>
                  <a:pt x="19" y="47"/>
                  <a:pt x="23" y="47"/>
                </a:cubicBezTo>
                <a:cubicBezTo>
                  <a:pt x="27" y="47"/>
                  <a:pt x="31" y="49"/>
                  <a:pt x="34" y="52"/>
                </a:cubicBezTo>
                <a:cubicBezTo>
                  <a:pt x="55" y="73"/>
                  <a:pt x="55" y="73"/>
                  <a:pt x="55" y="73"/>
                </a:cubicBezTo>
                <a:cubicBezTo>
                  <a:pt x="55" y="16"/>
                  <a:pt x="55" y="16"/>
                  <a:pt x="55" y="16"/>
                </a:cubicBezTo>
                <a:cubicBezTo>
                  <a:pt x="55" y="7"/>
                  <a:pt x="62" y="0"/>
                  <a:pt x="71" y="0"/>
                </a:cubicBezTo>
                <a:cubicBezTo>
                  <a:pt x="83" y="0"/>
                  <a:pt x="83" y="0"/>
                  <a:pt x="83" y="0"/>
                </a:cubicBezTo>
                <a:cubicBezTo>
                  <a:pt x="92" y="0"/>
                  <a:pt x="99" y="7"/>
                  <a:pt x="99" y="16"/>
                </a:cubicBezTo>
                <a:cubicBezTo>
                  <a:pt x="99" y="73"/>
                  <a:pt x="99" y="73"/>
                  <a:pt x="99" y="73"/>
                </a:cubicBezTo>
                <a:cubicBezTo>
                  <a:pt x="120" y="52"/>
                  <a:pt x="120" y="52"/>
                  <a:pt x="120" y="52"/>
                </a:cubicBezTo>
                <a:cubicBezTo>
                  <a:pt x="123" y="49"/>
                  <a:pt x="127" y="47"/>
                  <a:pt x="131" y="47"/>
                </a:cubicBezTo>
                <a:cubicBezTo>
                  <a:pt x="135" y="47"/>
                  <a:pt x="140" y="49"/>
                  <a:pt x="143" y="52"/>
                </a:cubicBezTo>
                <a:cubicBezTo>
                  <a:pt x="150" y="59"/>
                  <a:pt x="150" y="59"/>
                  <a:pt x="150" y="59"/>
                </a:cubicBezTo>
                <a:cubicBezTo>
                  <a:pt x="153" y="62"/>
                  <a:pt x="154" y="66"/>
                  <a:pt x="154" y="70"/>
                </a:cubicBezTo>
                <a:cubicBezTo>
                  <a:pt x="154" y="74"/>
                  <a:pt x="153" y="79"/>
                  <a:pt x="150" y="82"/>
                </a:cubicBezTo>
                <a:cubicBezTo>
                  <a:pt x="88" y="143"/>
                  <a:pt x="88" y="143"/>
                  <a:pt x="88" y="143"/>
                </a:cubicBezTo>
                <a:cubicBezTo>
                  <a:pt x="85" y="146"/>
                  <a:pt x="81" y="148"/>
                  <a:pt x="77" y="148"/>
                </a:cubicBezTo>
                <a:close/>
                <a:moveTo>
                  <a:pt x="23" y="55"/>
                </a:moveTo>
                <a:cubicBezTo>
                  <a:pt x="21" y="55"/>
                  <a:pt x="18" y="56"/>
                  <a:pt x="17" y="57"/>
                </a:cubicBezTo>
                <a:cubicBezTo>
                  <a:pt x="10" y="64"/>
                  <a:pt x="10" y="64"/>
                  <a:pt x="10" y="64"/>
                </a:cubicBezTo>
                <a:cubicBezTo>
                  <a:pt x="8" y="66"/>
                  <a:pt x="8" y="68"/>
                  <a:pt x="8" y="70"/>
                </a:cubicBezTo>
                <a:cubicBezTo>
                  <a:pt x="8" y="72"/>
                  <a:pt x="8" y="74"/>
                  <a:pt x="10" y="76"/>
                </a:cubicBezTo>
                <a:cubicBezTo>
                  <a:pt x="71" y="137"/>
                  <a:pt x="71" y="137"/>
                  <a:pt x="71" y="137"/>
                </a:cubicBezTo>
                <a:cubicBezTo>
                  <a:pt x="74" y="140"/>
                  <a:pt x="80" y="140"/>
                  <a:pt x="83" y="137"/>
                </a:cubicBezTo>
                <a:cubicBezTo>
                  <a:pt x="144" y="76"/>
                  <a:pt x="144" y="76"/>
                  <a:pt x="144" y="76"/>
                </a:cubicBezTo>
                <a:cubicBezTo>
                  <a:pt x="146" y="74"/>
                  <a:pt x="146" y="72"/>
                  <a:pt x="146" y="70"/>
                </a:cubicBezTo>
                <a:cubicBezTo>
                  <a:pt x="146" y="68"/>
                  <a:pt x="146" y="66"/>
                  <a:pt x="144" y="64"/>
                </a:cubicBezTo>
                <a:cubicBezTo>
                  <a:pt x="137" y="57"/>
                  <a:pt x="137" y="57"/>
                  <a:pt x="137" y="57"/>
                </a:cubicBezTo>
                <a:cubicBezTo>
                  <a:pt x="134" y="55"/>
                  <a:pt x="129" y="54"/>
                  <a:pt x="126" y="57"/>
                </a:cubicBezTo>
                <a:cubicBezTo>
                  <a:pt x="91" y="92"/>
                  <a:pt x="91" y="92"/>
                  <a:pt x="91" y="92"/>
                </a:cubicBezTo>
                <a:cubicBezTo>
                  <a:pt x="91" y="16"/>
                  <a:pt x="91" y="16"/>
                  <a:pt x="91" y="16"/>
                </a:cubicBezTo>
                <a:cubicBezTo>
                  <a:pt x="91" y="12"/>
                  <a:pt x="87" y="8"/>
                  <a:pt x="83" y="8"/>
                </a:cubicBezTo>
                <a:cubicBezTo>
                  <a:pt x="71" y="8"/>
                  <a:pt x="71" y="8"/>
                  <a:pt x="71" y="8"/>
                </a:cubicBezTo>
                <a:cubicBezTo>
                  <a:pt x="67" y="8"/>
                  <a:pt x="63" y="12"/>
                  <a:pt x="63" y="16"/>
                </a:cubicBezTo>
                <a:cubicBezTo>
                  <a:pt x="63" y="92"/>
                  <a:pt x="63" y="92"/>
                  <a:pt x="63" y="92"/>
                </a:cubicBezTo>
                <a:cubicBezTo>
                  <a:pt x="28" y="57"/>
                  <a:pt x="28" y="57"/>
                  <a:pt x="28" y="57"/>
                </a:cubicBezTo>
                <a:cubicBezTo>
                  <a:pt x="27" y="56"/>
                  <a:pt x="25" y="55"/>
                  <a:pt x="23"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3" name="Freeform 63"/>
          <p:cNvSpPr>
            <a:spLocks noEditPoints="1"/>
          </p:cNvSpPr>
          <p:nvPr/>
        </p:nvSpPr>
        <p:spPr bwMode="auto">
          <a:xfrm>
            <a:off x="10622609" y="3033200"/>
            <a:ext cx="390314" cy="350257"/>
          </a:xfrm>
          <a:custGeom>
            <a:avLst/>
            <a:gdLst>
              <a:gd name="T0" fmla="*/ 22 w 177"/>
              <a:gd name="T1" fmla="*/ 159 h 159"/>
              <a:gd name="T2" fmla="*/ 16 w 177"/>
              <a:gd name="T3" fmla="*/ 156 h 159"/>
              <a:gd name="T4" fmla="*/ 13 w 177"/>
              <a:gd name="T5" fmla="*/ 150 h 159"/>
              <a:gd name="T6" fmla="*/ 12 w 177"/>
              <a:gd name="T7" fmla="*/ 148 h 159"/>
              <a:gd name="T8" fmla="*/ 0 w 177"/>
              <a:gd name="T9" fmla="*/ 104 h 159"/>
              <a:gd name="T10" fmla="*/ 5 w 177"/>
              <a:gd name="T11" fmla="*/ 71 h 159"/>
              <a:gd name="T12" fmla="*/ 91 w 177"/>
              <a:gd name="T13" fmla="*/ 30 h 159"/>
              <a:gd name="T14" fmla="*/ 108 w 177"/>
              <a:gd name="T15" fmla="*/ 30 h 159"/>
              <a:gd name="T16" fmla="*/ 108 w 177"/>
              <a:gd name="T17" fmla="*/ 10 h 159"/>
              <a:gd name="T18" fmla="*/ 118 w 177"/>
              <a:gd name="T19" fmla="*/ 0 h 159"/>
              <a:gd name="T20" fmla="*/ 125 w 177"/>
              <a:gd name="T21" fmla="*/ 3 h 159"/>
              <a:gd name="T22" fmla="*/ 174 w 177"/>
              <a:gd name="T23" fmla="*/ 51 h 159"/>
              <a:gd name="T24" fmla="*/ 177 w 177"/>
              <a:gd name="T25" fmla="*/ 58 h 159"/>
              <a:gd name="T26" fmla="*/ 174 w 177"/>
              <a:gd name="T27" fmla="*/ 65 h 159"/>
              <a:gd name="T28" fmla="*/ 125 w 177"/>
              <a:gd name="T29" fmla="*/ 114 h 159"/>
              <a:gd name="T30" fmla="*/ 118 w 177"/>
              <a:gd name="T31" fmla="*/ 117 h 159"/>
              <a:gd name="T32" fmla="*/ 108 w 177"/>
              <a:gd name="T33" fmla="*/ 107 h 159"/>
              <a:gd name="T34" fmla="*/ 108 w 177"/>
              <a:gd name="T35" fmla="*/ 86 h 159"/>
              <a:gd name="T36" fmla="*/ 91 w 177"/>
              <a:gd name="T37" fmla="*/ 86 h 159"/>
              <a:gd name="T38" fmla="*/ 28 w 177"/>
              <a:gd name="T39" fmla="*/ 135 h 159"/>
              <a:gd name="T40" fmla="*/ 28 w 177"/>
              <a:gd name="T41" fmla="*/ 147 h 159"/>
              <a:gd name="T42" fmla="*/ 28 w 177"/>
              <a:gd name="T43" fmla="*/ 148 h 159"/>
              <a:gd name="T44" fmla="*/ 29 w 177"/>
              <a:gd name="T45" fmla="*/ 152 h 159"/>
              <a:gd name="T46" fmla="*/ 22 w 177"/>
              <a:gd name="T47" fmla="*/ 159 h 159"/>
              <a:gd name="T48" fmla="*/ 91 w 177"/>
              <a:gd name="T49" fmla="*/ 38 h 159"/>
              <a:gd name="T50" fmla="*/ 12 w 177"/>
              <a:gd name="T51" fmla="*/ 74 h 159"/>
              <a:gd name="T52" fmla="*/ 8 w 177"/>
              <a:gd name="T53" fmla="*/ 104 h 159"/>
              <a:gd name="T54" fmla="*/ 19 w 177"/>
              <a:gd name="T55" fmla="*/ 144 h 159"/>
              <a:gd name="T56" fmla="*/ 20 w 177"/>
              <a:gd name="T57" fmla="*/ 147 h 159"/>
              <a:gd name="T58" fmla="*/ 20 w 177"/>
              <a:gd name="T59" fmla="*/ 147 h 159"/>
              <a:gd name="T60" fmla="*/ 20 w 177"/>
              <a:gd name="T61" fmla="*/ 135 h 159"/>
              <a:gd name="T62" fmla="*/ 91 w 177"/>
              <a:gd name="T63" fmla="*/ 78 h 159"/>
              <a:gd name="T64" fmla="*/ 116 w 177"/>
              <a:gd name="T65" fmla="*/ 78 h 159"/>
              <a:gd name="T66" fmla="*/ 116 w 177"/>
              <a:gd name="T67" fmla="*/ 107 h 159"/>
              <a:gd name="T68" fmla="*/ 120 w 177"/>
              <a:gd name="T69" fmla="*/ 108 h 159"/>
              <a:gd name="T70" fmla="*/ 168 w 177"/>
              <a:gd name="T71" fmla="*/ 60 h 159"/>
              <a:gd name="T72" fmla="*/ 169 w 177"/>
              <a:gd name="T73" fmla="*/ 58 h 159"/>
              <a:gd name="T74" fmla="*/ 168 w 177"/>
              <a:gd name="T75" fmla="*/ 57 h 159"/>
              <a:gd name="T76" fmla="*/ 120 w 177"/>
              <a:gd name="T77" fmla="*/ 9 h 159"/>
              <a:gd name="T78" fmla="*/ 116 w 177"/>
              <a:gd name="T79" fmla="*/ 10 h 159"/>
              <a:gd name="T80" fmla="*/ 116 w 177"/>
              <a:gd name="T81" fmla="*/ 38 h 159"/>
              <a:gd name="T82" fmla="*/ 91 w 177"/>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159">
                <a:moveTo>
                  <a:pt x="22" y="159"/>
                </a:moveTo>
                <a:cubicBezTo>
                  <a:pt x="18" y="159"/>
                  <a:pt x="16" y="156"/>
                  <a:pt x="16" y="156"/>
                </a:cubicBezTo>
                <a:cubicBezTo>
                  <a:pt x="14" y="154"/>
                  <a:pt x="14" y="152"/>
                  <a:pt x="13" y="150"/>
                </a:cubicBezTo>
                <a:cubicBezTo>
                  <a:pt x="12" y="149"/>
                  <a:pt x="12" y="148"/>
                  <a:pt x="12" y="148"/>
                </a:cubicBezTo>
                <a:cubicBezTo>
                  <a:pt x="4" y="129"/>
                  <a:pt x="0" y="114"/>
                  <a:pt x="0" y="104"/>
                </a:cubicBezTo>
                <a:cubicBezTo>
                  <a:pt x="0" y="90"/>
                  <a:pt x="1" y="80"/>
                  <a:pt x="5" y="71"/>
                </a:cubicBezTo>
                <a:cubicBezTo>
                  <a:pt x="16" y="43"/>
                  <a:pt x="44" y="30"/>
                  <a:pt x="91" y="30"/>
                </a:cubicBezTo>
                <a:cubicBezTo>
                  <a:pt x="108" y="30"/>
                  <a:pt x="108" y="30"/>
                  <a:pt x="108" y="30"/>
                </a:cubicBezTo>
                <a:cubicBezTo>
                  <a:pt x="108" y="10"/>
                  <a:pt x="108" y="10"/>
                  <a:pt x="108" y="10"/>
                </a:cubicBezTo>
                <a:cubicBezTo>
                  <a:pt x="108" y="4"/>
                  <a:pt x="113" y="0"/>
                  <a:pt x="118" y="0"/>
                </a:cubicBezTo>
                <a:cubicBezTo>
                  <a:pt x="121" y="0"/>
                  <a:pt x="123" y="1"/>
                  <a:pt x="125" y="3"/>
                </a:cubicBezTo>
                <a:cubicBezTo>
                  <a:pt x="174" y="51"/>
                  <a:pt x="174" y="51"/>
                  <a:pt x="174" y="51"/>
                </a:cubicBezTo>
                <a:cubicBezTo>
                  <a:pt x="175" y="53"/>
                  <a:pt x="177" y="56"/>
                  <a:pt x="177" y="58"/>
                </a:cubicBezTo>
                <a:cubicBezTo>
                  <a:pt x="177" y="61"/>
                  <a:pt x="175" y="63"/>
                  <a:pt x="174" y="65"/>
                </a:cubicBezTo>
                <a:cubicBezTo>
                  <a:pt x="125" y="114"/>
                  <a:pt x="125" y="114"/>
                  <a:pt x="125" y="114"/>
                </a:cubicBezTo>
                <a:cubicBezTo>
                  <a:pt x="123" y="116"/>
                  <a:pt x="121" y="117"/>
                  <a:pt x="118" y="117"/>
                </a:cubicBezTo>
                <a:cubicBezTo>
                  <a:pt x="113" y="117"/>
                  <a:pt x="108" y="112"/>
                  <a:pt x="108" y="107"/>
                </a:cubicBezTo>
                <a:cubicBezTo>
                  <a:pt x="108" y="86"/>
                  <a:pt x="108" y="86"/>
                  <a:pt x="108" y="86"/>
                </a:cubicBezTo>
                <a:cubicBezTo>
                  <a:pt x="91" y="86"/>
                  <a:pt x="91" y="86"/>
                  <a:pt x="91" y="86"/>
                </a:cubicBezTo>
                <a:cubicBezTo>
                  <a:pt x="50" y="86"/>
                  <a:pt x="28" y="94"/>
                  <a:pt x="28" y="135"/>
                </a:cubicBezTo>
                <a:cubicBezTo>
                  <a:pt x="28" y="139"/>
                  <a:pt x="28" y="142"/>
                  <a:pt x="28" y="147"/>
                </a:cubicBezTo>
                <a:cubicBezTo>
                  <a:pt x="28" y="147"/>
                  <a:pt x="28" y="148"/>
                  <a:pt x="28" y="148"/>
                </a:cubicBezTo>
                <a:cubicBezTo>
                  <a:pt x="29" y="149"/>
                  <a:pt x="29" y="150"/>
                  <a:pt x="29" y="152"/>
                </a:cubicBezTo>
                <a:cubicBezTo>
                  <a:pt x="29" y="156"/>
                  <a:pt x="26" y="159"/>
                  <a:pt x="22" y="159"/>
                </a:cubicBezTo>
                <a:close/>
                <a:moveTo>
                  <a:pt x="91" y="38"/>
                </a:moveTo>
                <a:cubicBezTo>
                  <a:pt x="48" y="38"/>
                  <a:pt x="22" y="50"/>
                  <a:pt x="12" y="74"/>
                </a:cubicBezTo>
                <a:cubicBezTo>
                  <a:pt x="9" y="82"/>
                  <a:pt x="8" y="91"/>
                  <a:pt x="8" y="104"/>
                </a:cubicBezTo>
                <a:cubicBezTo>
                  <a:pt x="8" y="113"/>
                  <a:pt x="12" y="127"/>
                  <a:pt x="19" y="144"/>
                </a:cubicBezTo>
                <a:cubicBezTo>
                  <a:pt x="19" y="145"/>
                  <a:pt x="20" y="146"/>
                  <a:pt x="20" y="147"/>
                </a:cubicBezTo>
                <a:cubicBezTo>
                  <a:pt x="20" y="147"/>
                  <a:pt x="20" y="147"/>
                  <a:pt x="20" y="147"/>
                </a:cubicBezTo>
                <a:cubicBezTo>
                  <a:pt x="20" y="142"/>
                  <a:pt x="20" y="139"/>
                  <a:pt x="20" y="135"/>
                </a:cubicBezTo>
                <a:cubicBezTo>
                  <a:pt x="20" y="83"/>
                  <a:pt x="57" y="78"/>
                  <a:pt x="91" y="78"/>
                </a:cubicBezTo>
                <a:cubicBezTo>
                  <a:pt x="116" y="78"/>
                  <a:pt x="116" y="78"/>
                  <a:pt x="116" y="78"/>
                </a:cubicBezTo>
                <a:cubicBezTo>
                  <a:pt x="116" y="107"/>
                  <a:pt x="116" y="107"/>
                  <a:pt x="116" y="107"/>
                </a:cubicBezTo>
                <a:cubicBezTo>
                  <a:pt x="116" y="108"/>
                  <a:pt x="118" y="109"/>
                  <a:pt x="120" y="108"/>
                </a:cubicBezTo>
                <a:cubicBezTo>
                  <a:pt x="168" y="60"/>
                  <a:pt x="168" y="60"/>
                  <a:pt x="168" y="60"/>
                </a:cubicBezTo>
                <a:cubicBezTo>
                  <a:pt x="168" y="59"/>
                  <a:pt x="169" y="59"/>
                  <a:pt x="169" y="58"/>
                </a:cubicBezTo>
                <a:cubicBezTo>
                  <a:pt x="169" y="58"/>
                  <a:pt x="168" y="57"/>
                  <a:pt x="168" y="57"/>
                </a:cubicBezTo>
                <a:cubicBezTo>
                  <a:pt x="120" y="9"/>
                  <a:pt x="120" y="9"/>
                  <a:pt x="120" y="9"/>
                </a:cubicBezTo>
                <a:cubicBezTo>
                  <a:pt x="118" y="7"/>
                  <a:pt x="116" y="8"/>
                  <a:pt x="116" y="10"/>
                </a:cubicBezTo>
                <a:cubicBezTo>
                  <a:pt x="116" y="38"/>
                  <a:pt x="116" y="38"/>
                  <a:pt x="116" y="38"/>
                </a:cubicBezTo>
                <a:lnTo>
                  <a:pt x="91"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4" name="Freeform 64"/>
          <p:cNvSpPr>
            <a:spLocks noEditPoints="1"/>
          </p:cNvSpPr>
          <p:nvPr/>
        </p:nvSpPr>
        <p:spPr bwMode="auto">
          <a:xfrm>
            <a:off x="10680364" y="5623800"/>
            <a:ext cx="277598" cy="281324"/>
          </a:xfrm>
          <a:custGeom>
            <a:avLst/>
            <a:gdLst>
              <a:gd name="T0" fmla="*/ 99 w 126"/>
              <a:gd name="T1" fmla="*/ 127 h 128"/>
              <a:gd name="T2" fmla="*/ 90 w 126"/>
              <a:gd name="T3" fmla="*/ 123 h 128"/>
              <a:gd name="T4" fmla="*/ 63 w 126"/>
              <a:gd name="T5" fmla="*/ 97 h 128"/>
              <a:gd name="T6" fmla="*/ 37 w 126"/>
              <a:gd name="T7" fmla="*/ 123 h 128"/>
              <a:gd name="T8" fmla="*/ 18 w 126"/>
              <a:gd name="T9" fmla="*/ 123 h 128"/>
              <a:gd name="T10" fmla="*/ 4 w 126"/>
              <a:gd name="T11" fmla="*/ 110 h 128"/>
              <a:gd name="T12" fmla="*/ 0 w 126"/>
              <a:gd name="T13" fmla="*/ 100 h 128"/>
              <a:gd name="T14" fmla="*/ 4 w 126"/>
              <a:gd name="T15" fmla="*/ 91 h 128"/>
              <a:gd name="T16" fmla="*/ 31 w 126"/>
              <a:gd name="T17" fmla="*/ 64 h 128"/>
              <a:gd name="T18" fmla="*/ 4 w 126"/>
              <a:gd name="T19" fmla="*/ 38 h 128"/>
              <a:gd name="T20" fmla="*/ 0 w 126"/>
              <a:gd name="T21" fmla="*/ 28 h 128"/>
              <a:gd name="T22" fmla="*/ 4 w 126"/>
              <a:gd name="T23" fmla="*/ 19 h 128"/>
              <a:gd name="T24" fmla="*/ 18 w 126"/>
              <a:gd name="T25" fmla="*/ 5 h 128"/>
              <a:gd name="T26" fmla="*/ 37 w 126"/>
              <a:gd name="T27" fmla="*/ 5 h 128"/>
              <a:gd name="T28" fmla="*/ 63 w 126"/>
              <a:gd name="T29" fmla="*/ 32 h 128"/>
              <a:gd name="T30" fmla="*/ 90 w 126"/>
              <a:gd name="T31" fmla="*/ 5 h 128"/>
              <a:gd name="T32" fmla="*/ 109 w 126"/>
              <a:gd name="T33" fmla="*/ 5 h 128"/>
              <a:gd name="T34" fmla="*/ 122 w 126"/>
              <a:gd name="T35" fmla="*/ 19 h 128"/>
              <a:gd name="T36" fmla="*/ 126 w 126"/>
              <a:gd name="T37" fmla="*/ 28 h 128"/>
              <a:gd name="T38" fmla="*/ 122 w 126"/>
              <a:gd name="T39" fmla="*/ 38 h 128"/>
              <a:gd name="T40" fmla="*/ 96 w 126"/>
              <a:gd name="T41" fmla="*/ 64 h 128"/>
              <a:gd name="T42" fmla="*/ 122 w 126"/>
              <a:gd name="T43" fmla="*/ 91 h 128"/>
              <a:gd name="T44" fmla="*/ 126 w 126"/>
              <a:gd name="T45" fmla="*/ 100 h 128"/>
              <a:gd name="T46" fmla="*/ 122 w 126"/>
              <a:gd name="T47" fmla="*/ 110 h 128"/>
              <a:gd name="T48" fmla="*/ 109 w 126"/>
              <a:gd name="T49" fmla="*/ 123 h 128"/>
              <a:gd name="T50" fmla="*/ 99 w 126"/>
              <a:gd name="T51" fmla="*/ 127 h 128"/>
              <a:gd name="T52" fmla="*/ 63 w 126"/>
              <a:gd name="T53" fmla="*/ 86 h 128"/>
              <a:gd name="T54" fmla="*/ 95 w 126"/>
              <a:gd name="T55" fmla="*/ 118 h 128"/>
              <a:gd name="T56" fmla="*/ 103 w 126"/>
              <a:gd name="T57" fmla="*/ 118 h 128"/>
              <a:gd name="T58" fmla="*/ 117 w 126"/>
              <a:gd name="T59" fmla="*/ 104 h 128"/>
              <a:gd name="T60" fmla="*/ 118 w 126"/>
              <a:gd name="T61" fmla="*/ 100 h 128"/>
              <a:gd name="T62" fmla="*/ 117 w 126"/>
              <a:gd name="T63" fmla="*/ 96 h 128"/>
              <a:gd name="T64" fmla="*/ 85 w 126"/>
              <a:gd name="T65" fmla="*/ 64 h 128"/>
              <a:gd name="T66" fmla="*/ 117 w 126"/>
              <a:gd name="T67" fmla="*/ 32 h 128"/>
              <a:gd name="T68" fmla="*/ 118 w 126"/>
              <a:gd name="T69" fmla="*/ 28 h 128"/>
              <a:gd name="T70" fmla="*/ 117 w 126"/>
              <a:gd name="T71" fmla="*/ 24 h 128"/>
              <a:gd name="T72" fmla="*/ 103 w 126"/>
              <a:gd name="T73" fmla="*/ 11 h 128"/>
              <a:gd name="T74" fmla="*/ 95 w 126"/>
              <a:gd name="T75" fmla="*/ 11 h 128"/>
              <a:gd name="T76" fmla="*/ 63 w 126"/>
              <a:gd name="T77" fmla="*/ 43 h 128"/>
              <a:gd name="T78" fmla="*/ 31 w 126"/>
              <a:gd name="T79" fmla="*/ 11 h 128"/>
              <a:gd name="T80" fmla="*/ 24 w 126"/>
              <a:gd name="T81" fmla="*/ 11 h 128"/>
              <a:gd name="T82" fmla="*/ 10 w 126"/>
              <a:gd name="T83" fmla="*/ 24 h 128"/>
              <a:gd name="T84" fmla="*/ 8 w 126"/>
              <a:gd name="T85" fmla="*/ 28 h 128"/>
              <a:gd name="T86" fmla="*/ 10 w 126"/>
              <a:gd name="T87" fmla="*/ 32 h 128"/>
              <a:gd name="T88" fmla="*/ 42 w 126"/>
              <a:gd name="T89" fmla="*/ 64 h 128"/>
              <a:gd name="T90" fmla="*/ 10 w 126"/>
              <a:gd name="T91" fmla="*/ 96 h 128"/>
              <a:gd name="T92" fmla="*/ 8 w 126"/>
              <a:gd name="T93" fmla="*/ 100 h 128"/>
              <a:gd name="T94" fmla="*/ 10 w 126"/>
              <a:gd name="T95" fmla="*/ 104 h 128"/>
              <a:gd name="T96" fmla="*/ 24 w 126"/>
              <a:gd name="T97" fmla="*/ 118 h 128"/>
              <a:gd name="T98" fmla="*/ 31 w 126"/>
              <a:gd name="T99" fmla="*/ 118 h 128"/>
              <a:gd name="T100" fmla="*/ 63 w 126"/>
              <a:gd name="T101"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28">
                <a:moveTo>
                  <a:pt x="99" y="127"/>
                </a:moveTo>
                <a:cubicBezTo>
                  <a:pt x="96" y="127"/>
                  <a:pt x="92" y="126"/>
                  <a:pt x="90" y="123"/>
                </a:cubicBezTo>
                <a:cubicBezTo>
                  <a:pt x="63" y="97"/>
                  <a:pt x="63" y="97"/>
                  <a:pt x="63" y="97"/>
                </a:cubicBezTo>
                <a:cubicBezTo>
                  <a:pt x="37" y="123"/>
                  <a:pt x="37" y="123"/>
                  <a:pt x="37" y="123"/>
                </a:cubicBezTo>
                <a:cubicBezTo>
                  <a:pt x="32" y="128"/>
                  <a:pt x="23" y="128"/>
                  <a:pt x="18" y="123"/>
                </a:cubicBezTo>
                <a:cubicBezTo>
                  <a:pt x="4" y="110"/>
                  <a:pt x="4" y="110"/>
                  <a:pt x="4" y="110"/>
                </a:cubicBezTo>
                <a:cubicBezTo>
                  <a:pt x="2" y="107"/>
                  <a:pt x="0" y="104"/>
                  <a:pt x="0" y="100"/>
                </a:cubicBezTo>
                <a:cubicBezTo>
                  <a:pt x="0" y="97"/>
                  <a:pt x="2" y="93"/>
                  <a:pt x="4" y="91"/>
                </a:cubicBezTo>
                <a:cubicBezTo>
                  <a:pt x="31" y="64"/>
                  <a:pt x="31" y="64"/>
                  <a:pt x="31" y="64"/>
                </a:cubicBezTo>
                <a:cubicBezTo>
                  <a:pt x="4" y="38"/>
                  <a:pt x="4" y="38"/>
                  <a:pt x="4" y="38"/>
                </a:cubicBezTo>
                <a:cubicBezTo>
                  <a:pt x="2" y="35"/>
                  <a:pt x="0" y="32"/>
                  <a:pt x="0" y="28"/>
                </a:cubicBezTo>
                <a:cubicBezTo>
                  <a:pt x="0" y="25"/>
                  <a:pt x="2" y="21"/>
                  <a:pt x="4" y="19"/>
                </a:cubicBezTo>
                <a:cubicBezTo>
                  <a:pt x="18" y="5"/>
                  <a:pt x="18" y="5"/>
                  <a:pt x="18" y="5"/>
                </a:cubicBezTo>
                <a:cubicBezTo>
                  <a:pt x="23" y="0"/>
                  <a:pt x="32" y="0"/>
                  <a:pt x="37" y="5"/>
                </a:cubicBezTo>
                <a:cubicBezTo>
                  <a:pt x="63" y="32"/>
                  <a:pt x="63" y="32"/>
                  <a:pt x="63" y="32"/>
                </a:cubicBezTo>
                <a:cubicBezTo>
                  <a:pt x="90" y="5"/>
                  <a:pt x="90" y="5"/>
                  <a:pt x="90" y="5"/>
                </a:cubicBezTo>
                <a:cubicBezTo>
                  <a:pt x="95" y="0"/>
                  <a:pt x="104" y="0"/>
                  <a:pt x="109" y="5"/>
                </a:cubicBezTo>
                <a:cubicBezTo>
                  <a:pt x="122" y="19"/>
                  <a:pt x="122" y="19"/>
                  <a:pt x="122" y="19"/>
                </a:cubicBezTo>
                <a:cubicBezTo>
                  <a:pt x="125" y="21"/>
                  <a:pt x="126" y="25"/>
                  <a:pt x="126" y="28"/>
                </a:cubicBezTo>
                <a:cubicBezTo>
                  <a:pt x="126" y="32"/>
                  <a:pt x="125" y="35"/>
                  <a:pt x="122" y="38"/>
                </a:cubicBezTo>
                <a:cubicBezTo>
                  <a:pt x="96" y="64"/>
                  <a:pt x="96" y="64"/>
                  <a:pt x="96" y="64"/>
                </a:cubicBezTo>
                <a:cubicBezTo>
                  <a:pt x="122" y="91"/>
                  <a:pt x="122" y="91"/>
                  <a:pt x="122" y="91"/>
                </a:cubicBezTo>
                <a:cubicBezTo>
                  <a:pt x="125" y="93"/>
                  <a:pt x="126" y="97"/>
                  <a:pt x="126" y="100"/>
                </a:cubicBezTo>
                <a:cubicBezTo>
                  <a:pt x="126" y="104"/>
                  <a:pt x="125" y="107"/>
                  <a:pt x="122" y="110"/>
                </a:cubicBezTo>
                <a:cubicBezTo>
                  <a:pt x="109" y="123"/>
                  <a:pt x="109" y="123"/>
                  <a:pt x="109" y="123"/>
                </a:cubicBezTo>
                <a:cubicBezTo>
                  <a:pt x="106" y="126"/>
                  <a:pt x="103" y="127"/>
                  <a:pt x="99" y="127"/>
                </a:cubicBezTo>
                <a:close/>
                <a:moveTo>
                  <a:pt x="63" y="86"/>
                </a:moveTo>
                <a:cubicBezTo>
                  <a:pt x="95" y="118"/>
                  <a:pt x="95" y="118"/>
                  <a:pt x="95" y="118"/>
                </a:cubicBezTo>
                <a:cubicBezTo>
                  <a:pt x="97" y="120"/>
                  <a:pt x="101" y="120"/>
                  <a:pt x="103" y="118"/>
                </a:cubicBezTo>
                <a:cubicBezTo>
                  <a:pt x="117" y="104"/>
                  <a:pt x="117" y="104"/>
                  <a:pt x="117" y="104"/>
                </a:cubicBezTo>
                <a:cubicBezTo>
                  <a:pt x="118" y="103"/>
                  <a:pt x="118" y="102"/>
                  <a:pt x="118" y="100"/>
                </a:cubicBezTo>
                <a:cubicBezTo>
                  <a:pt x="118" y="99"/>
                  <a:pt x="118" y="97"/>
                  <a:pt x="117" y="96"/>
                </a:cubicBezTo>
                <a:cubicBezTo>
                  <a:pt x="85" y="64"/>
                  <a:pt x="85" y="64"/>
                  <a:pt x="85" y="64"/>
                </a:cubicBezTo>
                <a:cubicBezTo>
                  <a:pt x="117" y="32"/>
                  <a:pt x="117" y="32"/>
                  <a:pt x="117" y="32"/>
                </a:cubicBezTo>
                <a:cubicBezTo>
                  <a:pt x="118" y="31"/>
                  <a:pt x="118" y="30"/>
                  <a:pt x="118" y="28"/>
                </a:cubicBezTo>
                <a:cubicBezTo>
                  <a:pt x="118" y="27"/>
                  <a:pt x="118" y="25"/>
                  <a:pt x="117" y="24"/>
                </a:cubicBezTo>
                <a:cubicBezTo>
                  <a:pt x="103" y="11"/>
                  <a:pt x="103" y="11"/>
                  <a:pt x="103" y="11"/>
                </a:cubicBezTo>
                <a:cubicBezTo>
                  <a:pt x="101" y="9"/>
                  <a:pt x="97" y="9"/>
                  <a:pt x="95" y="11"/>
                </a:cubicBezTo>
                <a:cubicBezTo>
                  <a:pt x="63" y="43"/>
                  <a:pt x="63" y="43"/>
                  <a:pt x="63" y="43"/>
                </a:cubicBezTo>
                <a:cubicBezTo>
                  <a:pt x="31" y="11"/>
                  <a:pt x="31" y="11"/>
                  <a:pt x="31" y="11"/>
                </a:cubicBezTo>
                <a:cubicBezTo>
                  <a:pt x="29" y="9"/>
                  <a:pt x="26" y="9"/>
                  <a:pt x="24" y="11"/>
                </a:cubicBezTo>
                <a:cubicBezTo>
                  <a:pt x="10" y="24"/>
                  <a:pt x="10" y="24"/>
                  <a:pt x="10" y="24"/>
                </a:cubicBezTo>
                <a:cubicBezTo>
                  <a:pt x="9" y="25"/>
                  <a:pt x="8" y="27"/>
                  <a:pt x="8" y="28"/>
                </a:cubicBezTo>
                <a:cubicBezTo>
                  <a:pt x="8" y="30"/>
                  <a:pt x="9" y="31"/>
                  <a:pt x="10" y="32"/>
                </a:cubicBezTo>
                <a:cubicBezTo>
                  <a:pt x="42" y="64"/>
                  <a:pt x="42" y="64"/>
                  <a:pt x="42" y="64"/>
                </a:cubicBezTo>
                <a:cubicBezTo>
                  <a:pt x="10" y="96"/>
                  <a:pt x="10" y="96"/>
                  <a:pt x="10" y="96"/>
                </a:cubicBezTo>
                <a:cubicBezTo>
                  <a:pt x="9" y="97"/>
                  <a:pt x="8" y="99"/>
                  <a:pt x="8" y="100"/>
                </a:cubicBezTo>
                <a:cubicBezTo>
                  <a:pt x="8" y="102"/>
                  <a:pt x="9" y="103"/>
                  <a:pt x="10" y="104"/>
                </a:cubicBezTo>
                <a:cubicBezTo>
                  <a:pt x="24" y="118"/>
                  <a:pt x="24" y="118"/>
                  <a:pt x="24" y="118"/>
                </a:cubicBezTo>
                <a:cubicBezTo>
                  <a:pt x="26" y="120"/>
                  <a:pt x="29" y="120"/>
                  <a:pt x="31" y="118"/>
                </a:cubicBezTo>
                <a:lnTo>
                  <a:pt x="63"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8" name="Freeform 68"/>
          <p:cNvSpPr>
            <a:spLocks noEditPoints="1"/>
          </p:cNvSpPr>
          <p:nvPr/>
        </p:nvSpPr>
        <p:spPr bwMode="auto">
          <a:xfrm>
            <a:off x="8954228" y="5590264"/>
            <a:ext cx="325107" cy="326039"/>
          </a:xfrm>
          <a:custGeom>
            <a:avLst/>
            <a:gdLst>
              <a:gd name="T0" fmla="*/ 84 w 148"/>
              <a:gd name="T1" fmla="*/ 148 h 148"/>
              <a:gd name="T2" fmla="*/ 64 w 148"/>
              <a:gd name="T3" fmla="*/ 148 h 148"/>
              <a:gd name="T4" fmla="*/ 55 w 148"/>
              <a:gd name="T5" fmla="*/ 144 h 148"/>
              <a:gd name="T6" fmla="*/ 51 w 148"/>
              <a:gd name="T7" fmla="*/ 134 h 148"/>
              <a:gd name="T8" fmla="*/ 51 w 148"/>
              <a:gd name="T9" fmla="*/ 97 h 148"/>
              <a:gd name="T10" fmla="*/ 14 w 148"/>
              <a:gd name="T11" fmla="*/ 97 h 148"/>
              <a:gd name="T12" fmla="*/ 4 w 148"/>
              <a:gd name="T13" fmla="*/ 93 h 148"/>
              <a:gd name="T14" fmla="*/ 0 w 148"/>
              <a:gd name="T15" fmla="*/ 83 h 148"/>
              <a:gd name="T16" fmla="*/ 0 w 148"/>
              <a:gd name="T17" fmla="*/ 64 h 148"/>
              <a:gd name="T18" fmla="*/ 4 w 148"/>
              <a:gd name="T19" fmla="*/ 55 h 148"/>
              <a:gd name="T20" fmla="*/ 14 w 148"/>
              <a:gd name="T21" fmla="*/ 51 h 148"/>
              <a:gd name="T22" fmla="*/ 51 w 148"/>
              <a:gd name="T23" fmla="*/ 51 h 148"/>
              <a:gd name="T24" fmla="*/ 51 w 148"/>
              <a:gd name="T25" fmla="*/ 13 h 148"/>
              <a:gd name="T26" fmla="*/ 55 w 148"/>
              <a:gd name="T27" fmla="*/ 4 h 148"/>
              <a:gd name="T28" fmla="*/ 64 w 148"/>
              <a:gd name="T29" fmla="*/ 0 h 148"/>
              <a:gd name="T30" fmla="*/ 84 w 148"/>
              <a:gd name="T31" fmla="*/ 0 h 148"/>
              <a:gd name="T32" fmla="*/ 93 w 148"/>
              <a:gd name="T33" fmla="*/ 4 h 148"/>
              <a:gd name="T34" fmla="*/ 97 w 148"/>
              <a:gd name="T35" fmla="*/ 13 h 148"/>
              <a:gd name="T36" fmla="*/ 97 w 148"/>
              <a:gd name="T37" fmla="*/ 51 h 148"/>
              <a:gd name="T38" fmla="*/ 134 w 148"/>
              <a:gd name="T39" fmla="*/ 51 h 148"/>
              <a:gd name="T40" fmla="*/ 144 w 148"/>
              <a:gd name="T41" fmla="*/ 55 h 148"/>
              <a:gd name="T42" fmla="*/ 148 w 148"/>
              <a:gd name="T43" fmla="*/ 64 h 148"/>
              <a:gd name="T44" fmla="*/ 148 w 148"/>
              <a:gd name="T45" fmla="*/ 83 h 148"/>
              <a:gd name="T46" fmla="*/ 144 w 148"/>
              <a:gd name="T47" fmla="*/ 93 h 148"/>
              <a:gd name="T48" fmla="*/ 134 w 148"/>
              <a:gd name="T49" fmla="*/ 97 h 148"/>
              <a:gd name="T50" fmla="*/ 97 w 148"/>
              <a:gd name="T51" fmla="*/ 97 h 148"/>
              <a:gd name="T52" fmla="*/ 97 w 148"/>
              <a:gd name="T53" fmla="*/ 134 h 148"/>
              <a:gd name="T54" fmla="*/ 93 w 148"/>
              <a:gd name="T55" fmla="*/ 144 h 148"/>
              <a:gd name="T56" fmla="*/ 84 w 148"/>
              <a:gd name="T57" fmla="*/ 148 h 148"/>
              <a:gd name="T58" fmla="*/ 14 w 148"/>
              <a:gd name="T59" fmla="*/ 59 h 148"/>
              <a:gd name="T60" fmla="*/ 10 w 148"/>
              <a:gd name="T61" fmla="*/ 60 h 148"/>
              <a:gd name="T62" fmla="*/ 8 w 148"/>
              <a:gd name="T63" fmla="*/ 64 h 148"/>
              <a:gd name="T64" fmla="*/ 8 w 148"/>
              <a:gd name="T65" fmla="*/ 83 h 148"/>
              <a:gd name="T66" fmla="*/ 10 w 148"/>
              <a:gd name="T67" fmla="*/ 87 h 148"/>
              <a:gd name="T68" fmla="*/ 14 w 148"/>
              <a:gd name="T69" fmla="*/ 89 h 148"/>
              <a:gd name="T70" fmla="*/ 59 w 148"/>
              <a:gd name="T71" fmla="*/ 89 h 148"/>
              <a:gd name="T72" fmla="*/ 59 w 148"/>
              <a:gd name="T73" fmla="*/ 134 h 148"/>
              <a:gd name="T74" fmla="*/ 61 w 148"/>
              <a:gd name="T75" fmla="*/ 138 h 148"/>
              <a:gd name="T76" fmla="*/ 64 w 148"/>
              <a:gd name="T77" fmla="*/ 140 h 148"/>
              <a:gd name="T78" fmla="*/ 84 w 148"/>
              <a:gd name="T79" fmla="*/ 140 h 148"/>
              <a:gd name="T80" fmla="*/ 87 w 148"/>
              <a:gd name="T81" fmla="*/ 138 h 148"/>
              <a:gd name="T82" fmla="*/ 89 w 148"/>
              <a:gd name="T83" fmla="*/ 134 h 148"/>
              <a:gd name="T84" fmla="*/ 89 w 148"/>
              <a:gd name="T85" fmla="*/ 89 h 148"/>
              <a:gd name="T86" fmla="*/ 134 w 148"/>
              <a:gd name="T87" fmla="*/ 89 h 148"/>
              <a:gd name="T88" fmla="*/ 138 w 148"/>
              <a:gd name="T89" fmla="*/ 87 h 148"/>
              <a:gd name="T90" fmla="*/ 140 w 148"/>
              <a:gd name="T91" fmla="*/ 83 h 148"/>
              <a:gd name="T92" fmla="*/ 140 w 148"/>
              <a:gd name="T93" fmla="*/ 64 h 148"/>
              <a:gd name="T94" fmla="*/ 138 w 148"/>
              <a:gd name="T95" fmla="*/ 60 h 148"/>
              <a:gd name="T96" fmla="*/ 134 w 148"/>
              <a:gd name="T97" fmla="*/ 59 h 148"/>
              <a:gd name="T98" fmla="*/ 89 w 148"/>
              <a:gd name="T99" fmla="*/ 59 h 148"/>
              <a:gd name="T100" fmla="*/ 89 w 148"/>
              <a:gd name="T101" fmla="*/ 13 h 148"/>
              <a:gd name="T102" fmla="*/ 87 w 148"/>
              <a:gd name="T103" fmla="*/ 10 h 148"/>
              <a:gd name="T104" fmla="*/ 84 w 148"/>
              <a:gd name="T105" fmla="*/ 8 h 148"/>
              <a:gd name="T106" fmla="*/ 64 w 148"/>
              <a:gd name="T107" fmla="*/ 8 h 148"/>
              <a:gd name="T108" fmla="*/ 61 w 148"/>
              <a:gd name="T109" fmla="*/ 10 h 148"/>
              <a:gd name="T110" fmla="*/ 59 w 148"/>
              <a:gd name="T111" fmla="*/ 13 h 148"/>
              <a:gd name="T112" fmla="*/ 59 w 148"/>
              <a:gd name="T113" fmla="*/ 59 h 148"/>
              <a:gd name="T114" fmla="*/ 14 w 148"/>
              <a:gd name="T115"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48">
                <a:moveTo>
                  <a:pt x="84" y="148"/>
                </a:moveTo>
                <a:cubicBezTo>
                  <a:pt x="64" y="148"/>
                  <a:pt x="64" y="148"/>
                  <a:pt x="64" y="148"/>
                </a:cubicBezTo>
                <a:cubicBezTo>
                  <a:pt x="61" y="148"/>
                  <a:pt x="57" y="146"/>
                  <a:pt x="55" y="144"/>
                </a:cubicBezTo>
                <a:cubicBezTo>
                  <a:pt x="52" y="141"/>
                  <a:pt x="51" y="138"/>
                  <a:pt x="51" y="134"/>
                </a:cubicBezTo>
                <a:cubicBezTo>
                  <a:pt x="51" y="97"/>
                  <a:pt x="51" y="97"/>
                  <a:pt x="51" y="97"/>
                </a:cubicBezTo>
                <a:cubicBezTo>
                  <a:pt x="14" y="97"/>
                  <a:pt x="14" y="97"/>
                  <a:pt x="14" y="97"/>
                </a:cubicBezTo>
                <a:cubicBezTo>
                  <a:pt x="10" y="97"/>
                  <a:pt x="7" y="95"/>
                  <a:pt x="4" y="93"/>
                </a:cubicBezTo>
                <a:cubicBezTo>
                  <a:pt x="2" y="90"/>
                  <a:pt x="0" y="87"/>
                  <a:pt x="0" y="83"/>
                </a:cubicBezTo>
                <a:cubicBezTo>
                  <a:pt x="0" y="64"/>
                  <a:pt x="0" y="64"/>
                  <a:pt x="0" y="64"/>
                </a:cubicBezTo>
                <a:cubicBezTo>
                  <a:pt x="0" y="61"/>
                  <a:pt x="2" y="57"/>
                  <a:pt x="4" y="55"/>
                </a:cubicBezTo>
                <a:cubicBezTo>
                  <a:pt x="7" y="52"/>
                  <a:pt x="10" y="51"/>
                  <a:pt x="14" y="51"/>
                </a:cubicBezTo>
                <a:cubicBezTo>
                  <a:pt x="51" y="51"/>
                  <a:pt x="51" y="51"/>
                  <a:pt x="51" y="51"/>
                </a:cubicBezTo>
                <a:cubicBezTo>
                  <a:pt x="51" y="13"/>
                  <a:pt x="51" y="13"/>
                  <a:pt x="51" y="13"/>
                </a:cubicBezTo>
                <a:cubicBezTo>
                  <a:pt x="51" y="10"/>
                  <a:pt x="52" y="6"/>
                  <a:pt x="55" y="4"/>
                </a:cubicBezTo>
                <a:cubicBezTo>
                  <a:pt x="57" y="1"/>
                  <a:pt x="61" y="0"/>
                  <a:pt x="64" y="0"/>
                </a:cubicBezTo>
                <a:cubicBezTo>
                  <a:pt x="84" y="0"/>
                  <a:pt x="84" y="0"/>
                  <a:pt x="84" y="0"/>
                </a:cubicBezTo>
                <a:cubicBezTo>
                  <a:pt x="87" y="0"/>
                  <a:pt x="91" y="1"/>
                  <a:pt x="93" y="4"/>
                </a:cubicBezTo>
                <a:cubicBezTo>
                  <a:pt x="96" y="6"/>
                  <a:pt x="97" y="10"/>
                  <a:pt x="97" y="13"/>
                </a:cubicBezTo>
                <a:cubicBezTo>
                  <a:pt x="97" y="51"/>
                  <a:pt x="97" y="51"/>
                  <a:pt x="97" y="51"/>
                </a:cubicBezTo>
                <a:cubicBezTo>
                  <a:pt x="134" y="51"/>
                  <a:pt x="134" y="51"/>
                  <a:pt x="134" y="51"/>
                </a:cubicBezTo>
                <a:cubicBezTo>
                  <a:pt x="138" y="51"/>
                  <a:pt x="141" y="52"/>
                  <a:pt x="144" y="55"/>
                </a:cubicBezTo>
                <a:cubicBezTo>
                  <a:pt x="146" y="57"/>
                  <a:pt x="148" y="61"/>
                  <a:pt x="148" y="64"/>
                </a:cubicBezTo>
                <a:cubicBezTo>
                  <a:pt x="148" y="83"/>
                  <a:pt x="148" y="83"/>
                  <a:pt x="148" y="83"/>
                </a:cubicBezTo>
                <a:cubicBezTo>
                  <a:pt x="148" y="87"/>
                  <a:pt x="146" y="90"/>
                  <a:pt x="144" y="93"/>
                </a:cubicBezTo>
                <a:cubicBezTo>
                  <a:pt x="141" y="95"/>
                  <a:pt x="138" y="97"/>
                  <a:pt x="134" y="97"/>
                </a:cubicBezTo>
                <a:cubicBezTo>
                  <a:pt x="97" y="97"/>
                  <a:pt x="97" y="97"/>
                  <a:pt x="97" y="97"/>
                </a:cubicBezTo>
                <a:cubicBezTo>
                  <a:pt x="97" y="134"/>
                  <a:pt x="97" y="134"/>
                  <a:pt x="97" y="134"/>
                </a:cubicBezTo>
                <a:cubicBezTo>
                  <a:pt x="97" y="138"/>
                  <a:pt x="96" y="141"/>
                  <a:pt x="93" y="144"/>
                </a:cubicBezTo>
                <a:cubicBezTo>
                  <a:pt x="91" y="146"/>
                  <a:pt x="87" y="148"/>
                  <a:pt x="84" y="148"/>
                </a:cubicBezTo>
                <a:close/>
                <a:moveTo>
                  <a:pt x="14" y="59"/>
                </a:moveTo>
                <a:cubicBezTo>
                  <a:pt x="12" y="59"/>
                  <a:pt x="11" y="59"/>
                  <a:pt x="10" y="60"/>
                </a:cubicBezTo>
                <a:cubicBezTo>
                  <a:pt x="9" y="61"/>
                  <a:pt x="8" y="63"/>
                  <a:pt x="8" y="64"/>
                </a:cubicBezTo>
                <a:cubicBezTo>
                  <a:pt x="8" y="83"/>
                  <a:pt x="8" y="83"/>
                  <a:pt x="8" y="83"/>
                </a:cubicBezTo>
                <a:cubicBezTo>
                  <a:pt x="8" y="85"/>
                  <a:pt x="9" y="86"/>
                  <a:pt x="10" y="87"/>
                </a:cubicBezTo>
                <a:cubicBezTo>
                  <a:pt x="11" y="88"/>
                  <a:pt x="12" y="89"/>
                  <a:pt x="14" y="89"/>
                </a:cubicBezTo>
                <a:cubicBezTo>
                  <a:pt x="59" y="89"/>
                  <a:pt x="59" y="89"/>
                  <a:pt x="59" y="89"/>
                </a:cubicBezTo>
                <a:cubicBezTo>
                  <a:pt x="59" y="134"/>
                  <a:pt x="59" y="134"/>
                  <a:pt x="59" y="134"/>
                </a:cubicBezTo>
                <a:cubicBezTo>
                  <a:pt x="59" y="136"/>
                  <a:pt x="60" y="137"/>
                  <a:pt x="61" y="138"/>
                </a:cubicBezTo>
                <a:cubicBezTo>
                  <a:pt x="62" y="139"/>
                  <a:pt x="63" y="140"/>
                  <a:pt x="64" y="140"/>
                </a:cubicBezTo>
                <a:cubicBezTo>
                  <a:pt x="84" y="140"/>
                  <a:pt x="84" y="140"/>
                  <a:pt x="84" y="140"/>
                </a:cubicBezTo>
                <a:cubicBezTo>
                  <a:pt x="85" y="140"/>
                  <a:pt x="86" y="139"/>
                  <a:pt x="87" y="138"/>
                </a:cubicBezTo>
                <a:cubicBezTo>
                  <a:pt x="88" y="137"/>
                  <a:pt x="89" y="136"/>
                  <a:pt x="89" y="134"/>
                </a:cubicBezTo>
                <a:cubicBezTo>
                  <a:pt x="89" y="89"/>
                  <a:pt x="89" y="89"/>
                  <a:pt x="89" y="89"/>
                </a:cubicBezTo>
                <a:cubicBezTo>
                  <a:pt x="134" y="89"/>
                  <a:pt x="134" y="89"/>
                  <a:pt x="134" y="89"/>
                </a:cubicBezTo>
                <a:cubicBezTo>
                  <a:pt x="136" y="89"/>
                  <a:pt x="137" y="88"/>
                  <a:pt x="138" y="87"/>
                </a:cubicBezTo>
                <a:cubicBezTo>
                  <a:pt x="139" y="86"/>
                  <a:pt x="140" y="85"/>
                  <a:pt x="140" y="83"/>
                </a:cubicBezTo>
                <a:cubicBezTo>
                  <a:pt x="140" y="64"/>
                  <a:pt x="140" y="64"/>
                  <a:pt x="140" y="64"/>
                </a:cubicBezTo>
                <a:cubicBezTo>
                  <a:pt x="140" y="63"/>
                  <a:pt x="139" y="61"/>
                  <a:pt x="138" y="60"/>
                </a:cubicBezTo>
                <a:cubicBezTo>
                  <a:pt x="137" y="59"/>
                  <a:pt x="136" y="59"/>
                  <a:pt x="134" y="59"/>
                </a:cubicBezTo>
                <a:cubicBezTo>
                  <a:pt x="89" y="59"/>
                  <a:pt x="89" y="59"/>
                  <a:pt x="89" y="59"/>
                </a:cubicBezTo>
                <a:cubicBezTo>
                  <a:pt x="89" y="13"/>
                  <a:pt x="89" y="13"/>
                  <a:pt x="89" y="13"/>
                </a:cubicBezTo>
                <a:cubicBezTo>
                  <a:pt x="89" y="12"/>
                  <a:pt x="88" y="11"/>
                  <a:pt x="87" y="10"/>
                </a:cubicBezTo>
                <a:cubicBezTo>
                  <a:pt x="86" y="9"/>
                  <a:pt x="85" y="8"/>
                  <a:pt x="84" y="8"/>
                </a:cubicBezTo>
                <a:cubicBezTo>
                  <a:pt x="64" y="8"/>
                  <a:pt x="64" y="8"/>
                  <a:pt x="64" y="8"/>
                </a:cubicBezTo>
                <a:cubicBezTo>
                  <a:pt x="63" y="8"/>
                  <a:pt x="62" y="9"/>
                  <a:pt x="61" y="10"/>
                </a:cubicBezTo>
                <a:cubicBezTo>
                  <a:pt x="60" y="11"/>
                  <a:pt x="59" y="12"/>
                  <a:pt x="59" y="13"/>
                </a:cubicBezTo>
                <a:cubicBezTo>
                  <a:pt x="59" y="59"/>
                  <a:pt x="59" y="59"/>
                  <a:pt x="59" y="59"/>
                </a:cubicBezTo>
                <a:lnTo>
                  <a:pt x="14"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9" name="Freeform 69"/>
          <p:cNvSpPr>
            <a:spLocks noEditPoints="1"/>
          </p:cNvSpPr>
          <p:nvPr/>
        </p:nvSpPr>
        <p:spPr bwMode="auto">
          <a:xfrm>
            <a:off x="8068338" y="3031336"/>
            <a:ext cx="408013" cy="352120"/>
          </a:xfrm>
          <a:custGeom>
            <a:avLst/>
            <a:gdLst>
              <a:gd name="T0" fmla="*/ 159 w 185"/>
              <a:gd name="T1" fmla="*/ 160 h 160"/>
              <a:gd name="T2" fmla="*/ 152 w 185"/>
              <a:gd name="T3" fmla="*/ 7 h 160"/>
              <a:gd name="T4" fmla="*/ 178 w 185"/>
              <a:gd name="T5" fmla="*/ 0 h 160"/>
              <a:gd name="T6" fmla="*/ 185 w 185"/>
              <a:gd name="T7" fmla="*/ 153 h 160"/>
              <a:gd name="T8" fmla="*/ 160 w 185"/>
              <a:gd name="T9" fmla="*/ 152 h 160"/>
              <a:gd name="T10" fmla="*/ 177 w 185"/>
              <a:gd name="T11" fmla="*/ 8 h 160"/>
              <a:gd name="T12" fmla="*/ 160 w 185"/>
              <a:gd name="T13" fmla="*/ 152 h 160"/>
              <a:gd name="T14" fmla="*/ 121 w 185"/>
              <a:gd name="T15" fmla="*/ 160 h 160"/>
              <a:gd name="T16" fmla="*/ 114 w 185"/>
              <a:gd name="T17" fmla="*/ 58 h 160"/>
              <a:gd name="T18" fmla="*/ 140 w 185"/>
              <a:gd name="T19" fmla="*/ 51 h 160"/>
              <a:gd name="T20" fmla="*/ 147 w 185"/>
              <a:gd name="T21" fmla="*/ 153 h 160"/>
              <a:gd name="T22" fmla="*/ 122 w 185"/>
              <a:gd name="T23" fmla="*/ 152 h 160"/>
              <a:gd name="T24" fmla="*/ 139 w 185"/>
              <a:gd name="T25" fmla="*/ 59 h 160"/>
              <a:gd name="T26" fmla="*/ 122 w 185"/>
              <a:gd name="T27" fmla="*/ 152 h 160"/>
              <a:gd name="T28" fmla="*/ 83 w 185"/>
              <a:gd name="T29" fmla="*/ 160 h 160"/>
              <a:gd name="T30" fmla="*/ 76 w 185"/>
              <a:gd name="T31" fmla="*/ 96 h 160"/>
              <a:gd name="T32" fmla="*/ 102 w 185"/>
              <a:gd name="T33" fmla="*/ 89 h 160"/>
              <a:gd name="T34" fmla="*/ 109 w 185"/>
              <a:gd name="T35" fmla="*/ 153 h 160"/>
              <a:gd name="T36" fmla="*/ 84 w 185"/>
              <a:gd name="T37" fmla="*/ 152 h 160"/>
              <a:gd name="T38" fmla="*/ 101 w 185"/>
              <a:gd name="T39" fmla="*/ 97 h 160"/>
              <a:gd name="T40" fmla="*/ 84 w 185"/>
              <a:gd name="T41" fmla="*/ 152 h 160"/>
              <a:gd name="T42" fmla="*/ 45 w 185"/>
              <a:gd name="T43" fmla="*/ 160 h 160"/>
              <a:gd name="T44" fmla="*/ 38 w 185"/>
              <a:gd name="T45" fmla="*/ 121 h 160"/>
              <a:gd name="T46" fmla="*/ 64 w 185"/>
              <a:gd name="T47" fmla="*/ 114 h 160"/>
              <a:gd name="T48" fmla="*/ 71 w 185"/>
              <a:gd name="T49" fmla="*/ 153 h 160"/>
              <a:gd name="T50" fmla="*/ 46 w 185"/>
              <a:gd name="T51" fmla="*/ 152 h 160"/>
              <a:gd name="T52" fmla="*/ 63 w 185"/>
              <a:gd name="T53" fmla="*/ 122 h 160"/>
              <a:gd name="T54" fmla="*/ 46 w 185"/>
              <a:gd name="T55" fmla="*/ 152 h 160"/>
              <a:gd name="T56" fmla="*/ 7 w 185"/>
              <a:gd name="T57" fmla="*/ 160 h 160"/>
              <a:gd name="T58" fmla="*/ 0 w 185"/>
              <a:gd name="T59" fmla="*/ 134 h 160"/>
              <a:gd name="T60" fmla="*/ 26 w 185"/>
              <a:gd name="T61" fmla="*/ 127 h 160"/>
              <a:gd name="T62" fmla="*/ 33 w 185"/>
              <a:gd name="T63" fmla="*/ 153 h 160"/>
              <a:gd name="T64" fmla="*/ 8 w 185"/>
              <a:gd name="T65" fmla="*/ 152 h 160"/>
              <a:gd name="T66" fmla="*/ 25 w 185"/>
              <a:gd name="T67" fmla="*/ 135 h 160"/>
              <a:gd name="T68" fmla="*/ 8 w 185"/>
              <a:gd name="T6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0">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178" name="组合 177"/>
          <p:cNvGrpSpPr/>
          <p:nvPr/>
        </p:nvGrpSpPr>
        <p:grpSpPr>
          <a:xfrm>
            <a:off x="2185689" y="5551141"/>
            <a:ext cx="305544" cy="398698"/>
            <a:chOff x="2126498" y="4085970"/>
            <a:chExt cx="305655" cy="398842"/>
          </a:xfrm>
        </p:grpSpPr>
        <p:sp>
          <p:nvSpPr>
            <p:cNvPr id="8" name="Freeform 8"/>
            <p:cNvSpPr/>
            <p:nvPr/>
          </p:nvSpPr>
          <p:spPr bwMode="auto">
            <a:xfrm>
              <a:off x="2126498" y="4085970"/>
              <a:ext cx="259993" cy="398842"/>
            </a:xfrm>
            <a:custGeom>
              <a:avLst/>
              <a:gdLst>
                <a:gd name="T0" fmla="*/ 110 w 118"/>
                <a:gd name="T1" fmla="*/ 129 h 181"/>
                <a:gd name="T2" fmla="*/ 110 w 118"/>
                <a:gd name="T3" fmla="*/ 168 h 181"/>
                <a:gd name="T4" fmla="*/ 105 w 118"/>
                <a:gd name="T5" fmla="*/ 173 h 181"/>
                <a:gd name="T6" fmla="*/ 101 w 118"/>
                <a:gd name="T7" fmla="*/ 172 h 181"/>
                <a:gd name="T8" fmla="*/ 52 w 118"/>
                <a:gd name="T9" fmla="*/ 123 h 181"/>
                <a:gd name="T10" fmla="*/ 14 w 118"/>
                <a:gd name="T11" fmla="*/ 123 h 181"/>
                <a:gd name="T12" fmla="*/ 8 w 118"/>
                <a:gd name="T13" fmla="*/ 118 h 181"/>
                <a:gd name="T14" fmla="*/ 8 w 118"/>
                <a:gd name="T15" fmla="*/ 63 h 181"/>
                <a:gd name="T16" fmla="*/ 14 w 118"/>
                <a:gd name="T17" fmla="*/ 58 h 181"/>
                <a:gd name="T18" fmla="*/ 52 w 118"/>
                <a:gd name="T19" fmla="*/ 58 h 181"/>
                <a:gd name="T20" fmla="*/ 101 w 118"/>
                <a:gd name="T21" fmla="*/ 10 h 181"/>
                <a:gd name="T22" fmla="*/ 105 w 118"/>
                <a:gd name="T23" fmla="*/ 8 h 181"/>
                <a:gd name="T24" fmla="*/ 110 w 118"/>
                <a:gd name="T25" fmla="*/ 13 h 181"/>
                <a:gd name="T26" fmla="*/ 110 w 118"/>
                <a:gd name="T27" fmla="*/ 50 h 181"/>
                <a:gd name="T28" fmla="*/ 118 w 118"/>
                <a:gd name="T29" fmla="*/ 50 h 181"/>
                <a:gd name="T30" fmla="*/ 118 w 118"/>
                <a:gd name="T31" fmla="*/ 13 h 181"/>
                <a:gd name="T32" fmla="*/ 105 w 118"/>
                <a:gd name="T33" fmla="*/ 0 h 181"/>
                <a:gd name="T34" fmla="*/ 95 w 118"/>
                <a:gd name="T35" fmla="*/ 4 h 181"/>
                <a:gd name="T36" fmla="*/ 49 w 118"/>
                <a:gd name="T37" fmla="*/ 50 h 181"/>
                <a:gd name="T38" fmla="*/ 14 w 118"/>
                <a:gd name="T39" fmla="*/ 50 h 181"/>
                <a:gd name="T40" fmla="*/ 0 w 118"/>
                <a:gd name="T41" fmla="*/ 63 h 181"/>
                <a:gd name="T42" fmla="*/ 0 w 118"/>
                <a:gd name="T43" fmla="*/ 118 h 181"/>
                <a:gd name="T44" fmla="*/ 14 w 118"/>
                <a:gd name="T45" fmla="*/ 131 h 181"/>
                <a:gd name="T46" fmla="*/ 49 w 118"/>
                <a:gd name="T47" fmla="*/ 131 h 181"/>
                <a:gd name="T48" fmla="*/ 95 w 118"/>
                <a:gd name="T49" fmla="*/ 177 h 181"/>
                <a:gd name="T50" fmla="*/ 105 w 118"/>
                <a:gd name="T51" fmla="*/ 181 h 181"/>
                <a:gd name="T52" fmla="*/ 118 w 118"/>
                <a:gd name="T53" fmla="*/ 168 h 181"/>
                <a:gd name="T54" fmla="*/ 118 w 118"/>
                <a:gd name="T55" fmla="*/ 129 h 181"/>
                <a:gd name="T56" fmla="*/ 110 w 118"/>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81">
                  <a:moveTo>
                    <a:pt x="110" y="129"/>
                  </a:moveTo>
                  <a:cubicBezTo>
                    <a:pt x="110" y="168"/>
                    <a:pt x="110" y="168"/>
                    <a:pt x="110" y="168"/>
                  </a:cubicBezTo>
                  <a:cubicBezTo>
                    <a:pt x="110" y="171"/>
                    <a:pt x="107" y="173"/>
                    <a:pt x="105" y="173"/>
                  </a:cubicBezTo>
                  <a:cubicBezTo>
                    <a:pt x="103" y="173"/>
                    <a:pt x="102" y="173"/>
                    <a:pt x="101" y="172"/>
                  </a:cubicBezTo>
                  <a:cubicBezTo>
                    <a:pt x="52" y="123"/>
                    <a:pt x="52" y="123"/>
                    <a:pt x="52" y="123"/>
                  </a:cubicBezTo>
                  <a:cubicBezTo>
                    <a:pt x="14" y="123"/>
                    <a:pt x="14" y="123"/>
                    <a:pt x="14" y="123"/>
                  </a:cubicBezTo>
                  <a:cubicBezTo>
                    <a:pt x="11" y="123"/>
                    <a:pt x="8" y="121"/>
                    <a:pt x="8" y="118"/>
                  </a:cubicBezTo>
                  <a:cubicBezTo>
                    <a:pt x="8" y="63"/>
                    <a:pt x="8" y="63"/>
                    <a:pt x="8" y="63"/>
                  </a:cubicBezTo>
                  <a:cubicBezTo>
                    <a:pt x="8" y="61"/>
                    <a:pt x="11" y="58"/>
                    <a:pt x="14" y="58"/>
                  </a:cubicBezTo>
                  <a:cubicBezTo>
                    <a:pt x="52" y="58"/>
                    <a:pt x="52" y="58"/>
                    <a:pt x="52" y="58"/>
                  </a:cubicBezTo>
                  <a:cubicBezTo>
                    <a:pt x="101" y="10"/>
                    <a:pt x="101" y="10"/>
                    <a:pt x="101" y="10"/>
                  </a:cubicBezTo>
                  <a:cubicBezTo>
                    <a:pt x="102" y="9"/>
                    <a:pt x="103" y="8"/>
                    <a:pt x="105" y="8"/>
                  </a:cubicBezTo>
                  <a:cubicBezTo>
                    <a:pt x="107" y="8"/>
                    <a:pt x="110" y="11"/>
                    <a:pt x="110" y="13"/>
                  </a:cubicBezTo>
                  <a:cubicBezTo>
                    <a:pt x="110" y="50"/>
                    <a:pt x="110" y="50"/>
                    <a:pt x="110" y="50"/>
                  </a:cubicBezTo>
                  <a:cubicBezTo>
                    <a:pt x="118" y="50"/>
                    <a:pt x="118" y="50"/>
                    <a:pt x="118" y="50"/>
                  </a:cubicBezTo>
                  <a:cubicBezTo>
                    <a:pt x="118" y="13"/>
                    <a:pt x="118" y="13"/>
                    <a:pt x="118" y="13"/>
                  </a:cubicBezTo>
                  <a:cubicBezTo>
                    <a:pt x="118" y="6"/>
                    <a:pt x="112" y="0"/>
                    <a:pt x="105" y="0"/>
                  </a:cubicBezTo>
                  <a:cubicBezTo>
                    <a:pt x="101" y="0"/>
                    <a:pt x="98" y="2"/>
                    <a:pt x="95" y="4"/>
                  </a:cubicBezTo>
                  <a:cubicBezTo>
                    <a:pt x="49" y="50"/>
                    <a:pt x="49" y="50"/>
                    <a:pt x="49" y="50"/>
                  </a:cubicBezTo>
                  <a:cubicBezTo>
                    <a:pt x="14" y="50"/>
                    <a:pt x="14" y="50"/>
                    <a:pt x="14" y="50"/>
                  </a:cubicBezTo>
                  <a:cubicBezTo>
                    <a:pt x="6" y="50"/>
                    <a:pt x="0" y="56"/>
                    <a:pt x="0" y="63"/>
                  </a:cubicBezTo>
                  <a:cubicBezTo>
                    <a:pt x="0" y="118"/>
                    <a:pt x="0" y="118"/>
                    <a:pt x="0" y="118"/>
                  </a:cubicBezTo>
                  <a:cubicBezTo>
                    <a:pt x="0" y="125"/>
                    <a:pt x="6" y="131"/>
                    <a:pt x="14" y="131"/>
                  </a:cubicBezTo>
                  <a:cubicBezTo>
                    <a:pt x="49" y="131"/>
                    <a:pt x="49" y="131"/>
                    <a:pt x="49" y="131"/>
                  </a:cubicBezTo>
                  <a:cubicBezTo>
                    <a:pt x="95" y="177"/>
                    <a:pt x="95" y="177"/>
                    <a:pt x="95" y="177"/>
                  </a:cubicBezTo>
                  <a:cubicBezTo>
                    <a:pt x="98" y="180"/>
                    <a:pt x="101" y="181"/>
                    <a:pt x="105" y="181"/>
                  </a:cubicBezTo>
                  <a:cubicBezTo>
                    <a:pt x="112" y="181"/>
                    <a:pt x="118" y="175"/>
                    <a:pt x="118" y="168"/>
                  </a:cubicBezTo>
                  <a:cubicBezTo>
                    <a:pt x="118" y="129"/>
                    <a:pt x="118" y="129"/>
                    <a:pt x="118" y="129"/>
                  </a:cubicBezTo>
                  <a:lnTo>
                    <a:pt x="110"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0" name="Freeform 70"/>
            <p:cNvSpPr/>
            <p:nvPr/>
          </p:nvSpPr>
          <p:spPr bwMode="auto">
            <a:xfrm>
              <a:off x="2320328" y="4226683"/>
              <a:ext cx="111825" cy="112757"/>
            </a:xfrm>
            <a:custGeom>
              <a:avLst/>
              <a:gdLst>
                <a:gd name="T0" fmla="*/ 120 w 120"/>
                <a:gd name="T1" fmla="*/ 109 h 121"/>
                <a:gd name="T2" fmla="*/ 73 w 120"/>
                <a:gd name="T3" fmla="*/ 61 h 121"/>
                <a:gd name="T4" fmla="*/ 120 w 120"/>
                <a:gd name="T5" fmla="*/ 14 h 121"/>
                <a:gd name="T6" fmla="*/ 106 w 120"/>
                <a:gd name="T7" fmla="*/ 0 h 121"/>
                <a:gd name="T8" fmla="*/ 61 w 120"/>
                <a:gd name="T9" fmla="*/ 47 h 121"/>
                <a:gd name="T10" fmla="*/ 14 w 120"/>
                <a:gd name="T11" fmla="*/ 0 h 121"/>
                <a:gd name="T12" fmla="*/ 0 w 120"/>
                <a:gd name="T13" fmla="*/ 14 h 121"/>
                <a:gd name="T14" fmla="*/ 47 w 120"/>
                <a:gd name="T15" fmla="*/ 61 h 121"/>
                <a:gd name="T16" fmla="*/ 0 w 120"/>
                <a:gd name="T17" fmla="*/ 109 h 121"/>
                <a:gd name="T18" fmla="*/ 14 w 120"/>
                <a:gd name="T19" fmla="*/ 121 h 121"/>
                <a:gd name="T20" fmla="*/ 61 w 120"/>
                <a:gd name="T21" fmla="*/ 73 h 121"/>
                <a:gd name="T22" fmla="*/ 106 w 120"/>
                <a:gd name="T23" fmla="*/ 121 h 121"/>
                <a:gd name="T24" fmla="*/ 120 w 120"/>
                <a:gd name="T25"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20" y="109"/>
                  </a:moveTo>
                  <a:lnTo>
                    <a:pt x="73" y="61"/>
                  </a:lnTo>
                  <a:lnTo>
                    <a:pt x="120" y="14"/>
                  </a:lnTo>
                  <a:lnTo>
                    <a:pt x="106" y="0"/>
                  </a:lnTo>
                  <a:lnTo>
                    <a:pt x="61" y="47"/>
                  </a:lnTo>
                  <a:lnTo>
                    <a:pt x="14" y="0"/>
                  </a:lnTo>
                  <a:lnTo>
                    <a:pt x="0" y="14"/>
                  </a:lnTo>
                  <a:lnTo>
                    <a:pt x="47" y="61"/>
                  </a:lnTo>
                  <a:lnTo>
                    <a:pt x="0" y="109"/>
                  </a:lnTo>
                  <a:lnTo>
                    <a:pt x="14" y="121"/>
                  </a:lnTo>
                  <a:lnTo>
                    <a:pt x="61" y="73"/>
                  </a:lnTo>
                  <a:lnTo>
                    <a:pt x="106" y="121"/>
                  </a:lnTo>
                  <a:lnTo>
                    <a:pt x="120" y="10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9" name="组合 178"/>
          <p:cNvGrpSpPr/>
          <p:nvPr/>
        </p:nvGrpSpPr>
        <p:grpSpPr>
          <a:xfrm>
            <a:off x="3039907" y="5551141"/>
            <a:ext cx="301817" cy="398698"/>
            <a:chOff x="2981026" y="4085970"/>
            <a:chExt cx="301926" cy="398842"/>
          </a:xfrm>
        </p:grpSpPr>
        <p:sp>
          <p:nvSpPr>
            <p:cNvPr id="71" name="Freeform 71"/>
            <p:cNvSpPr/>
            <p:nvPr/>
          </p:nvSpPr>
          <p:spPr bwMode="auto">
            <a:xfrm>
              <a:off x="2981026"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2" name="Freeform 72"/>
            <p:cNvSpPr/>
            <p:nvPr/>
          </p:nvSpPr>
          <p:spPr bwMode="auto">
            <a:xfrm>
              <a:off x="3179514" y="4231343"/>
              <a:ext cx="103438" cy="105302"/>
            </a:xfrm>
            <a:custGeom>
              <a:avLst/>
              <a:gdLst>
                <a:gd name="T0" fmla="*/ 66 w 111"/>
                <a:gd name="T1" fmla="*/ 113 h 113"/>
                <a:gd name="T2" fmla="*/ 66 w 111"/>
                <a:gd name="T3" fmla="*/ 66 h 113"/>
                <a:gd name="T4" fmla="*/ 111 w 111"/>
                <a:gd name="T5" fmla="*/ 66 h 113"/>
                <a:gd name="T6" fmla="*/ 111 w 111"/>
                <a:gd name="T7" fmla="*/ 47 h 113"/>
                <a:gd name="T8" fmla="*/ 66 w 111"/>
                <a:gd name="T9" fmla="*/ 47 h 113"/>
                <a:gd name="T10" fmla="*/ 66 w 111"/>
                <a:gd name="T11" fmla="*/ 0 h 113"/>
                <a:gd name="T12" fmla="*/ 47 w 111"/>
                <a:gd name="T13" fmla="*/ 0 h 113"/>
                <a:gd name="T14" fmla="*/ 47 w 111"/>
                <a:gd name="T15" fmla="*/ 47 h 113"/>
                <a:gd name="T16" fmla="*/ 0 w 111"/>
                <a:gd name="T17" fmla="*/ 47 h 113"/>
                <a:gd name="T18" fmla="*/ 0 w 111"/>
                <a:gd name="T19" fmla="*/ 66 h 113"/>
                <a:gd name="T20" fmla="*/ 47 w 111"/>
                <a:gd name="T21" fmla="*/ 66 h 113"/>
                <a:gd name="T22" fmla="*/ 47 w 111"/>
                <a:gd name="T23" fmla="*/ 113 h 113"/>
                <a:gd name="T24" fmla="*/ 66 w 111"/>
                <a:gd name="T2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3">
                  <a:moveTo>
                    <a:pt x="66" y="113"/>
                  </a:moveTo>
                  <a:lnTo>
                    <a:pt x="66" y="66"/>
                  </a:lnTo>
                  <a:lnTo>
                    <a:pt x="111" y="66"/>
                  </a:lnTo>
                  <a:lnTo>
                    <a:pt x="111" y="47"/>
                  </a:lnTo>
                  <a:lnTo>
                    <a:pt x="66" y="47"/>
                  </a:lnTo>
                  <a:lnTo>
                    <a:pt x="66" y="0"/>
                  </a:lnTo>
                  <a:lnTo>
                    <a:pt x="47" y="0"/>
                  </a:lnTo>
                  <a:lnTo>
                    <a:pt x="47" y="47"/>
                  </a:lnTo>
                  <a:lnTo>
                    <a:pt x="0" y="47"/>
                  </a:lnTo>
                  <a:lnTo>
                    <a:pt x="0" y="66"/>
                  </a:lnTo>
                  <a:lnTo>
                    <a:pt x="47" y="66"/>
                  </a:lnTo>
                  <a:lnTo>
                    <a:pt x="47" y="113"/>
                  </a:lnTo>
                  <a:lnTo>
                    <a:pt x="66"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80" name="组合 179"/>
          <p:cNvGrpSpPr/>
          <p:nvPr/>
        </p:nvGrpSpPr>
        <p:grpSpPr>
          <a:xfrm>
            <a:off x="3894125" y="5551141"/>
            <a:ext cx="301818" cy="398698"/>
            <a:chOff x="3835553" y="4085970"/>
            <a:chExt cx="301927" cy="398842"/>
          </a:xfrm>
        </p:grpSpPr>
        <p:sp>
          <p:nvSpPr>
            <p:cNvPr id="73" name="Freeform 73"/>
            <p:cNvSpPr/>
            <p:nvPr/>
          </p:nvSpPr>
          <p:spPr bwMode="auto">
            <a:xfrm>
              <a:off x="3835553"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4" name="Rectangle 74"/>
            <p:cNvSpPr>
              <a:spLocks noChangeArrowheads="1"/>
            </p:cNvSpPr>
            <p:nvPr/>
          </p:nvSpPr>
          <p:spPr bwMode="auto">
            <a:xfrm>
              <a:off x="4034042" y="4275141"/>
              <a:ext cx="103438"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81" name="组合 180"/>
          <p:cNvGrpSpPr/>
          <p:nvPr/>
        </p:nvGrpSpPr>
        <p:grpSpPr>
          <a:xfrm>
            <a:off x="4688726" y="5551141"/>
            <a:ext cx="312996" cy="398698"/>
            <a:chOff x="4630441" y="4085970"/>
            <a:chExt cx="313109" cy="398842"/>
          </a:xfrm>
        </p:grpSpPr>
        <p:sp>
          <p:nvSpPr>
            <p:cNvPr id="75" name="Freeform 75"/>
            <p:cNvSpPr/>
            <p:nvPr/>
          </p:nvSpPr>
          <p:spPr bwMode="auto">
            <a:xfrm>
              <a:off x="4630441" y="4085970"/>
              <a:ext cx="258129" cy="398842"/>
            </a:xfrm>
            <a:custGeom>
              <a:avLst/>
              <a:gdLst>
                <a:gd name="T0" fmla="*/ 109 w 117"/>
                <a:gd name="T1" fmla="*/ 129 h 181"/>
                <a:gd name="T2" fmla="*/ 109 w 117"/>
                <a:gd name="T3" fmla="*/ 168 h 181"/>
                <a:gd name="T4" fmla="*/ 104 w 117"/>
                <a:gd name="T5" fmla="*/ 173 h 181"/>
                <a:gd name="T6" fmla="*/ 101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2" y="172"/>
                    <a:pt x="101"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1" y="9"/>
                    <a:pt x="101" y="9"/>
                    <a:pt x="101" y="9"/>
                  </a:cubicBezTo>
                  <a:cubicBezTo>
                    <a:pt x="102"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6" name="Freeform 76"/>
            <p:cNvSpPr/>
            <p:nvPr/>
          </p:nvSpPr>
          <p:spPr bwMode="auto">
            <a:xfrm>
              <a:off x="4906275" y="4249048"/>
              <a:ext cx="37275" cy="72686"/>
            </a:xfrm>
            <a:custGeom>
              <a:avLst/>
              <a:gdLst>
                <a:gd name="T0" fmla="*/ 7 w 17"/>
                <a:gd name="T1" fmla="*/ 33 h 33"/>
                <a:gd name="T2" fmla="*/ 5 w 17"/>
                <a:gd name="T3" fmla="*/ 33 h 33"/>
                <a:gd name="T4" fmla="*/ 0 w 17"/>
                <a:gd name="T5" fmla="*/ 28 h 33"/>
                <a:gd name="T6" fmla="*/ 9 w 17"/>
                <a:gd name="T7" fmla="*/ 16 h 33"/>
                <a:gd name="T8" fmla="*/ 0 w 17"/>
                <a:gd name="T9" fmla="*/ 4 h 33"/>
                <a:gd name="T10" fmla="*/ 5 w 17"/>
                <a:gd name="T11" fmla="*/ 0 h 33"/>
                <a:gd name="T12" fmla="*/ 7 w 17"/>
                <a:gd name="T13" fmla="*/ 0 h 33"/>
                <a:gd name="T14" fmla="*/ 17 w 17"/>
                <a:gd name="T15" fmla="*/ 16 h 33"/>
                <a:gd name="T16" fmla="*/ 7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7" y="33"/>
                  </a:moveTo>
                  <a:cubicBezTo>
                    <a:pt x="6" y="33"/>
                    <a:pt x="6" y="33"/>
                    <a:pt x="5" y="33"/>
                  </a:cubicBezTo>
                  <a:cubicBezTo>
                    <a:pt x="3" y="33"/>
                    <a:pt x="0" y="31"/>
                    <a:pt x="0" y="28"/>
                  </a:cubicBezTo>
                  <a:cubicBezTo>
                    <a:pt x="0" y="23"/>
                    <a:pt x="9" y="25"/>
                    <a:pt x="9" y="16"/>
                  </a:cubicBezTo>
                  <a:cubicBezTo>
                    <a:pt x="9" y="8"/>
                    <a:pt x="0" y="9"/>
                    <a:pt x="0" y="4"/>
                  </a:cubicBezTo>
                  <a:cubicBezTo>
                    <a:pt x="0" y="1"/>
                    <a:pt x="3" y="0"/>
                    <a:pt x="5" y="0"/>
                  </a:cubicBezTo>
                  <a:cubicBezTo>
                    <a:pt x="6" y="0"/>
                    <a:pt x="6" y="0"/>
                    <a:pt x="7" y="0"/>
                  </a:cubicBezTo>
                  <a:cubicBezTo>
                    <a:pt x="13" y="2"/>
                    <a:pt x="17" y="9"/>
                    <a:pt x="17" y="16"/>
                  </a:cubicBezTo>
                  <a:cubicBezTo>
                    <a:pt x="17" y="23"/>
                    <a:pt x="13" y="30"/>
                    <a:pt x="7" y="3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82" name="组合 181"/>
          <p:cNvGrpSpPr/>
          <p:nvPr/>
        </p:nvGrpSpPr>
        <p:grpSpPr>
          <a:xfrm>
            <a:off x="5534560" y="5551141"/>
            <a:ext cx="392177" cy="398698"/>
            <a:chOff x="5476581" y="4085970"/>
            <a:chExt cx="392319" cy="398842"/>
          </a:xfrm>
        </p:grpSpPr>
        <p:sp>
          <p:nvSpPr>
            <p:cNvPr id="77" name="Freeform 77"/>
            <p:cNvSpPr/>
            <p:nvPr/>
          </p:nvSpPr>
          <p:spPr bwMode="auto">
            <a:xfrm>
              <a:off x="5476581" y="4085970"/>
              <a:ext cx="257197" cy="398842"/>
            </a:xfrm>
            <a:custGeom>
              <a:avLst/>
              <a:gdLst>
                <a:gd name="T0" fmla="*/ 109 w 117"/>
                <a:gd name="T1" fmla="*/ 129 h 181"/>
                <a:gd name="T2" fmla="*/ 109 w 117"/>
                <a:gd name="T3" fmla="*/ 168 h 181"/>
                <a:gd name="T4" fmla="*/ 104 w 117"/>
                <a:gd name="T5" fmla="*/ 173 h 181"/>
                <a:gd name="T6" fmla="*/ 100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0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1" y="172"/>
                    <a:pt x="100"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0" y="9"/>
                    <a:pt x="100" y="9"/>
                    <a:pt x="100" y="9"/>
                  </a:cubicBezTo>
                  <a:cubicBezTo>
                    <a:pt x="101"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8" name="Freeform 78"/>
            <p:cNvSpPr>
              <a:spLocks noEditPoints="1"/>
            </p:cNvSpPr>
            <p:nvPr/>
          </p:nvSpPr>
          <p:spPr bwMode="auto">
            <a:xfrm>
              <a:off x="5751484" y="4176362"/>
              <a:ext cx="117416" cy="218058"/>
            </a:xfrm>
            <a:custGeom>
              <a:avLst/>
              <a:gdLst>
                <a:gd name="T0" fmla="*/ 7 w 53"/>
                <a:gd name="T1" fmla="*/ 66 h 99"/>
                <a:gd name="T2" fmla="*/ 5 w 53"/>
                <a:gd name="T3" fmla="*/ 66 h 99"/>
                <a:gd name="T4" fmla="*/ 0 w 53"/>
                <a:gd name="T5" fmla="*/ 61 h 99"/>
                <a:gd name="T6" fmla="*/ 8 w 53"/>
                <a:gd name="T7" fmla="*/ 49 h 99"/>
                <a:gd name="T8" fmla="*/ 0 w 53"/>
                <a:gd name="T9" fmla="*/ 37 h 99"/>
                <a:gd name="T10" fmla="*/ 5 w 53"/>
                <a:gd name="T11" fmla="*/ 33 h 99"/>
                <a:gd name="T12" fmla="*/ 7 w 53"/>
                <a:gd name="T13" fmla="*/ 33 h 99"/>
                <a:gd name="T14" fmla="*/ 17 w 53"/>
                <a:gd name="T15" fmla="*/ 49 h 99"/>
                <a:gd name="T16" fmla="*/ 7 w 53"/>
                <a:gd name="T17" fmla="*/ 66 h 99"/>
                <a:gd name="T18" fmla="*/ 14 w 53"/>
                <a:gd name="T19" fmla="*/ 82 h 99"/>
                <a:gd name="T20" fmla="*/ 12 w 53"/>
                <a:gd name="T21" fmla="*/ 82 h 99"/>
                <a:gd name="T22" fmla="*/ 7 w 53"/>
                <a:gd name="T23" fmla="*/ 78 h 99"/>
                <a:gd name="T24" fmla="*/ 10 w 53"/>
                <a:gd name="T25" fmla="*/ 74 h 99"/>
                <a:gd name="T26" fmla="*/ 15 w 53"/>
                <a:gd name="T27" fmla="*/ 71 h 99"/>
                <a:gd name="T28" fmla="*/ 26 w 53"/>
                <a:gd name="T29" fmla="*/ 49 h 99"/>
                <a:gd name="T30" fmla="*/ 15 w 53"/>
                <a:gd name="T31" fmla="*/ 28 h 99"/>
                <a:gd name="T32" fmla="*/ 10 w 53"/>
                <a:gd name="T33" fmla="*/ 25 h 99"/>
                <a:gd name="T34" fmla="*/ 7 w 53"/>
                <a:gd name="T35" fmla="*/ 21 h 99"/>
                <a:gd name="T36" fmla="*/ 12 w 53"/>
                <a:gd name="T37" fmla="*/ 16 h 99"/>
                <a:gd name="T38" fmla="*/ 14 w 53"/>
                <a:gd name="T39" fmla="*/ 16 h 99"/>
                <a:gd name="T40" fmla="*/ 35 w 53"/>
                <a:gd name="T41" fmla="*/ 49 h 99"/>
                <a:gd name="T42" fmla="*/ 14 w 53"/>
                <a:gd name="T43" fmla="*/ 82 h 99"/>
                <a:gd name="T44" fmla="*/ 21 w 53"/>
                <a:gd name="T45" fmla="*/ 98 h 99"/>
                <a:gd name="T46" fmla="*/ 19 w 53"/>
                <a:gd name="T47" fmla="*/ 99 h 99"/>
                <a:gd name="T48" fmla="*/ 14 w 53"/>
                <a:gd name="T49" fmla="*/ 94 h 99"/>
                <a:gd name="T50" fmla="*/ 17 w 53"/>
                <a:gd name="T51" fmla="*/ 90 h 99"/>
                <a:gd name="T52" fmla="*/ 20 w 53"/>
                <a:gd name="T53" fmla="*/ 89 h 99"/>
                <a:gd name="T54" fmla="*/ 26 w 53"/>
                <a:gd name="T55" fmla="*/ 85 h 99"/>
                <a:gd name="T56" fmla="*/ 44 w 53"/>
                <a:gd name="T57" fmla="*/ 49 h 99"/>
                <a:gd name="T58" fmla="*/ 26 w 53"/>
                <a:gd name="T59" fmla="*/ 13 h 99"/>
                <a:gd name="T60" fmla="*/ 20 w 53"/>
                <a:gd name="T61" fmla="*/ 10 h 99"/>
                <a:gd name="T62" fmla="*/ 17 w 53"/>
                <a:gd name="T63" fmla="*/ 8 h 99"/>
                <a:gd name="T64" fmla="*/ 14 w 53"/>
                <a:gd name="T65" fmla="*/ 4 h 99"/>
                <a:gd name="T66" fmla="*/ 19 w 53"/>
                <a:gd name="T67" fmla="*/ 0 h 99"/>
                <a:gd name="T68" fmla="*/ 21 w 53"/>
                <a:gd name="T69" fmla="*/ 0 h 99"/>
                <a:gd name="T70" fmla="*/ 53 w 53"/>
                <a:gd name="T71" fmla="*/ 49 h 99"/>
                <a:gd name="T72" fmla="*/ 21 w 5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9">
                  <a:moveTo>
                    <a:pt x="7" y="66"/>
                  </a:moveTo>
                  <a:cubicBezTo>
                    <a:pt x="6" y="66"/>
                    <a:pt x="5" y="66"/>
                    <a:pt x="5" y="66"/>
                  </a:cubicBezTo>
                  <a:cubicBezTo>
                    <a:pt x="2" y="66"/>
                    <a:pt x="0" y="64"/>
                    <a:pt x="0" y="61"/>
                  </a:cubicBezTo>
                  <a:cubicBezTo>
                    <a:pt x="0" y="56"/>
                    <a:pt x="8" y="58"/>
                    <a:pt x="8" y="49"/>
                  </a:cubicBezTo>
                  <a:cubicBezTo>
                    <a:pt x="8" y="41"/>
                    <a:pt x="0" y="42"/>
                    <a:pt x="0" y="37"/>
                  </a:cubicBezTo>
                  <a:cubicBezTo>
                    <a:pt x="0" y="34"/>
                    <a:pt x="2" y="33"/>
                    <a:pt x="5" y="33"/>
                  </a:cubicBezTo>
                  <a:cubicBezTo>
                    <a:pt x="5" y="33"/>
                    <a:pt x="6" y="33"/>
                    <a:pt x="7" y="33"/>
                  </a:cubicBezTo>
                  <a:cubicBezTo>
                    <a:pt x="13" y="35"/>
                    <a:pt x="17" y="42"/>
                    <a:pt x="17" y="49"/>
                  </a:cubicBezTo>
                  <a:cubicBezTo>
                    <a:pt x="17" y="56"/>
                    <a:pt x="13" y="63"/>
                    <a:pt x="7" y="66"/>
                  </a:cubicBezTo>
                  <a:close/>
                  <a:moveTo>
                    <a:pt x="14" y="82"/>
                  </a:moveTo>
                  <a:cubicBezTo>
                    <a:pt x="13" y="82"/>
                    <a:pt x="12" y="82"/>
                    <a:pt x="12" y="82"/>
                  </a:cubicBezTo>
                  <a:cubicBezTo>
                    <a:pt x="9" y="82"/>
                    <a:pt x="7" y="80"/>
                    <a:pt x="7" y="78"/>
                  </a:cubicBezTo>
                  <a:cubicBezTo>
                    <a:pt x="7" y="76"/>
                    <a:pt x="8" y="75"/>
                    <a:pt x="10" y="74"/>
                  </a:cubicBezTo>
                  <a:cubicBezTo>
                    <a:pt x="12" y="73"/>
                    <a:pt x="14" y="72"/>
                    <a:pt x="15" y="71"/>
                  </a:cubicBezTo>
                  <a:cubicBezTo>
                    <a:pt x="22" y="66"/>
                    <a:pt x="26" y="58"/>
                    <a:pt x="26" y="49"/>
                  </a:cubicBezTo>
                  <a:cubicBezTo>
                    <a:pt x="26" y="41"/>
                    <a:pt x="22" y="33"/>
                    <a:pt x="15" y="28"/>
                  </a:cubicBezTo>
                  <a:cubicBezTo>
                    <a:pt x="14" y="26"/>
                    <a:pt x="12" y="26"/>
                    <a:pt x="10" y="25"/>
                  </a:cubicBezTo>
                  <a:cubicBezTo>
                    <a:pt x="8" y="24"/>
                    <a:pt x="7" y="23"/>
                    <a:pt x="7" y="21"/>
                  </a:cubicBezTo>
                  <a:cubicBezTo>
                    <a:pt x="7" y="18"/>
                    <a:pt x="9" y="16"/>
                    <a:pt x="12" y="16"/>
                  </a:cubicBezTo>
                  <a:cubicBezTo>
                    <a:pt x="12" y="16"/>
                    <a:pt x="13" y="16"/>
                    <a:pt x="14" y="16"/>
                  </a:cubicBezTo>
                  <a:cubicBezTo>
                    <a:pt x="27" y="22"/>
                    <a:pt x="35" y="35"/>
                    <a:pt x="35" y="49"/>
                  </a:cubicBezTo>
                  <a:cubicBezTo>
                    <a:pt x="35" y="63"/>
                    <a:pt x="27" y="77"/>
                    <a:pt x="14" y="82"/>
                  </a:cubicBezTo>
                  <a:close/>
                  <a:moveTo>
                    <a:pt x="21" y="98"/>
                  </a:moveTo>
                  <a:cubicBezTo>
                    <a:pt x="20" y="99"/>
                    <a:pt x="19" y="99"/>
                    <a:pt x="19" y="99"/>
                  </a:cubicBezTo>
                  <a:cubicBezTo>
                    <a:pt x="16" y="99"/>
                    <a:pt x="14" y="97"/>
                    <a:pt x="14" y="94"/>
                  </a:cubicBezTo>
                  <a:cubicBezTo>
                    <a:pt x="14" y="92"/>
                    <a:pt x="15" y="91"/>
                    <a:pt x="17" y="90"/>
                  </a:cubicBezTo>
                  <a:cubicBezTo>
                    <a:pt x="18" y="90"/>
                    <a:pt x="19" y="89"/>
                    <a:pt x="20" y="89"/>
                  </a:cubicBezTo>
                  <a:cubicBezTo>
                    <a:pt x="22" y="88"/>
                    <a:pt x="24" y="86"/>
                    <a:pt x="26" y="85"/>
                  </a:cubicBezTo>
                  <a:cubicBezTo>
                    <a:pt x="37" y="77"/>
                    <a:pt x="44" y="63"/>
                    <a:pt x="44" y="49"/>
                  </a:cubicBezTo>
                  <a:cubicBezTo>
                    <a:pt x="44" y="35"/>
                    <a:pt x="37" y="22"/>
                    <a:pt x="26" y="13"/>
                  </a:cubicBezTo>
                  <a:cubicBezTo>
                    <a:pt x="24" y="12"/>
                    <a:pt x="22" y="11"/>
                    <a:pt x="20" y="10"/>
                  </a:cubicBezTo>
                  <a:cubicBezTo>
                    <a:pt x="19" y="9"/>
                    <a:pt x="18" y="9"/>
                    <a:pt x="17" y="8"/>
                  </a:cubicBezTo>
                  <a:cubicBezTo>
                    <a:pt x="15" y="7"/>
                    <a:pt x="14" y="6"/>
                    <a:pt x="14" y="4"/>
                  </a:cubicBezTo>
                  <a:cubicBezTo>
                    <a:pt x="14" y="2"/>
                    <a:pt x="16" y="0"/>
                    <a:pt x="19" y="0"/>
                  </a:cubicBezTo>
                  <a:cubicBezTo>
                    <a:pt x="19" y="0"/>
                    <a:pt x="20" y="0"/>
                    <a:pt x="21" y="0"/>
                  </a:cubicBezTo>
                  <a:cubicBezTo>
                    <a:pt x="40" y="9"/>
                    <a:pt x="53" y="28"/>
                    <a:pt x="53" y="49"/>
                  </a:cubicBezTo>
                  <a:cubicBezTo>
                    <a:pt x="53" y="71"/>
                    <a:pt x="40" y="90"/>
                    <a:pt x="21" y="9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0" name="组合 169"/>
          <p:cNvGrpSpPr/>
          <p:nvPr/>
        </p:nvGrpSpPr>
        <p:grpSpPr>
          <a:xfrm>
            <a:off x="1309114" y="3079777"/>
            <a:ext cx="371683" cy="255241"/>
            <a:chOff x="1249606" y="1613712"/>
            <a:chExt cx="371817" cy="255333"/>
          </a:xfrm>
        </p:grpSpPr>
        <p:sp>
          <p:nvSpPr>
            <p:cNvPr id="96" name="Rectangle 96"/>
            <p:cNvSpPr>
              <a:spLocks noChangeArrowheads="1"/>
            </p:cNvSpPr>
            <p:nvPr/>
          </p:nvSpPr>
          <p:spPr bwMode="auto">
            <a:xfrm>
              <a:off x="1249606" y="1613712"/>
              <a:ext cx="271175"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7" name="Rectangle 97"/>
            <p:cNvSpPr>
              <a:spLocks noChangeArrowheads="1"/>
            </p:cNvSpPr>
            <p:nvPr/>
          </p:nvSpPr>
          <p:spPr bwMode="auto">
            <a:xfrm>
              <a:off x="1249606" y="1692921"/>
              <a:ext cx="27117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8" name="Rectangle 98"/>
            <p:cNvSpPr>
              <a:spLocks noChangeArrowheads="1"/>
            </p:cNvSpPr>
            <p:nvPr/>
          </p:nvSpPr>
          <p:spPr bwMode="auto">
            <a:xfrm>
              <a:off x="1249606" y="1692921"/>
              <a:ext cx="34572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9" name="Rectangle 99"/>
            <p:cNvSpPr>
              <a:spLocks noChangeArrowheads="1"/>
            </p:cNvSpPr>
            <p:nvPr/>
          </p:nvSpPr>
          <p:spPr bwMode="auto">
            <a:xfrm>
              <a:off x="1249606" y="1772130"/>
              <a:ext cx="30192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0" name="Rectangle 100"/>
            <p:cNvSpPr>
              <a:spLocks noChangeArrowheads="1"/>
            </p:cNvSpPr>
            <p:nvPr/>
          </p:nvSpPr>
          <p:spPr bwMode="auto">
            <a:xfrm>
              <a:off x="1249606" y="1851339"/>
              <a:ext cx="37181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9" name="组合 168"/>
          <p:cNvGrpSpPr/>
          <p:nvPr/>
        </p:nvGrpSpPr>
        <p:grpSpPr>
          <a:xfrm>
            <a:off x="2165194" y="3079777"/>
            <a:ext cx="370751" cy="255241"/>
            <a:chOff x="2105997" y="1613712"/>
            <a:chExt cx="370885" cy="255333"/>
          </a:xfrm>
        </p:grpSpPr>
        <p:sp>
          <p:nvSpPr>
            <p:cNvPr id="101" name="Rectangle 101"/>
            <p:cNvSpPr>
              <a:spLocks noChangeArrowheads="1"/>
            </p:cNvSpPr>
            <p:nvPr/>
          </p:nvSpPr>
          <p:spPr bwMode="auto">
            <a:xfrm>
              <a:off x="2157250"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2" name="Rectangle 102"/>
            <p:cNvSpPr>
              <a:spLocks noChangeArrowheads="1"/>
            </p:cNvSpPr>
            <p:nvPr/>
          </p:nvSpPr>
          <p:spPr bwMode="auto">
            <a:xfrm>
              <a:off x="2157250"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3" name="Rectangle 103"/>
            <p:cNvSpPr>
              <a:spLocks noChangeArrowheads="1"/>
            </p:cNvSpPr>
            <p:nvPr/>
          </p:nvSpPr>
          <p:spPr bwMode="auto">
            <a:xfrm>
              <a:off x="2119975" y="1692921"/>
              <a:ext cx="34292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4" name="Rectangle 104"/>
            <p:cNvSpPr>
              <a:spLocks noChangeArrowheads="1"/>
            </p:cNvSpPr>
            <p:nvPr/>
          </p:nvSpPr>
          <p:spPr bwMode="auto">
            <a:xfrm>
              <a:off x="2141408"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5" name="Rectangle 105"/>
            <p:cNvSpPr>
              <a:spLocks noChangeArrowheads="1"/>
            </p:cNvSpPr>
            <p:nvPr/>
          </p:nvSpPr>
          <p:spPr bwMode="auto">
            <a:xfrm>
              <a:off x="2105997" y="1851339"/>
              <a:ext cx="37088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8" name="组合 167"/>
          <p:cNvGrpSpPr/>
          <p:nvPr/>
        </p:nvGrpSpPr>
        <p:grpSpPr>
          <a:xfrm>
            <a:off x="3015686" y="3079777"/>
            <a:ext cx="369820" cy="255241"/>
            <a:chOff x="2956797" y="1613712"/>
            <a:chExt cx="369954" cy="255333"/>
          </a:xfrm>
        </p:grpSpPr>
        <p:sp>
          <p:nvSpPr>
            <p:cNvPr id="106" name="Rectangle 106"/>
            <p:cNvSpPr>
              <a:spLocks noChangeArrowheads="1"/>
            </p:cNvSpPr>
            <p:nvPr/>
          </p:nvSpPr>
          <p:spPr bwMode="auto">
            <a:xfrm>
              <a:off x="3058371"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7" name="Rectangle 107"/>
            <p:cNvSpPr>
              <a:spLocks noChangeArrowheads="1"/>
            </p:cNvSpPr>
            <p:nvPr/>
          </p:nvSpPr>
          <p:spPr bwMode="auto">
            <a:xfrm>
              <a:off x="3058371"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8" name="Rectangle 108"/>
            <p:cNvSpPr>
              <a:spLocks noChangeArrowheads="1"/>
            </p:cNvSpPr>
            <p:nvPr/>
          </p:nvSpPr>
          <p:spPr bwMode="auto">
            <a:xfrm>
              <a:off x="2982889" y="1692921"/>
              <a:ext cx="34386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9" name="Rectangle 109"/>
            <p:cNvSpPr>
              <a:spLocks noChangeArrowheads="1"/>
            </p:cNvSpPr>
            <p:nvPr/>
          </p:nvSpPr>
          <p:spPr bwMode="auto">
            <a:xfrm>
              <a:off x="3026687"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0" name="Rectangle 110"/>
            <p:cNvSpPr>
              <a:spLocks noChangeArrowheads="1"/>
            </p:cNvSpPr>
            <p:nvPr/>
          </p:nvSpPr>
          <p:spPr bwMode="auto">
            <a:xfrm>
              <a:off x="2956797"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7" name="组合 166"/>
          <p:cNvGrpSpPr/>
          <p:nvPr/>
        </p:nvGrpSpPr>
        <p:grpSpPr>
          <a:xfrm>
            <a:off x="3854068" y="3079777"/>
            <a:ext cx="369820" cy="255241"/>
            <a:chOff x="3795482" y="1613712"/>
            <a:chExt cx="369954" cy="255333"/>
          </a:xfrm>
        </p:grpSpPr>
        <p:sp>
          <p:nvSpPr>
            <p:cNvPr id="111" name="Rectangle 111"/>
            <p:cNvSpPr>
              <a:spLocks noChangeArrowheads="1"/>
            </p:cNvSpPr>
            <p:nvPr/>
          </p:nvSpPr>
          <p:spPr bwMode="auto">
            <a:xfrm>
              <a:off x="3795482"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2" name="Rectangle 112"/>
            <p:cNvSpPr>
              <a:spLocks noChangeArrowheads="1"/>
            </p:cNvSpPr>
            <p:nvPr/>
          </p:nvSpPr>
          <p:spPr bwMode="auto">
            <a:xfrm>
              <a:off x="3795482" y="1772130"/>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3" name="Rectangle 113"/>
            <p:cNvSpPr>
              <a:spLocks noChangeArrowheads="1"/>
            </p:cNvSpPr>
            <p:nvPr/>
          </p:nvSpPr>
          <p:spPr bwMode="auto">
            <a:xfrm>
              <a:off x="3795482" y="1692921"/>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4" name="Rectangle 114"/>
            <p:cNvSpPr>
              <a:spLocks noChangeArrowheads="1"/>
            </p:cNvSpPr>
            <p:nvPr/>
          </p:nvSpPr>
          <p:spPr bwMode="auto">
            <a:xfrm>
              <a:off x="3795482" y="1613712"/>
              <a:ext cx="36995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6" name="组合 165"/>
          <p:cNvGrpSpPr/>
          <p:nvPr/>
        </p:nvGrpSpPr>
        <p:grpSpPr>
          <a:xfrm>
            <a:off x="4706424" y="3079777"/>
            <a:ext cx="354916" cy="255241"/>
            <a:chOff x="4648146" y="1613712"/>
            <a:chExt cx="355044" cy="255333"/>
          </a:xfrm>
        </p:grpSpPr>
        <p:sp>
          <p:nvSpPr>
            <p:cNvPr id="115" name="Rectangle 115"/>
            <p:cNvSpPr>
              <a:spLocks noChangeArrowheads="1"/>
            </p:cNvSpPr>
            <p:nvPr/>
          </p:nvSpPr>
          <p:spPr bwMode="auto">
            <a:xfrm>
              <a:off x="4714309" y="1851339"/>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6" name="Rectangle 116"/>
            <p:cNvSpPr>
              <a:spLocks noChangeArrowheads="1"/>
            </p:cNvSpPr>
            <p:nvPr/>
          </p:nvSpPr>
          <p:spPr bwMode="auto">
            <a:xfrm>
              <a:off x="4714309" y="1772130"/>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7" name="Rectangle 117"/>
            <p:cNvSpPr>
              <a:spLocks noChangeArrowheads="1"/>
            </p:cNvSpPr>
            <p:nvPr/>
          </p:nvSpPr>
          <p:spPr bwMode="auto">
            <a:xfrm>
              <a:off x="4714309" y="1692921"/>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8" name="Rectangle 118"/>
            <p:cNvSpPr>
              <a:spLocks noChangeArrowheads="1"/>
            </p:cNvSpPr>
            <p:nvPr/>
          </p:nvSpPr>
          <p:spPr bwMode="auto">
            <a:xfrm>
              <a:off x="4714309" y="1613712"/>
              <a:ext cx="288881"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9" name="Rectangle 119"/>
            <p:cNvSpPr>
              <a:spLocks noChangeArrowheads="1"/>
            </p:cNvSpPr>
            <p:nvPr/>
          </p:nvSpPr>
          <p:spPr bwMode="auto">
            <a:xfrm>
              <a:off x="4648146" y="1851339"/>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0" name="Rectangle 120"/>
            <p:cNvSpPr>
              <a:spLocks noChangeArrowheads="1"/>
            </p:cNvSpPr>
            <p:nvPr/>
          </p:nvSpPr>
          <p:spPr bwMode="auto">
            <a:xfrm>
              <a:off x="4648146" y="1772130"/>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1" name="Rectangle 121"/>
            <p:cNvSpPr>
              <a:spLocks noChangeArrowheads="1"/>
            </p:cNvSpPr>
            <p:nvPr/>
          </p:nvSpPr>
          <p:spPr bwMode="auto">
            <a:xfrm>
              <a:off x="4648146" y="1692921"/>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2" name="Rectangle 122"/>
            <p:cNvSpPr>
              <a:spLocks noChangeArrowheads="1"/>
            </p:cNvSpPr>
            <p:nvPr/>
          </p:nvSpPr>
          <p:spPr bwMode="auto">
            <a:xfrm>
              <a:off x="4648146" y="1613712"/>
              <a:ext cx="4193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4" name="组合 163"/>
          <p:cNvGrpSpPr/>
          <p:nvPr/>
        </p:nvGrpSpPr>
        <p:grpSpPr>
          <a:xfrm>
            <a:off x="6382258" y="3022022"/>
            <a:ext cx="389381" cy="374476"/>
            <a:chOff x="6324586" y="1555936"/>
            <a:chExt cx="389522" cy="374612"/>
          </a:xfrm>
        </p:grpSpPr>
        <p:sp>
          <p:nvSpPr>
            <p:cNvPr id="124" name="Freeform 124"/>
            <p:cNvSpPr>
              <a:spLocks noEditPoints="1"/>
            </p:cNvSpPr>
            <p:nvPr/>
          </p:nvSpPr>
          <p:spPr bwMode="auto">
            <a:xfrm>
              <a:off x="6324586"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6526802"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6" name="Freeform 126"/>
            <p:cNvSpPr>
              <a:spLocks noEditPoints="1"/>
            </p:cNvSpPr>
            <p:nvPr/>
          </p:nvSpPr>
          <p:spPr bwMode="auto">
            <a:xfrm>
              <a:off x="6324586"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6526802"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3" name="组合 162"/>
          <p:cNvGrpSpPr/>
          <p:nvPr/>
        </p:nvGrpSpPr>
        <p:grpSpPr>
          <a:xfrm>
            <a:off x="7207598" y="3004322"/>
            <a:ext cx="422917" cy="405218"/>
            <a:chOff x="7150225" y="1538230"/>
            <a:chExt cx="423070" cy="405365"/>
          </a:xfrm>
        </p:grpSpPr>
        <p:sp>
          <p:nvSpPr>
            <p:cNvPr id="128" name="Freeform 128"/>
            <p:cNvSpPr>
              <a:spLocks noEditPoints="1"/>
            </p:cNvSpPr>
            <p:nvPr/>
          </p:nvSpPr>
          <p:spPr bwMode="auto">
            <a:xfrm>
              <a:off x="7150225" y="1538230"/>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7293733"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7150225" y="1675215"/>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7293733"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437242"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7437242"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7150225" y="1811269"/>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7293733"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6" name="Freeform 136"/>
            <p:cNvSpPr>
              <a:spLocks noEditPoints="1"/>
            </p:cNvSpPr>
            <p:nvPr/>
          </p:nvSpPr>
          <p:spPr bwMode="auto">
            <a:xfrm>
              <a:off x="7437242"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5" name="组合 164"/>
          <p:cNvGrpSpPr/>
          <p:nvPr/>
        </p:nvGrpSpPr>
        <p:grpSpPr>
          <a:xfrm>
            <a:off x="5528038" y="3048104"/>
            <a:ext cx="407082" cy="328832"/>
            <a:chOff x="5470058" y="1582028"/>
            <a:chExt cx="407229" cy="328951"/>
          </a:xfrm>
        </p:grpSpPr>
        <p:sp>
          <p:nvSpPr>
            <p:cNvPr id="123" name="Freeform 123"/>
            <p:cNvSpPr>
              <a:spLocks noEditPoints="1"/>
            </p:cNvSpPr>
            <p:nvPr/>
          </p:nvSpPr>
          <p:spPr bwMode="auto">
            <a:xfrm>
              <a:off x="5470058" y="158202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7" name="Freeform 137"/>
            <p:cNvSpPr>
              <a:spLocks noEditPoints="1"/>
            </p:cNvSpPr>
            <p:nvPr/>
          </p:nvSpPr>
          <p:spPr bwMode="auto">
            <a:xfrm>
              <a:off x="5591202" y="158202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8" name="Freeform 138"/>
            <p:cNvSpPr>
              <a:spLocks noEditPoints="1"/>
            </p:cNvSpPr>
            <p:nvPr/>
          </p:nvSpPr>
          <p:spPr bwMode="auto">
            <a:xfrm>
              <a:off x="5470058" y="169664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9" name="Freeform 139"/>
            <p:cNvSpPr>
              <a:spLocks noEditPoints="1"/>
            </p:cNvSpPr>
            <p:nvPr/>
          </p:nvSpPr>
          <p:spPr bwMode="auto">
            <a:xfrm>
              <a:off x="5591202" y="169664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0" name="Freeform 140"/>
            <p:cNvSpPr>
              <a:spLocks noEditPoints="1"/>
            </p:cNvSpPr>
            <p:nvPr/>
          </p:nvSpPr>
          <p:spPr bwMode="auto">
            <a:xfrm>
              <a:off x="5470058" y="1814064"/>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5 h 104"/>
                <a:gd name="T12" fmla="*/ 87 w 106"/>
                <a:gd name="T13" fmla="*/ 85 h 104"/>
                <a:gd name="T14" fmla="*/ 87 w 106"/>
                <a:gd name="T15" fmla="*/ 19 h 104"/>
                <a:gd name="T16" fmla="*/ 19 w 106"/>
                <a:gd name="T17" fmla="*/ 19 h 104"/>
                <a:gd name="T18" fmla="*/ 19 w 106"/>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5"/>
                  </a:moveTo>
                  <a:lnTo>
                    <a:pt x="87" y="85"/>
                  </a:lnTo>
                  <a:lnTo>
                    <a:pt x="87"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1" name="Freeform 141"/>
            <p:cNvSpPr>
              <a:spLocks noEditPoints="1"/>
            </p:cNvSpPr>
            <p:nvPr/>
          </p:nvSpPr>
          <p:spPr bwMode="auto">
            <a:xfrm>
              <a:off x="5591202" y="1814064"/>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5 h 104"/>
                <a:gd name="T12" fmla="*/ 288 w 307"/>
                <a:gd name="T13" fmla="*/ 85 h 104"/>
                <a:gd name="T14" fmla="*/ 288 w 307"/>
                <a:gd name="T15" fmla="*/ 19 h 104"/>
                <a:gd name="T16" fmla="*/ 19 w 307"/>
                <a:gd name="T17" fmla="*/ 19 h 104"/>
                <a:gd name="T18" fmla="*/ 19 w 307"/>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5"/>
                  </a:moveTo>
                  <a:lnTo>
                    <a:pt x="288" y="85"/>
                  </a:lnTo>
                  <a:lnTo>
                    <a:pt x="288"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42" name="Freeform 142"/>
          <p:cNvSpPr>
            <a:spLocks noEditPoints="1"/>
          </p:cNvSpPr>
          <p:nvPr/>
        </p:nvSpPr>
        <p:spPr bwMode="auto">
          <a:xfrm>
            <a:off x="11416901" y="3083856"/>
            <a:ext cx="422917" cy="293434"/>
          </a:xfrm>
          <a:custGeom>
            <a:avLst/>
            <a:gdLst>
              <a:gd name="T0" fmla="*/ 454 w 454"/>
              <a:gd name="T1" fmla="*/ 315 h 315"/>
              <a:gd name="T2" fmla="*/ 0 w 454"/>
              <a:gd name="T3" fmla="*/ 315 h 315"/>
              <a:gd name="T4" fmla="*/ 0 w 454"/>
              <a:gd name="T5" fmla="*/ 0 h 315"/>
              <a:gd name="T6" fmla="*/ 454 w 454"/>
              <a:gd name="T7" fmla="*/ 0 h 315"/>
              <a:gd name="T8" fmla="*/ 454 w 454"/>
              <a:gd name="T9" fmla="*/ 315 h 315"/>
              <a:gd name="T10" fmla="*/ 19 w 454"/>
              <a:gd name="T11" fmla="*/ 296 h 315"/>
              <a:gd name="T12" fmla="*/ 435 w 454"/>
              <a:gd name="T13" fmla="*/ 296 h 315"/>
              <a:gd name="T14" fmla="*/ 435 w 454"/>
              <a:gd name="T15" fmla="*/ 19 h 315"/>
              <a:gd name="T16" fmla="*/ 19 w 454"/>
              <a:gd name="T17" fmla="*/ 19 h 315"/>
              <a:gd name="T18" fmla="*/ 19 w 454"/>
              <a:gd name="T19" fmla="*/ 29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15">
                <a:moveTo>
                  <a:pt x="454" y="315"/>
                </a:moveTo>
                <a:lnTo>
                  <a:pt x="0" y="315"/>
                </a:lnTo>
                <a:lnTo>
                  <a:pt x="0" y="0"/>
                </a:lnTo>
                <a:lnTo>
                  <a:pt x="454" y="0"/>
                </a:lnTo>
                <a:lnTo>
                  <a:pt x="454" y="315"/>
                </a:lnTo>
                <a:close/>
                <a:moveTo>
                  <a:pt x="19" y="296"/>
                </a:moveTo>
                <a:lnTo>
                  <a:pt x="435" y="296"/>
                </a:lnTo>
                <a:lnTo>
                  <a:pt x="435" y="19"/>
                </a:lnTo>
                <a:lnTo>
                  <a:pt x="19" y="19"/>
                </a:lnTo>
                <a:lnTo>
                  <a:pt x="19" y="29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3" name="Freeform 143"/>
          <p:cNvSpPr/>
          <p:nvPr/>
        </p:nvSpPr>
        <p:spPr bwMode="auto">
          <a:xfrm>
            <a:off x="11623703" y="3088514"/>
            <a:ext cx="214253" cy="176060"/>
          </a:xfrm>
          <a:custGeom>
            <a:avLst/>
            <a:gdLst>
              <a:gd name="T0" fmla="*/ 2 w 97"/>
              <a:gd name="T1" fmla="*/ 80 h 80"/>
              <a:gd name="T2" fmla="*/ 1 w 97"/>
              <a:gd name="T3" fmla="*/ 79 h 80"/>
              <a:gd name="T4" fmla="*/ 1 w 97"/>
              <a:gd name="T5" fmla="*/ 76 h 80"/>
              <a:gd name="T6" fmla="*/ 93 w 97"/>
              <a:gd name="T7" fmla="*/ 0 h 80"/>
              <a:gd name="T8" fmla="*/ 96 w 97"/>
              <a:gd name="T9" fmla="*/ 1 h 80"/>
              <a:gd name="T10" fmla="*/ 96 w 97"/>
              <a:gd name="T11" fmla="*/ 4 h 80"/>
              <a:gd name="T12" fmla="*/ 3 w 97"/>
              <a:gd name="T13" fmla="*/ 79 h 80"/>
              <a:gd name="T14" fmla="*/ 2 w 97"/>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0">
                <a:moveTo>
                  <a:pt x="2" y="80"/>
                </a:moveTo>
                <a:cubicBezTo>
                  <a:pt x="1" y="80"/>
                  <a:pt x="1" y="79"/>
                  <a:pt x="1" y="79"/>
                </a:cubicBezTo>
                <a:cubicBezTo>
                  <a:pt x="0" y="78"/>
                  <a:pt x="0" y="77"/>
                  <a:pt x="1" y="76"/>
                </a:cubicBezTo>
                <a:cubicBezTo>
                  <a:pt x="93" y="0"/>
                  <a:pt x="93" y="0"/>
                  <a:pt x="93" y="0"/>
                </a:cubicBezTo>
                <a:cubicBezTo>
                  <a:pt x="94" y="0"/>
                  <a:pt x="95" y="0"/>
                  <a:pt x="96" y="1"/>
                </a:cubicBezTo>
                <a:cubicBezTo>
                  <a:pt x="97" y="2"/>
                  <a:pt x="96" y="3"/>
                  <a:pt x="96" y="4"/>
                </a:cubicBezTo>
                <a:cubicBezTo>
                  <a:pt x="3" y="79"/>
                  <a:pt x="3" y="79"/>
                  <a:pt x="3" y="79"/>
                </a:cubicBezTo>
                <a:cubicBezTo>
                  <a:pt x="3" y="79"/>
                  <a:pt x="3" y="80"/>
                  <a:pt x="2"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4" name="Freeform 144"/>
          <p:cNvSpPr/>
          <p:nvPr/>
        </p:nvSpPr>
        <p:spPr bwMode="auto">
          <a:xfrm>
            <a:off x="11421559" y="3088514"/>
            <a:ext cx="211458" cy="176060"/>
          </a:xfrm>
          <a:custGeom>
            <a:avLst/>
            <a:gdLst>
              <a:gd name="T0" fmla="*/ 94 w 96"/>
              <a:gd name="T1" fmla="*/ 80 h 80"/>
              <a:gd name="T2" fmla="*/ 93 w 96"/>
              <a:gd name="T3" fmla="*/ 79 h 80"/>
              <a:gd name="T4" fmla="*/ 1 w 96"/>
              <a:gd name="T5" fmla="*/ 4 h 80"/>
              <a:gd name="T6" fmla="*/ 0 w 96"/>
              <a:gd name="T7" fmla="*/ 1 h 80"/>
              <a:gd name="T8" fmla="*/ 3 w 96"/>
              <a:gd name="T9" fmla="*/ 0 h 80"/>
              <a:gd name="T10" fmla="*/ 95 w 96"/>
              <a:gd name="T11" fmla="*/ 76 h 80"/>
              <a:gd name="T12" fmla="*/ 96 w 96"/>
              <a:gd name="T13" fmla="*/ 79 h 80"/>
              <a:gd name="T14" fmla="*/ 94 w 96"/>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0">
                <a:moveTo>
                  <a:pt x="94" y="80"/>
                </a:moveTo>
                <a:cubicBezTo>
                  <a:pt x="94" y="80"/>
                  <a:pt x="93" y="79"/>
                  <a:pt x="93" y="79"/>
                </a:cubicBezTo>
                <a:cubicBezTo>
                  <a:pt x="1" y="4"/>
                  <a:pt x="1" y="4"/>
                  <a:pt x="1" y="4"/>
                </a:cubicBezTo>
                <a:cubicBezTo>
                  <a:pt x="0" y="3"/>
                  <a:pt x="0" y="2"/>
                  <a:pt x="0" y="1"/>
                </a:cubicBezTo>
                <a:cubicBezTo>
                  <a:pt x="1" y="0"/>
                  <a:pt x="2" y="0"/>
                  <a:pt x="3" y="0"/>
                </a:cubicBezTo>
                <a:cubicBezTo>
                  <a:pt x="95" y="76"/>
                  <a:pt x="95" y="76"/>
                  <a:pt x="95" y="76"/>
                </a:cubicBezTo>
                <a:cubicBezTo>
                  <a:pt x="96" y="77"/>
                  <a:pt x="96" y="78"/>
                  <a:pt x="96" y="79"/>
                </a:cubicBezTo>
                <a:cubicBezTo>
                  <a:pt x="95" y="79"/>
                  <a:pt x="95" y="80"/>
                  <a:pt x="94"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5" name="Freeform 145"/>
          <p:cNvSpPr>
            <a:spLocks noEditPoints="1"/>
          </p:cNvSpPr>
          <p:nvPr/>
        </p:nvSpPr>
        <p:spPr bwMode="auto">
          <a:xfrm>
            <a:off x="11482107" y="3925611"/>
            <a:ext cx="301818" cy="301818"/>
          </a:xfrm>
          <a:custGeom>
            <a:avLst/>
            <a:gdLst>
              <a:gd name="T0" fmla="*/ 237 w 324"/>
              <a:gd name="T1" fmla="*/ 324 h 324"/>
              <a:gd name="T2" fmla="*/ 85 w 324"/>
              <a:gd name="T3" fmla="*/ 173 h 324"/>
              <a:gd name="T4" fmla="*/ 0 w 324"/>
              <a:gd name="T5" fmla="*/ 258 h 324"/>
              <a:gd name="T6" fmla="*/ 0 w 324"/>
              <a:gd name="T7" fmla="*/ 0 h 324"/>
              <a:gd name="T8" fmla="*/ 258 w 324"/>
              <a:gd name="T9" fmla="*/ 0 h 324"/>
              <a:gd name="T10" fmla="*/ 173 w 324"/>
              <a:gd name="T11" fmla="*/ 85 h 324"/>
              <a:gd name="T12" fmla="*/ 324 w 324"/>
              <a:gd name="T13" fmla="*/ 236 h 324"/>
              <a:gd name="T14" fmla="*/ 237 w 324"/>
              <a:gd name="T15" fmla="*/ 324 h 324"/>
              <a:gd name="T16" fmla="*/ 85 w 324"/>
              <a:gd name="T17" fmla="*/ 147 h 324"/>
              <a:gd name="T18" fmla="*/ 237 w 324"/>
              <a:gd name="T19" fmla="*/ 298 h 324"/>
              <a:gd name="T20" fmla="*/ 298 w 324"/>
              <a:gd name="T21" fmla="*/ 236 h 324"/>
              <a:gd name="T22" fmla="*/ 147 w 324"/>
              <a:gd name="T23" fmla="*/ 85 h 324"/>
              <a:gd name="T24" fmla="*/ 213 w 324"/>
              <a:gd name="T25" fmla="*/ 19 h 324"/>
              <a:gd name="T26" fmla="*/ 19 w 324"/>
              <a:gd name="T27" fmla="*/ 19 h 324"/>
              <a:gd name="T28" fmla="*/ 19 w 324"/>
              <a:gd name="T29" fmla="*/ 213 h 324"/>
              <a:gd name="T30" fmla="*/ 85 w 324"/>
              <a:gd name="T31" fmla="*/ 1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24">
                <a:moveTo>
                  <a:pt x="237" y="324"/>
                </a:moveTo>
                <a:lnTo>
                  <a:pt x="85" y="173"/>
                </a:lnTo>
                <a:lnTo>
                  <a:pt x="0" y="258"/>
                </a:lnTo>
                <a:lnTo>
                  <a:pt x="0" y="0"/>
                </a:lnTo>
                <a:lnTo>
                  <a:pt x="258" y="0"/>
                </a:lnTo>
                <a:lnTo>
                  <a:pt x="173" y="85"/>
                </a:lnTo>
                <a:lnTo>
                  <a:pt x="324" y="236"/>
                </a:lnTo>
                <a:lnTo>
                  <a:pt x="237" y="324"/>
                </a:lnTo>
                <a:close/>
                <a:moveTo>
                  <a:pt x="85" y="147"/>
                </a:moveTo>
                <a:lnTo>
                  <a:pt x="237" y="298"/>
                </a:lnTo>
                <a:lnTo>
                  <a:pt x="298" y="236"/>
                </a:lnTo>
                <a:lnTo>
                  <a:pt x="147" y="85"/>
                </a:lnTo>
                <a:lnTo>
                  <a:pt x="213" y="19"/>
                </a:lnTo>
                <a:lnTo>
                  <a:pt x="19" y="19"/>
                </a:lnTo>
                <a:lnTo>
                  <a:pt x="19" y="213"/>
                </a:lnTo>
                <a:lnTo>
                  <a:pt x="85" y="14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454327" y="3874377"/>
            <a:ext cx="326039" cy="303681"/>
          </a:xfrm>
          <a:custGeom>
            <a:avLst/>
            <a:gdLst>
              <a:gd name="T0" fmla="*/ 241 w 350"/>
              <a:gd name="T1" fmla="*/ 326 h 326"/>
              <a:gd name="T2" fmla="*/ 109 w 350"/>
              <a:gd name="T3" fmla="*/ 326 h 326"/>
              <a:gd name="T4" fmla="*/ 109 w 350"/>
              <a:gd name="T5" fmla="*/ 175 h 326"/>
              <a:gd name="T6" fmla="*/ 0 w 350"/>
              <a:gd name="T7" fmla="*/ 175 h 326"/>
              <a:gd name="T8" fmla="*/ 175 w 350"/>
              <a:gd name="T9" fmla="*/ 0 h 326"/>
              <a:gd name="T10" fmla="*/ 350 w 350"/>
              <a:gd name="T11" fmla="*/ 175 h 326"/>
              <a:gd name="T12" fmla="*/ 241 w 350"/>
              <a:gd name="T13" fmla="*/ 175 h 326"/>
              <a:gd name="T14" fmla="*/ 241 w 350"/>
              <a:gd name="T15" fmla="*/ 326 h 326"/>
              <a:gd name="T16" fmla="*/ 128 w 350"/>
              <a:gd name="T17" fmla="*/ 308 h 326"/>
              <a:gd name="T18" fmla="*/ 222 w 350"/>
              <a:gd name="T19" fmla="*/ 308 h 326"/>
              <a:gd name="T20" fmla="*/ 222 w 350"/>
              <a:gd name="T21" fmla="*/ 156 h 326"/>
              <a:gd name="T22" fmla="*/ 303 w 350"/>
              <a:gd name="T23" fmla="*/ 156 h 326"/>
              <a:gd name="T24" fmla="*/ 175 w 350"/>
              <a:gd name="T25" fmla="*/ 29 h 326"/>
              <a:gd name="T26" fmla="*/ 47 w 350"/>
              <a:gd name="T27" fmla="*/ 156 h 326"/>
              <a:gd name="T28" fmla="*/ 128 w 350"/>
              <a:gd name="T29" fmla="*/ 156 h 326"/>
              <a:gd name="T30" fmla="*/ 128 w 350"/>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26">
                <a:moveTo>
                  <a:pt x="241" y="326"/>
                </a:moveTo>
                <a:lnTo>
                  <a:pt x="109" y="326"/>
                </a:lnTo>
                <a:lnTo>
                  <a:pt x="109" y="175"/>
                </a:lnTo>
                <a:lnTo>
                  <a:pt x="0" y="175"/>
                </a:lnTo>
                <a:lnTo>
                  <a:pt x="175" y="0"/>
                </a:lnTo>
                <a:lnTo>
                  <a:pt x="350" y="175"/>
                </a:lnTo>
                <a:lnTo>
                  <a:pt x="241" y="175"/>
                </a:lnTo>
                <a:lnTo>
                  <a:pt x="241" y="326"/>
                </a:lnTo>
                <a:close/>
                <a:moveTo>
                  <a:pt x="128" y="308"/>
                </a:moveTo>
                <a:lnTo>
                  <a:pt x="222" y="308"/>
                </a:lnTo>
                <a:lnTo>
                  <a:pt x="222" y="156"/>
                </a:lnTo>
                <a:lnTo>
                  <a:pt x="303" y="156"/>
                </a:lnTo>
                <a:lnTo>
                  <a:pt x="175" y="29"/>
                </a:lnTo>
                <a:lnTo>
                  <a:pt x="47" y="156"/>
                </a:lnTo>
                <a:lnTo>
                  <a:pt x="128" y="156"/>
                </a:lnTo>
                <a:lnTo>
                  <a:pt x="12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476685" y="4755609"/>
            <a:ext cx="303681" cy="303681"/>
          </a:xfrm>
          <a:custGeom>
            <a:avLst/>
            <a:gdLst>
              <a:gd name="T0" fmla="*/ 90 w 326"/>
              <a:gd name="T1" fmla="*/ 326 h 326"/>
              <a:gd name="T2" fmla="*/ 0 w 326"/>
              <a:gd name="T3" fmla="*/ 236 h 326"/>
              <a:gd name="T4" fmla="*/ 152 w 326"/>
              <a:gd name="T5" fmla="*/ 85 h 326"/>
              <a:gd name="T6" fmla="*/ 66 w 326"/>
              <a:gd name="T7" fmla="*/ 0 h 326"/>
              <a:gd name="T8" fmla="*/ 326 w 326"/>
              <a:gd name="T9" fmla="*/ 0 h 326"/>
              <a:gd name="T10" fmla="*/ 326 w 326"/>
              <a:gd name="T11" fmla="*/ 260 h 326"/>
              <a:gd name="T12" fmla="*/ 241 w 326"/>
              <a:gd name="T13" fmla="*/ 175 h 326"/>
              <a:gd name="T14" fmla="*/ 90 w 326"/>
              <a:gd name="T15" fmla="*/ 326 h 326"/>
              <a:gd name="T16" fmla="*/ 29 w 326"/>
              <a:gd name="T17" fmla="*/ 236 h 326"/>
              <a:gd name="T18" fmla="*/ 90 w 326"/>
              <a:gd name="T19" fmla="*/ 298 h 326"/>
              <a:gd name="T20" fmla="*/ 241 w 326"/>
              <a:gd name="T21" fmla="*/ 146 h 326"/>
              <a:gd name="T22" fmla="*/ 308 w 326"/>
              <a:gd name="T23" fmla="*/ 213 h 326"/>
              <a:gd name="T24" fmla="*/ 308 w 326"/>
              <a:gd name="T25" fmla="*/ 19 h 326"/>
              <a:gd name="T26" fmla="*/ 114 w 326"/>
              <a:gd name="T27" fmla="*/ 19 h 326"/>
              <a:gd name="T28" fmla="*/ 180 w 326"/>
              <a:gd name="T29" fmla="*/ 85 h 326"/>
              <a:gd name="T30" fmla="*/ 29 w 326"/>
              <a:gd name="T31" fmla="*/ 2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90" y="326"/>
                </a:moveTo>
                <a:lnTo>
                  <a:pt x="0" y="236"/>
                </a:lnTo>
                <a:lnTo>
                  <a:pt x="152" y="85"/>
                </a:lnTo>
                <a:lnTo>
                  <a:pt x="66" y="0"/>
                </a:lnTo>
                <a:lnTo>
                  <a:pt x="326" y="0"/>
                </a:lnTo>
                <a:lnTo>
                  <a:pt x="326" y="260"/>
                </a:lnTo>
                <a:lnTo>
                  <a:pt x="241" y="175"/>
                </a:lnTo>
                <a:lnTo>
                  <a:pt x="90" y="326"/>
                </a:lnTo>
                <a:close/>
                <a:moveTo>
                  <a:pt x="29" y="236"/>
                </a:moveTo>
                <a:lnTo>
                  <a:pt x="90" y="298"/>
                </a:lnTo>
                <a:lnTo>
                  <a:pt x="241" y="146"/>
                </a:lnTo>
                <a:lnTo>
                  <a:pt x="308" y="213"/>
                </a:lnTo>
                <a:lnTo>
                  <a:pt x="308" y="19"/>
                </a:lnTo>
                <a:lnTo>
                  <a:pt x="114" y="19"/>
                </a:lnTo>
                <a:lnTo>
                  <a:pt x="180" y="85"/>
                </a:lnTo>
                <a:lnTo>
                  <a:pt x="29" y="2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8" name="Freeform 148"/>
          <p:cNvSpPr>
            <a:spLocks noEditPoints="1"/>
          </p:cNvSpPr>
          <p:nvPr/>
        </p:nvSpPr>
        <p:spPr bwMode="auto">
          <a:xfrm>
            <a:off x="458620" y="5599579"/>
            <a:ext cx="303681" cy="326039"/>
          </a:xfrm>
          <a:custGeom>
            <a:avLst/>
            <a:gdLst>
              <a:gd name="T0" fmla="*/ 151 w 326"/>
              <a:gd name="T1" fmla="*/ 350 h 350"/>
              <a:gd name="T2" fmla="*/ 151 w 326"/>
              <a:gd name="T3" fmla="*/ 241 h 350"/>
              <a:gd name="T4" fmla="*/ 0 w 326"/>
              <a:gd name="T5" fmla="*/ 241 h 350"/>
              <a:gd name="T6" fmla="*/ 0 w 326"/>
              <a:gd name="T7" fmla="*/ 108 h 350"/>
              <a:gd name="T8" fmla="*/ 151 w 326"/>
              <a:gd name="T9" fmla="*/ 108 h 350"/>
              <a:gd name="T10" fmla="*/ 151 w 326"/>
              <a:gd name="T11" fmla="*/ 0 h 350"/>
              <a:gd name="T12" fmla="*/ 326 w 326"/>
              <a:gd name="T13" fmla="*/ 175 h 350"/>
              <a:gd name="T14" fmla="*/ 151 w 326"/>
              <a:gd name="T15" fmla="*/ 350 h 350"/>
              <a:gd name="T16" fmla="*/ 18 w 326"/>
              <a:gd name="T17" fmla="*/ 222 h 350"/>
              <a:gd name="T18" fmla="*/ 170 w 326"/>
              <a:gd name="T19" fmla="*/ 222 h 350"/>
              <a:gd name="T20" fmla="*/ 170 w 326"/>
              <a:gd name="T21" fmla="*/ 302 h 350"/>
              <a:gd name="T22" fmla="*/ 297 w 326"/>
              <a:gd name="T23" fmla="*/ 175 h 350"/>
              <a:gd name="T24" fmla="*/ 170 w 326"/>
              <a:gd name="T25" fmla="*/ 47 h 350"/>
              <a:gd name="T26" fmla="*/ 170 w 326"/>
              <a:gd name="T27" fmla="*/ 127 h 350"/>
              <a:gd name="T28" fmla="*/ 18 w 326"/>
              <a:gd name="T29" fmla="*/ 127 h 350"/>
              <a:gd name="T30" fmla="*/ 18 w 326"/>
              <a:gd name="T31" fmla="*/ 2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51" y="350"/>
                </a:moveTo>
                <a:lnTo>
                  <a:pt x="151" y="241"/>
                </a:lnTo>
                <a:lnTo>
                  <a:pt x="0" y="241"/>
                </a:lnTo>
                <a:lnTo>
                  <a:pt x="0" y="108"/>
                </a:lnTo>
                <a:lnTo>
                  <a:pt x="151" y="108"/>
                </a:lnTo>
                <a:lnTo>
                  <a:pt x="151" y="0"/>
                </a:lnTo>
                <a:lnTo>
                  <a:pt x="326" y="175"/>
                </a:lnTo>
                <a:lnTo>
                  <a:pt x="151" y="350"/>
                </a:lnTo>
                <a:close/>
                <a:moveTo>
                  <a:pt x="18" y="222"/>
                </a:moveTo>
                <a:lnTo>
                  <a:pt x="170" y="222"/>
                </a:lnTo>
                <a:lnTo>
                  <a:pt x="170" y="302"/>
                </a:lnTo>
                <a:lnTo>
                  <a:pt x="297" y="175"/>
                </a:lnTo>
                <a:lnTo>
                  <a:pt x="170" y="47"/>
                </a:lnTo>
                <a:lnTo>
                  <a:pt x="170" y="127"/>
                </a:lnTo>
                <a:lnTo>
                  <a:pt x="18" y="127"/>
                </a:lnTo>
                <a:lnTo>
                  <a:pt x="18" y="22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11503950" y="5593060"/>
            <a:ext cx="303681" cy="303681"/>
          </a:xfrm>
          <a:custGeom>
            <a:avLst/>
            <a:gdLst>
              <a:gd name="T0" fmla="*/ 260 w 326"/>
              <a:gd name="T1" fmla="*/ 326 h 326"/>
              <a:gd name="T2" fmla="*/ 0 w 326"/>
              <a:gd name="T3" fmla="*/ 326 h 326"/>
              <a:gd name="T4" fmla="*/ 0 w 326"/>
              <a:gd name="T5" fmla="*/ 66 h 326"/>
              <a:gd name="T6" fmla="*/ 85 w 326"/>
              <a:gd name="T7" fmla="*/ 151 h 326"/>
              <a:gd name="T8" fmla="*/ 236 w 326"/>
              <a:gd name="T9" fmla="*/ 0 h 326"/>
              <a:gd name="T10" fmla="*/ 326 w 326"/>
              <a:gd name="T11" fmla="*/ 90 h 326"/>
              <a:gd name="T12" fmla="*/ 174 w 326"/>
              <a:gd name="T13" fmla="*/ 241 h 326"/>
              <a:gd name="T14" fmla="*/ 260 w 326"/>
              <a:gd name="T15" fmla="*/ 326 h 326"/>
              <a:gd name="T16" fmla="*/ 18 w 326"/>
              <a:gd name="T17" fmla="*/ 308 h 326"/>
              <a:gd name="T18" fmla="*/ 212 w 326"/>
              <a:gd name="T19" fmla="*/ 308 h 326"/>
              <a:gd name="T20" fmla="*/ 146 w 326"/>
              <a:gd name="T21" fmla="*/ 241 h 326"/>
              <a:gd name="T22" fmla="*/ 297 w 326"/>
              <a:gd name="T23" fmla="*/ 90 h 326"/>
              <a:gd name="T24" fmla="*/ 236 w 326"/>
              <a:gd name="T25" fmla="*/ 29 h 326"/>
              <a:gd name="T26" fmla="*/ 85 w 326"/>
              <a:gd name="T27" fmla="*/ 180 h 326"/>
              <a:gd name="T28" fmla="*/ 18 w 326"/>
              <a:gd name="T29" fmla="*/ 114 h 326"/>
              <a:gd name="T30" fmla="*/ 18 w 326"/>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260" y="326"/>
                </a:moveTo>
                <a:lnTo>
                  <a:pt x="0" y="326"/>
                </a:lnTo>
                <a:lnTo>
                  <a:pt x="0" y="66"/>
                </a:lnTo>
                <a:lnTo>
                  <a:pt x="85" y="151"/>
                </a:lnTo>
                <a:lnTo>
                  <a:pt x="236" y="0"/>
                </a:lnTo>
                <a:lnTo>
                  <a:pt x="326" y="90"/>
                </a:lnTo>
                <a:lnTo>
                  <a:pt x="174" y="241"/>
                </a:lnTo>
                <a:lnTo>
                  <a:pt x="260" y="326"/>
                </a:lnTo>
                <a:close/>
                <a:moveTo>
                  <a:pt x="18" y="308"/>
                </a:moveTo>
                <a:lnTo>
                  <a:pt x="212" y="308"/>
                </a:lnTo>
                <a:lnTo>
                  <a:pt x="146" y="241"/>
                </a:lnTo>
                <a:lnTo>
                  <a:pt x="297" y="90"/>
                </a:lnTo>
                <a:lnTo>
                  <a:pt x="236" y="29"/>
                </a:lnTo>
                <a:lnTo>
                  <a:pt x="85" y="180"/>
                </a:lnTo>
                <a:lnTo>
                  <a:pt x="18" y="114"/>
                </a:lnTo>
                <a:lnTo>
                  <a:pt x="1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11481175" y="4744429"/>
            <a:ext cx="303681" cy="326039"/>
          </a:xfrm>
          <a:custGeom>
            <a:avLst/>
            <a:gdLst>
              <a:gd name="T0" fmla="*/ 175 w 326"/>
              <a:gd name="T1" fmla="*/ 350 h 350"/>
              <a:gd name="T2" fmla="*/ 0 w 326"/>
              <a:gd name="T3" fmla="*/ 175 h 350"/>
              <a:gd name="T4" fmla="*/ 175 w 326"/>
              <a:gd name="T5" fmla="*/ 0 h 350"/>
              <a:gd name="T6" fmla="*/ 175 w 326"/>
              <a:gd name="T7" fmla="*/ 108 h 350"/>
              <a:gd name="T8" fmla="*/ 326 w 326"/>
              <a:gd name="T9" fmla="*/ 108 h 350"/>
              <a:gd name="T10" fmla="*/ 326 w 326"/>
              <a:gd name="T11" fmla="*/ 241 h 350"/>
              <a:gd name="T12" fmla="*/ 175 w 326"/>
              <a:gd name="T13" fmla="*/ 241 h 350"/>
              <a:gd name="T14" fmla="*/ 175 w 326"/>
              <a:gd name="T15" fmla="*/ 350 h 350"/>
              <a:gd name="T16" fmla="*/ 28 w 326"/>
              <a:gd name="T17" fmla="*/ 175 h 350"/>
              <a:gd name="T18" fmla="*/ 156 w 326"/>
              <a:gd name="T19" fmla="*/ 302 h 350"/>
              <a:gd name="T20" fmla="*/ 156 w 326"/>
              <a:gd name="T21" fmla="*/ 222 h 350"/>
              <a:gd name="T22" fmla="*/ 307 w 326"/>
              <a:gd name="T23" fmla="*/ 222 h 350"/>
              <a:gd name="T24" fmla="*/ 307 w 326"/>
              <a:gd name="T25" fmla="*/ 127 h 350"/>
              <a:gd name="T26" fmla="*/ 156 w 326"/>
              <a:gd name="T27" fmla="*/ 127 h 350"/>
              <a:gd name="T28" fmla="*/ 156 w 326"/>
              <a:gd name="T29" fmla="*/ 47 h 350"/>
              <a:gd name="T30" fmla="*/ 28 w 326"/>
              <a:gd name="T3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75" y="350"/>
                </a:moveTo>
                <a:lnTo>
                  <a:pt x="0" y="175"/>
                </a:lnTo>
                <a:lnTo>
                  <a:pt x="175" y="0"/>
                </a:lnTo>
                <a:lnTo>
                  <a:pt x="175" y="108"/>
                </a:lnTo>
                <a:lnTo>
                  <a:pt x="326" y="108"/>
                </a:lnTo>
                <a:lnTo>
                  <a:pt x="326" y="241"/>
                </a:lnTo>
                <a:lnTo>
                  <a:pt x="175" y="241"/>
                </a:lnTo>
                <a:lnTo>
                  <a:pt x="175" y="350"/>
                </a:lnTo>
                <a:close/>
                <a:moveTo>
                  <a:pt x="28" y="175"/>
                </a:moveTo>
                <a:lnTo>
                  <a:pt x="156" y="302"/>
                </a:lnTo>
                <a:lnTo>
                  <a:pt x="156" y="222"/>
                </a:lnTo>
                <a:lnTo>
                  <a:pt x="307" y="222"/>
                </a:lnTo>
                <a:lnTo>
                  <a:pt x="307" y="127"/>
                </a:lnTo>
                <a:lnTo>
                  <a:pt x="156" y="127"/>
                </a:lnTo>
                <a:lnTo>
                  <a:pt x="156" y="47"/>
                </a:lnTo>
                <a:lnTo>
                  <a:pt x="28"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3" name="Freeform 153"/>
          <p:cNvSpPr>
            <a:spLocks noEditPoints="1"/>
          </p:cNvSpPr>
          <p:nvPr/>
        </p:nvSpPr>
        <p:spPr bwMode="auto">
          <a:xfrm>
            <a:off x="406360" y="2185036"/>
            <a:ext cx="352120" cy="308339"/>
          </a:xfrm>
          <a:custGeom>
            <a:avLst/>
            <a:gdLst>
              <a:gd name="T0" fmla="*/ 160 w 160"/>
              <a:gd name="T1" fmla="*/ 140 h 140"/>
              <a:gd name="T2" fmla="*/ 0 w 160"/>
              <a:gd name="T3" fmla="*/ 140 h 140"/>
              <a:gd name="T4" fmla="*/ 0 w 160"/>
              <a:gd name="T5" fmla="*/ 127 h 140"/>
              <a:gd name="T6" fmla="*/ 42 w 160"/>
              <a:gd name="T7" fmla="*/ 85 h 140"/>
              <a:gd name="T8" fmla="*/ 118 w 160"/>
              <a:gd name="T9" fmla="*/ 85 h 140"/>
              <a:gd name="T10" fmla="*/ 160 w 160"/>
              <a:gd name="T11" fmla="*/ 127 h 140"/>
              <a:gd name="T12" fmla="*/ 160 w 160"/>
              <a:gd name="T13" fmla="*/ 140 h 140"/>
              <a:gd name="T14" fmla="*/ 8 w 160"/>
              <a:gd name="T15" fmla="*/ 132 h 140"/>
              <a:gd name="T16" fmla="*/ 152 w 160"/>
              <a:gd name="T17" fmla="*/ 132 h 140"/>
              <a:gd name="T18" fmla="*/ 152 w 160"/>
              <a:gd name="T19" fmla="*/ 127 h 140"/>
              <a:gd name="T20" fmla="*/ 118 w 160"/>
              <a:gd name="T21" fmla="*/ 93 h 140"/>
              <a:gd name="T22" fmla="*/ 42 w 160"/>
              <a:gd name="T23" fmla="*/ 93 h 140"/>
              <a:gd name="T24" fmla="*/ 8 w 160"/>
              <a:gd name="T25" fmla="*/ 127 h 140"/>
              <a:gd name="T26" fmla="*/ 8 w 160"/>
              <a:gd name="T27" fmla="*/ 132 h 140"/>
              <a:gd name="T28" fmla="*/ 80 w 160"/>
              <a:gd name="T29" fmla="*/ 83 h 140"/>
              <a:gd name="T30" fmla="*/ 38 w 160"/>
              <a:gd name="T31" fmla="*/ 42 h 140"/>
              <a:gd name="T32" fmla="*/ 80 w 160"/>
              <a:gd name="T33" fmla="*/ 0 h 140"/>
              <a:gd name="T34" fmla="*/ 122 w 160"/>
              <a:gd name="T35" fmla="*/ 42 h 140"/>
              <a:gd name="T36" fmla="*/ 80 w 160"/>
              <a:gd name="T37" fmla="*/ 83 h 140"/>
              <a:gd name="T38" fmla="*/ 80 w 160"/>
              <a:gd name="T39" fmla="*/ 8 h 140"/>
              <a:gd name="T40" fmla="*/ 46 w 160"/>
              <a:gd name="T41" fmla="*/ 42 h 140"/>
              <a:gd name="T42" fmla="*/ 80 w 160"/>
              <a:gd name="T43" fmla="*/ 75 h 140"/>
              <a:gd name="T44" fmla="*/ 114 w 160"/>
              <a:gd name="T45" fmla="*/ 42 h 140"/>
              <a:gd name="T46" fmla="*/ 80 w 160"/>
              <a:gd name="T4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40">
                <a:moveTo>
                  <a:pt x="160" y="140"/>
                </a:moveTo>
                <a:cubicBezTo>
                  <a:pt x="0" y="140"/>
                  <a:pt x="0" y="140"/>
                  <a:pt x="0" y="140"/>
                </a:cubicBezTo>
                <a:cubicBezTo>
                  <a:pt x="0" y="127"/>
                  <a:pt x="0" y="127"/>
                  <a:pt x="0" y="127"/>
                </a:cubicBezTo>
                <a:cubicBezTo>
                  <a:pt x="0" y="104"/>
                  <a:pt x="19" y="85"/>
                  <a:pt x="42" y="85"/>
                </a:cubicBezTo>
                <a:cubicBezTo>
                  <a:pt x="118" y="85"/>
                  <a:pt x="118" y="85"/>
                  <a:pt x="118" y="85"/>
                </a:cubicBezTo>
                <a:cubicBezTo>
                  <a:pt x="141" y="85"/>
                  <a:pt x="160" y="104"/>
                  <a:pt x="160" y="127"/>
                </a:cubicBezTo>
                <a:lnTo>
                  <a:pt x="160" y="140"/>
                </a:lnTo>
                <a:close/>
                <a:moveTo>
                  <a:pt x="8" y="132"/>
                </a:moveTo>
                <a:cubicBezTo>
                  <a:pt x="152" y="132"/>
                  <a:pt x="152" y="132"/>
                  <a:pt x="152" y="132"/>
                </a:cubicBezTo>
                <a:cubicBezTo>
                  <a:pt x="152" y="127"/>
                  <a:pt x="152" y="127"/>
                  <a:pt x="152" y="127"/>
                </a:cubicBezTo>
                <a:cubicBezTo>
                  <a:pt x="152" y="108"/>
                  <a:pt x="137" y="93"/>
                  <a:pt x="118" y="93"/>
                </a:cubicBezTo>
                <a:cubicBezTo>
                  <a:pt x="42" y="93"/>
                  <a:pt x="42" y="93"/>
                  <a:pt x="42" y="93"/>
                </a:cubicBezTo>
                <a:cubicBezTo>
                  <a:pt x="23" y="93"/>
                  <a:pt x="8" y="108"/>
                  <a:pt x="8" y="127"/>
                </a:cubicBezTo>
                <a:lnTo>
                  <a:pt x="8" y="132"/>
                </a:lnTo>
                <a:close/>
                <a:moveTo>
                  <a:pt x="80" y="83"/>
                </a:moveTo>
                <a:cubicBezTo>
                  <a:pt x="57" y="83"/>
                  <a:pt x="38" y="65"/>
                  <a:pt x="38" y="42"/>
                </a:cubicBezTo>
                <a:cubicBezTo>
                  <a:pt x="38" y="18"/>
                  <a:pt x="57" y="0"/>
                  <a:pt x="80" y="0"/>
                </a:cubicBezTo>
                <a:cubicBezTo>
                  <a:pt x="103" y="0"/>
                  <a:pt x="122" y="18"/>
                  <a:pt x="122" y="42"/>
                </a:cubicBezTo>
                <a:cubicBezTo>
                  <a:pt x="122" y="65"/>
                  <a:pt x="103" y="83"/>
                  <a:pt x="80" y="83"/>
                </a:cubicBezTo>
                <a:close/>
                <a:moveTo>
                  <a:pt x="80" y="8"/>
                </a:moveTo>
                <a:cubicBezTo>
                  <a:pt x="61" y="8"/>
                  <a:pt x="46" y="23"/>
                  <a:pt x="46" y="42"/>
                </a:cubicBezTo>
                <a:cubicBezTo>
                  <a:pt x="46" y="60"/>
                  <a:pt x="61" y="75"/>
                  <a:pt x="80" y="75"/>
                </a:cubicBezTo>
                <a:cubicBezTo>
                  <a:pt x="99" y="75"/>
                  <a:pt x="114" y="60"/>
                  <a:pt x="114" y="42"/>
                </a:cubicBezTo>
                <a:cubicBezTo>
                  <a:pt x="114" y="23"/>
                  <a:pt x="99" y="8"/>
                  <a:pt x="8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417256" y="3063941"/>
            <a:ext cx="342805" cy="330695"/>
          </a:xfrm>
          <a:custGeom>
            <a:avLst/>
            <a:gdLst>
              <a:gd name="T0" fmla="*/ 156 w 156"/>
              <a:gd name="T1" fmla="*/ 150 h 150"/>
              <a:gd name="T2" fmla="*/ 0 w 156"/>
              <a:gd name="T3" fmla="*/ 150 h 150"/>
              <a:gd name="T4" fmla="*/ 0 w 156"/>
              <a:gd name="T5" fmla="*/ 146 h 150"/>
              <a:gd name="T6" fmla="*/ 58 w 156"/>
              <a:gd name="T7" fmla="*/ 100 h 150"/>
              <a:gd name="T8" fmla="*/ 59 w 156"/>
              <a:gd name="T9" fmla="*/ 95 h 150"/>
              <a:gd name="T10" fmla="*/ 47 w 156"/>
              <a:gd name="T11" fmla="*/ 72 h 150"/>
              <a:gd name="T12" fmla="*/ 41 w 156"/>
              <a:gd name="T13" fmla="*/ 64 h 150"/>
              <a:gd name="T14" fmla="*/ 42 w 156"/>
              <a:gd name="T15" fmla="*/ 46 h 150"/>
              <a:gd name="T16" fmla="*/ 42 w 156"/>
              <a:gd name="T17" fmla="*/ 46 h 150"/>
              <a:gd name="T18" fmla="*/ 50 w 156"/>
              <a:gd name="T19" fmla="*/ 10 h 150"/>
              <a:gd name="T20" fmla="*/ 78 w 156"/>
              <a:gd name="T21" fmla="*/ 0 h 150"/>
              <a:gd name="T22" fmla="*/ 106 w 156"/>
              <a:gd name="T23" fmla="*/ 10 h 150"/>
              <a:gd name="T24" fmla="*/ 114 w 156"/>
              <a:gd name="T25" fmla="*/ 46 h 150"/>
              <a:gd name="T26" fmla="*/ 114 w 156"/>
              <a:gd name="T27" fmla="*/ 46 h 150"/>
              <a:gd name="T28" fmla="*/ 115 w 156"/>
              <a:gd name="T29" fmla="*/ 64 h 150"/>
              <a:gd name="T30" fmla="*/ 109 w 156"/>
              <a:gd name="T31" fmla="*/ 72 h 150"/>
              <a:gd name="T32" fmla="*/ 97 w 156"/>
              <a:gd name="T33" fmla="*/ 95 h 150"/>
              <a:gd name="T34" fmla="*/ 98 w 156"/>
              <a:gd name="T35" fmla="*/ 100 h 150"/>
              <a:gd name="T36" fmla="*/ 156 w 156"/>
              <a:gd name="T37" fmla="*/ 146 h 150"/>
              <a:gd name="T38" fmla="*/ 156 w 156"/>
              <a:gd name="T39" fmla="*/ 150 h 150"/>
              <a:gd name="T40" fmla="*/ 9 w 156"/>
              <a:gd name="T41" fmla="*/ 142 h 150"/>
              <a:gd name="T42" fmla="*/ 147 w 156"/>
              <a:gd name="T43" fmla="*/ 142 h 150"/>
              <a:gd name="T44" fmla="*/ 126 w 156"/>
              <a:gd name="T45" fmla="*/ 121 h 150"/>
              <a:gd name="T46" fmla="*/ 96 w 156"/>
              <a:gd name="T47" fmla="*/ 108 h 150"/>
              <a:gd name="T48" fmla="*/ 89 w 156"/>
              <a:gd name="T49" fmla="*/ 93 h 150"/>
              <a:gd name="T50" fmla="*/ 89 w 156"/>
              <a:gd name="T51" fmla="*/ 92 h 150"/>
              <a:gd name="T52" fmla="*/ 90 w 156"/>
              <a:gd name="T53" fmla="*/ 90 h 150"/>
              <a:gd name="T54" fmla="*/ 102 w 156"/>
              <a:gd name="T55" fmla="*/ 68 h 150"/>
              <a:gd name="T56" fmla="*/ 102 w 156"/>
              <a:gd name="T57" fmla="*/ 64 h 150"/>
              <a:gd name="T58" fmla="*/ 106 w 156"/>
              <a:gd name="T59" fmla="*/ 64 h 150"/>
              <a:gd name="T60" fmla="*/ 108 w 156"/>
              <a:gd name="T61" fmla="*/ 60 h 150"/>
              <a:gd name="T62" fmla="*/ 107 w 156"/>
              <a:gd name="T63" fmla="*/ 51 h 150"/>
              <a:gd name="T64" fmla="*/ 105 w 156"/>
              <a:gd name="T65" fmla="*/ 50 h 150"/>
              <a:gd name="T66" fmla="*/ 106 w 156"/>
              <a:gd name="T67" fmla="*/ 48 h 150"/>
              <a:gd name="T68" fmla="*/ 106 w 156"/>
              <a:gd name="T69" fmla="*/ 45 h 150"/>
              <a:gd name="T70" fmla="*/ 100 w 156"/>
              <a:gd name="T71" fmla="*/ 15 h 150"/>
              <a:gd name="T72" fmla="*/ 78 w 156"/>
              <a:gd name="T73" fmla="*/ 8 h 150"/>
              <a:gd name="T74" fmla="*/ 56 w 156"/>
              <a:gd name="T75" fmla="*/ 15 h 150"/>
              <a:gd name="T76" fmla="*/ 50 w 156"/>
              <a:gd name="T77" fmla="*/ 45 h 150"/>
              <a:gd name="T78" fmla="*/ 50 w 156"/>
              <a:gd name="T79" fmla="*/ 48 h 150"/>
              <a:gd name="T80" fmla="*/ 51 w 156"/>
              <a:gd name="T81" fmla="*/ 50 h 150"/>
              <a:gd name="T82" fmla="*/ 49 w 156"/>
              <a:gd name="T83" fmla="*/ 51 h 150"/>
              <a:gd name="T84" fmla="*/ 48 w 156"/>
              <a:gd name="T85" fmla="*/ 60 h 150"/>
              <a:gd name="T86" fmla="*/ 50 w 156"/>
              <a:gd name="T87" fmla="*/ 64 h 150"/>
              <a:gd name="T88" fmla="*/ 54 w 156"/>
              <a:gd name="T89" fmla="*/ 64 h 150"/>
              <a:gd name="T90" fmla="*/ 54 w 156"/>
              <a:gd name="T91" fmla="*/ 68 h 150"/>
              <a:gd name="T92" fmla="*/ 66 w 156"/>
              <a:gd name="T93" fmla="*/ 90 h 150"/>
              <a:gd name="T94" fmla="*/ 67 w 156"/>
              <a:gd name="T95" fmla="*/ 92 h 150"/>
              <a:gd name="T96" fmla="*/ 67 w 156"/>
              <a:gd name="T97" fmla="*/ 93 h 150"/>
              <a:gd name="T98" fmla="*/ 60 w 156"/>
              <a:gd name="T99" fmla="*/ 108 h 150"/>
              <a:gd name="T100" fmla="*/ 30 w 156"/>
              <a:gd name="T101" fmla="*/ 121 h 150"/>
              <a:gd name="T102" fmla="*/ 9 w 156"/>
              <a:gd name="T103"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50">
                <a:moveTo>
                  <a:pt x="156" y="150"/>
                </a:moveTo>
                <a:cubicBezTo>
                  <a:pt x="0" y="150"/>
                  <a:pt x="0" y="150"/>
                  <a:pt x="0" y="150"/>
                </a:cubicBezTo>
                <a:cubicBezTo>
                  <a:pt x="0" y="146"/>
                  <a:pt x="0" y="146"/>
                  <a:pt x="0" y="146"/>
                </a:cubicBezTo>
                <a:cubicBezTo>
                  <a:pt x="0" y="122"/>
                  <a:pt x="46" y="103"/>
                  <a:pt x="58" y="100"/>
                </a:cubicBezTo>
                <a:cubicBezTo>
                  <a:pt x="59" y="99"/>
                  <a:pt x="59" y="97"/>
                  <a:pt x="59" y="95"/>
                </a:cubicBezTo>
                <a:cubicBezTo>
                  <a:pt x="56" y="92"/>
                  <a:pt x="50" y="83"/>
                  <a:pt x="47" y="72"/>
                </a:cubicBezTo>
                <a:cubicBezTo>
                  <a:pt x="44" y="70"/>
                  <a:pt x="42" y="68"/>
                  <a:pt x="41" y="64"/>
                </a:cubicBezTo>
                <a:cubicBezTo>
                  <a:pt x="39" y="58"/>
                  <a:pt x="39" y="51"/>
                  <a:pt x="42" y="46"/>
                </a:cubicBezTo>
                <a:cubicBezTo>
                  <a:pt x="42" y="46"/>
                  <a:pt x="42" y="46"/>
                  <a:pt x="42" y="46"/>
                </a:cubicBezTo>
                <a:cubicBezTo>
                  <a:pt x="42" y="39"/>
                  <a:pt x="40" y="22"/>
                  <a:pt x="50" y="10"/>
                </a:cubicBezTo>
                <a:cubicBezTo>
                  <a:pt x="56" y="3"/>
                  <a:pt x="66" y="0"/>
                  <a:pt x="78" y="0"/>
                </a:cubicBezTo>
                <a:cubicBezTo>
                  <a:pt x="90" y="0"/>
                  <a:pt x="100" y="3"/>
                  <a:pt x="106" y="10"/>
                </a:cubicBezTo>
                <a:cubicBezTo>
                  <a:pt x="116" y="22"/>
                  <a:pt x="114" y="39"/>
                  <a:pt x="114" y="46"/>
                </a:cubicBezTo>
                <a:cubicBezTo>
                  <a:pt x="114" y="46"/>
                  <a:pt x="114" y="46"/>
                  <a:pt x="114" y="46"/>
                </a:cubicBezTo>
                <a:cubicBezTo>
                  <a:pt x="117" y="51"/>
                  <a:pt x="117" y="58"/>
                  <a:pt x="115" y="64"/>
                </a:cubicBezTo>
                <a:cubicBezTo>
                  <a:pt x="114" y="68"/>
                  <a:pt x="112" y="70"/>
                  <a:pt x="109" y="72"/>
                </a:cubicBezTo>
                <a:cubicBezTo>
                  <a:pt x="106" y="83"/>
                  <a:pt x="100" y="92"/>
                  <a:pt x="97" y="95"/>
                </a:cubicBezTo>
                <a:cubicBezTo>
                  <a:pt x="97" y="97"/>
                  <a:pt x="97" y="99"/>
                  <a:pt x="98" y="100"/>
                </a:cubicBezTo>
                <a:cubicBezTo>
                  <a:pt x="110" y="103"/>
                  <a:pt x="156" y="122"/>
                  <a:pt x="156" y="146"/>
                </a:cubicBezTo>
                <a:lnTo>
                  <a:pt x="156" y="150"/>
                </a:lnTo>
                <a:close/>
                <a:moveTo>
                  <a:pt x="9" y="142"/>
                </a:moveTo>
                <a:cubicBezTo>
                  <a:pt x="147" y="142"/>
                  <a:pt x="147" y="142"/>
                  <a:pt x="147" y="142"/>
                </a:cubicBezTo>
                <a:cubicBezTo>
                  <a:pt x="145" y="136"/>
                  <a:pt x="138" y="128"/>
                  <a:pt x="126" y="121"/>
                </a:cubicBezTo>
                <a:cubicBezTo>
                  <a:pt x="114" y="114"/>
                  <a:pt x="101" y="109"/>
                  <a:pt x="96" y="108"/>
                </a:cubicBezTo>
                <a:cubicBezTo>
                  <a:pt x="89" y="107"/>
                  <a:pt x="89" y="97"/>
                  <a:pt x="89" y="93"/>
                </a:cubicBezTo>
                <a:cubicBezTo>
                  <a:pt x="89" y="92"/>
                  <a:pt x="89" y="92"/>
                  <a:pt x="89" y="92"/>
                </a:cubicBezTo>
                <a:cubicBezTo>
                  <a:pt x="90" y="90"/>
                  <a:pt x="90" y="90"/>
                  <a:pt x="90" y="90"/>
                </a:cubicBezTo>
                <a:cubicBezTo>
                  <a:pt x="90" y="90"/>
                  <a:pt x="100" y="80"/>
                  <a:pt x="102" y="68"/>
                </a:cubicBezTo>
                <a:cubicBezTo>
                  <a:pt x="102" y="64"/>
                  <a:pt x="102" y="64"/>
                  <a:pt x="102" y="64"/>
                </a:cubicBezTo>
                <a:cubicBezTo>
                  <a:pt x="106" y="64"/>
                  <a:pt x="106" y="64"/>
                  <a:pt x="106" y="64"/>
                </a:cubicBezTo>
                <a:cubicBezTo>
                  <a:pt x="106" y="64"/>
                  <a:pt x="107" y="63"/>
                  <a:pt x="108" y="60"/>
                </a:cubicBezTo>
                <a:cubicBezTo>
                  <a:pt x="109" y="56"/>
                  <a:pt x="109" y="52"/>
                  <a:pt x="107" y="51"/>
                </a:cubicBezTo>
                <a:cubicBezTo>
                  <a:pt x="105" y="50"/>
                  <a:pt x="105" y="50"/>
                  <a:pt x="105" y="50"/>
                </a:cubicBezTo>
                <a:cubicBezTo>
                  <a:pt x="106" y="48"/>
                  <a:pt x="106" y="48"/>
                  <a:pt x="106" y="48"/>
                </a:cubicBezTo>
                <a:cubicBezTo>
                  <a:pt x="106" y="47"/>
                  <a:pt x="106" y="46"/>
                  <a:pt x="106" y="45"/>
                </a:cubicBezTo>
                <a:cubicBezTo>
                  <a:pt x="106" y="39"/>
                  <a:pt x="108" y="24"/>
                  <a:pt x="100" y="15"/>
                </a:cubicBezTo>
                <a:cubicBezTo>
                  <a:pt x="95" y="10"/>
                  <a:pt x="88" y="8"/>
                  <a:pt x="78" y="8"/>
                </a:cubicBezTo>
                <a:cubicBezTo>
                  <a:pt x="68" y="8"/>
                  <a:pt x="61" y="10"/>
                  <a:pt x="56" y="15"/>
                </a:cubicBezTo>
                <a:cubicBezTo>
                  <a:pt x="48" y="24"/>
                  <a:pt x="50" y="39"/>
                  <a:pt x="50" y="45"/>
                </a:cubicBezTo>
                <a:cubicBezTo>
                  <a:pt x="50" y="46"/>
                  <a:pt x="50" y="47"/>
                  <a:pt x="50" y="48"/>
                </a:cubicBezTo>
                <a:cubicBezTo>
                  <a:pt x="51" y="50"/>
                  <a:pt x="51" y="50"/>
                  <a:pt x="51" y="50"/>
                </a:cubicBezTo>
                <a:cubicBezTo>
                  <a:pt x="49" y="51"/>
                  <a:pt x="49" y="51"/>
                  <a:pt x="49" y="51"/>
                </a:cubicBezTo>
                <a:cubicBezTo>
                  <a:pt x="47" y="52"/>
                  <a:pt x="47" y="56"/>
                  <a:pt x="48" y="60"/>
                </a:cubicBezTo>
                <a:cubicBezTo>
                  <a:pt x="49" y="63"/>
                  <a:pt x="50" y="64"/>
                  <a:pt x="50" y="64"/>
                </a:cubicBezTo>
                <a:cubicBezTo>
                  <a:pt x="54" y="64"/>
                  <a:pt x="54" y="64"/>
                  <a:pt x="54" y="64"/>
                </a:cubicBezTo>
                <a:cubicBezTo>
                  <a:pt x="54" y="68"/>
                  <a:pt x="54" y="68"/>
                  <a:pt x="54" y="68"/>
                </a:cubicBezTo>
                <a:cubicBezTo>
                  <a:pt x="56" y="80"/>
                  <a:pt x="66" y="90"/>
                  <a:pt x="66" y="90"/>
                </a:cubicBezTo>
                <a:cubicBezTo>
                  <a:pt x="67" y="92"/>
                  <a:pt x="67" y="92"/>
                  <a:pt x="67" y="92"/>
                </a:cubicBezTo>
                <a:cubicBezTo>
                  <a:pt x="67" y="93"/>
                  <a:pt x="67" y="93"/>
                  <a:pt x="67" y="93"/>
                </a:cubicBezTo>
                <a:cubicBezTo>
                  <a:pt x="67" y="97"/>
                  <a:pt x="67" y="107"/>
                  <a:pt x="60" y="108"/>
                </a:cubicBezTo>
                <a:cubicBezTo>
                  <a:pt x="55" y="109"/>
                  <a:pt x="42" y="114"/>
                  <a:pt x="30" y="121"/>
                </a:cubicBezTo>
                <a:cubicBezTo>
                  <a:pt x="18" y="128"/>
                  <a:pt x="11" y="136"/>
                  <a:pt x="9" y="14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161" name="组合 160"/>
          <p:cNvGrpSpPr/>
          <p:nvPr/>
        </p:nvGrpSpPr>
        <p:grpSpPr>
          <a:xfrm>
            <a:off x="3059469" y="2156625"/>
            <a:ext cx="272940" cy="409875"/>
            <a:chOff x="3000595" y="690226"/>
            <a:chExt cx="273039" cy="410023"/>
          </a:xfrm>
        </p:grpSpPr>
        <p:sp>
          <p:nvSpPr>
            <p:cNvPr id="155" name="Freeform 155"/>
            <p:cNvSpPr>
              <a:spLocks noEditPoints="1"/>
            </p:cNvSpPr>
            <p:nvPr/>
          </p:nvSpPr>
          <p:spPr bwMode="auto">
            <a:xfrm>
              <a:off x="3005254" y="690226"/>
              <a:ext cx="263720" cy="365294"/>
            </a:xfrm>
            <a:custGeom>
              <a:avLst/>
              <a:gdLst>
                <a:gd name="T0" fmla="*/ 60 w 120"/>
                <a:gd name="T1" fmla="*/ 166 h 166"/>
                <a:gd name="T2" fmla="*/ 57 w 120"/>
                <a:gd name="T3" fmla="*/ 162 h 166"/>
                <a:gd name="T4" fmla="*/ 0 w 120"/>
                <a:gd name="T5" fmla="*/ 60 h 166"/>
                <a:gd name="T6" fmla="*/ 60 w 120"/>
                <a:gd name="T7" fmla="*/ 0 h 166"/>
                <a:gd name="T8" fmla="*/ 120 w 120"/>
                <a:gd name="T9" fmla="*/ 60 h 166"/>
                <a:gd name="T10" fmla="*/ 63 w 120"/>
                <a:gd name="T11" fmla="*/ 162 h 166"/>
                <a:gd name="T12" fmla="*/ 60 w 120"/>
                <a:gd name="T13" fmla="*/ 166 h 166"/>
                <a:gd name="T14" fmla="*/ 60 w 120"/>
                <a:gd name="T15" fmla="*/ 8 h 166"/>
                <a:gd name="T16" fmla="*/ 8 w 120"/>
                <a:gd name="T17" fmla="*/ 60 h 166"/>
                <a:gd name="T18" fmla="*/ 60 w 120"/>
                <a:gd name="T19" fmla="*/ 154 h 166"/>
                <a:gd name="T20" fmla="*/ 112 w 120"/>
                <a:gd name="T21" fmla="*/ 60 h 166"/>
                <a:gd name="T22" fmla="*/ 60 w 120"/>
                <a:gd name="T23"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66">
                  <a:moveTo>
                    <a:pt x="60" y="166"/>
                  </a:moveTo>
                  <a:cubicBezTo>
                    <a:pt x="57" y="162"/>
                    <a:pt x="57" y="162"/>
                    <a:pt x="57" y="162"/>
                  </a:cubicBezTo>
                  <a:cubicBezTo>
                    <a:pt x="55" y="160"/>
                    <a:pt x="0" y="92"/>
                    <a:pt x="0" y="60"/>
                  </a:cubicBezTo>
                  <a:cubicBezTo>
                    <a:pt x="0" y="27"/>
                    <a:pt x="27" y="0"/>
                    <a:pt x="60" y="0"/>
                  </a:cubicBezTo>
                  <a:cubicBezTo>
                    <a:pt x="93" y="0"/>
                    <a:pt x="120" y="27"/>
                    <a:pt x="120" y="60"/>
                  </a:cubicBezTo>
                  <a:cubicBezTo>
                    <a:pt x="120" y="92"/>
                    <a:pt x="66" y="160"/>
                    <a:pt x="63" y="162"/>
                  </a:cubicBezTo>
                  <a:lnTo>
                    <a:pt x="60" y="166"/>
                  </a:lnTo>
                  <a:close/>
                  <a:moveTo>
                    <a:pt x="60" y="8"/>
                  </a:moveTo>
                  <a:cubicBezTo>
                    <a:pt x="32" y="8"/>
                    <a:pt x="8" y="31"/>
                    <a:pt x="8" y="60"/>
                  </a:cubicBezTo>
                  <a:cubicBezTo>
                    <a:pt x="8" y="85"/>
                    <a:pt x="49" y="139"/>
                    <a:pt x="60" y="154"/>
                  </a:cubicBezTo>
                  <a:cubicBezTo>
                    <a:pt x="72" y="139"/>
                    <a:pt x="112" y="85"/>
                    <a:pt x="112" y="60"/>
                  </a:cubicBezTo>
                  <a:cubicBezTo>
                    <a:pt x="112" y="31"/>
                    <a:pt x="89" y="8"/>
                    <a:pt x="6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6" name="Freeform 156"/>
            <p:cNvSpPr>
              <a:spLocks noEditPoints="1"/>
            </p:cNvSpPr>
            <p:nvPr/>
          </p:nvSpPr>
          <p:spPr bwMode="auto">
            <a:xfrm>
              <a:off x="3071417" y="756389"/>
              <a:ext cx="132326" cy="13232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5" y="56"/>
                    <a:pt x="56" y="44"/>
                    <a:pt x="56" y="30"/>
                  </a:cubicBezTo>
                  <a:cubicBezTo>
                    <a:pt x="56" y="16"/>
                    <a:pt x="45" y="4"/>
                    <a:pt x="3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7" name="Freeform 157"/>
            <p:cNvSpPr/>
            <p:nvPr/>
          </p:nvSpPr>
          <p:spPr bwMode="auto">
            <a:xfrm>
              <a:off x="3000595" y="1007062"/>
              <a:ext cx="273039" cy="93187"/>
            </a:xfrm>
            <a:custGeom>
              <a:avLst/>
              <a:gdLst>
                <a:gd name="T0" fmla="*/ 92 w 124"/>
                <a:gd name="T1" fmla="*/ 0 h 42"/>
                <a:gd name="T2" fmla="*/ 92 w 124"/>
                <a:gd name="T3" fmla="*/ 5 h 42"/>
                <a:gd name="T4" fmla="*/ 120 w 124"/>
                <a:gd name="T5" fmla="*/ 20 h 42"/>
                <a:gd name="T6" fmla="*/ 62 w 124"/>
                <a:gd name="T7" fmla="*/ 38 h 42"/>
                <a:gd name="T8" fmla="*/ 4 w 124"/>
                <a:gd name="T9" fmla="*/ 20 h 42"/>
                <a:gd name="T10" fmla="*/ 33 w 124"/>
                <a:gd name="T11" fmla="*/ 5 h 42"/>
                <a:gd name="T12" fmla="*/ 33 w 124"/>
                <a:gd name="T13" fmla="*/ 0 h 42"/>
                <a:gd name="T14" fmla="*/ 0 w 124"/>
                <a:gd name="T15" fmla="*/ 20 h 42"/>
                <a:gd name="T16" fmla="*/ 62 w 124"/>
                <a:gd name="T17" fmla="*/ 42 h 42"/>
                <a:gd name="T18" fmla="*/ 124 w 124"/>
                <a:gd name="T19" fmla="*/ 20 h 42"/>
                <a:gd name="T20" fmla="*/ 92 w 1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2">
                  <a:moveTo>
                    <a:pt x="92" y="0"/>
                  </a:moveTo>
                  <a:cubicBezTo>
                    <a:pt x="92" y="5"/>
                    <a:pt x="92" y="5"/>
                    <a:pt x="92" y="5"/>
                  </a:cubicBezTo>
                  <a:cubicBezTo>
                    <a:pt x="109" y="8"/>
                    <a:pt x="120" y="14"/>
                    <a:pt x="120" y="20"/>
                  </a:cubicBezTo>
                  <a:cubicBezTo>
                    <a:pt x="120" y="28"/>
                    <a:pt x="97" y="38"/>
                    <a:pt x="62" y="38"/>
                  </a:cubicBezTo>
                  <a:cubicBezTo>
                    <a:pt x="28" y="38"/>
                    <a:pt x="4" y="28"/>
                    <a:pt x="4" y="20"/>
                  </a:cubicBezTo>
                  <a:cubicBezTo>
                    <a:pt x="4" y="14"/>
                    <a:pt x="15" y="8"/>
                    <a:pt x="33" y="5"/>
                  </a:cubicBezTo>
                  <a:cubicBezTo>
                    <a:pt x="33" y="0"/>
                    <a:pt x="33" y="0"/>
                    <a:pt x="33" y="0"/>
                  </a:cubicBezTo>
                  <a:cubicBezTo>
                    <a:pt x="15" y="4"/>
                    <a:pt x="0" y="10"/>
                    <a:pt x="0" y="20"/>
                  </a:cubicBezTo>
                  <a:cubicBezTo>
                    <a:pt x="0" y="34"/>
                    <a:pt x="32" y="42"/>
                    <a:pt x="62" y="42"/>
                  </a:cubicBezTo>
                  <a:cubicBezTo>
                    <a:pt x="92" y="42"/>
                    <a:pt x="124" y="34"/>
                    <a:pt x="124" y="20"/>
                  </a:cubicBezTo>
                  <a:cubicBezTo>
                    <a:pt x="124" y="10"/>
                    <a:pt x="110" y="4"/>
                    <a:pt x="92"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71" name="组合 170"/>
          <p:cNvGrpSpPr/>
          <p:nvPr/>
        </p:nvGrpSpPr>
        <p:grpSpPr>
          <a:xfrm>
            <a:off x="8066474" y="4715553"/>
            <a:ext cx="394040" cy="343736"/>
            <a:chOff x="8009412" y="3250080"/>
            <a:chExt cx="394182" cy="343861"/>
          </a:xfrm>
        </p:grpSpPr>
        <p:sp>
          <p:nvSpPr>
            <p:cNvPr id="35" name="Freeform 35"/>
            <p:cNvSpPr>
              <a:spLocks noEditPoints="1"/>
            </p:cNvSpPr>
            <p:nvPr/>
          </p:nvSpPr>
          <p:spPr bwMode="auto">
            <a:xfrm>
              <a:off x="8009412" y="3250080"/>
              <a:ext cx="394182" cy="343861"/>
            </a:xfrm>
            <a:custGeom>
              <a:avLst/>
              <a:gdLst>
                <a:gd name="T0" fmla="*/ 152 w 179"/>
                <a:gd name="T1" fmla="*/ 156 h 156"/>
                <a:gd name="T2" fmla="*/ 27 w 179"/>
                <a:gd name="T3" fmla="*/ 156 h 156"/>
                <a:gd name="T4" fmla="*/ 0 w 179"/>
                <a:gd name="T5" fmla="*/ 129 h 156"/>
                <a:gd name="T6" fmla="*/ 0 w 179"/>
                <a:gd name="T7" fmla="*/ 49 h 156"/>
                <a:gd name="T8" fmla="*/ 27 w 179"/>
                <a:gd name="T9" fmla="*/ 22 h 156"/>
                <a:gd name="T10" fmla="*/ 44 w 179"/>
                <a:gd name="T11" fmla="*/ 22 h 156"/>
                <a:gd name="T12" fmla="*/ 48 w 179"/>
                <a:gd name="T13" fmla="*/ 13 h 156"/>
                <a:gd name="T14" fmla="*/ 67 w 179"/>
                <a:gd name="T15" fmla="*/ 0 h 156"/>
                <a:gd name="T16" fmla="*/ 112 w 179"/>
                <a:gd name="T17" fmla="*/ 0 h 156"/>
                <a:gd name="T18" fmla="*/ 131 w 179"/>
                <a:gd name="T19" fmla="*/ 13 h 156"/>
                <a:gd name="T20" fmla="*/ 135 w 179"/>
                <a:gd name="T21" fmla="*/ 22 h 156"/>
                <a:gd name="T22" fmla="*/ 152 w 179"/>
                <a:gd name="T23" fmla="*/ 22 h 156"/>
                <a:gd name="T24" fmla="*/ 179 w 179"/>
                <a:gd name="T25" fmla="*/ 49 h 156"/>
                <a:gd name="T26" fmla="*/ 179 w 179"/>
                <a:gd name="T27" fmla="*/ 129 h 156"/>
                <a:gd name="T28" fmla="*/ 152 w 179"/>
                <a:gd name="T29" fmla="*/ 156 h 156"/>
                <a:gd name="T30" fmla="*/ 27 w 179"/>
                <a:gd name="T31" fmla="*/ 30 h 156"/>
                <a:gd name="T32" fmla="*/ 8 w 179"/>
                <a:gd name="T33" fmla="*/ 49 h 156"/>
                <a:gd name="T34" fmla="*/ 8 w 179"/>
                <a:gd name="T35" fmla="*/ 129 h 156"/>
                <a:gd name="T36" fmla="*/ 27 w 179"/>
                <a:gd name="T37" fmla="*/ 148 h 156"/>
                <a:gd name="T38" fmla="*/ 152 w 179"/>
                <a:gd name="T39" fmla="*/ 148 h 156"/>
                <a:gd name="T40" fmla="*/ 171 w 179"/>
                <a:gd name="T41" fmla="*/ 129 h 156"/>
                <a:gd name="T42" fmla="*/ 171 w 179"/>
                <a:gd name="T43" fmla="*/ 49 h 156"/>
                <a:gd name="T44" fmla="*/ 152 w 179"/>
                <a:gd name="T45" fmla="*/ 30 h 156"/>
                <a:gd name="T46" fmla="*/ 130 w 179"/>
                <a:gd name="T47" fmla="*/ 30 h 156"/>
                <a:gd name="T48" fmla="*/ 124 w 179"/>
                <a:gd name="T49" fmla="*/ 16 h 156"/>
                <a:gd name="T50" fmla="*/ 112 w 179"/>
                <a:gd name="T51" fmla="*/ 8 h 156"/>
                <a:gd name="T52" fmla="*/ 67 w 179"/>
                <a:gd name="T53" fmla="*/ 8 h 156"/>
                <a:gd name="T54" fmla="*/ 55 w 179"/>
                <a:gd name="T55" fmla="*/ 16 h 156"/>
                <a:gd name="T56" fmla="*/ 50 w 179"/>
                <a:gd name="T57" fmla="*/ 30 h 156"/>
                <a:gd name="T58" fmla="*/ 27 w 179"/>
                <a:gd name="T59"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56">
                  <a:moveTo>
                    <a:pt x="152" y="156"/>
                  </a:moveTo>
                  <a:cubicBezTo>
                    <a:pt x="27" y="156"/>
                    <a:pt x="27" y="156"/>
                    <a:pt x="27" y="156"/>
                  </a:cubicBezTo>
                  <a:cubicBezTo>
                    <a:pt x="12" y="156"/>
                    <a:pt x="0" y="144"/>
                    <a:pt x="0" y="129"/>
                  </a:cubicBezTo>
                  <a:cubicBezTo>
                    <a:pt x="0" y="49"/>
                    <a:pt x="0" y="49"/>
                    <a:pt x="0" y="49"/>
                  </a:cubicBezTo>
                  <a:cubicBezTo>
                    <a:pt x="0" y="35"/>
                    <a:pt x="12" y="22"/>
                    <a:pt x="27" y="22"/>
                  </a:cubicBezTo>
                  <a:cubicBezTo>
                    <a:pt x="44" y="22"/>
                    <a:pt x="44" y="22"/>
                    <a:pt x="44" y="22"/>
                  </a:cubicBezTo>
                  <a:cubicBezTo>
                    <a:pt x="48" y="13"/>
                    <a:pt x="48" y="13"/>
                    <a:pt x="48" y="13"/>
                  </a:cubicBezTo>
                  <a:cubicBezTo>
                    <a:pt x="50" y="6"/>
                    <a:pt x="59" y="0"/>
                    <a:pt x="67" y="0"/>
                  </a:cubicBezTo>
                  <a:cubicBezTo>
                    <a:pt x="112" y="0"/>
                    <a:pt x="112" y="0"/>
                    <a:pt x="112" y="0"/>
                  </a:cubicBezTo>
                  <a:cubicBezTo>
                    <a:pt x="120" y="0"/>
                    <a:pt x="129" y="6"/>
                    <a:pt x="131" y="13"/>
                  </a:cubicBezTo>
                  <a:cubicBezTo>
                    <a:pt x="135" y="22"/>
                    <a:pt x="135" y="22"/>
                    <a:pt x="135" y="22"/>
                  </a:cubicBezTo>
                  <a:cubicBezTo>
                    <a:pt x="152" y="22"/>
                    <a:pt x="152" y="22"/>
                    <a:pt x="152" y="22"/>
                  </a:cubicBezTo>
                  <a:cubicBezTo>
                    <a:pt x="167" y="22"/>
                    <a:pt x="179" y="35"/>
                    <a:pt x="179" y="49"/>
                  </a:cubicBezTo>
                  <a:cubicBezTo>
                    <a:pt x="179" y="129"/>
                    <a:pt x="179" y="129"/>
                    <a:pt x="179" y="129"/>
                  </a:cubicBezTo>
                  <a:cubicBezTo>
                    <a:pt x="179" y="144"/>
                    <a:pt x="167" y="156"/>
                    <a:pt x="152" y="156"/>
                  </a:cubicBezTo>
                  <a:close/>
                  <a:moveTo>
                    <a:pt x="27" y="30"/>
                  </a:moveTo>
                  <a:cubicBezTo>
                    <a:pt x="16" y="30"/>
                    <a:pt x="8" y="39"/>
                    <a:pt x="8" y="49"/>
                  </a:cubicBezTo>
                  <a:cubicBezTo>
                    <a:pt x="8" y="129"/>
                    <a:pt x="8" y="129"/>
                    <a:pt x="8" y="129"/>
                  </a:cubicBezTo>
                  <a:cubicBezTo>
                    <a:pt x="8" y="140"/>
                    <a:pt x="16" y="148"/>
                    <a:pt x="27" y="148"/>
                  </a:cubicBezTo>
                  <a:cubicBezTo>
                    <a:pt x="152" y="148"/>
                    <a:pt x="152" y="148"/>
                    <a:pt x="152" y="148"/>
                  </a:cubicBezTo>
                  <a:cubicBezTo>
                    <a:pt x="163" y="148"/>
                    <a:pt x="171" y="140"/>
                    <a:pt x="171" y="129"/>
                  </a:cubicBezTo>
                  <a:cubicBezTo>
                    <a:pt x="171" y="49"/>
                    <a:pt x="171" y="49"/>
                    <a:pt x="171" y="49"/>
                  </a:cubicBezTo>
                  <a:cubicBezTo>
                    <a:pt x="171" y="39"/>
                    <a:pt x="163" y="30"/>
                    <a:pt x="152" y="30"/>
                  </a:cubicBezTo>
                  <a:cubicBezTo>
                    <a:pt x="130" y="30"/>
                    <a:pt x="130" y="30"/>
                    <a:pt x="130" y="30"/>
                  </a:cubicBezTo>
                  <a:cubicBezTo>
                    <a:pt x="124" y="16"/>
                    <a:pt x="124" y="16"/>
                    <a:pt x="124" y="16"/>
                  </a:cubicBezTo>
                  <a:cubicBezTo>
                    <a:pt x="122" y="11"/>
                    <a:pt x="117" y="8"/>
                    <a:pt x="112" y="8"/>
                  </a:cubicBezTo>
                  <a:cubicBezTo>
                    <a:pt x="67" y="8"/>
                    <a:pt x="67" y="8"/>
                    <a:pt x="67" y="8"/>
                  </a:cubicBezTo>
                  <a:cubicBezTo>
                    <a:pt x="62" y="8"/>
                    <a:pt x="57" y="11"/>
                    <a:pt x="55" y="16"/>
                  </a:cubicBezTo>
                  <a:cubicBezTo>
                    <a:pt x="50" y="30"/>
                    <a:pt x="50" y="30"/>
                    <a:pt x="50" y="30"/>
                  </a:cubicBezTo>
                  <a:lnTo>
                    <a:pt x="27" y="3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8146397" y="3387066"/>
              <a:ext cx="121143" cy="121143"/>
            </a:xfrm>
            <a:custGeom>
              <a:avLst/>
              <a:gdLst>
                <a:gd name="T0" fmla="*/ 28 w 55"/>
                <a:gd name="T1" fmla="*/ 55 h 55"/>
                <a:gd name="T2" fmla="*/ 0 w 55"/>
                <a:gd name="T3" fmla="*/ 27 h 55"/>
                <a:gd name="T4" fmla="*/ 28 w 55"/>
                <a:gd name="T5" fmla="*/ 0 h 55"/>
                <a:gd name="T6" fmla="*/ 55 w 55"/>
                <a:gd name="T7" fmla="*/ 27 h 55"/>
                <a:gd name="T8" fmla="*/ 28 w 55"/>
                <a:gd name="T9" fmla="*/ 55 h 55"/>
                <a:gd name="T10" fmla="*/ 28 w 55"/>
                <a:gd name="T11" fmla="*/ 4 h 55"/>
                <a:gd name="T12" fmla="*/ 4 w 55"/>
                <a:gd name="T13" fmla="*/ 27 h 55"/>
                <a:gd name="T14" fmla="*/ 28 w 55"/>
                <a:gd name="T15" fmla="*/ 51 h 55"/>
                <a:gd name="T16" fmla="*/ 51 w 55"/>
                <a:gd name="T17" fmla="*/ 27 h 55"/>
                <a:gd name="T18" fmla="*/ 28 w 55"/>
                <a:gd name="T19"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2"/>
                    <a:pt x="0" y="27"/>
                  </a:cubicBezTo>
                  <a:cubicBezTo>
                    <a:pt x="0" y="12"/>
                    <a:pt x="12" y="0"/>
                    <a:pt x="28" y="0"/>
                  </a:cubicBezTo>
                  <a:cubicBezTo>
                    <a:pt x="43" y="0"/>
                    <a:pt x="55" y="12"/>
                    <a:pt x="55" y="27"/>
                  </a:cubicBezTo>
                  <a:cubicBezTo>
                    <a:pt x="55" y="42"/>
                    <a:pt x="43" y="55"/>
                    <a:pt x="28" y="55"/>
                  </a:cubicBezTo>
                  <a:close/>
                  <a:moveTo>
                    <a:pt x="28" y="4"/>
                  </a:moveTo>
                  <a:cubicBezTo>
                    <a:pt x="14" y="4"/>
                    <a:pt x="4" y="14"/>
                    <a:pt x="4" y="27"/>
                  </a:cubicBezTo>
                  <a:cubicBezTo>
                    <a:pt x="4" y="40"/>
                    <a:pt x="14" y="51"/>
                    <a:pt x="28" y="51"/>
                  </a:cubicBezTo>
                  <a:cubicBezTo>
                    <a:pt x="41" y="51"/>
                    <a:pt x="51" y="40"/>
                    <a:pt x="51" y="27"/>
                  </a:cubicBezTo>
                  <a:cubicBezTo>
                    <a:pt x="51"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62" name="组合 161"/>
          <p:cNvGrpSpPr/>
          <p:nvPr/>
        </p:nvGrpSpPr>
        <p:grpSpPr>
          <a:xfrm>
            <a:off x="6364559" y="2174323"/>
            <a:ext cx="420123" cy="363299"/>
            <a:chOff x="6306880" y="707931"/>
            <a:chExt cx="420275" cy="363430"/>
          </a:xfrm>
        </p:grpSpPr>
        <p:sp>
          <p:nvSpPr>
            <p:cNvPr id="159" name="Freeform 159"/>
            <p:cNvSpPr>
              <a:spLocks noEditPoints="1"/>
            </p:cNvSpPr>
            <p:nvPr/>
          </p:nvSpPr>
          <p:spPr bwMode="auto">
            <a:xfrm>
              <a:off x="6306880" y="707931"/>
              <a:ext cx="420275" cy="363430"/>
            </a:xfrm>
            <a:custGeom>
              <a:avLst/>
              <a:gdLst>
                <a:gd name="T0" fmla="*/ 451 w 451"/>
                <a:gd name="T1" fmla="*/ 390 h 390"/>
                <a:gd name="T2" fmla="*/ 0 w 451"/>
                <a:gd name="T3" fmla="*/ 390 h 390"/>
                <a:gd name="T4" fmla="*/ 225 w 451"/>
                <a:gd name="T5" fmla="*/ 0 h 390"/>
                <a:gd name="T6" fmla="*/ 451 w 451"/>
                <a:gd name="T7" fmla="*/ 390 h 390"/>
                <a:gd name="T8" fmla="*/ 24 w 451"/>
                <a:gd name="T9" fmla="*/ 376 h 390"/>
                <a:gd name="T10" fmla="*/ 428 w 451"/>
                <a:gd name="T11" fmla="*/ 376 h 390"/>
                <a:gd name="T12" fmla="*/ 225 w 451"/>
                <a:gd name="T13" fmla="*/ 26 h 390"/>
                <a:gd name="T14" fmla="*/ 24 w 451"/>
                <a:gd name="T15" fmla="*/ 376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390">
                  <a:moveTo>
                    <a:pt x="451" y="390"/>
                  </a:moveTo>
                  <a:lnTo>
                    <a:pt x="0" y="390"/>
                  </a:lnTo>
                  <a:lnTo>
                    <a:pt x="225" y="0"/>
                  </a:lnTo>
                  <a:lnTo>
                    <a:pt x="451" y="390"/>
                  </a:lnTo>
                  <a:close/>
                  <a:moveTo>
                    <a:pt x="24" y="376"/>
                  </a:moveTo>
                  <a:lnTo>
                    <a:pt x="428" y="376"/>
                  </a:lnTo>
                  <a:lnTo>
                    <a:pt x="225" y="26"/>
                  </a:lnTo>
                  <a:lnTo>
                    <a:pt x="24" y="3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6502573" y="859826"/>
              <a:ext cx="28888" cy="158418"/>
            </a:xfrm>
            <a:custGeom>
              <a:avLst/>
              <a:gdLst>
                <a:gd name="T0" fmla="*/ 0 w 13"/>
                <a:gd name="T1" fmla="*/ 65 h 72"/>
                <a:gd name="T2" fmla="*/ 7 w 13"/>
                <a:gd name="T3" fmla="*/ 58 h 72"/>
                <a:gd name="T4" fmla="*/ 13 w 13"/>
                <a:gd name="T5" fmla="*/ 65 h 72"/>
                <a:gd name="T6" fmla="*/ 7 w 13"/>
                <a:gd name="T7" fmla="*/ 72 h 72"/>
                <a:gd name="T8" fmla="*/ 0 w 13"/>
                <a:gd name="T9" fmla="*/ 65 h 72"/>
                <a:gd name="T10" fmla="*/ 13 w 13"/>
                <a:gd name="T11" fmla="*/ 6 h 72"/>
                <a:gd name="T12" fmla="*/ 11 w 13"/>
                <a:gd name="T13" fmla="*/ 47 h 72"/>
                <a:gd name="T14" fmla="*/ 7 w 13"/>
                <a:gd name="T15" fmla="*/ 51 h 72"/>
                <a:gd name="T16" fmla="*/ 2 w 13"/>
                <a:gd name="T17" fmla="*/ 47 h 72"/>
                <a:gd name="T18" fmla="*/ 0 w 13"/>
                <a:gd name="T19" fmla="*/ 6 h 72"/>
                <a:gd name="T20" fmla="*/ 7 w 13"/>
                <a:gd name="T21" fmla="*/ 0 h 72"/>
                <a:gd name="T22" fmla="*/ 13 w 13"/>
                <a:gd name="T2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2">
                  <a:moveTo>
                    <a:pt x="0" y="65"/>
                  </a:moveTo>
                  <a:cubicBezTo>
                    <a:pt x="0" y="60"/>
                    <a:pt x="2" y="58"/>
                    <a:pt x="7" y="58"/>
                  </a:cubicBezTo>
                  <a:cubicBezTo>
                    <a:pt x="11" y="58"/>
                    <a:pt x="13" y="60"/>
                    <a:pt x="13" y="65"/>
                  </a:cubicBezTo>
                  <a:cubicBezTo>
                    <a:pt x="13" y="69"/>
                    <a:pt x="11" y="72"/>
                    <a:pt x="7" y="72"/>
                  </a:cubicBezTo>
                  <a:cubicBezTo>
                    <a:pt x="2" y="72"/>
                    <a:pt x="0" y="69"/>
                    <a:pt x="0" y="65"/>
                  </a:cubicBezTo>
                  <a:close/>
                  <a:moveTo>
                    <a:pt x="13" y="6"/>
                  </a:moveTo>
                  <a:cubicBezTo>
                    <a:pt x="11" y="47"/>
                    <a:pt x="11" y="47"/>
                    <a:pt x="11" y="47"/>
                  </a:cubicBezTo>
                  <a:cubicBezTo>
                    <a:pt x="11" y="49"/>
                    <a:pt x="9" y="51"/>
                    <a:pt x="7" y="51"/>
                  </a:cubicBezTo>
                  <a:cubicBezTo>
                    <a:pt x="3" y="51"/>
                    <a:pt x="2" y="49"/>
                    <a:pt x="2" y="47"/>
                  </a:cubicBezTo>
                  <a:cubicBezTo>
                    <a:pt x="0" y="6"/>
                    <a:pt x="0" y="6"/>
                    <a:pt x="0" y="6"/>
                  </a:cubicBezTo>
                  <a:cubicBezTo>
                    <a:pt x="0" y="2"/>
                    <a:pt x="2" y="0"/>
                    <a:pt x="7" y="0"/>
                  </a:cubicBezTo>
                  <a:cubicBezTo>
                    <a:pt x="11" y="0"/>
                    <a:pt x="13" y="2"/>
                    <a:pt x="13"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195" name="组合 194"/>
          <p:cNvGrpSpPr/>
          <p:nvPr/>
        </p:nvGrpSpPr>
        <p:grpSpPr>
          <a:xfrm>
            <a:off x="3804055" y="991560"/>
            <a:ext cx="4127990" cy="927946"/>
            <a:chOff x="3803227" y="990677"/>
            <a:chExt cx="4129483" cy="928282"/>
          </a:xfrm>
        </p:grpSpPr>
        <p:sp>
          <p:nvSpPr>
            <p:cNvPr id="192" name="矩形 19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Text Box 3"/>
            <p:cNvSpPr txBox="1">
              <a:spLocks noChangeArrowheads="1"/>
            </p:cNvSpPr>
            <p:nvPr/>
          </p:nvSpPr>
          <p:spPr bwMode="auto">
            <a:xfrm>
              <a:off x="4946346" y="990677"/>
              <a:ext cx="195942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2400" dirty="0">
                  <a:solidFill>
                    <a:srgbClr val="FC621E"/>
                  </a:solidFill>
                  <a:latin typeface="方正兰亭粗黑简体" panose="02000000000000000000" pitchFamily="2" charset="-122"/>
                  <a:ea typeface="方正兰亭粗黑简体" panose="02000000000000000000" pitchFamily="2" charset="-122"/>
                </a:rPr>
                <a:t>1</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194" name="矩形 193"/>
            <p:cNvSpPr/>
            <p:nvPr/>
          </p:nvSpPr>
          <p:spPr>
            <a:xfrm>
              <a:off x="3803227" y="1399598"/>
              <a:ext cx="4129483" cy="369466"/>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en-US" altLang="zh-CN" dirty="0">
                  <a:solidFill>
                    <a:srgbClr val="888888"/>
                  </a:solidFill>
                  <a:latin typeface="微软雅黑" panose="020B0503020204020204" pitchFamily="34" charset="-122"/>
                  <a:ea typeface="微软雅黑" panose="020B0503020204020204" pitchFamily="34" charset="-122"/>
                </a:rPr>
                <a:t> </a:t>
              </a:r>
              <a:r>
                <a:rPr lang="zh-CN" altLang="en-US" dirty="0">
                  <a:solidFill>
                    <a:srgbClr val="888888"/>
                  </a:solidFill>
                  <a:latin typeface="微软雅黑" panose="020B0503020204020204" pitchFamily="34" charset="-122"/>
                  <a:ea typeface="微软雅黑" panose="020B0503020204020204" pitchFamily="34" charset="-122"/>
                </a:rPr>
                <a:t>Wireframe Style business Icons</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CONTENTS</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154329"/>
            <a:chOff x="1004340" y="4927086"/>
            <a:chExt cx="2324100" cy="1154329"/>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154329"/>
            <a:chOff x="3629946" y="4927086"/>
            <a:chExt cx="2324100" cy="1154329"/>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154329"/>
            <a:chOff x="6255552" y="4927086"/>
            <a:chExt cx="2324100" cy="1154329"/>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154329"/>
            <a:chOff x="8881158" y="4927086"/>
            <a:chExt cx="2324100" cy="1154329"/>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2779846499"/>
      </p:ext>
    </p:extLst>
  </p:cSld>
  <p:clrMapOvr>
    <a:masterClrMapping/>
  </p:clrMapOvr>
  <mc:AlternateContent xmlns:mc="http://schemas.openxmlformats.org/markup-compatibility/2006" xmlns:p14="http://schemas.microsoft.com/office/powerpoint/2010/main">
    <mc:Choice Requires="p14">
      <p:transition spd="slow" p14:dur="25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0"/>
          <p:cNvSpPr>
            <a:spLocks noEditPoints="1"/>
          </p:cNvSpPr>
          <p:nvPr/>
        </p:nvSpPr>
        <p:spPr bwMode="auto">
          <a:xfrm>
            <a:off x="7951348" y="2212202"/>
            <a:ext cx="356922" cy="336922"/>
          </a:xfrm>
          <a:custGeom>
            <a:avLst/>
            <a:gdLst>
              <a:gd name="T0" fmla="*/ 10 w 162"/>
              <a:gd name="T1" fmla="*/ 153 h 153"/>
              <a:gd name="T2" fmla="*/ 10 w 162"/>
              <a:gd name="T3" fmla="*/ 142 h 153"/>
              <a:gd name="T4" fmla="*/ 12 w 162"/>
              <a:gd name="T5" fmla="*/ 141 h 153"/>
              <a:gd name="T6" fmla="*/ 29 w 162"/>
              <a:gd name="T7" fmla="*/ 120 h 153"/>
              <a:gd name="T8" fmla="*/ 29 w 162"/>
              <a:gd name="T9" fmla="*/ 118 h 153"/>
              <a:gd name="T10" fmla="*/ 0 w 162"/>
              <a:gd name="T11" fmla="*/ 67 h 153"/>
              <a:gd name="T12" fmla="*/ 81 w 162"/>
              <a:gd name="T13" fmla="*/ 0 h 153"/>
              <a:gd name="T14" fmla="*/ 162 w 162"/>
              <a:gd name="T15" fmla="*/ 67 h 153"/>
              <a:gd name="T16" fmla="*/ 81 w 162"/>
              <a:gd name="T17" fmla="*/ 133 h 153"/>
              <a:gd name="T18" fmla="*/ 70 w 162"/>
              <a:gd name="T19" fmla="*/ 133 h 153"/>
              <a:gd name="T20" fmla="*/ 14 w 162"/>
              <a:gd name="T21" fmla="*/ 153 h 153"/>
              <a:gd name="T22" fmla="*/ 10 w 162"/>
              <a:gd name="T23" fmla="*/ 153 h 153"/>
              <a:gd name="T24" fmla="*/ 81 w 162"/>
              <a:gd name="T25" fmla="*/ 8 h 153"/>
              <a:gd name="T26" fmla="*/ 8 w 162"/>
              <a:gd name="T27" fmla="*/ 67 h 153"/>
              <a:gd name="T28" fmla="*/ 35 w 162"/>
              <a:gd name="T29" fmla="*/ 112 h 153"/>
              <a:gd name="T30" fmla="*/ 36 w 162"/>
              <a:gd name="T31" fmla="*/ 113 h 153"/>
              <a:gd name="T32" fmla="*/ 37 w 162"/>
              <a:gd name="T33" fmla="*/ 115 h 153"/>
              <a:gd name="T34" fmla="*/ 37 w 162"/>
              <a:gd name="T35" fmla="*/ 120 h 153"/>
              <a:gd name="T36" fmla="*/ 22 w 162"/>
              <a:gd name="T37" fmla="*/ 144 h 153"/>
              <a:gd name="T38" fmla="*/ 66 w 162"/>
              <a:gd name="T39" fmla="*/ 126 h 153"/>
              <a:gd name="T40" fmla="*/ 68 w 162"/>
              <a:gd name="T41" fmla="*/ 124 h 153"/>
              <a:gd name="T42" fmla="*/ 70 w 162"/>
              <a:gd name="T43" fmla="*/ 125 h 153"/>
              <a:gd name="T44" fmla="*/ 81 w 162"/>
              <a:gd name="T45" fmla="*/ 125 h 153"/>
              <a:gd name="T46" fmla="*/ 154 w 162"/>
              <a:gd name="T47" fmla="*/ 67 h 153"/>
              <a:gd name="T48" fmla="*/ 81 w 162"/>
              <a:gd name="T4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3">
                <a:moveTo>
                  <a:pt x="10" y="153"/>
                </a:moveTo>
                <a:cubicBezTo>
                  <a:pt x="10" y="142"/>
                  <a:pt x="10" y="142"/>
                  <a:pt x="10" y="142"/>
                </a:cubicBezTo>
                <a:cubicBezTo>
                  <a:pt x="12" y="141"/>
                  <a:pt x="12" y="141"/>
                  <a:pt x="12" y="141"/>
                </a:cubicBezTo>
                <a:cubicBezTo>
                  <a:pt x="20" y="137"/>
                  <a:pt x="29" y="129"/>
                  <a:pt x="29" y="120"/>
                </a:cubicBezTo>
                <a:cubicBezTo>
                  <a:pt x="29" y="119"/>
                  <a:pt x="29" y="118"/>
                  <a:pt x="29" y="118"/>
                </a:cubicBezTo>
                <a:cubicBezTo>
                  <a:pt x="10" y="105"/>
                  <a:pt x="0" y="87"/>
                  <a:pt x="0" y="67"/>
                </a:cubicBezTo>
                <a:cubicBezTo>
                  <a:pt x="0" y="30"/>
                  <a:pt x="36" y="0"/>
                  <a:pt x="81" y="0"/>
                </a:cubicBezTo>
                <a:cubicBezTo>
                  <a:pt x="126" y="0"/>
                  <a:pt x="162" y="30"/>
                  <a:pt x="162" y="67"/>
                </a:cubicBezTo>
                <a:cubicBezTo>
                  <a:pt x="162" y="104"/>
                  <a:pt x="126" y="133"/>
                  <a:pt x="81" y="133"/>
                </a:cubicBezTo>
                <a:cubicBezTo>
                  <a:pt x="77" y="133"/>
                  <a:pt x="74" y="133"/>
                  <a:pt x="70" y="133"/>
                </a:cubicBezTo>
                <a:cubicBezTo>
                  <a:pt x="53" y="149"/>
                  <a:pt x="32" y="152"/>
                  <a:pt x="14" y="153"/>
                </a:cubicBezTo>
                <a:lnTo>
                  <a:pt x="10" y="153"/>
                </a:lnTo>
                <a:close/>
                <a:moveTo>
                  <a:pt x="81" y="8"/>
                </a:moveTo>
                <a:cubicBezTo>
                  <a:pt x="41" y="8"/>
                  <a:pt x="8" y="35"/>
                  <a:pt x="8" y="67"/>
                </a:cubicBezTo>
                <a:cubicBezTo>
                  <a:pt x="8" y="84"/>
                  <a:pt x="18" y="101"/>
                  <a:pt x="35" y="112"/>
                </a:cubicBezTo>
                <a:cubicBezTo>
                  <a:pt x="36" y="113"/>
                  <a:pt x="36" y="113"/>
                  <a:pt x="36" y="113"/>
                </a:cubicBezTo>
                <a:cubicBezTo>
                  <a:pt x="37" y="115"/>
                  <a:pt x="37" y="115"/>
                  <a:pt x="37" y="115"/>
                </a:cubicBezTo>
                <a:cubicBezTo>
                  <a:pt x="37" y="117"/>
                  <a:pt x="37" y="118"/>
                  <a:pt x="37" y="120"/>
                </a:cubicBezTo>
                <a:cubicBezTo>
                  <a:pt x="37" y="130"/>
                  <a:pt x="30" y="139"/>
                  <a:pt x="22" y="144"/>
                </a:cubicBezTo>
                <a:cubicBezTo>
                  <a:pt x="37" y="143"/>
                  <a:pt x="53" y="139"/>
                  <a:pt x="66" y="126"/>
                </a:cubicBezTo>
                <a:cubicBezTo>
                  <a:pt x="68" y="124"/>
                  <a:pt x="68" y="124"/>
                  <a:pt x="68" y="124"/>
                </a:cubicBezTo>
                <a:cubicBezTo>
                  <a:pt x="70" y="125"/>
                  <a:pt x="70" y="125"/>
                  <a:pt x="70" y="125"/>
                </a:cubicBezTo>
                <a:cubicBezTo>
                  <a:pt x="73" y="125"/>
                  <a:pt x="77" y="125"/>
                  <a:pt x="81" y="125"/>
                </a:cubicBezTo>
                <a:cubicBezTo>
                  <a:pt x="121" y="125"/>
                  <a:pt x="154" y="99"/>
                  <a:pt x="154" y="67"/>
                </a:cubicBezTo>
                <a:cubicBezTo>
                  <a:pt x="154" y="35"/>
                  <a:pt x="121"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32" name="组合 231"/>
          <p:cNvGrpSpPr/>
          <p:nvPr/>
        </p:nvGrpSpPr>
        <p:grpSpPr>
          <a:xfrm>
            <a:off x="8771345" y="2192204"/>
            <a:ext cx="393845" cy="352305"/>
            <a:chOff x="8948739" y="1497013"/>
            <a:chExt cx="406400" cy="363537"/>
          </a:xfrm>
        </p:grpSpPr>
        <p:sp>
          <p:nvSpPr>
            <p:cNvPr id="52" name="Freeform 31"/>
            <p:cNvSpPr>
              <a:spLocks noEditPoints="1"/>
            </p:cNvSpPr>
            <p:nvPr/>
          </p:nvSpPr>
          <p:spPr bwMode="auto">
            <a:xfrm>
              <a:off x="9151939" y="1654175"/>
              <a:ext cx="203200" cy="206375"/>
            </a:xfrm>
            <a:custGeom>
              <a:avLst/>
              <a:gdLst>
                <a:gd name="T0" fmla="*/ 83 w 90"/>
                <a:gd name="T1" fmla="*/ 91 h 91"/>
                <a:gd name="T2" fmla="*/ 57 w 90"/>
                <a:gd name="T3" fmla="*/ 80 h 91"/>
                <a:gd name="T4" fmla="*/ 45 w 90"/>
                <a:gd name="T5" fmla="*/ 81 h 91"/>
                <a:gd name="T6" fmla="*/ 0 w 90"/>
                <a:gd name="T7" fmla="*/ 41 h 91"/>
                <a:gd name="T8" fmla="*/ 45 w 90"/>
                <a:gd name="T9" fmla="*/ 0 h 91"/>
                <a:gd name="T10" fmla="*/ 90 w 90"/>
                <a:gd name="T11" fmla="*/ 41 h 91"/>
                <a:gd name="T12" fmla="*/ 82 w 90"/>
                <a:gd name="T13" fmla="*/ 64 h 91"/>
                <a:gd name="T14" fmla="*/ 81 w 90"/>
                <a:gd name="T15" fmla="*/ 70 h 91"/>
                <a:gd name="T16" fmla="*/ 89 w 90"/>
                <a:gd name="T17" fmla="*/ 84 h 91"/>
                <a:gd name="T18" fmla="*/ 90 w 90"/>
                <a:gd name="T19" fmla="*/ 85 h 91"/>
                <a:gd name="T20" fmla="*/ 90 w 90"/>
                <a:gd name="T21" fmla="*/ 90 h 91"/>
                <a:gd name="T22" fmla="*/ 89 w 90"/>
                <a:gd name="T23" fmla="*/ 90 h 91"/>
                <a:gd name="T24" fmla="*/ 83 w 90"/>
                <a:gd name="T25" fmla="*/ 91 h 91"/>
                <a:gd name="T26" fmla="*/ 58 w 90"/>
                <a:gd name="T27" fmla="*/ 75 h 91"/>
                <a:gd name="T28" fmla="*/ 59 w 90"/>
                <a:gd name="T29" fmla="*/ 76 h 91"/>
                <a:gd name="T30" fmla="*/ 85 w 90"/>
                <a:gd name="T31" fmla="*/ 87 h 91"/>
                <a:gd name="T32" fmla="*/ 77 w 90"/>
                <a:gd name="T33" fmla="*/ 70 h 91"/>
                <a:gd name="T34" fmla="*/ 78 w 90"/>
                <a:gd name="T35" fmla="*/ 62 h 91"/>
                <a:gd name="T36" fmla="*/ 79 w 90"/>
                <a:gd name="T37" fmla="*/ 62 h 91"/>
                <a:gd name="T38" fmla="*/ 86 w 90"/>
                <a:gd name="T39" fmla="*/ 41 h 91"/>
                <a:gd name="T40" fmla="*/ 45 w 90"/>
                <a:gd name="T41" fmla="*/ 4 h 91"/>
                <a:gd name="T42" fmla="*/ 4 w 90"/>
                <a:gd name="T43" fmla="*/ 41 h 91"/>
                <a:gd name="T44" fmla="*/ 45 w 90"/>
                <a:gd name="T45" fmla="*/ 77 h 91"/>
                <a:gd name="T46" fmla="*/ 57 w 90"/>
                <a:gd name="T47" fmla="*/ 75 h 91"/>
                <a:gd name="T48" fmla="*/ 58 w 90"/>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91">
                  <a:moveTo>
                    <a:pt x="83" y="91"/>
                  </a:moveTo>
                  <a:cubicBezTo>
                    <a:pt x="73" y="91"/>
                    <a:pt x="64" y="87"/>
                    <a:pt x="57" y="80"/>
                  </a:cubicBezTo>
                  <a:cubicBezTo>
                    <a:pt x="53" y="81"/>
                    <a:pt x="49" y="81"/>
                    <a:pt x="45" y="81"/>
                  </a:cubicBezTo>
                  <a:cubicBezTo>
                    <a:pt x="20" y="81"/>
                    <a:pt x="0" y="63"/>
                    <a:pt x="0" y="41"/>
                  </a:cubicBezTo>
                  <a:cubicBezTo>
                    <a:pt x="0" y="18"/>
                    <a:pt x="20" y="0"/>
                    <a:pt x="45" y="0"/>
                  </a:cubicBezTo>
                  <a:cubicBezTo>
                    <a:pt x="70" y="0"/>
                    <a:pt x="90" y="18"/>
                    <a:pt x="90" y="41"/>
                  </a:cubicBezTo>
                  <a:cubicBezTo>
                    <a:pt x="90" y="49"/>
                    <a:pt x="87" y="57"/>
                    <a:pt x="82" y="64"/>
                  </a:cubicBezTo>
                  <a:cubicBezTo>
                    <a:pt x="81" y="66"/>
                    <a:pt x="81" y="68"/>
                    <a:pt x="81" y="70"/>
                  </a:cubicBezTo>
                  <a:cubicBezTo>
                    <a:pt x="81" y="76"/>
                    <a:pt x="84" y="81"/>
                    <a:pt x="89" y="84"/>
                  </a:cubicBezTo>
                  <a:cubicBezTo>
                    <a:pt x="90" y="85"/>
                    <a:pt x="90" y="85"/>
                    <a:pt x="90" y="85"/>
                  </a:cubicBezTo>
                  <a:cubicBezTo>
                    <a:pt x="90" y="90"/>
                    <a:pt x="90" y="90"/>
                    <a:pt x="90" y="90"/>
                  </a:cubicBezTo>
                  <a:cubicBezTo>
                    <a:pt x="89" y="90"/>
                    <a:pt x="89" y="90"/>
                    <a:pt x="89" y="90"/>
                  </a:cubicBezTo>
                  <a:cubicBezTo>
                    <a:pt x="87" y="90"/>
                    <a:pt x="85" y="91"/>
                    <a:pt x="83" y="91"/>
                  </a:cubicBezTo>
                  <a:close/>
                  <a:moveTo>
                    <a:pt x="58" y="75"/>
                  </a:moveTo>
                  <a:cubicBezTo>
                    <a:pt x="59" y="76"/>
                    <a:pt x="59" y="76"/>
                    <a:pt x="59" y="76"/>
                  </a:cubicBezTo>
                  <a:cubicBezTo>
                    <a:pt x="66" y="83"/>
                    <a:pt x="75" y="87"/>
                    <a:pt x="85" y="87"/>
                  </a:cubicBezTo>
                  <a:cubicBezTo>
                    <a:pt x="80" y="83"/>
                    <a:pt x="77" y="77"/>
                    <a:pt x="77" y="70"/>
                  </a:cubicBezTo>
                  <a:cubicBezTo>
                    <a:pt x="77" y="67"/>
                    <a:pt x="77" y="65"/>
                    <a:pt x="78" y="62"/>
                  </a:cubicBezTo>
                  <a:cubicBezTo>
                    <a:pt x="79" y="62"/>
                    <a:pt x="79" y="62"/>
                    <a:pt x="79" y="62"/>
                  </a:cubicBezTo>
                  <a:cubicBezTo>
                    <a:pt x="84" y="55"/>
                    <a:pt x="86" y="48"/>
                    <a:pt x="86" y="41"/>
                  </a:cubicBezTo>
                  <a:cubicBezTo>
                    <a:pt x="86" y="20"/>
                    <a:pt x="68" y="4"/>
                    <a:pt x="45" y="4"/>
                  </a:cubicBezTo>
                  <a:cubicBezTo>
                    <a:pt x="22" y="4"/>
                    <a:pt x="4" y="20"/>
                    <a:pt x="4" y="41"/>
                  </a:cubicBezTo>
                  <a:cubicBezTo>
                    <a:pt x="4" y="61"/>
                    <a:pt x="22" y="77"/>
                    <a:pt x="45" y="77"/>
                  </a:cubicBezTo>
                  <a:cubicBezTo>
                    <a:pt x="49" y="77"/>
                    <a:pt x="53" y="77"/>
                    <a:pt x="57" y="75"/>
                  </a:cubicBezTo>
                  <a:lnTo>
                    <a:pt x="58"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3" name="Freeform 32"/>
            <p:cNvSpPr>
              <a:spLocks noEditPoints="1"/>
            </p:cNvSpPr>
            <p:nvPr/>
          </p:nvSpPr>
          <p:spPr bwMode="auto">
            <a:xfrm>
              <a:off x="8948739" y="1497013"/>
              <a:ext cx="368300" cy="346075"/>
            </a:xfrm>
            <a:custGeom>
              <a:avLst/>
              <a:gdLst>
                <a:gd name="T0" fmla="*/ 10 w 162"/>
                <a:gd name="T1" fmla="*/ 152 h 152"/>
                <a:gd name="T2" fmla="*/ 10 w 162"/>
                <a:gd name="T3" fmla="*/ 141 h 152"/>
                <a:gd name="T4" fmla="*/ 12 w 162"/>
                <a:gd name="T5" fmla="*/ 140 h 152"/>
                <a:gd name="T6" fmla="*/ 29 w 162"/>
                <a:gd name="T7" fmla="*/ 119 h 152"/>
                <a:gd name="T8" fmla="*/ 29 w 162"/>
                <a:gd name="T9" fmla="*/ 117 h 152"/>
                <a:gd name="T10" fmla="*/ 0 w 162"/>
                <a:gd name="T11" fmla="*/ 66 h 152"/>
                <a:gd name="T12" fmla="*/ 81 w 162"/>
                <a:gd name="T13" fmla="*/ 0 h 152"/>
                <a:gd name="T14" fmla="*/ 162 w 162"/>
                <a:gd name="T15" fmla="*/ 65 h 152"/>
                <a:gd name="T16" fmla="*/ 162 w 162"/>
                <a:gd name="T17" fmla="*/ 71 h 152"/>
                <a:gd name="T18" fmla="*/ 156 w 162"/>
                <a:gd name="T19" fmla="*/ 68 h 152"/>
                <a:gd name="T20" fmla="*/ 134 w 162"/>
                <a:gd name="T21" fmla="*/ 64 h 152"/>
                <a:gd name="T22" fmla="*/ 98 w 162"/>
                <a:gd name="T23" fmla="*/ 77 h 152"/>
                <a:gd name="T24" fmla="*/ 83 w 162"/>
                <a:gd name="T25" fmla="*/ 110 h 152"/>
                <a:gd name="T26" fmla="*/ 87 w 162"/>
                <a:gd name="T27" fmla="*/ 127 h 152"/>
                <a:gd name="T28" fmla="*/ 90 w 162"/>
                <a:gd name="T29" fmla="*/ 133 h 152"/>
                <a:gd name="T30" fmla="*/ 84 w 162"/>
                <a:gd name="T31" fmla="*/ 133 h 152"/>
                <a:gd name="T32" fmla="*/ 70 w 162"/>
                <a:gd name="T33" fmla="*/ 132 h 152"/>
                <a:gd name="T34" fmla="*/ 14 w 162"/>
                <a:gd name="T35" fmla="*/ 152 h 152"/>
                <a:gd name="T36" fmla="*/ 10 w 162"/>
                <a:gd name="T37" fmla="*/ 152 h 152"/>
                <a:gd name="T38" fmla="*/ 81 w 162"/>
                <a:gd name="T39" fmla="*/ 8 h 152"/>
                <a:gd name="T40" fmla="*/ 8 w 162"/>
                <a:gd name="T41" fmla="*/ 66 h 152"/>
                <a:gd name="T42" fmla="*/ 35 w 162"/>
                <a:gd name="T43" fmla="*/ 112 h 152"/>
                <a:gd name="T44" fmla="*/ 36 w 162"/>
                <a:gd name="T45" fmla="*/ 112 h 152"/>
                <a:gd name="T46" fmla="*/ 37 w 162"/>
                <a:gd name="T47" fmla="*/ 114 h 152"/>
                <a:gd name="T48" fmla="*/ 37 w 162"/>
                <a:gd name="T49" fmla="*/ 119 h 152"/>
                <a:gd name="T50" fmla="*/ 22 w 162"/>
                <a:gd name="T51" fmla="*/ 144 h 152"/>
                <a:gd name="T52" fmla="*/ 66 w 162"/>
                <a:gd name="T53" fmla="*/ 125 h 152"/>
                <a:gd name="T54" fmla="*/ 68 w 162"/>
                <a:gd name="T55" fmla="*/ 124 h 152"/>
                <a:gd name="T56" fmla="*/ 70 w 162"/>
                <a:gd name="T57" fmla="*/ 124 h 152"/>
                <a:gd name="T58" fmla="*/ 78 w 162"/>
                <a:gd name="T59" fmla="*/ 125 h 152"/>
                <a:gd name="T60" fmla="*/ 75 w 162"/>
                <a:gd name="T61" fmla="*/ 110 h 152"/>
                <a:gd name="T62" fmla="*/ 93 w 162"/>
                <a:gd name="T63" fmla="*/ 71 h 152"/>
                <a:gd name="T64" fmla="*/ 134 w 162"/>
                <a:gd name="T65" fmla="*/ 56 h 152"/>
                <a:gd name="T66" fmla="*/ 153 w 162"/>
                <a:gd name="T67" fmla="*/ 59 h 152"/>
                <a:gd name="T68" fmla="*/ 81 w 162"/>
                <a:gd name="T6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52">
                  <a:moveTo>
                    <a:pt x="10" y="152"/>
                  </a:moveTo>
                  <a:cubicBezTo>
                    <a:pt x="10" y="141"/>
                    <a:pt x="10" y="141"/>
                    <a:pt x="10" y="141"/>
                  </a:cubicBezTo>
                  <a:cubicBezTo>
                    <a:pt x="12" y="140"/>
                    <a:pt x="12" y="140"/>
                    <a:pt x="12" y="140"/>
                  </a:cubicBezTo>
                  <a:cubicBezTo>
                    <a:pt x="20" y="136"/>
                    <a:pt x="29" y="129"/>
                    <a:pt x="29" y="119"/>
                  </a:cubicBezTo>
                  <a:cubicBezTo>
                    <a:pt x="29" y="119"/>
                    <a:pt x="29" y="118"/>
                    <a:pt x="29" y="117"/>
                  </a:cubicBezTo>
                  <a:cubicBezTo>
                    <a:pt x="10" y="104"/>
                    <a:pt x="0" y="86"/>
                    <a:pt x="0" y="66"/>
                  </a:cubicBezTo>
                  <a:cubicBezTo>
                    <a:pt x="0" y="30"/>
                    <a:pt x="36" y="0"/>
                    <a:pt x="81" y="0"/>
                  </a:cubicBezTo>
                  <a:cubicBezTo>
                    <a:pt x="125" y="0"/>
                    <a:pt x="161" y="28"/>
                    <a:pt x="162" y="65"/>
                  </a:cubicBezTo>
                  <a:cubicBezTo>
                    <a:pt x="162" y="71"/>
                    <a:pt x="162" y="71"/>
                    <a:pt x="162" y="71"/>
                  </a:cubicBezTo>
                  <a:cubicBezTo>
                    <a:pt x="156" y="68"/>
                    <a:pt x="156" y="68"/>
                    <a:pt x="156" y="68"/>
                  </a:cubicBezTo>
                  <a:cubicBezTo>
                    <a:pt x="149" y="65"/>
                    <a:pt x="142" y="64"/>
                    <a:pt x="134" y="64"/>
                  </a:cubicBezTo>
                  <a:cubicBezTo>
                    <a:pt x="121" y="64"/>
                    <a:pt x="108" y="68"/>
                    <a:pt x="98" y="77"/>
                  </a:cubicBezTo>
                  <a:cubicBezTo>
                    <a:pt x="89" y="85"/>
                    <a:pt x="83" y="97"/>
                    <a:pt x="83" y="110"/>
                  </a:cubicBezTo>
                  <a:cubicBezTo>
                    <a:pt x="83" y="116"/>
                    <a:pt x="85" y="122"/>
                    <a:pt x="87" y="127"/>
                  </a:cubicBezTo>
                  <a:cubicBezTo>
                    <a:pt x="90" y="133"/>
                    <a:pt x="90" y="133"/>
                    <a:pt x="90" y="133"/>
                  </a:cubicBezTo>
                  <a:cubicBezTo>
                    <a:pt x="84" y="133"/>
                    <a:pt x="84" y="133"/>
                    <a:pt x="84" y="133"/>
                  </a:cubicBezTo>
                  <a:cubicBezTo>
                    <a:pt x="79" y="133"/>
                    <a:pt x="75" y="133"/>
                    <a:pt x="70" y="132"/>
                  </a:cubicBezTo>
                  <a:cubicBezTo>
                    <a:pt x="53" y="149"/>
                    <a:pt x="32" y="152"/>
                    <a:pt x="14" y="152"/>
                  </a:cubicBezTo>
                  <a:lnTo>
                    <a:pt x="10" y="152"/>
                  </a:lnTo>
                  <a:close/>
                  <a:moveTo>
                    <a:pt x="81" y="8"/>
                  </a:moveTo>
                  <a:cubicBezTo>
                    <a:pt x="41" y="8"/>
                    <a:pt x="8" y="34"/>
                    <a:pt x="8" y="66"/>
                  </a:cubicBezTo>
                  <a:cubicBezTo>
                    <a:pt x="8" y="84"/>
                    <a:pt x="18" y="100"/>
                    <a:pt x="35" y="112"/>
                  </a:cubicBezTo>
                  <a:cubicBezTo>
                    <a:pt x="36" y="112"/>
                    <a:pt x="36" y="112"/>
                    <a:pt x="36" y="112"/>
                  </a:cubicBezTo>
                  <a:cubicBezTo>
                    <a:pt x="37" y="114"/>
                    <a:pt x="37" y="114"/>
                    <a:pt x="37" y="114"/>
                  </a:cubicBezTo>
                  <a:cubicBezTo>
                    <a:pt x="37" y="116"/>
                    <a:pt x="37" y="118"/>
                    <a:pt x="37" y="119"/>
                  </a:cubicBezTo>
                  <a:cubicBezTo>
                    <a:pt x="37" y="129"/>
                    <a:pt x="30" y="138"/>
                    <a:pt x="22" y="144"/>
                  </a:cubicBezTo>
                  <a:cubicBezTo>
                    <a:pt x="37" y="142"/>
                    <a:pt x="53" y="139"/>
                    <a:pt x="66" y="125"/>
                  </a:cubicBezTo>
                  <a:cubicBezTo>
                    <a:pt x="68" y="124"/>
                    <a:pt x="68" y="124"/>
                    <a:pt x="68" y="124"/>
                  </a:cubicBezTo>
                  <a:cubicBezTo>
                    <a:pt x="70" y="124"/>
                    <a:pt x="70" y="124"/>
                    <a:pt x="70" y="124"/>
                  </a:cubicBezTo>
                  <a:cubicBezTo>
                    <a:pt x="72" y="124"/>
                    <a:pt x="75" y="125"/>
                    <a:pt x="78" y="125"/>
                  </a:cubicBezTo>
                  <a:cubicBezTo>
                    <a:pt x="76" y="120"/>
                    <a:pt x="75" y="115"/>
                    <a:pt x="75" y="110"/>
                  </a:cubicBezTo>
                  <a:cubicBezTo>
                    <a:pt x="75" y="95"/>
                    <a:pt x="82" y="81"/>
                    <a:pt x="93" y="71"/>
                  </a:cubicBezTo>
                  <a:cubicBezTo>
                    <a:pt x="104" y="61"/>
                    <a:pt x="119" y="56"/>
                    <a:pt x="134" y="56"/>
                  </a:cubicBezTo>
                  <a:cubicBezTo>
                    <a:pt x="141" y="56"/>
                    <a:pt x="147" y="57"/>
                    <a:pt x="153" y="59"/>
                  </a:cubicBezTo>
                  <a:cubicBezTo>
                    <a:pt x="149" y="30"/>
                    <a:pt x="118"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3" name="组合 232"/>
          <p:cNvGrpSpPr/>
          <p:nvPr/>
        </p:nvGrpSpPr>
        <p:grpSpPr>
          <a:xfrm>
            <a:off x="9617495" y="2192203"/>
            <a:ext cx="395382" cy="352306"/>
            <a:chOff x="9821864" y="1497013"/>
            <a:chExt cx="407988" cy="363538"/>
          </a:xfrm>
        </p:grpSpPr>
        <p:sp>
          <p:nvSpPr>
            <p:cNvPr id="54" name="Freeform 33"/>
            <p:cNvSpPr>
              <a:spLocks noEditPoints="1"/>
            </p:cNvSpPr>
            <p:nvPr/>
          </p:nvSpPr>
          <p:spPr bwMode="auto">
            <a:xfrm>
              <a:off x="9821864" y="1497013"/>
              <a:ext cx="346075" cy="325438"/>
            </a:xfrm>
            <a:custGeom>
              <a:avLst/>
              <a:gdLst>
                <a:gd name="T0" fmla="*/ 10 w 152"/>
                <a:gd name="T1" fmla="*/ 143 h 143"/>
                <a:gd name="T2" fmla="*/ 10 w 152"/>
                <a:gd name="T3" fmla="*/ 132 h 143"/>
                <a:gd name="T4" fmla="*/ 12 w 152"/>
                <a:gd name="T5" fmla="*/ 131 h 143"/>
                <a:gd name="T6" fmla="*/ 27 w 152"/>
                <a:gd name="T7" fmla="*/ 112 h 143"/>
                <a:gd name="T8" fmla="*/ 27 w 152"/>
                <a:gd name="T9" fmla="*/ 110 h 143"/>
                <a:gd name="T10" fmla="*/ 0 w 152"/>
                <a:gd name="T11" fmla="*/ 62 h 143"/>
                <a:gd name="T12" fmla="*/ 76 w 152"/>
                <a:gd name="T13" fmla="*/ 0 h 143"/>
                <a:gd name="T14" fmla="*/ 152 w 152"/>
                <a:gd name="T15" fmla="*/ 62 h 143"/>
                <a:gd name="T16" fmla="*/ 76 w 152"/>
                <a:gd name="T17" fmla="*/ 125 h 143"/>
                <a:gd name="T18" fmla="*/ 66 w 152"/>
                <a:gd name="T19" fmla="*/ 124 h 143"/>
                <a:gd name="T20" fmla="*/ 14 w 152"/>
                <a:gd name="T21" fmla="*/ 142 h 143"/>
                <a:gd name="T22" fmla="*/ 10 w 152"/>
                <a:gd name="T23" fmla="*/ 143 h 143"/>
                <a:gd name="T24" fmla="*/ 76 w 152"/>
                <a:gd name="T25" fmla="*/ 8 h 143"/>
                <a:gd name="T26" fmla="*/ 8 w 152"/>
                <a:gd name="T27" fmla="*/ 62 h 143"/>
                <a:gd name="T28" fmla="*/ 33 w 152"/>
                <a:gd name="T29" fmla="*/ 104 h 143"/>
                <a:gd name="T30" fmla="*/ 35 w 152"/>
                <a:gd name="T31" fmla="*/ 105 h 143"/>
                <a:gd name="T32" fmla="*/ 35 w 152"/>
                <a:gd name="T33" fmla="*/ 107 h 143"/>
                <a:gd name="T34" fmla="*/ 35 w 152"/>
                <a:gd name="T35" fmla="*/ 112 h 143"/>
                <a:gd name="T36" fmla="*/ 22 w 152"/>
                <a:gd name="T37" fmla="*/ 134 h 143"/>
                <a:gd name="T38" fmla="*/ 62 w 152"/>
                <a:gd name="T39" fmla="*/ 117 h 143"/>
                <a:gd name="T40" fmla="*/ 64 w 152"/>
                <a:gd name="T41" fmla="*/ 116 h 143"/>
                <a:gd name="T42" fmla="*/ 65 w 152"/>
                <a:gd name="T43" fmla="*/ 116 h 143"/>
                <a:gd name="T44" fmla="*/ 76 w 152"/>
                <a:gd name="T45" fmla="*/ 117 h 143"/>
                <a:gd name="T46" fmla="*/ 144 w 152"/>
                <a:gd name="T47" fmla="*/ 62 h 143"/>
                <a:gd name="T48" fmla="*/ 76 w 152"/>
                <a:gd name="T4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3">
                  <a:moveTo>
                    <a:pt x="10" y="143"/>
                  </a:moveTo>
                  <a:cubicBezTo>
                    <a:pt x="10" y="132"/>
                    <a:pt x="10" y="132"/>
                    <a:pt x="10" y="132"/>
                  </a:cubicBezTo>
                  <a:cubicBezTo>
                    <a:pt x="12" y="131"/>
                    <a:pt x="12" y="131"/>
                    <a:pt x="12" y="131"/>
                  </a:cubicBezTo>
                  <a:cubicBezTo>
                    <a:pt x="21" y="127"/>
                    <a:pt x="27" y="119"/>
                    <a:pt x="27" y="112"/>
                  </a:cubicBezTo>
                  <a:cubicBezTo>
                    <a:pt x="27" y="111"/>
                    <a:pt x="27" y="110"/>
                    <a:pt x="27" y="110"/>
                  </a:cubicBezTo>
                  <a:cubicBezTo>
                    <a:pt x="10" y="98"/>
                    <a:pt x="0" y="81"/>
                    <a:pt x="0" y="62"/>
                  </a:cubicBezTo>
                  <a:cubicBezTo>
                    <a:pt x="0" y="28"/>
                    <a:pt x="34" y="0"/>
                    <a:pt x="76" y="0"/>
                  </a:cubicBezTo>
                  <a:cubicBezTo>
                    <a:pt x="118" y="0"/>
                    <a:pt x="152" y="28"/>
                    <a:pt x="152" y="62"/>
                  </a:cubicBezTo>
                  <a:cubicBezTo>
                    <a:pt x="152" y="96"/>
                    <a:pt x="118" y="125"/>
                    <a:pt x="76" y="125"/>
                  </a:cubicBezTo>
                  <a:cubicBezTo>
                    <a:pt x="73" y="125"/>
                    <a:pt x="70" y="124"/>
                    <a:pt x="66" y="124"/>
                  </a:cubicBezTo>
                  <a:cubicBezTo>
                    <a:pt x="50" y="139"/>
                    <a:pt x="31" y="142"/>
                    <a:pt x="14" y="142"/>
                  </a:cubicBezTo>
                  <a:lnTo>
                    <a:pt x="10" y="143"/>
                  </a:lnTo>
                  <a:close/>
                  <a:moveTo>
                    <a:pt x="76" y="8"/>
                  </a:moveTo>
                  <a:cubicBezTo>
                    <a:pt x="39" y="8"/>
                    <a:pt x="8" y="32"/>
                    <a:pt x="8" y="62"/>
                  </a:cubicBezTo>
                  <a:cubicBezTo>
                    <a:pt x="8" y="78"/>
                    <a:pt x="17" y="94"/>
                    <a:pt x="33" y="104"/>
                  </a:cubicBezTo>
                  <a:cubicBezTo>
                    <a:pt x="35" y="105"/>
                    <a:pt x="35" y="105"/>
                    <a:pt x="35" y="105"/>
                  </a:cubicBezTo>
                  <a:cubicBezTo>
                    <a:pt x="35" y="107"/>
                    <a:pt x="35" y="107"/>
                    <a:pt x="35" y="107"/>
                  </a:cubicBezTo>
                  <a:cubicBezTo>
                    <a:pt x="35" y="108"/>
                    <a:pt x="35" y="110"/>
                    <a:pt x="35" y="112"/>
                  </a:cubicBezTo>
                  <a:cubicBezTo>
                    <a:pt x="35" y="120"/>
                    <a:pt x="30" y="128"/>
                    <a:pt x="22" y="134"/>
                  </a:cubicBezTo>
                  <a:cubicBezTo>
                    <a:pt x="36" y="133"/>
                    <a:pt x="50" y="129"/>
                    <a:pt x="62" y="117"/>
                  </a:cubicBezTo>
                  <a:cubicBezTo>
                    <a:pt x="64" y="116"/>
                    <a:pt x="64" y="116"/>
                    <a:pt x="64" y="116"/>
                  </a:cubicBezTo>
                  <a:cubicBezTo>
                    <a:pt x="65" y="116"/>
                    <a:pt x="65" y="116"/>
                    <a:pt x="65" y="116"/>
                  </a:cubicBezTo>
                  <a:cubicBezTo>
                    <a:pt x="69" y="116"/>
                    <a:pt x="73" y="117"/>
                    <a:pt x="76" y="117"/>
                  </a:cubicBezTo>
                  <a:cubicBezTo>
                    <a:pt x="114" y="117"/>
                    <a:pt x="144" y="92"/>
                    <a:pt x="144" y="62"/>
                  </a:cubicBezTo>
                  <a:cubicBezTo>
                    <a:pt x="144" y="32"/>
                    <a:pt x="114" y="8"/>
                    <a:pt x="76"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5" name="Freeform 34"/>
            <p:cNvSpPr>
              <a:spLocks noEditPoints="1"/>
            </p:cNvSpPr>
            <p:nvPr/>
          </p:nvSpPr>
          <p:spPr bwMode="auto">
            <a:xfrm>
              <a:off x="9980614" y="1617663"/>
              <a:ext cx="249238" cy="242888"/>
            </a:xfrm>
            <a:custGeom>
              <a:avLst/>
              <a:gdLst>
                <a:gd name="T0" fmla="*/ 100 w 109"/>
                <a:gd name="T1" fmla="*/ 107 h 107"/>
                <a:gd name="T2" fmla="*/ 98 w 109"/>
                <a:gd name="T3" fmla="*/ 107 h 107"/>
                <a:gd name="T4" fmla="*/ 54 w 109"/>
                <a:gd name="T5" fmla="*/ 91 h 107"/>
                <a:gd name="T6" fmla="*/ 6 w 109"/>
                <a:gd name="T7" fmla="*/ 81 h 107"/>
                <a:gd name="T8" fmla="*/ 0 w 109"/>
                <a:gd name="T9" fmla="*/ 77 h 107"/>
                <a:gd name="T10" fmla="*/ 7 w 109"/>
                <a:gd name="T11" fmla="*/ 77 h 107"/>
                <a:gd name="T12" fmla="*/ 63 w 109"/>
                <a:gd name="T13" fmla="*/ 58 h 107"/>
                <a:gd name="T14" fmla="*/ 81 w 109"/>
                <a:gd name="T15" fmla="*/ 36 h 107"/>
                <a:gd name="T16" fmla="*/ 88 w 109"/>
                <a:gd name="T17" fmla="*/ 9 h 107"/>
                <a:gd name="T18" fmla="*/ 88 w 109"/>
                <a:gd name="T19" fmla="*/ 5 h 107"/>
                <a:gd name="T20" fmla="*/ 87 w 109"/>
                <a:gd name="T21" fmla="*/ 0 h 107"/>
                <a:gd name="T22" fmla="*/ 91 w 109"/>
                <a:gd name="T23" fmla="*/ 3 h 107"/>
                <a:gd name="T24" fmla="*/ 109 w 109"/>
                <a:gd name="T25" fmla="*/ 39 h 107"/>
                <a:gd name="T26" fmla="*/ 86 w 109"/>
                <a:gd name="T27" fmla="*/ 79 h 107"/>
                <a:gd name="T28" fmla="*/ 86 w 109"/>
                <a:gd name="T29" fmla="*/ 82 h 107"/>
                <a:gd name="T30" fmla="*/ 99 w 109"/>
                <a:gd name="T31" fmla="*/ 100 h 107"/>
                <a:gd name="T32" fmla="*/ 100 w 109"/>
                <a:gd name="T33" fmla="*/ 100 h 107"/>
                <a:gd name="T34" fmla="*/ 100 w 109"/>
                <a:gd name="T35" fmla="*/ 107 h 107"/>
                <a:gd name="T36" fmla="*/ 55 w 109"/>
                <a:gd name="T37" fmla="*/ 87 h 107"/>
                <a:gd name="T38" fmla="*/ 56 w 109"/>
                <a:gd name="T39" fmla="*/ 87 h 107"/>
                <a:gd name="T40" fmla="*/ 96 w 109"/>
                <a:gd name="T41" fmla="*/ 103 h 107"/>
                <a:gd name="T42" fmla="*/ 82 w 109"/>
                <a:gd name="T43" fmla="*/ 82 h 107"/>
                <a:gd name="T44" fmla="*/ 82 w 109"/>
                <a:gd name="T45" fmla="*/ 78 h 107"/>
                <a:gd name="T46" fmla="*/ 82 w 109"/>
                <a:gd name="T47" fmla="*/ 77 h 107"/>
                <a:gd name="T48" fmla="*/ 83 w 109"/>
                <a:gd name="T49" fmla="*/ 76 h 107"/>
                <a:gd name="T50" fmla="*/ 105 w 109"/>
                <a:gd name="T51" fmla="*/ 39 h 107"/>
                <a:gd name="T52" fmla="*/ 92 w 109"/>
                <a:gd name="T53" fmla="*/ 9 h 107"/>
                <a:gd name="T54" fmla="*/ 92 w 109"/>
                <a:gd name="T55" fmla="*/ 9 h 107"/>
                <a:gd name="T56" fmla="*/ 85 w 109"/>
                <a:gd name="T57" fmla="*/ 38 h 107"/>
                <a:gd name="T58" fmla="*/ 66 w 109"/>
                <a:gd name="T59" fmla="*/ 61 h 107"/>
                <a:gd name="T60" fmla="*/ 14 w 109"/>
                <a:gd name="T61" fmla="*/ 81 h 107"/>
                <a:gd name="T62" fmla="*/ 54 w 109"/>
                <a:gd name="T63" fmla="*/ 87 h 107"/>
                <a:gd name="T64" fmla="*/ 55 w 109"/>
                <a:gd name="T65"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7">
                  <a:moveTo>
                    <a:pt x="100" y="107"/>
                  </a:moveTo>
                  <a:cubicBezTo>
                    <a:pt x="98" y="107"/>
                    <a:pt x="98" y="107"/>
                    <a:pt x="98" y="107"/>
                  </a:cubicBezTo>
                  <a:cubicBezTo>
                    <a:pt x="81" y="106"/>
                    <a:pt x="67" y="103"/>
                    <a:pt x="54" y="91"/>
                  </a:cubicBezTo>
                  <a:cubicBezTo>
                    <a:pt x="36" y="93"/>
                    <a:pt x="19" y="89"/>
                    <a:pt x="6" y="81"/>
                  </a:cubicBezTo>
                  <a:cubicBezTo>
                    <a:pt x="0" y="77"/>
                    <a:pt x="0" y="77"/>
                    <a:pt x="0" y="77"/>
                  </a:cubicBezTo>
                  <a:cubicBezTo>
                    <a:pt x="7" y="77"/>
                    <a:pt x="7" y="77"/>
                    <a:pt x="7" y="77"/>
                  </a:cubicBezTo>
                  <a:cubicBezTo>
                    <a:pt x="28" y="77"/>
                    <a:pt x="48" y="70"/>
                    <a:pt x="63" y="58"/>
                  </a:cubicBezTo>
                  <a:cubicBezTo>
                    <a:pt x="71" y="52"/>
                    <a:pt x="77" y="44"/>
                    <a:pt x="81" y="36"/>
                  </a:cubicBezTo>
                  <a:cubicBezTo>
                    <a:pt x="86" y="28"/>
                    <a:pt x="88" y="18"/>
                    <a:pt x="88" y="9"/>
                  </a:cubicBezTo>
                  <a:cubicBezTo>
                    <a:pt x="88" y="8"/>
                    <a:pt x="88" y="6"/>
                    <a:pt x="88" y="5"/>
                  </a:cubicBezTo>
                  <a:cubicBezTo>
                    <a:pt x="87" y="0"/>
                    <a:pt x="87" y="0"/>
                    <a:pt x="87" y="0"/>
                  </a:cubicBezTo>
                  <a:cubicBezTo>
                    <a:pt x="91" y="3"/>
                    <a:pt x="91" y="3"/>
                    <a:pt x="91" y="3"/>
                  </a:cubicBezTo>
                  <a:cubicBezTo>
                    <a:pt x="103" y="13"/>
                    <a:pt x="109" y="26"/>
                    <a:pt x="109" y="39"/>
                  </a:cubicBezTo>
                  <a:cubicBezTo>
                    <a:pt x="109" y="55"/>
                    <a:pt x="101" y="69"/>
                    <a:pt x="86" y="79"/>
                  </a:cubicBezTo>
                  <a:cubicBezTo>
                    <a:pt x="86" y="80"/>
                    <a:pt x="86" y="81"/>
                    <a:pt x="86" y="82"/>
                  </a:cubicBezTo>
                  <a:cubicBezTo>
                    <a:pt x="86" y="89"/>
                    <a:pt x="91" y="96"/>
                    <a:pt x="99" y="100"/>
                  </a:cubicBezTo>
                  <a:cubicBezTo>
                    <a:pt x="100" y="100"/>
                    <a:pt x="100" y="100"/>
                    <a:pt x="100" y="100"/>
                  </a:cubicBezTo>
                  <a:lnTo>
                    <a:pt x="100" y="107"/>
                  </a:lnTo>
                  <a:close/>
                  <a:moveTo>
                    <a:pt x="55" y="87"/>
                  </a:moveTo>
                  <a:cubicBezTo>
                    <a:pt x="56" y="87"/>
                    <a:pt x="56" y="87"/>
                    <a:pt x="56" y="87"/>
                  </a:cubicBezTo>
                  <a:cubicBezTo>
                    <a:pt x="68" y="99"/>
                    <a:pt x="80" y="102"/>
                    <a:pt x="96" y="103"/>
                  </a:cubicBezTo>
                  <a:cubicBezTo>
                    <a:pt x="87" y="98"/>
                    <a:pt x="82" y="90"/>
                    <a:pt x="82" y="82"/>
                  </a:cubicBezTo>
                  <a:cubicBezTo>
                    <a:pt x="82" y="80"/>
                    <a:pt x="82" y="79"/>
                    <a:pt x="82" y="78"/>
                  </a:cubicBezTo>
                  <a:cubicBezTo>
                    <a:pt x="82" y="77"/>
                    <a:pt x="82" y="77"/>
                    <a:pt x="82" y="77"/>
                  </a:cubicBezTo>
                  <a:cubicBezTo>
                    <a:pt x="83" y="76"/>
                    <a:pt x="83" y="76"/>
                    <a:pt x="83" y="76"/>
                  </a:cubicBezTo>
                  <a:cubicBezTo>
                    <a:pt x="97" y="67"/>
                    <a:pt x="105" y="54"/>
                    <a:pt x="105" y="39"/>
                  </a:cubicBezTo>
                  <a:cubicBezTo>
                    <a:pt x="105" y="28"/>
                    <a:pt x="101" y="18"/>
                    <a:pt x="92" y="9"/>
                  </a:cubicBezTo>
                  <a:cubicBezTo>
                    <a:pt x="92" y="9"/>
                    <a:pt x="92" y="9"/>
                    <a:pt x="92" y="9"/>
                  </a:cubicBezTo>
                  <a:cubicBezTo>
                    <a:pt x="92" y="19"/>
                    <a:pt x="89" y="29"/>
                    <a:pt x="85" y="38"/>
                  </a:cubicBezTo>
                  <a:cubicBezTo>
                    <a:pt x="80" y="47"/>
                    <a:pt x="74" y="54"/>
                    <a:pt x="66" y="61"/>
                  </a:cubicBezTo>
                  <a:cubicBezTo>
                    <a:pt x="52" y="72"/>
                    <a:pt x="33" y="79"/>
                    <a:pt x="14" y="81"/>
                  </a:cubicBezTo>
                  <a:cubicBezTo>
                    <a:pt x="26" y="86"/>
                    <a:pt x="40" y="88"/>
                    <a:pt x="54" y="87"/>
                  </a:cubicBezTo>
                  <a:lnTo>
                    <a:pt x="55" y="8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5" name="组合 234"/>
          <p:cNvGrpSpPr/>
          <p:nvPr/>
        </p:nvGrpSpPr>
        <p:grpSpPr>
          <a:xfrm>
            <a:off x="7080583" y="2193740"/>
            <a:ext cx="392306" cy="353845"/>
            <a:chOff x="7204076" y="1498600"/>
            <a:chExt cx="404813" cy="365125"/>
          </a:xfrm>
        </p:grpSpPr>
        <p:sp>
          <p:nvSpPr>
            <p:cNvPr id="56" name="Freeform 35"/>
            <p:cNvSpPr>
              <a:spLocks noEditPoints="1"/>
            </p:cNvSpPr>
            <p:nvPr/>
          </p:nvSpPr>
          <p:spPr bwMode="auto">
            <a:xfrm>
              <a:off x="7204076" y="1498600"/>
              <a:ext cx="131763" cy="360363"/>
            </a:xfrm>
            <a:custGeom>
              <a:avLst/>
              <a:gdLst>
                <a:gd name="T0" fmla="*/ 0 w 83"/>
                <a:gd name="T1" fmla="*/ 227 h 227"/>
                <a:gd name="T2" fmla="*/ 0 w 83"/>
                <a:gd name="T3" fmla="*/ 33 h 227"/>
                <a:gd name="T4" fmla="*/ 83 w 83"/>
                <a:gd name="T5" fmla="*/ 0 h 227"/>
                <a:gd name="T6" fmla="*/ 83 w 83"/>
                <a:gd name="T7" fmla="*/ 192 h 227"/>
                <a:gd name="T8" fmla="*/ 0 w 83"/>
                <a:gd name="T9" fmla="*/ 227 h 227"/>
                <a:gd name="T10" fmla="*/ 6 w 83"/>
                <a:gd name="T11" fmla="*/ 38 h 227"/>
                <a:gd name="T12" fmla="*/ 6 w 83"/>
                <a:gd name="T13" fmla="*/ 218 h 227"/>
                <a:gd name="T14" fmla="*/ 78 w 83"/>
                <a:gd name="T15" fmla="*/ 189 h 227"/>
                <a:gd name="T16" fmla="*/ 78 w 83"/>
                <a:gd name="T17" fmla="*/ 9 h 227"/>
                <a:gd name="T18" fmla="*/ 6 w 83"/>
                <a:gd name="T19"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7">
                  <a:moveTo>
                    <a:pt x="0" y="227"/>
                  </a:moveTo>
                  <a:lnTo>
                    <a:pt x="0" y="33"/>
                  </a:lnTo>
                  <a:lnTo>
                    <a:pt x="83" y="0"/>
                  </a:lnTo>
                  <a:lnTo>
                    <a:pt x="83" y="192"/>
                  </a:lnTo>
                  <a:lnTo>
                    <a:pt x="0" y="227"/>
                  </a:lnTo>
                  <a:close/>
                  <a:moveTo>
                    <a:pt x="6" y="38"/>
                  </a:moveTo>
                  <a:lnTo>
                    <a:pt x="6" y="218"/>
                  </a:lnTo>
                  <a:lnTo>
                    <a:pt x="78" y="189"/>
                  </a:lnTo>
                  <a:lnTo>
                    <a:pt x="78" y="9"/>
                  </a:lnTo>
                  <a:lnTo>
                    <a:pt x="6"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7" name="Freeform 36"/>
            <p:cNvSpPr>
              <a:spLocks noEditPoints="1"/>
            </p:cNvSpPr>
            <p:nvPr/>
          </p:nvSpPr>
          <p:spPr bwMode="auto">
            <a:xfrm>
              <a:off x="7348539" y="1501775"/>
              <a:ext cx="139700" cy="361950"/>
            </a:xfrm>
            <a:custGeom>
              <a:avLst/>
              <a:gdLst>
                <a:gd name="T0" fmla="*/ 88 w 88"/>
                <a:gd name="T1" fmla="*/ 228 h 228"/>
                <a:gd name="T2" fmla="*/ 0 w 88"/>
                <a:gd name="T3" fmla="*/ 199 h 228"/>
                <a:gd name="T4" fmla="*/ 0 w 88"/>
                <a:gd name="T5" fmla="*/ 0 h 228"/>
                <a:gd name="T6" fmla="*/ 88 w 88"/>
                <a:gd name="T7" fmla="*/ 30 h 228"/>
                <a:gd name="T8" fmla="*/ 88 w 88"/>
                <a:gd name="T9" fmla="*/ 228 h 228"/>
                <a:gd name="T10" fmla="*/ 11 w 88"/>
                <a:gd name="T11" fmla="*/ 190 h 228"/>
                <a:gd name="T12" fmla="*/ 77 w 88"/>
                <a:gd name="T13" fmla="*/ 212 h 228"/>
                <a:gd name="T14" fmla="*/ 77 w 88"/>
                <a:gd name="T15" fmla="*/ 37 h 228"/>
                <a:gd name="T16" fmla="*/ 11 w 88"/>
                <a:gd name="T17" fmla="*/ 16 h 228"/>
                <a:gd name="T18" fmla="*/ 11 w 88"/>
                <a:gd name="T1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28">
                  <a:moveTo>
                    <a:pt x="88" y="228"/>
                  </a:moveTo>
                  <a:lnTo>
                    <a:pt x="0" y="199"/>
                  </a:lnTo>
                  <a:lnTo>
                    <a:pt x="0" y="0"/>
                  </a:lnTo>
                  <a:lnTo>
                    <a:pt x="88" y="30"/>
                  </a:lnTo>
                  <a:lnTo>
                    <a:pt x="88" y="228"/>
                  </a:lnTo>
                  <a:close/>
                  <a:moveTo>
                    <a:pt x="11" y="190"/>
                  </a:moveTo>
                  <a:lnTo>
                    <a:pt x="77" y="212"/>
                  </a:lnTo>
                  <a:lnTo>
                    <a:pt x="77" y="37"/>
                  </a:lnTo>
                  <a:lnTo>
                    <a:pt x="11" y="16"/>
                  </a:lnTo>
                  <a:lnTo>
                    <a:pt x="11" y="1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8" name="Freeform 37"/>
            <p:cNvSpPr>
              <a:spLocks noEditPoints="1"/>
            </p:cNvSpPr>
            <p:nvPr/>
          </p:nvSpPr>
          <p:spPr bwMode="auto">
            <a:xfrm>
              <a:off x="7500939" y="1498600"/>
              <a:ext cx="107950" cy="349250"/>
            </a:xfrm>
            <a:custGeom>
              <a:avLst/>
              <a:gdLst>
                <a:gd name="T0" fmla="*/ 0 w 68"/>
                <a:gd name="T1" fmla="*/ 220 h 220"/>
                <a:gd name="T2" fmla="*/ 0 w 68"/>
                <a:gd name="T3" fmla="*/ 28 h 220"/>
                <a:gd name="T4" fmla="*/ 68 w 68"/>
                <a:gd name="T5" fmla="*/ 0 h 220"/>
                <a:gd name="T6" fmla="*/ 68 w 68"/>
                <a:gd name="T7" fmla="*/ 192 h 220"/>
                <a:gd name="T8" fmla="*/ 0 w 68"/>
                <a:gd name="T9" fmla="*/ 220 h 220"/>
                <a:gd name="T10" fmla="*/ 5 w 68"/>
                <a:gd name="T11" fmla="*/ 32 h 220"/>
                <a:gd name="T12" fmla="*/ 5 w 68"/>
                <a:gd name="T13" fmla="*/ 212 h 220"/>
                <a:gd name="T14" fmla="*/ 63 w 68"/>
                <a:gd name="T15" fmla="*/ 189 h 220"/>
                <a:gd name="T16" fmla="*/ 63 w 68"/>
                <a:gd name="T17" fmla="*/ 9 h 220"/>
                <a:gd name="T18" fmla="*/ 5 w 68"/>
                <a:gd name="T19" fmla="*/ 3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20">
                  <a:moveTo>
                    <a:pt x="0" y="220"/>
                  </a:moveTo>
                  <a:lnTo>
                    <a:pt x="0" y="28"/>
                  </a:lnTo>
                  <a:lnTo>
                    <a:pt x="68" y="0"/>
                  </a:lnTo>
                  <a:lnTo>
                    <a:pt x="68" y="192"/>
                  </a:lnTo>
                  <a:lnTo>
                    <a:pt x="0" y="220"/>
                  </a:lnTo>
                  <a:close/>
                  <a:moveTo>
                    <a:pt x="5" y="32"/>
                  </a:moveTo>
                  <a:lnTo>
                    <a:pt x="5" y="212"/>
                  </a:lnTo>
                  <a:lnTo>
                    <a:pt x="63" y="189"/>
                  </a:lnTo>
                  <a:lnTo>
                    <a:pt x="63" y="9"/>
                  </a:lnTo>
                  <a:lnTo>
                    <a:pt x="5"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6" name="组合 235"/>
          <p:cNvGrpSpPr/>
          <p:nvPr/>
        </p:nvGrpSpPr>
        <p:grpSpPr>
          <a:xfrm>
            <a:off x="6237509" y="2167586"/>
            <a:ext cx="393845" cy="401537"/>
            <a:chOff x="6334126" y="1471613"/>
            <a:chExt cx="406400" cy="414338"/>
          </a:xfrm>
        </p:grpSpPr>
        <p:sp>
          <p:nvSpPr>
            <p:cNvPr id="59" name="Freeform 38"/>
            <p:cNvSpPr>
              <a:spLocks noEditPoints="1"/>
            </p:cNvSpPr>
            <p:nvPr/>
          </p:nvSpPr>
          <p:spPr bwMode="auto">
            <a:xfrm>
              <a:off x="6334126" y="1471613"/>
              <a:ext cx="406400" cy="414338"/>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0" name="Freeform 39"/>
            <p:cNvSpPr>
              <a:spLocks noEditPoints="1"/>
            </p:cNvSpPr>
            <p:nvPr/>
          </p:nvSpPr>
          <p:spPr bwMode="auto">
            <a:xfrm>
              <a:off x="6451601" y="1595438"/>
              <a:ext cx="171450" cy="16827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4" name="组合 283"/>
          <p:cNvGrpSpPr/>
          <p:nvPr/>
        </p:nvGrpSpPr>
        <p:grpSpPr>
          <a:xfrm>
            <a:off x="10459029" y="3069122"/>
            <a:ext cx="416922" cy="324614"/>
            <a:chOff x="10460606" y="3068991"/>
            <a:chExt cx="417073" cy="324731"/>
          </a:xfrm>
        </p:grpSpPr>
        <p:sp>
          <p:nvSpPr>
            <p:cNvPr id="61" name="Freeform 40"/>
            <p:cNvSpPr>
              <a:spLocks noEditPoints="1"/>
            </p:cNvSpPr>
            <p:nvPr/>
          </p:nvSpPr>
          <p:spPr bwMode="auto">
            <a:xfrm>
              <a:off x="10463684" y="3301381"/>
              <a:ext cx="413994" cy="92341"/>
            </a:xfrm>
            <a:custGeom>
              <a:avLst/>
              <a:gdLst>
                <a:gd name="T0" fmla="*/ 150 w 188"/>
                <a:gd name="T1" fmla="*/ 42 h 42"/>
                <a:gd name="T2" fmla="*/ 38 w 188"/>
                <a:gd name="T3" fmla="*/ 42 h 42"/>
                <a:gd name="T4" fmla="*/ 0 w 188"/>
                <a:gd name="T5" fmla="*/ 4 h 42"/>
                <a:gd name="T6" fmla="*/ 0 w 188"/>
                <a:gd name="T7" fmla="*/ 0 h 42"/>
                <a:gd name="T8" fmla="*/ 188 w 188"/>
                <a:gd name="T9" fmla="*/ 0 h 42"/>
                <a:gd name="T10" fmla="*/ 188 w 188"/>
                <a:gd name="T11" fmla="*/ 4 h 42"/>
                <a:gd name="T12" fmla="*/ 150 w 188"/>
                <a:gd name="T13" fmla="*/ 42 h 42"/>
                <a:gd name="T14" fmla="*/ 8 w 188"/>
                <a:gd name="T15" fmla="*/ 8 h 42"/>
                <a:gd name="T16" fmla="*/ 38 w 188"/>
                <a:gd name="T17" fmla="*/ 34 h 42"/>
                <a:gd name="T18" fmla="*/ 150 w 188"/>
                <a:gd name="T19" fmla="*/ 34 h 42"/>
                <a:gd name="T20" fmla="*/ 179 w 188"/>
                <a:gd name="T21" fmla="*/ 8 h 42"/>
                <a:gd name="T22" fmla="*/ 8 w 188"/>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2">
                  <a:moveTo>
                    <a:pt x="150" y="42"/>
                  </a:moveTo>
                  <a:cubicBezTo>
                    <a:pt x="38" y="42"/>
                    <a:pt x="38" y="42"/>
                    <a:pt x="38" y="42"/>
                  </a:cubicBezTo>
                  <a:cubicBezTo>
                    <a:pt x="17" y="42"/>
                    <a:pt x="0" y="25"/>
                    <a:pt x="0" y="4"/>
                  </a:cubicBezTo>
                  <a:cubicBezTo>
                    <a:pt x="0" y="0"/>
                    <a:pt x="0" y="0"/>
                    <a:pt x="0" y="0"/>
                  </a:cubicBezTo>
                  <a:cubicBezTo>
                    <a:pt x="188" y="0"/>
                    <a:pt x="188" y="0"/>
                    <a:pt x="188" y="0"/>
                  </a:cubicBezTo>
                  <a:cubicBezTo>
                    <a:pt x="188" y="4"/>
                    <a:pt x="188" y="4"/>
                    <a:pt x="188" y="4"/>
                  </a:cubicBezTo>
                  <a:cubicBezTo>
                    <a:pt x="188" y="25"/>
                    <a:pt x="171" y="42"/>
                    <a:pt x="150" y="42"/>
                  </a:cubicBezTo>
                  <a:close/>
                  <a:moveTo>
                    <a:pt x="8" y="8"/>
                  </a:moveTo>
                  <a:cubicBezTo>
                    <a:pt x="10" y="23"/>
                    <a:pt x="22" y="34"/>
                    <a:pt x="38" y="34"/>
                  </a:cubicBezTo>
                  <a:cubicBezTo>
                    <a:pt x="150" y="34"/>
                    <a:pt x="150" y="34"/>
                    <a:pt x="150" y="34"/>
                  </a:cubicBezTo>
                  <a:cubicBezTo>
                    <a:pt x="165" y="34"/>
                    <a:pt x="177" y="23"/>
                    <a:pt x="179" y="8"/>
                  </a:cubicBezTo>
                  <a:lnTo>
                    <a:pt x="8"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2" name="Rectangle 41"/>
            <p:cNvSpPr>
              <a:spLocks noChangeArrowheads="1"/>
            </p:cNvSpPr>
            <p:nvPr/>
          </p:nvSpPr>
          <p:spPr bwMode="auto">
            <a:xfrm>
              <a:off x="10796111" y="3336779"/>
              <a:ext cx="18468" cy="1693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3" name="Freeform 42"/>
            <p:cNvSpPr>
              <a:spLocks noEditPoints="1"/>
            </p:cNvSpPr>
            <p:nvPr/>
          </p:nvSpPr>
          <p:spPr bwMode="auto">
            <a:xfrm>
              <a:off x="10460606" y="3068991"/>
              <a:ext cx="417073" cy="217001"/>
            </a:xfrm>
            <a:custGeom>
              <a:avLst/>
              <a:gdLst>
                <a:gd name="T0" fmla="*/ 271 w 271"/>
                <a:gd name="T1" fmla="*/ 141 h 141"/>
                <a:gd name="T2" fmla="*/ 0 w 271"/>
                <a:gd name="T3" fmla="*/ 141 h 141"/>
                <a:gd name="T4" fmla="*/ 19 w 271"/>
                <a:gd name="T5" fmla="*/ 0 h 141"/>
                <a:gd name="T6" fmla="*/ 254 w 271"/>
                <a:gd name="T7" fmla="*/ 0 h 141"/>
                <a:gd name="T8" fmla="*/ 271 w 271"/>
                <a:gd name="T9" fmla="*/ 141 h 141"/>
                <a:gd name="T10" fmla="*/ 13 w 271"/>
                <a:gd name="T11" fmla="*/ 129 h 141"/>
                <a:gd name="T12" fmla="*/ 258 w 271"/>
                <a:gd name="T13" fmla="*/ 129 h 141"/>
                <a:gd name="T14" fmla="*/ 244 w 271"/>
                <a:gd name="T15" fmla="*/ 12 h 141"/>
                <a:gd name="T16" fmla="*/ 29 w 271"/>
                <a:gd name="T17" fmla="*/ 12 h 141"/>
                <a:gd name="T18" fmla="*/ 13 w 271"/>
                <a:gd name="T1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41">
                  <a:moveTo>
                    <a:pt x="271" y="141"/>
                  </a:moveTo>
                  <a:lnTo>
                    <a:pt x="0" y="141"/>
                  </a:lnTo>
                  <a:lnTo>
                    <a:pt x="19" y="0"/>
                  </a:lnTo>
                  <a:lnTo>
                    <a:pt x="254" y="0"/>
                  </a:lnTo>
                  <a:lnTo>
                    <a:pt x="271" y="141"/>
                  </a:lnTo>
                  <a:close/>
                  <a:moveTo>
                    <a:pt x="13" y="129"/>
                  </a:moveTo>
                  <a:lnTo>
                    <a:pt x="258" y="129"/>
                  </a:lnTo>
                  <a:lnTo>
                    <a:pt x="244" y="12"/>
                  </a:lnTo>
                  <a:lnTo>
                    <a:pt x="29" y="12"/>
                  </a:lnTo>
                  <a:lnTo>
                    <a:pt x="13"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9" name="组合 238"/>
          <p:cNvGrpSpPr/>
          <p:nvPr/>
        </p:nvGrpSpPr>
        <p:grpSpPr>
          <a:xfrm>
            <a:off x="3691367" y="2166048"/>
            <a:ext cx="407691" cy="407691"/>
            <a:chOff x="3706814" y="1470025"/>
            <a:chExt cx="420688" cy="420688"/>
          </a:xfrm>
        </p:grpSpPr>
        <p:sp>
          <p:nvSpPr>
            <p:cNvPr id="26" name="Freeform 5"/>
            <p:cNvSpPr>
              <a:spLocks noEditPoints="1"/>
            </p:cNvSpPr>
            <p:nvPr/>
          </p:nvSpPr>
          <p:spPr bwMode="auto">
            <a:xfrm>
              <a:off x="370681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 name="Freeform 7"/>
            <p:cNvSpPr>
              <a:spLocks noEditPoints="1"/>
            </p:cNvSpPr>
            <p:nvPr/>
          </p:nvSpPr>
          <p:spPr bwMode="auto">
            <a:xfrm>
              <a:off x="374808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4" name="Rectangle 43"/>
            <p:cNvSpPr>
              <a:spLocks noChangeArrowheads="1"/>
            </p:cNvSpPr>
            <p:nvPr/>
          </p:nvSpPr>
          <p:spPr bwMode="auto">
            <a:xfrm>
              <a:off x="3846514" y="1674813"/>
              <a:ext cx="144463"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5" name="Rectangle 44"/>
            <p:cNvSpPr>
              <a:spLocks noChangeArrowheads="1"/>
            </p:cNvSpPr>
            <p:nvPr/>
          </p:nvSpPr>
          <p:spPr bwMode="auto">
            <a:xfrm>
              <a:off x="3914776" y="1606550"/>
              <a:ext cx="7938" cy="1444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1" name="组合 240"/>
          <p:cNvGrpSpPr/>
          <p:nvPr/>
        </p:nvGrpSpPr>
        <p:grpSpPr>
          <a:xfrm>
            <a:off x="1999068" y="2166048"/>
            <a:ext cx="407691" cy="407691"/>
            <a:chOff x="1960564" y="1470025"/>
            <a:chExt cx="420688" cy="420688"/>
          </a:xfrm>
        </p:grpSpPr>
        <p:sp>
          <p:nvSpPr>
            <p:cNvPr id="66" name="Freeform 45"/>
            <p:cNvSpPr>
              <a:spLocks noEditPoints="1"/>
            </p:cNvSpPr>
            <p:nvPr/>
          </p:nvSpPr>
          <p:spPr bwMode="auto">
            <a:xfrm>
              <a:off x="196056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7" name="Freeform 46"/>
            <p:cNvSpPr>
              <a:spLocks noEditPoints="1"/>
            </p:cNvSpPr>
            <p:nvPr/>
          </p:nvSpPr>
          <p:spPr bwMode="auto">
            <a:xfrm>
              <a:off x="200183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8" name="Freeform 47"/>
            <p:cNvSpPr/>
            <p:nvPr/>
          </p:nvSpPr>
          <p:spPr bwMode="auto">
            <a:xfrm>
              <a:off x="2117726" y="1624013"/>
              <a:ext cx="109538" cy="109538"/>
            </a:xfrm>
            <a:custGeom>
              <a:avLst/>
              <a:gdLst>
                <a:gd name="T0" fmla="*/ 64 w 69"/>
                <a:gd name="T1" fmla="*/ 69 h 69"/>
                <a:gd name="T2" fmla="*/ 0 w 69"/>
                <a:gd name="T3" fmla="*/ 4 h 69"/>
                <a:gd name="T4" fmla="*/ 3 w 69"/>
                <a:gd name="T5" fmla="*/ 0 h 69"/>
                <a:gd name="T6" fmla="*/ 69 w 69"/>
                <a:gd name="T7" fmla="*/ 66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4"/>
                  </a:lnTo>
                  <a:lnTo>
                    <a:pt x="3" y="0"/>
                  </a:lnTo>
                  <a:lnTo>
                    <a:pt x="69" y="66"/>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9" name="Freeform 48"/>
            <p:cNvSpPr/>
            <p:nvPr/>
          </p:nvSpPr>
          <p:spPr bwMode="auto">
            <a:xfrm>
              <a:off x="2117726" y="1624013"/>
              <a:ext cx="109538" cy="109538"/>
            </a:xfrm>
            <a:custGeom>
              <a:avLst/>
              <a:gdLst>
                <a:gd name="T0" fmla="*/ 3 w 69"/>
                <a:gd name="T1" fmla="*/ 69 h 69"/>
                <a:gd name="T2" fmla="*/ 0 w 69"/>
                <a:gd name="T3" fmla="*/ 66 h 69"/>
                <a:gd name="T4" fmla="*/ 64 w 69"/>
                <a:gd name="T5" fmla="*/ 0 h 69"/>
                <a:gd name="T6" fmla="*/ 69 w 69"/>
                <a:gd name="T7" fmla="*/ 4 h 69"/>
                <a:gd name="T8" fmla="*/ 3 w 69"/>
                <a:gd name="T9" fmla="*/ 69 h 69"/>
              </a:gdLst>
              <a:ahLst/>
              <a:cxnLst>
                <a:cxn ang="0">
                  <a:pos x="T0" y="T1"/>
                </a:cxn>
                <a:cxn ang="0">
                  <a:pos x="T2" y="T3"/>
                </a:cxn>
                <a:cxn ang="0">
                  <a:pos x="T4" y="T5"/>
                </a:cxn>
                <a:cxn ang="0">
                  <a:pos x="T6" y="T7"/>
                </a:cxn>
                <a:cxn ang="0">
                  <a:pos x="T8" y="T9"/>
                </a:cxn>
              </a:cxnLst>
              <a:rect l="0" t="0" r="r" b="b"/>
              <a:pathLst>
                <a:path w="69" h="69">
                  <a:moveTo>
                    <a:pt x="3" y="69"/>
                  </a:moveTo>
                  <a:lnTo>
                    <a:pt x="0" y="66"/>
                  </a:lnTo>
                  <a:lnTo>
                    <a:pt x="64" y="0"/>
                  </a:lnTo>
                  <a:lnTo>
                    <a:pt x="69" y="4"/>
                  </a:lnTo>
                  <a:lnTo>
                    <a:pt x="3"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0" name="组合 239"/>
          <p:cNvGrpSpPr/>
          <p:nvPr/>
        </p:nvGrpSpPr>
        <p:grpSpPr>
          <a:xfrm>
            <a:off x="2843678" y="2166048"/>
            <a:ext cx="407691" cy="407691"/>
            <a:chOff x="2832101" y="1470025"/>
            <a:chExt cx="420688" cy="420688"/>
          </a:xfrm>
        </p:grpSpPr>
        <p:sp>
          <p:nvSpPr>
            <p:cNvPr id="70" name="Freeform 49"/>
            <p:cNvSpPr>
              <a:spLocks noEditPoints="1"/>
            </p:cNvSpPr>
            <p:nvPr/>
          </p:nvSpPr>
          <p:spPr bwMode="auto">
            <a:xfrm>
              <a:off x="2832101" y="1470025"/>
              <a:ext cx="420688" cy="420688"/>
            </a:xfrm>
            <a:custGeom>
              <a:avLst/>
              <a:gdLst>
                <a:gd name="T0" fmla="*/ 92 w 185"/>
                <a:gd name="T1" fmla="*/ 185 h 185"/>
                <a:gd name="T2" fmla="*/ 0 w 185"/>
                <a:gd name="T3" fmla="*/ 92 h 185"/>
                <a:gd name="T4" fmla="*/ 92 w 185"/>
                <a:gd name="T5" fmla="*/ 0 h 185"/>
                <a:gd name="T6" fmla="*/ 185 w 185"/>
                <a:gd name="T7" fmla="*/ 92 h 185"/>
                <a:gd name="T8" fmla="*/ 92 w 185"/>
                <a:gd name="T9" fmla="*/ 185 h 185"/>
                <a:gd name="T10" fmla="*/ 92 w 185"/>
                <a:gd name="T11" fmla="*/ 8 h 185"/>
                <a:gd name="T12" fmla="*/ 8 w 185"/>
                <a:gd name="T13" fmla="*/ 92 h 185"/>
                <a:gd name="T14" fmla="*/ 92 w 185"/>
                <a:gd name="T15" fmla="*/ 177 h 185"/>
                <a:gd name="T16" fmla="*/ 177 w 185"/>
                <a:gd name="T17" fmla="*/ 92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2" y="185"/>
                    <a:pt x="0" y="143"/>
                    <a:pt x="0" y="92"/>
                  </a:cubicBezTo>
                  <a:cubicBezTo>
                    <a:pt x="0" y="41"/>
                    <a:pt x="42" y="0"/>
                    <a:pt x="92" y="0"/>
                  </a:cubicBezTo>
                  <a:cubicBezTo>
                    <a:pt x="143" y="0"/>
                    <a:pt x="185" y="41"/>
                    <a:pt x="185" y="92"/>
                  </a:cubicBezTo>
                  <a:cubicBezTo>
                    <a:pt x="185" y="143"/>
                    <a:pt x="143" y="185"/>
                    <a:pt x="92" y="185"/>
                  </a:cubicBezTo>
                  <a:close/>
                  <a:moveTo>
                    <a:pt x="92" y="8"/>
                  </a:moveTo>
                  <a:cubicBezTo>
                    <a:pt x="46" y="8"/>
                    <a:pt x="8" y="46"/>
                    <a:pt x="8" y="92"/>
                  </a:cubicBezTo>
                  <a:cubicBezTo>
                    <a:pt x="8" y="139"/>
                    <a:pt x="46" y="177"/>
                    <a:pt x="92" y="177"/>
                  </a:cubicBezTo>
                  <a:cubicBezTo>
                    <a:pt x="139" y="177"/>
                    <a:pt x="177" y="139"/>
                    <a:pt x="177" y="92"/>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1" name="Freeform 50"/>
            <p:cNvSpPr>
              <a:spLocks noEditPoints="1"/>
            </p:cNvSpPr>
            <p:nvPr/>
          </p:nvSpPr>
          <p:spPr bwMode="auto">
            <a:xfrm>
              <a:off x="2870201" y="1508125"/>
              <a:ext cx="342900" cy="341313"/>
            </a:xfrm>
            <a:custGeom>
              <a:avLst/>
              <a:gdLst>
                <a:gd name="T0" fmla="*/ 75 w 151"/>
                <a:gd name="T1" fmla="*/ 150 h 150"/>
                <a:gd name="T2" fmla="*/ 0 w 151"/>
                <a:gd name="T3" fmla="*/ 75 h 150"/>
                <a:gd name="T4" fmla="*/ 75 w 151"/>
                <a:gd name="T5" fmla="*/ 0 h 150"/>
                <a:gd name="T6" fmla="*/ 151 w 151"/>
                <a:gd name="T7" fmla="*/ 75 h 150"/>
                <a:gd name="T8" fmla="*/ 75 w 151"/>
                <a:gd name="T9" fmla="*/ 150 h 150"/>
                <a:gd name="T10" fmla="*/ 75 w 151"/>
                <a:gd name="T11" fmla="*/ 4 h 150"/>
                <a:gd name="T12" fmla="*/ 4 w 151"/>
                <a:gd name="T13" fmla="*/ 75 h 150"/>
                <a:gd name="T14" fmla="*/ 75 w 151"/>
                <a:gd name="T15" fmla="*/ 146 h 150"/>
                <a:gd name="T16" fmla="*/ 147 w 151"/>
                <a:gd name="T17" fmla="*/ 75 h 150"/>
                <a:gd name="T18" fmla="*/ 75 w 151"/>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0">
                  <a:moveTo>
                    <a:pt x="75" y="150"/>
                  </a:moveTo>
                  <a:cubicBezTo>
                    <a:pt x="34" y="150"/>
                    <a:pt x="0" y="117"/>
                    <a:pt x="0" y="75"/>
                  </a:cubicBezTo>
                  <a:cubicBezTo>
                    <a:pt x="0" y="34"/>
                    <a:pt x="34" y="0"/>
                    <a:pt x="75" y="0"/>
                  </a:cubicBezTo>
                  <a:cubicBezTo>
                    <a:pt x="117" y="0"/>
                    <a:pt x="151" y="34"/>
                    <a:pt x="151" y="75"/>
                  </a:cubicBezTo>
                  <a:cubicBezTo>
                    <a:pt x="151" y="117"/>
                    <a:pt x="117" y="150"/>
                    <a:pt x="75" y="150"/>
                  </a:cubicBezTo>
                  <a:close/>
                  <a:moveTo>
                    <a:pt x="75" y="4"/>
                  </a:moveTo>
                  <a:cubicBezTo>
                    <a:pt x="36" y="4"/>
                    <a:pt x="4" y="36"/>
                    <a:pt x="4" y="75"/>
                  </a:cubicBezTo>
                  <a:cubicBezTo>
                    <a:pt x="4" y="115"/>
                    <a:pt x="36" y="146"/>
                    <a:pt x="75" y="146"/>
                  </a:cubicBezTo>
                  <a:cubicBezTo>
                    <a:pt x="115" y="146"/>
                    <a:pt x="147" y="115"/>
                    <a:pt x="147" y="75"/>
                  </a:cubicBezTo>
                  <a:cubicBezTo>
                    <a:pt x="147" y="36"/>
                    <a:pt x="115"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2" name="Rectangle 51"/>
            <p:cNvSpPr>
              <a:spLocks noChangeArrowheads="1"/>
            </p:cNvSpPr>
            <p:nvPr/>
          </p:nvSpPr>
          <p:spPr bwMode="auto">
            <a:xfrm>
              <a:off x="2970214" y="1674813"/>
              <a:ext cx="142875"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2" name="组合 281"/>
          <p:cNvGrpSpPr/>
          <p:nvPr/>
        </p:nvGrpSpPr>
        <p:grpSpPr>
          <a:xfrm>
            <a:off x="10469798" y="5550648"/>
            <a:ext cx="407691" cy="409229"/>
            <a:chOff x="10471380" y="5551415"/>
            <a:chExt cx="407838" cy="409377"/>
          </a:xfrm>
          <a:solidFill>
            <a:srgbClr val="FC621E"/>
          </a:solidFill>
        </p:grpSpPr>
        <p:sp>
          <p:nvSpPr>
            <p:cNvPr id="73" name="Freeform 52"/>
            <p:cNvSpPr>
              <a:spLocks noEditPoints="1"/>
            </p:cNvSpPr>
            <p:nvPr/>
          </p:nvSpPr>
          <p:spPr bwMode="auto">
            <a:xfrm>
              <a:off x="10471380"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4" name="Rectangle 53"/>
            <p:cNvSpPr>
              <a:spLocks noChangeArrowheads="1"/>
            </p:cNvSpPr>
            <p:nvPr/>
          </p:nvSpPr>
          <p:spPr bwMode="auto">
            <a:xfrm>
              <a:off x="10603735" y="5753026"/>
              <a:ext cx="141589" cy="9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5" name="Rectangle 54"/>
            <p:cNvSpPr>
              <a:spLocks noChangeArrowheads="1"/>
            </p:cNvSpPr>
            <p:nvPr/>
          </p:nvSpPr>
          <p:spPr bwMode="auto">
            <a:xfrm>
              <a:off x="10669912" y="5686848"/>
              <a:ext cx="9234" cy="141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90" name="组合 289"/>
          <p:cNvGrpSpPr/>
          <p:nvPr/>
        </p:nvGrpSpPr>
        <p:grpSpPr>
          <a:xfrm>
            <a:off x="8777499" y="5550648"/>
            <a:ext cx="407691" cy="409229"/>
            <a:chOff x="8778468" y="5551415"/>
            <a:chExt cx="407838" cy="409377"/>
          </a:xfrm>
        </p:grpSpPr>
        <p:sp>
          <p:nvSpPr>
            <p:cNvPr id="76" name="Freeform 55"/>
            <p:cNvSpPr>
              <a:spLocks noEditPoints="1"/>
            </p:cNvSpPr>
            <p:nvPr/>
          </p:nvSpPr>
          <p:spPr bwMode="auto">
            <a:xfrm>
              <a:off x="8778468"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7" name="Freeform 56"/>
            <p:cNvSpPr/>
            <p:nvPr/>
          </p:nvSpPr>
          <p:spPr bwMode="auto">
            <a:xfrm>
              <a:off x="8929291" y="5703778"/>
              <a:ext cx="106192" cy="106192"/>
            </a:xfrm>
            <a:custGeom>
              <a:avLst/>
              <a:gdLst>
                <a:gd name="T0" fmla="*/ 64 w 69"/>
                <a:gd name="T1" fmla="*/ 69 h 69"/>
                <a:gd name="T2" fmla="*/ 0 w 69"/>
                <a:gd name="T3" fmla="*/ 5 h 69"/>
                <a:gd name="T4" fmla="*/ 4 w 69"/>
                <a:gd name="T5" fmla="*/ 0 h 69"/>
                <a:gd name="T6" fmla="*/ 69 w 69"/>
                <a:gd name="T7" fmla="*/ 65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5"/>
                  </a:lnTo>
                  <a:lnTo>
                    <a:pt x="4" y="0"/>
                  </a:lnTo>
                  <a:lnTo>
                    <a:pt x="69" y="65"/>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8" name="Freeform 57"/>
            <p:cNvSpPr/>
            <p:nvPr/>
          </p:nvSpPr>
          <p:spPr bwMode="auto">
            <a:xfrm>
              <a:off x="8929291" y="5703778"/>
              <a:ext cx="106192" cy="106192"/>
            </a:xfrm>
            <a:custGeom>
              <a:avLst/>
              <a:gdLst>
                <a:gd name="T0" fmla="*/ 4 w 69"/>
                <a:gd name="T1" fmla="*/ 69 h 69"/>
                <a:gd name="T2" fmla="*/ 0 w 69"/>
                <a:gd name="T3" fmla="*/ 65 h 69"/>
                <a:gd name="T4" fmla="*/ 64 w 69"/>
                <a:gd name="T5" fmla="*/ 0 h 69"/>
                <a:gd name="T6" fmla="*/ 69 w 69"/>
                <a:gd name="T7" fmla="*/ 5 h 69"/>
                <a:gd name="T8" fmla="*/ 4 w 69"/>
                <a:gd name="T9" fmla="*/ 69 h 69"/>
              </a:gdLst>
              <a:ahLst/>
              <a:cxnLst>
                <a:cxn ang="0">
                  <a:pos x="T0" y="T1"/>
                </a:cxn>
                <a:cxn ang="0">
                  <a:pos x="T2" y="T3"/>
                </a:cxn>
                <a:cxn ang="0">
                  <a:pos x="T4" y="T5"/>
                </a:cxn>
                <a:cxn ang="0">
                  <a:pos x="T6" y="T7"/>
                </a:cxn>
                <a:cxn ang="0">
                  <a:pos x="T8" y="T9"/>
                </a:cxn>
              </a:cxnLst>
              <a:rect l="0" t="0" r="r" b="b"/>
              <a:pathLst>
                <a:path w="69" h="69">
                  <a:moveTo>
                    <a:pt x="4" y="69"/>
                  </a:moveTo>
                  <a:lnTo>
                    <a:pt x="0" y="65"/>
                  </a:lnTo>
                  <a:lnTo>
                    <a:pt x="64" y="0"/>
                  </a:lnTo>
                  <a:lnTo>
                    <a:pt x="69" y="5"/>
                  </a:lnTo>
                  <a:lnTo>
                    <a:pt x="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3" name="组合 282"/>
          <p:cNvGrpSpPr/>
          <p:nvPr/>
        </p:nvGrpSpPr>
        <p:grpSpPr>
          <a:xfrm>
            <a:off x="9622109" y="5550648"/>
            <a:ext cx="406152" cy="409229"/>
            <a:chOff x="9623384" y="5551415"/>
            <a:chExt cx="406299" cy="409377"/>
          </a:xfrm>
        </p:grpSpPr>
        <p:sp>
          <p:nvSpPr>
            <p:cNvPr id="79" name="Freeform 58"/>
            <p:cNvSpPr>
              <a:spLocks noEditPoints="1"/>
            </p:cNvSpPr>
            <p:nvPr/>
          </p:nvSpPr>
          <p:spPr bwMode="auto">
            <a:xfrm>
              <a:off x="9623384" y="5551415"/>
              <a:ext cx="406299" cy="409377"/>
            </a:xfrm>
            <a:custGeom>
              <a:avLst/>
              <a:gdLst>
                <a:gd name="T0" fmla="*/ 92 w 184"/>
                <a:gd name="T1" fmla="*/ 185 h 185"/>
                <a:gd name="T2" fmla="*/ 0 w 184"/>
                <a:gd name="T3" fmla="*/ 93 h 185"/>
                <a:gd name="T4" fmla="*/ 92 w 184"/>
                <a:gd name="T5" fmla="*/ 0 h 185"/>
                <a:gd name="T6" fmla="*/ 184 w 184"/>
                <a:gd name="T7" fmla="*/ 93 h 185"/>
                <a:gd name="T8" fmla="*/ 92 w 184"/>
                <a:gd name="T9" fmla="*/ 185 h 185"/>
                <a:gd name="T10" fmla="*/ 92 w 184"/>
                <a:gd name="T11" fmla="*/ 8 h 185"/>
                <a:gd name="T12" fmla="*/ 8 w 184"/>
                <a:gd name="T13" fmla="*/ 93 h 185"/>
                <a:gd name="T14" fmla="*/ 92 w 184"/>
                <a:gd name="T15" fmla="*/ 177 h 185"/>
                <a:gd name="T16" fmla="*/ 176 w 184"/>
                <a:gd name="T17" fmla="*/ 93 h 185"/>
                <a:gd name="T18" fmla="*/ 92 w 184"/>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5">
                  <a:moveTo>
                    <a:pt x="92" y="185"/>
                  </a:moveTo>
                  <a:cubicBezTo>
                    <a:pt x="41" y="185"/>
                    <a:pt x="0" y="144"/>
                    <a:pt x="0" y="93"/>
                  </a:cubicBezTo>
                  <a:cubicBezTo>
                    <a:pt x="0" y="42"/>
                    <a:pt x="41" y="0"/>
                    <a:pt x="92" y="0"/>
                  </a:cubicBezTo>
                  <a:cubicBezTo>
                    <a:pt x="143" y="0"/>
                    <a:pt x="184" y="42"/>
                    <a:pt x="184" y="93"/>
                  </a:cubicBezTo>
                  <a:cubicBezTo>
                    <a:pt x="184" y="144"/>
                    <a:pt x="143" y="185"/>
                    <a:pt x="92" y="185"/>
                  </a:cubicBezTo>
                  <a:close/>
                  <a:moveTo>
                    <a:pt x="92" y="8"/>
                  </a:moveTo>
                  <a:cubicBezTo>
                    <a:pt x="46" y="8"/>
                    <a:pt x="8" y="46"/>
                    <a:pt x="8" y="93"/>
                  </a:cubicBezTo>
                  <a:cubicBezTo>
                    <a:pt x="8" y="139"/>
                    <a:pt x="46" y="177"/>
                    <a:pt x="92" y="177"/>
                  </a:cubicBezTo>
                  <a:cubicBezTo>
                    <a:pt x="139" y="177"/>
                    <a:pt x="176" y="139"/>
                    <a:pt x="176" y="93"/>
                  </a:cubicBezTo>
                  <a:cubicBezTo>
                    <a:pt x="176"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0" name="Rectangle 59"/>
            <p:cNvSpPr>
              <a:spLocks noChangeArrowheads="1"/>
            </p:cNvSpPr>
            <p:nvPr/>
          </p:nvSpPr>
          <p:spPr bwMode="auto">
            <a:xfrm>
              <a:off x="9755739" y="5753026"/>
              <a:ext cx="141589"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2" name="组合 241"/>
          <p:cNvGrpSpPr/>
          <p:nvPr/>
        </p:nvGrpSpPr>
        <p:grpSpPr>
          <a:xfrm>
            <a:off x="1192917" y="2201433"/>
            <a:ext cx="336922" cy="336922"/>
            <a:chOff x="1128714" y="1506538"/>
            <a:chExt cx="347663" cy="347663"/>
          </a:xfrm>
        </p:grpSpPr>
        <p:sp>
          <p:nvSpPr>
            <p:cNvPr id="81" name="Freeform 60"/>
            <p:cNvSpPr>
              <a:spLocks noEditPoints="1"/>
            </p:cNvSpPr>
            <p:nvPr/>
          </p:nvSpPr>
          <p:spPr bwMode="auto">
            <a:xfrm>
              <a:off x="1128714" y="1506538"/>
              <a:ext cx="347663" cy="34766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2" name="Freeform 61"/>
            <p:cNvSpPr>
              <a:spLocks noEditPoints="1"/>
            </p:cNvSpPr>
            <p:nvPr/>
          </p:nvSpPr>
          <p:spPr bwMode="auto">
            <a:xfrm>
              <a:off x="1349376" y="1562100"/>
              <a:ext cx="69850" cy="71438"/>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8" name="组合 237"/>
          <p:cNvGrpSpPr/>
          <p:nvPr/>
        </p:nvGrpSpPr>
        <p:grpSpPr>
          <a:xfrm>
            <a:off x="4532901" y="2170665"/>
            <a:ext cx="419999" cy="418459"/>
            <a:chOff x="4575176" y="1474788"/>
            <a:chExt cx="433388" cy="431800"/>
          </a:xfrm>
        </p:grpSpPr>
        <p:sp>
          <p:nvSpPr>
            <p:cNvPr id="83" name="Freeform 62"/>
            <p:cNvSpPr>
              <a:spLocks noEditPoints="1"/>
            </p:cNvSpPr>
            <p:nvPr/>
          </p:nvSpPr>
          <p:spPr bwMode="auto">
            <a:xfrm>
              <a:off x="4575176" y="1474788"/>
              <a:ext cx="433388" cy="431800"/>
            </a:xfrm>
            <a:custGeom>
              <a:avLst/>
              <a:gdLst>
                <a:gd name="T0" fmla="*/ 78 w 190"/>
                <a:gd name="T1" fmla="*/ 190 h 190"/>
                <a:gd name="T2" fmla="*/ 63 w 190"/>
                <a:gd name="T3" fmla="*/ 156 h 190"/>
                <a:gd name="T4" fmla="*/ 16 w 190"/>
                <a:gd name="T5" fmla="*/ 150 h 190"/>
                <a:gd name="T6" fmla="*/ 29 w 190"/>
                <a:gd name="T7" fmla="*/ 116 h 190"/>
                <a:gd name="T8" fmla="*/ 0 w 190"/>
                <a:gd name="T9" fmla="*/ 78 h 190"/>
                <a:gd name="T10" fmla="*/ 33 w 190"/>
                <a:gd name="T11" fmla="*/ 63 h 190"/>
                <a:gd name="T12" fmla="*/ 39 w 190"/>
                <a:gd name="T13" fmla="*/ 16 h 190"/>
                <a:gd name="T14" fmla="*/ 74 w 190"/>
                <a:gd name="T15" fmla="*/ 29 h 190"/>
                <a:gd name="T16" fmla="*/ 111 w 190"/>
                <a:gd name="T17" fmla="*/ 0 h 190"/>
                <a:gd name="T18" fmla="*/ 126 w 190"/>
                <a:gd name="T19" fmla="*/ 33 h 190"/>
                <a:gd name="T20" fmla="*/ 174 w 190"/>
                <a:gd name="T21" fmla="*/ 39 h 190"/>
                <a:gd name="T22" fmla="*/ 160 w 190"/>
                <a:gd name="T23" fmla="*/ 73 h 190"/>
                <a:gd name="T24" fmla="*/ 190 w 190"/>
                <a:gd name="T25" fmla="*/ 111 h 190"/>
                <a:gd name="T26" fmla="*/ 156 w 190"/>
                <a:gd name="T27" fmla="*/ 126 h 190"/>
                <a:gd name="T28" fmla="*/ 150 w 190"/>
                <a:gd name="T29" fmla="*/ 173 h 190"/>
                <a:gd name="T30" fmla="*/ 116 w 190"/>
                <a:gd name="T31" fmla="*/ 160 h 190"/>
                <a:gd name="T32" fmla="*/ 85 w 190"/>
                <a:gd name="T33" fmla="*/ 182 h 190"/>
                <a:gd name="T34" fmla="*/ 109 w 190"/>
                <a:gd name="T35" fmla="*/ 154 h 190"/>
                <a:gd name="T36" fmla="*/ 125 w 190"/>
                <a:gd name="T37" fmla="*/ 148 h 190"/>
                <a:gd name="T38" fmla="*/ 150 w 190"/>
                <a:gd name="T39" fmla="*/ 163 h 190"/>
                <a:gd name="T40" fmla="*/ 147 w 190"/>
                <a:gd name="T41" fmla="*/ 127 h 190"/>
                <a:gd name="T42" fmla="*/ 153 w 190"/>
                <a:gd name="T43" fmla="*/ 111 h 190"/>
                <a:gd name="T44" fmla="*/ 182 w 190"/>
                <a:gd name="T45" fmla="*/ 104 h 190"/>
                <a:gd name="T46" fmla="*/ 154 w 190"/>
                <a:gd name="T47" fmla="*/ 80 h 190"/>
                <a:gd name="T48" fmla="*/ 148 w 190"/>
                <a:gd name="T49" fmla="*/ 65 h 190"/>
                <a:gd name="T50" fmla="*/ 163 w 190"/>
                <a:gd name="T51" fmla="*/ 40 h 190"/>
                <a:gd name="T52" fmla="*/ 127 w 190"/>
                <a:gd name="T53" fmla="*/ 43 h 190"/>
                <a:gd name="T54" fmla="*/ 111 w 190"/>
                <a:gd name="T55" fmla="*/ 36 h 190"/>
                <a:gd name="T56" fmla="*/ 104 w 190"/>
                <a:gd name="T57" fmla="*/ 8 h 190"/>
                <a:gd name="T58" fmla="*/ 81 w 190"/>
                <a:gd name="T59" fmla="*/ 35 h 190"/>
                <a:gd name="T60" fmla="*/ 65 w 190"/>
                <a:gd name="T61" fmla="*/ 41 h 190"/>
                <a:gd name="T62" fmla="*/ 40 w 190"/>
                <a:gd name="T63" fmla="*/ 26 h 190"/>
                <a:gd name="T64" fmla="*/ 43 w 190"/>
                <a:gd name="T65" fmla="*/ 63 h 190"/>
                <a:gd name="T66" fmla="*/ 36 w 190"/>
                <a:gd name="T67" fmla="*/ 78 h 190"/>
                <a:gd name="T68" fmla="*/ 8 w 190"/>
                <a:gd name="T69" fmla="*/ 85 h 190"/>
                <a:gd name="T70" fmla="*/ 35 w 190"/>
                <a:gd name="T71" fmla="*/ 109 h 190"/>
                <a:gd name="T72" fmla="*/ 42 w 190"/>
                <a:gd name="T73" fmla="*/ 124 h 190"/>
                <a:gd name="T74" fmla="*/ 27 w 190"/>
                <a:gd name="T75" fmla="*/ 149 h 190"/>
                <a:gd name="T76" fmla="*/ 63 w 190"/>
                <a:gd name="T77" fmla="*/ 147 h 190"/>
                <a:gd name="T78" fmla="*/ 78 w 190"/>
                <a:gd name="T79" fmla="*/ 153 h 190"/>
                <a:gd name="T80" fmla="*/ 85 w 190"/>
                <a:gd name="T81"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190">
                  <a:moveTo>
                    <a:pt x="111" y="190"/>
                  </a:moveTo>
                  <a:cubicBezTo>
                    <a:pt x="78" y="190"/>
                    <a:pt x="78" y="190"/>
                    <a:pt x="78" y="190"/>
                  </a:cubicBezTo>
                  <a:cubicBezTo>
                    <a:pt x="74" y="160"/>
                    <a:pt x="74" y="160"/>
                    <a:pt x="74" y="160"/>
                  </a:cubicBezTo>
                  <a:cubicBezTo>
                    <a:pt x="70" y="159"/>
                    <a:pt x="67" y="158"/>
                    <a:pt x="63" y="156"/>
                  </a:cubicBezTo>
                  <a:cubicBezTo>
                    <a:pt x="39" y="173"/>
                    <a:pt x="39" y="173"/>
                    <a:pt x="39" y="173"/>
                  </a:cubicBezTo>
                  <a:cubicBezTo>
                    <a:pt x="16" y="150"/>
                    <a:pt x="16" y="150"/>
                    <a:pt x="16" y="150"/>
                  </a:cubicBezTo>
                  <a:cubicBezTo>
                    <a:pt x="33" y="126"/>
                    <a:pt x="33" y="126"/>
                    <a:pt x="33" y="126"/>
                  </a:cubicBezTo>
                  <a:cubicBezTo>
                    <a:pt x="32" y="123"/>
                    <a:pt x="30" y="119"/>
                    <a:pt x="29" y="116"/>
                  </a:cubicBezTo>
                  <a:cubicBezTo>
                    <a:pt x="0" y="111"/>
                    <a:pt x="0" y="111"/>
                    <a:pt x="0" y="111"/>
                  </a:cubicBezTo>
                  <a:cubicBezTo>
                    <a:pt x="0" y="78"/>
                    <a:pt x="0" y="78"/>
                    <a:pt x="0" y="78"/>
                  </a:cubicBezTo>
                  <a:cubicBezTo>
                    <a:pt x="29" y="73"/>
                    <a:pt x="29" y="73"/>
                    <a:pt x="29" y="73"/>
                  </a:cubicBezTo>
                  <a:cubicBezTo>
                    <a:pt x="30" y="70"/>
                    <a:pt x="32" y="67"/>
                    <a:pt x="33" y="63"/>
                  </a:cubicBezTo>
                  <a:cubicBezTo>
                    <a:pt x="16" y="39"/>
                    <a:pt x="16" y="39"/>
                    <a:pt x="16" y="39"/>
                  </a:cubicBezTo>
                  <a:cubicBezTo>
                    <a:pt x="39" y="16"/>
                    <a:pt x="39" y="16"/>
                    <a:pt x="39" y="16"/>
                  </a:cubicBezTo>
                  <a:cubicBezTo>
                    <a:pt x="63" y="33"/>
                    <a:pt x="63" y="33"/>
                    <a:pt x="63" y="33"/>
                  </a:cubicBezTo>
                  <a:cubicBezTo>
                    <a:pt x="67" y="32"/>
                    <a:pt x="70" y="30"/>
                    <a:pt x="74" y="29"/>
                  </a:cubicBezTo>
                  <a:cubicBezTo>
                    <a:pt x="78" y="0"/>
                    <a:pt x="78" y="0"/>
                    <a:pt x="78" y="0"/>
                  </a:cubicBezTo>
                  <a:cubicBezTo>
                    <a:pt x="111" y="0"/>
                    <a:pt x="111" y="0"/>
                    <a:pt x="111" y="0"/>
                  </a:cubicBezTo>
                  <a:cubicBezTo>
                    <a:pt x="116" y="29"/>
                    <a:pt x="116" y="29"/>
                    <a:pt x="116" y="29"/>
                  </a:cubicBezTo>
                  <a:cubicBezTo>
                    <a:pt x="120" y="30"/>
                    <a:pt x="123" y="32"/>
                    <a:pt x="126" y="33"/>
                  </a:cubicBezTo>
                  <a:cubicBezTo>
                    <a:pt x="150" y="16"/>
                    <a:pt x="150" y="16"/>
                    <a:pt x="150" y="16"/>
                  </a:cubicBezTo>
                  <a:cubicBezTo>
                    <a:pt x="174" y="39"/>
                    <a:pt x="174" y="39"/>
                    <a:pt x="174" y="39"/>
                  </a:cubicBezTo>
                  <a:cubicBezTo>
                    <a:pt x="156" y="63"/>
                    <a:pt x="156" y="63"/>
                    <a:pt x="156" y="63"/>
                  </a:cubicBezTo>
                  <a:cubicBezTo>
                    <a:pt x="158" y="67"/>
                    <a:pt x="159" y="70"/>
                    <a:pt x="160" y="73"/>
                  </a:cubicBezTo>
                  <a:cubicBezTo>
                    <a:pt x="190" y="78"/>
                    <a:pt x="190" y="78"/>
                    <a:pt x="190" y="78"/>
                  </a:cubicBezTo>
                  <a:cubicBezTo>
                    <a:pt x="190" y="111"/>
                    <a:pt x="190" y="111"/>
                    <a:pt x="190" y="111"/>
                  </a:cubicBezTo>
                  <a:cubicBezTo>
                    <a:pt x="160" y="116"/>
                    <a:pt x="160" y="116"/>
                    <a:pt x="160" y="116"/>
                  </a:cubicBezTo>
                  <a:cubicBezTo>
                    <a:pt x="159" y="119"/>
                    <a:pt x="158" y="123"/>
                    <a:pt x="156" y="126"/>
                  </a:cubicBezTo>
                  <a:cubicBezTo>
                    <a:pt x="174" y="150"/>
                    <a:pt x="174" y="150"/>
                    <a:pt x="174" y="150"/>
                  </a:cubicBezTo>
                  <a:cubicBezTo>
                    <a:pt x="150" y="173"/>
                    <a:pt x="150" y="173"/>
                    <a:pt x="150" y="173"/>
                  </a:cubicBezTo>
                  <a:cubicBezTo>
                    <a:pt x="126" y="156"/>
                    <a:pt x="126" y="156"/>
                    <a:pt x="126" y="156"/>
                  </a:cubicBezTo>
                  <a:cubicBezTo>
                    <a:pt x="123" y="158"/>
                    <a:pt x="120" y="159"/>
                    <a:pt x="116" y="160"/>
                  </a:cubicBezTo>
                  <a:lnTo>
                    <a:pt x="111" y="190"/>
                  </a:lnTo>
                  <a:close/>
                  <a:moveTo>
                    <a:pt x="85" y="182"/>
                  </a:moveTo>
                  <a:cubicBezTo>
                    <a:pt x="104" y="182"/>
                    <a:pt x="104" y="182"/>
                    <a:pt x="104" y="182"/>
                  </a:cubicBezTo>
                  <a:cubicBezTo>
                    <a:pt x="109" y="154"/>
                    <a:pt x="109" y="154"/>
                    <a:pt x="109" y="154"/>
                  </a:cubicBezTo>
                  <a:cubicBezTo>
                    <a:pt x="111" y="153"/>
                    <a:pt x="111" y="153"/>
                    <a:pt x="111" y="153"/>
                  </a:cubicBezTo>
                  <a:cubicBezTo>
                    <a:pt x="116" y="152"/>
                    <a:pt x="120" y="150"/>
                    <a:pt x="125" y="148"/>
                  </a:cubicBezTo>
                  <a:cubicBezTo>
                    <a:pt x="127" y="147"/>
                    <a:pt x="127" y="147"/>
                    <a:pt x="127" y="147"/>
                  </a:cubicBezTo>
                  <a:cubicBezTo>
                    <a:pt x="150" y="163"/>
                    <a:pt x="150" y="163"/>
                    <a:pt x="150" y="163"/>
                  </a:cubicBezTo>
                  <a:cubicBezTo>
                    <a:pt x="163" y="149"/>
                    <a:pt x="163" y="149"/>
                    <a:pt x="163" y="149"/>
                  </a:cubicBezTo>
                  <a:cubicBezTo>
                    <a:pt x="147" y="127"/>
                    <a:pt x="147" y="127"/>
                    <a:pt x="147" y="127"/>
                  </a:cubicBezTo>
                  <a:cubicBezTo>
                    <a:pt x="148" y="124"/>
                    <a:pt x="148" y="124"/>
                    <a:pt x="148" y="124"/>
                  </a:cubicBezTo>
                  <a:cubicBezTo>
                    <a:pt x="150" y="120"/>
                    <a:pt x="152" y="116"/>
                    <a:pt x="153" y="111"/>
                  </a:cubicBezTo>
                  <a:cubicBezTo>
                    <a:pt x="154" y="109"/>
                    <a:pt x="154" y="109"/>
                    <a:pt x="154" y="109"/>
                  </a:cubicBezTo>
                  <a:cubicBezTo>
                    <a:pt x="182" y="104"/>
                    <a:pt x="182" y="104"/>
                    <a:pt x="182" y="104"/>
                  </a:cubicBezTo>
                  <a:cubicBezTo>
                    <a:pt x="182" y="85"/>
                    <a:pt x="182" y="85"/>
                    <a:pt x="182" y="85"/>
                  </a:cubicBezTo>
                  <a:cubicBezTo>
                    <a:pt x="154" y="80"/>
                    <a:pt x="154" y="80"/>
                    <a:pt x="154" y="80"/>
                  </a:cubicBezTo>
                  <a:cubicBezTo>
                    <a:pt x="153" y="78"/>
                    <a:pt x="153" y="78"/>
                    <a:pt x="153" y="78"/>
                  </a:cubicBezTo>
                  <a:cubicBezTo>
                    <a:pt x="152" y="73"/>
                    <a:pt x="150" y="69"/>
                    <a:pt x="148" y="65"/>
                  </a:cubicBezTo>
                  <a:cubicBezTo>
                    <a:pt x="147" y="63"/>
                    <a:pt x="147" y="63"/>
                    <a:pt x="147" y="63"/>
                  </a:cubicBezTo>
                  <a:cubicBezTo>
                    <a:pt x="163" y="40"/>
                    <a:pt x="163" y="40"/>
                    <a:pt x="163" y="40"/>
                  </a:cubicBezTo>
                  <a:cubicBezTo>
                    <a:pt x="150" y="26"/>
                    <a:pt x="150" y="26"/>
                    <a:pt x="150" y="26"/>
                  </a:cubicBezTo>
                  <a:cubicBezTo>
                    <a:pt x="127" y="43"/>
                    <a:pt x="127" y="43"/>
                    <a:pt x="127" y="43"/>
                  </a:cubicBezTo>
                  <a:cubicBezTo>
                    <a:pt x="125" y="41"/>
                    <a:pt x="125" y="41"/>
                    <a:pt x="125" y="41"/>
                  </a:cubicBezTo>
                  <a:cubicBezTo>
                    <a:pt x="120" y="39"/>
                    <a:pt x="116" y="37"/>
                    <a:pt x="111" y="36"/>
                  </a:cubicBezTo>
                  <a:cubicBezTo>
                    <a:pt x="109" y="35"/>
                    <a:pt x="109" y="35"/>
                    <a:pt x="109" y="35"/>
                  </a:cubicBezTo>
                  <a:cubicBezTo>
                    <a:pt x="104" y="8"/>
                    <a:pt x="104" y="8"/>
                    <a:pt x="104" y="8"/>
                  </a:cubicBezTo>
                  <a:cubicBezTo>
                    <a:pt x="85" y="8"/>
                    <a:pt x="85" y="8"/>
                    <a:pt x="85" y="8"/>
                  </a:cubicBezTo>
                  <a:cubicBezTo>
                    <a:pt x="81" y="35"/>
                    <a:pt x="81" y="35"/>
                    <a:pt x="81" y="35"/>
                  </a:cubicBezTo>
                  <a:cubicBezTo>
                    <a:pt x="78" y="36"/>
                    <a:pt x="78" y="36"/>
                    <a:pt x="78" y="36"/>
                  </a:cubicBezTo>
                  <a:cubicBezTo>
                    <a:pt x="74" y="37"/>
                    <a:pt x="69" y="39"/>
                    <a:pt x="65" y="41"/>
                  </a:cubicBezTo>
                  <a:cubicBezTo>
                    <a:pt x="63" y="43"/>
                    <a:pt x="63" y="43"/>
                    <a:pt x="63" y="43"/>
                  </a:cubicBezTo>
                  <a:cubicBezTo>
                    <a:pt x="40" y="26"/>
                    <a:pt x="40" y="26"/>
                    <a:pt x="40" y="26"/>
                  </a:cubicBezTo>
                  <a:cubicBezTo>
                    <a:pt x="27" y="40"/>
                    <a:pt x="27" y="40"/>
                    <a:pt x="27" y="40"/>
                  </a:cubicBezTo>
                  <a:cubicBezTo>
                    <a:pt x="43" y="63"/>
                    <a:pt x="43" y="63"/>
                    <a:pt x="43" y="63"/>
                  </a:cubicBezTo>
                  <a:cubicBezTo>
                    <a:pt x="42" y="65"/>
                    <a:pt x="42" y="65"/>
                    <a:pt x="42" y="65"/>
                  </a:cubicBezTo>
                  <a:cubicBezTo>
                    <a:pt x="39" y="69"/>
                    <a:pt x="37" y="74"/>
                    <a:pt x="36" y="78"/>
                  </a:cubicBezTo>
                  <a:cubicBezTo>
                    <a:pt x="35" y="80"/>
                    <a:pt x="35" y="80"/>
                    <a:pt x="35" y="80"/>
                  </a:cubicBezTo>
                  <a:cubicBezTo>
                    <a:pt x="8" y="85"/>
                    <a:pt x="8" y="85"/>
                    <a:pt x="8" y="85"/>
                  </a:cubicBezTo>
                  <a:cubicBezTo>
                    <a:pt x="8" y="104"/>
                    <a:pt x="8" y="104"/>
                    <a:pt x="8" y="104"/>
                  </a:cubicBezTo>
                  <a:cubicBezTo>
                    <a:pt x="35" y="109"/>
                    <a:pt x="35" y="109"/>
                    <a:pt x="35" y="109"/>
                  </a:cubicBezTo>
                  <a:cubicBezTo>
                    <a:pt x="36" y="111"/>
                    <a:pt x="36" y="111"/>
                    <a:pt x="36" y="111"/>
                  </a:cubicBezTo>
                  <a:cubicBezTo>
                    <a:pt x="37" y="116"/>
                    <a:pt x="39" y="120"/>
                    <a:pt x="42" y="124"/>
                  </a:cubicBezTo>
                  <a:cubicBezTo>
                    <a:pt x="43" y="127"/>
                    <a:pt x="43" y="127"/>
                    <a:pt x="43" y="127"/>
                  </a:cubicBezTo>
                  <a:cubicBezTo>
                    <a:pt x="27" y="149"/>
                    <a:pt x="27" y="149"/>
                    <a:pt x="27" y="149"/>
                  </a:cubicBezTo>
                  <a:cubicBezTo>
                    <a:pt x="40" y="163"/>
                    <a:pt x="40" y="163"/>
                    <a:pt x="40" y="163"/>
                  </a:cubicBezTo>
                  <a:cubicBezTo>
                    <a:pt x="63" y="147"/>
                    <a:pt x="63" y="147"/>
                    <a:pt x="63" y="147"/>
                  </a:cubicBezTo>
                  <a:cubicBezTo>
                    <a:pt x="65" y="148"/>
                    <a:pt x="65" y="148"/>
                    <a:pt x="65" y="148"/>
                  </a:cubicBezTo>
                  <a:cubicBezTo>
                    <a:pt x="69" y="150"/>
                    <a:pt x="74" y="152"/>
                    <a:pt x="78" y="153"/>
                  </a:cubicBezTo>
                  <a:cubicBezTo>
                    <a:pt x="81" y="154"/>
                    <a:pt x="81" y="154"/>
                    <a:pt x="81" y="154"/>
                  </a:cubicBezTo>
                  <a:lnTo>
                    <a:pt x="85" y="18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4" name="Freeform 63"/>
            <p:cNvSpPr>
              <a:spLocks noEditPoints="1"/>
            </p:cNvSpPr>
            <p:nvPr/>
          </p:nvSpPr>
          <p:spPr bwMode="auto">
            <a:xfrm>
              <a:off x="4727576" y="1627188"/>
              <a:ext cx="128588" cy="12700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4"/>
                  </a:moveTo>
                  <a:cubicBezTo>
                    <a:pt x="15" y="4"/>
                    <a:pt x="4" y="14"/>
                    <a:pt x="4" y="28"/>
                  </a:cubicBezTo>
                  <a:cubicBezTo>
                    <a:pt x="4" y="41"/>
                    <a:pt x="15" y="52"/>
                    <a:pt x="28" y="52"/>
                  </a:cubicBezTo>
                  <a:cubicBezTo>
                    <a:pt x="41" y="52"/>
                    <a:pt x="52" y="41"/>
                    <a:pt x="52" y="28"/>
                  </a:cubicBezTo>
                  <a:cubicBezTo>
                    <a:pt x="52"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7" name="组合 236"/>
          <p:cNvGrpSpPr/>
          <p:nvPr/>
        </p:nvGrpSpPr>
        <p:grpSpPr>
          <a:xfrm>
            <a:off x="5382129" y="2166049"/>
            <a:ext cx="403075" cy="399998"/>
            <a:chOff x="5451476" y="1470025"/>
            <a:chExt cx="415925" cy="412750"/>
          </a:xfrm>
        </p:grpSpPr>
        <p:sp>
          <p:nvSpPr>
            <p:cNvPr id="85" name="Freeform 64"/>
            <p:cNvSpPr>
              <a:spLocks noEditPoints="1"/>
            </p:cNvSpPr>
            <p:nvPr/>
          </p:nvSpPr>
          <p:spPr bwMode="auto">
            <a:xfrm>
              <a:off x="5451476" y="1470025"/>
              <a:ext cx="415925" cy="412750"/>
            </a:xfrm>
            <a:custGeom>
              <a:avLst/>
              <a:gdLst>
                <a:gd name="T0" fmla="*/ 77 w 183"/>
                <a:gd name="T1" fmla="*/ 165 h 182"/>
                <a:gd name="T2" fmla="*/ 46 w 183"/>
                <a:gd name="T3" fmla="*/ 171 h 182"/>
                <a:gd name="T4" fmla="*/ 35 w 183"/>
                <a:gd name="T5" fmla="*/ 164 h 182"/>
                <a:gd name="T6" fmla="*/ 29 w 183"/>
                <a:gd name="T7" fmla="*/ 133 h 182"/>
                <a:gd name="T8" fmla="*/ 18 w 183"/>
                <a:gd name="T9" fmla="*/ 106 h 182"/>
                <a:gd name="T10" fmla="*/ 0 w 183"/>
                <a:gd name="T11" fmla="*/ 80 h 182"/>
                <a:gd name="T12" fmla="*/ 3 w 183"/>
                <a:gd name="T13" fmla="*/ 67 h 182"/>
                <a:gd name="T14" fmla="*/ 29 w 183"/>
                <a:gd name="T15" fmla="*/ 49 h 182"/>
                <a:gd name="T16" fmla="*/ 49 w 183"/>
                <a:gd name="T17" fmla="*/ 29 h 182"/>
                <a:gd name="T18" fmla="*/ 67 w 183"/>
                <a:gd name="T19" fmla="*/ 3 h 182"/>
                <a:gd name="T20" fmla="*/ 80 w 183"/>
                <a:gd name="T21" fmla="*/ 0 h 182"/>
                <a:gd name="T22" fmla="*/ 107 w 183"/>
                <a:gd name="T23" fmla="*/ 17 h 182"/>
                <a:gd name="T24" fmla="*/ 133 w 183"/>
                <a:gd name="T25" fmla="*/ 28 h 182"/>
                <a:gd name="T26" fmla="*/ 164 w 183"/>
                <a:gd name="T27" fmla="*/ 35 h 182"/>
                <a:gd name="T28" fmla="*/ 171 w 183"/>
                <a:gd name="T29" fmla="*/ 46 h 182"/>
                <a:gd name="T30" fmla="*/ 165 w 183"/>
                <a:gd name="T31" fmla="*/ 77 h 182"/>
                <a:gd name="T32" fmla="*/ 165 w 183"/>
                <a:gd name="T33" fmla="*/ 106 h 182"/>
                <a:gd name="T34" fmla="*/ 171 w 183"/>
                <a:gd name="T35" fmla="*/ 136 h 182"/>
                <a:gd name="T36" fmla="*/ 164 w 183"/>
                <a:gd name="T37" fmla="*/ 148 h 182"/>
                <a:gd name="T38" fmla="*/ 133 w 183"/>
                <a:gd name="T39" fmla="*/ 154 h 182"/>
                <a:gd name="T40" fmla="*/ 107 w 183"/>
                <a:gd name="T41" fmla="*/ 165 h 182"/>
                <a:gd name="T42" fmla="*/ 87 w 183"/>
                <a:gd name="T43" fmla="*/ 174 h 182"/>
                <a:gd name="T44" fmla="*/ 102 w 183"/>
                <a:gd name="T45" fmla="*/ 158 h 182"/>
                <a:gd name="T46" fmla="*/ 119 w 183"/>
                <a:gd name="T47" fmla="*/ 170 h 182"/>
                <a:gd name="T48" fmla="*/ 127 w 183"/>
                <a:gd name="T49" fmla="*/ 149 h 182"/>
                <a:gd name="T50" fmla="*/ 147 w 183"/>
                <a:gd name="T51" fmla="*/ 153 h 182"/>
                <a:gd name="T52" fmla="*/ 146 w 183"/>
                <a:gd name="T53" fmla="*/ 131 h 182"/>
                <a:gd name="T54" fmla="*/ 167 w 183"/>
                <a:gd name="T55" fmla="*/ 127 h 182"/>
                <a:gd name="T56" fmla="*/ 157 w 183"/>
                <a:gd name="T57" fmla="*/ 107 h 182"/>
                <a:gd name="T58" fmla="*/ 175 w 183"/>
                <a:gd name="T59" fmla="*/ 96 h 182"/>
                <a:gd name="T60" fmla="*/ 158 w 183"/>
                <a:gd name="T61" fmla="*/ 81 h 182"/>
                <a:gd name="T62" fmla="*/ 170 w 183"/>
                <a:gd name="T63" fmla="*/ 64 h 182"/>
                <a:gd name="T64" fmla="*/ 149 w 183"/>
                <a:gd name="T65" fmla="*/ 56 h 182"/>
                <a:gd name="T66" fmla="*/ 154 w 183"/>
                <a:gd name="T67" fmla="*/ 36 h 182"/>
                <a:gd name="T68" fmla="*/ 131 w 183"/>
                <a:gd name="T69" fmla="*/ 37 h 182"/>
                <a:gd name="T70" fmla="*/ 128 w 183"/>
                <a:gd name="T71" fmla="*/ 16 h 182"/>
                <a:gd name="T72" fmla="*/ 107 w 183"/>
                <a:gd name="T73" fmla="*/ 26 h 182"/>
                <a:gd name="T74" fmla="*/ 96 w 183"/>
                <a:gd name="T75" fmla="*/ 8 h 182"/>
                <a:gd name="T76" fmla="*/ 81 w 183"/>
                <a:gd name="T77" fmla="*/ 25 h 182"/>
                <a:gd name="T78" fmla="*/ 64 w 183"/>
                <a:gd name="T79" fmla="*/ 13 h 182"/>
                <a:gd name="T80" fmla="*/ 57 w 183"/>
                <a:gd name="T81" fmla="*/ 34 h 182"/>
                <a:gd name="T82" fmla="*/ 36 w 183"/>
                <a:gd name="T83" fmla="*/ 29 h 182"/>
                <a:gd name="T84" fmla="*/ 37 w 183"/>
                <a:gd name="T85" fmla="*/ 51 h 182"/>
                <a:gd name="T86" fmla="*/ 16 w 183"/>
                <a:gd name="T87" fmla="*/ 55 h 182"/>
                <a:gd name="T88" fmla="*/ 26 w 183"/>
                <a:gd name="T89" fmla="*/ 75 h 182"/>
                <a:gd name="T90" fmla="*/ 8 w 183"/>
                <a:gd name="T91" fmla="*/ 87 h 182"/>
                <a:gd name="T92" fmla="*/ 25 w 183"/>
                <a:gd name="T93" fmla="*/ 102 h 182"/>
                <a:gd name="T94" fmla="*/ 13 w 183"/>
                <a:gd name="T95" fmla="*/ 119 h 182"/>
                <a:gd name="T96" fmla="*/ 34 w 183"/>
                <a:gd name="T97" fmla="*/ 126 h 182"/>
                <a:gd name="T98" fmla="*/ 29 w 183"/>
                <a:gd name="T99" fmla="*/ 147 h 182"/>
                <a:gd name="T100" fmla="*/ 52 w 183"/>
                <a:gd name="T101" fmla="*/ 146 h 182"/>
                <a:gd name="T102" fmla="*/ 55 w 183"/>
                <a:gd name="T103" fmla="*/ 166 h 182"/>
                <a:gd name="T104" fmla="*/ 76 w 183"/>
                <a:gd name="T105" fmla="*/ 157 h 182"/>
                <a:gd name="T106" fmla="*/ 87 w 183"/>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82">
                  <a:moveTo>
                    <a:pt x="103" y="182"/>
                  </a:moveTo>
                  <a:cubicBezTo>
                    <a:pt x="80" y="182"/>
                    <a:pt x="80" y="182"/>
                    <a:pt x="80" y="182"/>
                  </a:cubicBezTo>
                  <a:cubicBezTo>
                    <a:pt x="77" y="165"/>
                    <a:pt x="77" y="165"/>
                    <a:pt x="77" y="165"/>
                  </a:cubicBezTo>
                  <a:cubicBezTo>
                    <a:pt x="77" y="165"/>
                    <a:pt x="77" y="165"/>
                    <a:pt x="77" y="165"/>
                  </a:cubicBezTo>
                  <a:cubicBezTo>
                    <a:pt x="67" y="180"/>
                    <a:pt x="67" y="180"/>
                    <a:pt x="67" y="180"/>
                  </a:cubicBezTo>
                  <a:cubicBezTo>
                    <a:pt x="46" y="171"/>
                    <a:pt x="46" y="171"/>
                    <a:pt x="46" y="171"/>
                  </a:cubicBezTo>
                  <a:cubicBezTo>
                    <a:pt x="50" y="154"/>
                    <a:pt x="50" y="154"/>
                    <a:pt x="50" y="154"/>
                  </a:cubicBezTo>
                  <a:cubicBezTo>
                    <a:pt x="50" y="154"/>
                    <a:pt x="50" y="154"/>
                    <a:pt x="49" y="154"/>
                  </a:cubicBezTo>
                  <a:cubicBezTo>
                    <a:pt x="35" y="164"/>
                    <a:pt x="35" y="164"/>
                    <a:pt x="35" y="164"/>
                  </a:cubicBezTo>
                  <a:cubicBezTo>
                    <a:pt x="19" y="148"/>
                    <a:pt x="19" y="148"/>
                    <a:pt x="19" y="148"/>
                  </a:cubicBezTo>
                  <a:cubicBezTo>
                    <a:pt x="29" y="133"/>
                    <a:pt x="29" y="133"/>
                    <a:pt x="29" y="133"/>
                  </a:cubicBezTo>
                  <a:cubicBezTo>
                    <a:pt x="29" y="133"/>
                    <a:pt x="29" y="133"/>
                    <a:pt x="29" y="133"/>
                  </a:cubicBezTo>
                  <a:cubicBezTo>
                    <a:pt x="12" y="136"/>
                    <a:pt x="12" y="136"/>
                    <a:pt x="12" y="136"/>
                  </a:cubicBezTo>
                  <a:cubicBezTo>
                    <a:pt x="3" y="116"/>
                    <a:pt x="3" y="116"/>
                    <a:pt x="3" y="116"/>
                  </a:cubicBezTo>
                  <a:cubicBezTo>
                    <a:pt x="18" y="106"/>
                    <a:pt x="18" y="106"/>
                    <a:pt x="18" y="106"/>
                  </a:cubicBezTo>
                  <a:cubicBezTo>
                    <a:pt x="18" y="106"/>
                    <a:pt x="18" y="106"/>
                    <a:pt x="18" y="106"/>
                  </a:cubicBezTo>
                  <a:cubicBezTo>
                    <a:pt x="0" y="102"/>
                    <a:pt x="0" y="102"/>
                    <a:pt x="0" y="102"/>
                  </a:cubicBezTo>
                  <a:cubicBezTo>
                    <a:pt x="0" y="80"/>
                    <a:pt x="0" y="80"/>
                    <a:pt x="0" y="80"/>
                  </a:cubicBezTo>
                  <a:cubicBezTo>
                    <a:pt x="18" y="77"/>
                    <a:pt x="18" y="77"/>
                    <a:pt x="18" y="77"/>
                  </a:cubicBezTo>
                  <a:cubicBezTo>
                    <a:pt x="18" y="77"/>
                    <a:pt x="18" y="76"/>
                    <a:pt x="18" y="76"/>
                  </a:cubicBezTo>
                  <a:cubicBezTo>
                    <a:pt x="3" y="67"/>
                    <a:pt x="3" y="67"/>
                    <a:pt x="3" y="67"/>
                  </a:cubicBezTo>
                  <a:cubicBezTo>
                    <a:pt x="12" y="46"/>
                    <a:pt x="12" y="46"/>
                    <a:pt x="12" y="46"/>
                  </a:cubicBezTo>
                  <a:cubicBezTo>
                    <a:pt x="29" y="50"/>
                    <a:pt x="29" y="50"/>
                    <a:pt x="29" y="50"/>
                  </a:cubicBezTo>
                  <a:cubicBezTo>
                    <a:pt x="29" y="49"/>
                    <a:pt x="29" y="49"/>
                    <a:pt x="29" y="49"/>
                  </a:cubicBezTo>
                  <a:cubicBezTo>
                    <a:pt x="19" y="35"/>
                    <a:pt x="19" y="35"/>
                    <a:pt x="19" y="35"/>
                  </a:cubicBezTo>
                  <a:cubicBezTo>
                    <a:pt x="35" y="19"/>
                    <a:pt x="35" y="19"/>
                    <a:pt x="35" y="19"/>
                  </a:cubicBezTo>
                  <a:cubicBezTo>
                    <a:pt x="49" y="29"/>
                    <a:pt x="49" y="29"/>
                    <a:pt x="49" y="29"/>
                  </a:cubicBezTo>
                  <a:cubicBezTo>
                    <a:pt x="50" y="29"/>
                    <a:pt x="50" y="28"/>
                    <a:pt x="50" y="28"/>
                  </a:cubicBezTo>
                  <a:cubicBezTo>
                    <a:pt x="46" y="11"/>
                    <a:pt x="46" y="11"/>
                    <a:pt x="46" y="11"/>
                  </a:cubicBezTo>
                  <a:cubicBezTo>
                    <a:pt x="67" y="3"/>
                    <a:pt x="67" y="3"/>
                    <a:pt x="67" y="3"/>
                  </a:cubicBezTo>
                  <a:cubicBezTo>
                    <a:pt x="77" y="17"/>
                    <a:pt x="77" y="17"/>
                    <a:pt x="77" y="17"/>
                  </a:cubicBezTo>
                  <a:cubicBezTo>
                    <a:pt x="77" y="17"/>
                    <a:pt x="77" y="17"/>
                    <a:pt x="77" y="17"/>
                  </a:cubicBezTo>
                  <a:cubicBezTo>
                    <a:pt x="80" y="0"/>
                    <a:pt x="80" y="0"/>
                    <a:pt x="80" y="0"/>
                  </a:cubicBezTo>
                  <a:cubicBezTo>
                    <a:pt x="103" y="0"/>
                    <a:pt x="103" y="0"/>
                    <a:pt x="103" y="0"/>
                  </a:cubicBezTo>
                  <a:cubicBezTo>
                    <a:pt x="106" y="17"/>
                    <a:pt x="106" y="17"/>
                    <a:pt x="106" y="17"/>
                  </a:cubicBezTo>
                  <a:cubicBezTo>
                    <a:pt x="106" y="17"/>
                    <a:pt x="106" y="17"/>
                    <a:pt x="107" y="17"/>
                  </a:cubicBezTo>
                  <a:cubicBezTo>
                    <a:pt x="116" y="3"/>
                    <a:pt x="116" y="3"/>
                    <a:pt x="116" y="3"/>
                  </a:cubicBezTo>
                  <a:cubicBezTo>
                    <a:pt x="137" y="11"/>
                    <a:pt x="137" y="11"/>
                    <a:pt x="137" y="11"/>
                  </a:cubicBezTo>
                  <a:cubicBezTo>
                    <a:pt x="133" y="28"/>
                    <a:pt x="133" y="28"/>
                    <a:pt x="133" y="28"/>
                  </a:cubicBezTo>
                  <a:cubicBezTo>
                    <a:pt x="133" y="28"/>
                    <a:pt x="133" y="29"/>
                    <a:pt x="134" y="29"/>
                  </a:cubicBezTo>
                  <a:cubicBezTo>
                    <a:pt x="148" y="19"/>
                    <a:pt x="148" y="19"/>
                    <a:pt x="148" y="19"/>
                  </a:cubicBezTo>
                  <a:cubicBezTo>
                    <a:pt x="164" y="35"/>
                    <a:pt x="164" y="35"/>
                    <a:pt x="164" y="35"/>
                  </a:cubicBezTo>
                  <a:cubicBezTo>
                    <a:pt x="154" y="49"/>
                    <a:pt x="154" y="49"/>
                    <a:pt x="154" y="49"/>
                  </a:cubicBezTo>
                  <a:cubicBezTo>
                    <a:pt x="154" y="49"/>
                    <a:pt x="154" y="49"/>
                    <a:pt x="154" y="50"/>
                  </a:cubicBezTo>
                  <a:cubicBezTo>
                    <a:pt x="171" y="46"/>
                    <a:pt x="171" y="46"/>
                    <a:pt x="171" y="46"/>
                  </a:cubicBezTo>
                  <a:cubicBezTo>
                    <a:pt x="180" y="67"/>
                    <a:pt x="180" y="67"/>
                    <a:pt x="180" y="67"/>
                  </a:cubicBezTo>
                  <a:cubicBezTo>
                    <a:pt x="165" y="76"/>
                    <a:pt x="165" y="76"/>
                    <a:pt x="165" y="76"/>
                  </a:cubicBezTo>
                  <a:cubicBezTo>
                    <a:pt x="165" y="76"/>
                    <a:pt x="165" y="77"/>
                    <a:pt x="165" y="77"/>
                  </a:cubicBezTo>
                  <a:cubicBezTo>
                    <a:pt x="183" y="80"/>
                    <a:pt x="183" y="80"/>
                    <a:pt x="183" y="80"/>
                  </a:cubicBezTo>
                  <a:cubicBezTo>
                    <a:pt x="183" y="102"/>
                    <a:pt x="183" y="102"/>
                    <a:pt x="183" y="102"/>
                  </a:cubicBezTo>
                  <a:cubicBezTo>
                    <a:pt x="165" y="106"/>
                    <a:pt x="165" y="106"/>
                    <a:pt x="165" y="106"/>
                  </a:cubicBezTo>
                  <a:cubicBezTo>
                    <a:pt x="165" y="106"/>
                    <a:pt x="165" y="106"/>
                    <a:pt x="165" y="106"/>
                  </a:cubicBezTo>
                  <a:cubicBezTo>
                    <a:pt x="180" y="116"/>
                    <a:pt x="180" y="116"/>
                    <a:pt x="180" y="116"/>
                  </a:cubicBezTo>
                  <a:cubicBezTo>
                    <a:pt x="171" y="136"/>
                    <a:pt x="171" y="136"/>
                    <a:pt x="171" y="136"/>
                  </a:cubicBezTo>
                  <a:cubicBezTo>
                    <a:pt x="154" y="133"/>
                    <a:pt x="154" y="133"/>
                    <a:pt x="154" y="133"/>
                  </a:cubicBezTo>
                  <a:cubicBezTo>
                    <a:pt x="154" y="133"/>
                    <a:pt x="154" y="133"/>
                    <a:pt x="154" y="133"/>
                  </a:cubicBezTo>
                  <a:cubicBezTo>
                    <a:pt x="164" y="148"/>
                    <a:pt x="164" y="148"/>
                    <a:pt x="164" y="148"/>
                  </a:cubicBezTo>
                  <a:cubicBezTo>
                    <a:pt x="148" y="164"/>
                    <a:pt x="148" y="164"/>
                    <a:pt x="148" y="164"/>
                  </a:cubicBezTo>
                  <a:cubicBezTo>
                    <a:pt x="134" y="154"/>
                    <a:pt x="134" y="154"/>
                    <a:pt x="134" y="154"/>
                  </a:cubicBezTo>
                  <a:cubicBezTo>
                    <a:pt x="133" y="154"/>
                    <a:pt x="133" y="154"/>
                    <a:pt x="133" y="154"/>
                  </a:cubicBezTo>
                  <a:cubicBezTo>
                    <a:pt x="137" y="171"/>
                    <a:pt x="137" y="171"/>
                    <a:pt x="137" y="171"/>
                  </a:cubicBezTo>
                  <a:cubicBezTo>
                    <a:pt x="116" y="180"/>
                    <a:pt x="116" y="180"/>
                    <a:pt x="116" y="180"/>
                  </a:cubicBezTo>
                  <a:cubicBezTo>
                    <a:pt x="107" y="165"/>
                    <a:pt x="107" y="165"/>
                    <a:pt x="107" y="165"/>
                  </a:cubicBezTo>
                  <a:cubicBezTo>
                    <a:pt x="106" y="165"/>
                    <a:pt x="106" y="165"/>
                    <a:pt x="106" y="165"/>
                  </a:cubicBezTo>
                  <a:lnTo>
                    <a:pt x="103" y="182"/>
                  </a:lnTo>
                  <a:close/>
                  <a:moveTo>
                    <a:pt x="87" y="174"/>
                  </a:moveTo>
                  <a:cubicBezTo>
                    <a:pt x="96" y="174"/>
                    <a:pt x="96" y="174"/>
                    <a:pt x="96" y="174"/>
                  </a:cubicBezTo>
                  <a:cubicBezTo>
                    <a:pt x="99" y="158"/>
                    <a:pt x="99" y="158"/>
                    <a:pt x="99" y="158"/>
                  </a:cubicBezTo>
                  <a:cubicBezTo>
                    <a:pt x="102" y="158"/>
                    <a:pt x="102" y="158"/>
                    <a:pt x="102" y="158"/>
                  </a:cubicBezTo>
                  <a:cubicBezTo>
                    <a:pt x="104" y="157"/>
                    <a:pt x="106" y="157"/>
                    <a:pt x="107" y="157"/>
                  </a:cubicBezTo>
                  <a:cubicBezTo>
                    <a:pt x="110" y="156"/>
                    <a:pt x="110" y="156"/>
                    <a:pt x="110" y="156"/>
                  </a:cubicBezTo>
                  <a:cubicBezTo>
                    <a:pt x="119" y="170"/>
                    <a:pt x="119" y="170"/>
                    <a:pt x="119" y="170"/>
                  </a:cubicBezTo>
                  <a:cubicBezTo>
                    <a:pt x="128" y="166"/>
                    <a:pt x="128" y="166"/>
                    <a:pt x="128" y="166"/>
                  </a:cubicBezTo>
                  <a:cubicBezTo>
                    <a:pt x="124" y="150"/>
                    <a:pt x="124" y="150"/>
                    <a:pt x="124" y="150"/>
                  </a:cubicBezTo>
                  <a:cubicBezTo>
                    <a:pt x="127" y="149"/>
                    <a:pt x="127" y="149"/>
                    <a:pt x="127" y="149"/>
                  </a:cubicBezTo>
                  <a:cubicBezTo>
                    <a:pt x="128" y="148"/>
                    <a:pt x="130" y="147"/>
                    <a:pt x="131" y="146"/>
                  </a:cubicBezTo>
                  <a:cubicBezTo>
                    <a:pt x="134" y="144"/>
                    <a:pt x="134" y="144"/>
                    <a:pt x="134" y="144"/>
                  </a:cubicBezTo>
                  <a:cubicBezTo>
                    <a:pt x="147" y="153"/>
                    <a:pt x="147" y="153"/>
                    <a:pt x="147" y="153"/>
                  </a:cubicBezTo>
                  <a:cubicBezTo>
                    <a:pt x="154" y="147"/>
                    <a:pt x="154" y="147"/>
                    <a:pt x="154" y="147"/>
                  </a:cubicBezTo>
                  <a:cubicBezTo>
                    <a:pt x="144" y="133"/>
                    <a:pt x="144" y="133"/>
                    <a:pt x="144" y="133"/>
                  </a:cubicBezTo>
                  <a:cubicBezTo>
                    <a:pt x="146" y="131"/>
                    <a:pt x="146" y="131"/>
                    <a:pt x="146" y="131"/>
                  </a:cubicBezTo>
                  <a:cubicBezTo>
                    <a:pt x="147" y="129"/>
                    <a:pt x="148" y="128"/>
                    <a:pt x="149" y="126"/>
                  </a:cubicBezTo>
                  <a:cubicBezTo>
                    <a:pt x="150" y="124"/>
                    <a:pt x="150" y="124"/>
                    <a:pt x="150" y="124"/>
                  </a:cubicBezTo>
                  <a:cubicBezTo>
                    <a:pt x="167" y="127"/>
                    <a:pt x="167" y="127"/>
                    <a:pt x="167" y="127"/>
                  </a:cubicBezTo>
                  <a:cubicBezTo>
                    <a:pt x="170" y="119"/>
                    <a:pt x="170" y="119"/>
                    <a:pt x="170" y="119"/>
                  </a:cubicBezTo>
                  <a:cubicBezTo>
                    <a:pt x="156" y="110"/>
                    <a:pt x="156" y="110"/>
                    <a:pt x="156" y="110"/>
                  </a:cubicBezTo>
                  <a:cubicBezTo>
                    <a:pt x="157" y="107"/>
                    <a:pt x="157" y="107"/>
                    <a:pt x="157" y="107"/>
                  </a:cubicBezTo>
                  <a:cubicBezTo>
                    <a:pt x="157" y="105"/>
                    <a:pt x="158" y="103"/>
                    <a:pt x="158" y="102"/>
                  </a:cubicBezTo>
                  <a:cubicBezTo>
                    <a:pt x="158" y="99"/>
                    <a:pt x="158" y="99"/>
                    <a:pt x="158" y="99"/>
                  </a:cubicBezTo>
                  <a:cubicBezTo>
                    <a:pt x="175" y="96"/>
                    <a:pt x="175" y="96"/>
                    <a:pt x="175" y="96"/>
                  </a:cubicBezTo>
                  <a:cubicBezTo>
                    <a:pt x="175" y="87"/>
                    <a:pt x="175" y="87"/>
                    <a:pt x="175" y="87"/>
                  </a:cubicBezTo>
                  <a:cubicBezTo>
                    <a:pt x="158" y="84"/>
                    <a:pt x="158" y="84"/>
                    <a:pt x="158" y="84"/>
                  </a:cubicBezTo>
                  <a:cubicBezTo>
                    <a:pt x="158" y="81"/>
                    <a:pt x="158" y="81"/>
                    <a:pt x="158" y="81"/>
                  </a:cubicBezTo>
                  <a:cubicBezTo>
                    <a:pt x="158" y="79"/>
                    <a:pt x="157" y="77"/>
                    <a:pt x="157" y="75"/>
                  </a:cubicBezTo>
                  <a:cubicBezTo>
                    <a:pt x="156" y="72"/>
                    <a:pt x="156" y="72"/>
                    <a:pt x="156" y="72"/>
                  </a:cubicBezTo>
                  <a:cubicBezTo>
                    <a:pt x="170" y="64"/>
                    <a:pt x="170" y="64"/>
                    <a:pt x="170" y="64"/>
                  </a:cubicBezTo>
                  <a:cubicBezTo>
                    <a:pt x="167" y="55"/>
                    <a:pt x="167" y="55"/>
                    <a:pt x="167" y="55"/>
                  </a:cubicBezTo>
                  <a:cubicBezTo>
                    <a:pt x="151" y="59"/>
                    <a:pt x="151" y="59"/>
                    <a:pt x="151" y="59"/>
                  </a:cubicBezTo>
                  <a:cubicBezTo>
                    <a:pt x="149" y="56"/>
                    <a:pt x="149" y="56"/>
                    <a:pt x="149" y="56"/>
                  </a:cubicBezTo>
                  <a:cubicBezTo>
                    <a:pt x="148" y="55"/>
                    <a:pt x="147" y="53"/>
                    <a:pt x="146" y="51"/>
                  </a:cubicBezTo>
                  <a:cubicBezTo>
                    <a:pt x="144" y="49"/>
                    <a:pt x="144" y="49"/>
                    <a:pt x="144" y="49"/>
                  </a:cubicBezTo>
                  <a:cubicBezTo>
                    <a:pt x="154" y="36"/>
                    <a:pt x="154" y="36"/>
                    <a:pt x="154" y="36"/>
                  </a:cubicBezTo>
                  <a:cubicBezTo>
                    <a:pt x="147" y="29"/>
                    <a:pt x="147" y="29"/>
                    <a:pt x="147" y="29"/>
                  </a:cubicBezTo>
                  <a:cubicBezTo>
                    <a:pt x="134" y="38"/>
                    <a:pt x="134" y="38"/>
                    <a:pt x="134" y="38"/>
                  </a:cubicBezTo>
                  <a:cubicBezTo>
                    <a:pt x="131" y="37"/>
                    <a:pt x="131" y="37"/>
                    <a:pt x="131" y="37"/>
                  </a:cubicBezTo>
                  <a:cubicBezTo>
                    <a:pt x="130" y="36"/>
                    <a:pt x="128" y="35"/>
                    <a:pt x="127" y="34"/>
                  </a:cubicBezTo>
                  <a:cubicBezTo>
                    <a:pt x="124" y="32"/>
                    <a:pt x="124" y="32"/>
                    <a:pt x="124" y="32"/>
                  </a:cubicBezTo>
                  <a:cubicBezTo>
                    <a:pt x="128" y="16"/>
                    <a:pt x="128" y="16"/>
                    <a:pt x="128" y="16"/>
                  </a:cubicBezTo>
                  <a:cubicBezTo>
                    <a:pt x="119" y="13"/>
                    <a:pt x="119" y="13"/>
                    <a:pt x="119" y="13"/>
                  </a:cubicBezTo>
                  <a:cubicBezTo>
                    <a:pt x="110" y="26"/>
                    <a:pt x="110" y="26"/>
                    <a:pt x="110" y="26"/>
                  </a:cubicBezTo>
                  <a:cubicBezTo>
                    <a:pt x="107" y="26"/>
                    <a:pt x="107" y="26"/>
                    <a:pt x="107" y="26"/>
                  </a:cubicBezTo>
                  <a:cubicBezTo>
                    <a:pt x="106" y="25"/>
                    <a:pt x="104" y="25"/>
                    <a:pt x="102" y="25"/>
                  </a:cubicBezTo>
                  <a:cubicBezTo>
                    <a:pt x="99" y="24"/>
                    <a:pt x="99" y="24"/>
                    <a:pt x="99" y="24"/>
                  </a:cubicBezTo>
                  <a:cubicBezTo>
                    <a:pt x="96" y="8"/>
                    <a:pt x="96" y="8"/>
                    <a:pt x="96" y="8"/>
                  </a:cubicBezTo>
                  <a:cubicBezTo>
                    <a:pt x="87" y="8"/>
                    <a:pt x="87" y="8"/>
                    <a:pt x="87" y="8"/>
                  </a:cubicBezTo>
                  <a:cubicBezTo>
                    <a:pt x="84" y="24"/>
                    <a:pt x="84" y="24"/>
                    <a:pt x="84" y="24"/>
                  </a:cubicBezTo>
                  <a:cubicBezTo>
                    <a:pt x="81" y="25"/>
                    <a:pt x="81" y="25"/>
                    <a:pt x="81" y="25"/>
                  </a:cubicBezTo>
                  <a:cubicBezTo>
                    <a:pt x="79" y="25"/>
                    <a:pt x="77" y="25"/>
                    <a:pt x="76" y="26"/>
                  </a:cubicBezTo>
                  <a:cubicBezTo>
                    <a:pt x="73" y="26"/>
                    <a:pt x="73" y="26"/>
                    <a:pt x="73" y="26"/>
                  </a:cubicBezTo>
                  <a:cubicBezTo>
                    <a:pt x="64" y="13"/>
                    <a:pt x="64" y="13"/>
                    <a:pt x="64" y="13"/>
                  </a:cubicBezTo>
                  <a:cubicBezTo>
                    <a:pt x="55" y="16"/>
                    <a:pt x="55" y="16"/>
                    <a:pt x="55" y="16"/>
                  </a:cubicBezTo>
                  <a:cubicBezTo>
                    <a:pt x="59" y="32"/>
                    <a:pt x="59" y="32"/>
                    <a:pt x="59" y="32"/>
                  </a:cubicBezTo>
                  <a:cubicBezTo>
                    <a:pt x="57" y="34"/>
                    <a:pt x="57" y="34"/>
                    <a:pt x="57" y="34"/>
                  </a:cubicBezTo>
                  <a:cubicBezTo>
                    <a:pt x="55" y="35"/>
                    <a:pt x="53" y="36"/>
                    <a:pt x="52" y="37"/>
                  </a:cubicBezTo>
                  <a:cubicBezTo>
                    <a:pt x="50" y="39"/>
                    <a:pt x="50" y="39"/>
                    <a:pt x="50" y="39"/>
                  </a:cubicBezTo>
                  <a:cubicBezTo>
                    <a:pt x="36" y="29"/>
                    <a:pt x="36" y="29"/>
                    <a:pt x="36" y="29"/>
                  </a:cubicBezTo>
                  <a:cubicBezTo>
                    <a:pt x="29" y="36"/>
                    <a:pt x="29" y="36"/>
                    <a:pt x="29" y="36"/>
                  </a:cubicBezTo>
                  <a:cubicBezTo>
                    <a:pt x="39" y="49"/>
                    <a:pt x="39" y="49"/>
                    <a:pt x="39" y="49"/>
                  </a:cubicBezTo>
                  <a:cubicBezTo>
                    <a:pt x="37" y="51"/>
                    <a:pt x="37" y="51"/>
                    <a:pt x="37" y="51"/>
                  </a:cubicBezTo>
                  <a:cubicBezTo>
                    <a:pt x="36" y="53"/>
                    <a:pt x="35" y="55"/>
                    <a:pt x="34" y="56"/>
                  </a:cubicBezTo>
                  <a:cubicBezTo>
                    <a:pt x="33" y="59"/>
                    <a:pt x="33" y="59"/>
                    <a:pt x="33" y="59"/>
                  </a:cubicBezTo>
                  <a:cubicBezTo>
                    <a:pt x="16" y="55"/>
                    <a:pt x="16" y="55"/>
                    <a:pt x="16" y="55"/>
                  </a:cubicBezTo>
                  <a:cubicBezTo>
                    <a:pt x="13" y="64"/>
                    <a:pt x="13" y="64"/>
                    <a:pt x="13" y="64"/>
                  </a:cubicBezTo>
                  <a:cubicBezTo>
                    <a:pt x="27" y="72"/>
                    <a:pt x="27" y="72"/>
                    <a:pt x="27" y="72"/>
                  </a:cubicBezTo>
                  <a:cubicBezTo>
                    <a:pt x="26" y="75"/>
                    <a:pt x="26" y="75"/>
                    <a:pt x="26" y="75"/>
                  </a:cubicBezTo>
                  <a:cubicBezTo>
                    <a:pt x="26" y="77"/>
                    <a:pt x="25" y="79"/>
                    <a:pt x="25" y="81"/>
                  </a:cubicBezTo>
                  <a:cubicBezTo>
                    <a:pt x="25" y="84"/>
                    <a:pt x="25" y="84"/>
                    <a:pt x="25" y="84"/>
                  </a:cubicBezTo>
                  <a:cubicBezTo>
                    <a:pt x="8" y="87"/>
                    <a:pt x="8" y="87"/>
                    <a:pt x="8" y="87"/>
                  </a:cubicBezTo>
                  <a:cubicBezTo>
                    <a:pt x="8" y="96"/>
                    <a:pt x="8" y="96"/>
                    <a:pt x="8" y="96"/>
                  </a:cubicBezTo>
                  <a:cubicBezTo>
                    <a:pt x="25" y="99"/>
                    <a:pt x="25" y="99"/>
                    <a:pt x="25" y="99"/>
                  </a:cubicBezTo>
                  <a:cubicBezTo>
                    <a:pt x="25" y="102"/>
                    <a:pt x="25" y="102"/>
                    <a:pt x="25" y="102"/>
                  </a:cubicBezTo>
                  <a:cubicBezTo>
                    <a:pt x="25" y="103"/>
                    <a:pt x="26" y="105"/>
                    <a:pt x="26" y="107"/>
                  </a:cubicBezTo>
                  <a:cubicBezTo>
                    <a:pt x="27" y="110"/>
                    <a:pt x="27" y="110"/>
                    <a:pt x="27" y="110"/>
                  </a:cubicBezTo>
                  <a:cubicBezTo>
                    <a:pt x="13" y="119"/>
                    <a:pt x="13" y="119"/>
                    <a:pt x="13" y="119"/>
                  </a:cubicBezTo>
                  <a:cubicBezTo>
                    <a:pt x="16" y="127"/>
                    <a:pt x="16" y="127"/>
                    <a:pt x="16" y="127"/>
                  </a:cubicBezTo>
                  <a:cubicBezTo>
                    <a:pt x="33" y="124"/>
                    <a:pt x="33" y="124"/>
                    <a:pt x="33" y="124"/>
                  </a:cubicBezTo>
                  <a:cubicBezTo>
                    <a:pt x="34" y="126"/>
                    <a:pt x="34" y="126"/>
                    <a:pt x="34" y="126"/>
                  </a:cubicBezTo>
                  <a:cubicBezTo>
                    <a:pt x="35" y="128"/>
                    <a:pt x="36" y="129"/>
                    <a:pt x="37" y="131"/>
                  </a:cubicBezTo>
                  <a:cubicBezTo>
                    <a:pt x="39" y="133"/>
                    <a:pt x="39" y="133"/>
                    <a:pt x="39" y="133"/>
                  </a:cubicBezTo>
                  <a:cubicBezTo>
                    <a:pt x="29" y="147"/>
                    <a:pt x="29" y="147"/>
                    <a:pt x="29" y="147"/>
                  </a:cubicBezTo>
                  <a:cubicBezTo>
                    <a:pt x="36" y="153"/>
                    <a:pt x="36" y="153"/>
                    <a:pt x="36" y="153"/>
                  </a:cubicBezTo>
                  <a:cubicBezTo>
                    <a:pt x="50" y="144"/>
                    <a:pt x="50" y="144"/>
                    <a:pt x="50" y="144"/>
                  </a:cubicBezTo>
                  <a:cubicBezTo>
                    <a:pt x="52" y="146"/>
                    <a:pt x="52" y="146"/>
                    <a:pt x="52" y="146"/>
                  </a:cubicBezTo>
                  <a:cubicBezTo>
                    <a:pt x="53" y="147"/>
                    <a:pt x="55" y="148"/>
                    <a:pt x="56" y="149"/>
                  </a:cubicBezTo>
                  <a:cubicBezTo>
                    <a:pt x="59" y="150"/>
                    <a:pt x="59" y="150"/>
                    <a:pt x="59" y="150"/>
                  </a:cubicBezTo>
                  <a:cubicBezTo>
                    <a:pt x="55" y="166"/>
                    <a:pt x="55" y="166"/>
                    <a:pt x="55" y="166"/>
                  </a:cubicBezTo>
                  <a:cubicBezTo>
                    <a:pt x="64" y="170"/>
                    <a:pt x="64" y="170"/>
                    <a:pt x="64" y="170"/>
                  </a:cubicBezTo>
                  <a:cubicBezTo>
                    <a:pt x="73" y="156"/>
                    <a:pt x="73" y="156"/>
                    <a:pt x="73" y="156"/>
                  </a:cubicBezTo>
                  <a:cubicBezTo>
                    <a:pt x="76" y="157"/>
                    <a:pt x="76" y="157"/>
                    <a:pt x="76" y="157"/>
                  </a:cubicBezTo>
                  <a:cubicBezTo>
                    <a:pt x="77" y="157"/>
                    <a:pt x="79" y="157"/>
                    <a:pt x="81" y="158"/>
                  </a:cubicBezTo>
                  <a:cubicBezTo>
                    <a:pt x="84" y="158"/>
                    <a:pt x="84" y="158"/>
                    <a:pt x="84" y="158"/>
                  </a:cubicBezTo>
                  <a:lnTo>
                    <a:pt x="87" y="1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6" name="Freeform 65"/>
            <p:cNvSpPr>
              <a:spLocks noEditPoints="1"/>
            </p:cNvSpPr>
            <p:nvPr/>
          </p:nvSpPr>
          <p:spPr bwMode="auto">
            <a:xfrm>
              <a:off x="5576889" y="1595438"/>
              <a:ext cx="165100" cy="165100"/>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4 h 73"/>
                <a:gd name="T12" fmla="*/ 4 w 73"/>
                <a:gd name="T13" fmla="*/ 36 h 73"/>
                <a:gd name="T14" fmla="*/ 37 w 73"/>
                <a:gd name="T15" fmla="*/ 69 h 73"/>
                <a:gd name="T16" fmla="*/ 69 w 73"/>
                <a:gd name="T17" fmla="*/ 36 h 73"/>
                <a:gd name="T18" fmla="*/ 37 w 73"/>
                <a:gd name="T1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6" y="73"/>
                    <a:pt x="0" y="56"/>
                    <a:pt x="0" y="36"/>
                  </a:cubicBezTo>
                  <a:cubicBezTo>
                    <a:pt x="0" y="16"/>
                    <a:pt x="16" y="0"/>
                    <a:pt x="37" y="0"/>
                  </a:cubicBezTo>
                  <a:cubicBezTo>
                    <a:pt x="57" y="0"/>
                    <a:pt x="73" y="16"/>
                    <a:pt x="73" y="36"/>
                  </a:cubicBezTo>
                  <a:cubicBezTo>
                    <a:pt x="73" y="56"/>
                    <a:pt x="57" y="73"/>
                    <a:pt x="37" y="73"/>
                  </a:cubicBezTo>
                  <a:close/>
                  <a:moveTo>
                    <a:pt x="37" y="4"/>
                  </a:moveTo>
                  <a:cubicBezTo>
                    <a:pt x="19" y="4"/>
                    <a:pt x="4" y="18"/>
                    <a:pt x="4" y="36"/>
                  </a:cubicBezTo>
                  <a:cubicBezTo>
                    <a:pt x="4" y="54"/>
                    <a:pt x="19" y="69"/>
                    <a:pt x="37" y="69"/>
                  </a:cubicBezTo>
                  <a:cubicBezTo>
                    <a:pt x="54" y="69"/>
                    <a:pt x="69" y="54"/>
                    <a:pt x="69" y="36"/>
                  </a:cubicBezTo>
                  <a:cubicBezTo>
                    <a:pt x="69" y="18"/>
                    <a:pt x="54"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34" name="组合 233"/>
          <p:cNvGrpSpPr/>
          <p:nvPr/>
        </p:nvGrpSpPr>
        <p:grpSpPr>
          <a:xfrm>
            <a:off x="10502105" y="2187587"/>
            <a:ext cx="333846" cy="383075"/>
            <a:chOff x="10734676" y="1492250"/>
            <a:chExt cx="344488" cy="395288"/>
          </a:xfrm>
        </p:grpSpPr>
        <p:sp>
          <p:nvSpPr>
            <p:cNvPr id="87" name="Freeform 66"/>
            <p:cNvSpPr>
              <a:spLocks noEditPoints="1"/>
            </p:cNvSpPr>
            <p:nvPr/>
          </p:nvSpPr>
          <p:spPr bwMode="auto">
            <a:xfrm>
              <a:off x="10768014" y="1550988"/>
              <a:ext cx="274638" cy="336550"/>
            </a:xfrm>
            <a:custGeom>
              <a:avLst/>
              <a:gdLst>
                <a:gd name="T0" fmla="*/ 89 w 121"/>
                <a:gd name="T1" fmla="*/ 148 h 148"/>
                <a:gd name="T2" fmla="*/ 33 w 121"/>
                <a:gd name="T3" fmla="*/ 148 h 148"/>
                <a:gd name="T4" fmla="*/ 13 w 121"/>
                <a:gd name="T5" fmla="*/ 128 h 148"/>
                <a:gd name="T6" fmla="*/ 0 w 121"/>
                <a:gd name="T7" fmla="*/ 0 h 148"/>
                <a:gd name="T8" fmla="*/ 121 w 121"/>
                <a:gd name="T9" fmla="*/ 0 h 148"/>
                <a:gd name="T10" fmla="*/ 109 w 121"/>
                <a:gd name="T11" fmla="*/ 128 h 148"/>
                <a:gd name="T12" fmla="*/ 89 w 121"/>
                <a:gd name="T13" fmla="*/ 148 h 148"/>
                <a:gd name="T14" fmla="*/ 9 w 121"/>
                <a:gd name="T15" fmla="*/ 8 h 148"/>
                <a:gd name="T16" fmla="*/ 21 w 121"/>
                <a:gd name="T17" fmla="*/ 127 h 148"/>
                <a:gd name="T18" fmla="*/ 33 w 121"/>
                <a:gd name="T19" fmla="*/ 140 h 148"/>
                <a:gd name="T20" fmla="*/ 89 w 121"/>
                <a:gd name="T21" fmla="*/ 140 h 148"/>
                <a:gd name="T22" fmla="*/ 101 w 121"/>
                <a:gd name="T23" fmla="*/ 128 h 148"/>
                <a:gd name="T24" fmla="*/ 112 w 121"/>
                <a:gd name="T25" fmla="*/ 8 h 148"/>
                <a:gd name="T26" fmla="*/ 9 w 121"/>
                <a:gd name="T2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48">
                  <a:moveTo>
                    <a:pt x="89" y="148"/>
                  </a:moveTo>
                  <a:cubicBezTo>
                    <a:pt x="33" y="148"/>
                    <a:pt x="33" y="148"/>
                    <a:pt x="33" y="148"/>
                  </a:cubicBezTo>
                  <a:cubicBezTo>
                    <a:pt x="21" y="148"/>
                    <a:pt x="13" y="139"/>
                    <a:pt x="13" y="128"/>
                  </a:cubicBezTo>
                  <a:cubicBezTo>
                    <a:pt x="0" y="0"/>
                    <a:pt x="0" y="0"/>
                    <a:pt x="0" y="0"/>
                  </a:cubicBezTo>
                  <a:cubicBezTo>
                    <a:pt x="121" y="0"/>
                    <a:pt x="121" y="0"/>
                    <a:pt x="121" y="0"/>
                  </a:cubicBezTo>
                  <a:cubicBezTo>
                    <a:pt x="109" y="128"/>
                    <a:pt x="109" y="128"/>
                    <a:pt x="109" y="128"/>
                  </a:cubicBezTo>
                  <a:cubicBezTo>
                    <a:pt x="109" y="139"/>
                    <a:pt x="100" y="148"/>
                    <a:pt x="89" y="148"/>
                  </a:cubicBezTo>
                  <a:close/>
                  <a:moveTo>
                    <a:pt x="9" y="8"/>
                  </a:moveTo>
                  <a:cubicBezTo>
                    <a:pt x="21" y="127"/>
                    <a:pt x="21" y="127"/>
                    <a:pt x="21" y="127"/>
                  </a:cubicBezTo>
                  <a:cubicBezTo>
                    <a:pt x="21" y="134"/>
                    <a:pt x="26" y="140"/>
                    <a:pt x="33" y="140"/>
                  </a:cubicBezTo>
                  <a:cubicBezTo>
                    <a:pt x="89" y="140"/>
                    <a:pt x="89" y="140"/>
                    <a:pt x="89" y="140"/>
                  </a:cubicBezTo>
                  <a:cubicBezTo>
                    <a:pt x="95" y="140"/>
                    <a:pt x="101" y="134"/>
                    <a:pt x="101" y="128"/>
                  </a:cubicBezTo>
                  <a:cubicBezTo>
                    <a:pt x="112" y="8"/>
                    <a:pt x="112" y="8"/>
                    <a:pt x="112" y="8"/>
                  </a:cubicBez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8" name="Freeform 67"/>
            <p:cNvSpPr>
              <a:spLocks noEditPoints="1"/>
            </p:cNvSpPr>
            <p:nvPr/>
          </p:nvSpPr>
          <p:spPr bwMode="auto">
            <a:xfrm>
              <a:off x="10820401" y="1492250"/>
              <a:ext cx="173038" cy="73025"/>
            </a:xfrm>
            <a:custGeom>
              <a:avLst/>
              <a:gdLst>
                <a:gd name="T0" fmla="*/ 76 w 76"/>
                <a:gd name="T1" fmla="*/ 32 h 32"/>
                <a:gd name="T2" fmla="*/ 0 w 76"/>
                <a:gd name="T3" fmla="*/ 32 h 32"/>
                <a:gd name="T4" fmla="*/ 0 w 76"/>
                <a:gd name="T5" fmla="*/ 18 h 32"/>
                <a:gd name="T6" fmla="*/ 18 w 76"/>
                <a:gd name="T7" fmla="*/ 0 h 32"/>
                <a:gd name="T8" fmla="*/ 58 w 76"/>
                <a:gd name="T9" fmla="*/ 0 h 32"/>
                <a:gd name="T10" fmla="*/ 76 w 76"/>
                <a:gd name="T11" fmla="*/ 18 h 32"/>
                <a:gd name="T12" fmla="*/ 76 w 76"/>
                <a:gd name="T13" fmla="*/ 32 h 32"/>
                <a:gd name="T14" fmla="*/ 4 w 76"/>
                <a:gd name="T15" fmla="*/ 28 h 32"/>
                <a:gd name="T16" fmla="*/ 72 w 76"/>
                <a:gd name="T17" fmla="*/ 28 h 32"/>
                <a:gd name="T18" fmla="*/ 72 w 76"/>
                <a:gd name="T19" fmla="*/ 18 h 32"/>
                <a:gd name="T20" fmla="*/ 58 w 76"/>
                <a:gd name="T21" fmla="*/ 4 h 32"/>
                <a:gd name="T22" fmla="*/ 18 w 76"/>
                <a:gd name="T23" fmla="*/ 4 h 32"/>
                <a:gd name="T24" fmla="*/ 4 w 76"/>
                <a:gd name="T25" fmla="*/ 18 h 32"/>
                <a:gd name="T26" fmla="*/ 4 w 7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2">
                  <a:moveTo>
                    <a:pt x="76" y="32"/>
                  </a:moveTo>
                  <a:cubicBezTo>
                    <a:pt x="0" y="32"/>
                    <a:pt x="0" y="32"/>
                    <a:pt x="0" y="32"/>
                  </a:cubicBezTo>
                  <a:cubicBezTo>
                    <a:pt x="0" y="18"/>
                    <a:pt x="0" y="18"/>
                    <a:pt x="0" y="18"/>
                  </a:cubicBezTo>
                  <a:cubicBezTo>
                    <a:pt x="0" y="8"/>
                    <a:pt x="8" y="0"/>
                    <a:pt x="18" y="0"/>
                  </a:cubicBezTo>
                  <a:cubicBezTo>
                    <a:pt x="58" y="0"/>
                    <a:pt x="58" y="0"/>
                    <a:pt x="58" y="0"/>
                  </a:cubicBezTo>
                  <a:cubicBezTo>
                    <a:pt x="67" y="0"/>
                    <a:pt x="76" y="8"/>
                    <a:pt x="76" y="18"/>
                  </a:cubicBezTo>
                  <a:lnTo>
                    <a:pt x="76" y="32"/>
                  </a:lnTo>
                  <a:close/>
                  <a:moveTo>
                    <a:pt x="4" y="28"/>
                  </a:moveTo>
                  <a:cubicBezTo>
                    <a:pt x="72" y="28"/>
                    <a:pt x="72" y="28"/>
                    <a:pt x="72" y="28"/>
                  </a:cubicBezTo>
                  <a:cubicBezTo>
                    <a:pt x="72" y="18"/>
                    <a:pt x="72" y="18"/>
                    <a:pt x="72" y="18"/>
                  </a:cubicBezTo>
                  <a:cubicBezTo>
                    <a:pt x="72" y="10"/>
                    <a:pt x="65" y="4"/>
                    <a:pt x="58" y="4"/>
                  </a:cubicBezTo>
                  <a:cubicBezTo>
                    <a:pt x="18" y="4"/>
                    <a:pt x="18" y="4"/>
                    <a:pt x="18" y="4"/>
                  </a:cubicBezTo>
                  <a:cubicBezTo>
                    <a:pt x="10" y="4"/>
                    <a:pt x="4" y="10"/>
                    <a:pt x="4" y="18"/>
                  </a:cubicBezTo>
                  <a:lnTo>
                    <a:pt x="4" y="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9" name="Freeform 68"/>
            <p:cNvSpPr/>
            <p:nvPr/>
          </p:nvSpPr>
          <p:spPr bwMode="auto">
            <a:xfrm>
              <a:off x="10734676" y="1550988"/>
              <a:ext cx="344488" cy="19050"/>
            </a:xfrm>
            <a:custGeom>
              <a:avLst/>
              <a:gdLst>
                <a:gd name="T0" fmla="*/ 4 w 152"/>
                <a:gd name="T1" fmla="*/ 0 h 8"/>
                <a:gd name="T2" fmla="*/ 148 w 152"/>
                <a:gd name="T3" fmla="*/ 0 h 8"/>
                <a:gd name="T4" fmla="*/ 152 w 152"/>
                <a:gd name="T5" fmla="*/ 4 h 8"/>
                <a:gd name="T6" fmla="*/ 148 w 152"/>
                <a:gd name="T7" fmla="*/ 8 h 8"/>
                <a:gd name="T8" fmla="*/ 4 w 152"/>
                <a:gd name="T9" fmla="*/ 8 h 8"/>
                <a:gd name="T10" fmla="*/ 0 w 152"/>
                <a:gd name="T11" fmla="*/ 4 h 8"/>
                <a:gd name="T12" fmla="*/ 4 w 1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4" y="0"/>
                  </a:moveTo>
                  <a:cubicBezTo>
                    <a:pt x="148" y="0"/>
                    <a:pt x="148" y="0"/>
                    <a:pt x="148" y="0"/>
                  </a:cubicBezTo>
                  <a:cubicBezTo>
                    <a:pt x="150" y="0"/>
                    <a:pt x="152" y="1"/>
                    <a:pt x="152" y="4"/>
                  </a:cubicBezTo>
                  <a:cubicBezTo>
                    <a:pt x="152" y="6"/>
                    <a:pt x="150" y="8"/>
                    <a:pt x="148" y="8"/>
                  </a:cubicBezTo>
                  <a:cubicBezTo>
                    <a:pt x="4" y="8"/>
                    <a:pt x="4" y="8"/>
                    <a:pt x="4" y="8"/>
                  </a:cubicBezTo>
                  <a:cubicBezTo>
                    <a:pt x="1" y="8"/>
                    <a:pt x="0" y="6"/>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0" name="Freeform 69"/>
            <p:cNvSpPr/>
            <p:nvPr/>
          </p:nvSpPr>
          <p:spPr bwMode="auto">
            <a:xfrm>
              <a:off x="10842626" y="1614488"/>
              <a:ext cx="26988" cy="209550"/>
            </a:xfrm>
            <a:custGeom>
              <a:avLst/>
              <a:gdLst>
                <a:gd name="T0" fmla="*/ 4 w 12"/>
                <a:gd name="T1" fmla="*/ 0 h 92"/>
                <a:gd name="T2" fmla="*/ 8 w 12"/>
                <a:gd name="T3" fmla="*/ 4 h 92"/>
                <a:gd name="T4" fmla="*/ 12 w 12"/>
                <a:gd name="T5" fmla="*/ 88 h 92"/>
                <a:gd name="T6" fmla="*/ 8 w 12"/>
                <a:gd name="T7" fmla="*/ 92 h 92"/>
                <a:gd name="T8" fmla="*/ 4 w 12"/>
                <a:gd name="T9" fmla="*/ 88 h 92"/>
                <a:gd name="T10" fmla="*/ 0 w 12"/>
                <a:gd name="T11" fmla="*/ 4 h 92"/>
                <a:gd name="T12" fmla="*/ 4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4" y="0"/>
                  </a:moveTo>
                  <a:cubicBezTo>
                    <a:pt x="6" y="0"/>
                    <a:pt x="8" y="1"/>
                    <a:pt x="8" y="4"/>
                  </a:cubicBezTo>
                  <a:cubicBezTo>
                    <a:pt x="12" y="88"/>
                    <a:pt x="12" y="88"/>
                    <a:pt x="12" y="88"/>
                  </a:cubicBezTo>
                  <a:cubicBezTo>
                    <a:pt x="12" y="90"/>
                    <a:pt x="10" y="92"/>
                    <a:pt x="8" y="92"/>
                  </a:cubicBezTo>
                  <a:cubicBezTo>
                    <a:pt x="5" y="92"/>
                    <a:pt x="4" y="90"/>
                    <a:pt x="4"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1" name="Freeform 70"/>
            <p:cNvSpPr/>
            <p:nvPr/>
          </p:nvSpPr>
          <p:spPr bwMode="auto">
            <a:xfrm>
              <a:off x="10898189" y="1614488"/>
              <a:ext cx="17463" cy="209550"/>
            </a:xfrm>
            <a:custGeom>
              <a:avLst/>
              <a:gdLst>
                <a:gd name="T0" fmla="*/ 4 w 8"/>
                <a:gd name="T1" fmla="*/ 0 h 92"/>
                <a:gd name="T2" fmla="*/ 8 w 8"/>
                <a:gd name="T3" fmla="*/ 4 h 92"/>
                <a:gd name="T4" fmla="*/ 8 w 8"/>
                <a:gd name="T5" fmla="*/ 88 h 92"/>
                <a:gd name="T6" fmla="*/ 4 w 8"/>
                <a:gd name="T7" fmla="*/ 92 h 92"/>
                <a:gd name="T8" fmla="*/ 0 w 8"/>
                <a:gd name="T9" fmla="*/ 88 h 92"/>
                <a:gd name="T10" fmla="*/ 0 w 8"/>
                <a:gd name="T11" fmla="*/ 4 h 92"/>
                <a:gd name="T12" fmla="*/ 4 w 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 h="92">
                  <a:moveTo>
                    <a:pt x="4" y="0"/>
                  </a:moveTo>
                  <a:cubicBezTo>
                    <a:pt x="6" y="0"/>
                    <a:pt x="8" y="1"/>
                    <a:pt x="8" y="4"/>
                  </a:cubicBezTo>
                  <a:cubicBezTo>
                    <a:pt x="8" y="88"/>
                    <a:pt x="8" y="88"/>
                    <a:pt x="8" y="88"/>
                  </a:cubicBezTo>
                  <a:cubicBezTo>
                    <a:pt x="8" y="90"/>
                    <a:pt x="6" y="92"/>
                    <a:pt x="4" y="92"/>
                  </a:cubicBezTo>
                  <a:cubicBezTo>
                    <a:pt x="1" y="92"/>
                    <a:pt x="0" y="90"/>
                    <a:pt x="0"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2" name="Freeform 71"/>
            <p:cNvSpPr/>
            <p:nvPr/>
          </p:nvSpPr>
          <p:spPr bwMode="auto">
            <a:xfrm>
              <a:off x="10942639" y="1614488"/>
              <a:ext cx="28575" cy="209550"/>
            </a:xfrm>
            <a:custGeom>
              <a:avLst/>
              <a:gdLst>
                <a:gd name="T0" fmla="*/ 8 w 12"/>
                <a:gd name="T1" fmla="*/ 0 h 92"/>
                <a:gd name="T2" fmla="*/ 12 w 12"/>
                <a:gd name="T3" fmla="*/ 4 h 92"/>
                <a:gd name="T4" fmla="*/ 8 w 12"/>
                <a:gd name="T5" fmla="*/ 88 h 92"/>
                <a:gd name="T6" fmla="*/ 4 w 12"/>
                <a:gd name="T7" fmla="*/ 92 h 92"/>
                <a:gd name="T8" fmla="*/ 0 w 12"/>
                <a:gd name="T9" fmla="*/ 88 h 92"/>
                <a:gd name="T10" fmla="*/ 4 w 12"/>
                <a:gd name="T11" fmla="*/ 4 h 92"/>
                <a:gd name="T12" fmla="*/ 8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8" y="0"/>
                  </a:moveTo>
                  <a:cubicBezTo>
                    <a:pt x="10" y="0"/>
                    <a:pt x="12" y="1"/>
                    <a:pt x="12" y="4"/>
                  </a:cubicBezTo>
                  <a:cubicBezTo>
                    <a:pt x="8" y="88"/>
                    <a:pt x="8" y="88"/>
                    <a:pt x="8" y="88"/>
                  </a:cubicBezTo>
                  <a:cubicBezTo>
                    <a:pt x="8" y="90"/>
                    <a:pt x="6" y="92"/>
                    <a:pt x="4" y="92"/>
                  </a:cubicBezTo>
                  <a:cubicBezTo>
                    <a:pt x="1" y="92"/>
                    <a:pt x="0" y="90"/>
                    <a:pt x="0" y="88"/>
                  </a:cubicBezTo>
                  <a:cubicBezTo>
                    <a:pt x="4" y="4"/>
                    <a:pt x="4" y="4"/>
                    <a:pt x="4" y="4"/>
                  </a:cubicBezTo>
                  <a:cubicBezTo>
                    <a:pt x="4" y="1"/>
                    <a:pt x="5" y="0"/>
                    <a:pt x="8"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1" name="组合 280"/>
          <p:cNvGrpSpPr/>
          <p:nvPr/>
        </p:nvGrpSpPr>
        <p:grpSpPr>
          <a:xfrm>
            <a:off x="9622109" y="3009121"/>
            <a:ext cx="407691" cy="409229"/>
            <a:chOff x="9623384" y="3008969"/>
            <a:chExt cx="407838" cy="409377"/>
          </a:xfrm>
        </p:grpSpPr>
        <p:sp>
          <p:nvSpPr>
            <p:cNvPr id="27" name="Freeform 6"/>
            <p:cNvSpPr>
              <a:spLocks noEditPoints="1"/>
            </p:cNvSpPr>
            <p:nvPr/>
          </p:nvSpPr>
          <p:spPr bwMode="auto">
            <a:xfrm>
              <a:off x="9623384" y="3008969"/>
              <a:ext cx="407838" cy="409377"/>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3" name="Freeform 72"/>
            <p:cNvSpPr>
              <a:spLocks noEditPoints="1"/>
            </p:cNvSpPr>
            <p:nvPr/>
          </p:nvSpPr>
          <p:spPr bwMode="auto">
            <a:xfrm>
              <a:off x="9781903" y="3153636"/>
              <a:ext cx="107731" cy="118504"/>
            </a:xfrm>
            <a:custGeom>
              <a:avLst/>
              <a:gdLst>
                <a:gd name="T0" fmla="*/ 3 w 49"/>
                <a:gd name="T1" fmla="*/ 54 h 54"/>
                <a:gd name="T2" fmla="*/ 0 w 49"/>
                <a:gd name="T3" fmla="*/ 51 h 54"/>
                <a:gd name="T4" fmla="*/ 0 w 49"/>
                <a:gd name="T5" fmla="*/ 4 h 54"/>
                <a:gd name="T6" fmla="*/ 5 w 49"/>
                <a:gd name="T7" fmla="*/ 1 h 54"/>
                <a:gd name="T8" fmla="*/ 47 w 49"/>
                <a:gd name="T9" fmla="*/ 25 h 54"/>
                <a:gd name="T10" fmla="*/ 49 w 49"/>
                <a:gd name="T11" fmla="*/ 27 h 54"/>
                <a:gd name="T12" fmla="*/ 47 w 49"/>
                <a:gd name="T13" fmla="*/ 30 h 54"/>
                <a:gd name="T14" fmla="*/ 5 w 49"/>
                <a:gd name="T15" fmla="*/ 54 h 54"/>
                <a:gd name="T16" fmla="*/ 3 w 49"/>
                <a:gd name="T17" fmla="*/ 54 h 54"/>
                <a:gd name="T18" fmla="*/ 4 w 49"/>
                <a:gd name="T19" fmla="*/ 5 h 54"/>
                <a:gd name="T20" fmla="*/ 4 w 49"/>
                <a:gd name="T21" fmla="*/ 49 h 54"/>
                <a:gd name="T22" fmla="*/ 44 w 49"/>
                <a:gd name="T23" fmla="*/ 27 h 54"/>
                <a:gd name="T24" fmla="*/ 4 w 49"/>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3" y="54"/>
                  </a:moveTo>
                  <a:cubicBezTo>
                    <a:pt x="2" y="54"/>
                    <a:pt x="0" y="53"/>
                    <a:pt x="0" y="51"/>
                  </a:cubicBezTo>
                  <a:cubicBezTo>
                    <a:pt x="0" y="4"/>
                    <a:pt x="0" y="4"/>
                    <a:pt x="0" y="4"/>
                  </a:cubicBezTo>
                  <a:cubicBezTo>
                    <a:pt x="0" y="1"/>
                    <a:pt x="3" y="0"/>
                    <a:pt x="5" y="1"/>
                  </a:cubicBezTo>
                  <a:cubicBezTo>
                    <a:pt x="47" y="25"/>
                    <a:pt x="47" y="25"/>
                    <a:pt x="47" y="25"/>
                  </a:cubicBezTo>
                  <a:cubicBezTo>
                    <a:pt x="48" y="25"/>
                    <a:pt x="49" y="26"/>
                    <a:pt x="49" y="27"/>
                  </a:cubicBezTo>
                  <a:cubicBezTo>
                    <a:pt x="49" y="28"/>
                    <a:pt x="48" y="29"/>
                    <a:pt x="47" y="30"/>
                  </a:cubicBezTo>
                  <a:cubicBezTo>
                    <a:pt x="5" y="54"/>
                    <a:pt x="5" y="54"/>
                    <a:pt x="5" y="54"/>
                  </a:cubicBezTo>
                  <a:cubicBezTo>
                    <a:pt x="4" y="54"/>
                    <a:pt x="4" y="54"/>
                    <a:pt x="3" y="54"/>
                  </a:cubicBezTo>
                  <a:close/>
                  <a:moveTo>
                    <a:pt x="4" y="5"/>
                  </a:moveTo>
                  <a:cubicBezTo>
                    <a:pt x="4" y="49"/>
                    <a:pt x="4" y="49"/>
                    <a:pt x="4" y="49"/>
                  </a:cubicBezTo>
                  <a:cubicBezTo>
                    <a:pt x="44" y="27"/>
                    <a:pt x="44" y="27"/>
                    <a:pt x="44" y="27"/>
                  </a:cubicBezTo>
                  <a:lnTo>
                    <a:pt x="4" y="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4" name="组合 243"/>
          <p:cNvGrpSpPr/>
          <p:nvPr/>
        </p:nvGrpSpPr>
        <p:grpSpPr>
          <a:xfrm>
            <a:off x="2017530" y="3006044"/>
            <a:ext cx="383074" cy="409229"/>
            <a:chOff x="1979614" y="2336800"/>
            <a:chExt cx="395287" cy="422275"/>
          </a:xfrm>
        </p:grpSpPr>
        <p:sp>
          <p:nvSpPr>
            <p:cNvPr id="94" name="Freeform 73"/>
            <p:cNvSpPr>
              <a:spLocks noEditPoints="1"/>
            </p:cNvSpPr>
            <p:nvPr/>
          </p:nvSpPr>
          <p:spPr bwMode="auto">
            <a:xfrm>
              <a:off x="2060576" y="2365375"/>
              <a:ext cx="314325" cy="288925"/>
            </a:xfrm>
            <a:custGeom>
              <a:avLst/>
              <a:gdLst>
                <a:gd name="T0" fmla="*/ 102 w 138"/>
                <a:gd name="T1" fmla="*/ 127 h 127"/>
                <a:gd name="T2" fmla="*/ 68 w 138"/>
                <a:gd name="T3" fmla="*/ 117 h 127"/>
                <a:gd name="T4" fmla="*/ 35 w 138"/>
                <a:gd name="T5" fmla="*/ 108 h 127"/>
                <a:gd name="T6" fmla="*/ 3 w 138"/>
                <a:gd name="T7" fmla="*/ 120 h 127"/>
                <a:gd name="T8" fmla="*/ 0 w 138"/>
                <a:gd name="T9" fmla="*/ 122 h 127"/>
                <a:gd name="T10" fmla="*/ 0 w 138"/>
                <a:gd name="T11" fmla="*/ 13 h 127"/>
                <a:gd name="T12" fmla="*/ 1 w 138"/>
                <a:gd name="T13" fmla="*/ 13 h 127"/>
                <a:gd name="T14" fmla="*/ 35 w 138"/>
                <a:gd name="T15" fmla="*/ 0 h 127"/>
                <a:gd name="T16" fmla="*/ 70 w 138"/>
                <a:gd name="T17" fmla="*/ 10 h 127"/>
                <a:gd name="T18" fmla="*/ 102 w 138"/>
                <a:gd name="T19" fmla="*/ 19 h 127"/>
                <a:gd name="T20" fmla="*/ 135 w 138"/>
                <a:gd name="T21" fmla="*/ 6 h 127"/>
                <a:gd name="T22" fmla="*/ 138 w 138"/>
                <a:gd name="T23" fmla="*/ 4 h 127"/>
                <a:gd name="T24" fmla="*/ 138 w 138"/>
                <a:gd name="T25" fmla="*/ 113 h 127"/>
                <a:gd name="T26" fmla="*/ 137 w 138"/>
                <a:gd name="T27" fmla="*/ 114 h 127"/>
                <a:gd name="T28" fmla="*/ 102 w 138"/>
                <a:gd name="T29" fmla="*/ 127 h 127"/>
                <a:gd name="T30" fmla="*/ 35 w 138"/>
                <a:gd name="T31" fmla="*/ 104 h 127"/>
                <a:gd name="T32" fmla="*/ 70 w 138"/>
                <a:gd name="T33" fmla="*/ 114 h 127"/>
                <a:gd name="T34" fmla="*/ 102 w 138"/>
                <a:gd name="T35" fmla="*/ 123 h 127"/>
                <a:gd name="T36" fmla="*/ 134 w 138"/>
                <a:gd name="T37" fmla="*/ 111 h 127"/>
                <a:gd name="T38" fmla="*/ 134 w 138"/>
                <a:gd name="T39" fmla="*/ 12 h 127"/>
                <a:gd name="T40" fmla="*/ 102 w 138"/>
                <a:gd name="T41" fmla="*/ 23 h 127"/>
                <a:gd name="T42" fmla="*/ 68 w 138"/>
                <a:gd name="T43" fmla="*/ 13 h 127"/>
                <a:gd name="T44" fmla="*/ 35 w 138"/>
                <a:gd name="T45" fmla="*/ 4 h 127"/>
                <a:gd name="T46" fmla="*/ 4 w 138"/>
                <a:gd name="T47" fmla="*/ 15 h 127"/>
                <a:gd name="T48" fmla="*/ 4 w 138"/>
                <a:gd name="T49" fmla="*/ 114 h 127"/>
                <a:gd name="T50" fmla="*/ 35 w 138"/>
                <a:gd name="T5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27">
                  <a:moveTo>
                    <a:pt x="102" y="127"/>
                  </a:moveTo>
                  <a:cubicBezTo>
                    <a:pt x="90" y="127"/>
                    <a:pt x="77" y="123"/>
                    <a:pt x="68" y="117"/>
                  </a:cubicBezTo>
                  <a:cubicBezTo>
                    <a:pt x="59" y="111"/>
                    <a:pt x="47" y="108"/>
                    <a:pt x="35" y="108"/>
                  </a:cubicBezTo>
                  <a:cubicBezTo>
                    <a:pt x="22" y="108"/>
                    <a:pt x="10" y="115"/>
                    <a:pt x="3" y="120"/>
                  </a:cubicBezTo>
                  <a:cubicBezTo>
                    <a:pt x="0" y="122"/>
                    <a:pt x="0" y="122"/>
                    <a:pt x="0" y="122"/>
                  </a:cubicBezTo>
                  <a:cubicBezTo>
                    <a:pt x="0" y="13"/>
                    <a:pt x="0" y="13"/>
                    <a:pt x="0" y="13"/>
                  </a:cubicBezTo>
                  <a:cubicBezTo>
                    <a:pt x="1" y="13"/>
                    <a:pt x="1" y="13"/>
                    <a:pt x="1" y="13"/>
                  </a:cubicBezTo>
                  <a:cubicBezTo>
                    <a:pt x="9" y="7"/>
                    <a:pt x="21" y="0"/>
                    <a:pt x="35" y="0"/>
                  </a:cubicBezTo>
                  <a:cubicBezTo>
                    <a:pt x="48" y="0"/>
                    <a:pt x="61" y="3"/>
                    <a:pt x="70" y="10"/>
                  </a:cubicBezTo>
                  <a:cubicBezTo>
                    <a:pt x="78" y="15"/>
                    <a:pt x="90" y="19"/>
                    <a:pt x="102" y="19"/>
                  </a:cubicBezTo>
                  <a:cubicBezTo>
                    <a:pt x="115" y="19"/>
                    <a:pt x="126" y="13"/>
                    <a:pt x="135" y="6"/>
                  </a:cubicBezTo>
                  <a:cubicBezTo>
                    <a:pt x="138" y="4"/>
                    <a:pt x="138" y="4"/>
                    <a:pt x="138" y="4"/>
                  </a:cubicBezTo>
                  <a:cubicBezTo>
                    <a:pt x="138" y="113"/>
                    <a:pt x="138" y="113"/>
                    <a:pt x="138" y="113"/>
                  </a:cubicBezTo>
                  <a:cubicBezTo>
                    <a:pt x="137" y="114"/>
                    <a:pt x="137" y="114"/>
                    <a:pt x="137" y="114"/>
                  </a:cubicBezTo>
                  <a:cubicBezTo>
                    <a:pt x="128" y="120"/>
                    <a:pt x="116" y="127"/>
                    <a:pt x="102" y="127"/>
                  </a:cubicBezTo>
                  <a:close/>
                  <a:moveTo>
                    <a:pt x="35" y="104"/>
                  </a:moveTo>
                  <a:cubicBezTo>
                    <a:pt x="48" y="104"/>
                    <a:pt x="61" y="107"/>
                    <a:pt x="70" y="114"/>
                  </a:cubicBezTo>
                  <a:cubicBezTo>
                    <a:pt x="78" y="119"/>
                    <a:pt x="90" y="123"/>
                    <a:pt x="102" y="123"/>
                  </a:cubicBezTo>
                  <a:cubicBezTo>
                    <a:pt x="114" y="123"/>
                    <a:pt x="125" y="117"/>
                    <a:pt x="134" y="111"/>
                  </a:cubicBezTo>
                  <a:cubicBezTo>
                    <a:pt x="134" y="12"/>
                    <a:pt x="134" y="12"/>
                    <a:pt x="134" y="12"/>
                  </a:cubicBezTo>
                  <a:cubicBezTo>
                    <a:pt x="125" y="17"/>
                    <a:pt x="114" y="23"/>
                    <a:pt x="102" y="23"/>
                  </a:cubicBezTo>
                  <a:cubicBezTo>
                    <a:pt x="90" y="23"/>
                    <a:pt x="77" y="19"/>
                    <a:pt x="68" y="13"/>
                  </a:cubicBezTo>
                  <a:cubicBezTo>
                    <a:pt x="59" y="7"/>
                    <a:pt x="47" y="4"/>
                    <a:pt x="35" y="4"/>
                  </a:cubicBezTo>
                  <a:cubicBezTo>
                    <a:pt x="23" y="4"/>
                    <a:pt x="11" y="10"/>
                    <a:pt x="4" y="15"/>
                  </a:cubicBezTo>
                  <a:cubicBezTo>
                    <a:pt x="4" y="114"/>
                    <a:pt x="4" y="114"/>
                    <a:pt x="4" y="114"/>
                  </a:cubicBezTo>
                  <a:cubicBezTo>
                    <a:pt x="12" y="109"/>
                    <a:pt x="23" y="104"/>
                    <a:pt x="35"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5" name="Freeform 74"/>
            <p:cNvSpPr>
              <a:spLocks noEditPoints="1"/>
            </p:cNvSpPr>
            <p:nvPr/>
          </p:nvSpPr>
          <p:spPr bwMode="auto">
            <a:xfrm>
              <a:off x="1979614" y="2336800"/>
              <a:ext cx="69850" cy="422275"/>
            </a:xfrm>
            <a:custGeom>
              <a:avLst/>
              <a:gdLst>
                <a:gd name="T0" fmla="*/ 31 w 31"/>
                <a:gd name="T1" fmla="*/ 186 h 186"/>
                <a:gd name="T2" fmla="*/ 0 w 31"/>
                <a:gd name="T3" fmla="*/ 186 h 186"/>
                <a:gd name="T4" fmla="*/ 0 w 31"/>
                <a:gd name="T5" fmla="*/ 15 h 186"/>
                <a:gd name="T6" fmla="*/ 15 w 31"/>
                <a:gd name="T7" fmla="*/ 0 h 186"/>
                <a:gd name="T8" fmla="*/ 31 w 31"/>
                <a:gd name="T9" fmla="*/ 15 h 186"/>
                <a:gd name="T10" fmla="*/ 31 w 31"/>
                <a:gd name="T11" fmla="*/ 186 h 186"/>
                <a:gd name="T12" fmla="*/ 8 w 31"/>
                <a:gd name="T13" fmla="*/ 178 h 186"/>
                <a:gd name="T14" fmla="*/ 23 w 31"/>
                <a:gd name="T15" fmla="*/ 178 h 186"/>
                <a:gd name="T16" fmla="*/ 23 w 31"/>
                <a:gd name="T17" fmla="*/ 15 h 186"/>
                <a:gd name="T18" fmla="*/ 15 w 31"/>
                <a:gd name="T19" fmla="*/ 8 h 186"/>
                <a:gd name="T20" fmla="*/ 8 w 31"/>
                <a:gd name="T21" fmla="*/ 15 h 186"/>
                <a:gd name="T22" fmla="*/ 8 w 31"/>
                <a:gd name="T2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6">
                  <a:moveTo>
                    <a:pt x="31" y="186"/>
                  </a:moveTo>
                  <a:cubicBezTo>
                    <a:pt x="0" y="186"/>
                    <a:pt x="0" y="186"/>
                    <a:pt x="0" y="186"/>
                  </a:cubicBezTo>
                  <a:cubicBezTo>
                    <a:pt x="0" y="15"/>
                    <a:pt x="0" y="15"/>
                    <a:pt x="0" y="15"/>
                  </a:cubicBezTo>
                  <a:cubicBezTo>
                    <a:pt x="0" y="7"/>
                    <a:pt x="7" y="0"/>
                    <a:pt x="15" y="0"/>
                  </a:cubicBezTo>
                  <a:cubicBezTo>
                    <a:pt x="24" y="0"/>
                    <a:pt x="31" y="7"/>
                    <a:pt x="31" y="15"/>
                  </a:cubicBezTo>
                  <a:lnTo>
                    <a:pt x="31" y="186"/>
                  </a:lnTo>
                  <a:close/>
                  <a:moveTo>
                    <a:pt x="8" y="178"/>
                  </a:moveTo>
                  <a:cubicBezTo>
                    <a:pt x="23" y="178"/>
                    <a:pt x="23" y="178"/>
                    <a:pt x="23" y="178"/>
                  </a:cubicBezTo>
                  <a:cubicBezTo>
                    <a:pt x="23" y="15"/>
                    <a:pt x="23" y="15"/>
                    <a:pt x="23" y="15"/>
                  </a:cubicBezTo>
                  <a:cubicBezTo>
                    <a:pt x="23" y="11"/>
                    <a:pt x="19" y="8"/>
                    <a:pt x="15" y="8"/>
                  </a:cubicBezTo>
                  <a:cubicBezTo>
                    <a:pt x="11" y="8"/>
                    <a:pt x="8" y="11"/>
                    <a:pt x="8" y="15"/>
                  </a:cubicBezTo>
                  <a:lnTo>
                    <a:pt x="8" y="17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3" name="组合 242"/>
          <p:cNvGrpSpPr/>
          <p:nvPr/>
        </p:nvGrpSpPr>
        <p:grpSpPr>
          <a:xfrm>
            <a:off x="1171379" y="3007584"/>
            <a:ext cx="375383" cy="416921"/>
            <a:chOff x="1106489" y="2338388"/>
            <a:chExt cx="387350" cy="430213"/>
          </a:xfrm>
        </p:grpSpPr>
        <p:sp>
          <p:nvSpPr>
            <p:cNvPr id="96" name="Freeform 75"/>
            <p:cNvSpPr>
              <a:spLocks noEditPoints="1"/>
            </p:cNvSpPr>
            <p:nvPr/>
          </p:nvSpPr>
          <p:spPr bwMode="auto">
            <a:xfrm>
              <a:off x="1106489" y="2392363"/>
              <a:ext cx="374650" cy="376238"/>
            </a:xfrm>
            <a:custGeom>
              <a:avLst/>
              <a:gdLst>
                <a:gd name="T0" fmla="*/ 83 w 165"/>
                <a:gd name="T1" fmla="*/ 165 h 165"/>
                <a:gd name="T2" fmla="*/ 0 w 165"/>
                <a:gd name="T3" fmla="*/ 82 h 165"/>
                <a:gd name="T4" fmla="*/ 83 w 165"/>
                <a:gd name="T5" fmla="*/ 0 h 165"/>
                <a:gd name="T6" fmla="*/ 87 w 165"/>
                <a:gd name="T7" fmla="*/ 0 h 165"/>
                <a:gd name="T8" fmla="*/ 87 w 165"/>
                <a:gd name="T9" fmla="*/ 76 h 165"/>
                <a:gd name="T10" fmla="*/ 155 w 165"/>
                <a:gd name="T11" fmla="*/ 42 h 165"/>
                <a:gd name="T12" fmla="*/ 156 w 165"/>
                <a:gd name="T13" fmla="*/ 46 h 165"/>
                <a:gd name="T14" fmla="*/ 165 w 165"/>
                <a:gd name="T15" fmla="*/ 82 h 165"/>
                <a:gd name="T16" fmla="*/ 83 w 165"/>
                <a:gd name="T17" fmla="*/ 165 h 165"/>
                <a:gd name="T18" fmla="*/ 79 w 165"/>
                <a:gd name="T19" fmla="*/ 8 h 165"/>
                <a:gd name="T20" fmla="*/ 8 w 165"/>
                <a:gd name="T21" fmla="*/ 82 h 165"/>
                <a:gd name="T22" fmla="*/ 83 w 165"/>
                <a:gd name="T23" fmla="*/ 157 h 165"/>
                <a:gd name="T24" fmla="*/ 157 w 165"/>
                <a:gd name="T25" fmla="*/ 82 h 165"/>
                <a:gd name="T26" fmla="*/ 151 w 165"/>
                <a:gd name="T27" fmla="*/ 53 h 165"/>
                <a:gd name="T28" fmla="*/ 79 w 165"/>
                <a:gd name="T29" fmla="*/ 89 h 165"/>
                <a:gd name="T30" fmla="*/ 79 w 165"/>
                <a:gd name="T31"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65">
                  <a:moveTo>
                    <a:pt x="83" y="165"/>
                  </a:moveTo>
                  <a:cubicBezTo>
                    <a:pt x="37" y="165"/>
                    <a:pt x="0" y="128"/>
                    <a:pt x="0" y="82"/>
                  </a:cubicBezTo>
                  <a:cubicBezTo>
                    <a:pt x="0" y="37"/>
                    <a:pt x="37" y="0"/>
                    <a:pt x="83" y="0"/>
                  </a:cubicBezTo>
                  <a:cubicBezTo>
                    <a:pt x="87" y="0"/>
                    <a:pt x="87" y="0"/>
                    <a:pt x="87" y="0"/>
                  </a:cubicBezTo>
                  <a:cubicBezTo>
                    <a:pt x="87" y="76"/>
                    <a:pt x="87" y="76"/>
                    <a:pt x="87" y="76"/>
                  </a:cubicBezTo>
                  <a:cubicBezTo>
                    <a:pt x="155" y="42"/>
                    <a:pt x="155" y="42"/>
                    <a:pt x="155" y="42"/>
                  </a:cubicBezTo>
                  <a:cubicBezTo>
                    <a:pt x="156" y="46"/>
                    <a:pt x="156" y="46"/>
                    <a:pt x="156" y="46"/>
                  </a:cubicBezTo>
                  <a:cubicBezTo>
                    <a:pt x="162" y="57"/>
                    <a:pt x="165" y="70"/>
                    <a:pt x="165" y="82"/>
                  </a:cubicBezTo>
                  <a:cubicBezTo>
                    <a:pt x="165" y="128"/>
                    <a:pt x="128" y="165"/>
                    <a:pt x="83" y="165"/>
                  </a:cubicBezTo>
                  <a:close/>
                  <a:moveTo>
                    <a:pt x="79" y="8"/>
                  </a:moveTo>
                  <a:cubicBezTo>
                    <a:pt x="40" y="10"/>
                    <a:pt x="8" y="43"/>
                    <a:pt x="8" y="82"/>
                  </a:cubicBezTo>
                  <a:cubicBezTo>
                    <a:pt x="8" y="123"/>
                    <a:pt x="42" y="157"/>
                    <a:pt x="83" y="157"/>
                  </a:cubicBezTo>
                  <a:cubicBezTo>
                    <a:pt x="124" y="157"/>
                    <a:pt x="157" y="123"/>
                    <a:pt x="157" y="82"/>
                  </a:cubicBezTo>
                  <a:cubicBezTo>
                    <a:pt x="157" y="72"/>
                    <a:pt x="155" y="62"/>
                    <a:pt x="151" y="53"/>
                  </a:cubicBezTo>
                  <a:cubicBezTo>
                    <a:pt x="79" y="89"/>
                    <a:pt x="79" y="89"/>
                    <a:pt x="79" y="89"/>
                  </a:cubicBezTo>
                  <a:lnTo>
                    <a:pt x="7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7" name="Freeform 76"/>
            <p:cNvSpPr>
              <a:spLocks noEditPoints="1"/>
            </p:cNvSpPr>
            <p:nvPr/>
          </p:nvSpPr>
          <p:spPr bwMode="auto">
            <a:xfrm>
              <a:off x="1323976" y="2338388"/>
              <a:ext cx="169863" cy="188913"/>
            </a:xfrm>
            <a:custGeom>
              <a:avLst/>
              <a:gdLst>
                <a:gd name="T0" fmla="*/ 0 w 75"/>
                <a:gd name="T1" fmla="*/ 83 h 83"/>
                <a:gd name="T2" fmla="*/ 0 w 75"/>
                <a:gd name="T3" fmla="*/ 0 h 83"/>
                <a:gd name="T4" fmla="*/ 2 w 75"/>
                <a:gd name="T5" fmla="*/ 0 h 83"/>
                <a:gd name="T6" fmla="*/ 74 w 75"/>
                <a:gd name="T7" fmla="*/ 44 h 83"/>
                <a:gd name="T8" fmla="*/ 75 w 75"/>
                <a:gd name="T9" fmla="*/ 46 h 83"/>
                <a:gd name="T10" fmla="*/ 0 w 75"/>
                <a:gd name="T11" fmla="*/ 83 h 83"/>
                <a:gd name="T12" fmla="*/ 4 w 75"/>
                <a:gd name="T13" fmla="*/ 4 h 83"/>
                <a:gd name="T14" fmla="*/ 4 w 75"/>
                <a:gd name="T15" fmla="*/ 77 h 83"/>
                <a:gd name="T16" fmla="*/ 69 w 75"/>
                <a:gd name="T17" fmla="*/ 44 h 83"/>
                <a:gd name="T18" fmla="*/ 4 w 75"/>
                <a:gd name="T1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3">
                  <a:moveTo>
                    <a:pt x="0" y="83"/>
                  </a:moveTo>
                  <a:cubicBezTo>
                    <a:pt x="0" y="0"/>
                    <a:pt x="0" y="0"/>
                    <a:pt x="0" y="0"/>
                  </a:cubicBezTo>
                  <a:cubicBezTo>
                    <a:pt x="2" y="0"/>
                    <a:pt x="2" y="0"/>
                    <a:pt x="2" y="0"/>
                  </a:cubicBezTo>
                  <a:cubicBezTo>
                    <a:pt x="32" y="0"/>
                    <a:pt x="60" y="17"/>
                    <a:pt x="74" y="44"/>
                  </a:cubicBezTo>
                  <a:cubicBezTo>
                    <a:pt x="75" y="46"/>
                    <a:pt x="75" y="46"/>
                    <a:pt x="75" y="46"/>
                  </a:cubicBezTo>
                  <a:lnTo>
                    <a:pt x="0" y="83"/>
                  </a:lnTo>
                  <a:close/>
                  <a:moveTo>
                    <a:pt x="4" y="4"/>
                  </a:moveTo>
                  <a:cubicBezTo>
                    <a:pt x="4" y="77"/>
                    <a:pt x="4" y="77"/>
                    <a:pt x="4" y="77"/>
                  </a:cubicBezTo>
                  <a:cubicBezTo>
                    <a:pt x="69" y="44"/>
                    <a:pt x="69" y="44"/>
                    <a:pt x="69" y="44"/>
                  </a:cubicBezTo>
                  <a:cubicBezTo>
                    <a:pt x="56" y="20"/>
                    <a:pt x="31" y="5"/>
                    <a:pt x="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5" name="组合 244"/>
          <p:cNvGrpSpPr/>
          <p:nvPr/>
        </p:nvGrpSpPr>
        <p:grpSpPr>
          <a:xfrm>
            <a:off x="2879063" y="3084507"/>
            <a:ext cx="336922" cy="235384"/>
            <a:chOff x="2868614" y="2417763"/>
            <a:chExt cx="347663" cy="242888"/>
          </a:xfrm>
        </p:grpSpPr>
        <p:sp>
          <p:nvSpPr>
            <p:cNvPr id="98" name="Freeform 77"/>
            <p:cNvSpPr>
              <a:spLocks noEditPoints="1"/>
            </p:cNvSpPr>
            <p:nvPr/>
          </p:nvSpPr>
          <p:spPr bwMode="auto">
            <a:xfrm>
              <a:off x="2868614" y="2417763"/>
              <a:ext cx="347663" cy="242888"/>
            </a:xfrm>
            <a:custGeom>
              <a:avLst/>
              <a:gdLst>
                <a:gd name="T0" fmla="*/ 140 w 153"/>
                <a:gd name="T1" fmla="*/ 107 h 107"/>
                <a:gd name="T2" fmla="*/ 13 w 153"/>
                <a:gd name="T3" fmla="*/ 107 h 107"/>
                <a:gd name="T4" fmla="*/ 0 w 153"/>
                <a:gd name="T5" fmla="*/ 94 h 107"/>
                <a:gd name="T6" fmla="*/ 0 w 153"/>
                <a:gd name="T7" fmla="*/ 57 h 107"/>
                <a:gd name="T8" fmla="*/ 48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8" y="0"/>
                    <a:pt x="48" y="0"/>
                    <a:pt x="48"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9" name="Freeform 78"/>
            <p:cNvSpPr>
              <a:spLocks noEditPoints="1"/>
            </p:cNvSpPr>
            <p:nvPr/>
          </p:nvSpPr>
          <p:spPr bwMode="auto">
            <a:xfrm>
              <a:off x="2895601" y="2443163"/>
              <a:ext cx="295275" cy="152400"/>
            </a:xfrm>
            <a:custGeom>
              <a:avLst/>
              <a:gdLst>
                <a:gd name="T0" fmla="*/ 120 w 186"/>
                <a:gd name="T1" fmla="*/ 96 h 96"/>
                <a:gd name="T2" fmla="*/ 66 w 186"/>
                <a:gd name="T3" fmla="*/ 96 h 96"/>
                <a:gd name="T4" fmla="*/ 40 w 186"/>
                <a:gd name="T5" fmla="*/ 70 h 96"/>
                <a:gd name="T6" fmla="*/ 0 w 186"/>
                <a:gd name="T7" fmla="*/ 70 h 96"/>
                <a:gd name="T8" fmla="*/ 59 w 186"/>
                <a:gd name="T9" fmla="*/ 0 h 96"/>
                <a:gd name="T10" fmla="*/ 127 w 186"/>
                <a:gd name="T11" fmla="*/ 0 h 96"/>
                <a:gd name="T12" fmla="*/ 186 w 186"/>
                <a:gd name="T13" fmla="*/ 70 h 96"/>
                <a:gd name="T14" fmla="*/ 146 w 186"/>
                <a:gd name="T15" fmla="*/ 70 h 96"/>
                <a:gd name="T16" fmla="*/ 120 w 186"/>
                <a:gd name="T17" fmla="*/ 96 h 96"/>
                <a:gd name="T18" fmla="*/ 67 w 186"/>
                <a:gd name="T19" fmla="*/ 90 h 96"/>
                <a:gd name="T20" fmla="*/ 117 w 186"/>
                <a:gd name="T21" fmla="*/ 90 h 96"/>
                <a:gd name="T22" fmla="*/ 143 w 186"/>
                <a:gd name="T23" fmla="*/ 64 h 96"/>
                <a:gd name="T24" fmla="*/ 173 w 186"/>
                <a:gd name="T25" fmla="*/ 64 h 96"/>
                <a:gd name="T26" fmla="*/ 124 w 186"/>
                <a:gd name="T27" fmla="*/ 6 h 96"/>
                <a:gd name="T28" fmla="*/ 61 w 186"/>
                <a:gd name="T29" fmla="*/ 6 h 96"/>
                <a:gd name="T30" fmla="*/ 11 w 186"/>
                <a:gd name="T31" fmla="*/ 64 h 96"/>
                <a:gd name="T32" fmla="*/ 41 w 186"/>
                <a:gd name="T33" fmla="*/ 64 h 96"/>
                <a:gd name="T34" fmla="*/ 67 w 186"/>
                <a:gd name="T3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96">
                  <a:moveTo>
                    <a:pt x="120" y="96"/>
                  </a:moveTo>
                  <a:lnTo>
                    <a:pt x="66" y="96"/>
                  </a:lnTo>
                  <a:lnTo>
                    <a:pt x="40" y="70"/>
                  </a:lnTo>
                  <a:lnTo>
                    <a:pt x="0" y="70"/>
                  </a:lnTo>
                  <a:lnTo>
                    <a:pt x="59" y="0"/>
                  </a:lnTo>
                  <a:lnTo>
                    <a:pt x="127" y="0"/>
                  </a:lnTo>
                  <a:lnTo>
                    <a:pt x="186" y="70"/>
                  </a:lnTo>
                  <a:lnTo>
                    <a:pt x="146" y="70"/>
                  </a:lnTo>
                  <a:lnTo>
                    <a:pt x="120" y="96"/>
                  </a:lnTo>
                  <a:close/>
                  <a:moveTo>
                    <a:pt x="67" y="90"/>
                  </a:moveTo>
                  <a:lnTo>
                    <a:pt x="117" y="90"/>
                  </a:lnTo>
                  <a:lnTo>
                    <a:pt x="143" y="64"/>
                  </a:lnTo>
                  <a:lnTo>
                    <a:pt x="173" y="64"/>
                  </a:lnTo>
                  <a:lnTo>
                    <a:pt x="124" y="6"/>
                  </a:lnTo>
                  <a:lnTo>
                    <a:pt x="61" y="6"/>
                  </a:lnTo>
                  <a:lnTo>
                    <a:pt x="11" y="64"/>
                  </a:lnTo>
                  <a:lnTo>
                    <a:pt x="41" y="64"/>
                  </a:lnTo>
                  <a:lnTo>
                    <a:pt x="67"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6" name="组合 245"/>
          <p:cNvGrpSpPr/>
          <p:nvPr/>
        </p:nvGrpSpPr>
        <p:grpSpPr>
          <a:xfrm>
            <a:off x="3732905" y="3084507"/>
            <a:ext cx="338460" cy="235384"/>
            <a:chOff x="3749676" y="2417763"/>
            <a:chExt cx="349250" cy="242888"/>
          </a:xfrm>
        </p:grpSpPr>
        <p:sp>
          <p:nvSpPr>
            <p:cNvPr id="100" name="Freeform 79"/>
            <p:cNvSpPr>
              <a:spLocks noEditPoints="1"/>
            </p:cNvSpPr>
            <p:nvPr/>
          </p:nvSpPr>
          <p:spPr bwMode="auto">
            <a:xfrm>
              <a:off x="3749676" y="2417763"/>
              <a:ext cx="349250" cy="242888"/>
            </a:xfrm>
            <a:custGeom>
              <a:avLst/>
              <a:gdLst>
                <a:gd name="T0" fmla="*/ 140 w 153"/>
                <a:gd name="T1" fmla="*/ 107 h 107"/>
                <a:gd name="T2" fmla="*/ 13 w 153"/>
                <a:gd name="T3" fmla="*/ 107 h 107"/>
                <a:gd name="T4" fmla="*/ 0 w 153"/>
                <a:gd name="T5" fmla="*/ 94 h 107"/>
                <a:gd name="T6" fmla="*/ 0 w 153"/>
                <a:gd name="T7" fmla="*/ 57 h 107"/>
                <a:gd name="T8" fmla="*/ 47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7" y="0"/>
                    <a:pt x="47" y="0"/>
                    <a:pt x="47"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1" name="Freeform 80"/>
            <p:cNvSpPr>
              <a:spLocks noEditPoints="1"/>
            </p:cNvSpPr>
            <p:nvPr/>
          </p:nvSpPr>
          <p:spPr bwMode="auto">
            <a:xfrm>
              <a:off x="3852864" y="2565400"/>
              <a:ext cx="146050" cy="30163"/>
            </a:xfrm>
            <a:custGeom>
              <a:avLst/>
              <a:gdLst>
                <a:gd name="T0" fmla="*/ 73 w 92"/>
                <a:gd name="T1" fmla="*/ 19 h 19"/>
                <a:gd name="T2" fmla="*/ 19 w 92"/>
                <a:gd name="T3" fmla="*/ 19 h 19"/>
                <a:gd name="T4" fmla="*/ 0 w 92"/>
                <a:gd name="T5" fmla="*/ 0 h 19"/>
                <a:gd name="T6" fmla="*/ 92 w 92"/>
                <a:gd name="T7" fmla="*/ 0 h 19"/>
                <a:gd name="T8" fmla="*/ 73 w 92"/>
                <a:gd name="T9" fmla="*/ 19 h 19"/>
                <a:gd name="T10" fmla="*/ 20 w 92"/>
                <a:gd name="T11" fmla="*/ 13 h 19"/>
                <a:gd name="T12" fmla="*/ 70 w 92"/>
                <a:gd name="T13" fmla="*/ 13 h 19"/>
                <a:gd name="T14" fmla="*/ 77 w 92"/>
                <a:gd name="T15" fmla="*/ 6 h 19"/>
                <a:gd name="T16" fmla="*/ 13 w 92"/>
                <a:gd name="T17" fmla="*/ 6 h 19"/>
                <a:gd name="T18" fmla="*/ 20 w 9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9">
                  <a:moveTo>
                    <a:pt x="73" y="19"/>
                  </a:moveTo>
                  <a:lnTo>
                    <a:pt x="19" y="19"/>
                  </a:lnTo>
                  <a:lnTo>
                    <a:pt x="0" y="0"/>
                  </a:lnTo>
                  <a:lnTo>
                    <a:pt x="92" y="0"/>
                  </a:lnTo>
                  <a:lnTo>
                    <a:pt x="73" y="19"/>
                  </a:lnTo>
                  <a:close/>
                  <a:moveTo>
                    <a:pt x="20" y="13"/>
                  </a:moveTo>
                  <a:lnTo>
                    <a:pt x="70" y="13"/>
                  </a:lnTo>
                  <a:lnTo>
                    <a:pt x="77" y="6"/>
                  </a:lnTo>
                  <a:lnTo>
                    <a:pt x="13" y="6"/>
                  </a:lnTo>
                  <a:lnTo>
                    <a:pt x="20"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2" name="Freeform 81"/>
            <p:cNvSpPr>
              <a:spLocks noEditPoints="1"/>
            </p:cNvSpPr>
            <p:nvPr/>
          </p:nvSpPr>
          <p:spPr bwMode="auto">
            <a:xfrm>
              <a:off x="3778251" y="2443163"/>
              <a:ext cx="295275" cy="111125"/>
            </a:xfrm>
            <a:custGeom>
              <a:avLst/>
              <a:gdLst>
                <a:gd name="T0" fmla="*/ 186 w 186"/>
                <a:gd name="T1" fmla="*/ 70 h 70"/>
                <a:gd name="T2" fmla="*/ 0 w 186"/>
                <a:gd name="T3" fmla="*/ 70 h 70"/>
                <a:gd name="T4" fmla="*/ 58 w 186"/>
                <a:gd name="T5" fmla="*/ 0 h 70"/>
                <a:gd name="T6" fmla="*/ 126 w 186"/>
                <a:gd name="T7" fmla="*/ 0 h 70"/>
                <a:gd name="T8" fmla="*/ 186 w 186"/>
                <a:gd name="T9" fmla="*/ 70 h 70"/>
                <a:gd name="T10" fmla="*/ 11 w 186"/>
                <a:gd name="T11" fmla="*/ 64 h 70"/>
                <a:gd name="T12" fmla="*/ 173 w 186"/>
                <a:gd name="T13" fmla="*/ 64 h 70"/>
                <a:gd name="T14" fmla="*/ 124 w 186"/>
                <a:gd name="T15" fmla="*/ 6 h 70"/>
                <a:gd name="T16" fmla="*/ 61 w 186"/>
                <a:gd name="T17" fmla="*/ 6 h 70"/>
                <a:gd name="T18" fmla="*/ 11 w 186"/>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70">
                  <a:moveTo>
                    <a:pt x="186" y="70"/>
                  </a:moveTo>
                  <a:lnTo>
                    <a:pt x="0" y="70"/>
                  </a:lnTo>
                  <a:lnTo>
                    <a:pt x="58" y="0"/>
                  </a:lnTo>
                  <a:lnTo>
                    <a:pt x="126" y="0"/>
                  </a:lnTo>
                  <a:lnTo>
                    <a:pt x="186" y="70"/>
                  </a:lnTo>
                  <a:close/>
                  <a:moveTo>
                    <a:pt x="11" y="64"/>
                  </a:moveTo>
                  <a:lnTo>
                    <a:pt x="173" y="64"/>
                  </a:lnTo>
                  <a:lnTo>
                    <a:pt x="124" y="6"/>
                  </a:lnTo>
                  <a:lnTo>
                    <a:pt x="61" y="6"/>
                  </a:lnTo>
                  <a:lnTo>
                    <a:pt x="11"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3" name="Freeform 82"/>
            <p:cNvSpPr>
              <a:spLocks noEditPoints="1"/>
            </p:cNvSpPr>
            <p:nvPr/>
          </p:nvSpPr>
          <p:spPr bwMode="auto">
            <a:xfrm>
              <a:off x="3849689" y="2463800"/>
              <a:ext cx="149225" cy="28575"/>
            </a:xfrm>
            <a:custGeom>
              <a:avLst/>
              <a:gdLst>
                <a:gd name="T0" fmla="*/ 94 w 94"/>
                <a:gd name="T1" fmla="*/ 18 h 18"/>
                <a:gd name="T2" fmla="*/ 0 w 94"/>
                <a:gd name="T3" fmla="*/ 18 h 18"/>
                <a:gd name="T4" fmla="*/ 15 w 94"/>
                <a:gd name="T5" fmla="*/ 0 h 18"/>
                <a:gd name="T6" fmla="*/ 79 w 94"/>
                <a:gd name="T7" fmla="*/ 0 h 18"/>
                <a:gd name="T8" fmla="*/ 94 w 94"/>
                <a:gd name="T9" fmla="*/ 18 h 18"/>
                <a:gd name="T10" fmla="*/ 12 w 94"/>
                <a:gd name="T11" fmla="*/ 13 h 18"/>
                <a:gd name="T12" fmla="*/ 82 w 94"/>
                <a:gd name="T13" fmla="*/ 13 h 18"/>
                <a:gd name="T14" fmla="*/ 76 w 94"/>
                <a:gd name="T15" fmla="*/ 6 h 18"/>
                <a:gd name="T16" fmla="*/ 18 w 94"/>
                <a:gd name="T17" fmla="*/ 6 h 18"/>
                <a:gd name="T18" fmla="*/ 12 w 94"/>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
                  <a:moveTo>
                    <a:pt x="94" y="18"/>
                  </a:moveTo>
                  <a:lnTo>
                    <a:pt x="0" y="18"/>
                  </a:lnTo>
                  <a:lnTo>
                    <a:pt x="15" y="0"/>
                  </a:lnTo>
                  <a:lnTo>
                    <a:pt x="79" y="0"/>
                  </a:lnTo>
                  <a:lnTo>
                    <a:pt x="94" y="18"/>
                  </a:lnTo>
                  <a:close/>
                  <a:moveTo>
                    <a:pt x="12" y="13"/>
                  </a:moveTo>
                  <a:lnTo>
                    <a:pt x="82" y="13"/>
                  </a:lnTo>
                  <a:lnTo>
                    <a:pt x="76" y="6"/>
                  </a:lnTo>
                  <a:lnTo>
                    <a:pt x="18" y="6"/>
                  </a:lnTo>
                  <a:lnTo>
                    <a:pt x="12"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4" name="Freeform 83"/>
            <p:cNvSpPr>
              <a:spLocks noEditPoints="1"/>
            </p:cNvSpPr>
            <p:nvPr/>
          </p:nvSpPr>
          <p:spPr bwMode="auto">
            <a:xfrm>
              <a:off x="3821114" y="2505075"/>
              <a:ext cx="206375" cy="28575"/>
            </a:xfrm>
            <a:custGeom>
              <a:avLst/>
              <a:gdLst>
                <a:gd name="T0" fmla="*/ 130 w 130"/>
                <a:gd name="T1" fmla="*/ 18 h 18"/>
                <a:gd name="T2" fmla="*/ 0 w 130"/>
                <a:gd name="T3" fmla="*/ 18 h 18"/>
                <a:gd name="T4" fmla="*/ 14 w 130"/>
                <a:gd name="T5" fmla="*/ 0 h 18"/>
                <a:gd name="T6" fmla="*/ 117 w 130"/>
                <a:gd name="T7" fmla="*/ 0 h 18"/>
                <a:gd name="T8" fmla="*/ 130 w 130"/>
                <a:gd name="T9" fmla="*/ 18 h 18"/>
                <a:gd name="T10" fmla="*/ 11 w 130"/>
                <a:gd name="T11" fmla="*/ 13 h 18"/>
                <a:gd name="T12" fmla="*/ 119 w 130"/>
                <a:gd name="T13" fmla="*/ 13 h 18"/>
                <a:gd name="T14" fmla="*/ 114 w 130"/>
                <a:gd name="T15" fmla="*/ 5 h 18"/>
                <a:gd name="T16" fmla="*/ 17 w 130"/>
                <a:gd name="T17" fmla="*/ 5 h 18"/>
                <a:gd name="T18" fmla="*/ 11 w 130"/>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8">
                  <a:moveTo>
                    <a:pt x="130" y="18"/>
                  </a:moveTo>
                  <a:lnTo>
                    <a:pt x="0" y="18"/>
                  </a:lnTo>
                  <a:lnTo>
                    <a:pt x="14" y="0"/>
                  </a:lnTo>
                  <a:lnTo>
                    <a:pt x="117" y="0"/>
                  </a:lnTo>
                  <a:lnTo>
                    <a:pt x="130" y="18"/>
                  </a:lnTo>
                  <a:close/>
                  <a:moveTo>
                    <a:pt x="11" y="13"/>
                  </a:moveTo>
                  <a:lnTo>
                    <a:pt x="119" y="13"/>
                  </a:lnTo>
                  <a:lnTo>
                    <a:pt x="114" y="5"/>
                  </a:lnTo>
                  <a:lnTo>
                    <a:pt x="17" y="5"/>
                  </a:lnTo>
                  <a:lnTo>
                    <a:pt x="11"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7" name="组合 246"/>
          <p:cNvGrpSpPr/>
          <p:nvPr/>
        </p:nvGrpSpPr>
        <p:grpSpPr>
          <a:xfrm>
            <a:off x="4563671" y="3056815"/>
            <a:ext cx="353845" cy="312307"/>
            <a:chOff x="4606926" y="2389188"/>
            <a:chExt cx="365125" cy="322263"/>
          </a:xfrm>
        </p:grpSpPr>
        <p:sp>
          <p:nvSpPr>
            <p:cNvPr id="105" name="Freeform 84"/>
            <p:cNvSpPr>
              <a:spLocks noEditPoints="1"/>
            </p:cNvSpPr>
            <p:nvPr/>
          </p:nvSpPr>
          <p:spPr bwMode="auto">
            <a:xfrm>
              <a:off x="4606926" y="2389188"/>
              <a:ext cx="365125" cy="322263"/>
            </a:xfrm>
            <a:custGeom>
              <a:avLst/>
              <a:gdLst>
                <a:gd name="T0" fmla="*/ 152 w 160"/>
                <a:gd name="T1" fmla="*/ 142 h 142"/>
                <a:gd name="T2" fmla="*/ 9 w 160"/>
                <a:gd name="T3" fmla="*/ 142 h 142"/>
                <a:gd name="T4" fmla="*/ 0 w 160"/>
                <a:gd name="T5" fmla="*/ 133 h 142"/>
                <a:gd name="T6" fmla="*/ 0 w 160"/>
                <a:gd name="T7" fmla="*/ 31 h 142"/>
                <a:gd name="T8" fmla="*/ 31 w 160"/>
                <a:gd name="T9" fmla="*/ 0 h 142"/>
                <a:gd name="T10" fmla="*/ 130 w 160"/>
                <a:gd name="T11" fmla="*/ 0 h 142"/>
                <a:gd name="T12" fmla="*/ 160 w 160"/>
                <a:gd name="T13" fmla="*/ 31 h 142"/>
                <a:gd name="T14" fmla="*/ 160 w 160"/>
                <a:gd name="T15" fmla="*/ 133 h 142"/>
                <a:gd name="T16" fmla="*/ 152 w 160"/>
                <a:gd name="T17" fmla="*/ 142 h 142"/>
                <a:gd name="T18" fmla="*/ 8 w 160"/>
                <a:gd name="T19" fmla="*/ 35 h 142"/>
                <a:gd name="T20" fmla="*/ 8 w 160"/>
                <a:gd name="T21" fmla="*/ 133 h 142"/>
                <a:gd name="T22" fmla="*/ 9 w 160"/>
                <a:gd name="T23" fmla="*/ 134 h 142"/>
                <a:gd name="T24" fmla="*/ 152 w 160"/>
                <a:gd name="T25" fmla="*/ 134 h 142"/>
                <a:gd name="T26" fmla="*/ 152 w 160"/>
                <a:gd name="T27" fmla="*/ 133 h 142"/>
                <a:gd name="T28" fmla="*/ 152 w 160"/>
                <a:gd name="T29" fmla="*/ 35 h 142"/>
                <a:gd name="T30" fmla="*/ 126 w 160"/>
                <a:gd name="T31" fmla="*/ 8 h 142"/>
                <a:gd name="T32" fmla="*/ 34 w 160"/>
                <a:gd name="T33" fmla="*/ 8 h 142"/>
                <a:gd name="T34" fmla="*/ 8 w 160"/>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0" y="31"/>
                    <a:pt x="160" y="31"/>
                    <a:pt x="160" y="31"/>
                  </a:cubicBezTo>
                  <a:cubicBezTo>
                    <a:pt x="160" y="133"/>
                    <a:pt x="160" y="133"/>
                    <a:pt x="160" y="133"/>
                  </a:cubicBezTo>
                  <a:cubicBezTo>
                    <a:pt x="160" y="138"/>
                    <a:pt x="157" y="142"/>
                    <a:pt x="152" y="142"/>
                  </a:cubicBezTo>
                  <a:close/>
                  <a:moveTo>
                    <a:pt x="8" y="35"/>
                  </a:moveTo>
                  <a:cubicBezTo>
                    <a:pt x="8" y="133"/>
                    <a:pt x="8" y="133"/>
                    <a:pt x="8" y="133"/>
                  </a:cubicBezTo>
                  <a:cubicBezTo>
                    <a:pt x="8" y="133"/>
                    <a:pt x="8" y="134"/>
                    <a:pt x="9" y="134"/>
                  </a:cubicBezTo>
                  <a:cubicBezTo>
                    <a:pt x="152" y="134"/>
                    <a:pt x="152" y="134"/>
                    <a:pt x="152" y="134"/>
                  </a:cubicBezTo>
                  <a:cubicBezTo>
                    <a:pt x="152" y="134"/>
                    <a:pt x="152" y="133"/>
                    <a:pt x="152" y="133"/>
                  </a:cubicBezTo>
                  <a:cubicBezTo>
                    <a:pt x="152" y="35"/>
                    <a:pt x="152" y="35"/>
                    <a:pt x="152" y="35"/>
                  </a:cubicBezTo>
                  <a:cubicBezTo>
                    <a:pt x="126" y="8"/>
                    <a:pt x="126" y="8"/>
                    <a:pt x="126" y="8"/>
                  </a:cubicBezTo>
                  <a:cubicBezTo>
                    <a:pt x="34" y="8"/>
                    <a:pt x="34" y="8"/>
                    <a:pt x="34"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6" name="Freeform 85"/>
            <p:cNvSpPr>
              <a:spLocks noEditPoints="1"/>
            </p:cNvSpPr>
            <p:nvPr/>
          </p:nvSpPr>
          <p:spPr bwMode="auto">
            <a:xfrm>
              <a:off x="4668839" y="2501900"/>
              <a:ext cx="242888" cy="161925"/>
            </a:xfrm>
            <a:custGeom>
              <a:avLst/>
              <a:gdLst>
                <a:gd name="T0" fmla="*/ 76 w 153"/>
                <a:gd name="T1" fmla="*/ 102 h 102"/>
                <a:gd name="T2" fmla="*/ 0 w 153"/>
                <a:gd name="T3" fmla="*/ 40 h 102"/>
                <a:gd name="T4" fmla="*/ 46 w 153"/>
                <a:gd name="T5" fmla="*/ 40 h 102"/>
                <a:gd name="T6" fmla="*/ 46 w 153"/>
                <a:gd name="T7" fmla="*/ 0 h 102"/>
                <a:gd name="T8" fmla="*/ 106 w 153"/>
                <a:gd name="T9" fmla="*/ 0 h 102"/>
                <a:gd name="T10" fmla="*/ 106 w 153"/>
                <a:gd name="T11" fmla="*/ 40 h 102"/>
                <a:gd name="T12" fmla="*/ 153 w 153"/>
                <a:gd name="T13" fmla="*/ 40 h 102"/>
                <a:gd name="T14" fmla="*/ 76 w 153"/>
                <a:gd name="T15" fmla="*/ 102 h 102"/>
                <a:gd name="T16" fmla="*/ 16 w 153"/>
                <a:gd name="T17" fmla="*/ 46 h 102"/>
                <a:gd name="T18" fmla="*/ 76 w 153"/>
                <a:gd name="T19" fmla="*/ 95 h 102"/>
                <a:gd name="T20" fmla="*/ 136 w 153"/>
                <a:gd name="T21" fmla="*/ 46 h 102"/>
                <a:gd name="T22" fmla="*/ 100 w 153"/>
                <a:gd name="T23" fmla="*/ 46 h 102"/>
                <a:gd name="T24" fmla="*/ 100 w 153"/>
                <a:gd name="T25" fmla="*/ 6 h 102"/>
                <a:gd name="T26" fmla="*/ 52 w 153"/>
                <a:gd name="T27" fmla="*/ 6 h 102"/>
                <a:gd name="T28" fmla="*/ 52 w 153"/>
                <a:gd name="T29" fmla="*/ 46 h 102"/>
                <a:gd name="T30" fmla="*/ 16 w 153"/>
                <a:gd name="T3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76" y="102"/>
                  </a:moveTo>
                  <a:lnTo>
                    <a:pt x="0" y="40"/>
                  </a:lnTo>
                  <a:lnTo>
                    <a:pt x="46" y="40"/>
                  </a:lnTo>
                  <a:lnTo>
                    <a:pt x="46" y="0"/>
                  </a:lnTo>
                  <a:lnTo>
                    <a:pt x="106" y="0"/>
                  </a:lnTo>
                  <a:lnTo>
                    <a:pt x="106" y="40"/>
                  </a:lnTo>
                  <a:lnTo>
                    <a:pt x="153" y="40"/>
                  </a:lnTo>
                  <a:lnTo>
                    <a:pt x="76" y="102"/>
                  </a:lnTo>
                  <a:close/>
                  <a:moveTo>
                    <a:pt x="16" y="46"/>
                  </a:moveTo>
                  <a:lnTo>
                    <a:pt x="76" y="95"/>
                  </a:lnTo>
                  <a:lnTo>
                    <a:pt x="136" y="46"/>
                  </a:lnTo>
                  <a:lnTo>
                    <a:pt x="100" y="46"/>
                  </a:lnTo>
                  <a:lnTo>
                    <a:pt x="100" y="6"/>
                  </a:lnTo>
                  <a:lnTo>
                    <a:pt x="52" y="6"/>
                  </a:lnTo>
                  <a:lnTo>
                    <a:pt x="52" y="46"/>
                  </a:lnTo>
                  <a:lnTo>
                    <a:pt x="16" y="4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7" name="Freeform 86"/>
            <p:cNvSpPr>
              <a:spLocks noEditPoints="1"/>
            </p:cNvSpPr>
            <p:nvPr/>
          </p:nvSpPr>
          <p:spPr bwMode="auto">
            <a:xfrm>
              <a:off x="4657726" y="2424113"/>
              <a:ext cx="263525" cy="30163"/>
            </a:xfrm>
            <a:custGeom>
              <a:avLst/>
              <a:gdLst>
                <a:gd name="T0" fmla="*/ 166 w 166"/>
                <a:gd name="T1" fmla="*/ 19 h 19"/>
                <a:gd name="T2" fmla="*/ 0 w 166"/>
                <a:gd name="T3" fmla="*/ 19 h 19"/>
                <a:gd name="T4" fmla="*/ 20 w 166"/>
                <a:gd name="T5" fmla="*/ 0 h 19"/>
                <a:gd name="T6" fmla="*/ 148 w 166"/>
                <a:gd name="T7" fmla="*/ 0 h 19"/>
                <a:gd name="T8" fmla="*/ 166 w 166"/>
                <a:gd name="T9" fmla="*/ 19 h 19"/>
                <a:gd name="T10" fmla="*/ 14 w 166"/>
                <a:gd name="T11" fmla="*/ 13 h 19"/>
                <a:gd name="T12" fmla="*/ 153 w 166"/>
                <a:gd name="T13" fmla="*/ 13 h 19"/>
                <a:gd name="T14" fmla="*/ 145 w 166"/>
                <a:gd name="T15" fmla="*/ 6 h 19"/>
                <a:gd name="T16" fmla="*/ 21 w 166"/>
                <a:gd name="T17" fmla="*/ 6 h 19"/>
                <a:gd name="T18" fmla="*/ 14 w 166"/>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9">
                  <a:moveTo>
                    <a:pt x="166" y="19"/>
                  </a:moveTo>
                  <a:lnTo>
                    <a:pt x="0" y="19"/>
                  </a:lnTo>
                  <a:lnTo>
                    <a:pt x="20" y="0"/>
                  </a:lnTo>
                  <a:lnTo>
                    <a:pt x="148" y="0"/>
                  </a:lnTo>
                  <a:lnTo>
                    <a:pt x="166" y="19"/>
                  </a:lnTo>
                  <a:close/>
                  <a:moveTo>
                    <a:pt x="14" y="13"/>
                  </a:moveTo>
                  <a:lnTo>
                    <a:pt x="153" y="13"/>
                  </a:lnTo>
                  <a:lnTo>
                    <a:pt x="145" y="6"/>
                  </a:lnTo>
                  <a:lnTo>
                    <a:pt x="21"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4" name="组合 273"/>
          <p:cNvGrpSpPr/>
          <p:nvPr/>
        </p:nvGrpSpPr>
        <p:grpSpPr>
          <a:xfrm>
            <a:off x="5414436" y="3056815"/>
            <a:ext cx="355384" cy="312307"/>
            <a:chOff x="5414189" y="3056679"/>
            <a:chExt cx="355512" cy="312420"/>
          </a:xfrm>
        </p:grpSpPr>
        <p:sp>
          <p:nvSpPr>
            <p:cNvPr id="108" name="Freeform 87"/>
            <p:cNvSpPr>
              <a:spLocks noEditPoints="1"/>
            </p:cNvSpPr>
            <p:nvPr/>
          </p:nvSpPr>
          <p:spPr bwMode="auto">
            <a:xfrm>
              <a:off x="5414189" y="3056679"/>
              <a:ext cx="355512" cy="312420"/>
            </a:xfrm>
            <a:custGeom>
              <a:avLst/>
              <a:gdLst>
                <a:gd name="T0" fmla="*/ 152 w 161"/>
                <a:gd name="T1" fmla="*/ 142 h 142"/>
                <a:gd name="T2" fmla="*/ 9 w 161"/>
                <a:gd name="T3" fmla="*/ 142 h 142"/>
                <a:gd name="T4" fmla="*/ 0 w 161"/>
                <a:gd name="T5" fmla="*/ 133 h 142"/>
                <a:gd name="T6" fmla="*/ 0 w 161"/>
                <a:gd name="T7" fmla="*/ 31 h 142"/>
                <a:gd name="T8" fmla="*/ 31 w 161"/>
                <a:gd name="T9" fmla="*/ 0 h 142"/>
                <a:gd name="T10" fmla="*/ 130 w 161"/>
                <a:gd name="T11" fmla="*/ 0 h 142"/>
                <a:gd name="T12" fmla="*/ 161 w 161"/>
                <a:gd name="T13" fmla="*/ 31 h 142"/>
                <a:gd name="T14" fmla="*/ 161 w 161"/>
                <a:gd name="T15" fmla="*/ 133 h 142"/>
                <a:gd name="T16" fmla="*/ 152 w 161"/>
                <a:gd name="T17" fmla="*/ 142 h 142"/>
                <a:gd name="T18" fmla="*/ 8 w 161"/>
                <a:gd name="T19" fmla="*/ 35 h 142"/>
                <a:gd name="T20" fmla="*/ 8 w 161"/>
                <a:gd name="T21" fmla="*/ 133 h 142"/>
                <a:gd name="T22" fmla="*/ 9 w 161"/>
                <a:gd name="T23" fmla="*/ 134 h 142"/>
                <a:gd name="T24" fmla="*/ 152 w 161"/>
                <a:gd name="T25" fmla="*/ 134 h 142"/>
                <a:gd name="T26" fmla="*/ 153 w 161"/>
                <a:gd name="T27" fmla="*/ 133 h 142"/>
                <a:gd name="T28" fmla="*/ 153 w 161"/>
                <a:gd name="T29" fmla="*/ 35 h 142"/>
                <a:gd name="T30" fmla="*/ 126 w 161"/>
                <a:gd name="T31" fmla="*/ 8 h 142"/>
                <a:gd name="T32" fmla="*/ 35 w 161"/>
                <a:gd name="T33" fmla="*/ 8 h 142"/>
                <a:gd name="T34" fmla="*/ 8 w 161"/>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1" y="31"/>
                    <a:pt x="161" y="31"/>
                    <a:pt x="161" y="31"/>
                  </a:cubicBezTo>
                  <a:cubicBezTo>
                    <a:pt x="161" y="133"/>
                    <a:pt x="161" y="133"/>
                    <a:pt x="161" y="133"/>
                  </a:cubicBezTo>
                  <a:cubicBezTo>
                    <a:pt x="161" y="138"/>
                    <a:pt x="157" y="142"/>
                    <a:pt x="152" y="142"/>
                  </a:cubicBezTo>
                  <a:close/>
                  <a:moveTo>
                    <a:pt x="8" y="35"/>
                  </a:moveTo>
                  <a:cubicBezTo>
                    <a:pt x="8" y="133"/>
                    <a:pt x="8" y="133"/>
                    <a:pt x="8" y="133"/>
                  </a:cubicBezTo>
                  <a:cubicBezTo>
                    <a:pt x="8" y="133"/>
                    <a:pt x="9" y="134"/>
                    <a:pt x="9" y="134"/>
                  </a:cubicBezTo>
                  <a:cubicBezTo>
                    <a:pt x="152" y="134"/>
                    <a:pt x="152" y="134"/>
                    <a:pt x="152" y="134"/>
                  </a:cubicBezTo>
                  <a:cubicBezTo>
                    <a:pt x="152" y="134"/>
                    <a:pt x="153" y="133"/>
                    <a:pt x="153" y="133"/>
                  </a:cubicBezTo>
                  <a:cubicBezTo>
                    <a:pt x="153" y="35"/>
                    <a:pt x="153" y="35"/>
                    <a:pt x="153" y="35"/>
                  </a:cubicBezTo>
                  <a:cubicBezTo>
                    <a:pt x="126" y="8"/>
                    <a:pt x="126" y="8"/>
                    <a:pt x="126" y="8"/>
                  </a:cubicBezTo>
                  <a:cubicBezTo>
                    <a:pt x="35" y="8"/>
                    <a:pt x="35" y="8"/>
                    <a:pt x="35"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9" name="Freeform 88"/>
            <p:cNvSpPr>
              <a:spLocks noEditPoints="1"/>
            </p:cNvSpPr>
            <p:nvPr/>
          </p:nvSpPr>
          <p:spPr bwMode="auto">
            <a:xfrm>
              <a:off x="5474210" y="3164410"/>
              <a:ext cx="235469" cy="158519"/>
            </a:xfrm>
            <a:custGeom>
              <a:avLst/>
              <a:gdLst>
                <a:gd name="T0" fmla="*/ 108 w 153"/>
                <a:gd name="T1" fmla="*/ 103 h 103"/>
                <a:gd name="T2" fmla="*/ 46 w 153"/>
                <a:gd name="T3" fmla="*/ 103 h 103"/>
                <a:gd name="T4" fmla="*/ 46 w 153"/>
                <a:gd name="T5" fmla="*/ 61 h 103"/>
                <a:gd name="T6" fmla="*/ 0 w 153"/>
                <a:gd name="T7" fmla="*/ 61 h 103"/>
                <a:gd name="T8" fmla="*/ 77 w 153"/>
                <a:gd name="T9" fmla="*/ 0 h 103"/>
                <a:gd name="T10" fmla="*/ 153 w 153"/>
                <a:gd name="T11" fmla="*/ 61 h 103"/>
                <a:gd name="T12" fmla="*/ 108 w 153"/>
                <a:gd name="T13" fmla="*/ 61 h 103"/>
                <a:gd name="T14" fmla="*/ 108 w 153"/>
                <a:gd name="T15" fmla="*/ 103 h 103"/>
                <a:gd name="T16" fmla="*/ 52 w 153"/>
                <a:gd name="T17" fmla="*/ 97 h 103"/>
                <a:gd name="T18" fmla="*/ 102 w 153"/>
                <a:gd name="T19" fmla="*/ 97 h 103"/>
                <a:gd name="T20" fmla="*/ 102 w 153"/>
                <a:gd name="T21" fmla="*/ 56 h 103"/>
                <a:gd name="T22" fmla="*/ 136 w 153"/>
                <a:gd name="T23" fmla="*/ 56 h 103"/>
                <a:gd name="T24" fmla="*/ 77 w 153"/>
                <a:gd name="T25" fmla="*/ 7 h 103"/>
                <a:gd name="T26" fmla="*/ 17 w 153"/>
                <a:gd name="T27" fmla="*/ 56 h 103"/>
                <a:gd name="T28" fmla="*/ 52 w 153"/>
                <a:gd name="T29" fmla="*/ 56 h 103"/>
                <a:gd name="T30" fmla="*/ 52 w 153"/>
                <a:gd name="T3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3">
                  <a:moveTo>
                    <a:pt x="108" y="103"/>
                  </a:moveTo>
                  <a:lnTo>
                    <a:pt x="46" y="103"/>
                  </a:lnTo>
                  <a:lnTo>
                    <a:pt x="46" y="61"/>
                  </a:lnTo>
                  <a:lnTo>
                    <a:pt x="0" y="61"/>
                  </a:lnTo>
                  <a:lnTo>
                    <a:pt x="77" y="0"/>
                  </a:lnTo>
                  <a:lnTo>
                    <a:pt x="153" y="61"/>
                  </a:lnTo>
                  <a:lnTo>
                    <a:pt x="108" y="61"/>
                  </a:lnTo>
                  <a:lnTo>
                    <a:pt x="108" y="103"/>
                  </a:lnTo>
                  <a:close/>
                  <a:moveTo>
                    <a:pt x="52" y="97"/>
                  </a:moveTo>
                  <a:lnTo>
                    <a:pt x="102" y="97"/>
                  </a:lnTo>
                  <a:lnTo>
                    <a:pt x="102" y="56"/>
                  </a:lnTo>
                  <a:lnTo>
                    <a:pt x="136" y="56"/>
                  </a:lnTo>
                  <a:lnTo>
                    <a:pt x="77" y="7"/>
                  </a:lnTo>
                  <a:lnTo>
                    <a:pt x="17" y="56"/>
                  </a:lnTo>
                  <a:lnTo>
                    <a:pt x="52" y="56"/>
                  </a:lnTo>
                  <a:lnTo>
                    <a:pt x="52"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0" name="Freeform 89"/>
            <p:cNvSpPr>
              <a:spLocks noEditPoints="1"/>
            </p:cNvSpPr>
            <p:nvPr/>
          </p:nvSpPr>
          <p:spPr bwMode="auto">
            <a:xfrm>
              <a:off x="5463438" y="3090537"/>
              <a:ext cx="258554" cy="29242"/>
            </a:xfrm>
            <a:custGeom>
              <a:avLst/>
              <a:gdLst>
                <a:gd name="T0" fmla="*/ 168 w 168"/>
                <a:gd name="T1" fmla="*/ 19 h 19"/>
                <a:gd name="T2" fmla="*/ 0 w 168"/>
                <a:gd name="T3" fmla="*/ 19 h 19"/>
                <a:gd name="T4" fmla="*/ 20 w 168"/>
                <a:gd name="T5" fmla="*/ 0 h 19"/>
                <a:gd name="T6" fmla="*/ 147 w 168"/>
                <a:gd name="T7" fmla="*/ 0 h 19"/>
                <a:gd name="T8" fmla="*/ 168 w 168"/>
                <a:gd name="T9" fmla="*/ 19 h 19"/>
                <a:gd name="T10" fmla="*/ 14 w 168"/>
                <a:gd name="T11" fmla="*/ 13 h 19"/>
                <a:gd name="T12" fmla="*/ 153 w 168"/>
                <a:gd name="T13" fmla="*/ 13 h 19"/>
                <a:gd name="T14" fmla="*/ 145 w 168"/>
                <a:gd name="T15" fmla="*/ 6 h 19"/>
                <a:gd name="T16" fmla="*/ 23 w 168"/>
                <a:gd name="T17" fmla="*/ 6 h 19"/>
                <a:gd name="T18" fmla="*/ 14 w 168"/>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
                  <a:moveTo>
                    <a:pt x="168" y="19"/>
                  </a:moveTo>
                  <a:lnTo>
                    <a:pt x="0" y="19"/>
                  </a:lnTo>
                  <a:lnTo>
                    <a:pt x="20" y="0"/>
                  </a:lnTo>
                  <a:lnTo>
                    <a:pt x="147" y="0"/>
                  </a:lnTo>
                  <a:lnTo>
                    <a:pt x="168" y="19"/>
                  </a:lnTo>
                  <a:close/>
                  <a:moveTo>
                    <a:pt x="14" y="13"/>
                  </a:moveTo>
                  <a:lnTo>
                    <a:pt x="153" y="13"/>
                  </a:lnTo>
                  <a:lnTo>
                    <a:pt x="145" y="6"/>
                  </a:lnTo>
                  <a:lnTo>
                    <a:pt x="23"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3" name="组合 272"/>
          <p:cNvGrpSpPr/>
          <p:nvPr/>
        </p:nvGrpSpPr>
        <p:grpSpPr>
          <a:xfrm>
            <a:off x="6245202" y="3027583"/>
            <a:ext cx="373844" cy="330768"/>
            <a:chOff x="6245255" y="3027437"/>
            <a:chExt cx="373980" cy="330888"/>
          </a:xfrm>
        </p:grpSpPr>
        <p:sp>
          <p:nvSpPr>
            <p:cNvPr id="111" name="Freeform 90"/>
            <p:cNvSpPr>
              <a:spLocks noEditPoints="1"/>
            </p:cNvSpPr>
            <p:nvPr/>
          </p:nvSpPr>
          <p:spPr bwMode="auto">
            <a:xfrm>
              <a:off x="6245255" y="3195190"/>
              <a:ext cx="373980" cy="127738"/>
            </a:xfrm>
            <a:custGeom>
              <a:avLst/>
              <a:gdLst>
                <a:gd name="T0" fmla="*/ 243 w 243"/>
                <a:gd name="T1" fmla="*/ 83 h 83"/>
                <a:gd name="T2" fmla="*/ 0 w 243"/>
                <a:gd name="T3" fmla="*/ 83 h 83"/>
                <a:gd name="T4" fmla="*/ 0 w 243"/>
                <a:gd name="T5" fmla="*/ 61 h 83"/>
                <a:gd name="T6" fmla="*/ 32 w 243"/>
                <a:gd name="T7" fmla="*/ 0 h 83"/>
                <a:gd name="T8" fmla="*/ 74 w 243"/>
                <a:gd name="T9" fmla="*/ 0 h 83"/>
                <a:gd name="T10" fmla="*/ 121 w 243"/>
                <a:gd name="T11" fmla="*/ 47 h 83"/>
                <a:gd name="T12" fmla="*/ 169 w 243"/>
                <a:gd name="T13" fmla="*/ 0 h 83"/>
                <a:gd name="T14" fmla="*/ 211 w 243"/>
                <a:gd name="T15" fmla="*/ 0 h 83"/>
                <a:gd name="T16" fmla="*/ 243 w 243"/>
                <a:gd name="T17" fmla="*/ 61 h 83"/>
                <a:gd name="T18" fmla="*/ 243 w 243"/>
                <a:gd name="T19" fmla="*/ 83 h 83"/>
                <a:gd name="T20" fmla="*/ 12 w 243"/>
                <a:gd name="T21" fmla="*/ 71 h 83"/>
                <a:gd name="T22" fmla="*/ 231 w 243"/>
                <a:gd name="T23" fmla="*/ 71 h 83"/>
                <a:gd name="T24" fmla="*/ 231 w 243"/>
                <a:gd name="T25" fmla="*/ 64 h 83"/>
                <a:gd name="T26" fmla="*/ 204 w 243"/>
                <a:gd name="T27" fmla="*/ 11 h 83"/>
                <a:gd name="T28" fmla="*/ 174 w 243"/>
                <a:gd name="T29" fmla="*/ 11 h 83"/>
                <a:gd name="T30" fmla="*/ 121 w 243"/>
                <a:gd name="T31" fmla="*/ 64 h 83"/>
                <a:gd name="T32" fmla="*/ 68 w 243"/>
                <a:gd name="T33" fmla="*/ 11 h 83"/>
                <a:gd name="T34" fmla="*/ 38 w 243"/>
                <a:gd name="T35" fmla="*/ 11 h 83"/>
                <a:gd name="T36" fmla="*/ 12 w 243"/>
                <a:gd name="T37" fmla="*/ 64 h 83"/>
                <a:gd name="T38" fmla="*/ 12 w 243"/>
                <a:gd name="T3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83">
                  <a:moveTo>
                    <a:pt x="243" y="83"/>
                  </a:moveTo>
                  <a:lnTo>
                    <a:pt x="0" y="83"/>
                  </a:lnTo>
                  <a:lnTo>
                    <a:pt x="0" y="61"/>
                  </a:lnTo>
                  <a:lnTo>
                    <a:pt x="32" y="0"/>
                  </a:lnTo>
                  <a:lnTo>
                    <a:pt x="74" y="0"/>
                  </a:lnTo>
                  <a:lnTo>
                    <a:pt x="121" y="47"/>
                  </a:lnTo>
                  <a:lnTo>
                    <a:pt x="169" y="0"/>
                  </a:lnTo>
                  <a:lnTo>
                    <a:pt x="211" y="0"/>
                  </a:lnTo>
                  <a:lnTo>
                    <a:pt x="243" y="61"/>
                  </a:lnTo>
                  <a:lnTo>
                    <a:pt x="243" y="83"/>
                  </a:lnTo>
                  <a:close/>
                  <a:moveTo>
                    <a:pt x="12" y="71"/>
                  </a:moveTo>
                  <a:lnTo>
                    <a:pt x="231" y="71"/>
                  </a:lnTo>
                  <a:lnTo>
                    <a:pt x="231" y="64"/>
                  </a:lnTo>
                  <a:lnTo>
                    <a:pt x="204" y="11"/>
                  </a:lnTo>
                  <a:lnTo>
                    <a:pt x="174" y="11"/>
                  </a:lnTo>
                  <a:lnTo>
                    <a:pt x="121" y="64"/>
                  </a:lnTo>
                  <a:lnTo>
                    <a:pt x="68" y="11"/>
                  </a:lnTo>
                  <a:lnTo>
                    <a:pt x="38" y="11"/>
                  </a:lnTo>
                  <a:lnTo>
                    <a:pt x="12" y="64"/>
                  </a:lnTo>
                  <a:lnTo>
                    <a:pt x="12"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2" name="Rectangle 91"/>
            <p:cNvSpPr>
              <a:spLocks noChangeArrowheads="1"/>
            </p:cNvSpPr>
            <p:nvPr/>
          </p:nvSpPr>
          <p:spPr bwMode="auto">
            <a:xfrm>
              <a:off x="6245255"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3" name="Freeform 92"/>
            <p:cNvSpPr>
              <a:spLocks noEditPoints="1"/>
            </p:cNvSpPr>
            <p:nvPr/>
          </p:nvSpPr>
          <p:spPr bwMode="auto">
            <a:xfrm>
              <a:off x="6320666" y="3027437"/>
              <a:ext cx="220079" cy="198533"/>
            </a:xfrm>
            <a:custGeom>
              <a:avLst/>
              <a:gdLst>
                <a:gd name="T0" fmla="*/ 72 w 143"/>
                <a:gd name="T1" fmla="*/ 129 h 129"/>
                <a:gd name="T2" fmla="*/ 0 w 143"/>
                <a:gd name="T3" fmla="*/ 57 h 129"/>
                <a:gd name="T4" fmla="*/ 55 w 143"/>
                <a:gd name="T5" fmla="*/ 57 h 129"/>
                <a:gd name="T6" fmla="*/ 55 w 143"/>
                <a:gd name="T7" fmla="*/ 0 h 129"/>
                <a:gd name="T8" fmla="*/ 89 w 143"/>
                <a:gd name="T9" fmla="*/ 0 h 129"/>
                <a:gd name="T10" fmla="*/ 89 w 143"/>
                <a:gd name="T11" fmla="*/ 57 h 129"/>
                <a:gd name="T12" fmla="*/ 143 w 143"/>
                <a:gd name="T13" fmla="*/ 57 h 129"/>
                <a:gd name="T14" fmla="*/ 72 w 143"/>
                <a:gd name="T15" fmla="*/ 129 h 129"/>
                <a:gd name="T16" fmla="*/ 14 w 143"/>
                <a:gd name="T17" fmla="*/ 63 h 129"/>
                <a:gd name="T18" fmla="*/ 72 w 143"/>
                <a:gd name="T19" fmla="*/ 120 h 129"/>
                <a:gd name="T20" fmla="*/ 131 w 143"/>
                <a:gd name="T21" fmla="*/ 63 h 129"/>
                <a:gd name="T22" fmla="*/ 83 w 143"/>
                <a:gd name="T23" fmla="*/ 63 h 129"/>
                <a:gd name="T24" fmla="*/ 83 w 143"/>
                <a:gd name="T25" fmla="*/ 6 h 129"/>
                <a:gd name="T26" fmla="*/ 60 w 143"/>
                <a:gd name="T27" fmla="*/ 6 h 129"/>
                <a:gd name="T28" fmla="*/ 60 w 143"/>
                <a:gd name="T29" fmla="*/ 63 h 129"/>
                <a:gd name="T30" fmla="*/ 14 w 143"/>
                <a:gd name="T3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72" y="129"/>
                  </a:moveTo>
                  <a:lnTo>
                    <a:pt x="0" y="57"/>
                  </a:lnTo>
                  <a:lnTo>
                    <a:pt x="55" y="57"/>
                  </a:lnTo>
                  <a:lnTo>
                    <a:pt x="55" y="0"/>
                  </a:lnTo>
                  <a:lnTo>
                    <a:pt x="89" y="0"/>
                  </a:lnTo>
                  <a:lnTo>
                    <a:pt x="89" y="57"/>
                  </a:lnTo>
                  <a:lnTo>
                    <a:pt x="143" y="57"/>
                  </a:lnTo>
                  <a:lnTo>
                    <a:pt x="72" y="129"/>
                  </a:lnTo>
                  <a:close/>
                  <a:moveTo>
                    <a:pt x="14" y="63"/>
                  </a:moveTo>
                  <a:lnTo>
                    <a:pt x="72" y="120"/>
                  </a:lnTo>
                  <a:lnTo>
                    <a:pt x="131" y="63"/>
                  </a:lnTo>
                  <a:lnTo>
                    <a:pt x="83" y="63"/>
                  </a:lnTo>
                  <a:lnTo>
                    <a:pt x="83" y="6"/>
                  </a:lnTo>
                  <a:lnTo>
                    <a:pt x="60" y="6"/>
                  </a:lnTo>
                  <a:lnTo>
                    <a:pt x="60" y="63"/>
                  </a:lnTo>
                  <a:lnTo>
                    <a:pt x="1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5" name="组合 274"/>
          <p:cNvGrpSpPr/>
          <p:nvPr/>
        </p:nvGrpSpPr>
        <p:grpSpPr>
          <a:xfrm>
            <a:off x="7092890" y="3013738"/>
            <a:ext cx="372307" cy="344613"/>
            <a:chOff x="7093250" y="3013587"/>
            <a:chExt cx="372441" cy="344738"/>
          </a:xfrm>
        </p:grpSpPr>
        <p:sp>
          <p:nvSpPr>
            <p:cNvPr id="114" name="Freeform 93"/>
            <p:cNvSpPr>
              <a:spLocks noEditPoints="1"/>
            </p:cNvSpPr>
            <p:nvPr/>
          </p:nvSpPr>
          <p:spPr bwMode="auto">
            <a:xfrm>
              <a:off x="7093250" y="3195190"/>
              <a:ext cx="372441" cy="127738"/>
            </a:xfrm>
            <a:custGeom>
              <a:avLst/>
              <a:gdLst>
                <a:gd name="T0" fmla="*/ 242 w 242"/>
                <a:gd name="T1" fmla="*/ 83 h 83"/>
                <a:gd name="T2" fmla="*/ 0 w 242"/>
                <a:gd name="T3" fmla="*/ 83 h 83"/>
                <a:gd name="T4" fmla="*/ 0 w 242"/>
                <a:gd name="T5" fmla="*/ 61 h 83"/>
                <a:gd name="T6" fmla="*/ 31 w 242"/>
                <a:gd name="T7" fmla="*/ 0 h 83"/>
                <a:gd name="T8" fmla="*/ 98 w 242"/>
                <a:gd name="T9" fmla="*/ 0 h 83"/>
                <a:gd name="T10" fmla="*/ 98 w 242"/>
                <a:gd name="T11" fmla="*/ 28 h 83"/>
                <a:gd name="T12" fmla="*/ 144 w 242"/>
                <a:gd name="T13" fmla="*/ 28 h 83"/>
                <a:gd name="T14" fmla="*/ 144 w 242"/>
                <a:gd name="T15" fmla="*/ 0 h 83"/>
                <a:gd name="T16" fmla="*/ 210 w 242"/>
                <a:gd name="T17" fmla="*/ 0 h 83"/>
                <a:gd name="T18" fmla="*/ 242 w 242"/>
                <a:gd name="T19" fmla="*/ 61 h 83"/>
                <a:gd name="T20" fmla="*/ 242 w 242"/>
                <a:gd name="T21" fmla="*/ 83 h 83"/>
                <a:gd name="T22" fmla="*/ 11 w 242"/>
                <a:gd name="T23" fmla="*/ 71 h 83"/>
                <a:gd name="T24" fmla="*/ 230 w 242"/>
                <a:gd name="T25" fmla="*/ 71 h 83"/>
                <a:gd name="T26" fmla="*/ 230 w 242"/>
                <a:gd name="T27" fmla="*/ 64 h 83"/>
                <a:gd name="T28" fmla="*/ 204 w 242"/>
                <a:gd name="T29" fmla="*/ 11 h 83"/>
                <a:gd name="T30" fmla="*/ 156 w 242"/>
                <a:gd name="T31" fmla="*/ 11 h 83"/>
                <a:gd name="T32" fmla="*/ 156 w 242"/>
                <a:gd name="T33" fmla="*/ 40 h 83"/>
                <a:gd name="T34" fmla="*/ 87 w 242"/>
                <a:gd name="T35" fmla="*/ 40 h 83"/>
                <a:gd name="T36" fmla="*/ 87 w 242"/>
                <a:gd name="T37" fmla="*/ 11 h 83"/>
                <a:gd name="T38" fmla="*/ 38 w 242"/>
                <a:gd name="T39" fmla="*/ 11 h 83"/>
                <a:gd name="T40" fmla="*/ 11 w 242"/>
                <a:gd name="T41" fmla="*/ 64 h 83"/>
                <a:gd name="T42" fmla="*/ 11 w 242"/>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83">
                  <a:moveTo>
                    <a:pt x="242" y="83"/>
                  </a:moveTo>
                  <a:lnTo>
                    <a:pt x="0" y="83"/>
                  </a:lnTo>
                  <a:lnTo>
                    <a:pt x="0" y="61"/>
                  </a:lnTo>
                  <a:lnTo>
                    <a:pt x="31" y="0"/>
                  </a:lnTo>
                  <a:lnTo>
                    <a:pt x="98" y="0"/>
                  </a:lnTo>
                  <a:lnTo>
                    <a:pt x="98" y="28"/>
                  </a:lnTo>
                  <a:lnTo>
                    <a:pt x="144" y="28"/>
                  </a:lnTo>
                  <a:lnTo>
                    <a:pt x="144" y="0"/>
                  </a:lnTo>
                  <a:lnTo>
                    <a:pt x="210" y="0"/>
                  </a:lnTo>
                  <a:lnTo>
                    <a:pt x="242" y="61"/>
                  </a:lnTo>
                  <a:lnTo>
                    <a:pt x="242" y="83"/>
                  </a:lnTo>
                  <a:close/>
                  <a:moveTo>
                    <a:pt x="11" y="71"/>
                  </a:moveTo>
                  <a:lnTo>
                    <a:pt x="230" y="71"/>
                  </a:lnTo>
                  <a:lnTo>
                    <a:pt x="230" y="64"/>
                  </a:lnTo>
                  <a:lnTo>
                    <a:pt x="204" y="11"/>
                  </a:lnTo>
                  <a:lnTo>
                    <a:pt x="156" y="11"/>
                  </a:lnTo>
                  <a:lnTo>
                    <a:pt x="156" y="40"/>
                  </a:lnTo>
                  <a:lnTo>
                    <a:pt x="87" y="40"/>
                  </a:lnTo>
                  <a:lnTo>
                    <a:pt x="87" y="11"/>
                  </a:lnTo>
                  <a:lnTo>
                    <a:pt x="38" y="11"/>
                  </a:lnTo>
                  <a:lnTo>
                    <a:pt x="11" y="64"/>
                  </a:lnTo>
                  <a:lnTo>
                    <a:pt x="11"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5" name="Freeform 94"/>
            <p:cNvSpPr>
              <a:spLocks noEditPoints="1"/>
            </p:cNvSpPr>
            <p:nvPr/>
          </p:nvSpPr>
          <p:spPr bwMode="auto">
            <a:xfrm>
              <a:off x="7170200" y="3013587"/>
              <a:ext cx="220079" cy="198533"/>
            </a:xfrm>
            <a:custGeom>
              <a:avLst/>
              <a:gdLst>
                <a:gd name="T0" fmla="*/ 88 w 143"/>
                <a:gd name="T1" fmla="*/ 129 h 129"/>
                <a:gd name="T2" fmla="*/ 54 w 143"/>
                <a:gd name="T3" fmla="*/ 129 h 129"/>
                <a:gd name="T4" fmla="*/ 54 w 143"/>
                <a:gd name="T5" fmla="*/ 72 h 129"/>
                <a:gd name="T6" fmla="*/ 0 w 143"/>
                <a:gd name="T7" fmla="*/ 72 h 129"/>
                <a:gd name="T8" fmla="*/ 71 w 143"/>
                <a:gd name="T9" fmla="*/ 0 h 129"/>
                <a:gd name="T10" fmla="*/ 143 w 143"/>
                <a:gd name="T11" fmla="*/ 72 h 129"/>
                <a:gd name="T12" fmla="*/ 88 w 143"/>
                <a:gd name="T13" fmla="*/ 72 h 129"/>
                <a:gd name="T14" fmla="*/ 88 w 143"/>
                <a:gd name="T15" fmla="*/ 129 h 129"/>
                <a:gd name="T16" fmla="*/ 60 w 143"/>
                <a:gd name="T17" fmla="*/ 124 h 129"/>
                <a:gd name="T18" fmla="*/ 83 w 143"/>
                <a:gd name="T19" fmla="*/ 124 h 129"/>
                <a:gd name="T20" fmla="*/ 83 w 143"/>
                <a:gd name="T21" fmla="*/ 66 h 129"/>
                <a:gd name="T22" fmla="*/ 129 w 143"/>
                <a:gd name="T23" fmla="*/ 66 h 129"/>
                <a:gd name="T24" fmla="*/ 71 w 143"/>
                <a:gd name="T25" fmla="*/ 7 h 129"/>
                <a:gd name="T26" fmla="*/ 13 w 143"/>
                <a:gd name="T27" fmla="*/ 66 h 129"/>
                <a:gd name="T28" fmla="*/ 60 w 143"/>
                <a:gd name="T29" fmla="*/ 66 h 129"/>
                <a:gd name="T30" fmla="*/ 60 w 143"/>
                <a:gd name="T31"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88" y="129"/>
                  </a:moveTo>
                  <a:lnTo>
                    <a:pt x="54" y="129"/>
                  </a:lnTo>
                  <a:lnTo>
                    <a:pt x="54" y="72"/>
                  </a:lnTo>
                  <a:lnTo>
                    <a:pt x="0" y="72"/>
                  </a:lnTo>
                  <a:lnTo>
                    <a:pt x="71" y="0"/>
                  </a:lnTo>
                  <a:lnTo>
                    <a:pt x="143" y="72"/>
                  </a:lnTo>
                  <a:lnTo>
                    <a:pt x="88" y="72"/>
                  </a:lnTo>
                  <a:lnTo>
                    <a:pt x="88" y="129"/>
                  </a:lnTo>
                  <a:close/>
                  <a:moveTo>
                    <a:pt x="60" y="124"/>
                  </a:moveTo>
                  <a:lnTo>
                    <a:pt x="83" y="124"/>
                  </a:lnTo>
                  <a:lnTo>
                    <a:pt x="83" y="66"/>
                  </a:lnTo>
                  <a:lnTo>
                    <a:pt x="129" y="66"/>
                  </a:lnTo>
                  <a:lnTo>
                    <a:pt x="71" y="7"/>
                  </a:lnTo>
                  <a:lnTo>
                    <a:pt x="13" y="66"/>
                  </a:lnTo>
                  <a:lnTo>
                    <a:pt x="60" y="66"/>
                  </a:lnTo>
                  <a:lnTo>
                    <a:pt x="60" y="1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6" name="Rectangle 95"/>
            <p:cNvSpPr>
              <a:spLocks noChangeArrowheads="1"/>
            </p:cNvSpPr>
            <p:nvPr/>
          </p:nvSpPr>
          <p:spPr bwMode="auto">
            <a:xfrm>
              <a:off x="7094789"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17" name="Freeform 96"/>
          <p:cNvSpPr>
            <a:spLocks noEditPoints="1"/>
          </p:cNvSpPr>
          <p:nvPr/>
        </p:nvSpPr>
        <p:spPr bwMode="auto">
          <a:xfrm>
            <a:off x="7923655" y="3012198"/>
            <a:ext cx="413844" cy="406152"/>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8" name="Freeform 97"/>
          <p:cNvSpPr>
            <a:spLocks noEditPoints="1"/>
          </p:cNvSpPr>
          <p:nvPr/>
        </p:nvSpPr>
        <p:spPr bwMode="auto">
          <a:xfrm>
            <a:off x="8714423" y="3056815"/>
            <a:ext cx="473843" cy="353845"/>
          </a:xfrm>
          <a:custGeom>
            <a:avLst/>
            <a:gdLst>
              <a:gd name="T0" fmla="*/ 202 w 215"/>
              <a:gd name="T1" fmla="*/ 24 h 161"/>
              <a:gd name="T2" fmla="*/ 54 w 215"/>
              <a:gd name="T3" fmla="*/ 9 h 161"/>
              <a:gd name="T4" fmla="*/ 50 w 215"/>
              <a:gd name="T5" fmla="*/ 4 h 161"/>
              <a:gd name="T6" fmla="*/ 48 w 215"/>
              <a:gd name="T7" fmla="*/ 2 h 161"/>
              <a:gd name="T8" fmla="*/ 46 w 215"/>
              <a:gd name="T9" fmla="*/ 1 h 161"/>
              <a:gd name="T10" fmla="*/ 43 w 215"/>
              <a:gd name="T11" fmla="*/ 1 h 161"/>
              <a:gd name="T12" fmla="*/ 14 w 215"/>
              <a:gd name="T13" fmla="*/ 0 h 161"/>
              <a:gd name="T14" fmla="*/ 14 w 215"/>
              <a:gd name="T15" fmla="*/ 27 h 161"/>
              <a:gd name="T16" fmla="*/ 41 w 215"/>
              <a:gd name="T17" fmla="*/ 44 h 161"/>
              <a:gd name="T18" fmla="*/ 64 w 215"/>
              <a:gd name="T19" fmla="*/ 97 h 161"/>
              <a:gd name="T20" fmla="*/ 68 w 215"/>
              <a:gd name="T21" fmla="*/ 106 h 161"/>
              <a:gd name="T22" fmla="*/ 77 w 215"/>
              <a:gd name="T23" fmla="*/ 115 h 161"/>
              <a:gd name="T24" fmla="*/ 174 w 215"/>
              <a:gd name="T25" fmla="*/ 115 h 161"/>
              <a:gd name="T26" fmla="*/ 183 w 215"/>
              <a:gd name="T27" fmla="*/ 106 h 161"/>
              <a:gd name="T28" fmla="*/ 211 w 215"/>
              <a:gd name="T29" fmla="*/ 28 h 161"/>
              <a:gd name="T30" fmla="*/ 177 w 215"/>
              <a:gd name="T31" fmla="*/ 100 h 161"/>
              <a:gd name="T32" fmla="*/ 176 w 215"/>
              <a:gd name="T33" fmla="*/ 103 h 161"/>
              <a:gd name="T34" fmla="*/ 170 w 215"/>
              <a:gd name="T35" fmla="*/ 107 h 161"/>
              <a:gd name="T36" fmla="*/ 166 w 215"/>
              <a:gd name="T37" fmla="*/ 108 h 161"/>
              <a:gd name="T38" fmla="*/ 81 w 215"/>
              <a:gd name="T39" fmla="*/ 107 h 161"/>
              <a:gd name="T40" fmla="*/ 75 w 215"/>
              <a:gd name="T41" fmla="*/ 99 h 161"/>
              <a:gd name="T42" fmla="*/ 52 w 215"/>
              <a:gd name="T43" fmla="*/ 51 h 161"/>
              <a:gd name="T44" fmla="*/ 38 w 215"/>
              <a:gd name="T45" fmla="*/ 20 h 161"/>
              <a:gd name="T46" fmla="*/ 8 w 215"/>
              <a:gd name="T47" fmla="*/ 14 h 161"/>
              <a:gd name="T48" fmla="*/ 42 w 215"/>
              <a:gd name="T49" fmla="*/ 8 h 161"/>
              <a:gd name="T50" fmla="*/ 44 w 215"/>
              <a:gd name="T51" fmla="*/ 9 h 161"/>
              <a:gd name="T52" fmla="*/ 45 w 215"/>
              <a:gd name="T53" fmla="*/ 10 h 161"/>
              <a:gd name="T54" fmla="*/ 47 w 215"/>
              <a:gd name="T55" fmla="*/ 12 h 161"/>
              <a:gd name="T56" fmla="*/ 202 w 215"/>
              <a:gd name="T57" fmla="*/ 31 h 161"/>
              <a:gd name="T58" fmla="*/ 199 w 215"/>
              <a:gd name="T59" fmla="*/ 51 h 161"/>
              <a:gd name="T60" fmla="*/ 77 w 215"/>
              <a:gd name="T61" fmla="*/ 142 h 161"/>
              <a:gd name="T62" fmla="*/ 115 w 215"/>
              <a:gd name="T63" fmla="*/ 142 h 161"/>
              <a:gd name="T64" fmla="*/ 96 w 215"/>
              <a:gd name="T65" fmla="*/ 154 h 161"/>
              <a:gd name="T66" fmla="*/ 96 w 215"/>
              <a:gd name="T67" fmla="*/ 130 h 161"/>
              <a:gd name="T68" fmla="*/ 96 w 215"/>
              <a:gd name="T69" fmla="*/ 154 h 161"/>
              <a:gd name="T70" fmla="*/ 142 w 215"/>
              <a:gd name="T71" fmla="*/ 142 h 161"/>
              <a:gd name="T72" fmla="*/ 180 w 215"/>
              <a:gd name="T73" fmla="*/ 142 h 161"/>
              <a:gd name="T74" fmla="*/ 161 w 215"/>
              <a:gd name="T75" fmla="*/ 154 h 161"/>
              <a:gd name="T76" fmla="*/ 161 w 215"/>
              <a:gd name="T77" fmla="*/ 130 h 161"/>
              <a:gd name="T78" fmla="*/ 161 w 215"/>
              <a:gd name="T79"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61">
                <a:moveTo>
                  <a:pt x="211" y="28"/>
                </a:moveTo>
                <a:cubicBezTo>
                  <a:pt x="209" y="26"/>
                  <a:pt x="207" y="24"/>
                  <a:pt x="202" y="24"/>
                </a:cubicBezTo>
                <a:cubicBezTo>
                  <a:pt x="61" y="24"/>
                  <a:pt x="61" y="24"/>
                  <a:pt x="61" y="24"/>
                </a:cubicBezTo>
                <a:cubicBezTo>
                  <a:pt x="54" y="9"/>
                  <a:pt x="54" y="9"/>
                  <a:pt x="54" y="9"/>
                </a:cubicBezTo>
                <a:cubicBezTo>
                  <a:pt x="54" y="8"/>
                  <a:pt x="53" y="7"/>
                  <a:pt x="52" y="6"/>
                </a:cubicBezTo>
                <a:cubicBezTo>
                  <a:pt x="52" y="5"/>
                  <a:pt x="51" y="5"/>
                  <a:pt x="50" y="4"/>
                </a:cubicBezTo>
                <a:cubicBezTo>
                  <a:pt x="50" y="3"/>
                  <a:pt x="49" y="3"/>
                  <a:pt x="49" y="2"/>
                </a:cubicBezTo>
                <a:cubicBezTo>
                  <a:pt x="48" y="2"/>
                  <a:pt x="48" y="2"/>
                  <a:pt x="48" y="2"/>
                </a:cubicBezTo>
                <a:cubicBezTo>
                  <a:pt x="48" y="2"/>
                  <a:pt x="47" y="2"/>
                  <a:pt x="46" y="1"/>
                </a:cubicBezTo>
                <a:cubicBezTo>
                  <a:pt x="46" y="1"/>
                  <a:pt x="46" y="1"/>
                  <a:pt x="46" y="1"/>
                </a:cubicBezTo>
                <a:cubicBezTo>
                  <a:pt x="45" y="1"/>
                  <a:pt x="44" y="1"/>
                  <a:pt x="44" y="1"/>
                </a:cubicBezTo>
                <a:cubicBezTo>
                  <a:pt x="43" y="1"/>
                  <a:pt x="43" y="1"/>
                  <a:pt x="43" y="1"/>
                </a:cubicBezTo>
                <a:cubicBezTo>
                  <a:pt x="42" y="0"/>
                  <a:pt x="42" y="0"/>
                  <a:pt x="42" y="0"/>
                </a:cubicBezTo>
                <a:cubicBezTo>
                  <a:pt x="14" y="0"/>
                  <a:pt x="14" y="0"/>
                  <a:pt x="14" y="0"/>
                </a:cubicBezTo>
                <a:cubicBezTo>
                  <a:pt x="6" y="0"/>
                  <a:pt x="0" y="6"/>
                  <a:pt x="0" y="14"/>
                </a:cubicBezTo>
                <a:cubicBezTo>
                  <a:pt x="0" y="21"/>
                  <a:pt x="6" y="27"/>
                  <a:pt x="14" y="27"/>
                </a:cubicBezTo>
                <a:cubicBezTo>
                  <a:pt x="33" y="27"/>
                  <a:pt x="33" y="27"/>
                  <a:pt x="33" y="27"/>
                </a:cubicBezTo>
                <a:cubicBezTo>
                  <a:pt x="41" y="44"/>
                  <a:pt x="41" y="44"/>
                  <a:pt x="41" y="44"/>
                </a:cubicBezTo>
                <a:cubicBezTo>
                  <a:pt x="42" y="49"/>
                  <a:pt x="45" y="54"/>
                  <a:pt x="45" y="54"/>
                </a:cubicBezTo>
                <a:cubicBezTo>
                  <a:pt x="64" y="97"/>
                  <a:pt x="64" y="97"/>
                  <a:pt x="64" y="97"/>
                </a:cubicBezTo>
                <a:cubicBezTo>
                  <a:pt x="64" y="97"/>
                  <a:pt x="64" y="98"/>
                  <a:pt x="65" y="98"/>
                </a:cubicBezTo>
                <a:cubicBezTo>
                  <a:pt x="68" y="106"/>
                  <a:pt x="68" y="106"/>
                  <a:pt x="68" y="106"/>
                </a:cubicBezTo>
                <a:cubicBezTo>
                  <a:pt x="70" y="110"/>
                  <a:pt x="73" y="113"/>
                  <a:pt x="78" y="115"/>
                </a:cubicBezTo>
                <a:cubicBezTo>
                  <a:pt x="77" y="115"/>
                  <a:pt x="77" y="115"/>
                  <a:pt x="77" y="115"/>
                </a:cubicBezTo>
                <a:cubicBezTo>
                  <a:pt x="170" y="115"/>
                  <a:pt x="170" y="115"/>
                  <a:pt x="170" y="115"/>
                </a:cubicBezTo>
                <a:cubicBezTo>
                  <a:pt x="174" y="115"/>
                  <a:pt x="174" y="115"/>
                  <a:pt x="174" y="115"/>
                </a:cubicBezTo>
                <a:cubicBezTo>
                  <a:pt x="174" y="115"/>
                  <a:pt x="174" y="115"/>
                  <a:pt x="174" y="115"/>
                </a:cubicBezTo>
                <a:cubicBezTo>
                  <a:pt x="178" y="113"/>
                  <a:pt x="182" y="110"/>
                  <a:pt x="183" y="106"/>
                </a:cubicBezTo>
                <a:cubicBezTo>
                  <a:pt x="206" y="54"/>
                  <a:pt x="206" y="54"/>
                  <a:pt x="206" y="54"/>
                </a:cubicBezTo>
                <a:cubicBezTo>
                  <a:pt x="208" y="51"/>
                  <a:pt x="215" y="36"/>
                  <a:pt x="211" y="28"/>
                </a:cubicBezTo>
                <a:close/>
                <a:moveTo>
                  <a:pt x="199" y="51"/>
                </a:moveTo>
                <a:cubicBezTo>
                  <a:pt x="177" y="100"/>
                  <a:pt x="177" y="100"/>
                  <a:pt x="177" y="100"/>
                </a:cubicBezTo>
                <a:cubicBezTo>
                  <a:pt x="177" y="99"/>
                  <a:pt x="177" y="99"/>
                  <a:pt x="177" y="99"/>
                </a:cubicBezTo>
                <a:cubicBezTo>
                  <a:pt x="176" y="103"/>
                  <a:pt x="176" y="103"/>
                  <a:pt x="176" y="103"/>
                </a:cubicBezTo>
                <a:cubicBezTo>
                  <a:pt x="175" y="106"/>
                  <a:pt x="173" y="107"/>
                  <a:pt x="170" y="107"/>
                </a:cubicBezTo>
                <a:cubicBezTo>
                  <a:pt x="170" y="107"/>
                  <a:pt x="170" y="107"/>
                  <a:pt x="170" y="107"/>
                </a:cubicBezTo>
                <a:cubicBezTo>
                  <a:pt x="166" y="107"/>
                  <a:pt x="166" y="107"/>
                  <a:pt x="166" y="107"/>
                </a:cubicBezTo>
                <a:cubicBezTo>
                  <a:pt x="166" y="108"/>
                  <a:pt x="166" y="108"/>
                  <a:pt x="166" y="108"/>
                </a:cubicBezTo>
                <a:cubicBezTo>
                  <a:pt x="85" y="108"/>
                  <a:pt x="85" y="108"/>
                  <a:pt x="85" y="108"/>
                </a:cubicBezTo>
                <a:cubicBezTo>
                  <a:pt x="81" y="107"/>
                  <a:pt x="81" y="107"/>
                  <a:pt x="81" y="107"/>
                </a:cubicBezTo>
                <a:cubicBezTo>
                  <a:pt x="79" y="107"/>
                  <a:pt x="76" y="106"/>
                  <a:pt x="76" y="103"/>
                </a:cubicBezTo>
                <a:cubicBezTo>
                  <a:pt x="75" y="99"/>
                  <a:pt x="75" y="99"/>
                  <a:pt x="75" y="99"/>
                </a:cubicBezTo>
                <a:cubicBezTo>
                  <a:pt x="74" y="100"/>
                  <a:pt x="74" y="100"/>
                  <a:pt x="74" y="100"/>
                </a:cubicBezTo>
                <a:cubicBezTo>
                  <a:pt x="52" y="51"/>
                  <a:pt x="52" y="51"/>
                  <a:pt x="52" y="51"/>
                </a:cubicBezTo>
                <a:cubicBezTo>
                  <a:pt x="52" y="51"/>
                  <a:pt x="49" y="46"/>
                  <a:pt x="48" y="41"/>
                </a:cubicBezTo>
                <a:cubicBezTo>
                  <a:pt x="38" y="20"/>
                  <a:pt x="38" y="20"/>
                  <a:pt x="38" y="20"/>
                </a:cubicBezTo>
                <a:cubicBezTo>
                  <a:pt x="14" y="20"/>
                  <a:pt x="14" y="20"/>
                  <a:pt x="14" y="20"/>
                </a:cubicBezTo>
                <a:cubicBezTo>
                  <a:pt x="11" y="20"/>
                  <a:pt x="8" y="17"/>
                  <a:pt x="8" y="14"/>
                </a:cubicBezTo>
                <a:cubicBezTo>
                  <a:pt x="8" y="11"/>
                  <a:pt x="11" y="8"/>
                  <a:pt x="14" y="8"/>
                </a:cubicBezTo>
                <a:cubicBezTo>
                  <a:pt x="42" y="8"/>
                  <a:pt x="42" y="8"/>
                  <a:pt x="42" y="8"/>
                </a:cubicBezTo>
                <a:cubicBezTo>
                  <a:pt x="43" y="8"/>
                  <a:pt x="43" y="8"/>
                  <a:pt x="43" y="8"/>
                </a:cubicBezTo>
                <a:cubicBezTo>
                  <a:pt x="43" y="8"/>
                  <a:pt x="43" y="8"/>
                  <a:pt x="44" y="9"/>
                </a:cubicBezTo>
                <a:cubicBezTo>
                  <a:pt x="44" y="9"/>
                  <a:pt x="44" y="9"/>
                  <a:pt x="45" y="9"/>
                </a:cubicBezTo>
                <a:cubicBezTo>
                  <a:pt x="45" y="9"/>
                  <a:pt x="45" y="9"/>
                  <a:pt x="45" y="10"/>
                </a:cubicBezTo>
                <a:cubicBezTo>
                  <a:pt x="46" y="10"/>
                  <a:pt x="46" y="10"/>
                  <a:pt x="46" y="10"/>
                </a:cubicBezTo>
                <a:cubicBezTo>
                  <a:pt x="47" y="11"/>
                  <a:pt x="47" y="11"/>
                  <a:pt x="47" y="12"/>
                </a:cubicBezTo>
                <a:cubicBezTo>
                  <a:pt x="56" y="31"/>
                  <a:pt x="56" y="31"/>
                  <a:pt x="56" y="31"/>
                </a:cubicBezTo>
                <a:cubicBezTo>
                  <a:pt x="202" y="31"/>
                  <a:pt x="202" y="31"/>
                  <a:pt x="202" y="31"/>
                </a:cubicBezTo>
                <a:cubicBezTo>
                  <a:pt x="204" y="31"/>
                  <a:pt x="204" y="32"/>
                  <a:pt x="204" y="32"/>
                </a:cubicBezTo>
                <a:cubicBezTo>
                  <a:pt x="206" y="35"/>
                  <a:pt x="203" y="44"/>
                  <a:pt x="199" y="51"/>
                </a:cubicBezTo>
                <a:close/>
                <a:moveTo>
                  <a:pt x="96" y="123"/>
                </a:moveTo>
                <a:cubicBezTo>
                  <a:pt x="86" y="123"/>
                  <a:pt x="77" y="131"/>
                  <a:pt x="77" y="142"/>
                </a:cubicBezTo>
                <a:cubicBezTo>
                  <a:pt x="77" y="152"/>
                  <a:pt x="86" y="161"/>
                  <a:pt x="96" y="161"/>
                </a:cubicBezTo>
                <a:cubicBezTo>
                  <a:pt x="106" y="161"/>
                  <a:pt x="115" y="152"/>
                  <a:pt x="115" y="142"/>
                </a:cubicBezTo>
                <a:cubicBezTo>
                  <a:pt x="115" y="131"/>
                  <a:pt x="106" y="123"/>
                  <a:pt x="96" y="123"/>
                </a:cubicBezTo>
                <a:close/>
                <a:moveTo>
                  <a:pt x="96" y="154"/>
                </a:moveTo>
                <a:cubicBezTo>
                  <a:pt x="89" y="154"/>
                  <a:pt x="84" y="148"/>
                  <a:pt x="84" y="142"/>
                </a:cubicBezTo>
                <a:cubicBezTo>
                  <a:pt x="84" y="135"/>
                  <a:pt x="89" y="130"/>
                  <a:pt x="96" y="130"/>
                </a:cubicBezTo>
                <a:cubicBezTo>
                  <a:pt x="103" y="130"/>
                  <a:pt x="108" y="135"/>
                  <a:pt x="108" y="142"/>
                </a:cubicBezTo>
                <a:cubicBezTo>
                  <a:pt x="108" y="148"/>
                  <a:pt x="103" y="154"/>
                  <a:pt x="96" y="154"/>
                </a:cubicBezTo>
                <a:close/>
                <a:moveTo>
                  <a:pt x="161" y="123"/>
                </a:moveTo>
                <a:cubicBezTo>
                  <a:pt x="151" y="123"/>
                  <a:pt x="142" y="131"/>
                  <a:pt x="142" y="142"/>
                </a:cubicBezTo>
                <a:cubicBezTo>
                  <a:pt x="142" y="152"/>
                  <a:pt x="151" y="161"/>
                  <a:pt x="161" y="161"/>
                </a:cubicBezTo>
                <a:cubicBezTo>
                  <a:pt x="172" y="161"/>
                  <a:pt x="180" y="152"/>
                  <a:pt x="180" y="142"/>
                </a:cubicBezTo>
                <a:cubicBezTo>
                  <a:pt x="180" y="131"/>
                  <a:pt x="172" y="123"/>
                  <a:pt x="161" y="123"/>
                </a:cubicBezTo>
                <a:close/>
                <a:moveTo>
                  <a:pt x="161" y="154"/>
                </a:moveTo>
                <a:cubicBezTo>
                  <a:pt x="155" y="154"/>
                  <a:pt x="149" y="148"/>
                  <a:pt x="149" y="142"/>
                </a:cubicBezTo>
                <a:cubicBezTo>
                  <a:pt x="149" y="135"/>
                  <a:pt x="155" y="130"/>
                  <a:pt x="161" y="130"/>
                </a:cubicBezTo>
                <a:cubicBezTo>
                  <a:pt x="168" y="130"/>
                  <a:pt x="173" y="135"/>
                  <a:pt x="173" y="142"/>
                </a:cubicBezTo>
                <a:cubicBezTo>
                  <a:pt x="173" y="148"/>
                  <a:pt x="168" y="154"/>
                  <a:pt x="161" y="15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80" name="组合 279"/>
          <p:cNvGrpSpPr/>
          <p:nvPr/>
        </p:nvGrpSpPr>
        <p:grpSpPr>
          <a:xfrm>
            <a:off x="3717519" y="3861426"/>
            <a:ext cx="359999" cy="387691"/>
            <a:chOff x="3716659" y="3861581"/>
            <a:chExt cx="360129" cy="387831"/>
          </a:xfrm>
        </p:grpSpPr>
        <p:sp>
          <p:nvSpPr>
            <p:cNvPr id="119" name="Freeform 98"/>
            <p:cNvSpPr>
              <a:spLocks noEditPoints="1"/>
            </p:cNvSpPr>
            <p:nvPr/>
          </p:nvSpPr>
          <p:spPr bwMode="auto">
            <a:xfrm>
              <a:off x="3725894" y="3861581"/>
              <a:ext cx="347817" cy="206227"/>
            </a:xfrm>
            <a:custGeom>
              <a:avLst/>
              <a:gdLst>
                <a:gd name="T0" fmla="*/ 33 w 226"/>
                <a:gd name="T1" fmla="*/ 134 h 134"/>
                <a:gd name="T2" fmla="*/ 0 w 226"/>
                <a:gd name="T3" fmla="*/ 134 h 134"/>
                <a:gd name="T4" fmla="*/ 0 w 226"/>
                <a:gd name="T5" fmla="*/ 45 h 134"/>
                <a:gd name="T6" fmla="*/ 165 w 226"/>
                <a:gd name="T7" fmla="*/ 45 h 134"/>
                <a:gd name="T8" fmla="*/ 165 w 226"/>
                <a:gd name="T9" fmla="*/ 0 h 134"/>
                <a:gd name="T10" fmla="*/ 226 w 226"/>
                <a:gd name="T11" fmla="*/ 63 h 134"/>
                <a:gd name="T12" fmla="*/ 165 w 226"/>
                <a:gd name="T13" fmla="*/ 124 h 134"/>
                <a:gd name="T14" fmla="*/ 165 w 226"/>
                <a:gd name="T15" fmla="*/ 78 h 134"/>
                <a:gd name="T16" fmla="*/ 33 w 226"/>
                <a:gd name="T17" fmla="*/ 78 h 134"/>
                <a:gd name="T18" fmla="*/ 33 w 226"/>
                <a:gd name="T19" fmla="*/ 134 h 134"/>
                <a:gd name="T20" fmla="*/ 6 w 226"/>
                <a:gd name="T21" fmla="*/ 128 h 134"/>
                <a:gd name="T22" fmla="*/ 27 w 226"/>
                <a:gd name="T23" fmla="*/ 128 h 134"/>
                <a:gd name="T24" fmla="*/ 27 w 226"/>
                <a:gd name="T25" fmla="*/ 73 h 134"/>
                <a:gd name="T26" fmla="*/ 171 w 226"/>
                <a:gd name="T27" fmla="*/ 73 h 134"/>
                <a:gd name="T28" fmla="*/ 171 w 226"/>
                <a:gd name="T29" fmla="*/ 110 h 134"/>
                <a:gd name="T30" fmla="*/ 219 w 226"/>
                <a:gd name="T31" fmla="*/ 63 h 134"/>
                <a:gd name="T32" fmla="*/ 171 w 226"/>
                <a:gd name="T33" fmla="*/ 14 h 134"/>
                <a:gd name="T34" fmla="*/ 171 w 226"/>
                <a:gd name="T35" fmla="*/ 51 h 134"/>
                <a:gd name="T36" fmla="*/ 6 w 226"/>
                <a:gd name="T37" fmla="*/ 51 h 134"/>
                <a:gd name="T38" fmla="*/ 6 w 226"/>
                <a:gd name="T3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134">
                  <a:moveTo>
                    <a:pt x="33" y="134"/>
                  </a:moveTo>
                  <a:lnTo>
                    <a:pt x="0" y="134"/>
                  </a:lnTo>
                  <a:lnTo>
                    <a:pt x="0" y="45"/>
                  </a:lnTo>
                  <a:lnTo>
                    <a:pt x="165" y="45"/>
                  </a:lnTo>
                  <a:lnTo>
                    <a:pt x="165" y="0"/>
                  </a:lnTo>
                  <a:lnTo>
                    <a:pt x="226" y="63"/>
                  </a:lnTo>
                  <a:lnTo>
                    <a:pt x="165" y="124"/>
                  </a:lnTo>
                  <a:lnTo>
                    <a:pt x="165" y="78"/>
                  </a:lnTo>
                  <a:lnTo>
                    <a:pt x="33" y="78"/>
                  </a:lnTo>
                  <a:lnTo>
                    <a:pt x="33" y="134"/>
                  </a:lnTo>
                  <a:close/>
                  <a:moveTo>
                    <a:pt x="6" y="128"/>
                  </a:moveTo>
                  <a:lnTo>
                    <a:pt x="27" y="128"/>
                  </a:lnTo>
                  <a:lnTo>
                    <a:pt x="27" y="73"/>
                  </a:lnTo>
                  <a:lnTo>
                    <a:pt x="171" y="73"/>
                  </a:lnTo>
                  <a:lnTo>
                    <a:pt x="171" y="110"/>
                  </a:lnTo>
                  <a:lnTo>
                    <a:pt x="219" y="63"/>
                  </a:lnTo>
                  <a:lnTo>
                    <a:pt x="171" y="14"/>
                  </a:lnTo>
                  <a:lnTo>
                    <a:pt x="171" y="51"/>
                  </a:lnTo>
                  <a:lnTo>
                    <a:pt x="6" y="51"/>
                  </a:lnTo>
                  <a:lnTo>
                    <a:pt x="6"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0" name="Freeform 99"/>
            <p:cNvSpPr>
              <a:spLocks noEditPoints="1"/>
            </p:cNvSpPr>
            <p:nvPr/>
          </p:nvSpPr>
          <p:spPr bwMode="auto">
            <a:xfrm>
              <a:off x="3716659" y="4027794"/>
              <a:ext cx="360129" cy="221618"/>
            </a:xfrm>
            <a:custGeom>
              <a:avLst/>
              <a:gdLst>
                <a:gd name="T0" fmla="*/ 69 w 234"/>
                <a:gd name="T1" fmla="*/ 144 h 144"/>
                <a:gd name="T2" fmla="*/ 0 w 234"/>
                <a:gd name="T3" fmla="*/ 75 h 144"/>
                <a:gd name="T4" fmla="*/ 69 w 234"/>
                <a:gd name="T5" fmla="*/ 6 h 144"/>
                <a:gd name="T6" fmla="*/ 69 w 234"/>
                <a:gd name="T7" fmla="*/ 55 h 144"/>
                <a:gd name="T8" fmla="*/ 195 w 234"/>
                <a:gd name="T9" fmla="*/ 55 h 144"/>
                <a:gd name="T10" fmla="*/ 195 w 234"/>
                <a:gd name="T11" fmla="*/ 0 h 144"/>
                <a:gd name="T12" fmla="*/ 234 w 234"/>
                <a:gd name="T13" fmla="*/ 0 h 144"/>
                <a:gd name="T14" fmla="*/ 234 w 234"/>
                <a:gd name="T15" fmla="*/ 95 h 144"/>
                <a:gd name="T16" fmla="*/ 69 w 234"/>
                <a:gd name="T17" fmla="*/ 95 h 144"/>
                <a:gd name="T18" fmla="*/ 69 w 234"/>
                <a:gd name="T19" fmla="*/ 144 h 144"/>
                <a:gd name="T20" fmla="*/ 16 w 234"/>
                <a:gd name="T21" fmla="*/ 75 h 144"/>
                <a:gd name="T22" fmla="*/ 58 w 234"/>
                <a:gd name="T23" fmla="*/ 116 h 144"/>
                <a:gd name="T24" fmla="*/ 58 w 234"/>
                <a:gd name="T25" fmla="*/ 84 h 144"/>
                <a:gd name="T26" fmla="*/ 222 w 234"/>
                <a:gd name="T27" fmla="*/ 84 h 144"/>
                <a:gd name="T28" fmla="*/ 222 w 234"/>
                <a:gd name="T29" fmla="*/ 12 h 144"/>
                <a:gd name="T30" fmla="*/ 207 w 234"/>
                <a:gd name="T31" fmla="*/ 12 h 144"/>
                <a:gd name="T32" fmla="*/ 207 w 234"/>
                <a:gd name="T33" fmla="*/ 66 h 144"/>
                <a:gd name="T34" fmla="*/ 58 w 234"/>
                <a:gd name="T35" fmla="*/ 66 h 144"/>
                <a:gd name="T36" fmla="*/ 58 w 234"/>
                <a:gd name="T37" fmla="*/ 33 h 144"/>
                <a:gd name="T38" fmla="*/ 16 w 234"/>
                <a:gd name="T39" fmla="*/ 7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44">
                  <a:moveTo>
                    <a:pt x="69" y="144"/>
                  </a:moveTo>
                  <a:lnTo>
                    <a:pt x="0" y="75"/>
                  </a:lnTo>
                  <a:lnTo>
                    <a:pt x="69" y="6"/>
                  </a:lnTo>
                  <a:lnTo>
                    <a:pt x="69" y="55"/>
                  </a:lnTo>
                  <a:lnTo>
                    <a:pt x="195" y="55"/>
                  </a:lnTo>
                  <a:lnTo>
                    <a:pt x="195" y="0"/>
                  </a:lnTo>
                  <a:lnTo>
                    <a:pt x="234" y="0"/>
                  </a:lnTo>
                  <a:lnTo>
                    <a:pt x="234" y="95"/>
                  </a:lnTo>
                  <a:lnTo>
                    <a:pt x="69" y="95"/>
                  </a:lnTo>
                  <a:lnTo>
                    <a:pt x="69" y="144"/>
                  </a:lnTo>
                  <a:close/>
                  <a:moveTo>
                    <a:pt x="16" y="75"/>
                  </a:moveTo>
                  <a:lnTo>
                    <a:pt x="58" y="116"/>
                  </a:lnTo>
                  <a:lnTo>
                    <a:pt x="58" y="84"/>
                  </a:lnTo>
                  <a:lnTo>
                    <a:pt x="222" y="84"/>
                  </a:lnTo>
                  <a:lnTo>
                    <a:pt x="222" y="12"/>
                  </a:lnTo>
                  <a:lnTo>
                    <a:pt x="207" y="12"/>
                  </a:lnTo>
                  <a:lnTo>
                    <a:pt x="207" y="66"/>
                  </a:lnTo>
                  <a:lnTo>
                    <a:pt x="58" y="66"/>
                  </a:lnTo>
                  <a:lnTo>
                    <a:pt x="58" y="33"/>
                  </a:lnTo>
                  <a:lnTo>
                    <a:pt x="16"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7" name="组合 276"/>
          <p:cNvGrpSpPr/>
          <p:nvPr/>
        </p:nvGrpSpPr>
        <p:grpSpPr>
          <a:xfrm>
            <a:off x="2019066" y="3876809"/>
            <a:ext cx="370769" cy="389230"/>
            <a:chOff x="2017591" y="3876971"/>
            <a:chExt cx="370903" cy="389371"/>
          </a:xfrm>
        </p:grpSpPr>
        <p:sp>
          <p:nvSpPr>
            <p:cNvPr id="121" name="Freeform 100"/>
            <p:cNvSpPr>
              <a:spLocks noEditPoints="1"/>
            </p:cNvSpPr>
            <p:nvPr/>
          </p:nvSpPr>
          <p:spPr bwMode="auto">
            <a:xfrm>
              <a:off x="2031443" y="3876971"/>
              <a:ext cx="357051" cy="147745"/>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2" name="Freeform 101"/>
            <p:cNvSpPr>
              <a:spLocks noEditPoints="1"/>
            </p:cNvSpPr>
            <p:nvPr/>
          </p:nvSpPr>
          <p:spPr bwMode="auto">
            <a:xfrm>
              <a:off x="2017591" y="4101667"/>
              <a:ext cx="366285" cy="164675"/>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9" name="组合 278"/>
          <p:cNvGrpSpPr/>
          <p:nvPr/>
        </p:nvGrpSpPr>
        <p:grpSpPr>
          <a:xfrm>
            <a:off x="4535978" y="3938347"/>
            <a:ext cx="418460" cy="249230"/>
            <a:chOff x="4535413" y="3938532"/>
            <a:chExt cx="418612" cy="249320"/>
          </a:xfrm>
        </p:grpSpPr>
        <p:sp>
          <p:nvSpPr>
            <p:cNvPr id="123" name="Freeform 102"/>
            <p:cNvSpPr>
              <a:spLocks noEditPoints="1"/>
            </p:cNvSpPr>
            <p:nvPr/>
          </p:nvSpPr>
          <p:spPr bwMode="auto">
            <a:xfrm>
              <a:off x="4535413" y="3938532"/>
              <a:ext cx="249320" cy="226235"/>
            </a:xfrm>
            <a:custGeom>
              <a:avLst/>
              <a:gdLst>
                <a:gd name="T0" fmla="*/ 162 w 162"/>
                <a:gd name="T1" fmla="*/ 147 h 147"/>
                <a:gd name="T2" fmla="*/ 53 w 162"/>
                <a:gd name="T3" fmla="*/ 147 h 147"/>
                <a:gd name="T4" fmla="*/ 53 w 162"/>
                <a:gd name="T5" fmla="*/ 73 h 147"/>
                <a:gd name="T6" fmla="*/ 0 w 162"/>
                <a:gd name="T7" fmla="*/ 73 h 147"/>
                <a:gd name="T8" fmla="*/ 73 w 162"/>
                <a:gd name="T9" fmla="*/ 0 h 147"/>
                <a:gd name="T10" fmla="*/ 147 w 162"/>
                <a:gd name="T11" fmla="*/ 73 h 147"/>
                <a:gd name="T12" fmla="*/ 94 w 162"/>
                <a:gd name="T13" fmla="*/ 73 h 147"/>
                <a:gd name="T14" fmla="*/ 94 w 162"/>
                <a:gd name="T15" fmla="*/ 106 h 147"/>
                <a:gd name="T16" fmla="*/ 120 w 162"/>
                <a:gd name="T17" fmla="*/ 106 h 147"/>
                <a:gd name="T18" fmla="*/ 162 w 162"/>
                <a:gd name="T19" fmla="*/ 147 h 147"/>
                <a:gd name="T20" fmla="*/ 64 w 162"/>
                <a:gd name="T21" fmla="*/ 136 h 147"/>
                <a:gd name="T22" fmla="*/ 135 w 162"/>
                <a:gd name="T23" fmla="*/ 136 h 147"/>
                <a:gd name="T24" fmla="*/ 116 w 162"/>
                <a:gd name="T25" fmla="*/ 117 h 147"/>
                <a:gd name="T26" fmla="*/ 83 w 162"/>
                <a:gd name="T27" fmla="*/ 117 h 147"/>
                <a:gd name="T28" fmla="*/ 83 w 162"/>
                <a:gd name="T29" fmla="*/ 61 h 147"/>
                <a:gd name="T30" fmla="*/ 120 w 162"/>
                <a:gd name="T31" fmla="*/ 61 h 147"/>
                <a:gd name="T32" fmla="*/ 73 w 162"/>
                <a:gd name="T33" fmla="*/ 15 h 147"/>
                <a:gd name="T34" fmla="*/ 27 w 162"/>
                <a:gd name="T35" fmla="*/ 61 h 147"/>
                <a:gd name="T36" fmla="*/ 64 w 162"/>
                <a:gd name="T37" fmla="*/ 61 h 147"/>
                <a:gd name="T38" fmla="*/ 64 w 162"/>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7">
                  <a:moveTo>
                    <a:pt x="162" y="147"/>
                  </a:moveTo>
                  <a:lnTo>
                    <a:pt x="53" y="147"/>
                  </a:lnTo>
                  <a:lnTo>
                    <a:pt x="53" y="73"/>
                  </a:lnTo>
                  <a:lnTo>
                    <a:pt x="0" y="73"/>
                  </a:lnTo>
                  <a:lnTo>
                    <a:pt x="73" y="0"/>
                  </a:lnTo>
                  <a:lnTo>
                    <a:pt x="147" y="73"/>
                  </a:lnTo>
                  <a:lnTo>
                    <a:pt x="94" y="73"/>
                  </a:lnTo>
                  <a:lnTo>
                    <a:pt x="94" y="106"/>
                  </a:lnTo>
                  <a:lnTo>
                    <a:pt x="120" y="106"/>
                  </a:lnTo>
                  <a:lnTo>
                    <a:pt x="162" y="147"/>
                  </a:lnTo>
                  <a:close/>
                  <a:moveTo>
                    <a:pt x="64" y="136"/>
                  </a:moveTo>
                  <a:lnTo>
                    <a:pt x="135" y="136"/>
                  </a:lnTo>
                  <a:lnTo>
                    <a:pt x="116" y="117"/>
                  </a:lnTo>
                  <a:lnTo>
                    <a:pt x="83" y="117"/>
                  </a:lnTo>
                  <a:lnTo>
                    <a:pt x="83" y="61"/>
                  </a:lnTo>
                  <a:lnTo>
                    <a:pt x="120" y="61"/>
                  </a:lnTo>
                  <a:lnTo>
                    <a:pt x="73" y="15"/>
                  </a:lnTo>
                  <a:lnTo>
                    <a:pt x="27" y="61"/>
                  </a:lnTo>
                  <a:lnTo>
                    <a:pt x="64" y="61"/>
                  </a:lnTo>
                  <a:lnTo>
                    <a:pt x="64"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4" name="Freeform 103"/>
            <p:cNvSpPr>
              <a:spLocks noEditPoints="1"/>
            </p:cNvSpPr>
            <p:nvPr/>
          </p:nvSpPr>
          <p:spPr bwMode="auto">
            <a:xfrm>
              <a:off x="4724712" y="3969312"/>
              <a:ext cx="229313" cy="218540"/>
            </a:xfrm>
            <a:custGeom>
              <a:avLst/>
              <a:gdLst>
                <a:gd name="T0" fmla="*/ 82 w 149"/>
                <a:gd name="T1" fmla="*/ 142 h 142"/>
                <a:gd name="T2" fmla="*/ 14 w 149"/>
                <a:gd name="T3" fmla="*/ 74 h 142"/>
                <a:gd name="T4" fmla="*/ 65 w 149"/>
                <a:gd name="T5" fmla="*/ 74 h 142"/>
                <a:gd name="T6" fmla="*/ 65 w 149"/>
                <a:gd name="T7" fmla="*/ 36 h 142"/>
                <a:gd name="T8" fmla="*/ 36 w 149"/>
                <a:gd name="T9" fmla="*/ 36 h 142"/>
                <a:gd name="T10" fmla="*/ 0 w 149"/>
                <a:gd name="T11" fmla="*/ 0 h 142"/>
                <a:gd name="T12" fmla="*/ 99 w 149"/>
                <a:gd name="T13" fmla="*/ 0 h 142"/>
                <a:gd name="T14" fmla="*/ 99 w 149"/>
                <a:gd name="T15" fmla="*/ 74 h 142"/>
                <a:gd name="T16" fmla="*/ 149 w 149"/>
                <a:gd name="T17" fmla="*/ 74 h 142"/>
                <a:gd name="T18" fmla="*/ 82 w 149"/>
                <a:gd name="T19" fmla="*/ 142 h 142"/>
                <a:gd name="T20" fmla="*/ 29 w 149"/>
                <a:gd name="T21" fmla="*/ 80 h 142"/>
                <a:gd name="T22" fmla="*/ 82 w 149"/>
                <a:gd name="T23" fmla="*/ 133 h 142"/>
                <a:gd name="T24" fmla="*/ 135 w 149"/>
                <a:gd name="T25" fmla="*/ 80 h 142"/>
                <a:gd name="T26" fmla="*/ 93 w 149"/>
                <a:gd name="T27" fmla="*/ 80 h 142"/>
                <a:gd name="T28" fmla="*/ 93 w 149"/>
                <a:gd name="T29" fmla="*/ 5 h 142"/>
                <a:gd name="T30" fmla="*/ 14 w 149"/>
                <a:gd name="T31" fmla="*/ 5 h 142"/>
                <a:gd name="T32" fmla="*/ 37 w 149"/>
                <a:gd name="T33" fmla="*/ 30 h 142"/>
                <a:gd name="T34" fmla="*/ 70 w 149"/>
                <a:gd name="T35" fmla="*/ 30 h 142"/>
                <a:gd name="T36" fmla="*/ 70 w 149"/>
                <a:gd name="T37" fmla="*/ 80 h 142"/>
                <a:gd name="T38" fmla="*/ 29 w 149"/>
                <a:gd name="T3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2">
                  <a:moveTo>
                    <a:pt x="82" y="142"/>
                  </a:moveTo>
                  <a:lnTo>
                    <a:pt x="14" y="74"/>
                  </a:lnTo>
                  <a:lnTo>
                    <a:pt x="65" y="74"/>
                  </a:lnTo>
                  <a:lnTo>
                    <a:pt x="65" y="36"/>
                  </a:lnTo>
                  <a:lnTo>
                    <a:pt x="36" y="36"/>
                  </a:lnTo>
                  <a:lnTo>
                    <a:pt x="0" y="0"/>
                  </a:lnTo>
                  <a:lnTo>
                    <a:pt x="99" y="0"/>
                  </a:lnTo>
                  <a:lnTo>
                    <a:pt x="99" y="74"/>
                  </a:lnTo>
                  <a:lnTo>
                    <a:pt x="149" y="74"/>
                  </a:lnTo>
                  <a:lnTo>
                    <a:pt x="82" y="142"/>
                  </a:lnTo>
                  <a:close/>
                  <a:moveTo>
                    <a:pt x="29" y="80"/>
                  </a:moveTo>
                  <a:lnTo>
                    <a:pt x="82" y="133"/>
                  </a:lnTo>
                  <a:lnTo>
                    <a:pt x="135" y="80"/>
                  </a:lnTo>
                  <a:lnTo>
                    <a:pt x="93" y="80"/>
                  </a:lnTo>
                  <a:lnTo>
                    <a:pt x="93" y="5"/>
                  </a:lnTo>
                  <a:lnTo>
                    <a:pt x="14" y="5"/>
                  </a:lnTo>
                  <a:lnTo>
                    <a:pt x="37" y="30"/>
                  </a:lnTo>
                  <a:lnTo>
                    <a:pt x="70" y="30"/>
                  </a:lnTo>
                  <a:lnTo>
                    <a:pt x="70" y="80"/>
                  </a:lnTo>
                  <a:lnTo>
                    <a:pt x="29" y="8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8" name="组合 277"/>
          <p:cNvGrpSpPr/>
          <p:nvPr/>
        </p:nvGrpSpPr>
        <p:grpSpPr>
          <a:xfrm>
            <a:off x="2869832" y="3864503"/>
            <a:ext cx="376922" cy="396921"/>
            <a:chOff x="2868665" y="3864659"/>
            <a:chExt cx="377058" cy="397065"/>
          </a:xfrm>
        </p:grpSpPr>
        <p:sp>
          <p:nvSpPr>
            <p:cNvPr id="125" name="Freeform 104"/>
            <p:cNvSpPr>
              <a:spLocks noEditPoints="1"/>
            </p:cNvSpPr>
            <p:nvPr/>
          </p:nvSpPr>
          <p:spPr bwMode="auto">
            <a:xfrm>
              <a:off x="2868665" y="3864659"/>
              <a:ext cx="377058" cy="397065"/>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6" name="Freeform 105"/>
            <p:cNvSpPr>
              <a:spLocks noEditPoints="1"/>
            </p:cNvSpPr>
            <p:nvPr/>
          </p:nvSpPr>
          <p:spPr bwMode="auto">
            <a:xfrm>
              <a:off x="2873281" y="4090894"/>
              <a:ext cx="121582" cy="89263"/>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3" name="组合 252"/>
          <p:cNvGrpSpPr/>
          <p:nvPr/>
        </p:nvGrpSpPr>
        <p:grpSpPr>
          <a:xfrm>
            <a:off x="10505183" y="3892194"/>
            <a:ext cx="326154" cy="352306"/>
            <a:chOff x="10737851" y="3251200"/>
            <a:chExt cx="336551" cy="363538"/>
          </a:xfrm>
        </p:grpSpPr>
        <p:sp>
          <p:nvSpPr>
            <p:cNvPr id="127" name="Freeform 106"/>
            <p:cNvSpPr/>
            <p:nvPr/>
          </p:nvSpPr>
          <p:spPr bwMode="auto">
            <a:xfrm>
              <a:off x="10769601" y="3251200"/>
              <a:ext cx="19050" cy="239713"/>
            </a:xfrm>
            <a:custGeom>
              <a:avLst/>
              <a:gdLst>
                <a:gd name="T0" fmla="*/ 3 w 8"/>
                <a:gd name="T1" fmla="*/ 106 h 106"/>
                <a:gd name="T2" fmla="*/ 8 w 8"/>
                <a:gd name="T3" fmla="*/ 106 h 106"/>
                <a:gd name="T4" fmla="*/ 8 w 8"/>
                <a:gd name="T5" fmla="*/ 4 h 106"/>
                <a:gd name="T6" fmla="*/ 4 w 8"/>
                <a:gd name="T7" fmla="*/ 0 h 106"/>
                <a:gd name="T8" fmla="*/ 0 w 8"/>
                <a:gd name="T9" fmla="*/ 4 h 106"/>
                <a:gd name="T10" fmla="*/ 0 w 8"/>
                <a:gd name="T11" fmla="*/ 106 h 106"/>
                <a:gd name="T12" fmla="*/ 3 w 8"/>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8" h="106">
                  <a:moveTo>
                    <a:pt x="3" y="106"/>
                  </a:moveTo>
                  <a:cubicBezTo>
                    <a:pt x="5" y="106"/>
                    <a:pt x="6" y="106"/>
                    <a:pt x="8" y="106"/>
                  </a:cubicBezTo>
                  <a:cubicBezTo>
                    <a:pt x="8" y="4"/>
                    <a:pt x="8" y="4"/>
                    <a:pt x="8" y="4"/>
                  </a:cubicBezTo>
                  <a:cubicBezTo>
                    <a:pt x="8" y="1"/>
                    <a:pt x="6" y="0"/>
                    <a:pt x="4" y="0"/>
                  </a:cubicBezTo>
                  <a:cubicBezTo>
                    <a:pt x="1" y="0"/>
                    <a:pt x="0" y="1"/>
                    <a:pt x="0" y="4"/>
                  </a:cubicBezTo>
                  <a:cubicBezTo>
                    <a:pt x="0" y="106"/>
                    <a:pt x="0" y="106"/>
                    <a:pt x="0" y="106"/>
                  </a:cubicBezTo>
                  <a:cubicBezTo>
                    <a:pt x="1" y="106"/>
                    <a:pt x="2" y="106"/>
                    <a:pt x="3" y="10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8" name="Freeform 107"/>
            <p:cNvSpPr/>
            <p:nvPr/>
          </p:nvSpPr>
          <p:spPr bwMode="auto">
            <a:xfrm>
              <a:off x="10769601" y="3559175"/>
              <a:ext cx="19050" cy="55563"/>
            </a:xfrm>
            <a:custGeom>
              <a:avLst/>
              <a:gdLst>
                <a:gd name="T0" fmla="*/ 3 w 8"/>
                <a:gd name="T1" fmla="*/ 1 h 24"/>
                <a:gd name="T2" fmla="*/ 0 w 8"/>
                <a:gd name="T3" fmla="*/ 1 h 24"/>
                <a:gd name="T4" fmla="*/ 0 w 8"/>
                <a:gd name="T5" fmla="*/ 20 h 24"/>
                <a:gd name="T6" fmla="*/ 4 w 8"/>
                <a:gd name="T7" fmla="*/ 24 h 24"/>
                <a:gd name="T8" fmla="*/ 8 w 8"/>
                <a:gd name="T9" fmla="*/ 20 h 24"/>
                <a:gd name="T10" fmla="*/ 8 w 8"/>
                <a:gd name="T11" fmla="*/ 0 h 24"/>
                <a:gd name="T12" fmla="*/ 3 w 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3" y="1"/>
                  </a:moveTo>
                  <a:cubicBezTo>
                    <a:pt x="2" y="1"/>
                    <a:pt x="1" y="1"/>
                    <a:pt x="0" y="1"/>
                  </a:cubicBezTo>
                  <a:cubicBezTo>
                    <a:pt x="0" y="20"/>
                    <a:pt x="0" y="20"/>
                    <a:pt x="0" y="20"/>
                  </a:cubicBezTo>
                  <a:cubicBezTo>
                    <a:pt x="0" y="22"/>
                    <a:pt x="1" y="24"/>
                    <a:pt x="4" y="24"/>
                  </a:cubicBezTo>
                  <a:cubicBezTo>
                    <a:pt x="6" y="24"/>
                    <a:pt x="8" y="22"/>
                    <a:pt x="8" y="20"/>
                  </a:cubicBezTo>
                  <a:cubicBezTo>
                    <a:pt x="8" y="0"/>
                    <a:pt x="8" y="0"/>
                    <a:pt x="8" y="0"/>
                  </a:cubicBezTo>
                  <a:cubicBezTo>
                    <a:pt x="6" y="1"/>
                    <a:pt x="5" y="1"/>
                    <a:pt x="3"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9" name="Freeform 108"/>
            <p:cNvSpPr/>
            <p:nvPr/>
          </p:nvSpPr>
          <p:spPr bwMode="auto">
            <a:xfrm>
              <a:off x="10898189" y="3251200"/>
              <a:ext cx="17463" cy="63500"/>
            </a:xfrm>
            <a:custGeom>
              <a:avLst/>
              <a:gdLst>
                <a:gd name="T0" fmla="*/ 4 w 8"/>
                <a:gd name="T1" fmla="*/ 28 h 28"/>
                <a:gd name="T2" fmla="*/ 8 w 8"/>
                <a:gd name="T3" fmla="*/ 28 h 28"/>
                <a:gd name="T4" fmla="*/ 8 w 8"/>
                <a:gd name="T5" fmla="*/ 4 h 28"/>
                <a:gd name="T6" fmla="*/ 4 w 8"/>
                <a:gd name="T7" fmla="*/ 0 h 28"/>
                <a:gd name="T8" fmla="*/ 0 w 8"/>
                <a:gd name="T9" fmla="*/ 4 h 28"/>
                <a:gd name="T10" fmla="*/ 0 w 8"/>
                <a:gd name="T11" fmla="*/ 28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5" y="28"/>
                    <a:pt x="7" y="28"/>
                    <a:pt x="8" y="28"/>
                  </a:cubicBezTo>
                  <a:cubicBezTo>
                    <a:pt x="8" y="4"/>
                    <a:pt x="8" y="4"/>
                    <a:pt x="8" y="4"/>
                  </a:cubicBezTo>
                  <a:cubicBezTo>
                    <a:pt x="8" y="1"/>
                    <a:pt x="6" y="0"/>
                    <a:pt x="4" y="0"/>
                  </a:cubicBezTo>
                  <a:cubicBezTo>
                    <a:pt x="2" y="0"/>
                    <a:pt x="0" y="1"/>
                    <a:pt x="0" y="4"/>
                  </a:cubicBezTo>
                  <a:cubicBezTo>
                    <a:pt x="0" y="28"/>
                    <a:pt x="0" y="28"/>
                    <a:pt x="0" y="28"/>
                  </a:cubicBezTo>
                  <a:cubicBezTo>
                    <a:pt x="1" y="28"/>
                    <a:pt x="2" y="28"/>
                    <a:pt x="4" y="2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0" name="Freeform 109"/>
            <p:cNvSpPr/>
            <p:nvPr/>
          </p:nvSpPr>
          <p:spPr bwMode="auto">
            <a:xfrm>
              <a:off x="10898189" y="3384550"/>
              <a:ext cx="17463" cy="230188"/>
            </a:xfrm>
            <a:custGeom>
              <a:avLst/>
              <a:gdLst>
                <a:gd name="T0" fmla="*/ 4 w 8"/>
                <a:gd name="T1" fmla="*/ 0 h 101"/>
                <a:gd name="T2" fmla="*/ 0 w 8"/>
                <a:gd name="T3" fmla="*/ 0 h 101"/>
                <a:gd name="T4" fmla="*/ 0 w 8"/>
                <a:gd name="T5" fmla="*/ 97 h 101"/>
                <a:gd name="T6" fmla="*/ 4 w 8"/>
                <a:gd name="T7" fmla="*/ 101 h 101"/>
                <a:gd name="T8" fmla="*/ 8 w 8"/>
                <a:gd name="T9" fmla="*/ 97 h 101"/>
                <a:gd name="T10" fmla="*/ 8 w 8"/>
                <a:gd name="T11" fmla="*/ 0 h 101"/>
                <a:gd name="T12" fmla="*/ 4 w 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 h="101">
                  <a:moveTo>
                    <a:pt x="4" y="0"/>
                  </a:moveTo>
                  <a:cubicBezTo>
                    <a:pt x="2" y="0"/>
                    <a:pt x="1" y="0"/>
                    <a:pt x="0" y="0"/>
                  </a:cubicBezTo>
                  <a:cubicBezTo>
                    <a:pt x="0" y="97"/>
                    <a:pt x="0" y="97"/>
                    <a:pt x="0" y="97"/>
                  </a:cubicBezTo>
                  <a:cubicBezTo>
                    <a:pt x="0" y="99"/>
                    <a:pt x="2" y="101"/>
                    <a:pt x="4" y="101"/>
                  </a:cubicBezTo>
                  <a:cubicBezTo>
                    <a:pt x="6" y="101"/>
                    <a:pt x="8" y="99"/>
                    <a:pt x="8" y="97"/>
                  </a:cubicBezTo>
                  <a:cubicBezTo>
                    <a:pt x="8" y="0"/>
                    <a:pt x="8" y="0"/>
                    <a:pt x="8" y="0"/>
                  </a:cubicBezTo>
                  <a:cubicBezTo>
                    <a:pt x="7" y="0"/>
                    <a:pt x="5"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1" name="Freeform 110"/>
            <p:cNvSpPr/>
            <p:nvPr/>
          </p:nvSpPr>
          <p:spPr bwMode="auto">
            <a:xfrm>
              <a:off x="11025189" y="3251200"/>
              <a:ext cx="17463" cy="190500"/>
            </a:xfrm>
            <a:custGeom>
              <a:avLst/>
              <a:gdLst>
                <a:gd name="T0" fmla="*/ 4 w 8"/>
                <a:gd name="T1" fmla="*/ 84 h 84"/>
                <a:gd name="T2" fmla="*/ 8 w 8"/>
                <a:gd name="T3" fmla="*/ 84 h 84"/>
                <a:gd name="T4" fmla="*/ 8 w 8"/>
                <a:gd name="T5" fmla="*/ 4 h 84"/>
                <a:gd name="T6" fmla="*/ 4 w 8"/>
                <a:gd name="T7" fmla="*/ 0 h 84"/>
                <a:gd name="T8" fmla="*/ 0 w 8"/>
                <a:gd name="T9" fmla="*/ 4 h 84"/>
                <a:gd name="T10" fmla="*/ 0 w 8"/>
                <a:gd name="T11" fmla="*/ 84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6" y="84"/>
                    <a:pt x="7" y="84"/>
                    <a:pt x="8" y="84"/>
                  </a:cubicBezTo>
                  <a:cubicBezTo>
                    <a:pt x="8" y="4"/>
                    <a:pt x="8" y="4"/>
                    <a:pt x="8" y="4"/>
                  </a:cubicBezTo>
                  <a:cubicBezTo>
                    <a:pt x="8" y="1"/>
                    <a:pt x="7" y="0"/>
                    <a:pt x="4" y="0"/>
                  </a:cubicBezTo>
                  <a:cubicBezTo>
                    <a:pt x="2" y="0"/>
                    <a:pt x="0" y="1"/>
                    <a:pt x="0" y="4"/>
                  </a:cubicBezTo>
                  <a:cubicBezTo>
                    <a:pt x="0" y="84"/>
                    <a:pt x="0" y="84"/>
                    <a:pt x="0" y="84"/>
                  </a:cubicBezTo>
                  <a:cubicBezTo>
                    <a:pt x="2" y="84"/>
                    <a:pt x="3" y="84"/>
                    <a:pt x="4" y="8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2" name="Freeform 111"/>
            <p:cNvSpPr/>
            <p:nvPr/>
          </p:nvSpPr>
          <p:spPr bwMode="auto">
            <a:xfrm>
              <a:off x="11025189" y="3509963"/>
              <a:ext cx="17463" cy="104775"/>
            </a:xfrm>
            <a:custGeom>
              <a:avLst/>
              <a:gdLst>
                <a:gd name="T0" fmla="*/ 4 w 8"/>
                <a:gd name="T1" fmla="*/ 1 h 46"/>
                <a:gd name="T2" fmla="*/ 0 w 8"/>
                <a:gd name="T3" fmla="*/ 1 h 46"/>
                <a:gd name="T4" fmla="*/ 0 w 8"/>
                <a:gd name="T5" fmla="*/ 42 h 46"/>
                <a:gd name="T6" fmla="*/ 4 w 8"/>
                <a:gd name="T7" fmla="*/ 46 h 46"/>
                <a:gd name="T8" fmla="*/ 8 w 8"/>
                <a:gd name="T9" fmla="*/ 42 h 46"/>
                <a:gd name="T10" fmla="*/ 8 w 8"/>
                <a:gd name="T11" fmla="*/ 0 h 46"/>
                <a:gd name="T12" fmla="*/ 4 w 8"/>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1"/>
                  </a:moveTo>
                  <a:cubicBezTo>
                    <a:pt x="3" y="1"/>
                    <a:pt x="2" y="1"/>
                    <a:pt x="0" y="1"/>
                  </a:cubicBezTo>
                  <a:cubicBezTo>
                    <a:pt x="0" y="42"/>
                    <a:pt x="0" y="42"/>
                    <a:pt x="0" y="42"/>
                  </a:cubicBezTo>
                  <a:cubicBezTo>
                    <a:pt x="0" y="44"/>
                    <a:pt x="2" y="46"/>
                    <a:pt x="4" y="46"/>
                  </a:cubicBezTo>
                  <a:cubicBezTo>
                    <a:pt x="7" y="46"/>
                    <a:pt x="8" y="44"/>
                    <a:pt x="8" y="42"/>
                  </a:cubicBezTo>
                  <a:cubicBezTo>
                    <a:pt x="8" y="0"/>
                    <a:pt x="8" y="0"/>
                    <a:pt x="8" y="0"/>
                  </a:cubicBezTo>
                  <a:cubicBezTo>
                    <a:pt x="7" y="1"/>
                    <a:pt x="6" y="1"/>
                    <a:pt x="4"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3" name="Freeform 112"/>
            <p:cNvSpPr>
              <a:spLocks noEditPoints="1"/>
            </p:cNvSpPr>
            <p:nvPr/>
          </p:nvSpPr>
          <p:spPr bwMode="auto">
            <a:xfrm>
              <a:off x="10737851" y="3487738"/>
              <a:ext cx="80963" cy="79375"/>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4 h 35"/>
                <a:gd name="T12" fmla="*/ 4 w 35"/>
                <a:gd name="T13" fmla="*/ 17 h 35"/>
                <a:gd name="T14" fmla="*/ 17 w 35"/>
                <a:gd name="T15" fmla="*/ 31 h 35"/>
                <a:gd name="T16" fmla="*/ 31 w 35"/>
                <a:gd name="T17" fmla="*/ 17 h 35"/>
                <a:gd name="T18" fmla="*/ 17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7" y="35"/>
                    <a:pt x="0" y="27"/>
                    <a:pt x="0" y="17"/>
                  </a:cubicBezTo>
                  <a:cubicBezTo>
                    <a:pt x="0" y="7"/>
                    <a:pt x="7" y="0"/>
                    <a:pt x="17" y="0"/>
                  </a:cubicBezTo>
                  <a:cubicBezTo>
                    <a:pt x="27" y="0"/>
                    <a:pt x="35" y="7"/>
                    <a:pt x="35" y="17"/>
                  </a:cubicBezTo>
                  <a:cubicBezTo>
                    <a:pt x="35" y="27"/>
                    <a:pt x="27" y="35"/>
                    <a:pt x="17" y="35"/>
                  </a:cubicBezTo>
                  <a:close/>
                  <a:moveTo>
                    <a:pt x="17" y="4"/>
                  </a:moveTo>
                  <a:cubicBezTo>
                    <a:pt x="10" y="4"/>
                    <a:pt x="4" y="10"/>
                    <a:pt x="4" y="17"/>
                  </a:cubicBezTo>
                  <a:cubicBezTo>
                    <a:pt x="4" y="25"/>
                    <a:pt x="10" y="31"/>
                    <a:pt x="17" y="31"/>
                  </a:cubicBezTo>
                  <a:cubicBezTo>
                    <a:pt x="25" y="31"/>
                    <a:pt x="31" y="25"/>
                    <a:pt x="31" y="17"/>
                  </a:cubicBezTo>
                  <a:cubicBezTo>
                    <a:pt x="31" y="10"/>
                    <a:pt x="25" y="4"/>
                    <a:pt x="1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4" name="Freeform 113"/>
            <p:cNvSpPr>
              <a:spLocks noEditPoints="1"/>
            </p:cNvSpPr>
            <p:nvPr/>
          </p:nvSpPr>
          <p:spPr bwMode="auto">
            <a:xfrm>
              <a:off x="10866439" y="3309938"/>
              <a:ext cx="79375" cy="7937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4 h 35"/>
                <a:gd name="T12" fmla="*/ 4 w 35"/>
                <a:gd name="T13" fmla="*/ 18 h 35"/>
                <a:gd name="T14" fmla="*/ 18 w 35"/>
                <a:gd name="T15" fmla="*/ 31 h 35"/>
                <a:gd name="T16" fmla="*/ 31 w 35"/>
                <a:gd name="T17" fmla="*/ 18 h 35"/>
                <a:gd name="T18" fmla="*/ 18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8" y="0"/>
                    <a:pt x="35" y="8"/>
                    <a:pt x="35" y="18"/>
                  </a:cubicBezTo>
                  <a:cubicBezTo>
                    <a:pt x="35" y="27"/>
                    <a:pt x="28" y="35"/>
                    <a:pt x="18" y="35"/>
                  </a:cubicBezTo>
                  <a:close/>
                  <a:moveTo>
                    <a:pt x="18" y="4"/>
                  </a:moveTo>
                  <a:cubicBezTo>
                    <a:pt x="10" y="4"/>
                    <a:pt x="4" y="10"/>
                    <a:pt x="4" y="18"/>
                  </a:cubicBezTo>
                  <a:cubicBezTo>
                    <a:pt x="4" y="25"/>
                    <a:pt x="10" y="31"/>
                    <a:pt x="18" y="31"/>
                  </a:cubicBezTo>
                  <a:cubicBezTo>
                    <a:pt x="25" y="31"/>
                    <a:pt x="31" y="25"/>
                    <a:pt x="31" y="18"/>
                  </a:cubicBezTo>
                  <a:cubicBezTo>
                    <a:pt x="31"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5" name="Freeform 114"/>
            <p:cNvSpPr>
              <a:spLocks noEditPoints="1"/>
            </p:cNvSpPr>
            <p:nvPr/>
          </p:nvSpPr>
          <p:spPr bwMode="auto">
            <a:xfrm>
              <a:off x="10993439" y="3436938"/>
              <a:ext cx="80963" cy="793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4 h 35"/>
                <a:gd name="T12" fmla="*/ 4 w 36"/>
                <a:gd name="T13" fmla="*/ 17 h 35"/>
                <a:gd name="T14" fmla="*/ 18 w 36"/>
                <a:gd name="T15" fmla="*/ 31 h 35"/>
                <a:gd name="T16" fmla="*/ 32 w 36"/>
                <a:gd name="T17" fmla="*/ 17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7"/>
                    <a:pt x="8" y="0"/>
                    <a:pt x="18" y="0"/>
                  </a:cubicBezTo>
                  <a:cubicBezTo>
                    <a:pt x="28" y="0"/>
                    <a:pt x="36" y="7"/>
                    <a:pt x="36" y="17"/>
                  </a:cubicBezTo>
                  <a:cubicBezTo>
                    <a:pt x="36" y="27"/>
                    <a:pt x="28" y="35"/>
                    <a:pt x="18" y="35"/>
                  </a:cubicBezTo>
                  <a:close/>
                  <a:moveTo>
                    <a:pt x="18" y="4"/>
                  </a:moveTo>
                  <a:cubicBezTo>
                    <a:pt x="11" y="4"/>
                    <a:pt x="4" y="10"/>
                    <a:pt x="4" y="17"/>
                  </a:cubicBezTo>
                  <a:cubicBezTo>
                    <a:pt x="4" y="25"/>
                    <a:pt x="11" y="31"/>
                    <a:pt x="18" y="31"/>
                  </a:cubicBezTo>
                  <a:cubicBezTo>
                    <a:pt x="26" y="31"/>
                    <a:pt x="32" y="25"/>
                    <a:pt x="32" y="17"/>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2" name="组合 251"/>
          <p:cNvGrpSpPr/>
          <p:nvPr/>
        </p:nvGrpSpPr>
        <p:grpSpPr>
          <a:xfrm>
            <a:off x="9643647" y="3902964"/>
            <a:ext cx="352306" cy="327691"/>
            <a:chOff x="9848851" y="3262313"/>
            <a:chExt cx="363538" cy="338138"/>
          </a:xfrm>
        </p:grpSpPr>
        <p:sp>
          <p:nvSpPr>
            <p:cNvPr id="136" name="Freeform 115"/>
            <p:cNvSpPr/>
            <p:nvPr/>
          </p:nvSpPr>
          <p:spPr bwMode="auto">
            <a:xfrm>
              <a:off x="9969501" y="3294063"/>
              <a:ext cx="242888" cy="17463"/>
            </a:xfrm>
            <a:custGeom>
              <a:avLst/>
              <a:gdLst>
                <a:gd name="T0" fmla="*/ 1 w 107"/>
                <a:gd name="T1" fmla="*/ 4 h 8"/>
                <a:gd name="T2" fmla="*/ 0 w 107"/>
                <a:gd name="T3" fmla="*/ 8 h 8"/>
                <a:gd name="T4" fmla="*/ 103 w 107"/>
                <a:gd name="T5" fmla="*/ 8 h 8"/>
                <a:gd name="T6" fmla="*/ 107 w 107"/>
                <a:gd name="T7" fmla="*/ 4 h 8"/>
                <a:gd name="T8" fmla="*/ 103 w 107"/>
                <a:gd name="T9" fmla="*/ 0 h 8"/>
                <a:gd name="T10" fmla="*/ 0 w 107"/>
                <a:gd name="T11" fmla="*/ 0 h 8"/>
                <a:gd name="T12" fmla="*/ 1 w 10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7" h="8">
                  <a:moveTo>
                    <a:pt x="1" y="4"/>
                  </a:moveTo>
                  <a:cubicBezTo>
                    <a:pt x="1" y="6"/>
                    <a:pt x="1" y="7"/>
                    <a:pt x="0" y="8"/>
                  </a:cubicBezTo>
                  <a:cubicBezTo>
                    <a:pt x="103" y="8"/>
                    <a:pt x="103" y="8"/>
                    <a:pt x="103" y="8"/>
                  </a:cubicBezTo>
                  <a:cubicBezTo>
                    <a:pt x="105" y="8"/>
                    <a:pt x="107" y="7"/>
                    <a:pt x="107" y="4"/>
                  </a:cubicBezTo>
                  <a:cubicBezTo>
                    <a:pt x="107" y="2"/>
                    <a:pt x="105" y="0"/>
                    <a:pt x="103" y="0"/>
                  </a:cubicBezTo>
                  <a:cubicBezTo>
                    <a:pt x="0" y="0"/>
                    <a:pt x="0" y="0"/>
                    <a:pt x="0" y="0"/>
                  </a:cubicBezTo>
                  <a:cubicBezTo>
                    <a:pt x="1" y="2"/>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7" name="Freeform 116"/>
            <p:cNvSpPr/>
            <p:nvPr/>
          </p:nvSpPr>
          <p:spPr bwMode="auto">
            <a:xfrm>
              <a:off x="9848851" y="3294063"/>
              <a:ext cx="52388" cy="17463"/>
            </a:xfrm>
            <a:custGeom>
              <a:avLst/>
              <a:gdLst>
                <a:gd name="T0" fmla="*/ 22 w 23"/>
                <a:gd name="T1" fmla="*/ 4 h 8"/>
                <a:gd name="T2" fmla="*/ 23 w 23"/>
                <a:gd name="T3" fmla="*/ 0 h 8"/>
                <a:gd name="T4" fmla="*/ 4 w 23"/>
                <a:gd name="T5" fmla="*/ 0 h 8"/>
                <a:gd name="T6" fmla="*/ 0 w 23"/>
                <a:gd name="T7" fmla="*/ 4 h 8"/>
                <a:gd name="T8" fmla="*/ 4 w 23"/>
                <a:gd name="T9" fmla="*/ 8 h 8"/>
                <a:gd name="T10" fmla="*/ 23 w 23"/>
                <a:gd name="T11" fmla="*/ 8 h 8"/>
                <a:gd name="T12" fmla="*/ 22 w 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2" y="4"/>
                  </a:moveTo>
                  <a:cubicBezTo>
                    <a:pt x="22" y="3"/>
                    <a:pt x="23" y="2"/>
                    <a:pt x="23" y="0"/>
                  </a:cubicBezTo>
                  <a:cubicBezTo>
                    <a:pt x="4" y="0"/>
                    <a:pt x="4" y="0"/>
                    <a:pt x="4" y="0"/>
                  </a:cubicBezTo>
                  <a:cubicBezTo>
                    <a:pt x="2" y="0"/>
                    <a:pt x="0" y="2"/>
                    <a:pt x="0" y="4"/>
                  </a:cubicBezTo>
                  <a:cubicBezTo>
                    <a:pt x="0" y="7"/>
                    <a:pt x="2" y="8"/>
                    <a:pt x="4" y="8"/>
                  </a:cubicBezTo>
                  <a:cubicBezTo>
                    <a:pt x="23" y="8"/>
                    <a:pt x="23" y="8"/>
                    <a:pt x="23" y="8"/>
                  </a:cubicBezTo>
                  <a:cubicBezTo>
                    <a:pt x="23" y="7"/>
                    <a:pt x="22" y="6"/>
                    <a:pt x="2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8" name="Freeform 117"/>
            <p:cNvSpPr/>
            <p:nvPr/>
          </p:nvSpPr>
          <p:spPr bwMode="auto">
            <a:xfrm>
              <a:off x="10147301" y="3422650"/>
              <a:ext cx="65088" cy="19050"/>
            </a:xfrm>
            <a:custGeom>
              <a:avLst/>
              <a:gdLst>
                <a:gd name="T0" fmla="*/ 1 w 29"/>
                <a:gd name="T1" fmla="*/ 4 h 8"/>
                <a:gd name="T2" fmla="*/ 0 w 29"/>
                <a:gd name="T3" fmla="*/ 8 h 8"/>
                <a:gd name="T4" fmla="*/ 25 w 29"/>
                <a:gd name="T5" fmla="*/ 8 h 8"/>
                <a:gd name="T6" fmla="*/ 29 w 29"/>
                <a:gd name="T7" fmla="*/ 4 h 8"/>
                <a:gd name="T8" fmla="*/ 25 w 29"/>
                <a:gd name="T9" fmla="*/ 0 h 8"/>
                <a:gd name="T10" fmla="*/ 0 w 29"/>
                <a:gd name="T11" fmla="*/ 0 h 8"/>
                <a:gd name="T12" fmla="*/ 1 w 2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1" y="4"/>
                  </a:moveTo>
                  <a:cubicBezTo>
                    <a:pt x="1" y="5"/>
                    <a:pt x="0" y="6"/>
                    <a:pt x="0" y="8"/>
                  </a:cubicBezTo>
                  <a:cubicBezTo>
                    <a:pt x="25" y="8"/>
                    <a:pt x="25" y="8"/>
                    <a:pt x="25" y="8"/>
                  </a:cubicBezTo>
                  <a:cubicBezTo>
                    <a:pt x="27" y="8"/>
                    <a:pt x="29" y="6"/>
                    <a:pt x="29" y="4"/>
                  </a:cubicBezTo>
                  <a:cubicBezTo>
                    <a:pt x="29" y="2"/>
                    <a:pt x="27" y="0"/>
                    <a:pt x="25" y="0"/>
                  </a:cubicBezTo>
                  <a:cubicBezTo>
                    <a:pt x="0" y="0"/>
                    <a:pt x="0" y="0"/>
                    <a:pt x="0" y="0"/>
                  </a:cubicBezTo>
                  <a:cubicBezTo>
                    <a:pt x="0" y="1"/>
                    <a:pt x="1" y="2"/>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9" name="Freeform 118"/>
            <p:cNvSpPr/>
            <p:nvPr/>
          </p:nvSpPr>
          <p:spPr bwMode="auto">
            <a:xfrm>
              <a:off x="9848851" y="3422650"/>
              <a:ext cx="230188" cy="19050"/>
            </a:xfrm>
            <a:custGeom>
              <a:avLst/>
              <a:gdLst>
                <a:gd name="T0" fmla="*/ 100 w 101"/>
                <a:gd name="T1" fmla="*/ 4 h 8"/>
                <a:gd name="T2" fmla="*/ 101 w 101"/>
                <a:gd name="T3" fmla="*/ 0 h 8"/>
                <a:gd name="T4" fmla="*/ 4 w 101"/>
                <a:gd name="T5" fmla="*/ 0 h 8"/>
                <a:gd name="T6" fmla="*/ 0 w 101"/>
                <a:gd name="T7" fmla="*/ 4 h 8"/>
                <a:gd name="T8" fmla="*/ 4 w 101"/>
                <a:gd name="T9" fmla="*/ 8 h 8"/>
                <a:gd name="T10" fmla="*/ 101 w 101"/>
                <a:gd name="T11" fmla="*/ 8 h 8"/>
                <a:gd name="T12" fmla="*/ 100 w 10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100" y="4"/>
                  </a:moveTo>
                  <a:cubicBezTo>
                    <a:pt x="100" y="2"/>
                    <a:pt x="100" y="1"/>
                    <a:pt x="101" y="0"/>
                  </a:cubicBezTo>
                  <a:cubicBezTo>
                    <a:pt x="4" y="0"/>
                    <a:pt x="4" y="0"/>
                    <a:pt x="4" y="0"/>
                  </a:cubicBezTo>
                  <a:cubicBezTo>
                    <a:pt x="2" y="0"/>
                    <a:pt x="0" y="2"/>
                    <a:pt x="0" y="4"/>
                  </a:cubicBezTo>
                  <a:cubicBezTo>
                    <a:pt x="0" y="6"/>
                    <a:pt x="2" y="8"/>
                    <a:pt x="4" y="8"/>
                  </a:cubicBezTo>
                  <a:cubicBezTo>
                    <a:pt x="101" y="8"/>
                    <a:pt x="101" y="8"/>
                    <a:pt x="101" y="8"/>
                  </a:cubicBezTo>
                  <a:cubicBezTo>
                    <a:pt x="100" y="6"/>
                    <a:pt x="100" y="5"/>
                    <a:pt x="10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0" name="Freeform 119"/>
            <p:cNvSpPr/>
            <p:nvPr/>
          </p:nvSpPr>
          <p:spPr bwMode="auto">
            <a:xfrm>
              <a:off x="10020301" y="3551238"/>
              <a:ext cx="192088" cy="17463"/>
            </a:xfrm>
            <a:custGeom>
              <a:avLst/>
              <a:gdLst>
                <a:gd name="T0" fmla="*/ 1 w 85"/>
                <a:gd name="T1" fmla="*/ 4 h 8"/>
                <a:gd name="T2" fmla="*/ 0 w 85"/>
                <a:gd name="T3" fmla="*/ 8 h 8"/>
                <a:gd name="T4" fmla="*/ 81 w 85"/>
                <a:gd name="T5" fmla="*/ 8 h 8"/>
                <a:gd name="T6" fmla="*/ 85 w 85"/>
                <a:gd name="T7" fmla="*/ 4 h 8"/>
                <a:gd name="T8" fmla="*/ 81 w 85"/>
                <a:gd name="T9" fmla="*/ 0 h 8"/>
                <a:gd name="T10" fmla="*/ 0 w 85"/>
                <a:gd name="T11" fmla="*/ 0 h 8"/>
                <a:gd name="T12" fmla="*/ 1 w 8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5" h="8">
                  <a:moveTo>
                    <a:pt x="1" y="4"/>
                  </a:moveTo>
                  <a:cubicBezTo>
                    <a:pt x="1" y="6"/>
                    <a:pt x="1" y="7"/>
                    <a:pt x="0" y="8"/>
                  </a:cubicBezTo>
                  <a:cubicBezTo>
                    <a:pt x="81" y="8"/>
                    <a:pt x="81" y="8"/>
                    <a:pt x="81" y="8"/>
                  </a:cubicBezTo>
                  <a:cubicBezTo>
                    <a:pt x="83" y="8"/>
                    <a:pt x="85" y="6"/>
                    <a:pt x="85" y="4"/>
                  </a:cubicBezTo>
                  <a:cubicBezTo>
                    <a:pt x="85" y="2"/>
                    <a:pt x="83" y="0"/>
                    <a:pt x="81" y="0"/>
                  </a:cubicBezTo>
                  <a:cubicBezTo>
                    <a:pt x="0" y="0"/>
                    <a:pt x="0" y="0"/>
                    <a:pt x="0" y="0"/>
                  </a:cubicBezTo>
                  <a:cubicBezTo>
                    <a:pt x="1" y="1"/>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1" name="Freeform 120"/>
            <p:cNvSpPr/>
            <p:nvPr/>
          </p:nvSpPr>
          <p:spPr bwMode="auto">
            <a:xfrm>
              <a:off x="9848851" y="3551238"/>
              <a:ext cx="103188" cy="17463"/>
            </a:xfrm>
            <a:custGeom>
              <a:avLst/>
              <a:gdLst>
                <a:gd name="T0" fmla="*/ 44 w 45"/>
                <a:gd name="T1" fmla="*/ 4 h 8"/>
                <a:gd name="T2" fmla="*/ 45 w 45"/>
                <a:gd name="T3" fmla="*/ 0 h 8"/>
                <a:gd name="T4" fmla="*/ 4 w 45"/>
                <a:gd name="T5" fmla="*/ 0 h 8"/>
                <a:gd name="T6" fmla="*/ 0 w 45"/>
                <a:gd name="T7" fmla="*/ 4 h 8"/>
                <a:gd name="T8" fmla="*/ 4 w 45"/>
                <a:gd name="T9" fmla="*/ 8 h 8"/>
                <a:gd name="T10" fmla="*/ 45 w 45"/>
                <a:gd name="T11" fmla="*/ 8 h 8"/>
                <a:gd name="T12" fmla="*/ 44 w 4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4" y="4"/>
                  </a:moveTo>
                  <a:cubicBezTo>
                    <a:pt x="44" y="3"/>
                    <a:pt x="45" y="1"/>
                    <a:pt x="45" y="0"/>
                  </a:cubicBezTo>
                  <a:cubicBezTo>
                    <a:pt x="4" y="0"/>
                    <a:pt x="4" y="0"/>
                    <a:pt x="4" y="0"/>
                  </a:cubicBezTo>
                  <a:cubicBezTo>
                    <a:pt x="2" y="0"/>
                    <a:pt x="0" y="2"/>
                    <a:pt x="0" y="4"/>
                  </a:cubicBezTo>
                  <a:cubicBezTo>
                    <a:pt x="0" y="6"/>
                    <a:pt x="2" y="8"/>
                    <a:pt x="4" y="8"/>
                  </a:cubicBezTo>
                  <a:cubicBezTo>
                    <a:pt x="45" y="8"/>
                    <a:pt x="45" y="8"/>
                    <a:pt x="45" y="8"/>
                  </a:cubicBezTo>
                  <a:cubicBezTo>
                    <a:pt x="45" y="7"/>
                    <a:pt x="44" y="6"/>
                    <a:pt x="4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2" name="Freeform 121"/>
            <p:cNvSpPr>
              <a:spLocks noEditPoints="1"/>
            </p:cNvSpPr>
            <p:nvPr/>
          </p:nvSpPr>
          <p:spPr bwMode="auto">
            <a:xfrm>
              <a:off x="9894889" y="3262313"/>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3" name="Freeform 122"/>
            <p:cNvSpPr>
              <a:spLocks noEditPoints="1"/>
            </p:cNvSpPr>
            <p:nvPr/>
          </p:nvSpPr>
          <p:spPr bwMode="auto">
            <a:xfrm>
              <a:off x="10072689" y="3390900"/>
              <a:ext cx="80963" cy="80963"/>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4 h 35"/>
                <a:gd name="T12" fmla="*/ 4 w 36"/>
                <a:gd name="T13" fmla="*/ 18 h 35"/>
                <a:gd name="T14" fmla="*/ 18 w 36"/>
                <a:gd name="T15" fmla="*/ 31 h 35"/>
                <a:gd name="T16" fmla="*/ 32 w 36"/>
                <a:gd name="T17" fmla="*/ 18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4"/>
                  </a:moveTo>
                  <a:cubicBezTo>
                    <a:pt x="10" y="4"/>
                    <a:pt x="4" y="10"/>
                    <a:pt x="4" y="18"/>
                  </a:cubicBezTo>
                  <a:cubicBezTo>
                    <a:pt x="4" y="25"/>
                    <a:pt x="10" y="31"/>
                    <a:pt x="18" y="31"/>
                  </a:cubicBezTo>
                  <a:cubicBezTo>
                    <a:pt x="25" y="31"/>
                    <a:pt x="32" y="25"/>
                    <a:pt x="32" y="18"/>
                  </a:cubicBezTo>
                  <a:cubicBezTo>
                    <a:pt x="32"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4" name="Freeform 123"/>
            <p:cNvSpPr>
              <a:spLocks noEditPoints="1"/>
            </p:cNvSpPr>
            <p:nvPr/>
          </p:nvSpPr>
          <p:spPr bwMode="auto">
            <a:xfrm>
              <a:off x="9944101" y="3519488"/>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45" name="Freeform 124"/>
          <p:cNvSpPr/>
          <p:nvPr/>
        </p:nvSpPr>
        <p:spPr bwMode="auto">
          <a:xfrm>
            <a:off x="8766729" y="3862965"/>
            <a:ext cx="423076" cy="396921"/>
          </a:xfrm>
          <a:custGeom>
            <a:avLst/>
            <a:gdLst>
              <a:gd name="T0" fmla="*/ 177 w 192"/>
              <a:gd name="T1" fmla="*/ 15 h 180"/>
              <a:gd name="T2" fmla="*/ 122 w 192"/>
              <a:gd name="T3" fmla="*/ 15 h 180"/>
              <a:gd name="T4" fmla="*/ 85 w 192"/>
              <a:gd name="T5" fmla="*/ 52 h 180"/>
              <a:gd name="T6" fmla="*/ 24 w 192"/>
              <a:gd name="T7" fmla="*/ 114 h 180"/>
              <a:gd name="T8" fmla="*/ 11 w 192"/>
              <a:gd name="T9" fmla="*/ 126 h 180"/>
              <a:gd name="T10" fmla="*/ 11 w 192"/>
              <a:gd name="T11" fmla="*/ 168 h 180"/>
              <a:gd name="T12" fmla="*/ 53 w 192"/>
              <a:gd name="T13" fmla="*/ 168 h 180"/>
              <a:gd name="T14" fmla="*/ 103 w 192"/>
              <a:gd name="T15" fmla="*/ 118 h 180"/>
              <a:gd name="T16" fmla="*/ 127 w 192"/>
              <a:gd name="T17" fmla="*/ 94 h 180"/>
              <a:gd name="T18" fmla="*/ 151 w 192"/>
              <a:gd name="T19" fmla="*/ 70 h 180"/>
              <a:gd name="T20" fmla="*/ 151 w 192"/>
              <a:gd name="T21" fmla="*/ 41 h 180"/>
              <a:gd name="T22" fmla="*/ 122 w 192"/>
              <a:gd name="T23" fmla="*/ 41 h 180"/>
              <a:gd name="T24" fmla="*/ 50 w 192"/>
              <a:gd name="T25" fmla="*/ 113 h 180"/>
              <a:gd name="T26" fmla="*/ 55 w 192"/>
              <a:gd name="T27" fmla="*/ 118 h 180"/>
              <a:gd name="T28" fmla="*/ 127 w 192"/>
              <a:gd name="T29" fmla="*/ 46 h 180"/>
              <a:gd name="T30" fmla="*/ 137 w 192"/>
              <a:gd name="T31" fmla="*/ 42 h 180"/>
              <a:gd name="T32" fmla="*/ 146 w 192"/>
              <a:gd name="T33" fmla="*/ 46 h 180"/>
              <a:gd name="T34" fmla="*/ 150 w 192"/>
              <a:gd name="T35" fmla="*/ 56 h 180"/>
              <a:gd name="T36" fmla="*/ 146 w 192"/>
              <a:gd name="T37" fmla="*/ 65 h 180"/>
              <a:gd name="T38" fmla="*/ 122 w 192"/>
              <a:gd name="T39" fmla="*/ 89 h 180"/>
              <a:gd name="T40" fmla="*/ 98 w 192"/>
              <a:gd name="T41" fmla="*/ 113 h 180"/>
              <a:gd name="T42" fmla="*/ 48 w 192"/>
              <a:gd name="T43" fmla="*/ 163 h 180"/>
              <a:gd name="T44" fmla="*/ 32 w 192"/>
              <a:gd name="T45" fmla="*/ 170 h 180"/>
              <a:gd name="T46" fmla="*/ 16 w 192"/>
              <a:gd name="T47" fmla="*/ 163 h 180"/>
              <a:gd name="T48" fmla="*/ 9 w 192"/>
              <a:gd name="T49" fmla="*/ 147 h 180"/>
              <a:gd name="T50" fmla="*/ 16 w 192"/>
              <a:gd name="T51" fmla="*/ 131 h 180"/>
              <a:gd name="T52" fmla="*/ 28 w 192"/>
              <a:gd name="T53" fmla="*/ 119 h 180"/>
              <a:gd name="T54" fmla="*/ 90 w 192"/>
              <a:gd name="T55" fmla="*/ 57 h 180"/>
              <a:gd name="T56" fmla="*/ 127 w 192"/>
              <a:gd name="T57" fmla="*/ 20 h 180"/>
              <a:gd name="T58" fmla="*/ 149 w 192"/>
              <a:gd name="T59" fmla="*/ 11 h 180"/>
              <a:gd name="T60" fmla="*/ 172 w 192"/>
              <a:gd name="T61" fmla="*/ 20 h 180"/>
              <a:gd name="T62" fmla="*/ 181 w 192"/>
              <a:gd name="T63" fmla="*/ 42 h 180"/>
              <a:gd name="T64" fmla="*/ 172 w 192"/>
              <a:gd name="T65" fmla="*/ 64 h 180"/>
              <a:gd name="T66" fmla="*/ 86 w 192"/>
              <a:gd name="T67" fmla="*/ 150 h 180"/>
              <a:gd name="T68" fmla="*/ 91 w 192"/>
              <a:gd name="T69" fmla="*/ 155 h 180"/>
              <a:gd name="T70" fmla="*/ 177 w 192"/>
              <a:gd name="T71" fmla="*/ 69 h 180"/>
              <a:gd name="T72" fmla="*/ 177 w 192"/>
              <a:gd name="T73"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80">
                <a:moveTo>
                  <a:pt x="177" y="15"/>
                </a:moveTo>
                <a:cubicBezTo>
                  <a:pt x="162" y="0"/>
                  <a:pt x="137" y="0"/>
                  <a:pt x="122" y="15"/>
                </a:cubicBezTo>
                <a:cubicBezTo>
                  <a:pt x="85" y="52"/>
                  <a:pt x="85" y="52"/>
                  <a:pt x="85" y="52"/>
                </a:cubicBezTo>
                <a:cubicBezTo>
                  <a:pt x="24" y="114"/>
                  <a:pt x="24" y="114"/>
                  <a:pt x="24" y="114"/>
                </a:cubicBezTo>
                <a:cubicBezTo>
                  <a:pt x="11" y="126"/>
                  <a:pt x="11" y="126"/>
                  <a:pt x="11" y="126"/>
                </a:cubicBezTo>
                <a:cubicBezTo>
                  <a:pt x="0" y="138"/>
                  <a:pt x="0" y="157"/>
                  <a:pt x="11" y="168"/>
                </a:cubicBezTo>
                <a:cubicBezTo>
                  <a:pt x="23" y="180"/>
                  <a:pt x="42" y="180"/>
                  <a:pt x="53" y="168"/>
                </a:cubicBezTo>
                <a:cubicBezTo>
                  <a:pt x="103" y="118"/>
                  <a:pt x="103" y="118"/>
                  <a:pt x="103" y="118"/>
                </a:cubicBezTo>
                <a:cubicBezTo>
                  <a:pt x="127" y="94"/>
                  <a:pt x="127" y="94"/>
                  <a:pt x="127" y="94"/>
                </a:cubicBezTo>
                <a:cubicBezTo>
                  <a:pt x="151" y="70"/>
                  <a:pt x="151" y="70"/>
                  <a:pt x="151" y="70"/>
                </a:cubicBezTo>
                <a:cubicBezTo>
                  <a:pt x="159" y="62"/>
                  <a:pt x="159" y="49"/>
                  <a:pt x="151" y="41"/>
                </a:cubicBezTo>
                <a:cubicBezTo>
                  <a:pt x="143" y="33"/>
                  <a:pt x="130" y="33"/>
                  <a:pt x="122" y="41"/>
                </a:cubicBezTo>
                <a:cubicBezTo>
                  <a:pt x="50" y="113"/>
                  <a:pt x="50" y="113"/>
                  <a:pt x="50" y="113"/>
                </a:cubicBezTo>
                <a:cubicBezTo>
                  <a:pt x="55" y="118"/>
                  <a:pt x="55" y="118"/>
                  <a:pt x="55" y="118"/>
                </a:cubicBezTo>
                <a:cubicBezTo>
                  <a:pt x="127" y="46"/>
                  <a:pt x="127" y="46"/>
                  <a:pt x="127" y="46"/>
                </a:cubicBezTo>
                <a:cubicBezTo>
                  <a:pt x="130" y="44"/>
                  <a:pt x="133" y="42"/>
                  <a:pt x="137" y="42"/>
                </a:cubicBezTo>
                <a:cubicBezTo>
                  <a:pt x="140" y="42"/>
                  <a:pt x="143" y="44"/>
                  <a:pt x="146" y="46"/>
                </a:cubicBezTo>
                <a:cubicBezTo>
                  <a:pt x="149" y="49"/>
                  <a:pt x="150" y="52"/>
                  <a:pt x="150" y="56"/>
                </a:cubicBezTo>
                <a:cubicBezTo>
                  <a:pt x="150" y="59"/>
                  <a:pt x="149" y="63"/>
                  <a:pt x="146" y="65"/>
                </a:cubicBezTo>
                <a:cubicBezTo>
                  <a:pt x="122" y="89"/>
                  <a:pt x="122" y="89"/>
                  <a:pt x="122" y="89"/>
                </a:cubicBezTo>
                <a:cubicBezTo>
                  <a:pt x="98" y="113"/>
                  <a:pt x="98" y="113"/>
                  <a:pt x="98" y="113"/>
                </a:cubicBezTo>
                <a:cubicBezTo>
                  <a:pt x="48" y="163"/>
                  <a:pt x="48" y="163"/>
                  <a:pt x="48" y="163"/>
                </a:cubicBezTo>
                <a:cubicBezTo>
                  <a:pt x="44" y="168"/>
                  <a:pt x="38" y="170"/>
                  <a:pt x="32" y="170"/>
                </a:cubicBezTo>
                <a:cubicBezTo>
                  <a:pt x="26" y="170"/>
                  <a:pt x="21" y="168"/>
                  <a:pt x="16" y="163"/>
                </a:cubicBezTo>
                <a:cubicBezTo>
                  <a:pt x="12" y="159"/>
                  <a:pt x="9" y="153"/>
                  <a:pt x="9" y="147"/>
                </a:cubicBezTo>
                <a:cubicBezTo>
                  <a:pt x="9" y="141"/>
                  <a:pt x="12" y="136"/>
                  <a:pt x="16" y="131"/>
                </a:cubicBezTo>
                <a:cubicBezTo>
                  <a:pt x="28" y="119"/>
                  <a:pt x="28" y="119"/>
                  <a:pt x="28" y="119"/>
                </a:cubicBezTo>
                <a:cubicBezTo>
                  <a:pt x="90" y="57"/>
                  <a:pt x="90" y="57"/>
                  <a:pt x="90" y="57"/>
                </a:cubicBezTo>
                <a:cubicBezTo>
                  <a:pt x="127" y="20"/>
                  <a:pt x="127" y="20"/>
                  <a:pt x="127" y="20"/>
                </a:cubicBezTo>
                <a:cubicBezTo>
                  <a:pt x="133" y="14"/>
                  <a:pt x="141" y="11"/>
                  <a:pt x="149" y="11"/>
                </a:cubicBezTo>
                <a:cubicBezTo>
                  <a:pt x="157" y="11"/>
                  <a:pt x="166" y="14"/>
                  <a:pt x="172" y="20"/>
                </a:cubicBezTo>
                <a:cubicBezTo>
                  <a:pt x="178" y="26"/>
                  <a:pt x="181" y="34"/>
                  <a:pt x="181" y="42"/>
                </a:cubicBezTo>
                <a:cubicBezTo>
                  <a:pt x="181" y="50"/>
                  <a:pt x="178" y="58"/>
                  <a:pt x="172" y="64"/>
                </a:cubicBezTo>
                <a:cubicBezTo>
                  <a:pt x="86" y="150"/>
                  <a:pt x="86" y="150"/>
                  <a:pt x="86" y="150"/>
                </a:cubicBezTo>
                <a:cubicBezTo>
                  <a:pt x="91" y="155"/>
                  <a:pt x="91" y="155"/>
                  <a:pt x="91" y="155"/>
                </a:cubicBezTo>
                <a:cubicBezTo>
                  <a:pt x="177" y="69"/>
                  <a:pt x="177" y="69"/>
                  <a:pt x="177" y="69"/>
                </a:cubicBezTo>
                <a:cubicBezTo>
                  <a:pt x="192" y="54"/>
                  <a:pt x="192" y="30"/>
                  <a:pt x="177" y="1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49" name="组合 248"/>
          <p:cNvGrpSpPr/>
          <p:nvPr/>
        </p:nvGrpSpPr>
        <p:grpSpPr>
          <a:xfrm>
            <a:off x="6274432" y="3887580"/>
            <a:ext cx="315384" cy="346152"/>
            <a:chOff x="6372226" y="3246438"/>
            <a:chExt cx="325438" cy="357187"/>
          </a:xfrm>
        </p:grpSpPr>
        <p:sp>
          <p:nvSpPr>
            <p:cNvPr id="146" name="Freeform 125"/>
            <p:cNvSpPr>
              <a:spLocks noEditPoints="1"/>
            </p:cNvSpPr>
            <p:nvPr/>
          </p:nvSpPr>
          <p:spPr bwMode="auto">
            <a:xfrm>
              <a:off x="6372226" y="3536950"/>
              <a:ext cx="325438" cy="66675"/>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7" name="Freeform 126"/>
            <p:cNvSpPr>
              <a:spLocks noEditPoints="1"/>
            </p:cNvSpPr>
            <p:nvPr/>
          </p:nvSpPr>
          <p:spPr bwMode="auto">
            <a:xfrm>
              <a:off x="6424614" y="3246438"/>
              <a:ext cx="219075" cy="2905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0" name="组合 249"/>
          <p:cNvGrpSpPr/>
          <p:nvPr/>
        </p:nvGrpSpPr>
        <p:grpSpPr>
          <a:xfrm>
            <a:off x="7120582" y="3887580"/>
            <a:ext cx="315384" cy="346152"/>
            <a:chOff x="7245351" y="3246438"/>
            <a:chExt cx="325438" cy="357187"/>
          </a:xfrm>
        </p:grpSpPr>
        <p:sp>
          <p:nvSpPr>
            <p:cNvPr id="148" name="Freeform 127"/>
            <p:cNvSpPr>
              <a:spLocks noEditPoints="1"/>
            </p:cNvSpPr>
            <p:nvPr/>
          </p:nvSpPr>
          <p:spPr bwMode="auto">
            <a:xfrm>
              <a:off x="7245351" y="3536950"/>
              <a:ext cx="325438" cy="66675"/>
            </a:xfrm>
            <a:custGeom>
              <a:avLst/>
              <a:gdLst>
                <a:gd name="T0" fmla="*/ 129 w 143"/>
                <a:gd name="T1" fmla="*/ 29 h 29"/>
                <a:gd name="T2" fmla="*/ 15 w 143"/>
                <a:gd name="T3" fmla="*/ 29 h 29"/>
                <a:gd name="T4" fmla="*/ 0 w 143"/>
                <a:gd name="T5" fmla="*/ 15 h 29"/>
                <a:gd name="T6" fmla="*/ 15 w 143"/>
                <a:gd name="T7" fmla="*/ 0 h 29"/>
                <a:gd name="T8" fmla="*/ 44 w 143"/>
                <a:gd name="T9" fmla="*/ 0 h 29"/>
                <a:gd name="T10" fmla="*/ 44 w 143"/>
                <a:gd name="T11" fmla="*/ 1 h 29"/>
                <a:gd name="T12" fmla="*/ 65 w 143"/>
                <a:gd name="T13" fmla="*/ 16 h 29"/>
                <a:gd name="T14" fmla="*/ 79 w 143"/>
                <a:gd name="T15" fmla="*/ 16 h 29"/>
                <a:gd name="T16" fmla="*/ 99 w 143"/>
                <a:gd name="T17" fmla="*/ 1 h 29"/>
                <a:gd name="T18" fmla="*/ 100 w 143"/>
                <a:gd name="T19" fmla="*/ 0 h 29"/>
                <a:gd name="T20" fmla="*/ 129 w 143"/>
                <a:gd name="T21" fmla="*/ 0 h 29"/>
                <a:gd name="T22" fmla="*/ 143 w 143"/>
                <a:gd name="T23" fmla="*/ 15 h 29"/>
                <a:gd name="T24" fmla="*/ 129 w 143"/>
                <a:gd name="T25" fmla="*/ 29 h 29"/>
                <a:gd name="T26" fmla="*/ 15 w 143"/>
                <a:gd name="T27" fmla="*/ 4 h 29"/>
                <a:gd name="T28" fmla="*/ 4 w 143"/>
                <a:gd name="T29" fmla="*/ 15 h 29"/>
                <a:gd name="T30" fmla="*/ 15 w 143"/>
                <a:gd name="T31" fmla="*/ 25 h 29"/>
                <a:gd name="T32" fmla="*/ 129 w 143"/>
                <a:gd name="T33" fmla="*/ 25 h 29"/>
                <a:gd name="T34" fmla="*/ 139 w 143"/>
                <a:gd name="T35" fmla="*/ 15 h 29"/>
                <a:gd name="T36" fmla="*/ 129 w 143"/>
                <a:gd name="T37" fmla="*/ 4 h 29"/>
                <a:gd name="T38" fmla="*/ 102 w 143"/>
                <a:gd name="T39" fmla="*/ 4 h 29"/>
                <a:gd name="T40" fmla="*/ 79 w 143"/>
                <a:gd name="T41" fmla="*/ 20 h 29"/>
                <a:gd name="T42" fmla="*/ 65 w 143"/>
                <a:gd name="T43" fmla="*/ 20 h 29"/>
                <a:gd name="T44" fmla="*/ 41 w 143"/>
                <a:gd name="T45" fmla="*/ 4 h 29"/>
                <a:gd name="T46" fmla="*/ 15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9" y="29"/>
                  </a:moveTo>
                  <a:cubicBezTo>
                    <a:pt x="15" y="29"/>
                    <a:pt x="15" y="29"/>
                    <a:pt x="15" y="29"/>
                  </a:cubicBezTo>
                  <a:cubicBezTo>
                    <a:pt x="7" y="29"/>
                    <a:pt x="0" y="23"/>
                    <a:pt x="0" y="15"/>
                  </a:cubicBezTo>
                  <a:cubicBezTo>
                    <a:pt x="0" y="6"/>
                    <a:pt x="7" y="0"/>
                    <a:pt x="15" y="0"/>
                  </a:cubicBezTo>
                  <a:cubicBezTo>
                    <a:pt x="44" y="0"/>
                    <a:pt x="44" y="0"/>
                    <a:pt x="44" y="0"/>
                  </a:cubicBezTo>
                  <a:cubicBezTo>
                    <a:pt x="44" y="1"/>
                    <a:pt x="44" y="1"/>
                    <a:pt x="44" y="1"/>
                  </a:cubicBezTo>
                  <a:cubicBezTo>
                    <a:pt x="47" y="10"/>
                    <a:pt x="56" y="16"/>
                    <a:pt x="65" y="16"/>
                  </a:cubicBezTo>
                  <a:cubicBezTo>
                    <a:pt x="79" y="16"/>
                    <a:pt x="79" y="16"/>
                    <a:pt x="79" y="16"/>
                  </a:cubicBezTo>
                  <a:cubicBezTo>
                    <a:pt x="88" y="16"/>
                    <a:pt x="96" y="10"/>
                    <a:pt x="99" y="1"/>
                  </a:cubicBezTo>
                  <a:cubicBezTo>
                    <a:pt x="100" y="0"/>
                    <a:pt x="100" y="0"/>
                    <a:pt x="100" y="0"/>
                  </a:cubicBezTo>
                  <a:cubicBezTo>
                    <a:pt x="129" y="0"/>
                    <a:pt x="129" y="0"/>
                    <a:pt x="129" y="0"/>
                  </a:cubicBezTo>
                  <a:cubicBezTo>
                    <a:pt x="137" y="0"/>
                    <a:pt x="143" y="6"/>
                    <a:pt x="143" y="15"/>
                  </a:cubicBezTo>
                  <a:cubicBezTo>
                    <a:pt x="143" y="23"/>
                    <a:pt x="137" y="29"/>
                    <a:pt x="129" y="29"/>
                  </a:cubicBezTo>
                  <a:close/>
                  <a:moveTo>
                    <a:pt x="15" y="4"/>
                  </a:moveTo>
                  <a:cubicBezTo>
                    <a:pt x="9" y="4"/>
                    <a:pt x="4" y="9"/>
                    <a:pt x="4" y="15"/>
                  </a:cubicBezTo>
                  <a:cubicBezTo>
                    <a:pt x="4" y="20"/>
                    <a:pt x="9" y="25"/>
                    <a:pt x="15" y="25"/>
                  </a:cubicBezTo>
                  <a:cubicBezTo>
                    <a:pt x="129" y="25"/>
                    <a:pt x="129" y="25"/>
                    <a:pt x="129" y="25"/>
                  </a:cubicBezTo>
                  <a:cubicBezTo>
                    <a:pt x="135" y="25"/>
                    <a:pt x="139" y="20"/>
                    <a:pt x="139" y="15"/>
                  </a:cubicBezTo>
                  <a:cubicBezTo>
                    <a:pt x="139" y="9"/>
                    <a:pt x="135" y="4"/>
                    <a:pt x="129" y="4"/>
                  </a:cubicBezTo>
                  <a:cubicBezTo>
                    <a:pt x="102" y="4"/>
                    <a:pt x="102" y="4"/>
                    <a:pt x="102" y="4"/>
                  </a:cubicBezTo>
                  <a:cubicBezTo>
                    <a:pt x="98" y="13"/>
                    <a:pt x="89" y="20"/>
                    <a:pt x="79" y="20"/>
                  </a:cubicBezTo>
                  <a:cubicBezTo>
                    <a:pt x="65" y="20"/>
                    <a:pt x="65" y="20"/>
                    <a:pt x="65" y="20"/>
                  </a:cubicBezTo>
                  <a:cubicBezTo>
                    <a:pt x="54" y="20"/>
                    <a:pt x="45" y="13"/>
                    <a:pt x="41" y="4"/>
                  </a:cubicBezTo>
                  <a:lnTo>
                    <a:pt x="15"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9" name="Freeform 128"/>
            <p:cNvSpPr>
              <a:spLocks noEditPoints="1"/>
            </p:cNvSpPr>
            <p:nvPr/>
          </p:nvSpPr>
          <p:spPr bwMode="auto">
            <a:xfrm>
              <a:off x="7300914" y="3246438"/>
              <a:ext cx="217488" cy="290513"/>
            </a:xfrm>
            <a:custGeom>
              <a:avLst/>
              <a:gdLst>
                <a:gd name="T0" fmla="*/ 55 w 96"/>
                <a:gd name="T1" fmla="*/ 128 h 128"/>
                <a:gd name="T2" fmla="*/ 41 w 96"/>
                <a:gd name="T3" fmla="*/ 128 h 128"/>
                <a:gd name="T4" fmla="*/ 22 w 96"/>
                <a:gd name="T5" fmla="*/ 110 h 128"/>
                <a:gd name="T6" fmla="*/ 22 w 96"/>
                <a:gd name="T7" fmla="*/ 85 h 128"/>
                <a:gd name="T8" fmla="*/ 12 w 96"/>
                <a:gd name="T9" fmla="*/ 85 h 128"/>
                <a:gd name="T10" fmla="*/ 2 w 96"/>
                <a:gd name="T11" fmla="*/ 79 h 128"/>
                <a:gd name="T12" fmla="*/ 3 w 96"/>
                <a:gd name="T13" fmla="*/ 68 h 128"/>
                <a:gd name="T14" fmla="*/ 38 w 96"/>
                <a:gd name="T15" fmla="*/ 6 h 128"/>
                <a:gd name="T16" fmla="*/ 48 w 96"/>
                <a:gd name="T17" fmla="*/ 0 h 128"/>
                <a:gd name="T18" fmla="*/ 58 w 96"/>
                <a:gd name="T19" fmla="*/ 6 h 128"/>
                <a:gd name="T20" fmla="*/ 93 w 96"/>
                <a:gd name="T21" fmla="*/ 68 h 128"/>
                <a:gd name="T22" fmla="*/ 94 w 96"/>
                <a:gd name="T23" fmla="*/ 79 h 128"/>
                <a:gd name="T24" fmla="*/ 83 w 96"/>
                <a:gd name="T25" fmla="*/ 85 h 128"/>
                <a:gd name="T26" fmla="*/ 73 w 96"/>
                <a:gd name="T27" fmla="*/ 85 h 128"/>
                <a:gd name="T28" fmla="*/ 73 w 96"/>
                <a:gd name="T29" fmla="*/ 110 h 128"/>
                <a:gd name="T30" fmla="*/ 55 w 96"/>
                <a:gd name="T31" fmla="*/ 128 h 128"/>
                <a:gd name="T32" fmla="*/ 48 w 96"/>
                <a:gd name="T33" fmla="*/ 8 h 128"/>
                <a:gd name="T34" fmla="*/ 45 w 96"/>
                <a:gd name="T35" fmla="*/ 10 h 128"/>
                <a:gd name="T36" fmla="*/ 9 w 96"/>
                <a:gd name="T37" fmla="*/ 72 h 128"/>
                <a:gd name="T38" fmla="*/ 9 w 96"/>
                <a:gd name="T39" fmla="*/ 75 h 128"/>
                <a:gd name="T40" fmla="*/ 12 w 96"/>
                <a:gd name="T41" fmla="*/ 77 h 128"/>
                <a:gd name="T42" fmla="*/ 30 w 96"/>
                <a:gd name="T43" fmla="*/ 77 h 128"/>
                <a:gd name="T44" fmla="*/ 30 w 96"/>
                <a:gd name="T45" fmla="*/ 110 h 128"/>
                <a:gd name="T46" fmla="*/ 41 w 96"/>
                <a:gd name="T47" fmla="*/ 120 h 128"/>
                <a:gd name="T48" fmla="*/ 55 w 96"/>
                <a:gd name="T49" fmla="*/ 120 h 128"/>
                <a:gd name="T50" fmla="*/ 65 w 96"/>
                <a:gd name="T51" fmla="*/ 110 h 128"/>
                <a:gd name="T52" fmla="*/ 65 w 96"/>
                <a:gd name="T53" fmla="*/ 77 h 128"/>
                <a:gd name="T54" fmla="*/ 83 w 96"/>
                <a:gd name="T55" fmla="*/ 77 h 128"/>
                <a:gd name="T56" fmla="*/ 87 w 96"/>
                <a:gd name="T57" fmla="*/ 75 h 128"/>
                <a:gd name="T58" fmla="*/ 86 w 96"/>
                <a:gd name="T59" fmla="*/ 72 h 128"/>
                <a:gd name="T60" fmla="*/ 51 w 96"/>
                <a:gd name="T61" fmla="*/ 10 h 128"/>
                <a:gd name="T62" fmla="*/ 48 w 96"/>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55" y="128"/>
                  </a:moveTo>
                  <a:cubicBezTo>
                    <a:pt x="41" y="128"/>
                    <a:pt x="41" y="128"/>
                    <a:pt x="41" y="128"/>
                  </a:cubicBezTo>
                  <a:cubicBezTo>
                    <a:pt x="31" y="128"/>
                    <a:pt x="22" y="120"/>
                    <a:pt x="22" y="110"/>
                  </a:cubicBezTo>
                  <a:cubicBezTo>
                    <a:pt x="22" y="85"/>
                    <a:pt x="22" y="85"/>
                    <a:pt x="22" y="85"/>
                  </a:cubicBezTo>
                  <a:cubicBezTo>
                    <a:pt x="12" y="85"/>
                    <a:pt x="12" y="85"/>
                    <a:pt x="12" y="85"/>
                  </a:cubicBezTo>
                  <a:cubicBezTo>
                    <a:pt x="8" y="85"/>
                    <a:pt x="4" y="83"/>
                    <a:pt x="2" y="79"/>
                  </a:cubicBezTo>
                  <a:cubicBezTo>
                    <a:pt x="0" y="76"/>
                    <a:pt x="0" y="72"/>
                    <a:pt x="3" y="68"/>
                  </a:cubicBezTo>
                  <a:cubicBezTo>
                    <a:pt x="38" y="6"/>
                    <a:pt x="38" y="6"/>
                    <a:pt x="38" y="6"/>
                  </a:cubicBezTo>
                  <a:cubicBezTo>
                    <a:pt x="40" y="2"/>
                    <a:pt x="44" y="0"/>
                    <a:pt x="48" y="0"/>
                  </a:cubicBezTo>
                  <a:cubicBezTo>
                    <a:pt x="52" y="0"/>
                    <a:pt x="55" y="2"/>
                    <a:pt x="58" y="6"/>
                  </a:cubicBezTo>
                  <a:cubicBezTo>
                    <a:pt x="93" y="68"/>
                    <a:pt x="93" y="68"/>
                    <a:pt x="93" y="68"/>
                  </a:cubicBezTo>
                  <a:cubicBezTo>
                    <a:pt x="95" y="72"/>
                    <a:pt x="96" y="76"/>
                    <a:pt x="94" y="79"/>
                  </a:cubicBezTo>
                  <a:cubicBezTo>
                    <a:pt x="92" y="83"/>
                    <a:pt x="88" y="85"/>
                    <a:pt x="83" y="85"/>
                  </a:cubicBezTo>
                  <a:cubicBezTo>
                    <a:pt x="73" y="85"/>
                    <a:pt x="73" y="85"/>
                    <a:pt x="73" y="85"/>
                  </a:cubicBezTo>
                  <a:cubicBezTo>
                    <a:pt x="73" y="110"/>
                    <a:pt x="73" y="110"/>
                    <a:pt x="73" y="110"/>
                  </a:cubicBezTo>
                  <a:cubicBezTo>
                    <a:pt x="73" y="120"/>
                    <a:pt x="65" y="128"/>
                    <a:pt x="55" y="128"/>
                  </a:cubicBezTo>
                  <a:close/>
                  <a:moveTo>
                    <a:pt x="48" y="8"/>
                  </a:moveTo>
                  <a:cubicBezTo>
                    <a:pt x="47" y="8"/>
                    <a:pt x="46" y="9"/>
                    <a:pt x="45" y="10"/>
                  </a:cubicBezTo>
                  <a:cubicBezTo>
                    <a:pt x="9" y="72"/>
                    <a:pt x="9" y="72"/>
                    <a:pt x="9" y="72"/>
                  </a:cubicBezTo>
                  <a:cubicBezTo>
                    <a:pt x="9" y="73"/>
                    <a:pt x="8" y="75"/>
                    <a:pt x="9" y="75"/>
                  </a:cubicBezTo>
                  <a:cubicBezTo>
                    <a:pt x="9" y="76"/>
                    <a:pt x="11" y="77"/>
                    <a:pt x="12" y="77"/>
                  </a:cubicBezTo>
                  <a:cubicBezTo>
                    <a:pt x="30" y="77"/>
                    <a:pt x="30" y="77"/>
                    <a:pt x="30" y="77"/>
                  </a:cubicBezTo>
                  <a:cubicBezTo>
                    <a:pt x="30" y="110"/>
                    <a:pt x="30" y="110"/>
                    <a:pt x="30" y="110"/>
                  </a:cubicBezTo>
                  <a:cubicBezTo>
                    <a:pt x="30" y="116"/>
                    <a:pt x="35" y="120"/>
                    <a:pt x="41" y="120"/>
                  </a:cubicBezTo>
                  <a:cubicBezTo>
                    <a:pt x="55" y="120"/>
                    <a:pt x="55" y="120"/>
                    <a:pt x="55" y="120"/>
                  </a:cubicBezTo>
                  <a:cubicBezTo>
                    <a:pt x="60" y="120"/>
                    <a:pt x="65" y="116"/>
                    <a:pt x="65" y="110"/>
                  </a:cubicBezTo>
                  <a:cubicBezTo>
                    <a:pt x="65" y="77"/>
                    <a:pt x="65" y="77"/>
                    <a:pt x="65" y="77"/>
                  </a:cubicBezTo>
                  <a:cubicBezTo>
                    <a:pt x="83" y="77"/>
                    <a:pt x="83" y="77"/>
                    <a:pt x="83" y="77"/>
                  </a:cubicBezTo>
                  <a:cubicBezTo>
                    <a:pt x="85" y="77"/>
                    <a:pt x="86" y="76"/>
                    <a:pt x="87" y="75"/>
                  </a:cubicBezTo>
                  <a:cubicBezTo>
                    <a:pt x="87" y="75"/>
                    <a:pt x="87" y="73"/>
                    <a:pt x="86" y="72"/>
                  </a:cubicBezTo>
                  <a:cubicBezTo>
                    <a:pt x="51" y="10"/>
                    <a:pt x="51" y="10"/>
                    <a:pt x="51" y="10"/>
                  </a:cubicBezTo>
                  <a:cubicBezTo>
                    <a:pt x="50" y="9"/>
                    <a:pt x="49" y="8"/>
                    <a:pt x="4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48" name="组合 247"/>
          <p:cNvGrpSpPr/>
          <p:nvPr/>
        </p:nvGrpSpPr>
        <p:grpSpPr>
          <a:xfrm>
            <a:off x="5402129" y="3876810"/>
            <a:ext cx="383074" cy="373844"/>
            <a:chOff x="5472114" y="3235325"/>
            <a:chExt cx="395287" cy="385763"/>
          </a:xfrm>
        </p:grpSpPr>
        <p:sp>
          <p:nvSpPr>
            <p:cNvPr id="150" name="Freeform 129"/>
            <p:cNvSpPr>
              <a:spLocks noEditPoints="1"/>
            </p:cNvSpPr>
            <p:nvPr/>
          </p:nvSpPr>
          <p:spPr bwMode="auto">
            <a:xfrm>
              <a:off x="5673726" y="3448050"/>
              <a:ext cx="193675" cy="17303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1" name="Freeform 130"/>
            <p:cNvSpPr>
              <a:spLocks noEditPoints="1"/>
            </p:cNvSpPr>
            <p:nvPr/>
          </p:nvSpPr>
          <p:spPr bwMode="auto">
            <a:xfrm>
              <a:off x="5472114" y="3235325"/>
              <a:ext cx="184150" cy="180975"/>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2" name="Freeform 131"/>
            <p:cNvSpPr>
              <a:spLocks noEditPoints="1"/>
            </p:cNvSpPr>
            <p:nvPr/>
          </p:nvSpPr>
          <p:spPr bwMode="auto">
            <a:xfrm>
              <a:off x="5478464" y="3259138"/>
              <a:ext cx="361950" cy="341313"/>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1" name="组合 250"/>
          <p:cNvGrpSpPr/>
          <p:nvPr/>
        </p:nvGrpSpPr>
        <p:grpSpPr>
          <a:xfrm>
            <a:off x="7931348" y="3872196"/>
            <a:ext cx="403075" cy="378460"/>
            <a:chOff x="8081964" y="3230563"/>
            <a:chExt cx="415925" cy="390525"/>
          </a:xfrm>
          <a:solidFill>
            <a:srgbClr val="FC621E"/>
          </a:solidFill>
        </p:grpSpPr>
        <p:sp>
          <p:nvSpPr>
            <p:cNvPr id="153" name="Freeform 132"/>
            <p:cNvSpPr>
              <a:spLocks noEditPoints="1"/>
            </p:cNvSpPr>
            <p:nvPr/>
          </p:nvSpPr>
          <p:spPr bwMode="auto">
            <a:xfrm>
              <a:off x="8143876" y="3230563"/>
              <a:ext cx="201613" cy="147638"/>
            </a:xfrm>
            <a:custGeom>
              <a:avLst/>
              <a:gdLst>
                <a:gd name="T0" fmla="*/ 40 w 89"/>
                <a:gd name="T1" fmla="*/ 4 h 65"/>
                <a:gd name="T2" fmla="*/ 77 w 89"/>
                <a:gd name="T3" fmla="*/ 20 h 65"/>
                <a:gd name="T4" fmla="*/ 83 w 89"/>
                <a:gd name="T5" fmla="*/ 26 h 65"/>
                <a:gd name="T6" fmla="*/ 49 w 89"/>
                <a:gd name="T7" fmla="*/ 60 h 65"/>
                <a:gd name="T8" fmla="*/ 6 w 89"/>
                <a:gd name="T9" fmla="*/ 17 h 65"/>
                <a:gd name="T10" fmla="*/ 40 w 89"/>
                <a:gd name="T11" fmla="*/ 4 h 65"/>
                <a:gd name="T12" fmla="*/ 40 w 89"/>
                <a:gd name="T13" fmla="*/ 0 h 65"/>
                <a:gd name="T14" fmla="*/ 0 w 89"/>
                <a:gd name="T15" fmla="*/ 16 h 65"/>
                <a:gd name="T16" fmla="*/ 49 w 89"/>
                <a:gd name="T17" fmla="*/ 65 h 65"/>
                <a:gd name="T18" fmla="*/ 89 w 89"/>
                <a:gd name="T19" fmla="*/ 26 h 65"/>
                <a:gd name="T20" fmla="*/ 80 w 89"/>
                <a:gd name="T21" fmla="*/ 17 h 65"/>
                <a:gd name="T22" fmla="*/ 40 w 89"/>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5">
                  <a:moveTo>
                    <a:pt x="40" y="4"/>
                  </a:moveTo>
                  <a:cubicBezTo>
                    <a:pt x="54" y="4"/>
                    <a:pt x="67" y="10"/>
                    <a:pt x="77" y="20"/>
                  </a:cubicBezTo>
                  <a:cubicBezTo>
                    <a:pt x="83" y="26"/>
                    <a:pt x="83" y="26"/>
                    <a:pt x="83" y="26"/>
                  </a:cubicBezTo>
                  <a:cubicBezTo>
                    <a:pt x="49" y="60"/>
                    <a:pt x="49" y="60"/>
                    <a:pt x="49" y="60"/>
                  </a:cubicBezTo>
                  <a:cubicBezTo>
                    <a:pt x="6" y="17"/>
                    <a:pt x="6" y="17"/>
                    <a:pt x="6" y="17"/>
                  </a:cubicBezTo>
                  <a:cubicBezTo>
                    <a:pt x="15" y="9"/>
                    <a:pt x="27" y="4"/>
                    <a:pt x="40" y="4"/>
                  </a:cubicBezTo>
                  <a:moveTo>
                    <a:pt x="40" y="0"/>
                  </a:moveTo>
                  <a:cubicBezTo>
                    <a:pt x="25" y="0"/>
                    <a:pt x="11" y="6"/>
                    <a:pt x="0" y="16"/>
                  </a:cubicBezTo>
                  <a:cubicBezTo>
                    <a:pt x="49" y="65"/>
                    <a:pt x="49" y="65"/>
                    <a:pt x="49" y="65"/>
                  </a:cubicBezTo>
                  <a:cubicBezTo>
                    <a:pt x="89" y="26"/>
                    <a:pt x="89" y="26"/>
                    <a:pt x="89" y="26"/>
                  </a:cubicBezTo>
                  <a:cubicBezTo>
                    <a:pt x="80" y="17"/>
                    <a:pt x="80" y="17"/>
                    <a:pt x="80" y="17"/>
                  </a:cubicBezTo>
                  <a:cubicBezTo>
                    <a:pt x="69" y="6"/>
                    <a:pt x="5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4" name="Freeform 133"/>
            <p:cNvSpPr>
              <a:spLocks noEditPoints="1"/>
            </p:cNvSpPr>
            <p:nvPr/>
          </p:nvSpPr>
          <p:spPr bwMode="auto">
            <a:xfrm>
              <a:off x="8164514" y="3300413"/>
              <a:ext cx="333375" cy="320675"/>
            </a:xfrm>
            <a:custGeom>
              <a:avLst/>
              <a:gdLst>
                <a:gd name="T0" fmla="*/ 85 w 147"/>
                <a:gd name="T1" fmla="*/ 11 h 141"/>
                <a:gd name="T2" fmla="*/ 119 w 147"/>
                <a:gd name="T3" fmla="*/ 45 h 141"/>
                <a:gd name="T4" fmla="*/ 133 w 147"/>
                <a:gd name="T5" fmla="*/ 80 h 141"/>
                <a:gd name="T6" fmla="*/ 119 w 147"/>
                <a:gd name="T7" fmla="*/ 115 h 141"/>
                <a:gd name="T8" fmla="*/ 115 w 147"/>
                <a:gd name="T9" fmla="*/ 119 h 141"/>
                <a:gd name="T10" fmla="*/ 80 w 147"/>
                <a:gd name="T11" fmla="*/ 133 h 141"/>
                <a:gd name="T12" fmla="*/ 46 w 147"/>
                <a:gd name="T13" fmla="*/ 119 h 141"/>
                <a:gd name="T14" fmla="*/ 12 w 147"/>
                <a:gd name="T15" fmla="*/ 85 h 141"/>
                <a:gd name="T16" fmla="*/ 85 w 147"/>
                <a:gd name="T17" fmla="*/ 11 h 141"/>
                <a:gd name="T18" fmla="*/ 85 w 147"/>
                <a:gd name="T19" fmla="*/ 0 h 141"/>
                <a:gd name="T20" fmla="*/ 0 w 147"/>
                <a:gd name="T21" fmla="*/ 85 h 141"/>
                <a:gd name="T22" fmla="*/ 40 w 147"/>
                <a:gd name="T23" fmla="*/ 124 h 141"/>
                <a:gd name="T24" fmla="*/ 80 w 147"/>
                <a:gd name="T25" fmla="*/ 141 h 141"/>
                <a:gd name="T26" fmla="*/ 121 w 147"/>
                <a:gd name="T27" fmla="*/ 124 h 141"/>
                <a:gd name="T28" fmla="*/ 125 w 147"/>
                <a:gd name="T29" fmla="*/ 120 h 141"/>
                <a:gd name="T30" fmla="*/ 125 w 147"/>
                <a:gd name="T31" fmla="*/ 40 h 141"/>
                <a:gd name="T32" fmla="*/ 85 w 147"/>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41">
                  <a:moveTo>
                    <a:pt x="85" y="11"/>
                  </a:moveTo>
                  <a:cubicBezTo>
                    <a:pt x="119" y="45"/>
                    <a:pt x="119" y="45"/>
                    <a:pt x="119" y="45"/>
                  </a:cubicBezTo>
                  <a:cubicBezTo>
                    <a:pt x="128" y="55"/>
                    <a:pt x="133" y="67"/>
                    <a:pt x="133" y="80"/>
                  </a:cubicBezTo>
                  <a:cubicBezTo>
                    <a:pt x="133" y="93"/>
                    <a:pt x="128" y="105"/>
                    <a:pt x="119" y="115"/>
                  </a:cubicBezTo>
                  <a:cubicBezTo>
                    <a:pt x="115" y="119"/>
                    <a:pt x="115" y="119"/>
                    <a:pt x="115" y="119"/>
                  </a:cubicBezTo>
                  <a:cubicBezTo>
                    <a:pt x="106" y="128"/>
                    <a:pt x="93" y="133"/>
                    <a:pt x="80" y="133"/>
                  </a:cubicBezTo>
                  <a:cubicBezTo>
                    <a:pt x="67" y="133"/>
                    <a:pt x="55" y="128"/>
                    <a:pt x="46" y="119"/>
                  </a:cubicBezTo>
                  <a:cubicBezTo>
                    <a:pt x="12" y="85"/>
                    <a:pt x="12" y="85"/>
                    <a:pt x="12" y="85"/>
                  </a:cubicBezTo>
                  <a:cubicBezTo>
                    <a:pt x="85" y="11"/>
                    <a:pt x="85" y="11"/>
                    <a:pt x="85" y="11"/>
                  </a:cubicBezTo>
                  <a:moveTo>
                    <a:pt x="85" y="0"/>
                  </a:moveTo>
                  <a:cubicBezTo>
                    <a:pt x="0" y="85"/>
                    <a:pt x="0" y="85"/>
                    <a:pt x="0" y="85"/>
                  </a:cubicBezTo>
                  <a:cubicBezTo>
                    <a:pt x="40" y="124"/>
                    <a:pt x="40" y="124"/>
                    <a:pt x="40" y="124"/>
                  </a:cubicBezTo>
                  <a:cubicBezTo>
                    <a:pt x="51" y="135"/>
                    <a:pt x="66" y="141"/>
                    <a:pt x="80" y="141"/>
                  </a:cubicBezTo>
                  <a:cubicBezTo>
                    <a:pt x="95" y="141"/>
                    <a:pt x="109" y="135"/>
                    <a:pt x="121" y="124"/>
                  </a:cubicBezTo>
                  <a:cubicBezTo>
                    <a:pt x="125" y="120"/>
                    <a:pt x="125" y="120"/>
                    <a:pt x="125" y="120"/>
                  </a:cubicBezTo>
                  <a:cubicBezTo>
                    <a:pt x="147" y="98"/>
                    <a:pt x="147" y="62"/>
                    <a:pt x="125" y="40"/>
                  </a:cubicBezTo>
                  <a:cubicBezTo>
                    <a:pt x="85" y="0"/>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5" name="Freeform 134"/>
            <p:cNvSpPr>
              <a:spLocks noEditPoints="1"/>
            </p:cNvSpPr>
            <p:nvPr/>
          </p:nvSpPr>
          <p:spPr bwMode="auto">
            <a:xfrm>
              <a:off x="8081964" y="3279775"/>
              <a:ext cx="161925" cy="200025"/>
            </a:xfrm>
            <a:custGeom>
              <a:avLst/>
              <a:gdLst>
                <a:gd name="T0" fmla="*/ 22 w 71"/>
                <a:gd name="T1" fmla="*/ 6 h 88"/>
                <a:gd name="T2" fmla="*/ 65 w 71"/>
                <a:gd name="T3" fmla="*/ 49 h 88"/>
                <a:gd name="T4" fmla="*/ 31 w 71"/>
                <a:gd name="T5" fmla="*/ 83 h 88"/>
                <a:gd name="T6" fmla="*/ 25 w 71"/>
                <a:gd name="T7" fmla="*/ 77 h 88"/>
                <a:gd name="T8" fmla="*/ 22 w 71"/>
                <a:gd name="T9" fmla="*/ 6 h 88"/>
                <a:gd name="T10" fmla="*/ 22 w 71"/>
                <a:gd name="T11" fmla="*/ 0 h 88"/>
                <a:gd name="T12" fmla="*/ 22 w 71"/>
                <a:gd name="T13" fmla="*/ 80 h 88"/>
                <a:gd name="T14" fmla="*/ 31 w 71"/>
                <a:gd name="T15" fmla="*/ 88 h 88"/>
                <a:gd name="T16" fmla="*/ 71 w 71"/>
                <a:gd name="T17" fmla="*/ 49 h 88"/>
                <a:gd name="T18" fmla="*/ 22 w 7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8">
                  <a:moveTo>
                    <a:pt x="22" y="6"/>
                  </a:moveTo>
                  <a:cubicBezTo>
                    <a:pt x="65" y="49"/>
                    <a:pt x="65" y="49"/>
                    <a:pt x="65" y="49"/>
                  </a:cubicBezTo>
                  <a:cubicBezTo>
                    <a:pt x="31" y="83"/>
                    <a:pt x="31" y="83"/>
                    <a:pt x="31" y="83"/>
                  </a:cubicBezTo>
                  <a:cubicBezTo>
                    <a:pt x="25" y="77"/>
                    <a:pt x="25" y="77"/>
                    <a:pt x="25" y="77"/>
                  </a:cubicBezTo>
                  <a:cubicBezTo>
                    <a:pt x="6" y="57"/>
                    <a:pt x="5" y="26"/>
                    <a:pt x="22" y="6"/>
                  </a:cubicBezTo>
                  <a:moveTo>
                    <a:pt x="22" y="0"/>
                  </a:moveTo>
                  <a:cubicBezTo>
                    <a:pt x="0" y="22"/>
                    <a:pt x="0" y="58"/>
                    <a:pt x="22" y="80"/>
                  </a:cubicBezTo>
                  <a:cubicBezTo>
                    <a:pt x="31" y="88"/>
                    <a:pt x="31" y="88"/>
                    <a:pt x="31" y="88"/>
                  </a:cubicBezTo>
                  <a:cubicBezTo>
                    <a:pt x="71" y="49"/>
                    <a:pt x="71" y="49"/>
                    <a:pt x="71" y="49"/>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6" name="组合 275"/>
          <p:cNvGrpSpPr/>
          <p:nvPr/>
        </p:nvGrpSpPr>
        <p:grpSpPr>
          <a:xfrm>
            <a:off x="1157532" y="3935271"/>
            <a:ext cx="392306" cy="270768"/>
            <a:chOff x="1155745" y="3935454"/>
            <a:chExt cx="392448" cy="270866"/>
          </a:xfrm>
        </p:grpSpPr>
        <p:sp>
          <p:nvSpPr>
            <p:cNvPr id="156" name="Freeform 135"/>
            <p:cNvSpPr>
              <a:spLocks noEditPoints="1"/>
            </p:cNvSpPr>
            <p:nvPr/>
          </p:nvSpPr>
          <p:spPr bwMode="auto">
            <a:xfrm>
              <a:off x="1155745" y="4037029"/>
              <a:ext cx="392448" cy="169291"/>
            </a:xfrm>
            <a:custGeom>
              <a:avLst/>
              <a:gdLst>
                <a:gd name="T0" fmla="*/ 167 w 178"/>
                <a:gd name="T1" fmla="*/ 77 h 77"/>
                <a:gd name="T2" fmla="*/ 11 w 178"/>
                <a:gd name="T3" fmla="*/ 77 h 77"/>
                <a:gd name="T4" fmla="*/ 0 w 178"/>
                <a:gd name="T5" fmla="*/ 65 h 77"/>
                <a:gd name="T6" fmla="*/ 0 w 178"/>
                <a:gd name="T7" fmla="*/ 0 h 77"/>
                <a:gd name="T8" fmla="*/ 178 w 178"/>
                <a:gd name="T9" fmla="*/ 0 h 77"/>
                <a:gd name="T10" fmla="*/ 178 w 178"/>
                <a:gd name="T11" fmla="*/ 65 h 77"/>
                <a:gd name="T12" fmla="*/ 167 w 178"/>
                <a:gd name="T13" fmla="*/ 77 h 77"/>
                <a:gd name="T14" fmla="*/ 4 w 178"/>
                <a:gd name="T15" fmla="*/ 4 h 77"/>
                <a:gd name="T16" fmla="*/ 4 w 178"/>
                <a:gd name="T17" fmla="*/ 65 h 77"/>
                <a:gd name="T18" fmla="*/ 11 w 178"/>
                <a:gd name="T19" fmla="*/ 73 h 77"/>
                <a:gd name="T20" fmla="*/ 167 w 178"/>
                <a:gd name="T21" fmla="*/ 73 h 77"/>
                <a:gd name="T22" fmla="*/ 174 w 178"/>
                <a:gd name="T23" fmla="*/ 65 h 77"/>
                <a:gd name="T24" fmla="*/ 174 w 178"/>
                <a:gd name="T25" fmla="*/ 4 h 77"/>
                <a:gd name="T26" fmla="*/ 4 w 178"/>
                <a:gd name="T2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7">
                  <a:moveTo>
                    <a:pt x="167" y="77"/>
                  </a:moveTo>
                  <a:cubicBezTo>
                    <a:pt x="11" y="77"/>
                    <a:pt x="11" y="77"/>
                    <a:pt x="11" y="77"/>
                  </a:cubicBezTo>
                  <a:cubicBezTo>
                    <a:pt x="5" y="77"/>
                    <a:pt x="0" y="72"/>
                    <a:pt x="0" y="65"/>
                  </a:cubicBezTo>
                  <a:cubicBezTo>
                    <a:pt x="0" y="0"/>
                    <a:pt x="0" y="0"/>
                    <a:pt x="0" y="0"/>
                  </a:cubicBezTo>
                  <a:cubicBezTo>
                    <a:pt x="178" y="0"/>
                    <a:pt x="178" y="0"/>
                    <a:pt x="178" y="0"/>
                  </a:cubicBezTo>
                  <a:cubicBezTo>
                    <a:pt x="178" y="65"/>
                    <a:pt x="178" y="65"/>
                    <a:pt x="178" y="65"/>
                  </a:cubicBezTo>
                  <a:cubicBezTo>
                    <a:pt x="178" y="72"/>
                    <a:pt x="173" y="77"/>
                    <a:pt x="167" y="77"/>
                  </a:cubicBezTo>
                  <a:close/>
                  <a:moveTo>
                    <a:pt x="4" y="4"/>
                  </a:moveTo>
                  <a:cubicBezTo>
                    <a:pt x="4" y="65"/>
                    <a:pt x="4" y="65"/>
                    <a:pt x="4" y="65"/>
                  </a:cubicBezTo>
                  <a:cubicBezTo>
                    <a:pt x="4" y="70"/>
                    <a:pt x="7" y="73"/>
                    <a:pt x="11" y="73"/>
                  </a:cubicBezTo>
                  <a:cubicBezTo>
                    <a:pt x="167" y="73"/>
                    <a:pt x="167" y="73"/>
                    <a:pt x="167" y="73"/>
                  </a:cubicBezTo>
                  <a:cubicBezTo>
                    <a:pt x="171" y="73"/>
                    <a:pt x="174" y="70"/>
                    <a:pt x="174" y="65"/>
                  </a:cubicBezTo>
                  <a:cubicBezTo>
                    <a:pt x="174" y="4"/>
                    <a:pt x="174" y="4"/>
                    <a:pt x="174"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7" name="Freeform 136"/>
            <p:cNvSpPr>
              <a:spLocks noEditPoints="1"/>
            </p:cNvSpPr>
            <p:nvPr/>
          </p:nvSpPr>
          <p:spPr bwMode="auto">
            <a:xfrm>
              <a:off x="1371207" y="4112441"/>
              <a:ext cx="132355" cy="52326"/>
            </a:xfrm>
            <a:custGeom>
              <a:avLst/>
              <a:gdLst>
                <a:gd name="T0" fmla="*/ 56 w 60"/>
                <a:gd name="T1" fmla="*/ 24 h 24"/>
                <a:gd name="T2" fmla="*/ 4 w 60"/>
                <a:gd name="T3" fmla="*/ 24 h 24"/>
                <a:gd name="T4" fmla="*/ 0 w 60"/>
                <a:gd name="T5" fmla="*/ 19 h 24"/>
                <a:gd name="T6" fmla="*/ 0 w 60"/>
                <a:gd name="T7" fmla="*/ 5 h 24"/>
                <a:gd name="T8" fmla="*/ 4 w 60"/>
                <a:gd name="T9" fmla="*/ 0 h 24"/>
                <a:gd name="T10" fmla="*/ 56 w 60"/>
                <a:gd name="T11" fmla="*/ 0 h 24"/>
                <a:gd name="T12" fmla="*/ 60 w 60"/>
                <a:gd name="T13" fmla="*/ 5 h 24"/>
                <a:gd name="T14" fmla="*/ 60 w 60"/>
                <a:gd name="T15" fmla="*/ 19 h 24"/>
                <a:gd name="T16" fmla="*/ 56 w 60"/>
                <a:gd name="T17" fmla="*/ 24 h 24"/>
                <a:gd name="T18" fmla="*/ 4 w 60"/>
                <a:gd name="T19" fmla="*/ 4 h 24"/>
                <a:gd name="T20" fmla="*/ 4 w 60"/>
                <a:gd name="T21" fmla="*/ 5 h 24"/>
                <a:gd name="T22" fmla="*/ 4 w 60"/>
                <a:gd name="T23" fmla="*/ 19 h 24"/>
                <a:gd name="T24" fmla="*/ 4 w 60"/>
                <a:gd name="T25" fmla="*/ 20 h 24"/>
                <a:gd name="T26" fmla="*/ 56 w 60"/>
                <a:gd name="T27" fmla="*/ 20 h 24"/>
                <a:gd name="T28" fmla="*/ 56 w 60"/>
                <a:gd name="T29" fmla="*/ 19 h 24"/>
                <a:gd name="T30" fmla="*/ 56 w 60"/>
                <a:gd name="T31" fmla="*/ 5 h 24"/>
                <a:gd name="T32" fmla="*/ 56 w 60"/>
                <a:gd name="T33" fmla="*/ 4 h 24"/>
                <a:gd name="T34" fmla="*/ 4 w 60"/>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4">
                  <a:moveTo>
                    <a:pt x="56" y="24"/>
                  </a:moveTo>
                  <a:cubicBezTo>
                    <a:pt x="4" y="24"/>
                    <a:pt x="4" y="24"/>
                    <a:pt x="4" y="24"/>
                  </a:cubicBezTo>
                  <a:cubicBezTo>
                    <a:pt x="2" y="24"/>
                    <a:pt x="0" y="22"/>
                    <a:pt x="0" y="19"/>
                  </a:cubicBezTo>
                  <a:cubicBezTo>
                    <a:pt x="0" y="5"/>
                    <a:pt x="0" y="5"/>
                    <a:pt x="0" y="5"/>
                  </a:cubicBezTo>
                  <a:cubicBezTo>
                    <a:pt x="0" y="2"/>
                    <a:pt x="2" y="0"/>
                    <a:pt x="4" y="0"/>
                  </a:cubicBezTo>
                  <a:cubicBezTo>
                    <a:pt x="56" y="0"/>
                    <a:pt x="56" y="0"/>
                    <a:pt x="56" y="0"/>
                  </a:cubicBezTo>
                  <a:cubicBezTo>
                    <a:pt x="58" y="0"/>
                    <a:pt x="60" y="2"/>
                    <a:pt x="60" y="5"/>
                  </a:cubicBezTo>
                  <a:cubicBezTo>
                    <a:pt x="60" y="19"/>
                    <a:pt x="60" y="19"/>
                    <a:pt x="60" y="19"/>
                  </a:cubicBezTo>
                  <a:cubicBezTo>
                    <a:pt x="60" y="22"/>
                    <a:pt x="58" y="24"/>
                    <a:pt x="56" y="24"/>
                  </a:cubicBezTo>
                  <a:close/>
                  <a:moveTo>
                    <a:pt x="4" y="4"/>
                  </a:moveTo>
                  <a:cubicBezTo>
                    <a:pt x="4" y="4"/>
                    <a:pt x="4" y="4"/>
                    <a:pt x="4" y="5"/>
                  </a:cubicBezTo>
                  <a:cubicBezTo>
                    <a:pt x="4" y="19"/>
                    <a:pt x="4" y="19"/>
                    <a:pt x="4" y="19"/>
                  </a:cubicBezTo>
                  <a:cubicBezTo>
                    <a:pt x="4" y="20"/>
                    <a:pt x="4" y="20"/>
                    <a:pt x="4" y="20"/>
                  </a:cubicBezTo>
                  <a:cubicBezTo>
                    <a:pt x="56" y="20"/>
                    <a:pt x="56" y="20"/>
                    <a:pt x="56" y="20"/>
                  </a:cubicBezTo>
                  <a:cubicBezTo>
                    <a:pt x="56" y="20"/>
                    <a:pt x="56" y="20"/>
                    <a:pt x="56" y="19"/>
                  </a:cubicBezTo>
                  <a:cubicBezTo>
                    <a:pt x="56" y="5"/>
                    <a:pt x="56" y="5"/>
                    <a:pt x="56" y="5"/>
                  </a:cubicBezTo>
                  <a:cubicBezTo>
                    <a:pt x="56" y="4"/>
                    <a:pt x="56" y="4"/>
                    <a:pt x="56"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8" name="Freeform 137"/>
            <p:cNvSpPr>
              <a:spLocks noEditPoints="1"/>
            </p:cNvSpPr>
            <p:nvPr/>
          </p:nvSpPr>
          <p:spPr bwMode="auto">
            <a:xfrm>
              <a:off x="1155745" y="3935454"/>
              <a:ext cx="392448" cy="73873"/>
            </a:xfrm>
            <a:custGeom>
              <a:avLst/>
              <a:gdLst>
                <a:gd name="T0" fmla="*/ 178 w 178"/>
                <a:gd name="T1" fmla="*/ 33 h 33"/>
                <a:gd name="T2" fmla="*/ 0 w 178"/>
                <a:gd name="T3" fmla="*/ 33 h 33"/>
                <a:gd name="T4" fmla="*/ 0 w 178"/>
                <a:gd name="T5" fmla="*/ 11 h 33"/>
                <a:gd name="T6" fmla="*/ 11 w 178"/>
                <a:gd name="T7" fmla="*/ 0 h 33"/>
                <a:gd name="T8" fmla="*/ 167 w 178"/>
                <a:gd name="T9" fmla="*/ 0 h 33"/>
                <a:gd name="T10" fmla="*/ 178 w 178"/>
                <a:gd name="T11" fmla="*/ 11 h 33"/>
                <a:gd name="T12" fmla="*/ 178 w 178"/>
                <a:gd name="T13" fmla="*/ 33 h 33"/>
                <a:gd name="T14" fmla="*/ 4 w 178"/>
                <a:gd name="T15" fmla="*/ 29 h 33"/>
                <a:gd name="T16" fmla="*/ 174 w 178"/>
                <a:gd name="T17" fmla="*/ 29 h 33"/>
                <a:gd name="T18" fmla="*/ 174 w 178"/>
                <a:gd name="T19" fmla="*/ 11 h 33"/>
                <a:gd name="T20" fmla="*/ 167 w 178"/>
                <a:gd name="T21" fmla="*/ 4 h 33"/>
                <a:gd name="T22" fmla="*/ 11 w 178"/>
                <a:gd name="T23" fmla="*/ 4 h 33"/>
                <a:gd name="T24" fmla="*/ 4 w 178"/>
                <a:gd name="T25" fmla="*/ 11 h 33"/>
                <a:gd name="T26" fmla="*/ 4 w 178"/>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3">
                  <a:moveTo>
                    <a:pt x="178" y="33"/>
                  </a:moveTo>
                  <a:cubicBezTo>
                    <a:pt x="0" y="33"/>
                    <a:pt x="0" y="33"/>
                    <a:pt x="0" y="33"/>
                  </a:cubicBezTo>
                  <a:cubicBezTo>
                    <a:pt x="0" y="11"/>
                    <a:pt x="0" y="11"/>
                    <a:pt x="0" y="11"/>
                  </a:cubicBezTo>
                  <a:cubicBezTo>
                    <a:pt x="0" y="5"/>
                    <a:pt x="5" y="0"/>
                    <a:pt x="11" y="0"/>
                  </a:cubicBezTo>
                  <a:cubicBezTo>
                    <a:pt x="167" y="0"/>
                    <a:pt x="167" y="0"/>
                    <a:pt x="167" y="0"/>
                  </a:cubicBezTo>
                  <a:cubicBezTo>
                    <a:pt x="173" y="0"/>
                    <a:pt x="178" y="5"/>
                    <a:pt x="178" y="11"/>
                  </a:cubicBezTo>
                  <a:lnTo>
                    <a:pt x="178" y="33"/>
                  </a:lnTo>
                  <a:close/>
                  <a:moveTo>
                    <a:pt x="4" y="29"/>
                  </a:moveTo>
                  <a:cubicBezTo>
                    <a:pt x="174" y="29"/>
                    <a:pt x="174" y="29"/>
                    <a:pt x="174" y="29"/>
                  </a:cubicBezTo>
                  <a:cubicBezTo>
                    <a:pt x="174" y="11"/>
                    <a:pt x="174" y="11"/>
                    <a:pt x="174" y="11"/>
                  </a:cubicBezTo>
                  <a:cubicBezTo>
                    <a:pt x="174" y="7"/>
                    <a:pt x="171" y="4"/>
                    <a:pt x="167" y="4"/>
                  </a:cubicBezTo>
                  <a:cubicBezTo>
                    <a:pt x="11" y="4"/>
                    <a:pt x="11" y="4"/>
                    <a:pt x="11" y="4"/>
                  </a:cubicBezTo>
                  <a:cubicBezTo>
                    <a:pt x="7" y="4"/>
                    <a:pt x="4" y="7"/>
                    <a:pt x="4" y="11"/>
                  </a:cubicBezTo>
                  <a:lnTo>
                    <a:pt x="4" y="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59" name="Freeform 138"/>
          <p:cNvSpPr>
            <a:spLocks noEditPoints="1"/>
          </p:cNvSpPr>
          <p:nvPr/>
        </p:nvSpPr>
        <p:spPr bwMode="auto">
          <a:xfrm>
            <a:off x="1135994" y="4744499"/>
            <a:ext cx="438461" cy="346153"/>
          </a:xfrm>
          <a:custGeom>
            <a:avLst/>
            <a:gdLst>
              <a:gd name="T0" fmla="*/ 140 w 199"/>
              <a:gd name="T1" fmla="*/ 157 h 157"/>
              <a:gd name="T2" fmla="*/ 59 w 199"/>
              <a:gd name="T3" fmla="*/ 157 h 157"/>
              <a:gd name="T4" fmla="*/ 49 w 199"/>
              <a:gd name="T5" fmla="*/ 148 h 157"/>
              <a:gd name="T6" fmla="*/ 49 w 199"/>
              <a:gd name="T7" fmla="*/ 70 h 157"/>
              <a:gd name="T8" fmla="*/ 40 w 199"/>
              <a:gd name="T9" fmla="*/ 80 h 157"/>
              <a:gd name="T10" fmla="*/ 27 w 199"/>
              <a:gd name="T11" fmla="*/ 80 h 157"/>
              <a:gd name="T12" fmla="*/ 3 w 199"/>
              <a:gd name="T13" fmla="*/ 57 h 157"/>
              <a:gd name="T14" fmla="*/ 0 w 199"/>
              <a:gd name="T15" fmla="*/ 50 h 157"/>
              <a:gd name="T16" fmla="*/ 2 w 199"/>
              <a:gd name="T17" fmla="*/ 44 h 157"/>
              <a:gd name="T18" fmla="*/ 40 w 199"/>
              <a:gd name="T19" fmla="*/ 5 h 157"/>
              <a:gd name="T20" fmla="*/ 48 w 199"/>
              <a:gd name="T21" fmla="*/ 0 h 157"/>
              <a:gd name="T22" fmla="*/ 71 w 199"/>
              <a:gd name="T23" fmla="*/ 0 h 157"/>
              <a:gd name="T24" fmla="*/ 79 w 199"/>
              <a:gd name="T25" fmla="*/ 1 h 157"/>
              <a:gd name="T26" fmla="*/ 81 w 199"/>
              <a:gd name="T27" fmla="*/ 3 h 157"/>
              <a:gd name="T28" fmla="*/ 81 w 199"/>
              <a:gd name="T29" fmla="*/ 4 h 157"/>
              <a:gd name="T30" fmla="*/ 99 w 199"/>
              <a:gd name="T31" fmla="*/ 21 h 157"/>
              <a:gd name="T32" fmla="*/ 118 w 199"/>
              <a:gd name="T33" fmla="*/ 4 h 157"/>
              <a:gd name="T34" fmla="*/ 118 w 199"/>
              <a:gd name="T35" fmla="*/ 3 h 157"/>
              <a:gd name="T36" fmla="*/ 119 w 199"/>
              <a:gd name="T37" fmla="*/ 1 h 157"/>
              <a:gd name="T38" fmla="*/ 127 w 199"/>
              <a:gd name="T39" fmla="*/ 0 h 157"/>
              <a:gd name="T40" fmla="*/ 151 w 199"/>
              <a:gd name="T41" fmla="*/ 0 h 157"/>
              <a:gd name="T42" fmla="*/ 158 w 199"/>
              <a:gd name="T43" fmla="*/ 5 h 157"/>
              <a:gd name="T44" fmla="*/ 196 w 199"/>
              <a:gd name="T45" fmla="*/ 44 h 157"/>
              <a:gd name="T46" fmla="*/ 198 w 199"/>
              <a:gd name="T47" fmla="*/ 50 h 157"/>
              <a:gd name="T48" fmla="*/ 196 w 199"/>
              <a:gd name="T49" fmla="*/ 57 h 157"/>
              <a:gd name="T50" fmla="*/ 172 w 199"/>
              <a:gd name="T51" fmla="*/ 80 h 157"/>
              <a:gd name="T52" fmla="*/ 165 w 199"/>
              <a:gd name="T53" fmla="*/ 83 h 157"/>
              <a:gd name="T54" fmla="*/ 165 w 199"/>
              <a:gd name="T55" fmla="*/ 83 h 157"/>
              <a:gd name="T56" fmla="*/ 159 w 199"/>
              <a:gd name="T57" fmla="*/ 80 h 157"/>
              <a:gd name="T58" fmla="*/ 149 w 199"/>
              <a:gd name="T59" fmla="*/ 70 h 157"/>
              <a:gd name="T60" fmla="*/ 149 w 199"/>
              <a:gd name="T61" fmla="*/ 148 h 157"/>
              <a:gd name="T62" fmla="*/ 140 w 199"/>
              <a:gd name="T63" fmla="*/ 157 h 157"/>
              <a:gd name="T64" fmla="*/ 52 w 199"/>
              <a:gd name="T65" fmla="*/ 59 h 157"/>
              <a:gd name="T66" fmla="*/ 57 w 199"/>
              <a:gd name="T67" fmla="*/ 65 h 157"/>
              <a:gd name="T68" fmla="*/ 57 w 199"/>
              <a:gd name="T69" fmla="*/ 148 h 157"/>
              <a:gd name="T70" fmla="*/ 59 w 199"/>
              <a:gd name="T71" fmla="*/ 149 h 157"/>
              <a:gd name="T72" fmla="*/ 140 w 199"/>
              <a:gd name="T73" fmla="*/ 149 h 157"/>
              <a:gd name="T74" fmla="*/ 141 w 199"/>
              <a:gd name="T75" fmla="*/ 148 h 157"/>
              <a:gd name="T76" fmla="*/ 141 w 199"/>
              <a:gd name="T77" fmla="*/ 65 h 157"/>
              <a:gd name="T78" fmla="*/ 147 w 199"/>
              <a:gd name="T79" fmla="*/ 59 h 157"/>
              <a:gd name="T80" fmla="*/ 152 w 199"/>
              <a:gd name="T81" fmla="*/ 61 h 157"/>
              <a:gd name="T82" fmla="*/ 164 w 199"/>
              <a:gd name="T83" fmla="*/ 74 h 157"/>
              <a:gd name="T84" fmla="*/ 166 w 199"/>
              <a:gd name="T85" fmla="*/ 74 h 157"/>
              <a:gd name="T86" fmla="*/ 190 w 199"/>
              <a:gd name="T87" fmla="*/ 51 h 157"/>
              <a:gd name="T88" fmla="*/ 190 w 199"/>
              <a:gd name="T89" fmla="*/ 50 h 157"/>
              <a:gd name="T90" fmla="*/ 190 w 199"/>
              <a:gd name="T91" fmla="*/ 49 h 157"/>
              <a:gd name="T92" fmla="*/ 153 w 199"/>
              <a:gd name="T93" fmla="*/ 10 h 157"/>
              <a:gd name="T94" fmla="*/ 150 w 199"/>
              <a:gd name="T95" fmla="*/ 8 h 157"/>
              <a:gd name="T96" fmla="*/ 127 w 199"/>
              <a:gd name="T97" fmla="*/ 8 h 157"/>
              <a:gd name="T98" fmla="*/ 125 w 199"/>
              <a:gd name="T99" fmla="*/ 8 h 157"/>
              <a:gd name="T100" fmla="*/ 99 w 199"/>
              <a:gd name="T101" fmla="*/ 29 h 157"/>
              <a:gd name="T102" fmla="*/ 73 w 199"/>
              <a:gd name="T103" fmla="*/ 8 h 157"/>
              <a:gd name="T104" fmla="*/ 71 w 199"/>
              <a:gd name="T105" fmla="*/ 8 h 157"/>
              <a:gd name="T106" fmla="*/ 49 w 199"/>
              <a:gd name="T107" fmla="*/ 8 h 157"/>
              <a:gd name="T108" fmla="*/ 46 w 199"/>
              <a:gd name="T109" fmla="*/ 10 h 157"/>
              <a:gd name="T110" fmla="*/ 8 w 199"/>
              <a:gd name="T111" fmla="*/ 49 h 157"/>
              <a:gd name="T112" fmla="*/ 8 w 199"/>
              <a:gd name="T113" fmla="*/ 50 h 157"/>
              <a:gd name="T114" fmla="*/ 8 w 199"/>
              <a:gd name="T115" fmla="*/ 51 h 157"/>
              <a:gd name="T116" fmla="*/ 32 w 199"/>
              <a:gd name="T117" fmla="*/ 74 h 157"/>
              <a:gd name="T118" fmla="*/ 34 w 199"/>
              <a:gd name="T119" fmla="*/ 74 h 157"/>
              <a:gd name="T120" fmla="*/ 47 w 199"/>
              <a:gd name="T121" fmla="*/ 61 h 157"/>
              <a:gd name="T122" fmla="*/ 52 w 199"/>
              <a:gd name="T123"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157">
                <a:moveTo>
                  <a:pt x="140" y="157"/>
                </a:moveTo>
                <a:cubicBezTo>
                  <a:pt x="59" y="157"/>
                  <a:pt x="59" y="157"/>
                  <a:pt x="59" y="157"/>
                </a:cubicBezTo>
                <a:cubicBezTo>
                  <a:pt x="54" y="157"/>
                  <a:pt x="49" y="153"/>
                  <a:pt x="49" y="148"/>
                </a:cubicBezTo>
                <a:cubicBezTo>
                  <a:pt x="49" y="70"/>
                  <a:pt x="49" y="70"/>
                  <a:pt x="49" y="70"/>
                </a:cubicBezTo>
                <a:cubicBezTo>
                  <a:pt x="40" y="80"/>
                  <a:pt x="40" y="80"/>
                  <a:pt x="40" y="80"/>
                </a:cubicBezTo>
                <a:cubicBezTo>
                  <a:pt x="36" y="83"/>
                  <a:pt x="30" y="83"/>
                  <a:pt x="27" y="80"/>
                </a:cubicBezTo>
                <a:cubicBezTo>
                  <a:pt x="3" y="57"/>
                  <a:pt x="3" y="57"/>
                  <a:pt x="3" y="57"/>
                </a:cubicBezTo>
                <a:cubicBezTo>
                  <a:pt x="1" y="55"/>
                  <a:pt x="0" y="53"/>
                  <a:pt x="0" y="50"/>
                </a:cubicBezTo>
                <a:cubicBezTo>
                  <a:pt x="0" y="48"/>
                  <a:pt x="1" y="46"/>
                  <a:pt x="2" y="44"/>
                </a:cubicBezTo>
                <a:cubicBezTo>
                  <a:pt x="40" y="5"/>
                  <a:pt x="40" y="5"/>
                  <a:pt x="40" y="5"/>
                </a:cubicBezTo>
                <a:cubicBezTo>
                  <a:pt x="45" y="0"/>
                  <a:pt x="47" y="0"/>
                  <a:pt x="48" y="0"/>
                </a:cubicBezTo>
                <a:cubicBezTo>
                  <a:pt x="71" y="0"/>
                  <a:pt x="71" y="0"/>
                  <a:pt x="71" y="0"/>
                </a:cubicBezTo>
                <a:cubicBezTo>
                  <a:pt x="77" y="0"/>
                  <a:pt x="78" y="0"/>
                  <a:pt x="79" y="1"/>
                </a:cubicBezTo>
                <a:cubicBezTo>
                  <a:pt x="81" y="3"/>
                  <a:pt x="81" y="3"/>
                  <a:pt x="81" y="3"/>
                </a:cubicBezTo>
                <a:cubicBezTo>
                  <a:pt x="81" y="4"/>
                  <a:pt x="81" y="4"/>
                  <a:pt x="81" y="4"/>
                </a:cubicBezTo>
                <a:cubicBezTo>
                  <a:pt x="81" y="14"/>
                  <a:pt x="88" y="21"/>
                  <a:pt x="99" y="21"/>
                </a:cubicBezTo>
                <a:cubicBezTo>
                  <a:pt x="110" y="21"/>
                  <a:pt x="118" y="14"/>
                  <a:pt x="118" y="4"/>
                </a:cubicBezTo>
                <a:cubicBezTo>
                  <a:pt x="118" y="3"/>
                  <a:pt x="118" y="3"/>
                  <a:pt x="118" y="3"/>
                </a:cubicBezTo>
                <a:cubicBezTo>
                  <a:pt x="119" y="1"/>
                  <a:pt x="119" y="1"/>
                  <a:pt x="119" y="1"/>
                </a:cubicBezTo>
                <a:cubicBezTo>
                  <a:pt x="120" y="0"/>
                  <a:pt x="121" y="0"/>
                  <a:pt x="127" y="0"/>
                </a:cubicBezTo>
                <a:cubicBezTo>
                  <a:pt x="151" y="0"/>
                  <a:pt x="151" y="0"/>
                  <a:pt x="151" y="0"/>
                </a:cubicBezTo>
                <a:cubicBezTo>
                  <a:pt x="152" y="0"/>
                  <a:pt x="153" y="0"/>
                  <a:pt x="158" y="5"/>
                </a:cubicBezTo>
                <a:cubicBezTo>
                  <a:pt x="196" y="44"/>
                  <a:pt x="196" y="44"/>
                  <a:pt x="196" y="44"/>
                </a:cubicBezTo>
                <a:cubicBezTo>
                  <a:pt x="198" y="46"/>
                  <a:pt x="199" y="48"/>
                  <a:pt x="198" y="50"/>
                </a:cubicBezTo>
                <a:cubicBezTo>
                  <a:pt x="198" y="53"/>
                  <a:pt x="197" y="55"/>
                  <a:pt x="196" y="57"/>
                </a:cubicBezTo>
                <a:cubicBezTo>
                  <a:pt x="172" y="80"/>
                  <a:pt x="172" y="80"/>
                  <a:pt x="172" y="80"/>
                </a:cubicBezTo>
                <a:cubicBezTo>
                  <a:pt x="170" y="82"/>
                  <a:pt x="168" y="83"/>
                  <a:pt x="165" y="83"/>
                </a:cubicBezTo>
                <a:cubicBezTo>
                  <a:pt x="165" y="83"/>
                  <a:pt x="165" y="83"/>
                  <a:pt x="165" y="83"/>
                </a:cubicBezTo>
                <a:cubicBezTo>
                  <a:pt x="163" y="83"/>
                  <a:pt x="160" y="82"/>
                  <a:pt x="159" y="80"/>
                </a:cubicBezTo>
                <a:cubicBezTo>
                  <a:pt x="149" y="70"/>
                  <a:pt x="149" y="70"/>
                  <a:pt x="149" y="70"/>
                </a:cubicBezTo>
                <a:cubicBezTo>
                  <a:pt x="149" y="148"/>
                  <a:pt x="149" y="148"/>
                  <a:pt x="149" y="148"/>
                </a:cubicBezTo>
                <a:cubicBezTo>
                  <a:pt x="149" y="153"/>
                  <a:pt x="145" y="157"/>
                  <a:pt x="140" y="157"/>
                </a:cubicBezTo>
                <a:close/>
                <a:moveTo>
                  <a:pt x="52" y="59"/>
                </a:moveTo>
                <a:cubicBezTo>
                  <a:pt x="54" y="59"/>
                  <a:pt x="57" y="61"/>
                  <a:pt x="57" y="65"/>
                </a:cubicBezTo>
                <a:cubicBezTo>
                  <a:pt x="57" y="148"/>
                  <a:pt x="57" y="148"/>
                  <a:pt x="57" y="148"/>
                </a:cubicBezTo>
                <a:cubicBezTo>
                  <a:pt x="57" y="149"/>
                  <a:pt x="58" y="149"/>
                  <a:pt x="59" y="149"/>
                </a:cubicBezTo>
                <a:cubicBezTo>
                  <a:pt x="140" y="149"/>
                  <a:pt x="140" y="149"/>
                  <a:pt x="140" y="149"/>
                </a:cubicBezTo>
                <a:cubicBezTo>
                  <a:pt x="140" y="149"/>
                  <a:pt x="141" y="149"/>
                  <a:pt x="141" y="148"/>
                </a:cubicBezTo>
                <a:cubicBezTo>
                  <a:pt x="141" y="65"/>
                  <a:pt x="141" y="65"/>
                  <a:pt x="141" y="65"/>
                </a:cubicBezTo>
                <a:cubicBezTo>
                  <a:pt x="141" y="61"/>
                  <a:pt x="144" y="59"/>
                  <a:pt x="147" y="59"/>
                </a:cubicBezTo>
                <a:cubicBezTo>
                  <a:pt x="148" y="59"/>
                  <a:pt x="150" y="59"/>
                  <a:pt x="152" y="61"/>
                </a:cubicBezTo>
                <a:cubicBezTo>
                  <a:pt x="164" y="74"/>
                  <a:pt x="164" y="74"/>
                  <a:pt x="164" y="74"/>
                </a:cubicBezTo>
                <a:cubicBezTo>
                  <a:pt x="165" y="75"/>
                  <a:pt x="166" y="75"/>
                  <a:pt x="166" y="74"/>
                </a:cubicBezTo>
                <a:cubicBezTo>
                  <a:pt x="190" y="51"/>
                  <a:pt x="190" y="51"/>
                  <a:pt x="190" y="51"/>
                </a:cubicBezTo>
                <a:cubicBezTo>
                  <a:pt x="190" y="51"/>
                  <a:pt x="190" y="50"/>
                  <a:pt x="190" y="50"/>
                </a:cubicBezTo>
                <a:cubicBezTo>
                  <a:pt x="190" y="50"/>
                  <a:pt x="190" y="50"/>
                  <a:pt x="190" y="49"/>
                </a:cubicBezTo>
                <a:cubicBezTo>
                  <a:pt x="153" y="10"/>
                  <a:pt x="153" y="10"/>
                  <a:pt x="153" y="10"/>
                </a:cubicBezTo>
                <a:cubicBezTo>
                  <a:pt x="151" y="9"/>
                  <a:pt x="150" y="8"/>
                  <a:pt x="150" y="8"/>
                </a:cubicBezTo>
                <a:cubicBezTo>
                  <a:pt x="127" y="8"/>
                  <a:pt x="127" y="8"/>
                  <a:pt x="127" y="8"/>
                </a:cubicBezTo>
                <a:cubicBezTo>
                  <a:pt x="126" y="8"/>
                  <a:pt x="126" y="8"/>
                  <a:pt x="125" y="8"/>
                </a:cubicBezTo>
                <a:cubicBezTo>
                  <a:pt x="124" y="20"/>
                  <a:pt x="113" y="29"/>
                  <a:pt x="99" y="29"/>
                </a:cubicBezTo>
                <a:cubicBezTo>
                  <a:pt x="85" y="29"/>
                  <a:pt x="74" y="20"/>
                  <a:pt x="73" y="8"/>
                </a:cubicBezTo>
                <a:cubicBezTo>
                  <a:pt x="72" y="8"/>
                  <a:pt x="72" y="8"/>
                  <a:pt x="71" y="8"/>
                </a:cubicBezTo>
                <a:cubicBezTo>
                  <a:pt x="49" y="8"/>
                  <a:pt x="49" y="8"/>
                  <a:pt x="49" y="8"/>
                </a:cubicBezTo>
                <a:cubicBezTo>
                  <a:pt x="48" y="8"/>
                  <a:pt x="47" y="9"/>
                  <a:pt x="46" y="10"/>
                </a:cubicBezTo>
                <a:cubicBezTo>
                  <a:pt x="8" y="49"/>
                  <a:pt x="8" y="49"/>
                  <a:pt x="8" y="49"/>
                </a:cubicBezTo>
                <a:cubicBezTo>
                  <a:pt x="8" y="50"/>
                  <a:pt x="8" y="50"/>
                  <a:pt x="8" y="50"/>
                </a:cubicBezTo>
                <a:cubicBezTo>
                  <a:pt x="8" y="50"/>
                  <a:pt x="8" y="51"/>
                  <a:pt x="8" y="51"/>
                </a:cubicBezTo>
                <a:cubicBezTo>
                  <a:pt x="32" y="74"/>
                  <a:pt x="32" y="74"/>
                  <a:pt x="32" y="74"/>
                </a:cubicBezTo>
                <a:cubicBezTo>
                  <a:pt x="33" y="75"/>
                  <a:pt x="33" y="75"/>
                  <a:pt x="34" y="74"/>
                </a:cubicBezTo>
                <a:cubicBezTo>
                  <a:pt x="47" y="61"/>
                  <a:pt x="47" y="61"/>
                  <a:pt x="47" y="61"/>
                </a:cubicBezTo>
                <a:cubicBezTo>
                  <a:pt x="49" y="59"/>
                  <a:pt x="51" y="59"/>
                  <a:pt x="52" y="5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0" name="Freeform 139"/>
          <p:cNvSpPr>
            <a:spLocks noEditPoints="1"/>
          </p:cNvSpPr>
          <p:nvPr/>
        </p:nvSpPr>
        <p:spPr bwMode="auto">
          <a:xfrm>
            <a:off x="2035990" y="4735268"/>
            <a:ext cx="361537" cy="364615"/>
          </a:xfrm>
          <a:custGeom>
            <a:avLst/>
            <a:gdLst>
              <a:gd name="T0" fmla="*/ 67 w 164"/>
              <a:gd name="T1" fmla="*/ 164 h 165"/>
              <a:gd name="T2" fmla="*/ 33 w 164"/>
              <a:gd name="T3" fmla="*/ 155 h 165"/>
              <a:gd name="T4" fmla="*/ 22 w 164"/>
              <a:gd name="T5" fmla="*/ 158 h 165"/>
              <a:gd name="T6" fmla="*/ 11 w 164"/>
              <a:gd name="T7" fmla="*/ 154 h 165"/>
              <a:gd name="T8" fmla="*/ 0 w 164"/>
              <a:gd name="T9" fmla="*/ 87 h 165"/>
              <a:gd name="T10" fmla="*/ 25 w 164"/>
              <a:gd name="T11" fmla="*/ 63 h 165"/>
              <a:gd name="T12" fmla="*/ 33 w 164"/>
              <a:gd name="T13" fmla="*/ 66 h 165"/>
              <a:gd name="T14" fmla="*/ 54 w 164"/>
              <a:gd name="T15" fmla="*/ 53 h 165"/>
              <a:gd name="T16" fmla="*/ 68 w 164"/>
              <a:gd name="T17" fmla="*/ 36 h 165"/>
              <a:gd name="T18" fmla="*/ 75 w 164"/>
              <a:gd name="T19" fmla="*/ 23 h 165"/>
              <a:gd name="T20" fmla="*/ 80 w 164"/>
              <a:gd name="T21" fmla="*/ 13 h 165"/>
              <a:gd name="T22" fmla="*/ 97 w 164"/>
              <a:gd name="T23" fmla="*/ 0 h 165"/>
              <a:gd name="T24" fmla="*/ 107 w 164"/>
              <a:gd name="T25" fmla="*/ 38 h 165"/>
              <a:gd name="T26" fmla="*/ 98 w 164"/>
              <a:gd name="T27" fmla="*/ 56 h 165"/>
              <a:gd name="T28" fmla="*/ 99 w 164"/>
              <a:gd name="T29" fmla="*/ 59 h 165"/>
              <a:gd name="T30" fmla="*/ 115 w 164"/>
              <a:gd name="T31" fmla="*/ 58 h 165"/>
              <a:gd name="T32" fmla="*/ 164 w 164"/>
              <a:gd name="T33" fmla="*/ 74 h 165"/>
              <a:gd name="T34" fmla="*/ 157 w 164"/>
              <a:gd name="T35" fmla="*/ 99 h 165"/>
              <a:gd name="T36" fmla="*/ 148 w 164"/>
              <a:gd name="T37" fmla="*/ 124 h 165"/>
              <a:gd name="T38" fmla="*/ 135 w 164"/>
              <a:gd name="T39" fmla="*/ 148 h 165"/>
              <a:gd name="T40" fmla="*/ 104 w 164"/>
              <a:gd name="T41" fmla="*/ 165 h 165"/>
              <a:gd name="T42" fmla="*/ 38 w 164"/>
              <a:gd name="T43" fmla="*/ 146 h 165"/>
              <a:gd name="T44" fmla="*/ 68 w 164"/>
              <a:gd name="T45" fmla="*/ 156 h 165"/>
              <a:gd name="T46" fmla="*/ 104 w 164"/>
              <a:gd name="T47" fmla="*/ 157 h 165"/>
              <a:gd name="T48" fmla="*/ 127 w 164"/>
              <a:gd name="T49" fmla="*/ 148 h 165"/>
              <a:gd name="T50" fmla="*/ 119 w 164"/>
              <a:gd name="T51" fmla="*/ 132 h 165"/>
              <a:gd name="T52" fmla="*/ 140 w 164"/>
              <a:gd name="T53" fmla="*/ 124 h 165"/>
              <a:gd name="T54" fmla="*/ 132 w 164"/>
              <a:gd name="T55" fmla="*/ 107 h 165"/>
              <a:gd name="T56" fmla="*/ 149 w 164"/>
              <a:gd name="T57" fmla="*/ 99 h 165"/>
              <a:gd name="T58" fmla="*/ 141 w 164"/>
              <a:gd name="T59" fmla="*/ 83 h 165"/>
              <a:gd name="T60" fmla="*/ 156 w 164"/>
              <a:gd name="T61" fmla="*/ 74 h 165"/>
              <a:gd name="T62" fmla="*/ 115 w 164"/>
              <a:gd name="T63" fmla="*/ 66 h 165"/>
              <a:gd name="T64" fmla="*/ 99 w 164"/>
              <a:gd name="T65" fmla="*/ 67 h 165"/>
              <a:gd name="T66" fmla="*/ 92 w 164"/>
              <a:gd name="T67" fmla="*/ 64 h 165"/>
              <a:gd name="T68" fmla="*/ 97 w 164"/>
              <a:gd name="T69" fmla="*/ 41 h 165"/>
              <a:gd name="T70" fmla="*/ 103 w 164"/>
              <a:gd name="T71" fmla="*/ 11 h 165"/>
              <a:gd name="T72" fmla="*/ 87 w 164"/>
              <a:gd name="T73" fmla="*/ 17 h 165"/>
              <a:gd name="T74" fmla="*/ 83 w 164"/>
              <a:gd name="T75" fmla="*/ 26 h 165"/>
              <a:gd name="T76" fmla="*/ 75 w 164"/>
              <a:gd name="T77" fmla="*/ 41 h 165"/>
              <a:gd name="T78" fmla="*/ 60 w 164"/>
              <a:gd name="T79" fmla="*/ 59 h 165"/>
              <a:gd name="T80" fmla="*/ 30 w 164"/>
              <a:gd name="T81" fmla="*/ 73 h 165"/>
              <a:gd name="T82" fmla="*/ 25 w 164"/>
              <a:gd name="T83" fmla="*/ 71 h 165"/>
              <a:gd name="T84" fmla="*/ 15 w 164"/>
              <a:gd name="T85" fmla="*/ 74 h 165"/>
              <a:gd name="T86" fmla="*/ 8 w 164"/>
              <a:gd name="T87" fmla="*/ 133 h 165"/>
              <a:gd name="T88" fmla="*/ 22 w 164"/>
              <a:gd name="T89" fmla="*/ 150 h 165"/>
              <a:gd name="T90" fmla="*/ 27 w 164"/>
              <a:gd name="T91" fmla="*/ 149 h 165"/>
              <a:gd name="T92" fmla="*/ 38 w 164"/>
              <a:gd name="T93"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165">
                <a:moveTo>
                  <a:pt x="89" y="165"/>
                </a:moveTo>
                <a:cubicBezTo>
                  <a:pt x="80" y="165"/>
                  <a:pt x="73" y="165"/>
                  <a:pt x="67" y="164"/>
                </a:cubicBezTo>
                <a:cubicBezTo>
                  <a:pt x="61" y="163"/>
                  <a:pt x="56" y="161"/>
                  <a:pt x="52" y="159"/>
                </a:cubicBezTo>
                <a:cubicBezTo>
                  <a:pt x="45" y="156"/>
                  <a:pt x="39" y="153"/>
                  <a:pt x="33" y="155"/>
                </a:cubicBezTo>
                <a:cubicBezTo>
                  <a:pt x="32" y="155"/>
                  <a:pt x="31" y="156"/>
                  <a:pt x="30" y="156"/>
                </a:cubicBezTo>
                <a:cubicBezTo>
                  <a:pt x="28" y="157"/>
                  <a:pt x="26" y="158"/>
                  <a:pt x="22" y="158"/>
                </a:cubicBezTo>
                <a:cubicBezTo>
                  <a:pt x="22" y="158"/>
                  <a:pt x="22" y="158"/>
                  <a:pt x="22" y="158"/>
                </a:cubicBezTo>
                <a:cubicBezTo>
                  <a:pt x="18" y="158"/>
                  <a:pt x="14" y="157"/>
                  <a:pt x="11" y="154"/>
                </a:cubicBezTo>
                <a:cubicBezTo>
                  <a:pt x="4" y="149"/>
                  <a:pt x="0" y="141"/>
                  <a:pt x="0" y="133"/>
                </a:cubicBezTo>
                <a:cubicBezTo>
                  <a:pt x="0" y="87"/>
                  <a:pt x="0" y="87"/>
                  <a:pt x="0" y="87"/>
                </a:cubicBezTo>
                <a:cubicBezTo>
                  <a:pt x="0" y="79"/>
                  <a:pt x="4" y="72"/>
                  <a:pt x="10" y="67"/>
                </a:cubicBezTo>
                <a:cubicBezTo>
                  <a:pt x="15" y="64"/>
                  <a:pt x="21" y="62"/>
                  <a:pt x="25" y="63"/>
                </a:cubicBezTo>
                <a:cubicBezTo>
                  <a:pt x="28" y="63"/>
                  <a:pt x="30" y="64"/>
                  <a:pt x="32" y="65"/>
                </a:cubicBezTo>
                <a:cubicBezTo>
                  <a:pt x="32" y="65"/>
                  <a:pt x="33" y="65"/>
                  <a:pt x="33" y="66"/>
                </a:cubicBezTo>
                <a:cubicBezTo>
                  <a:pt x="34" y="66"/>
                  <a:pt x="34" y="66"/>
                  <a:pt x="35" y="66"/>
                </a:cubicBezTo>
                <a:cubicBezTo>
                  <a:pt x="41" y="66"/>
                  <a:pt x="50" y="57"/>
                  <a:pt x="54" y="53"/>
                </a:cubicBezTo>
                <a:cubicBezTo>
                  <a:pt x="55" y="52"/>
                  <a:pt x="55" y="52"/>
                  <a:pt x="55" y="52"/>
                </a:cubicBezTo>
                <a:cubicBezTo>
                  <a:pt x="60" y="48"/>
                  <a:pt x="64" y="42"/>
                  <a:pt x="68" y="36"/>
                </a:cubicBezTo>
                <a:cubicBezTo>
                  <a:pt x="69" y="34"/>
                  <a:pt x="70" y="33"/>
                  <a:pt x="71" y="31"/>
                </a:cubicBezTo>
                <a:cubicBezTo>
                  <a:pt x="73" y="29"/>
                  <a:pt x="74" y="26"/>
                  <a:pt x="75" y="23"/>
                </a:cubicBezTo>
                <a:cubicBezTo>
                  <a:pt x="76" y="21"/>
                  <a:pt x="77" y="18"/>
                  <a:pt x="79" y="16"/>
                </a:cubicBezTo>
                <a:cubicBezTo>
                  <a:pt x="79" y="15"/>
                  <a:pt x="79" y="14"/>
                  <a:pt x="80" y="13"/>
                </a:cubicBezTo>
                <a:cubicBezTo>
                  <a:pt x="82" y="10"/>
                  <a:pt x="84" y="6"/>
                  <a:pt x="88" y="3"/>
                </a:cubicBezTo>
                <a:cubicBezTo>
                  <a:pt x="90" y="1"/>
                  <a:pt x="94" y="0"/>
                  <a:pt x="97" y="0"/>
                </a:cubicBezTo>
                <a:cubicBezTo>
                  <a:pt x="102" y="0"/>
                  <a:pt x="106" y="2"/>
                  <a:pt x="109" y="6"/>
                </a:cubicBezTo>
                <a:cubicBezTo>
                  <a:pt x="117" y="15"/>
                  <a:pt x="112" y="28"/>
                  <a:pt x="107" y="38"/>
                </a:cubicBezTo>
                <a:cubicBezTo>
                  <a:pt x="106" y="40"/>
                  <a:pt x="105" y="43"/>
                  <a:pt x="103" y="45"/>
                </a:cubicBezTo>
                <a:cubicBezTo>
                  <a:pt x="101" y="49"/>
                  <a:pt x="98" y="52"/>
                  <a:pt x="98" y="56"/>
                </a:cubicBezTo>
                <a:cubicBezTo>
                  <a:pt x="98" y="58"/>
                  <a:pt x="98" y="59"/>
                  <a:pt x="98" y="59"/>
                </a:cubicBezTo>
                <a:cubicBezTo>
                  <a:pt x="99" y="59"/>
                  <a:pt x="99" y="59"/>
                  <a:pt x="99" y="59"/>
                </a:cubicBezTo>
                <a:cubicBezTo>
                  <a:pt x="102" y="59"/>
                  <a:pt x="104" y="59"/>
                  <a:pt x="107" y="59"/>
                </a:cubicBezTo>
                <a:cubicBezTo>
                  <a:pt x="110" y="58"/>
                  <a:pt x="113" y="58"/>
                  <a:pt x="115" y="58"/>
                </a:cubicBezTo>
                <a:cubicBezTo>
                  <a:pt x="147" y="58"/>
                  <a:pt x="147" y="58"/>
                  <a:pt x="147" y="58"/>
                </a:cubicBezTo>
                <a:cubicBezTo>
                  <a:pt x="156" y="58"/>
                  <a:pt x="164" y="66"/>
                  <a:pt x="164" y="74"/>
                </a:cubicBezTo>
                <a:cubicBezTo>
                  <a:pt x="164" y="81"/>
                  <a:pt x="160" y="87"/>
                  <a:pt x="154" y="89"/>
                </a:cubicBezTo>
                <a:cubicBezTo>
                  <a:pt x="156" y="92"/>
                  <a:pt x="157" y="95"/>
                  <a:pt x="157" y="99"/>
                </a:cubicBezTo>
                <a:cubicBezTo>
                  <a:pt x="157" y="106"/>
                  <a:pt x="152" y="113"/>
                  <a:pt x="145" y="115"/>
                </a:cubicBezTo>
                <a:cubicBezTo>
                  <a:pt x="147" y="117"/>
                  <a:pt x="148" y="120"/>
                  <a:pt x="148" y="124"/>
                </a:cubicBezTo>
                <a:cubicBezTo>
                  <a:pt x="148" y="132"/>
                  <a:pt x="141" y="139"/>
                  <a:pt x="133" y="140"/>
                </a:cubicBezTo>
                <a:cubicBezTo>
                  <a:pt x="134" y="142"/>
                  <a:pt x="135" y="145"/>
                  <a:pt x="135" y="148"/>
                </a:cubicBezTo>
                <a:cubicBezTo>
                  <a:pt x="135" y="157"/>
                  <a:pt x="128" y="164"/>
                  <a:pt x="119" y="164"/>
                </a:cubicBezTo>
                <a:cubicBezTo>
                  <a:pt x="114" y="164"/>
                  <a:pt x="109" y="165"/>
                  <a:pt x="104" y="165"/>
                </a:cubicBezTo>
                <a:cubicBezTo>
                  <a:pt x="99" y="165"/>
                  <a:pt x="94" y="165"/>
                  <a:pt x="89" y="165"/>
                </a:cubicBezTo>
                <a:close/>
                <a:moveTo>
                  <a:pt x="38" y="146"/>
                </a:moveTo>
                <a:cubicBezTo>
                  <a:pt x="44" y="146"/>
                  <a:pt x="50" y="149"/>
                  <a:pt x="55" y="151"/>
                </a:cubicBezTo>
                <a:cubicBezTo>
                  <a:pt x="59" y="153"/>
                  <a:pt x="64" y="155"/>
                  <a:pt x="68" y="156"/>
                </a:cubicBezTo>
                <a:cubicBezTo>
                  <a:pt x="74" y="157"/>
                  <a:pt x="81" y="157"/>
                  <a:pt x="89" y="157"/>
                </a:cubicBezTo>
                <a:cubicBezTo>
                  <a:pt x="94" y="157"/>
                  <a:pt x="99" y="157"/>
                  <a:pt x="104" y="157"/>
                </a:cubicBezTo>
                <a:cubicBezTo>
                  <a:pt x="109" y="157"/>
                  <a:pt x="114" y="156"/>
                  <a:pt x="119" y="156"/>
                </a:cubicBezTo>
                <a:cubicBezTo>
                  <a:pt x="123" y="156"/>
                  <a:pt x="127" y="153"/>
                  <a:pt x="127" y="148"/>
                </a:cubicBezTo>
                <a:cubicBezTo>
                  <a:pt x="127" y="144"/>
                  <a:pt x="123" y="140"/>
                  <a:pt x="119" y="140"/>
                </a:cubicBezTo>
                <a:cubicBezTo>
                  <a:pt x="119" y="132"/>
                  <a:pt x="119" y="132"/>
                  <a:pt x="119" y="132"/>
                </a:cubicBezTo>
                <a:cubicBezTo>
                  <a:pt x="132" y="132"/>
                  <a:pt x="132" y="132"/>
                  <a:pt x="132" y="132"/>
                </a:cubicBezTo>
                <a:cubicBezTo>
                  <a:pt x="136" y="132"/>
                  <a:pt x="140" y="128"/>
                  <a:pt x="140" y="124"/>
                </a:cubicBezTo>
                <a:cubicBezTo>
                  <a:pt x="140" y="119"/>
                  <a:pt x="136" y="115"/>
                  <a:pt x="132" y="115"/>
                </a:cubicBezTo>
                <a:cubicBezTo>
                  <a:pt x="132" y="107"/>
                  <a:pt x="132" y="107"/>
                  <a:pt x="132" y="107"/>
                </a:cubicBezTo>
                <a:cubicBezTo>
                  <a:pt x="141" y="107"/>
                  <a:pt x="141" y="107"/>
                  <a:pt x="141" y="107"/>
                </a:cubicBezTo>
                <a:cubicBezTo>
                  <a:pt x="146" y="107"/>
                  <a:pt x="149" y="104"/>
                  <a:pt x="149" y="99"/>
                </a:cubicBezTo>
                <a:cubicBezTo>
                  <a:pt x="149" y="94"/>
                  <a:pt x="146" y="91"/>
                  <a:pt x="141" y="91"/>
                </a:cubicBezTo>
                <a:cubicBezTo>
                  <a:pt x="141" y="83"/>
                  <a:pt x="141" y="83"/>
                  <a:pt x="141" y="83"/>
                </a:cubicBezTo>
                <a:cubicBezTo>
                  <a:pt x="147" y="83"/>
                  <a:pt x="147" y="83"/>
                  <a:pt x="147" y="83"/>
                </a:cubicBezTo>
                <a:cubicBezTo>
                  <a:pt x="152" y="83"/>
                  <a:pt x="156" y="79"/>
                  <a:pt x="156" y="74"/>
                </a:cubicBezTo>
                <a:cubicBezTo>
                  <a:pt x="156" y="70"/>
                  <a:pt x="152" y="66"/>
                  <a:pt x="147" y="66"/>
                </a:cubicBezTo>
                <a:cubicBezTo>
                  <a:pt x="115" y="66"/>
                  <a:pt x="115" y="66"/>
                  <a:pt x="115" y="66"/>
                </a:cubicBezTo>
                <a:cubicBezTo>
                  <a:pt x="113" y="66"/>
                  <a:pt x="110" y="66"/>
                  <a:pt x="107" y="67"/>
                </a:cubicBezTo>
                <a:cubicBezTo>
                  <a:pt x="105" y="67"/>
                  <a:pt x="102" y="67"/>
                  <a:pt x="99" y="67"/>
                </a:cubicBezTo>
                <a:cubicBezTo>
                  <a:pt x="98" y="67"/>
                  <a:pt x="98" y="67"/>
                  <a:pt x="98" y="67"/>
                </a:cubicBezTo>
                <a:cubicBezTo>
                  <a:pt x="95" y="67"/>
                  <a:pt x="93" y="65"/>
                  <a:pt x="92" y="64"/>
                </a:cubicBezTo>
                <a:cubicBezTo>
                  <a:pt x="90" y="62"/>
                  <a:pt x="89" y="59"/>
                  <a:pt x="90" y="55"/>
                </a:cubicBezTo>
                <a:cubicBezTo>
                  <a:pt x="91" y="50"/>
                  <a:pt x="94" y="45"/>
                  <a:pt x="97" y="41"/>
                </a:cubicBezTo>
                <a:cubicBezTo>
                  <a:pt x="98" y="38"/>
                  <a:pt x="99" y="36"/>
                  <a:pt x="100" y="34"/>
                </a:cubicBezTo>
                <a:cubicBezTo>
                  <a:pt x="104" y="26"/>
                  <a:pt x="108" y="16"/>
                  <a:pt x="103" y="11"/>
                </a:cubicBezTo>
                <a:cubicBezTo>
                  <a:pt x="101" y="8"/>
                  <a:pt x="96" y="7"/>
                  <a:pt x="92" y="10"/>
                </a:cubicBezTo>
                <a:cubicBezTo>
                  <a:pt x="90" y="11"/>
                  <a:pt x="89" y="14"/>
                  <a:pt x="87" y="17"/>
                </a:cubicBezTo>
                <a:cubicBezTo>
                  <a:pt x="87" y="18"/>
                  <a:pt x="86" y="19"/>
                  <a:pt x="86" y="20"/>
                </a:cubicBezTo>
                <a:cubicBezTo>
                  <a:pt x="85" y="22"/>
                  <a:pt x="84" y="24"/>
                  <a:pt x="83" y="26"/>
                </a:cubicBezTo>
                <a:cubicBezTo>
                  <a:pt x="82" y="29"/>
                  <a:pt x="80" y="33"/>
                  <a:pt x="78" y="36"/>
                </a:cubicBezTo>
                <a:cubicBezTo>
                  <a:pt x="77" y="37"/>
                  <a:pt x="76" y="39"/>
                  <a:pt x="75" y="41"/>
                </a:cubicBezTo>
                <a:cubicBezTo>
                  <a:pt x="71" y="47"/>
                  <a:pt x="66" y="53"/>
                  <a:pt x="61" y="58"/>
                </a:cubicBezTo>
                <a:cubicBezTo>
                  <a:pt x="60" y="59"/>
                  <a:pt x="60" y="59"/>
                  <a:pt x="60" y="59"/>
                </a:cubicBezTo>
                <a:cubicBezTo>
                  <a:pt x="52" y="66"/>
                  <a:pt x="43" y="74"/>
                  <a:pt x="35" y="74"/>
                </a:cubicBezTo>
                <a:cubicBezTo>
                  <a:pt x="33" y="74"/>
                  <a:pt x="31" y="74"/>
                  <a:pt x="30" y="73"/>
                </a:cubicBezTo>
                <a:cubicBezTo>
                  <a:pt x="29" y="72"/>
                  <a:pt x="28" y="72"/>
                  <a:pt x="28" y="72"/>
                </a:cubicBezTo>
                <a:cubicBezTo>
                  <a:pt x="26" y="71"/>
                  <a:pt x="26" y="71"/>
                  <a:pt x="25" y="71"/>
                </a:cubicBezTo>
                <a:cubicBezTo>
                  <a:pt x="25" y="71"/>
                  <a:pt x="25" y="71"/>
                  <a:pt x="25" y="71"/>
                </a:cubicBezTo>
                <a:cubicBezTo>
                  <a:pt x="22" y="71"/>
                  <a:pt x="18" y="72"/>
                  <a:pt x="15" y="74"/>
                </a:cubicBezTo>
                <a:cubicBezTo>
                  <a:pt x="10" y="77"/>
                  <a:pt x="8" y="82"/>
                  <a:pt x="8" y="87"/>
                </a:cubicBezTo>
                <a:cubicBezTo>
                  <a:pt x="8" y="133"/>
                  <a:pt x="8" y="133"/>
                  <a:pt x="8" y="133"/>
                </a:cubicBezTo>
                <a:cubicBezTo>
                  <a:pt x="8" y="138"/>
                  <a:pt x="11" y="144"/>
                  <a:pt x="15" y="148"/>
                </a:cubicBezTo>
                <a:cubicBezTo>
                  <a:pt x="17" y="149"/>
                  <a:pt x="20" y="150"/>
                  <a:pt x="22" y="150"/>
                </a:cubicBezTo>
                <a:cubicBezTo>
                  <a:pt x="22" y="150"/>
                  <a:pt x="22" y="150"/>
                  <a:pt x="22" y="150"/>
                </a:cubicBezTo>
                <a:cubicBezTo>
                  <a:pt x="24" y="150"/>
                  <a:pt x="25" y="150"/>
                  <a:pt x="27" y="149"/>
                </a:cubicBezTo>
                <a:cubicBezTo>
                  <a:pt x="28" y="148"/>
                  <a:pt x="29" y="148"/>
                  <a:pt x="31" y="147"/>
                </a:cubicBezTo>
                <a:cubicBezTo>
                  <a:pt x="33" y="147"/>
                  <a:pt x="35" y="146"/>
                  <a:pt x="38" y="14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88" name="组合 287"/>
          <p:cNvGrpSpPr/>
          <p:nvPr/>
        </p:nvGrpSpPr>
        <p:grpSpPr>
          <a:xfrm>
            <a:off x="4522133" y="5656802"/>
            <a:ext cx="430767" cy="198460"/>
            <a:chOff x="4521563" y="5657608"/>
            <a:chExt cx="430923" cy="198532"/>
          </a:xfrm>
        </p:grpSpPr>
        <p:sp>
          <p:nvSpPr>
            <p:cNvPr id="161" name="Freeform 140"/>
            <p:cNvSpPr/>
            <p:nvPr/>
          </p:nvSpPr>
          <p:spPr bwMode="auto">
            <a:xfrm>
              <a:off x="4521563" y="5753026"/>
              <a:ext cx="430923" cy="9234"/>
            </a:xfrm>
            <a:custGeom>
              <a:avLst/>
              <a:gdLst>
                <a:gd name="T0" fmla="*/ 193 w 195"/>
                <a:gd name="T1" fmla="*/ 4 h 4"/>
                <a:gd name="T2" fmla="*/ 2 w 195"/>
                <a:gd name="T3" fmla="*/ 4 h 4"/>
                <a:gd name="T4" fmla="*/ 0 w 195"/>
                <a:gd name="T5" fmla="*/ 2 h 4"/>
                <a:gd name="T6" fmla="*/ 2 w 195"/>
                <a:gd name="T7" fmla="*/ 0 h 4"/>
                <a:gd name="T8" fmla="*/ 193 w 195"/>
                <a:gd name="T9" fmla="*/ 0 h 4"/>
                <a:gd name="T10" fmla="*/ 195 w 195"/>
                <a:gd name="T11" fmla="*/ 2 h 4"/>
                <a:gd name="T12" fmla="*/ 193 w 19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5" h="4">
                  <a:moveTo>
                    <a:pt x="193" y="4"/>
                  </a:moveTo>
                  <a:cubicBezTo>
                    <a:pt x="2" y="4"/>
                    <a:pt x="2" y="4"/>
                    <a:pt x="2" y="4"/>
                  </a:cubicBezTo>
                  <a:cubicBezTo>
                    <a:pt x="1" y="4"/>
                    <a:pt x="0" y="3"/>
                    <a:pt x="0" y="2"/>
                  </a:cubicBezTo>
                  <a:cubicBezTo>
                    <a:pt x="0" y="1"/>
                    <a:pt x="1" y="0"/>
                    <a:pt x="2" y="0"/>
                  </a:cubicBezTo>
                  <a:cubicBezTo>
                    <a:pt x="193" y="0"/>
                    <a:pt x="193" y="0"/>
                    <a:pt x="193" y="0"/>
                  </a:cubicBezTo>
                  <a:cubicBezTo>
                    <a:pt x="194" y="0"/>
                    <a:pt x="195" y="1"/>
                    <a:pt x="195" y="2"/>
                  </a:cubicBezTo>
                  <a:cubicBezTo>
                    <a:pt x="195" y="3"/>
                    <a:pt x="194" y="4"/>
                    <a:pt x="193"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2" name="Freeform 141"/>
            <p:cNvSpPr/>
            <p:nvPr/>
          </p:nvSpPr>
          <p:spPr bwMode="auto">
            <a:xfrm>
              <a:off x="4837060" y="5657608"/>
              <a:ext cx="115426" cy="104653"/>
            </a:xfrm>
            <a:custGeom>
              <a:avLst/>
              <a:gdLst>
                <a:gd name="T0" fmla="*/ 50 w 52"/>
                <a:gd name="T1" fmla="*/ 47 h 47"/>
                <a:gd name="T2" fmla="*/ 48 w 52"/>
                <a:gd name="T3" fmla="*/ 46 h 47"/>
                <a:gd name="T4" fmla="*/ 1 w 52"/>
                <a:gd name="T5" fmla="*/ 4 h 47"/>
                <a:gd name="T6" fmla="*/ 1 w 52"/>
                <a:gd name="T7" fmla="*/ 1 h 47"/>
                <a:gd name="T8" fmla="*/ 4 w 52"/>
                <a:gd name="T9" fmla="*/ 1 h 47"/>
                <a:gd name="T10" fmla="*/ 51 w 52"/>
                <a:gd name="T11" fmla="*/ 43 h 47"/>
                <a:gd name="T12" fmla="*/ 51 w 52"/>
                <a:gd name="T13" fmla="*/ 46 h 47"/>
                <a:gd name="T14" fmla="*/ 50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50" y="47"/>
                  </a:moveTo>
                  <a:cubicBezTo>
                    <a:pt x="49" y="47"/>
                    <a:pt x="49" y="47"/>
                    <a:pt x="48" y="46"/>
                  </a:cubicBezTo>
                  <a:cubicBezTo>
                    <a:pt x="1" y="4"/>
                    <a:pt x="1" y="4"/>
                    <a:pt x="1" y="4"/>
                  </a:cubicBezTo>
                  <a:cubicBezTo>
                    <a:pt x="0" y="3"/>
                    <a:pt x="0" y="2"/>
                    <a:pt x="1" y="1"/>
                  </a:cubicBezTo>
                  <a:cubicBezTo>
                    <a:pt x="2" y="0"/>
                    <a:pt x="3" y="0"/>
                    <a:pt x="4" y="1"/>
                  </a:cubicBezTo>
                  <a:cubicBezTo>
                    <a:pt x="51" y="43"/>
                    <a:pt x="51" y="43"/>
                    <a:pt x="51" y="43"/>
                  </a:cubicBezTo>
                  <a:cubicBezTo>
                    <a:pt x="52" y="44"/>
                    <a:pt x="52" y="45"/>
                    <a:pt x="51" y="46"/>
                  </a:cubicBezTo>
                  <a:cubicBezTo>
                    <a:pt x="51" y="47"/>
                    <a:pt x="50" y="47"/>
                    <a:pt x="50"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3" name="Freeform 142"/>
            <p:cNvSpPr/>
            <p:nvPr/>
          </p:nvSpPr>
          <p:spPr bwMode="auto">
            <a:xfrm>
              <a:off x="4837060" y="5753026"/>
              <a:ext cx="115426" cy="103114"/>
            </a:xfrm>
            <a:custGeom>
              <a:avLst/>
              <a:gdLst>
                <a:gd name="T0" fmla="*/ 3 w 52"/>
                <a:gd name="T1" fmla="*/ 47 h 47"/>
                <a:gd name="T2" fmla="*/ 1 w 52"/>
                <a:gd name="T3" fmla="*/ 46 h 47"/>
                <a:gd name="T4" fmla="*/ 1 w 52"/>
                <a:gd name="T5" fmla="*/ 43 h 47"/>
                <a:gd name="T6" fmla="*/ 48 w 52"/>
                <a:gd name="T7" fmla="*/ 0 h 47"/>
                <a:gd name="T8" fmla="*/ 51 w 52"/>
                <a:gd name="T9" fmla="*/ 0 h 47"/>
                <a:gd name="T10" fmla="*/ 51 w 52"/>
                <a:gd name="T11" fmla="*/ 3 h 47"/>
                <a:gd name="T12" fmla="*/ 4 w 52"/>
                <a:gd name="T13" fmla="*/ 46 h 47"/>
                <a:gd name="T14" fmla="*/ 3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 y="47"/>
                  </a:moveTo>
                  <a:cubicBezTo>
                    <a:pt x="2" y="47"/>
                    <a:pt x="2" y="46"/>
                    <a:pt x="1" y="46"/>
                  </a:cubicBezTo>
                  <a:cubicBezTo>
                    <a:pt x="0" y="45"/>
                    <a:pt x="0" y="44"/>
                    <a:pt x="1" y="43"/>
                  </a:cubicBezTo>
                  <a:cubicBezTo>
                    <a:pt x="48" y="0"/>
                    <a:pt x="48" y="0"/>
                    <a:pt x="48" y="0"/>
                  </a:cubicBezTo>
                  <a:cubicBezTo>
                    <a:pt x="49" y="0"/>
                    <a:pt x="51" y="0"/>
                    <a:pt x="51" y="0"/>
                  </a:cubicBezTo>
                  <a:cubicBezTo>
                    <a:pt x="52" y="1"/>
                    <a:pt x="52" y="3"/>
                    <a:pt x="51" y="3"/>
                  </a:cubicBezTo>
                  <a:cubicBezTo>
                    <a:pt x="4" y="46"/>
                    <a:pt x="4" y="46"/>
                    <a:pt x="4" y="46"/>
                  </a:cubicBezTo>
                  <a:cubicBezTo>
                    <a:pt x="4" y="46"/>
                    <a:pt x="3" y="47"/>
                    <a:pt x="3"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9" name="组合 288"/>
          <p:cNvGrpSpPr/>
          <p:nvPr/>
        </p:nvGrpSpPr>
        <p:grpSpPr>
          <a:xfrm>
            <a:off x="3675984" y="5656802"/>
            <a:ext cx="427690" cy="198460"/>
            <a:chOff x="3675107" y="5657608"/>
            <a:chExt cx="427845" cy="198532"/>
          </a:xfrm>
        </p:grpSpPr>
        <p:sp>
          <p:nvSpPr>
            <p:cNvPr id="164" name="Freeform 143"/>
            <p:cNvSpPr/>
            <p:nvPr/>
          </p:nvSpPr>
          <p:spPr bwMode="auto">
            <a:xfrm>
              <a:off x="3675107" y="5753026"/>
              <a:ext cx="427845" cy="9234"/>
            </a:xfrm>
            <a:custGeom>
              <a:avLst/>
              <a:gdLst>
                <a:gd name="T0" fmla="*/ 192 w 194"/>
                <a:gd name="T1" fmla="*/ 4 h 4"/>
                <a:gd name="T2" fmla="*/ 2 w 194"/>
                <a:gd name="T3" fmla="*/ 4 h 4"/>
                <a:gd name="T4" fmla="*/ 0 w 194"/>
                <a:gd name="T5" fmla="*/ 2 h 4"/>
                <a:gd name="T6" fmla="*/ 2 w 194"/>
                <a:gd name="T7" fmla="*/ 0 h 4"/>
                <a:gd name="T8" fmla="*/ 192 w 194"/>
                <a:gd name="T9" fmla="*/ 0 h 4"/>
                <a:gd name="T10" fmla="*/ 194 w 194"/>
                <a:gd name="T11" fmla="*/ 2 h 4"/>
                <a:gd name="T12" fmla="*/ 192 w 19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4" h="4">
                  <a:moveTo>
                    <a:pt x="192" y="4"/>
                  </a:moveTo>
                  <a:cubicBezTo>
                    <a:pt x="2" y="4"/>
                    <a:pt x="2" y="4"/>
                    <a:pt x="2" y="4"/>
                  </a:cubicBezTo>
                  <a:cubicBezTo>
                    <a:pt x="1" y="4"/>
                    <a:pt x="0" y="3"/>
                    <a:pt x="0" y="2"/>
                  </a:cubicBezTo>
                  <a:cubicBezTo>
                    <a:pt x="0" y="1"/>
                    <a:pt x="1" y="0"/>
                    <a:pt x="2" y="0"/>
                  </a:cubicBezTo>
                  <a:cubicBezTo>
                    <a:pt x="192" y="0"/>
                    <a:pt x="192" y="0"/>
                    <a:pt x="192" y="0"/>
                  </a:cubicBezTo>
                  <a:cubicBezTo>
                    <a:pt x="193" y="0"/>
                    <a:pt x="194" y="1"/>
                    <a:pt x="194" y="2"/>
                  </a:cubicBezTo>
                  <a:cubicBezTo>
                    <a:pt x="194" y="3"/>
                    <a:pt x="193" y="4"/>
                    <a:pt x="19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5" name="Freeform 144"/>
            <p:cNvSpPr/>
            <p:nvPr/>
          </p:nvSpPr>
          <p:spPr bwMode="auto">
            <a:xfrm>
              <a:off x="3675107" y="5657608"/>
              <a:ext cx="112348" cy="104653"/>
            </a:xfrm>
            <a:custGeom>
              <a:avLst/>
              <a:gdLst>
                <a:gd name="T0" fmla="*/ 2 w 51"/>
                <a:gd name="T1" fmla="*/ 47 h 47"/>
                <a:gd name="T2" fmla="*/ 0 w 51"/>
                <a:gd name="T3" fmla="*/ 46 h 47"/>
                <a:gd name="T4" fmla="*/ 0 w 51"/>
                <a:gd name="T5" fmla="*/ 43 h 47"/>
                <a:gd name="T6" fmla="*/ 48 w 51"/>
                <a:gd name="T7" fmla="*/ 1 h 47"/>
                <a:gd name="T8" fmla="*/ 50 w 51"/>
                <a:gd name="T9" fmla="*/ 1 h 47"/>
                <a:gd name="T10" fmla="*/ 50 w 51"/>
                <a:gd name="T11" fmla="*/ 4 h 47"/>
                <a:gd name="T12" fmla="*/ 3 w 51"/>
                <a:gd name="T13" fmla="*/ 46 h 47"/>
                <a:gd name="T14" fmla="*/ 2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 y="47"/>
                  </a:moveTo>
                  <a:cubicBezTo>
                    <a:pt x="1" y="47"/>
                    <a:pt x="1" y="47"/>
                    <a:pt x="0" y="46"/>
                  </a:cubicBezTo>
                  <a:cubicBezTo>
                    <a:pt x="0" y="45"/>
                    <a:pt x="0" y="44"/>
                    <a:pt x="0" y="43"/>
                  </a:cubicBezTo>
                  <a:cubicBezTo>
                    <a:pt x="48" y="1"/>
                    <a:pt x="48" y="1"/>
                    <a:pt x="48" y="1"/>
                  </a:cubicBezTo>
                  <a:cubicBezTo>
                    <a:pt x="48" y="0"/>
                    <a:pt x="50" y="0"/>
                    <a:pt x="50" y="1"/>
                  </a:cubicBezTo>
                  <a:cubicBezTo>
                    <a:pt x="51" y="2"/>
                    <a:pt x="51" y="3"/>
                    <a:pt x="50" y="4"/>
                  </a:cubicBezTo>
                  <a:cubicBezTo>
                    <a:pt x="3" y="46"/>
                    <a:pt x="3" y="46"/>
                    <a:pt x="3" y="46"/>
                  </a:cubicBezTo>
                  <a:cubicBezTo>
                    <a:pt x="3" y="47"/>
                    <a:pt x="2" y="47"/>
                    <a:pt x="2"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6" name="Freeform 145"/>
            <p:cNvSpPr/>
            <p:nvPr/>
          </p:nvSpPr>
          <p:spPr bwMode="auto">
            <a:xfrm>
              <a:off x="3675107" y="5753026"/>
              <a:ext cx="112348" cy="103114"/>
            </a:xfrm>
            <a:custGeom>
              <a:avLst/>
              <a:gdLst>
                <a:gd name="T0" fmla="*/ 49 w 51"/>
                <a:gd name="T1" fmla="*/ 47 h 47"/>
                <a:gd name="T2" fmla="*/ 48 w 51"/>
                <a:gd name="T3" fmla="*/ 46 h 47"/>
                <a:gd name="T4" fmla="*/ 0 w 51"/>
                <a:gd name="T5" fmla="*/ 3 h 47"/>
                <a:gd name="T6" fmla="*/ 0 w 51"/>
                <a:gd name="T7" fmla="*/ 0 h 47"/>
                <a:gd name="T8" fmla="*/ 3 w 51"/>
                <a:gd name="T9" fmla="*/ 0 h 47"/>
                <a:gd name="T10" fmla="*/ 50 w 51"/>
                <a:gd name="T11" fmla="*/ 43 h 47"/>
                <a:gd name="T12" fmla="*/ 50 w 51"/>
                <a:gd name="T13" fmla="*/ 46 h 47"/>
                <a:gd name="T14" fmla="*/ 49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49" y="47"/>
                  </a:moveTo>
                  <a:cubicBezTo>
                    <a:pt x="49" y="47"/>
                    <a:pt x="48" y="46"/>
                    <a:pt x="48" y="46"/>
                  </a:cubicBezTo>
                  <a:cubicBezTo>
                    <a:pt x="0" y="3"/>
                    <a:pt x="0" y="3"/>
                    <a:pt x="0" y="3"/>
                  </a:cubicBezTo>
                  <a:cubicBezTo>
                    <a:pt x="0" y="3"/>
                    <a:pt x="0" y="1"/>
                    <a:pt x="0" y="0"/>
                  </a:cubicBezTo>
                  <a:cubicBezTo>
                    <a:pt x="1" y="0"/>
                    <a:pt x="2" y="0"/>
                    <a:pt x="3" y="0"/>
                  </a:cubicBezTo>
                  <a:cubicBezTo>
                    <a:pt x="50" y="43"/>
                    <a:pt x="50" y="43"/>
                    <a:pt x="50" y="43"/>
                  </a:cubicBezTo>
                  <a:cubicBezTo>
                    <a:pt x="51" y="44"/>
                    <a:pt x="51" y="45"/>
                    <a:pt x="50" y="46"/>
                  </a:cubicBezTo>
                  <a:cubicBezTo>
                    <a:pt x="50" y="46"/>
                    <a:pt x="50" y="47"/>
                    <a:pt x="49"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6" name="组合 285"/>
          <p:cNvGrpSpPr/>
          <p:nvPr/>
        </p:nvGrpSpPr>
        <p:grpSpPr>
          <a:xfrm>
            <a:off x="6309817" y="5547571"/>
            <a:ext cx="235384" cy="415384"/>
            <a:chOff x="6309894" y="5548337"/>
            <a:chExt cx="235469" cy="415534"/>
          </a:xfrm>
        </p:grpSpPr>
        <p:sp>
          <p:nvSpPr>
            <p:cNvPr id="167" name="Freeform 146"/>
            <p:cNvSpPr/>
            <p:nvPr/>
          </p:nvSpPr>
          <p:spPr bwMode="auto">
            <a:xfrm>
              <a:off x="6309894" y="5548337"/>
              <a:ext cx="235469" cy="213923"/>
            </a:xfrm>
            <a:custGeom>
              <a:avLst/>
              <a:gdLst>
                <a:gd name="T0" fmla="*/ 3 w 107"/>
                <a:gd name="T1" fmla="*/ 97 h 97"/>
                <a:gd name="T2" fmla="*/ 1 w 107"/>
                <a:gd name="T3" fmla="*/ 96 h 97"/>
                <a:gd name="T4" fmla="*/ 1 w 107"/>
                <a:gd name="T5" fmla="*/ 93 h 97"/>
                <a:gd name="T6" fmla="*/ 103 w 107"/>
                <a:gd name="T7" fmla="*/ 1 h 97"/>
                <a:gd name="T8" fmla="*/ 106 w 107"/>
                <a:gd name="T9" fmla="*/ 1 h 97"/>
                <a:gd name="T10" fmla="*/ 106 w 107"/>
                <a:gd name="T11" fmla="*/ 4 h 97"/>
                <a:gd name="T12" fmla="*/ 4 w 107"/>
                <a:gd name="T13" fmla="*/ 96 h 97"/>
                <a:gd name="T14" fmla="*/ 3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3" y="97"/>
                  </a:moveTo>
                  <a:cubicBezTo>
                    <a:pt x="2" y="97"/>
                    <a:pt x="2" y="97"/>
                    <a:pt x="1" y="96"/>
                  </a:cubicBezTo>
                  <a:cubicBezTo>
                    <a:pt x="0" y="95"/>
                    <a:pt x="1" y="94"/>
                    <a:pt x="1" y="93"/>
                  </a:cubicBezTo>
                  <a:cubicBezTo>
                    <a:pt x="103" y="1"/>
                    <a:pt x="103" y="1"/>
                    <a:pt x="103" y="1"/>
                  </a:cubicBezTo>
                  <a:cubicBezTo>
                    <a:pt x="104" y="0"/>
                    <a:pt x="105" y="0"/>
                    <a:pt x="106" y="1"/>
                  </a:cubicBezTo>
                  <a:cubicBezTo>
                    <a:pt x="107" y="2"/>
                    <a:pt x="107" y="3"/>
                    <a:pt x="106" y="4"/>
                  </a:cubicBezTo>
                  <a:cubicBezTo>
                    <a:pt x="4" y="96"/>
                    <a:pt x="4" y="96"/>
                    <a:pt x="4" y="96"/>
                  </a:cubicBezTo>
                  <a:cubicBezTo>
                    <a:pt x="4" y="97"/>
                    <a:pt x="3" y="97"/>
                    <a:pt x="3"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8" name="Freeform 147"/>
            <p:cNvSpPr/>
            <p:nvPr/>
          </p:nvSpPr>
          <p:spPr bwMode="auto">
            <a:xfrm>
              <a:off x="6309894" y="5753026"/>
              <a:ext cx="235469" cy="210845"/>
            </a:xfrm>
            <a:custGeom>
              <a:avLst/>
              <a:gdLst>
                <a:gd name="T0" fmla="*/ 104 w 107"/>
                <a:gd name="T1" fmla="*/ 96 h 96"/>
                <a:gd name="T2" fmla="*/ 103 w 107"/>
                <a:gd name="T3" fmla="*/ 95 h 96"/>
                <a:gd name="T4" fmla="*/ 1 w 107"/>
                <a:gd name="T5" fmla="*/ 3 h 96"/>
                <a:gd name="T6" fmla="*/ 1 w 107"/>
                <a:gd name="T7" fmla="*/ 0 h 96"/>
                <a:gd name="T8" fmla="*/ 4 w 107"/>
                <a:gd name="T9" fmla="*/ 0 h 96"/>
                <a:gd name="T10" fmla="*/ 106 w 107"/>
                <a:gd name="T11" fmla="*/ 93 h 96"/>
                <a:gd name="T12" fmla="*/ 106 w 107"/>
                <a:gd name="T13" fmla="*/ 95 h 96"/>
                <a:gd name="T14" fmla="*/ 104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104" y="96"/>
                  </a:moveTo>
                  <a:cubicBezTo>
                    <a:pt x="104" y="96"/>
                    <a:pt x="104" y="96"/>
                    <a:pt x="103" y="95"/>
                  </a:cubicBezTo>
                  <a:cubicBezTo>
                    <a:pt x="1" y="3"/>
                    <a:pt x="1" y="3"/>
                    <a:pt x="1" y="3"/>
                  </a:cubicBezTo>
                  <a:cubicBezTo>
                    <a:pt x="1" y="3"/>
                    <a:pt x="0" y="1"/>
                    <a:pt x="1" y="0"/>
                  </a:cubicBezTo>
                  <a:cubicBezTo>
                    <a:pt x="2" y="0"/>
                    <a:pt x="3" y="0"/>
                    <a:pt x="4" y="0"/>
                  </a:cubicBezTo>
                  <a:cubicBezTo>
                    <a:pt x="106" y="93"/>
                    <a:pt x="106" y="93"/>
                    <a:pt x="106" y="93"/>
                  </a:cubicBezTo>
                  <a:cubicBezTo>
                    <a:pt x="107" y="93"/>
                    <a:pt x="107" y="95"/>
                    <a:pt x="106" y="95"/>
                  </a:cubicBezTo>
                  <a:cubicBezTo>
                    <a:pt x="106" y="96"/>
                    <a:pt x="105" y="96"/>
                    <a:pt x="104"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91" name="组合 290"/>
          <p:cNvGrpSpPr/>
          <p:nvPr/>
        </p:nvGrpSpPr>
        <p:grpSpPr>
          <a:xfrm>
            <a:off x="5468281" y="5547571"/>
            <a:ext cx="235384" cy="415384"/>
            <a:chOff x="5468054" y="5548337"/>
            <a:chExt cx="235469" cy="415534"/>
          </a:xfrm>
        </p:grpSpPr>
        <p:sp>
          <p:nvSpPr>
            <p:cNvPr id="169" name="Freeform 148"/>
            <p:cNvSpPr/>
            <p:nvPr/>
          </p:nvSpPr>
          <p:spPr bwMode="auto">
            <a:xfrm>
              <a:off x="5468054" y="5548337"/>
              <a:ext cx="235469" cy="213923"/>
            </a:xfrm>
            <a:custGeom>
              <a:avLst/>
              <a:gdLst>
                <a:gd name="T0" fmla="*/ 104 w 107"/>
                <a:gd name="T1" fmla="*/ 97 h 97"/>
                <a:gd name="T2" fmla="*/ 103 w 107"/>
                <a:gd name="T3" fmla="*/ 96 h 97"/>
                <a:gd name="T4" fmla="*/ 1 w 107"/>
                <a:gd name="T5" fmla="*/ 4 h 97"/>
                <a:gd name="T6" fmla="*/ 1 w 107"/>
                <a:gd name="T7" fmla="*/ 1 h 97"/>
                <a:gd name="T8" fmla="*/ 4 w 107"/>
                <a:gd name="T9" fmla="*/ 1 h 97"/>
                <a:gd name="T10" fmla="*/ 106 w 107"/>
                <a:gd name="T11" fmla="*/ 93 h 97"/>
                <a:gd name="T12" fmla="*/ 106 w 107"/>
                <a:gd name="T13" fmla="*/ 96 h 97"/>
                <a:gd name="T14" fmla="*/ 104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104" y="97"/>
                  </a:moveTo>
                  <a:cubicBezTo>
                    <a:pt x="104" y="97"/>
                    <a:pt x="103" y="97"/>
                    <a:pt x="103" y="96"/>
                  </a:cubicBezTo>
                  <a:cubicBezTo>
                    <a:pt x="1" y="4"/>
                    <a:pt x="1" y="4"/>
                    <a:pt x="1" y="4"/>
                  </a:cubicBezTo>
                  <a:cubicBezTo>
                    <a:pt x="0" y="3"/>
                    <a:pt x="0" y="2"/>
                    <a:pt x="1" y="1"/>
                  </a:cubicBezTo>
                  <a:cubicBezTo>
                    <a:pt x="2" y="0"/>
                    <a:pt x="3" y="0"/>
                    <a:pt x="4" y="1"/>
                  </a:cubicBezTo>
                  <a:cubicBezTo>
                    <a:pt x="106" y="93"/>
                    <a:pt x="106" y="93"/>
                    <a:pt x="106" y="93"/>
                  </a:cubicBezTo>
                  <a:cubicBezTo>
                    <a:pt x="107" y="94"/>
                    <a:pt x="107" y="95"/>
                    <a:pt x="106" y="96"/>
                  </a:cubicBezTo>
                  <a:cubicBezTo>
                    <a:pt x="106" y="97"/>
                    <a:pt x="105" y="97"/>
                    <a:pt x="104"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0" name="Freeform 149"/>
            <p:cNvSpPr/>
            <p:nvPr/>
          </p:nvSpPr>
          <p:spPr bwMode="auto">
            <a:xfrm>
              <a:off x="5468054" y="5753026"/>
              <a:ext cx="235469" cy="210845"/>
            </a:xfrm>
            <a:custGeom>
              <a:avLst/>
              <a:gdLst>
                <a:gd name="T0" fmla="*/ 3 w 107"/>
                <a:gd name="T1" fmla="*/ 96 h 96"/>
                <a:gd name="T2" fmla="*/ 1 w 107"/>
                <a:gd name="T3" fmla="*/ 95 h 96"/>
                <a:gd name="T4" fmla="*/ 1 w 107"/>
                <a:gd name="T5" fmla="*/ 93 h 96"/>
                <a:gd name="T6" fmla="*/ 103 w 107"/>
                <a:gd name="T7" fmla="*/ 0 h 96"/>
                <a:gd name="T8" fmla="*/ 106 w 107"/>
                <a:gd name="T9" fmla="*/ 0 h 96"/>
                <a:gd name="T10" fmla="*/ 106 w 107"/>
                <a:gd name="T11" fmla="*/ 3 h 96"/>
                <a:gd name="T12" fmla="*/ 4 w 107"/>
                <a:gd name="T13" fmla="*/ 95 h 96"/>
                <a:gd name="T14" fmla="*/ 3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3" y="96"/>
                  </a:moveTo>
                  <a:cubicBezTo>
                    <a:pt x="2" y="96"/>
                    <a:pt x="2" y="96"/>
                    <a:pt x="1" y="95"/>
                  </a:cubicBezTo>
                  <a:cubicBezTo>
                    <a:pt x="0" y="95"/>
                    <a:pt x="0" y="93"/>
                    <a:pt x="1" y="93"/>
                  </a:cubicBezTo>
                  <a:cubicBezTo>
                    <a:pt x="103" y="0"/>
                    <a:pt x="103" y="0"/>
                    <a:pt x="103" y="0"/>
                  </a:cubicBezTo>
                  <a:cubicBezTo>
                    <a:pt x="104" y="0"/>
                    <a:pt x="105" y="0"/>
                    <a:pt x="106" y="0"/>
                  </a:cubicBezTo>
                  <a:cubicBezTo>
                    <a:pt x="107" y="1"/>
                    <a:pt x="107" y="3"/>
                    <a:pt x="106" y="3"/>
                  </a:cubicBezTo>
                  <a:cubicBezTo>
                    <a:pt x="4" y="95"/>
                    <a:pt x="4" y="95"/>
                    <a:pt x="4" y="95"/>
                  </a:cubicBezTo>
                  <a:cubicBezTo>
                    <a:pt x="4" y="96"/>
                    <a:pt x="3" y="96"/>
                    <a:pt x="3"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5" name="组合 284"/>
          <p:cNvGrpSpPr/>
          <p:nvPr/>
        </p:nvGrpSpPr>
        <p:grpSpPr>
          <a:xfrm>
            <a:off x="8006732" y="5542957"/>
            <a:ext cx="243076" cy="424614"/>
            <a:chOff x="8007423" y="5543721"/>
            <a:chExt cx="243164" cy="424767"/>
          </a:xfrm>
        </p:grpSpPr>
        <p:sp>
          <p:nvSpPr>
            <p:cNvPr id="171" name="Freeform 150"/>
            <p:cNvSpPr/>
            <p:nvPr/>
          </p:nvSpPr>
          <p:spPr bwMode="auto">
            <a:xfrm>
              <a:off x="8007423" y="5543721"/>
              <a:ext cx="243164" cy="221618"/>
            </a:xfrm>
            <a:custGeom>
              <a:avLst/>
              <a:gdLst>
                <a:gd name="T0" fmla="*/ 4 w 110"/>
                <a:gd name="T1" fmla="*/ 101 h 101"/>
                <a:gd name="T2" fmla="*/ 1 w 110"/>
                <a:gd name="T3" fmla="*/ 100 h 101"/>
                <a:gd name="T4" fmla="*/ 2 w 110"/>
                <a:gd name="T5" fmla="*/ 94 h 101"/>
                <a:gd name="T6" fmla="*/ 103 w 110"/>
                <a:gd name="T7" fmla="*/ 2 h 101"/>
                <a:gd name="T8" fmla="*/ 109 w 110"/>
                <a:gd name="T9" fmla="*/ 2 h 101"/>
                <a:gd name="T10" fmla="*/ 109 w 110"/>
                <a:gd name="T11" fmla="*/ 8 h 101"/>
                <a:gd name="T12" fmla="*/ 7 w 110"/>
                <a:gd name="T13" fmla="*/ 100 h 101"/>
                <a:gd name="T14" fmla="*/ 4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4" y="101"/>
                  </a:moveTo>
                  <a:cubicBezTo>
                    <a:pt x="3" y="101"/>
                    <a:pt x="2" y="100"/>
                    <a:pt x="1" y="100"/>
                  </a:cubicBezTo>
                  <a:cubicBezTo>
                    <a:pt x="0" y="98"/>
                    <a:pt x="0" y="95"/>
                    <a:pt x="2" y="94"/>
                  </a:cubicBezTo>
                  <a:cubicBezTo>
                    <a:pt x="103" y="2"/>
                    <a:pt x="103" y="2"/>
                    <a:pt x="103" y="2"/>
                  </a:cubicBezTo>
                  <a:cubicBezTo>
                    <a:pt x="105" y="0"/>
                    <a:pt x="107" y="0"/>
                    <a:pt x="109" y="2"/>
                  </a:cubicBezTo>
                  <a:cubicBezTo>
                    <a:pt x="110" y="4"/>
                    <a:pt x="110" y="6"/>
                    <a:pt x="109" y="8"/>
                  </a:cubicBezTo>
                  <a:cubicBezTo>
                    <a:pt x="7" y="100"/>
                    <a:pt x="7" y="100"/>
                    <a:pt x="7" y="100"/>
                  </a:cubicBezTo>
                  <a:cubicBezTo>
                    <a:pt x="6" y="101"/>
                    <a:pt x="5" y="101"/>
                    <a:pt x="4"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2" name="Freeform 151"/>
            <p:cNvSpPr/>
            <p:nvPr/>
          </p:nvSpPr>
          <p:spPr bwMode="auto">
            <a:xfrm>
              <a:off x="8007423" y="5746870"/>
              <a:ext cx="243164" cy="221618"/>
            </a:xfrm>
            <a:custGeom>
              <a:avLst/>
              <a:gdLst>
                <a:gd name="T0" fmla="*/ 106 w 110"/>
                <a:gd name="T1" fmla="*/ 101 h 101"/>
                <a:gd name="T2" fmla="*/ 103 w 110"/>
                <a:gd name="T3" fmla="*/ 100 h 101"/>
                <a:gd name="T4" fmla="*/ 2 w 110"/>
                <a:gd name="T5" fmla="*/ 8 h 101"/>
                <a:gd name="T6" fmla="*/ 1 w 110"/>
                <a:gd name="T7" fmla="*/ 2 h 101"/>
                <a:gd name="T8" fmla="*/ 7 w 110"/>
                <a:gd name="T9" fmla="*/ 2 h 101"/>
                <a:gd name="T10" fmla="*/ 109 w 110"/>
                <a:gd name="T11" fmla="*/ 94 h 101"/>
                <a:gd name="T12" fmla="*/ 109 w 110"/>
                <a:gd name="T13" fmla="*/ 100 h 101"/>
                <a:gd name="T14" fmla="*/ 106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106" y="101"/>
                  </a:moveTo>
                  <a:cubicBezTo>
                    <a:pt x="105" y="101"/>
                    <a:pt x="104" y="101"/>
                    <a:pt x="103" y="100"/>
                  </a:cubicBezTo>
                  <a:cubicBezTo>
                    <a:pt x="2" y="8"/>
                    <a:pt x="2" y="8"/>
                    <a:pt x="2" y="8"/>
                  </a:cubicBezTo>
                  <a:cubicBezTo>
                    <a:pt x="0" y="6"/>
                    <a:pt x="0" y="4"/>
                    <a:pt x="1" y="2"/>
                  </a:cubicBezTo>
                  <a:cubicBezTo>
                    <a:pt x="3" y="1"/>
                    <a:pt x="5" y="0"/>
                    <a:pt x="7" y="2"/>
                  </a:cubicBezTo>
                  <a:cubicBezTo>
                    <a:pt x="109" y="94"/>
                    <a:pt x="109" y="94"/>
                    <a:pt x="109" y="94"/>
                  </a:cubicBezTo>
                  <a:cubicBezTo>
                    <a:pt x="110" y="96"/>
                    <a:pt x="110" y="98"/>
                    <a:pt x="109" y="100"/>
                  </a:cubicBezTo>
                  <a:cubicBezTo>
                    <a:pt x="108" y="101"/>
                    <a:pt x="107" y="101"/>
                    <a:pt x="106"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87" name="组合 286"/>
          <p:cNvGrpSpPr/>
          <p:nvPr/>
        </p:nvGrpSpPr>
        <p:grpSpPr>
          <a:xfrm>
            <a:off x="7146737" y="5542957"/>
            <a:ext cx="244614" cy="424614"/>
            <a:chOff x="7147116" y="5543721"/>
            <a:chExt cx="244703" cy="424767"/>
          </a:xfrm>
        </p:grpSpPr>
        <p:sp>
          <p:nvSpPr>
            <p:cNvPr id="173" name="Freeform 152"/>
            <p:cNvSpPr/>
            <p:nvPr/>
          </p:nvSpPr>
          <p:spPr bwMode="auto">
            <a:xfrm>
              <a:off x="7147116" y="5543721"/>
              <a:ext cx="244703" cy="221618"/>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4" name="Freeform 153"/>
            <p:cNvSpPr/>
            <p:nvPr/>
          </p:nvSpPr>
          <p:spPr bwMode="auto">
            <a:xfrm>
              <a:off x="7147116" y="5746870"/>
              <a:ext cx="244703" cy="221618"/>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4" name="组合 253"/>
          <p:cNvGrpSpPr/>
          <p:nvPr/>
        </p:nvGrpSpPr>
        <p:grpSpPr>
          <a:xfrm>
            <a:off x="10517490" y="4704498"/>
            <a:ext cx="306153" cy="410767"/>
            <a:chOff x="10750551" y="4089400"/>
            <a:chExt cx="315913" cy="423863"/>
          </a:xfrm>
        </p:grpSpPr>
        <p:sp>
          <p:nvSpPr>
            <p:cNvPr id="175" name="Freeform 154"/>
            <p:cNvSpPr/>
            <p:nvPr/>
          </p:nvSpPr>
          <p:spPr bwMode="auto">
            <a:xfrm>
              <a:off x="10910889" y="4156075"/>
              <a:ext cx="92075" cy="90488"/>
            </a:xfrm>
            <a:custGeom>
              <a:avLst/>
              <a:gdLst>
                <a:gd name="T0" fmla="*/ 58 w 58"/>
                <a:gd name="T1" fmla="*/ 57 h 57"/>
                <a:gd name="T2" fmla="*/ 0 w 58"/>
                <a:gd name="T3" fmla="*/ 57 h 57"/>
                <a:gd name="T4" fmla="*/ 0 w 58"/>
                <a:gd name="T5" fmla="*/ 0 h 57"/>
                <a:gd name="T6" fmla="*/ 10 w 58"/>
                <a:gd name="T7" fmla="*/ 0 h 57"/>
                <a:gd name="T8" fmla="*/ 10 w 58"/>
                <a:gd name="T9" fmla="*/ 47 h 57"/>
                <a:gd name="T10" fmla="*/ 58 w 58"/>
                <a:gd name="T11" fmla="*/ 47 h 57"/>
                <a:gd name="T12" fmla="*/ 58 w 58"/>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8" y="57"/>
                  </a:moveTo>
                  <a:lnTo>
                    <a:pt x="0" y="57"/>
                  </a:lnTo>
                  <a:lnTo>
                    <a:pt x="0" y="0"/>
                  </a:lnTo>
                  <a:lnTo>
                    <a:pt x="10" y="0"/>
                  </a:lnTo>
                  <a:lnTo>
                    <a:pt x="10" y="47"/>
                  </a:lnTo>
                  <a:lnTo>
                    <a:pt x="58" y="47"/>
                  </a:lnTo>
                  <a:lnTo>
                    <a:pt x="58"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6" name="Freeform 155"/>
            <p:cNvSpPr>
              <a:spLocks noEditPoints="1"/>
            </p:cNvSpPr>
            <p:nvPr/>
          </p:nvSpPr>
          <p:spPr bwMode="auto">
            <a:xfrm>
              <a:off x="10750551" y="4146550"/>
              <a:ext cx="260350" cy="366713"/>
            </a:xfrm>
            <a:custGeom>
              <a:avLst/>
              <a:gdLst>
                <a:gd name="T0" fmla="*/ 164 w 164"/>
                <a:gd name="T1" fmla="*/ 231 h 231"/>
                <a:gd name="T2" fmla="*/ 0 w 164"/>
                <a:gd name="T3" fmla="*/ 231 h 231"/>
                <a:gd name="T4" fmla="*/ 0 w 164"/>
                <a:gd name="T5" fmla="*/ 0 h 231"/>
                <a:gd name="T6" fmla="*/ 110 w 164"/>
                <a:gd name="T7" fmla="*/ 0 h 231"/>
                <a:gd name="T8" fmla="*/ 164 w 164"/>
                <a:gd name="T9" fmla="*/ 55 h 231"/>
                <a:gd name="T10" fmla="*/ 164 w 164"/>
                <a:gd name="T11" fmla="*/ 231 h 231"/>
                <a:gd name="T12" fmla="*/ 10 w 164"/>
                <a:gd name="T13" fmla="*/ 221 h 231"/>
                <a:gd name="T14" fmla="*/ 154 w 164"/>
                <a:gd name="T15" fmla="*/ 221 h 231"/>
                <a:gd name="T16" fmla="*/ 154 w 164"/>
                <a:gd name="T17" fmla="*/ 59 h 231"/>
                <a:gd name="T18" fmla="*/ 106 w 164"/>
                <a:gd name="T19" fmla="*/ 10 h 231"/>
                <a:gd name="T20" fmla="*/ 10 w 164"/>
                <a:gd name="T21" fmla="*/ 10 h 231"/>
                <a:gd name="T22" fmla="*/ 10 w 164"/>
                <a:gd name="T23" fmla="*/ 2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31">
                  <a:moveTo>
                    <a:pt x="164" y="231"/>
                  </a:moveTo>
                  <a:lnTo>
                    <a:pt x="0" y="231"/>
                  </a:lnTo>
                  <a:lnTo>
                    <a:pt x="0" y="0"/>
                  </a:lnTo>
                  <a:lnTo>
                    <a:pt x="110" y="0"/>
                  </a:lnTo>
                  <a:lnTo>
                    <a:pt x="164" y="55"/>
                  </a:lnTo>
                  <a:lnTo>
                    <a:pt x="164" y="231"/>
                  </a:lnTo>
                  <a:close/>
                  <a:moveTo>
                    <a:pt x="10" y="221"/>
                  </a:moveTo>
                  <a:lnTo>
                    <a:pt x="154" y="221"/>
                  </a:lnTo>
                  <a:lnTo>
                    <a:pt x="154" y="59"/>
                  </a:lnTo>
                  <a:lnTo>
                    <a:pt x="106" y="10"/>
                  </a:lnTo>
                  <a:lnTo>
                    <a:pt x="10" y="10"/>
                  </a:lnTo>
                  <a:lnTo>
                    <a:pt x="10" y="22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7" name="Freeform 156"/>
            <p:cNvSpPr/>
            <p:nvPr/>
          </p:nvSpPr>
          <p:spPr bwMode="auto">
            <a:xfrm>
              <a:off x="10966451" y="4098925"/>
              <a:ext cx="90488" cy="90488"/>
            </a:xfrm>
            <a:custGeom>
              <a:avLst/>
              <a:gdLst>
                <a:gd name="T0" fmla="*/ 57 w 57"/>
                <a:gd name="T1" fmla="*/ 57 h 57"/>
                <a:gd name="T2" fmla="*/ 0 w 57"/>
                <a:gd name="T3" fmla="*/ 57 h 57"/>
                <a:gd name="T4" fmla="*/ 0 w 57"/>
                <a:gd name="T5" fmla="*/ 0 h 57"/>
                <a:gd name="T6" fmla="*/ 10 w 57"/>
                <a:gd name="T7" fmla="*/ 0 h 57"/>
                <a:gd name="T8" fmla="*/ 10 w 57"/>
                <a:gd name="T9" fmla="*/ 47 h 57"/>
                <a:gd name="T10" fmla="*/ 57 w 57"/>
                <a:gd name="T11" fmla="*/ 47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lnTo>
                    <a:pt x="0" y="57"/>
                  </a:lnTo>
                  <a:lnTo>
                    <a:pt x="0" y="0"/>
                  </a:lnTo>
                  <a:lnTo>
                    <a:pt x="10" y="0"/>
                  </a:lnTo>
                  <a:lnTo>
                    <a:pt x="10" y="47"/>
                  </a:lnTo>
                  <a:lnTo>
                    <a:pt x="57" y="47"/>
                  </a:lnTo>
                  <a:lnTo>
                    <a:pt x="57"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8" name="Freeform 157"/>
            <p:cNvSpPr/>
            <p:nvPr/>
          </p:nvSpPr>
          <p:spPr bwMode="auto">
            <a:xfrm>
              <a:off x="10804526" y="4089400"/>
              <a:ext cx="261938" cy="366713"/>
            </a:xfrm>
            <a:custGeom>
              <a:avLst/>
              <a:gdLst>
                <a:gd name="T0" fmla="*/ 165 w 165"/>
                <a:gd name="T1" fmla="*/ 231 h 231"/>
                <a:gd name="T2" fmla="*/ 125 w 165"/>
                <a:gd name="T3" fmla="*/ 231 h 231"/>
                <a:gd name="T4" fmla="*/ 125 w 165"/>
                <a:gd name="T5" fmla="*/ 221 h 231"/>
                <a:gd name="T6" fmla="*/ 155 w 165"/>
                <a:gd name="T7" fmla="*/ 221 h 231"/>
                <a:gd name="T8" fmla="*/ 155 w 165"/>
                <a:gd name="T9" fmla="*/ 59 h 231"/>
                <a:gd name="T10" fmla="*/ 106 w 165"/>
                <a:gd name="T11" fmla="*/ 10 h 231"/>
                <a:gd name="T12" fmla="*/ 10 w 165"/>
                <a:gd name="T13" fmla="*/ 10 h 231"/>
                <a:gd name="T14" fmla="*/ 10 w 165"/>
                <a:gd name="T15" fmla="*/ 42 h 231"/>
                <a:gd name="T16" fmla="*/ 0 w 165"/>
                <a:gd name="T17" fmla="*/ 42 h 231"/>
                <a:gd name="T18" fmla="*/ 0 w 165"/>
                <a:gd name="T19" fmla="*/ 0 h 231"/>
                <a:gd name="T20" fmla="*/ 110 w 165"/>
                <a:gd name="T21" fmla="*/ 0 h 231"/>
                <a:gd name="T22" fmla="*/ 165 w 165"/>
                <a:gd name="T23" fmla="*/ 55 h 231"/>
                <a:gd name="T24" fmla="*/ 165 w 165"/>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1">
                  <a:moveTo>
                    <a:pt x="165" y="231"/>
                  </a:moveTo>
                  <a:lnTo>
                    <a:pt x="125" y="231"/>
                  </a:lnTo>
                  <a:lnTo>
                    <a:pt x="125" y="221"/>
                  </a:lnTo>
                  <a:lnTo>
                    <a:pt x="155" y="221"/>
                  </a:lnTo>
                  <a:lnTo>
                    <a:pt x="155" y="59"/>
                  </a:lnTo>
                  <a:lnTo>
                    <a:pt x="106" y="10"/>
                  </a:lnTo>
                  <a:lnTo>
                    <a:pt x="10" y="10"/>
                  </a:lnTo>
                  <a:lnTo>
                    <a:pt x="10" y="42"/>
                  </a:lnTo>
                  <a:lnTo>
                    <a:pt x="0" y="42"/>
                  </a:lnTo>
                  <a:lnTo>
                    <a:pt x="0" y="0"/>
                  </a:lnTo>
                  <a:lnTo>
                    <a:pt x="110" y="0"/>
                  </a:lnTo>
                  <a:lnTo>
                    <a:pt x="165" y="55"/>
                  </a:lnTo>
                  <a:lnTo>
                    <a:pt x="165" y="2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5" name="组合 254"/>
          <p:cNvGrpSpPr/>
          <p:nvPr/>
        </p:nvGrpSpPr>
        <p:grpSpPr>
          <a:xfrm>
            <a:off x="9617495" y="4712191"/>
            <a:ext cx="396921" cy="398460"/>
            <a:chOff x="9821864" y="4097338"/>
            <a:chExt cx="409575" cy="411163"/>
          </a:xfrm>
        </p:grpSpPr>
        <p:sp>
          <p:nvSpPr>
            <p:cNvPr id="179" name="Freeform 158"/>
            <p:cNvSpPr>
              <a:spLocks noEditPoints="1"/>
            </p:cNvSpPr>
            <p:nvPr/>
          </p:nvSpPr>
          <p:spPr bwMode="auto">
            <a:xfrm>
              <a:off x="10088564" y="4097338"/>
              <a:ext cx="142875" cy="12065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0" name="Freeform 159"/>
            <p:cNvSpPr>
              <a:spLocks noEditPoints="1"/>
            </p:cNvSpPr>
            <p:nvPr/>
          </p:nvSpPr>
          <p:spPr bwMode="auto">
            <a:xfrm>
              <a:off x="9821864" y="4097338"/>
              <a:ext cx="142875" cy="12065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1" name="Freeform 160"/>
            <p:cNvSpPr/>
            <p:nvPr/>
          </p:nvSpPr>
          <p:spPr bwMode="auto">
            <a:xfrm>
              <a:off x="9869489" y="4454525"/>
              <a:ext cx="52388" cy="50800"/>
            </a:xfrm>
            <a:custGeom>
              <a:avLst/>
              <a:gdLst>
                <a:gd name="T0" fmla="*/ 6 w 33"/>
                <a:gd name="T1" fmla="*/ 32 h 32"/>
                <a:gd name="T2" fmla="*/ 0 w 33"/>
                <a:gd name="T3" fmla="*/ 27 h 32"/>
                <a:gd name="T4" fmla="*/ 27 w 33"/>
                <a:gd name="T5" fmla="*/ 0 h 32"/>
                <a:gd name="T6" fmla="*/ 33 w 33"/>
                <a:gd name="T7" fmla="*/ 7 h 32"/>
                <a:gd name="T8" fmla="*/ 6 w 33"/>
                <a:gd name="T9" fmla="*/ 32 h 32"/>
              </a:gdLst>
              <a:ahLst/>
              <a:cxnLst>
                <a:cxn ang="0">
                  <a:pos x="T0" y="T1"/>
                </a:cxn>
                <a:cxn ang="0">
                  <a:pos x="T2" y="T3"/>
                </a:cxn>
                <a:cxn ang="0">
                  <a:pos x="T4" y="T5"/>
                </a:cxn>
                <a:cxn ang="0">
                  <a:pos x="T6" y="T7"/>
                </a:cxn>
                <a:cxn ang="0">
                  <a:pos x="T8" y="T9"/>
                </a:cxn>
              </a:cxnLst>
              <a:rect l="0" t="0" r="r" b="b"/>
              <a:pathLst>
                <a:path w="33" h="32">
                  <a:moveTo>
                    <a:pt x="6" y="32"/>
                  </a:moveTo>
                  <a:lnTo>
                    <a:pt x="0" y="27"/>
                  </a:lnTo>
                  <a:lnTo>
                    <a:pt x="27" y="0"/>
                  </a:lnTo>
                  <a:lnTo>
                    <a:pt x="33" y="7"/>
                  </a:lnTo>
                  <a:lnTo>
                    <a:pt x="6"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2" name="Freeform 161"/>
            <p:cNvSpPr/>
            <p:nvPr/>
          </p:nvSpPr>
          <p:spPr bwMode="auto">
            <a:xfrm>
              <a:off x="10128251" y="4454525"/>
              <a:ext cx="55563" cy="53975"/>
            </a:xfrm>
            <a:custGeom>
              <a:avLst/>
              <a:gdLst>
                <a:gd name="T0" fmla="*/ 28 w 35"/>
                <a:gd name="T1" fmla="*/ 34 h 34"/>
                <a:gd name="T2" fmla="*/ 0 w 35"/>
                <a:gd name="T3" fmla="*/ 7 h 34"/>
                <a:gd name="T4" fmla="*/ 6 w 35"/>
                <a:gd name="T5" fmla="*/ 0 h 34"/>
                <a:gd name="T6" fmla="*/ 35 w 35"/>
                <a:gd name="T7" fmla="*/ 28 h 34"/>
                <a:gd name="T8" fmla="*/ 28 w 35"/>
                <a:gd name="T9" fmla="*/ 34 h 34"/>
              </a:gdLst>
              <a:ahLst/>
              <a:cxnLst>
                <a:cxn ang="0">
                  <a:pos x="T0" y="T1"/>
                </a:cxn>
                <a:cxn ang="0">
                  <a:pos x="T2" y="T3"/>
                </a:cxn>
                <a:cxn ang="0">
                  <a:pos x="T4" y="T5"/>
                </a:cxn>
                <a:cxn ang="0">
                  <a:pos x="T6" y="T7"/>
                </a:cxn>
                <a:cxn ang="0">
                  <a:pos x="T8" y="T9"/>
                </a:cxn>
              </a:cxnLst>
              <a:rect l="0" t="0" r="r" b="b"/>
              <a:pathLst>
                <a:path w="35" h="34">
                  <a:moveTo>
                    <a:pt x="28" y="34"/>
                  </a:moveTo>
                  <a:lnTo>
                    <a:pt x="0" y="7"/>
                  </a:lnTo>
                  <a:lnTo>
                    <a:pt x="6" y="0"/>
                  </a:lnTo>
                  <a:lnTo>
                    <a:pt x="35" y="28"/>
                  </a:lnTo>
                  <a:lnTo>
                    <a:pt x="28" y="3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3" name="Freeform 162"/>
            <p:cNvSpPr>
              <a:spLocks noEditPoints="1"/>
            </p:cNvSpPr>
            <p:nvPr/>
          </p:nvSpPr>
          <p:spPr bwMode="auto">
            <a:xfrm>
              <a:off x="9836151" y="4125913"/>
              <a:ext cx="381000" cy="382588"/>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4" name="Freeform 163"/>
            <p:cNvSpPr/>
            <p:nvPr/>
          </p:nvSpPr>
          <p:spPr bwMode="auto">
            <a:xfrm>
              <a:off x="9915526" y="4184650"/>
              <a:ext cx="120650" cy="150813"/>
            </a:xfrm>
            <a:custGeom>
              <a:avLst/>
              <a:gdLst>
                <a:gd name="T0" fmla="*/ 76 w 76"/>
                <a:gd name="T1" fmla="*/ 95 h 95"/>
                <a:gd name="T2" fmla="*/ 0 w 76"/>
                <a:gd name="T3" fmla="*/ 95 h 95"/>
                <a:gd name="T4" fmla="*/ 0 w 76"/>
                <a:gd name="T5" fmla="*/ 86 h 95"/>
                <a:gd name="T6" fmla="*/ 67 w 76"/>
                <a:gd name="T7" fmla="*/ 86 h 95"/>
                <a:gd name="T8" fmla="*/ 67 w 76"/>
                <a:gd name="T9" fmla="*/ 0 h 95"/>
                <a:gd name="T10" fmla="*/ 76 w 76"/>
                <a:gd name="T11" fmla="*/ 0 h 95"/>
                <a:gd name="T12" fmla="*/ 76 w 76"/>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6" h="95">
                  <a:moveTo>
                    <a:pt x="76" y="95"/>
                  </a:moveTo>
                  <a:lnTo>
                    <a:pt x="0" y="95"/>
                  </a:lnTo>
                  <a:lnTo>
                    <a:pt x="0" y="86"/>
                  </a:lnTo>
                  <a:lnTo>
                    <a:pt x="67" y="86"/>
                  </a:lnTo>
                  <a:lnTo>
                    <a:pt x="67" y="0"/>
                  </a:lnTo>
                  <a:lnTo>
                    <a:pt x="76" y="0"/>
                  </a:lnTo>
                  <a:lnTo>
                    <a:pt x="76"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6" name="组合 255"/>
          <p:cNvGrpSpPr/>
          <p:nvPr/>
        </p:nvGrpSpPr>
        <p:grpSpPr>
          <a:xfrm>
            <a:off x="8797497" y="4704499"/>
            <a:ext cx="364615" cy="403075"/>
            <a:chOff x="8975726" y="4089400"/>
            <a:chExt cx="376238" cy="415925"/>
          </a:xfrm>
        </p:grpSpPr>
        <p:sp>
          <p:nvSpPr>
            <p:cNvPr id="185" name="Freeform 164"/>
            <p:cNvSpPr/>
            <p:nvPr/>
          </p:nvSpPr>
          <p:spPr bwMode="auto">
            <a:xfrm>
              <a:off x="8975726" y="4130675"/>
              <a:ext cx="376238" cy="374650"/>
            </a:xfrm>
            <a:custGeom>
              <a:avLst/>
              <a:gdLst>
                <a:gd name="T0" fmla="*/ 83 w 165"/>
                <a:gd name="T1" fmla="*/ 165 h 165"/>
                <a:gd name="T2" fmla="*/ 0 w 165"/>
                <a:gd name="T3" fmla="*/ 82 h 165"/>
                <a:gd name="T4" fmla="*/ 6 w 165"/>
                <a:gd name="T5" fmla="*/ 82 h 165"/>
                <a:gd name="T6" fmla="*/ 83 w 165"/>
                <a:gd name="T7" fmla="*/ 159 h 165"/>
                <a:gd name="T8" fmla="*/ 159 w 165"/>
                <a:gd name="T9" fmla="*/ 82 h 165"/>
                <a:gd name="T10" fmla="*/ 83 w 165"/>
                <a:gd name="T11" fmla="*/ 6 h 165"/>
                <a:gd name="T12" fmla="*/ 83 w 165"/>
                <a:gd name="T13" fmla="*/ 0 h 165"/>
                <a:gd name="T14" fmla="*/ 165 w 165"/>
                <a:gd name="T15" fmla="*/ 82 h 165"/>
                <a:gd name="T16" fmla="*/ 83 w 165"/>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83" y="165"/>
                  </a:moveTo>
                  <a:cubicBezTo>
                    <a:pt x="37" y="165"/>
                    <a:pt x="0" y="128"/>
                    <a:pt x="0" y="82"/>
                  </a:cubicBezTo>
                  <a:cubicBezTo>
                    <a:pt x="6" y="82"/>
                    <a:pt x="6" y="82"/>
                    <a:pt x="6" y="82"/>
                  </a:cubicBezTo>
                  <a:cubicBezTo>
                    <a:pt x="6" y="124"/>
                    <a:pt x="41" y="159"/>
                    <a:pt x="83" y="159"/>
                  </a:cubicBezTo>
                  <a:cubicBezTo>
                    <a:pt x="125" y="159"/>
                    <a:pt x="159" y="124"/>
                    <a:pt x="159" y="82"/>
                  </a:cubicBezTo>
                  <a:cubicBezTo>
                    <a:pt x="159" y="40"/>
                    <a:pt x="125" y="6"/>
                    <a:pt x="83" y="6"/>
                  </a:cubicBezTo>
                  <a:cubicBezTo>
                    <a:pt x="83" y="0"/>
                    <a:pt x="83" y="0"/>
                    <a:pt x="83" y="0"/>
                  </a:cubicBezTo>
                  <a:cubicBezTo>
                    <a:pt x="128" y="0"/>
                    <a:pt x="165" y="37"/>
                    <a:pt x="165" y="82"/>
                  </a:cubicBezTo>
                  <a:cubicBezTo>
                    <a:pt x="165" y="128"/>
                    <a:pt x="128" y="165"/>
                    <a:pt x="83" y="16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6" name="Freeform 165"/>
            <p:cNvSpPr/>
            <p:nvPr/>
          </p:nvSpPr>
          <p:spPr bwMode="auto">
            <a:xfrm>
              <a:off x="9080501" y="4089400"/>
              <a:ext cx="84138" cy="98425"/>
            </a:xfrm>
            <a:custGeom>
              <a:avLst/>
              <a:gdLst>
                <a:gd name="T0" fmla="*/ 53 w 53"/>
                <a:gd name="T1" fmla="*/ 62 h 62"/>
                <a:gd name="T2" fmla="*/ 0 w 53"/>
                <a:gd name="T3" fmla="*/ 32 h 62"/>
                <a:gd name="T4" fmla="*/ 53 w 53"/>
                <a:gd name="T5" fmla="*/ 0 h 62"/>
                <a:gd name="T6" fmla="*/ 53 w 53"/>
                <a:gd name="T7" fmla="*/ 62 h 62"/>
              </a:gdLst>
              <a:ahLst/>
              <a:cxnLst>
                <a:cxn ang="0">
                  <a:pos x="T0" y="T1"/>
                </a:cxn>
                <a:cxn ang="0">
                  <a:pos x="T2" y="T3"/>
                </a:cxn>
                <a:cxn ang="0">
                  <a:pos x="T4" y="T5"/>
                </a:cxn>
                <a:cxn ang="0">
                  <a:pos x="T6" y="T7"/>
                </a:cxn>
              </a:cxnLst>
              <a:rect l="0" t="0" r="r" b="b"/>
              <a:pathLst>
                <a:path w="53" h="62">
                  <a:moveTo>
                    <a:pt x="53" y="62"/>
                  </a:moveTo>
                  <a:lnTo>
                    <a:pt x="0" y="32"/>
                  </a:lnTo>
                  <a:lnTo>
                    <a:pt x="53" y="0"/>
                  </a:lnTo>
                  <a:lnTo>
                    <a:pt x="53" y="6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7" name="Freeform 166"/>
            <p:cNvSpPr/>
            <p:nvPr/>
          </p:nvSpPr>
          <p:spPr bwMode="auto">
            <a:xfrm>
              <a:off x="9148764" y="4233863"/>
              <a:ext cx="95250" cy="180975"/>
            </a:xfrm>
            <a:custGeom>
              <a:avLst/>
              <a:gdLst>
                <a:gd name="T0" fmla="*/ 55 w 60"/>
                <a:gd name="T1" fmla="*/ 114 h 114"/>
                <a:gd name="T2" fmla="*/ 0 w 60"/>
                <a:gd name="T3" fmla="*/ 61 h 114"/>
                <a:gd name="T4" fmla="*/ 0 w 60"/>
                <a:gd name="T5" fmla="*/ 0 h 114"/>
                <a:gd name="T6" fmla="*/ 9 w 60"/>
                <a:gd name="T7" fmla="*/ 0 h 114"/>
                <a:gd name="T8" fmla="*/ 9 w 60"/>
                <a:gd name="T9" fmla="*/ 58 h 114"/>
                <a:gd name="T10" fmla="*/ 60 w 60"/>
                <a:gd name="T11" fmla="*/ 108 h 114"/>
                <a:gd name="T12" fmla="*/ 55 w 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60" h="114">
                  <a:moveTo>
                    <a:pt x="55" y="114"/>
                  </a:moveTo>
                  <a:lnTo>
                    <a:pt x="0" y="61"/>
                  </a:lnTo>
                  <a:lnTo>
                    <a:pt x="0" y="0"/>
                  </a:lnTo>
                  <a:lnTo>
                    <a:pt x="9" y="0"/>
                  </a:lnTo>
                  <a:lnTo>
                    <a:pt x="9" y="58"/>
                  </a:lnTo>
                  <a:lnTo>
                    <a:pt x="60" y="108"/>
                  </a:lnTo>
                  <a:lnTo>
                    <a:pt x="55"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7" name="组合 256"/>
          <p:cNvGrpSpPr/>
          <p:nvPr/>
        </p:nvGrpSpPr>
        <p:grpSpPr>
          <a:xfrm>
            <a:off x="7929809" y="4704498"/>
            <a:ext cx="403075" cy="406152"/>
            <a:chOff x="8080376" y="4089400"/>
            <a:chExt cx="415925" cy="419100"/>
          </a:xfrm>
        </p:grpSpPr>
        <p:sp>
          <p:nvSpPr>
            <p:cNvPr id="188" name="Freeform 167"/>
            <p:cNvSpPr>
              <a:spLocks noEditPoints="1"/>
            </p:cNvSpPr>
            <p:nvPr/>
          </p:nvSpPr>
          <p:spPr bwMode="auto">
            <a:xfrm>
              <a:off x="8080376" y="4089400"/>
              <a:ext cx="415925" cy="419100"/>
            </a:xfrm>
            <a:custGeom>
              <a:avLst/>
              <a:gdLst>
                <a:gd name="T0" fmla="*/ 91 w 183"/>
                <a:gd name="T1" fmla="*/ 184 h 184"/>
                <a:gd name="T2" fmla="*/ 27 w 183"/>
                <a:gd name="T3" fmla="*/ 157 h 184"/>
                <a:gd name="T4" fmla="*/ 0 w 183"/>
                <a:gd name="T5" fmla="*/ 92 h 184"/>
                <a:gd name="T6" fmla="*/ 27 w 183"/>
                <a:gd name="T7" fmla="*/ 27 h 184"/>
                <a:gd name="T8" fmla="*/ 91 w 183"/>
                <a:gd name="T9" fmla="*/ 0 h 184"/>
                <a:gd name="T10" fmla="*/ 156 w 183"/>
                <a:gd name="T11" fmla="*/ 27 h 184"/>
                <a:gd name="T12" fmla="*/ 183 w 183"/>
                <a:gd name="T13" fmla="*/ 92 h 184"/>
                <a:gd name="T14" fmla="*/ 156 w 183"/>
                <a:gd name="T15" fmla="*/ 157 h 184"/>
                <a:gd name="T16" fmla="*/ 91 w 183"/>
                <a:gd name="T17" fmla="*/ 184 h 184"/>
                <a:gd name="T18" fmla="*/ 91 w 183"/>
                <a:gd name="T19" fmla="*/ 6 h 184"/>
                <a:gd name="T20" fmla="*/ 31 w 183"/>
                <a:gd name="T21" fmla="*/ 31 h 184"/>
                <a:gd name="T22" fmla="*/ 6 w 183"/>
                <a:gd name="T23" fmla="*/ 92 h 184"/>
                <a:gd name="T24" fmla="*/ 31 w 183"/>
                <a:gd name="T25" fmla="*/ 152 h 184"/>
                <a:gd name="T26" fmla="*/ 91 w 183"/>
                <a:gd name="T27" fmla="*/ 177 h 184"/>
                <a:gd name="T28" fmla="*/ 152 w 183"/>
                <a:gd name="T29" fmla="*/ 152 h 184"/>
                <a:gd name="T30" fmla="*/ 177 w 183"/>
                <a:gd name="T31" fmla="*/ 92 h 184"/>
                <a:gd name="T32" fmla="*/ 152 w 183"/>
                <a:gd name="T33" fmla="*/ 31 h 184"/>
                <a:gd name="T34" fmla="*/ 91 w 183"/>
                <a:gd name="T3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4">
                  <a:moveTo>
                    <a:pt x="91" y="184"/>
                  </a:moveTo>
                  <a:cubicBezTo>
                    <a:pt x="67" y="184"/>
                    <a:pt x="44" y="174"/>
                    <a:pt x="27" y="157"/>
                  </a:cubicBezTo>
                  <a:cubicBezTo>
                    <a:pt x="9" y="139"/>
                    <a:pt x="0" y="116"/>
                    <a:pt x="0" y="92"/>
                  </a:cubicBezTo>
                  <a:cubicBezTo>
                    <a:pt x="0" y="67"/>
                    <a:pt x="9" y="44"/>
                    <a:pt x="27" y="27"/>
                  </a:cubicBezTo>
                  <a:cubicBezTo>
                    <a:pt x="44" y="9"/>
                    <a:pt x="67" y="0"/>
                    <a:pt x="91" y="0"/>
                  </a:cubicBezTo>
                  <a:cubicBezTo>
                    <a:pt x="116" y="0"/>
                    <a:pt x="139" y="9"/>
                    <a:pt x="156" y="27"/>
                  </a:cubicBezTo>
                  <a:cubicBezTo>
                    <a:pt x="174" y="44"/>
                    <a:pt x="183" y="67"/>
                    <a:pt x="183" y="92"/>
                  </a:cubicBezTo>
                  <a:cubicBezTo>
                    <a:pt x="183" y="116"/>
                    <a:pt x="174" y="139"/>
                    <a:pt x="156" y="157"/>
                  </a:cubicBezTo>
                  <a:cubicBezTo>
                    <a:pt x="139" y="174"/>
                    <a:pt x="116" y="184"/>
                    <a:pt x="91" y="184"/>
                  </a:cubicBezTo>
                  <a:close/>
                  <a:moveTo>
                    <a:pt x="91" y="6"/>
                  </a:moveTo>
                  <a:cubicBezTo>
                    <a:pt x="69" y="6"/>
                    <a:pt x="47" y="15"/>
                    <a:pt x="31" y="31"/>
                  </a:cubicBezTo>
                  <a:cubicBezTo>
                    <a:pt x="15" y="48"/>
                    <a:pt x="6" y="69"/>
                    <a:pt x="6" y="92"/>
                  </a:cubicBezTo>
                  <a:cubicBezTo>
                    <a:pt x="6" y="114"/>
                    <a:pt x="15" y="136"/>
                    <a:pt x="31" y="152"/>
                  </a:cubicBezTo>
                  <a:cubicBezTo>
                    <a:pt x="47" y="168"/>
                    <a:pt x="69" y="177"/>
                    <a:pt x="91" y="177"/>
                  </a:cubicBezTo>
                  <a:cubicBezTo>
                    <a:pt x="114" y="177"/>
                    <a:pt x="136" y="168"/>
                    <a:pt x="152" y="152"/>
                  </a:cubicBezTo>
                  <a:cubicBezTo>
                    <a:pt x="168" y="136"/>
                    <a:pt x="177" y="114"/>
                    <a:pt x="177" y="92"/>
                  </a:cubicBezTo>
                  <a:cubicBezTo>
                    <a:pt x="177" y="69"/>
                    <a:pt x="168" y="48"/>
                    <a:pt x="152" y="31"/>
                  </a:cubicBezTo>
                  <a:cubicBezTo>
                    <a:pt x="136" y="15"/>
                    <a:pt x="114" y="6"/>
                    <a:pt x="91"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9" name="Freeform 168"/>
            <p:cNvSpPr/>
            <p:nvPr/>
          </p:nvSpPr>
          <p:spPr bwMode="auto">
            <a:xfrm>
              <a:off x="8142289" y="4151313"/>
              <a:ext cx="292100" cy="295275"/>
            </a:xfrm>
            <a:custGeom>
              <a:avLst/>
              <a:gdLst>
                <a:gd name="T0" fmla="*/ 179 w 184"/>
                <a:gd name="T1" fmla="*/ 186 h 186"/>
                <a:gd name="T2" fmla="*/ 0 w 184"/>
                <a:gd name="T3" fmla="*/ 6 h 186"/>
                <a:gd name="T4" fmla="*/ 5 w 184"/>
                <a:gd name="T5" fmla="*/ 0 h 186"/>
                <a:gd name="T6" fmla="*/ 184 w 184"/>
                <a:gd name="T7" fmla="*/ 179 h 186"/>
                <a:gd name="T8" fmla="*/ 179 w 184"/>
                <a:gd name="T9" fmla="*/ 186 h 186"/>
              </a:gdLst>
              <a:ahLst/>
              <a:cxnLst>
                <a:cxn ang="0">
                  <a:pos x="T0" y="T1"/>
                </a:cxn>
                <a:cxn ang="0">
                  <a:pos x="T2" y="T3"/>
                </a:cxn>
                <a:cxn ang="0">
                  <a:pos x="T4" y="T5"/>
                </a:cxn>
                <a:cxn ang="0">
                  <a:pos x="T6" y="T7"/>
                </a:cxn>
                <a:cxn ang="0">
                  <a:pos x="T8" y="T9"/>
                </a:cxn>
              </a:cxnLst>
              <a:rect l="0" t="0" r="r" b="b"/>
              <a:pathLst>
                <a:path w="184" h="186">
                  <a:moveTo>
                    <a:pt x="179" y="186"/>
                  </a:moveTo>
                  <a:lnTo>
                    <a:pt x="0" y="6"/>
                  </a:lnTo>
                  <a:lnTo>
                    <a:pt x="5" y="0"/>
                  </a:lnTo>
                  <a:lnTo>
                    <a:pt x="184" y="179"/>
                  </a:lnTo>
                  <a:lnTo>
                    <a:pt x="179" y="1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3" name="组合 262"/>
          <p:cNvGrpSpPr/>
          <p:nvPr/>
        </p:nvGrpSpPr>
        <p:grpSpPr>
          <a:xfrm>
            <a:off x="2859063" y="4796805"/>
            <a:ext cx="392306" cy="241538"/>
            <a:chOff x="2847976" y="4184650"/>
            <a:chExt cx="404813" cy="249238"/>
          </a:xfrm>
        </p:grpSpPr>
        <p:sp>
          <p:nvSpPr>
            <p:cNvPr id="190" name="Freeform 169"/>
            <p:cNvSpPr>
              <a:spLocks noEditPoints="1"/>
            </p:cNvSpPr>
            <p:nvPr/>
          </p:nvSpPr>
          <p:spPr bwMode="auto">
            <a:xfrm>
              <a:off x="2847976" y="4184650"/>
              <a:ext cx="404813" cy="249238"/>
            </a:xfrm>
            <a:custGeom>
              <a:avLst/>
              <a:gdLst>
                <a:gd name="T0" fmla="*/ 89 w 178"/>
                <a:gd name="T1" fmla="*/ 109 h 109"/>
                <a:gd name="T2" fmla="*/ 1 w 178"/>
                <a:gd name="T3" fmla="*/ 56 h 109"/>
                <a:gd name="T4" fmla="*/ 0 w 178"/>
                <a:gd name="T5" fmla="*/ 55 h 109"/>
                <a:gd name="T6" fmla="*/ 1 w 178"/>
                <a:gd name="T7" fmla="*/ 53 h 109"/>
                <a:gd name="T8" fmla="*/ 89 w 178"/>
                <a:gd name="T9" fmla="*/ 0 h 109"/>
                <a:gd name="T10" fmla="*/ 177 w 178"/>
                <a:gd name="T11" fmla="*/ 53 h 109"/>
                <a:gd name="T12" fmla="*/ 178 w 178"/>
                <a:gd name="T13" fmla="*/ 55 h 109"/>
                <a:gd name="T14" fmla="*/ 177 w 178"/>
                <a:gd name="T15" fmla="*/ 56 h 109"/>
                <a:gd name="T16" fmla="*/ 89 w 178"/>
                <a:gd name="T17" fmla="*/ 109 h 109"/>
                <a:gd name="T18" fmla="*/ 7 w 178"/>
                <a:gd name="T19" fmla="*/ 55 h 109"/>
                <a:gd name="T20" fmla="*/ 89 w 178"/>
                <a:gd name="T21" fmla="*/ 103 h 109"/>
                <a:gd name="T22" fmla="*/ 172 w 178"/>
                <a:gd name="T23" fmla="*/ 55 h 109"/>
                <a:gd name="T24" fmla="*/ 89 w 178"/>
                <a:gd name="T25" fmla="*/ 6 h 109"/>
                <a:gd name="T26" fmla="*/ 7 w 178"/>
                <a:gd name="T27"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09">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1" name="Freeform 170"/>
            <p:cNvSpPr>
              <a:spLocks noEditPoints="1"/>
            </p:cNvSpPr>
            <p:nvPr/>
          </p:nvSpPr>
          <p:spPr bwMode="auto">
            <a:xfrm>
              <a:off x="2959101" y="4217988"/>
              <a:ext cx="184150" cy="184150"/>
            </a:xfrm>
            <a:custGeom>
              <a:avLst/>
              <a:gdLst>
                <a:gd name="T0" fmla="*/ 40 w 81"/>
                <a:gd name="T1" fmla="*/ 81 h 81"/>
                <a:gd name="T2" fmla="*/ 0 w 81"/>
                <a:gd name="T3" fmla="*/ 41 h 81"/>
                <a:gd name="T4" fmla="*/ 40 w 81"/>
                <a:gd name="T5" fmla="*/ 0 h 81"/>
                <a:gd name="T6" fmla="*/ 81 w 81"/>
                <a:gd name="T7" fmla="*/ 41 h 81"/>
                <a:gd name="T8" fmla="*/ 40 w 81"/>
                <a:gd name="T9" fmla="*/ 81 h 81"/>
                <a:gd name="T10" fmla="*/ 40 w 81"/>
                <a:gd name="T11" fmla="*/ 6 h 81"/>
                <a:gd name="T12" fmla="*/ 5 w 81"/>
                <a:gd name="T13" fmla="*/ 41 h 81"/>
                <a:gd name="T14" fmla="*/ 40 w 81"/>
                <a:gd name="T15" fmla="*/ 76 h 81"/>
                <a:gd name="T16" fmla="*/ 75 w 81"/>
                <a:gd name="T17" fmla="*/ 41 h 81"/>
                <a:gd name="T18" fmla="*/ 40 w 81"/>
                <a:gd name="T1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2" name="组合 261"/>
          <p:cNvGrpSpPr/>
          <p:nvPr/>
        </p:nvGrpSpPr>
        <p:grpSpPr>
          <a:xfrm>
            <a:off x="3691368" y="4702961"/>
            <a:ext cx="406152" cy="404613"/>
            <a:chOff x="3706814" y="4087813"/>
            <a:chExt cx="419100" cy="417513"/>
          </a:xfrm>
        </p:grpSpPr>
        <p:sp>
          <p:nvSpPr>
            <p:cNvPr id="192" name="Freeform 171"/>
            <p:cNvSpPr/>
            <p:nvPr/>
          </p:nvSpPr>
          <p:spPr bwMode="auto">
            <a:xfrm>
              <a:off x="3757614" y="4287838"/>
              <a:ext cx="317500" cy="217488"/>
            </a:xfrm>
            <a:custGeom>
              <a:avLst/>
              <a:gdLst>
                <a:gd name="T0" fmla="*/ 200 w 200"/>
                <a:gd name="T1" fmla="*/ 137 h 137"/>
                <a:gd name="T2" fmla="*/ 0 w 200"/>
                <a:gd name="T3" fmla="*/ 137 h 137"/>
                <a:gd name="T4" fmla="*/ 0 w 200"/>
                <a:gd name="T5" fmla="*/ 0 h 137"/>
                <a:gd name="T6" fmla="*/ 10 w 200"/>
                <a:gd name="T7" fmla="*/ 0 h 137"/>
                <a:gd name="T8" fmla="*/ 10 w 200"/>
                <a:gd name="T9" fmla="*/ 127 h 137"/>
                <a:gd name="T10" fmla="*/ 192 w 200"/>
                <a:gd name="T11" fmla="*/ 127 h 137"/>
                <a:gd name="T12" fmla="*/ 192 w 200"/>
                <a:gd name="T13" fmla="*/ 0 h 137"/>
                <a:gd name="T14" fmla="*/ 200 w 200"/>
                <a:gd name="T15" fmla="*/ 0 h 137"/>
                <a:gd name="T16" fmla="*/ 200 w 200"/>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7">
                  <a:moveTo>
                    <a:pt x="200" y="137"/>
                  </a:moveTo>
                  <a:lnTo>
                    <a:pt x="0" y="137"/>
                  </a:lnTo>
                  <a:lnTo>
                    <a:pt x="0" y="0"/>
                  </a:lnTo>
                  <a:lnTo>
                    <a:pt x="10" y="0"/>
                  </a:lnTo>
                  <a:lnTo>
                    <a:pt x="10" y="127"/>
                  </a:lnTo>
                  <a:lnTo>
                    <a:pt x="192" y="127"/>
                  </a:lnTo>
                  <a:lnTo>
                    <a:pt x="192" y="0"/>
                  </a:lnTo>
                  <a:lnTo>
                    <a:pt x="200" y="0"/>
                  </a:lnTo>
                  <a:lnTo>
                    <a:pt x="200" y="13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3" name="Freeform 172"/>
            <p:cNvSpPr/>
            <p:nvPr/>
          </p:nvSpPr>
          <p:spPr bwMode="auto">
            <a:xfrm>
              <a:off x="3706814" y="4087813"/>
              <a:ext cx="419100" cy="215900"/>
            </a:xfrm>
            <a:custGeom>
              <a:avLst/>
              <a:gdLst>
                <a:gd name="T0" fmla="*/ 7 w 264"/>
                <a:gd name="T1" fmla="*/ 136 h 136"/>
                <a:gd name="T2" fmla="*/ 0 w 264"/>
                <a:gd name="T3" fmla="*/ 130 h 136"/>
                <a:gd name="T4" fmla="*/ 132 w 264"/>
                <a:gd name="T5" fmla="*/ 0 h 136"/>
                <a:gd name="T6" fmla="*/ 264 w 264"/>
                <a:gd name="T7" fmla="*/ 130 h 136"/>
                <a:gd name="T8" fmla="*/ 258 w 264"/>
                <a:gd name="T9" fmla="*/ 136 h 136"/>
                <a:gd name="T10" fmla="*/ 132 w 264"/>
                <a:gd name="T11" fmla="*/ 13 h 136"/>
                <a:gd name="T12" fmla="*/ 7 w 26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64" h="136">
                  <a:moveTo>
                    <a:pt x="7" y="136"/>
                  </a:moveTo>
                  <a:lnTo>
                    <a:pt x="0" y="130"/>
                  </a:lnTo>
                  <a:lnTo>
                    <a:pt x="132" y="0"/>
                  </a:lnTo>
                  <a:lnTo>
                    <a:pt x="264" y="130"/>
                  </a:lnTo>
                  <a:lnTo>
                    <a:pt x="258" y="136"/>
                  </a:lnTo>
                  <a:lnTo>
                    <a:pt x="132" y="13"/>
                  </a:lnTo>
                  <a:lnTo>
                    <a:pt x="7"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4" name="Freeform 173"/>
            <p:cNvSpPr/>
            <p:nvPr/>
          </p:nvSpPr>
          <p:spPr bwMode="auto">
            <a:xfrm>
              <a:off x="3852864" y="4308475"/>
              <a:ext cx="127000" cy="19050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1" name="组合 260"/>
          <p:cNvGrpSpPr/>
          <p:nvPr/>
        </p:nvGrpSpPr>
        <p:grpSpPr>
          <a:xfrm>
            <a:off x="4542132" y="4784497"/>
            <a:ext cx="416922" cy="276922"/>
            <a:chOff x="4584701" y="4171950"/>
            <a:chExt cx="430213" cy="285750"/>
          </a:xfrm>
        </p:grpSpPr>
        <p:sp>
          <p:nvSpPr>
            <p:cNvPr id="195" name="Freeform 174"/>
            <p:cNvSpPr/>
            <p:nvPr/>
          </p:nvSpPr>
          <p:spPr bwMode="auto">
            <a:xfrm>
              <a:off x="4740276" y="4357688"/>
              <a:ext cx="74613" cy="76200"/>
            </a:xfrm>
            <a:custGeom>
              <a:avLst/>
              <a:gdLst>
                <a:gd name="T0" fmla="*/ 40 w 47"/>
                <a:gd name="T1" fmla="*/ 48 h 48"/>
                <a:gd name="T2" fmla="*/ 0 w 47"/>
                <a:gd name="T3" fmla="*/ 6 h 48"/>
                <a:gd name="T4" fmla="*/ 5 w 47"/>
                <a:gd name="T5" fmla="*/ 0 h 48"/>
                <a:gd name="T6" fmla="*/ 47 w 47"/>
                <a:gd name="T7" fmla="*/ 40 h 48"/>
                <a:gd name="T8" fmla="*/ 40 w 47"/>
                <a:gd name="T9" fmla="*/ 48 h 48"/>
              </a:gdLst>
              <a:ahLst/>
              <a:cxnLst>
                <a:cxn ang="0">
                  <a:pos x="T0" y="T1"/>
                </a:cxn>
                <a:cxn ang="0">
                  <a:pos x="T2" y="T3"/>
                </a:cxn>
                <a:cxn ang="0">
                  <a:pos x="T4" y="T5"/>
                </a:cxn>
                <a:cxn ang="0">
                  <a:pos x="T6" y="T7"/>
                </a:cxn>
                <a:cxn ang="0">
                  <a:pos x="T8" y="T9"/>
                </a:cxn>
              </a:cxnLst>
              <a:rect l="0" t="0" r="r" b="b"/>
              <a:pathLst>
                <a:path w="47" h="48">
                  <a:moveTo>
                    <a:pt x="40" y="48"/>
                  </a:moveTo>
                  <a:lnTo>
                    <a:pt x="0" y="6"/>
                  </a:lnTo>
                  <a:lnTo>
                    <a:pt x="5" y="0"/>
                  </a:lnTo>
                  <a:lnTo>
                    <a:pt x="47" y="40"/>
                  </a:lnTo>
                  <a:lnTo>
                    <a:pt x="40" y="4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6" name="Freeform 175"/>
            <p:cNvSpPr>
              <a:spLocks noEditPoints="1"/>
            </p:cNvSpPr>
            <p:nvPr/>
          </p:nvSpPr>
          <p:spPr bwMode="auto">
            <a:xfrm>
              <a:off x="4673601" y="4205288"/>
              <a:ext cx="61913" cy="60325"/>
            </a:xfrm>
            <a:custGeom>
              <a:avLst/>
              <a:gdLst>
                <a:gd name="T0" fmla="*/ 14 w 27"/>
                <a:gd name="T1" fmla="*/ 26 h 26"/>
                <a:gd name="T2" fmla="*/ 0 w 27"/>
                <a:gd name="T3" fmla="*/ 13 h 26"/>
                <a:gd name="T4" fmla="*/ 14 w 27"/>
                <a:gd name="T5" fmla="*/ 0 h 26"/>
                <a:gd name="T6" fmla="*/ 27 w 27"/>
                <a:gd name="T7" fmla="*/ 13 h 26"/>
                <a:gd name="T8" fmla="*/ 14 w 27"/>
                <a:gd name="T9" fmla="*/ 26 h 26"/>
                <a:gd name="T10" fmla="*/ 14 w 27"/>
                <a:gd name="T11" fmla="*/ 6 h 26"/>
                <a:gd name="T12" fmla="*/ 7 w 27"/>
                <a:gd name="T13" fmla="*/ 13 h 26"/>
                <a:gd name="T14" fmla="*/ 14 w 27"/>
                <a:gd name="T15" fmla="*/ 20 h 26"/>
                <a:gd name="T16" fmla="*/ 21 w 27"/>
                <a:gd name="T17" fmla="*/ 13 h 26"/>
                <a:gd name="T18" fmla="*/ 14 w 27"/>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26"/>
                  </a:moveTo>
                  <a:cubicBezTo>
                    <a:pt x="6" y="26"/>
                    <a:pt x="0" y="20"/>
                    <a:pt x="0" y="13"/>
                  </a:cubicBezTo>
                  <a:cubicBezTo>
                    <a:pt x="0" y="6"/>
                    <a:pt x="6" y="0"/>
                    <a:pt x="14" y="0"/>
                  </a:cubicBezTo>
                  <a:cubicBezTo>
                    <a:pt x="21" y="0"/>
                    <a:pt x="27" y="6"/>
                    <a:pt x="27" y="13"/>
                  </a:cubicBezTo>
                  <a:cubicBezTo>
                    <a:pt x="27" y="20"/>
                    <a:pt x="21" y="26"/>
                    <a:pt x="14" y="26"/>
                  </a:cubicBezTo>
                  <a:close/>
                  <a:moveTo>
                    <a:pt x="14" y="6"/>
                  </a:moveTo>
                  <a:cubicBezTo>
                    <a:pt x="10" y="6"/>
                    <a:pt x="7" y="9"/>
                    <a:pt x="7" y="13"/>
                  </a:cubicBezTo>
                  <a:cubicBezTo>
                    <a:pt x="7" y="17"/>
                    <a:pt x="10" y="20"/>
                    <a:pt x="14" y="20"/>
                  </a:cubicBezTo>
                  <a:cubicBezTo>
                    <a:pt x="17" y="20"/>
                    <a:pt x="21" y="17"/>
                    <a:pt x="21" y="13"/>
                  </a:cubicBezTo>
                  <a:cubicBezTo>
                    <a:pt x="21" y="9"/>
                    <a:pt x="17" y="6"/>
                    <a:pt x="1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7" name="Rectangle 176"/>
            <p:cNvSpPr>
              <a:spLocks noChangeArrowheads="1"/>
            </p:cNvSpPr>
            <p:nvPr/>
          </p:nvSpPr>
          <p:spPr bwMode="auto">
            <a:xfrm>
              <a:off x="4999039" y="4410075"/>
              <a:ext cx="15875" cy="4127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8" name="Rectangle 177"/>
            <p:cNvSpPr>
              <a:spLocks noChangeArrowheads="1"/>
            </p:cNvSpPr>
            <p:nvPr/>
          </p:nvSpPr>
          <p:spPr bwMode="auto">
            <a:xfrm>
              <a:off x="4584701" y="4425950"/>
              <a:ext cx="14288" cy="2540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9" name="Freeform 178"/>
            <p:cNvSpPr>
              <a:spLocks noEditPoints="1"/>
            </p:cNvSpPr>
            <p:nvPr/>
          </p:nvSpPr>
          <p:spPr bwMode="auto">
            <a:xfrm>
              <a:off x="4584701" y="4171950"/>
              <a:ext cx="430213" cy="273050"/>
            </a:xfrm>
            <a:custGeom>
              <a:avLst/>
              <a:gdLst>
                <a:gd name="T0" fmla="*/ 0 w 271"/>
                <a:gd name="T1" fmla="*/ 172 h 172"/>
                <a:gd name="T2" fmla="*/ 0 w 271"/>
                <a:gd name="T3" fmla="*/ 0 h 172"/>
                <a:gd name="T4" fmla="*/ 271 w 271"/>
                <a:gd name="T5" fmla="*/ 0 h 172"/>
                <a:gd name="T6" fmla="*/ 271 w 271"/>
                <a:gd name="T7" fmla="*/ 162 h 172"/>
                <a:gd name="T8" fmla="*/ 169 w 271"/>
                <a:gd name="T9" fmla="*/ 59 h 172"/>
                <a:gd name="T10" fmla="*/ 102 w 271"/>
                <a:gd name="T11" fmla="*/ 127 h 172"/>
                <a:gd name="T12" fmla="*/ 72 w 271"/>
                <a:gd name="T13" fmla="*/ 97 h 172"/>
                <a:gd name="T14" fmla="*/ 0 w 271"/>
                <a:gd name="T15" fmla="*/ 172 h 172"/>
                <a:gd name="T16" fmla="*/ 9 w 271"/>
                <a:gd name="T17" fmla="*/ 8 h 172"/>
                <a:gd name="T18" fmla="*/ 9 w 271"/>
                <a:gd name="T19" fmla="*/ 149 h 172"/>
                <a:gd name="T20" fmla="*/ 72 w 271"/>
                <a:gd name="T21" fmla="*/ 84 h 172"/>
                <a:gd name="T22" fmla="*/ 102 w 271"/>
                <a:gd name="T23" fmla="*/ 114 h 172"/>
                <a:gd name="T24" fmla="*/ 169 w 271"/>
                <a:gd name="T25" fmla="*/ 44 h 172"/>
                <a:gd name="T26" fmla="*/ 261 w 271"/>
                <a:gd name="T27" fmla="*/ 139 h 172"/>
                <a:gd name="T28" fmla="*/ 261 w 271"/>
                <a:gd name="T29" fmla="*/ 8 h 172"/>
                <a:gd name="T30" fmla="*/ 9 w 271"/>
                <a:gd name="T31"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72">
                  <a:moveTo>
                    <a:pt x="0" y="172"/>
                  </a:moveTo>
                  <a:lnTo>
                    <a:pt x="0" y="0"/>
                  </a:lnTo>
                  <a:lnTo>
                    <a:pt x="271" y="0"/>
                  </a:lnTo>
                  <a:lnTo>
                    <a:pt x="271" y="162"/>
                  </a:lnTo>
                  <a:lnTo>
                    <a:pt x="169" y="59"/>
                  </a:lnTo>
                  <a:lnTo>
                    <a:pt x="102" y="127"/>
                  </a:lnTo>
                  <a:lnTo>
                    <a:pt x="72" y="97"/>
                  </a:lnTo>
                  <a:lnTo>
                    <a:pt x="0" y="172"/>
                  </a:lnTo>
                  <a:close/>
                  <a:moveTo>
                    <a:pt x="9" y="8"/>
                  </a:moveTo>
                  <a:lnTo>
                    <a:pt x="9" y="149"/>
                  </a:lnTo>
                  <a:lnTo>
                    <a:pt x="72" y="84"/>
                  </a:lnTo>
                  <a:lnTo>
                    <a:pt x="102" y="114"/>
                  </a:lnTo>
                  <a:lnTo>
                    <a:pt x="169" y="44"/>
                  </a:lnTo>
                  <a:lnTo>
                    <a:pt x="261" y="139"/>
                  </a:lnTo>
                  <a:lnTo>
                    <a:pt x="261" y="8"/>
                  </a:ln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0" name="Freeform 179"/>
            <p:cNvSpPr>
              <a:spLocks noEditPoints="1"/>
            </p:cNvSpPr>
            <p:nvPr/>
          </p:nvSpPr>
          <p:spPr bwMode="auto">
            <a:xfrm>
              <a:off x="4584701" y="4241800"/>
              <a:ext cx="430213" cy="215900"/>
            </a:xfrm>
            <a:custGeom>
              <a:avLst/>
              <a:gdLst>
                <a:gd name="T0" fmla="*/ 271 w 271"/>
                <a:gd name="T1" fmla="*/ 136 h 136"/>
                <a:gd name="T2" fmla="*/ 0 w 271"/>
                <a:gd name="T3" fmla="*/ 136 h 136"/>
                <a:gd name="T4" fmla="*/ 0 w 271"/>
                <a:gd name="T5" fmla="*/ 115 h 136"/>
                <a:gd name="T6" fmla="*/ 72 w 271"/>
                <a:gd name="T7" fmla="*/ 40 h 136"/>
                <a:gd name="T8" fmla="*/ 102 w 271"/>
                <a:gd name="T9" fmla="*/ 70 h 136"/>
                <a:gd name="T10" fmla="*/ 169 w 271"/>
                <a:gd name="T11" fmla="*/ 0 h 136"/>
                <a:gd name="T12" fmla="*/ 271 w 271"/>
                <a:gd name="T13" fmla="*/ 105 h 136"/>
                <a:gd name="T14" fmla="*/ 271 w 271"/>
                <a:gd name="T15" fmla="*/ 136 h 136"/>
                <a:gd name="T16" fmla="*/ 9 w 271"/>
                <a:gd name="T17" fmla="*/ 128 h 136"/>
                <a:gd name="T18" fmla="*/ 261 w 271"/>
                <a:gd name="T19" fmla="*/ 128 h 136"/>
                <a:gd name="T20" fmla="*/ 261 w 271"/>
                <a:gd name="T21" fmla="*/ 108 h 136"/>
                <a:gd name="T22" fmla="*/ 169 w 271"/>
                <a:gd name="T23" fmla="*/ 15 h 136"/>
                <a:gd name="T24" fmla="*/ 102 w 271"/>
                <a:gd name="T25" fmla="*/ 83 h 136"/>
                <a:gd name="T26" fmla="*/ 72 w 271"/>
                <a:gd name="T27" fmla="*/ 53 h 136"/>
                <a:gd name="T28" fmla="*/ 9 w 271"/>
                <a:gd name="T29" fmla="*/ 118 h 136"/>
                <a:gd name="T30" fmla="*/ 9 w 271"/>
                <a:gd name="T3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36">
                  <a:moveTo>
                    <a:pt x="271" y="136"/>
                  </a:moveTo>
                  <a:lnTo>
                    <a:pt x="0" y="136"/>
                  </a:lnTo>
                  <a:lnTo>
                    <a:pt x="0" y="115"/>
                  </a:lnTo>
                  <a:lnTo>
                    <a:pt x="72" y="40"/>
                  </a:lnTo>
                  <a:lnTo>
                    <a:pt x="102" y="70"/>
                  </a:lnTo>
                  <a:lnTo>
                    <a:pt x="169" y="0"/>
                  </a:lnTo>
                  <a:lnTo>
                    <a:pt x="271" y="105"/>
                  </a:lnTo>
                  <a:lnTo>
                    <a:pt x="271" y="136"/>
                  </a:lnTo>
                  <a:close/>
                  <a:moveTo>
                    <a:pt x="9" y="128"/>
                  </a:moveTo>
                  <a:lnTo>
                    <a:pt x="261" y="128"/>
                  </a:lnTo>
                  <a:lnTo>
                    <a:pt x="261" y="108"/>
                  </a:lnTo>
                  <a:lnTo>
                    <a:pt x="169" y="15"/>
                  </a:lnTo>
                  <a:lnTo>
                    <a:pt x="102" y="83"/>
                  </a:lnTo>
                  <a:lnTo>
                    <a:pt x="72" y="53"/>
                  </a:lnTo>
                  <a:lnTo>
                    <a:pt x="9" y="118"/>
                  </a:lnTo>
                  <a:lnTo>
                    <a:pt x="9"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0" name="组合 259"/>
          <p:cNvGrpSpPr/>
          <p:nvPr/>
        </p:nvGrpSpPr>
        <p:grpSpPr>
          <a:xfrm>
            <a:off x="5391360" y="4707575"/>
            <a:ext cx="404613" cy="403076"/>
            <a:chOff x="5461001" y="4092575"/>
            <a:chExt cx="417513" cy="415926"/>
          </a:xfrm>
        </p:grpSpPr>
        <p:sp>
          <p:nvSpPr>
            <p:cNvPr id="201" name="Freeform 180"/>
            <p:cNvSpPr/>
            <p:nvPr/>
          </p:nvSpPr>
          <p:spPr bwMode="auto">
            <a:xfrm>
              <a:off x="5835651" y="4092575"/>
              <a:ext cx="42863" cy="42863"/>
            </a:xfrm>
            <a:custGeom>
              <a:avLst/>
              <a:gdLst>
                <a:gd name="T0" fmla="*/ 0 w 19"/>
                <a:gd name="T1" fmla="*/ 9 h 19"/>
                <a:gd name="T2" fmla="*/ 10 w 19"/>
                <a:gd name="T3" fmla="*/ 19 h 19"/>
                <a:gd name="T4" fmla="*/ 14 w 19"/>
                <a:gd name="T5" fmla="*/ 5 h 19"/>
                <a:gd name="T6" fmla="*/ 0 w 19"/>
                <a:gd name="T7" fmla="*/ 9 h 19"/>
              </a:gdLst>
              <a:ahLst/>
              <a:cxnLst>
                <a:cxn ang="0">
                  <a:pos x="T0" y="T1"/>
                </a:cxn>
                <a:cxn ang="0">
                  <a:pos x="T2" y="T3"/>
                </a:cxn>
                <a:cxn ang="0">
                  <a:pos x="T4" y="T5"/>
                </a:cxn>
                <a:cxn ang="0">
                  <a:pos x="T6" y="T7"/>
                </a:cxn>
              </a:cxnLst>
              <a:rect l="0" t="0" r="r" b="b"/>
              <a:pathLst>
                <a:path w="19" h="19">
                  <a:moveTo>
                    <a:pt x="0" y="9"/>
                  </a:moveTo>
                  <a:cubicBezTo>
                    <a:pt x="10" y="19"/>
                    <a:pt x="10" y="19"/>
                    <a:pt x="10" y="19"/>
                  </a:cubicBezTo>
                  <a:cubicBezTo>
                    <a:pt x="17" y="12"/>
                    <a:pt x="19" y="10"/>
                    <a:pt x="14" y="5"/>
                  </a:cubicBezTo>
                  <a:cubicBezTo>
                    <a:pt x="9" y="0"/>
                    <a:pt x="7" y="2"/>
                    <a:pt x="0" y="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2" name="Freeform 181"/>
            <p:cNvSpPr>
              <a:spLocks noEditPoints="1"/>
            </p:cNvSpPr>
            <p:nvPr/>
          </p:nvSpPr>
          <p:spPr bwMode="auto">
            <a:xfrm>
              <a:off x="5597526" y="4105275"/>
              <a:ext cx="265113" cy="266700"/>
            </a:xfrm>
            <a:custGeom>
              <a:avLst/>
              <a:gdLst>
                <a:gd name="T0" fmla="*/ 0 w 167"/>
                <a:gd name="T1" fmla="*/ 168 h 168"/>
                <a:gd name="T2" fmla="*/ 15 w 167"/>
                <a:gd name="T3" fmla="*/ 132 h 168"/>
                <a:gd name="T4" fmla="*/ 147 w 167"/>
                <a:gd name="T5" fmla="*/ 0 h 168"/>
                <a:gd name="T6" fmla="*/ 167 w 167"/>
                <a:gd name="T7" fmla="*/ 22 h 168"/>
                <a:gd name="T8" fmla="*/ 34 w 167"/>
                <a:gd name="T9" fmla="*/ 155 h 168"/>
                <a:gd name="T10" fmla="*/ 0 w 167"/>
                <a:gd name="T11" fmla="*/ 168 h 168"/>
                <a:gd name="T12" fmla="*/ 23 w 167"/>
                <a:gd name="T13" fmla="*/ 139 h 168"/>
                <a:gd name="T14" fmla="*/ 17 w 167"/>
                <a:gd name="T15" fmla="*/ 152 h 168"/>
                <a:gd name="T16" fmla="*/ 30 w 167"/>
                <a:gd name="T17" fmla="*/ 146 h 168"/>
                <a:gd name="T18" fmla="*/ 154 w 167"/>
                <a:gd name="T19" fmla="*/ 22 h 168"/>
                <a:gd name="T20" fmla="*/ 147 w 167"/>
                <a:gd name="T21" fmla="*/ 13 h 168"/>
                <a:gd name="T22" fmla="*/ 23 w 167"/>
                <a:gd name="T2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8">
                  <a:moveTo>
                    <a:pt x="0" y="168"/>
                  </a:moveTo>
                  <a:lnTo>
                    <a:pt x="15" y="132"/>
                  </a:lnTo>
                  <a:lnTo>
                    <a:pt x="147" y="0"/>
                  </a:lnTo>
                  <a:lnTo>
                    <a:pt x="167" y="22"/>
                  </a:lnTo>
                  <a:lnTo>
                    <a:pt x="34" y="155"/>
                  </a:lnTo>
                  <a:lnTo>
                    <a:pt x="0" y="168"/>
                  </a:lnTo>
                  <a:close/>
                  <a:moveTo>
                    <a:pt x="23" y="139"/>
                  </a:moveTo>
                  <a:lnTo>
                    <a:pt x="17" y="152"/>
                  </a:lnTo>
                  <a:lnTo>
                    <a:pt x="30" y="146"/>
                  </a:lnTo>
                  <a:lnTo>
                    <a:pt x="154" y="22"/>
                  </a:lnTo>
                  <a:lnTo>
                    <a:pt x="147" y="13"/>
                  </a:lnTo>
                  <a:lnTo>
                    <a:pt x="23" y="13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3" name="Freeform 182"/>
            <p:cNvSpPr/>
            <p:nvPr/>
          </p:nvSpPr>
          <p:spPr bwMode="auto">
            <a:xfrm>
              <a:off x="5610226" y="4321175"/>
              <a:ext cx="39688" cy="39688"/>
            </a:xfrm>
            <a:custGeom>
              <a:avLst/>
              <a:gdLst>
                <a:gd name="T0" fmla="*/ 25 w 25"/>
                <a:gd name="T1" fmla="*/ 15 h 25"/>
                <a:gd name="T2" fmla="*/ 0 w 25"/>
                <a:gd name="T3" fmla="*/ 25 h 25"/>
                <a:gd name="T4" fmla="*/ 0 w 25"/>
                <a:gd name="T5" fmla="*/ 25 h 25"/>
                <a:gd name="T6" fmla="*/ 10 w 25"/>
                <a:gd name="T7" fmla="*/ 0 h 25"/>
                <a:gd name="T8" fmla="*/ 25 w 25"/>
                <a:gd name="T9" fmla="*/ 15 h 25"/>
              </a:gdLst>
              <a:ahLst/>
              <a:cxnLst>
                <a:cxn ang="0">
                  <a:pos x="T0" y="T1"/>
                </a:cxn>
                <a:cxn ang="0">
                  <a:pos x="T2" y="T3"/>
                </a:cxn>
                <a:cxn ang="0">
                  <a:pos x="T4" y="T5"/>
                </a:cxn>
                <a:cxn ang="0">
                  <a:pos x="T6" y="T7"/>
                </a:cxn>
                <a:cxn ang="0">
                  <a:pos x="T8" y="T9"/>
                </a:cxn>
              </a:cxnLst>
              <a:rect l="0" t="0" r="r" b="b"/>
              <a:pathLst>
                <a:path w="25" h="25">
                  <a:moveTo>
                    <a:pt x="25" y="15"/>
                  </a:moveTo>
                  <a:lnTo>
                    <a:pt x="0" y="25"/>
                  </a:lnTo>
                  <a:lnTo>
                    <a:pt x="0" y="25"/>
                  </a:lnTo>
                  <a:lnTo>
                    <a:pt x="10" y="0"/>
                  </a:lnTo>
                  <a:lnTo>
                    <a:pt x="25" y="1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4" name="Freeform 183"/>
            <p:cNvSpPr/>
            <p:nvPr/>
          </p:nvSpPr>
          <p:spPr bwMode="auto">
            <a:xfrm>
              <a:off x="5461001" y="4189413"/>
              <a:ext cx="317500" cy="319088"/>
            </a:xfrm>
            <a:custGeom>
              <a:avLst/>
              <a:gdLst>
                <a:gd name="T0" fmla="*/ 200 w 200"/>
                <a:gd name="T1" fmla="*/ 201 h 201"/>
                <a:gd name="T2" fmla="*/ 0 w 200"/>
                <a:gd name="T3" fmla="*/ 201 h 201"/>
                <a:gd name="T4" fmla="*/ 0 w 200"/>
                <a:gd name="T5" fmla="*/ 0 h 201"/>
                <a:gd name="T6" fmla="*/ 164 w 200"/>
                <a:gd name="T7" fmla="*/ 0 h 201"/>
                <a:gd name="T8" fmla="*/ 164 w 200"/>
                <a:gd name="T9" fmla="*/ 10 h 201"/>
                <a:gd name="T10" fmla="*/ 10 w 200"/>
                <a:gd name="T11" fmla="*/ 10 h 201"/>
                <a:gd name="T12" fmla="*/ 10 w 200"/>
                <a:gd name="T13" fmla="*/ 191 h 201"/>
                <a:gd name="T14" fmla="*/ 192 w 200"/>
                <a:gd name="T15" fmla="*/ 191 h 201"/>
                <a:gd name="T16" fmla="*/ 192 w 200"/>
                <a:gd name="T17" fmla="*/ 36 h 201"/>
                <a:gd name="T18" fmla="*/ 200 w 200"/>
                <a:gd name="T19" fmla="*/ 36 h 201"/>
                <a:gd name="T20" fmla="*/ 200 w 200"/>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01">
                  <a:moveTo>
                    <a:pt x="200" y="201"/>
                  </a:moveTo>
                  <a:lnTo>
                    <a:pt x="0" y="201"/>
                  </a:lnTo>
                  <a:lnTo>
                    <a:pt x="0" y="0"/>
                  </a:lnTo>
                  <a:lnTo>
                    <a:pt x="164" y="0"/>
                  </a:lnTo>
                  <a:lnTo>
                    <a:pt x="164" y="10"/>
                  </a:lnTo>
                  <a:lnTo>
                    <a:pt x="10" y="10"/>
                  </a:lnTo>
                  <a:lnTo>
                    <a:pt x="10" y="191"/>
                  </a:lnTo>
                  <a:lnTo>
                    <a:pt x="192" y="191"/>
                  </a:lnTo>
                  <a:lnTo>
                    <a:pt x="192" y="36"/>
                  </a:lnTo>
                  <a:lnTo>
                    <a:pt x="200" y="36"/>
                  </a:lnTo>
                  <a:lnTo>
                    <a:pt x="200"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9" name="组合 258"/>
          <p:cNvGrpSpPr/>
          <p:nvPr/>
        </p:nvGrpSpPr>
        <p:grpSpPr>
          <a:xfrm>
            <a:off x="6339047" y="4713729"/>
            <a:ext cx="186154" cy="392306"/>
            <a:chOff x="6438901" y="4098925"/>
            <a:chExt cx="192088" cy="404813"/>
          </a:xfrm>
        </p:grpSpPr>
        <p:sp>
          <p:nvSpPr>
            <p:cNvPr id="205" name="Freeform 184"/>
            <p:cNvSpPr>
              <a:spLocks noEditPoints="1"/>
            </p:cNvSpPr>
            <p:nvPr/>
          </p:nvSpPr>
          <p:spPr bwMode="auto">
            <a:xfrm>
              <a:off x="6472239" y="4098925"/>
              <a:ext cx="127000" cy="300038"/>
            </a:xfrm>
            <a:custGeom>
              <a:avLst/>
              <a:gdLst>
                <a:gd name="T0" fmla="*/ 28 w 56"/>
                <a:gd name="T1" fmla="*/ 132 h 132"/>
                <a:gd name="T2" fmla="*/ 0 w 56"/>
                <a:gd name="T3" fmla="*/ 104 h 132"/>
                <a:gd name="T4" fmla="*/ 0 w 56"/>
                <a:gd name="T5" fmla="*/ 28 h 132"/>
                <a:gd name="T6" fmla="*/ 28 w 56"/>
                <a:gd name="T7" fmla="*/ 0 h 132"/>
                <a:gd name="T8" fmla="*/ 56 w 56"/>
                <a:gd name="T9" fmla="*/ 28 h 132"/>
                <a:gd name="T10" fmla="*/ 56 w 56"/>
                <a:gd name="T11" fmla="*/ 104 h 132"/>
                <a:gd name="T12" fmla="*/ 28 w 56"/>
                <a:gd name="T13" fmla="*/ 132 h 132"/>
                <a:gd name="T14" fmla="*/ 28 w 56"/>
                <a:gd name="T15" fmla="*/ 6 h 132"/>
                <a:gd name="T16" fmla="*/ 6 w 56"/>
                <a:gd name="T17" fmla="*/ 28 h 132"/>
                <a:gd name="T18" fmla="*/ 6 w 56"/>
                <a:gd name="T19" fmla="*/ 104 h 132"/>
                <a:gd name="T20" fmla="*/ 28 w 56"/>
                <a:gd name="T21" fmla="*/ 126 h 132"/>
                <a:gd name="T22" fmla="*/ 50 w 56"/>
                <a:gd name="T23" fmla="*/ 104 h 132"/>
                <a:gd name="T24" fmla="*/ 50 w 56"/>
                <a:gd name="T25" fmla="*/ 28 h 132"/>
                <a:gd name="T26" fmla="*/ 28 w 56"/>
                <a:gd name="T2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2">
                  <a:moveTo>
                    <a:pt x="28" y="132"/>
                  </a:moveTo>
                  <a:cubicBezTo>
                    <a:pt x="12" y="132"/>
                    <a:pt x="0" y="120"/>
                    <a:pt x="0" y="104"/>
                  </a:cubicBezTo>
                  <a:cubicBezTo>
                    <a:pt x="0" y="28"/>
                    <a:pt x="0" y="28"/>
                    <a:pt x="0" y="28"/>
                  </a:cubicBezTo>
                  <a:cubicBezTo>
                    <a:pt x="0" y="12"/>
                    <a:pt x="12" y="0"/>
                    <a:pt x="28" y="0"/>
                  </a:cubicBezTo>
                  <a:cubicBezTo>
                    <a:pt x="43" y="0"/>
                    <a:pt x="56" y="12"/>
                    <a:pt x="56" y="28"/>
                  </a:cubicBezTo>
                  <a:cubicBezTo>
                    <a:pt x="56" y="104"/>
                    <a:pt x="56" y="104"/>
                    <a:pt x="56" y="104"/>
                  </a:cubicBezTo>
                  <a:cubicBezTo>
                    <a:pt x="56" y="120"/>
                    <a:pt x="43" y="132"/>
                    <a:pt x="28" y="132"/>
                  </a:cubicBezTo>
                  <a:close/>
                  <a:moveTo>
                    <a:pt x="28" y="6"/>
                  </a:moveTo>
                  <a:cubicBezTo>
                    <a:pt x="16" y="6"/>
                    <a:pt x="6" y="16"/>
                    <a:pt x="6" y="28"/>
                  </a:cubicBezTo>
                  <a:cubicBezTo>
                    <a:pt x="6" y="104"/>
                    <a:pt x="6" y="104"/>
                    <a:pt x="6" y="104"/>
                  </a:cubicBezTo>
                  <a:cubicBezTo>
                    <a:pt x="6" y="116"/>
                    <a:pt x="16" y="126"/>
                    <a:pt x="28" y="126"/>
                  </a:cubicBezTo>
                  <a:cubicBezTo>
                    <a:pt x="40" y="126"/>
                    <a:pt x="50" y="116"/>
                    <a:pt x="50" y="104"/>
                  </a:cubicBezTo>
                  <a:cubicBezTo>
                    <a:pt x="50" y="28"/>
                    <a:pt x="50" y="28"/>
                    <a:pt x="50" y="28"/>
                  </a:cubicBezTo>
                  <a:cubicBezTo>
                    <a:pt x="50" y="16"/>
                    <a:pt x="40" y="6"/>
                    <a:pt x="28"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6" name="Freeform 185"/>
            <p:cNvSpPr/>
            <p:nvPr/>
          </p:nvSpPr>
          <p:spPr bwMode="auto">
            <a:xfrm>
              <a:off x="6438901" y="4249738"/>
              <a:ext cx="192088" cy="185738"/>
            </a:xfrm>
            <a:custGeom>
              <a:avLst/>
              <a:gdLst>
                <a:gd name="T0" fmla="*/ 43 w 85"/>
                <a:gd name="T1" fmla="*/ 82 h 82"/>
                <a:gd name="T2" fmla="*/ 0 w 85"/>
                <a:gd name="T3" fmla="*/ 39 h 82"/>
                <a:gd name="T4" fmla="*/ 0 w 85"/>
                <a:gd name="T5" fmla="*/ 0 h 82"/>
                <a:gd name="T6" fmla="*/ 6 w 85"/>
                <a:gd name="T7" fmla="*/ 0 h 82"/>
                <a:gd name="T8" fmla="*/ 6 w 85"/>
                <a:gd name="T9" fmla="*/ 39 h 82"/>
                <a:gd name="T10" fmla="*/ 43 w 85"/>
                <a:gd name="T11" fmla="*/ 76 h 82"/>
                <a:gd name="T12" fmla="*/ 79 w 85"/>
                <a:gd name="T13" fmla="*/ 39 h 82"/>
                <a:gd name="T14" fmla="*/ 79 w 85"/>
                <a:gd name="T15" fmla="*/ 0 h 82"/>
                <a:gd name="T16" fmla="*/ 85 w 85"/>
                <a:gd name="T17" fmla="*/ 0 h 82"/>
                <a:gd name="T18" fmla="*/ 85 w 85"/>
                <a:gd name="T19" fmla="*/ 39 h 82"/>
                <a:gd name="T20" fmla="*/ 43 w 85"/>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2">
                  <a:moveTo>
                    <a:pt x="43" y="82"/>
                  </a:moveTo>
                  <a:cubicBezTo>
                    <a:pt x="19" y="82"/>
                    <a:pt x="0" y="63"/>
                    <a:pt x="0" y="39"/>
                  </a:cubicBezTo>
                  <a:cubicBezTo>
                    <a:pt x="0" y="0"/>
                    <a:pt x="0" y="0"/>
                    <a:pt x="0" y="0"/>
                  </a:cubicBezTo>
                  <a:cubicBezTo>
                    <a:pt x="6" y="0"/>
                    <a:pt x="6" y="0"/>
                    <a:pt x="6" y="0"/>
                  </a:cubicBezTo>
                  <a:cubicBezTo>
                    <a:pt x="6" y="39"/>
                    <a:pt x="6" y="39"/>
                    <a:pt x="6" y="39"/>
                  </a:cubicBezTo>
                  <a:cubicBezTo>
                    <a:pt x="6" y="60"/>
                    <a:pt x="23" y="76"/>
                    <a:pt x="43" y="76"/>
                  </a:cubicBezTo>
                  <a:cubicBezTo>
                    <a:pt x="63" y="76"/>
                    <a:pt x="79" y="60"/>
                    <a:pt x="79" y="39"/>
                  </a:cubicBezTo>
                  <a:cubicBezTo>
                    <a:pt x="79" y="0"/>
                    <a:pt x="79" y="0"/>
                    <a:pt x="79" y="0"/>
                  </a:cubicBezTo>
                  <a:cubicBezTo>
                    <a:pt x="85" y="0"/>
                    <a:pt x="85" y="0"/>
                    <a:pt x="85" y="0"/>
                  </a:cubicBezTo>
                  <a:cubicBezTo>
                    <a:pt x="85" y="39"/>
                    <a:pt x="85" y="39"/>
                    <a:pt x="85" y="39"/>
                  </a:cubicBezTo>
                  <a:cubicBezTo>
                    <a:pt x="85" y="63"/>
                    <a:pt x="66" y="82"/>
                    <a:pt x="43" y="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7" name="Rectangle 186"/>
            <p:cNvSpPr>
              <a:spLocks noChangeArrowheads="1"/>
            </p:cNvSpPr>
            <p:nvPr/>
          </p:nvSpPr>
          <p:spPr bwMode="auto">
            <a:xfrm>
              <a:off x="6478589" y="4489450"/>
              <a:ext cx="1143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8" name="Rectangle 187"/>
            <p:cNvSpPr>
              <a:spLocks noChangeArrowheads="1"/>
            </p:cNvSpPr>
            <p:nvPr/>
          </p:nvSpPr>
          <p:spPr bwMode="auto">
            <a:xfrm>
              <a:off x="6529389" y="4429125"/>
              <a:ext cx="14288" cy="682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58" name="组合 257"/>
          <p:cNvGrpSpPr/>
          <p:nvPr/>
        </p:nvGrpSpPr>
        <p:grpSpPr>
          <a:xfrm>
            <a:off x="7074429" y="4702961"/>
            <a:ext cx="416922" cy="389229"/>
            <a:chOff x="7197726" y="4087813"/>
            <a:chExt cx="430213" cy="401638"/>
          </a:xfrm>
        </p:grpSpPr>
        <p:sp>
          <p:nvSpPr>
            <p:cNvPr id="209" name="Freeform 188"/>
            <p:cNvSpPr/>
            <p:nvPr/>
          </p:nvSpPr>
          <p:spPr bwMode="auto">
            <a:xfrm>
              <a:off x="7197726" y="4087813"/>
              <a:ext cx="403225" cy="401638"/>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0" name="Freeform 189"/>
            <p:cNvSpPr/>
            <p:nvPr/>
          </p:nvSpPr>
          <p:spPr bwMode="auto">
            <a:xfrm>
              <a:off x="7539039" y="4237038"/>
              <a:ext cx="88900" cy="80963"/>
            </a:xfrm>
            <a:custGeom>
              <a:avLst/>
              <a:gdLst>
                <a:gd name="T0" fmla="*/ 0 w 56"/>
                <a:gd name="T1" fmla="*/ 0 h 51"/>
                <a:gd name="T2" fmla="*/ 29 w 56"/>
                <a:gd name="T3" fmla="*/ 51 h 51"/>
                <a:gd name="T4" fmla="*/ 56 w 56"/>
                <a:gd name="T5" fmla="*/ 0 h 51"/>
                <a:gd name="T6" fmla="*/ 0 w 56"/>
                <a:gd name="T7" fmla="*/ 0 h 51"/>
              </a:gdLst>
              <a:ahLst/>
              <a:cxnLst>
                <a:cxn ang="0">
                  <a:pos x="T0" y="T1"/>
                </a:cxn>
                <a:cxn ang="0">
                  <a:pos x="T2" y="T3"/>
                </a:cxn>
                <a:cxn ang="0">
                  <a:pos x="T4" y="T5"/>
                </a:cxn>
                <a:cxn ang="0">
                  <a:pos x="T6" y="T7"/>
                </a:cxn>
              </a:cxnLst>
              <a:rect l="0" t="0" r="r" b="b"/>
              <a:pathLst>
                <a:path w="56" h="51">
                  <a:moveTo>
                    <a:pt x="0" y="0"/>
                  </a:moveTo>
                  <a:lnTo>
                    <a:pt x="29" y="51"/>
                  </a:lnTo>
                  <a:lnTo>
                    <a:pt x="56" y="0"/>
                  </a:lnTo>
                  <a:lnTo>
                    <a:pt x="0"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1" name="Freeform 190"/>
            <p:cNvSpPr>
              <a:spLocks noEditPoints="1"/>
            </p:cNvSpPr>
            <p:nvPr/>
          </p:nvSpPr>
          <p:spPr bwMode="auto">
            <a:xfrm>
              <a:off x="7343776" y="4192588"/>
              <a:ext cx="107950" cy="9048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2" name="Freeform 191"/>
            <p:cNvSpPr>
              <a:spLocks noEditPoints="1"/>
            </p:cNvSpPr>
            <p:nvPr/>
          </p:nvSpPr>
          <p:spPr bwMode="auto">
            <a:xfrm>
              <a:off x="7319964" y="4268788"/>
              <a:ext cx="157163" cy="119063"/>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4" name="组合 263"/>
          <p:cNvGrpSpPr/>
          <p:nvPr/>
        </p:nvGrpSpPr>
        <p:grpSpPr>
          <a:xfrm>
            <a:off x="1152916" y="5555265"/>
            <a:ext cx="406152" cy="406152"/>
            <a:chOff x="1087439" y="4967288"/>
            <a:chExt cx="419100" cy="419100"/>
          </a:xfrm>
        </p:grpSpPr>
        <p:sp>
          <p:nvSpPr>
            <p:cNvPr id="213" name="Freeform 192"/>
            <p:cNvSpPr>
              <a:spLocks noEditPoints="1"/>
            </p:cNvSpPr>
            <p:nvPr/>
          </p:nvSpPr>
          <p:spPr bwMode="auto">
            <a:xfrm>
              <a:off x="1087439" y="4967288"/>
              <a:ext cx="419100" cy="419100"/>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6 h 184"/>
                <a:gd name="T12" fmla="*/ 6 w 184"/>
                <a:gd name="T13" fmla="*/ 92 h 184"/>
                <a:gd name="T14" fmla="*/ 92 w 184"/>
                <a:gd name="T15" fmla="*/ 178 h 184"/>
                <a:gd name="T16" fmla="*/ 178 w 184"/>
                <a:gd name="T17" fmla="*/ 92 h 184"/>
                <a:gd name="T18" fmla="*/ 92 w 184"/>
                <a:gd name="T19"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1" y="184"/>
                    <a:pt x="0" y="143"/>
                    <a:pt x="0" y="92"/>
                  </a:cubicBezTo>
                  <a:cubicBezTo>
                    <a:pt x="0" y="41"/>
                    <a:pt x="41" y="0"/>
                    <a:pt x="92" y="0"/>
                  </a:cubicBezTo>
                  <a:cubicBezTo>
                    <a:pt x="143" y="0"/>
                    <a:pt x="184" y="41"/>
                    <a:pt x="184" y="92"/>
                  </a:cubicBezTo>
                  <a:cubicBezTo>
                    <a:pt x="184" y="143"/>
                    <a:pt x="143" y="184"/>
                    <a:pt x="92" y="184"/>
                  </a:cubicBezTo>
                  <a:close/>
                  <a:moveTo>
                    <a:pt x="92" y="6"/>
                  </a:moveTo>
                  <a:cubicBezTo>
                    <a:pt x="45" y="6"/>
                    <a:pt x="6" y="44"/>
                    <a:pt x="6" y="92"/>
                  </a:cubicBezTo>
                  <a:cubicBezTo>
                    <a:pt x="6" y="139"/>
                    <a:pt x="45" y="178"/>
                    <a:pt x="92" y="178"/>
                  </a:cubicBezTo>
                  <a:cubicBezTo>
                    <a:pt x="140" y="178"/>
                    <a:pt x="178" y="139"/>
                    <a:pt x="178" y="92"/>
                  </a:cubicBezTo>
                  <a:cubicBezTo>
                    <a:pt x="178" y="44"/>
                    <a:pt x="140" y="6"/>
                    <a:pt x="92"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4" name="Freeform 193"/>
            <p:cNvSpPr>
              <a:spLocks noEditPoints="1"/>
            </p:cNvSpPr>
            <p:nvPr/>
          </p:nvSpPr>
          <p:spPr bwMode="auto">
            <a:xfrm>
              <a:off x="1154114" y="5022850"/>
              <a:ext cx="285750" cy="363538"/>
            </a:xfrm>
            <a:custGeom>
              <a:avLst/>
              <a:gdLst>
                <a:gd name="T0" fmla="*/ 2 w 126"/>
                <a:gd name="T1" fmla="*/ 137 h 160"/>
                <a:gd name="T2" fmla="*/ 2 w 126"/>
                <a:gd name="T3" fmla="*/ 133 h 160"/>
                <a:gd name="T4" fmla="*/ 40 w 126"/>
                <a:gd name="T5" fmla="*/ 111 h 160"/>
                <a:gd name="T6" fmla="*/ 43 w 126"/>
                <a:gd name="T7" fmla="*/ 92 h 160"/>
                <a:gd name="T8" fmla="*/ 28 w 126"/>
                <a:gd name="T9" fmla="*/ 66 h 160"/>
                <a:gd name="T10" fmla="*/ 36 w 126"/>
                <a:gd name="T11" fmla="*/ 11 h 160"/>
                <a:gd name="T12" fmla="*/ 65 w 126"/>
                <a:gd name="T13" fmla="*/ 0 h 160"/>
                <a:gd name="T14" fmla="*/ 81 w 126"/>
                <a:gd name="T15" fmla="*/ 7 h 160"/>
                <a:gd name="T16" fmla="*/ 97 w 126"/>
                <a:gd name="T17" fmla="*/ 56 h 160"/>
                <a:gd name="T18" fmla="*/ 91 w 126"/>
                <a:gd name="T19" fmla="*/ 75 h 160"/>
                <a:gd name="T20" fmla="*/ 83 w 126"/>
                <a:gd name="T21" fmla="*/ 105 h 160"/>
                <a:gd name="T22" fmla="*/ 88 w 126"/>
                <a:gd name="T23" fmla="*/ 113 h 160"/>
                <a:gd name="T24" fmla="*/ 124 w 126"/>
                <a:gd name="T25" fmla="*/ 133 h 160"/>
                <a:gd name="T26" fmla="*/ 124 w 126"/>
                <a:gd name="T27" fmla="*/ 137 h 160"/>
                <a:gd name="T28" fmla="*/ 9 w 126"/>
                <a:gd name="T29" fmla="*/ 135 h 160"/>
                <a:gd name="T30" fmla="*/ 117 w 126"/>
                <a:gd name="T31" fmla="*/ 135 h 160"/>
                <a:gd name="T32" fmla="*/ 84 w 126"/>
                <a:gd name="T33" fmla="*/ 117 h 160"/>
                <a:gd name="T34" fmla="*/ 77 w 126"/>
                <a:gd name="T35" fmla="*/ 106 h 160"/>
                <a:gd name="T36" fmla="*/ 78 w 126"/>
                <a:gd name="T37" fmla="*/ 89 h 160"/>
                <a:gd name="T38" fmla="*/ 87 w 126"/>
                <a:gd name="T39" fmla="*/ 67 h 160"/>
                <a:gd name="T40" fmla="*/ 92 w 126"/>
                <a:gd name="T41" fmla="*/ 65 h 160"/>
                <a:gd name="T42" fmla="*/ 90 w 126"/>
                <a:gd name="T43" fmla="*/ 59 h 160"/>
                <a:gd name="T44" fmla="*/ 90 w 126"/>
                <a:gd name="T45" fmla="*/ 17 h 160"/>
                <a:gd name="T46" fmla="*/ 80 w 126"/>
                <a:gd name="T47" fmla="*/ 13 h 160"/>
                <a:gd name="T48" fmla="*/ 75 w 126"/>
                <a:gd name="T49" fmla="*/ 9 h 160"/>
                <a:gd name="T50" fmla="*/ 64 w 126"/>
                <a:gd name="T51" fmla="*/ 7 h 160"/>
                <a:gd name="T52" fmla="*/ 36 w 126"/>
                <a:gd name="T53" fmla="*/ 57 h 160"/>
                <a:gd name="T54" fmla="*/ 34 w 126"/>
                <a:gd name="T55" fmla="*/ 60 h 160"/>
                <a:gd name="T56" fmla="*/ 37 w 126"/>
                <a:gd name="T57" fmla="*/ 70 h 160"/>
                <a:gd name="T58" fmla="*/ 40 w 126"/>
                <a:gd name="T59" fmla="*/ 72 h 160"/>
                <a:gd name="T60" fmla="*/ 49 w 126"/>
                <a:gd name="T61" fmla="*/ 89 h 160"/>
                <a:gd name="T62" fmla="*/ 49 w 126"/>
                <a:gd name="T63" fmla="*/ 107 h 160"/>
                <a:gd name="T64" fmla="*/ 33 w 126"/>
                <a:gd name="T6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60">
                  <a:moveTo>
                    <a:pt x="63" y="160"/>
                  </a:moveTo>
                  <a:cubicBezTo>
                    <a:pt x="41" y="160"/>
                    <a:pt x="19" y="152"/>
                    <a:pt x="2" y="137"/>
                  </a:cubicBezTo>
                  <a:cubicBezTo>
                    <a:pt x="0" y="135"/>
                    <a:pt x="0" y="135"/>
                    <a:pt x="0" y="135"/>
                  </a:cubicBezTo>
                  <a:cubicBezTo>
                    <a:pt x="2" y="133"/>
                    <a:pt x="2" y="133"/>
                    <a:pt x="2" y="133"/>
                  </a:cubicBezTo>
                  <a:cubicBezTo>
                    <a:pt x="8" y="126"/>
                    <a:pt x="18" y="120"/>
                    <a:pt x="31" y="116"/>
                  </a:cubicBezTo>
                  <a:cubicBezTo>
                    <a:pt x="36" y="114"/>
                    <a:pt x="38" y="113"/>
                    <a:pt x="40" y="111"/>
                  </a:cubicBezTo>
                  <a:cubicBezTo>
                    <a:pt x="42" y="110"/>
                    <a:pt x="43" y="108"/>
                    <a:pt x="43" y="106"/>
                  </a:cubicBezTo>
                  <a:cubicBezTo>
                    <a:pt x="43" y="105"/>
                    <a:pt x="43" y="98"/>
                    <a:pt x="43" y="92"/>
                  </a:cubicBezTo>
                  <a:cubicBezTo>
                    <a:pt x="40" y="88"/>
                    <a:pt x="37" y="83"/>
                    <a:pt x="34" y="75"/>
                  </a:cubicBezTo>
                  <a:cubicBezTo>
                    <a:pt x="32" y="74"/>
                    <a:pt x="29" y="70"/>
                    <a:pt x="28" y="66"/>
                  </a:cubicBezTo>
                  <a:cubicBezTo>
                    <a:pt x="27" y="62"/>
                    <a:pt x="28" y="58"/>
                    <a:pt x="29" y="56"/>
                  </a:cubicBezTo>
                  <a:cubicBezTo>
                    <a:pt x="26" y="36"/>
                    <a:pt x="28" y="21"/>
                    <a:pt x="36" y="11"/>
                  </a:cubicBezTo>
                  <a:cubicBezTo>
                    <a:pt x="42" y="4"/>
                    <a:pt x="52" y="0"/>
                    <a:pt x="64" y="0"/>
                  </a:cubicBezTo>
                  <a:cubicBezTo>
                    <a:pt x="65" y="0"/>
                    <a:pt x="65" y="0"/>
                    <a:pt x="65" y="0"/>
                  </a:cubicBezTo>
                  <a:cubicBezTo>
                    <a:pt x="75" y="0"/>
                    <a:pt x="78" y="2"/>
                    <a:pt x="80" y="6"/>
                  </a:cubicBezTo>
                  <a:cubicBezTo>
                    <a:pt x="80" y="6"/>
                    <a:pt x="81" y="7"/>
                    <a:pt x="81" y="7"/>
                  </a:cubicBezTo>
                  <a:cubicBezTo>
                    <a:pt x="87" y="7"/>
                    <a:pt x="92" y="9"/>
                    <a:pt x="95" y="14"/>
                  </a:cubicBezTo>
                  <a:cubicBezTo>
                    <a:pt x="101" y="22"/>
                    <a:pt x="102" y="38"/>
                    <a:pt x="97" y="56"/>
                  </a:cubicBezTo>
                  <a:cubicBezTo>
                    <a:pt x="99" y="58"/>
                    <a:pt x="99" y="62"/>
                    <a:pt x="98" y="66"/>
                  </a:cubicBezTo>
                  <a:cubicBezTo>
                    <a:pt x="97" y="71"/>
                    <a:pt x="94" y="74"/>
                    <a:pt x="91" y="75"/>
                  </a:cubicBezTo>
                  <a:cubicBezTo>
                    <a:pt x="89" y="83"/>
                    <a:pt x="87" y="88"/>
                    <a:pt x="83" y="92"/>
                  </a:cubicBezTo>
                  <a:cubicBezTo>
                    <a:pt x="83" y="105"/>
                    <a:pt x="83" y="105"/>
                    <a:pt x="83" y="105"/>
                  </a:cubicBezTo>
                  <a:cubicBezTo>
                    <a:pt x="84" y="108"/>
                    <a:pt x="85" y="109"/>
                    <a:pt x="87" y="111"/>
                  </a:cubicBezTo>
                  <a:cubicBezTo>
                    <a:pt x="88" y="113"/>
                    <a:pt x="88" y="113"/>
                    <a:pt x="88" y="113"/>
                  </a:cubicBezTo>
                  <a:cubicBezTo>
                    <a:pt x="90" y="114"/>
                    <a:pt x="91" y="114"/>
                    <a:pt x="96" y="116"/>
                  </a:cubicBezTo>
                  <a:cubicBezTo>
                    <a:pt x="108" y="120"/>
                    <a:pt x="119" y="126"/>
                    <a:pt x="124" y="133"/>
                  </a:cubicBezTo>
                  <a:cubicBezTo>
                    <a:pt x="126" y="135"/>
                    <a:pt x="126" y="135"/>
                    <a:pt x="126" y="135"/>
                  </a:cubicBezTo>
                  <a:cubicBezTo>
                    <a:pt x="124" y="137"/>
                    <a:pt x="124" y="137"/>
                    <a:pt x="124" y="137"/>
                  </a:cubicBezTo>
                  <a:cubicBezTo>
                    <a:pt x="107" y="152"/>
                    <a:pt x="86" y="160"/>
                    <a:pt x="63" y="160"/>
                  </a:cubicBezTo>
                  <a:close/>
                  <a:moveTo>
                    <a:pt x="9" y="135"/>
                  </a:moveTo>
                  <a:cubicBezTo>
                    <a:pt x="24" y="147"/>
                    <a:pt x="43" y="154"/>
                    <a:pt x="63" y="154"/>
                  </a:cubicBezTo>
                  <a:cubicBezTo>
                    <a:pt x="83" y="154"/>
                    <a:pt x="102" y="147"/>
                    <a:pt x="117" y="135"/>
                  </a:cubicBezTo>
                  <a:cubicBezTo>
                    <a:pt x="112" y="130"/>
                    <a:pt x="104" y="125"/>
                    <a:pt x="94" y="122"/>
                  </a:cubicBezTo>
                  <a:cubicBezTo>
                    <a:pt x="88" y="120"/>
                    <a:pt x="86" y="119"/>
                    <a:pt x="84" y="117"/>
                  </a:cubicBezTo>
                  <a:cubicBezTo>
                    <a:pt x="83" y="116"/>
                    <a:pt x="83" y="116"/>
                    <a:pt x="83" y="116"/>
                  </a:cubicBezTo>
                  <a:cubicBezTo>
                    <a:pt x="80" y="114"/>
                    <a:pt x="78" y="111"/>
                    <a:pt x="77" y="106"/>
                  </a:cubicBezTo>
                  <a:cubicBezTo>
                    <a:pt x="77" y="90"/>
                    <a:pt x="77" y="90"/>
                    <a:pt x="77" y="90"/>
                  </a:cubicBezTo>
                  <a:cubicBezTo>
                    <a:pt x="78" y="89"/>
                    <a:pt x="78" y="89"/>
                    <a:pt x="78" y="89"/>
                  </a:cubicBezTo>
                  <a:cubicBezTo>
                    <a:pt x="82" y="85"/>
                    <a:pt x="84" y="79"/>
                    <a:pt x="86" y="71"/>
                  </a:cubicBezTo>
                  <a:cubicBezTo>
                    <a:pt x="87" y="67"/>
                    <a:pt x="87" y="67"/>
                    <a:pt x="87" y="67"/>
                  </a:cubicBezTo>
                  <a:cubicBezTo>
                    <a:pt x="90" y="69"/>
                    <a:pt x="90" y="69"/>
                    <a:pt x="90" y="69"/>
                  </a:cubicBezTo>
                  <a:cubicBezTo>
                    <a:pt x="91" y="68"/>
                    <a:pt x="92" y="67"/>
                    <a:pt x="92" y="65"/>
                  </a:cubicBezTo>
                  <a:cubicBezTo>
                    <a:pt x="93" y="63"/>
                    <a:pt x="93" y="61"/>
                    <a:pt x="92" y="60"/>
                  </a:cubicBezTo>
                  <a:cubicBezTo>
                    <a:pt x="90" y="59"/>
                    <a:pt x="90" y="59"/>
                    <a:pt x="90" y="59"/>
                  </a:cubicBezTo>
                  <a:cubicBezTo>
                    <a:pt x="90" y="56"/>
                    <a:pt x="90" y="56"/>
                    <a:pt x="90" y="56"/>
                  </a:cubicBezTo>
                  <a:cubicBezTo>
                    <a:pt x="95" y="39"/>
                    <a:pt x="95" y="24"/>
                    <a:pt x="90" y="17"/>
                  </a:cubicBezTo>
                  <a:cubicBezTo>
                    <a:pt x="88" y="15"/>
                    <a:pt x="85" y="13"/>
                    <a:pt x="81" y="13"/>
                  </a:cubicBezTo>
                  <a:cubicBezTo>
                    <a:pt x="80" y="13"/>
                    <a:pt x="80" y="13"/>
                    <a:pt x="80" y="13"/>
                  </a:cubicBezTo>
                  <a:cubicBezTo>
                    <a:pt x="79" y="13"/>
                    <a:pt x="79" y="13"/>
                    <a:pt x="79" y="13"/>
                  </a:cubicBezTo>
                  <a:cubicBezTo>
                    <a:pt x="77" y="12"/>
                    <a:pt x="76" y="10"/>
                    <a:pt x="75" y="9"/>
                  </a:cubicBezTo>
                  <a:cubicBezTo>
                    <a:pt x="74" y="8"/>
                    <a:pt x="73" y="7"/>
                    <a:pt x="65" y="7"/>
                  </a:cubicBezTo>
                  <a:cubicBezTo>
                    <a:pt x="64" y="7"/>
                    <a:pt x="64" y="7"/>
                    <a:pt x="64" y="7"/>
                  </a:cubicBezTo>
                  <a:cubicBezTo>
                    <a:pt x="54" y="7"/>
                    <a:pt x="46" y="10"/>
                    <a:pt x="41" y="15"/>
                  </a:cubicBezTo>
                  <a:cubicBezTo>
                    <a:pt x="34" y="24"/>
                    <a:pt x="32" y="38"/>
                    <a:pt x="36" y="57"/>
                  </a:cubicBezTo>
                  <a:cubicBezTo>
                    <a:pt x="37" y="60"/>
                    <a:pt x="37" y="60"/>
                    <a:pt x="37" y="60"/>
                  </a:cubicBezTo>
                  <a:cubicBezTo>
                    <a:pt x="34" y="60"/>
                    <a:pt x="34" y="60"/>
                    <a:pt x="34" y="60"/>
                  </a:cubicBezTo>
                  <a:cubicBezTo>
                    <a:pt x="34" y="61"/>
                    <a:pt x="34" y="63"/>
                    <a:pt x="34" y="65"/>
                  </a:cubicBezTo>
                  <a:cubicBezTo>
                    <a:pt x="35" y="67"/>
                    <a:pt x="37" y="69"/>
                    <a:pt x="37" y="70"/>
                  </a:cubicBezTo>
                  <a:cubicBezTo>
                    <a:pt x="40" y="69"/>
                    <a:pt x="40" y="69"/>
                    <a:pt x="40" y="69"/>
                  </a:cubicBezTo>
                  <a:cubicBezTo>
                    <a:pt x="40" y="72"/>
                    <a:pt x="40" y="72"/>
                    <a:pt x="40" y="72"/>
                  </a:cubicBezTo>
                  <a:cubicBezTo>
                    <a:pt x="43" y="80"/>
                    <a:pt x="45" y="85"/>
                    <a:pt x="48" y="89"/>
                  </a:cubicBezTo>
                  <a:cubicBezTo>
                    <a:pt x="49" y="89"/>
                    <a:pt x="49" y="89"/>
                    <a:pt x="49" y="89"/>
                  </a:cubicBezTo>
                  <a:cubicBezTo>
                    <a:pt x="49" y="91"/>
                    <a:pt x="49" y="91"/>
                    <a:pt x="49" y="91"/>
                  </a:cubicBezTo>
                  <a:cubicBezTo>
                    <a:pt x="49" y="94"/>
                    <a:pt x="50" y="105"/>
                    <a:pt x="49" y="107"/>
                  </a:cubicBezTo>
                  <a:cubicBezTo>
                    <a:pt x="49" y="110"/>
                    <a:pt x="47" y="113"/>
                    <a:pt x="44" y="116"/>
                  </a:cubicBezTo>
                  <a:cubicBezTo>
                    <a:pt x="42" y="119"/>
                    <a:pt x="38" y="120"/>
                    <a:pt x="33" y="122"/>
                  </a:cubicBezTo>
                  <a:cubicBezTo>
                    <a:pt x="23" y="125"/>
                    <a:pt x="14" y="129"/>
                    <a:pt x="9"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5" name="组合 264"/>
          <p:cNvGrpSpPr/>
          <p:nvPr/>
        </p:nvGrpSpPr>
        <p:grpSpPr>
          <a:xfrm>
            <a:off x="2009836" y="5544494"/>
            <a:ext cx="384614" cy="407691"/>
            <a:chOff x="1971676" y="4956175"/>
            <a:chExt cx="396875" cy="420688"/>
          </a:xfrm>
        </p:grpSpPr>
        <p:sp>
          <p:nvSpPr>
            <p:cNvPr id="215" name="Freeform 194"/>
            <p:cNvSpPr/>
            <p:nvPr/>
          </p:nvSpPr>
          <p:spPr bwMode="auto">
            <a:xfrm>
              <a:off x="2027239" y="4956175"/>
              <a:ext cx="44450" cy="41275"/>
            </a:xfrm>
            <a:custGeom>
              <a:avLst/>
              <a:gdLst>
                <a:gd name="T0" fmla="*/ 20 w 20"/>
                <a:gd name="T1" fmla="*/ 18 h 18"/>
                <a:gd name="T2" fmla="*/ 14 w 20"/>
                <a:gd name="T3" fmla="*/ 18 h 18"/>
                <a:gd name="T4" fmla="*/ 14 w 20"/>
                <a:gd name="T5" fmla="*/ 10 h 18"/>
                <a:gd name="T6" fmla="*/ 10 w 20"/>
                <a:gd name="T7" fmla="*/ 6 h 18"/>
                <a:gd name="T8" fmla="*/ 6 w 20"/>
                <a:gd name="T9" fmla="*/ 10 h 18"/>
                <a:gd name="T10" fmla="*/ 6 w 20"/>
                <a:gd name="T11" fmla="*/ 18 h 18"/>
                <a:gd name="T12" fmla="*/ 0 w 20"/>
                <a:gd name="T13" fmla="*/ 18 h 18"/>
                <a:gd name="T14" fmla="*/ 0 w 20"/>
                <a:gd name="T15" fmla="*/ 10 h 18"/>
                <a:gd name="T16" fmla="*/ 10 w 20"/>
                <a:gd name="T17" fmla="*/ 0 h 18"/>
                <a:gd name="T18" fmla="*/ 20 w 20"/>
                <a:gd name="T19" fmla="*/ 10 h 18"/>
                <a:gd name="T20" fmla="*/ 20 w 2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20" y="18"/>
                  </a:moveTo>
                  <a:cubicBezTo>
                    <a:pt x="14" y="18"/>
                    <a:pt x="14" y="18"/>
                    <a:pt x="14" y="18"/>
                  </a:cubicBezTo>
                  <a:cubicBezTo>
                    <a:pt x="14" y="10"/>
                    <a:pt x="14" y="10"/>
                    <a:pt x="14" y="10"/>
                  </a:cubicBezTo>
                  <a:cubicBezTo>
                    <a:pt x="14" y="8"/>
                    <a:pt x="12" y="6"/>
                    <a:pt x="10" y="6"/>
                  </a:cubicBezTo>
                  <a:cubicBezTo>
                    <a:pt x="8" y="6"/>
                    <a:pt x="6" y="8"/>
                    <a:pt x="6" y="10"/>
                  </a:cubicBezTo>
                  <a:cubicBezTo>
                    <a:pt x="6" y="18"/>
                    <a:pt x="6" y="18"/>
                    <a:pt x="6" y="18"/>
                  </a:cubicBezTo>
                  <a:cubicBezTo>
                    <a:pt x="0" y="18"/>
                    <a:pt x="0" y="18"/>
                    <a:pt x="0" y="18"/>
                  </a:cubicBezTo>
                  <a:cubicBezTo>
                    <a:pt x="0" y="10"/>
                    <a:pt x="0" y="10"/>
                    <a:pt x="0" y="10"/>
                  </a:cubicBezTo>
                  <a:cubicBezTo>
                    <a:pt x="0" y="4"/>
                    <a:pt x="4" y="0"/>
                    <a:pt x="10" y="0"/>
                  </a:cubicBezTo>
                  <a:cubicBezTo>
                    <a:pt x="15" y="0"/>
                    <a:pt x="20" y="4"/>
                    <a:pt x="20" y="10"/>
                  </a:cubicBezTo>
                  <a:lnTo>
                    <a:pt x="20"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6" name="Freeform 195"/>
            <p:cNvSpPr/>
            <p:nvPr/>
          </p:nvSpPr>
          <p:spPr bwMode="auto">
            <a:xfrm>
              <a:off x="2266951" y="4956175"/>
              <a:ext cx="49213" cy="41275"/>
            </a:xfrm>
            <a:custGeom>
              <a:avLst/>
              <a:gdLst>
                <a:gd name="T0" fmla="*/ 21 w 21"/>
                <a:gd name="T1" fmla="*/ 18 h 18"/>
                <a:gd name="T2" fmla="*/ 14 w 21"/>
                <a:gd name="T3" fmla="*/ 18 h 18"/>
                <a:gd name="T4" fmla="*/ 14 w 21"/>
                <a:gd name="T5" fmla="*/ 10 h 18"/>
                <a:gd name="T6" fmla="*/ 10 w 21"/>
                <a:gd name="T7" fmla="*/ 6 h 18"/>
                <a:gd name="T8" fmla="*/ 7 w 21"/>
                <a:gd name="T9" fmla="*/ 10 h 18"/>
                <a:gd name="T10" fmla="*/ 7 w 21"/>
                <a:gd name="T11" fmla="*/ 18 h 18"/>
                <a:gd name="T12" fmla="*/ 0 w 21"/>
                <a:gd name="T13" fmla="*/ 18 h 18"/>
                <a:gd name="T14" fmla="*/ 0 w 21"/>
                <a:gd name="T15" fmla="*/ 10 h 18"/>
                <a:gd name="T16" fmla="*/ 10 w 21"/>
                <a:gd name="T17" fmla="*/ 0 h 18"/>
                <a:gd name="T18" fmla="*/ 21 w 21"/>
                <a:gd name="T19" fmla="*/ 10 h 18"/>
                <a:gd name="T20" fmla="*/ 21 w 21"/>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21" y="18"/>
                  </a:moveTo>
                  <a:cubicBezTo>
                    <a:pt x="14" y="18"/>
                    <a:pt x="14" y="18"/>
                    <a:pt x="14" y="18"/>
                  </a:cubicBezTo>
                  <a:cubicBezTo>
                    <a:pt x="14" y="10"/>
                    <a:pt x="14" y="10"/>
                    <a:pt x="14" y="10"/>
                  </a:cubicBezTo>
                  <a:cubicBezTo>
                    <a:pt x="14" y="8"/>
                    <a:pt x="13" y="6"/>
                    <a:pt x="10" y="6"/>
                  </a:cubicBezTo>
                  <a:cubicBezTo>
                    <a:pt x="8" y="6"/>
                    <a:pt x="7" y="8"/>
                    <a:pt x="7" y="10"/>
                  </a:cubicBezTo>
                  <a:cubicBezTo>
                    <a:pt x="7" y="18"/>
                    <a:pt x="7" y="18"/>
                    <a:pt x="7" y="18"/>
                  </a:cubicBezTo>
                  <a:cubicBezTo>
                    <a:pt x="0" y="18"/>
                    <a:pt x="0" y="18"/>
                    <a:pt x="0" y="18"/>
                  </a:cubicBezTo>
                  <a:cubicBezTo>
                    <a:pt x="0" y="10"/>
                    <a:pt x="0" y="10"/>
                    <a:pt x="0" y="10"/>
                  </a:cubicBezTo>
                  <a:cubicBezTo>
                    <a:pt x="0" y="4"/>
                    <a:pt x="5" y="0"/>
                    <a:pt x="10" y="0"/>
                  </a:cubicBezTo>
                  <a:cubicBezTo>
                    <a:pt x="16" y="0"/>
                    <a:pt x="21" y="4"/>
                    <a:pt x="21" y="10"/>
                  </a:cubicBezTo>
                  <a:lnTo>
                    <a:pt x="21"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7" name="Freeform 196"/>
            <p:cNvSpPr>
              <a:spLocks noEditPoints="1"/>
            </p:cNvSpPr>
            <p:nvPr/>
          </p:nvSpPr>
          <p:spPr bwMode="auto">
            <a:xfrm>
              <a:off x="1971676" y="4991100"/>
              <a:ext cx="396875" cy="385763"/>
            </a:xfrm>
            <a:custGeom>
              <a:avLst/>
              <a:gdLst>
                <a:gd name="T0" fmla="*/ 164 w 174"/>
                <a:gd name="T1" fmla="*/ 170 h 170"/>
                <a:gd name="T2" fmla="*/ 10 w 174"/>
                <a:gd name="T3" fmla="*/ 170 h 170"/>
                <a:gd name="T4" fmla="*/ 0 w 174"/>
                <a:gd name="T5" fmla="*/ 160 h 170"/>
                <a:gd name="T6" fmla="*/ 0 w 174"/>
                <a:gd name="T7" fmla="*/ 10 h 170"/>
                <a:gd name="T8" fmla="*/ 10 w 174"/>
                <a:gd name="T9" fmla="*/ 0 h 170"/>
                <a:gd name="T10" fmla="*/ 30 w 174"/>
                <a:gd name="T11" fmla="*/ 0 h 170"/>
                <a:gd name="T12" fmla="*/ 30 w 174"/>
                <a:gd name="T13" fmla="*/ 14 h 170"/>
                <a:gd name="T14" fmla="*/ 34 w 174"/>
                <a:gd name="T15" fmla="*/ 18 h 170"/>
                <a:gd name="T16" fmla="*/ 38 w 174"/>
                <a:gd name="T17" fmla="*/ 14 h 170"/>
                <a:gd name="T18" fmla="*/ 38 w 174"/>
                <a:gd name="T19" fmla="*/ 0 h 170"/>
                <a:gd name="T20" fmla="*/ 137 w 174"/>
                <a:gd name="T21" fmla="*/ 0 h 170"/>
                <a:gd name="T22" fmla="*/ 137 w 174"/>
                <a:gd name="T23" fmla="*/ 14 h 170"/>
                <a:gd name="T24" fmla="*/ 140 w 174"/>
                <a:gd name="T25" fmla="*/ 18 h 170"/>
                <a:gd name="T26" fmla="*/ 144 w 174"/>
                <a:gd name="T27" fmla="*/ 14 h 170"/>
                <a:gd name="T28" fmla="*/ 144 w 174"/>
                <a:gd name="T29" fmla="*/ 0 h 170"/>
                <a:gd name="T30" fmla="*/ 164 w 174"/>
                <a:gd name="T31" fmla="*/ 0 h 170"/>
                <a:gd name="T32" fmla="*/ 174 w 174"/>
                <a:gd name="T33" fmla="*/ 10 h 170"/>
                <a:gd name="T34" fmla="*/ 174 w 174"/>
                <a:gd name="T35" fmla="*/ 160 h 170"/>
                <a:gd name="T36" fmla="*/ 164 w 174"/>
                <a:gd name="T37" fmla="*/ 170 h 170"/>
                <a:gd name="T38" fmla="*/ 10 w 174"/>
                <a:gd name="T39" fmla="*/ 6 h 170"/>
                <a:gd name="T40" fmla="*/ 6 w 174"/>
                <a:gd name="T41" fmla="*/ 10 h 170"/>
                <a:gd name="T42" fmla="*/ 6 w 174"/>
                <a:gd name="T43" fmla="*/ 160 h 170"/>
                <a:gd name="T44" fmla="*/ 10 w 174"/>
                <a:gd name="T45" fmla="*/ 164 h 170"/>
                <a:gd name="T46" fmla="*/ 164 w 174"/>
                <a:gd name="T47" fmla="*/ 164 h 170"/>
                <a:gd name="T48" fmla="*/ 168 w 174"/>
                <a:gd name="T49" fmla="*/ 160 h 170"/>
                <a:gd name="T50" fmla="*/ 168 w 174"/>
                <a:gd name="T51" fmla="*/ 10 h 170"/>
                <a:gd name="T52" fmla="*/ 164 w 174"/>
                <a:gd name="T53" fmla="*/ 6 h 170"/>
                <a:gd name="T54" fmla="*/ 151 w 174"/>
                <a:gd name="T55" fmla="*/ 6 h 170"/>
                <a:gd name="T56" fmla="*/ 151 w 174"/>
                <a:gd name="T57" fmla="*/ 14 h 170"/>
                <a:gd name="T58" fmla="*/ 140 w 174"/>
                <a:gd name="T59" fmla="*/ 24 h 170"/>
                <a:gd name="T60" fmla="*/ 130 w 174"/>
                <a:gd name="T61" fmla="*/ 14 h 170"/>
                <a:gd name="T62" fmla="*/ 130 w 174"/>
                <a:gd name="T63" fmla="*/ 6 h 170"/>
                <a:gd name="T64" fmla="*/ 44 w 174"/>
                <a:gd name="T65" fmla="*/ 6 h 170"/>
                <a:gd name="T66" fmla="*/ 44 w 174"/>
                <a:gd name="T67" fmla="*/ 14 h 170"/>
                <a:gd name="T68" fmla="*/ 34 w 174"/>
                <a:gd name="T69" fmla="*/ 24 h 170"/>
                <a:gd name="T70" fmla="*/ 24 w 174"/>
                <a:gd name="T71" fmla="*/ 14 h 170"/>
                <a:gd name="T72" fmla="*/ 24 w 174"/>
                <a:gd name="T73" fmla="*/ 6 h 170"/>
                <a:gd name="T74" fmla="*/ 10 w 174"/>
                <a:gd name="T7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0">
                  <a:moveTo>
                    <a:pt x="164" y="170"/>
                  </a:moveTo>
                  <a:cubicBezTo>
                    <a:pt x="10" y="170"/>
                    <a:pt x="10" y="170"/>
                    <a:pt x="10" y="170"/>
                  </a:cubicBezTo>
                  <a:cubicBezTo>
                    <a:pt x="5" y="170"/>
                    <a:pt x="0" y="166"/>
                    <a:pt x="0" y="160"/>
                  </a:cubicBezTo>
                  <a:cubicBezTo>
                    <a:pt x="0" y="10"/>
                    <a:pt x="0" y="10"/>
                    <a:pt x="0" y="10"/>
                  </a:cubicBezTo>
                  <a:cubicBezTo>
                    <a:pt x="0" y="5"/>
                    <a:pt x="5" y="0"/>
                    <a:pt x="10" y="0"/>
                  </a:cubicBezTo>
                  <a:cubicBezTo>
                    <a:pt x="30" y="0"/>
                    <a:pt x="30" y="0"/>
                    <a:pt x="30" y="0"/>
                  </a:cubicBezTo>
                  <a:cubicBezTo>
                    <a:pt x="30" y="14"/>
                    <a:pt x="30" y="14"/>
                    <a:pt x="30" y="14"/>
                  </a:cubicBezTo>
                  <a:cubicBezTo>
                    <a:pt x="30" y="16"/>
                    <a:pt x="32" y="18"/>
                    <a:pt x="34" y="18"/>
                  </a:cubicBezTo>
                  <a:cubicBezTo>
                    <a:pt x="36" y="18"/>
                    <a:pt x="38" y="16"/>
                    <a:pt x="38" y="14"/>
                  </a:cubicBezTo>
                  <a:cubicBezTo>
                    <a:pt x="38" y="0"/>
                    <a:pt x="38" y="0"/>
                    <a:pt x="38" y="0"/>
                  </a:cubicBezTo>
                  <a:cubicBezTo>
                    <a:pt x="137" y="0"/>
                    <a:pt x="137" y="0"/>
                    <a:pt x="137" y="0"/>
                  </a:cubicBezTo>
                  <a:cubicBezTo>
                    <a:pt x="137" y="14"/>
                    <a:pt x="137" y="14"/>
                    <a:pt x="137" y="14"/>
                  </a:cubicBezTo>
                  <a:cubicBezTo>
                    <a:pt x="137" y="16"/>
                    <a:pt x="138" y="18"/>
                    <a:pt x="140" y="18"/>
                  </a:cubicBezTo>
                  <a:cubicBezTo>
                    <a:pt x="143" y="18"/>
                    <a:pt x="144" y="16"/>
                    <a:pt x="144" y="14"/>
                  </a:cubicBezTo>
                  <a:cubicBezTo>
                    <a:pt x="144" y="0"/>
                    <a:pt x="144" y="0"/>
                    <a:pt x="144" y="0"/>
                  </a:cubicBezTo>
                  <a:cubicBezTo>
                    <a:pt x="164" y="0"/>
                    <a:pt x="164" y="0"/>
                    <a:pt x="164" y="0"/>
                  </a:cubicBezTo>
                  <a:cubicBezTo>
                    <a:pt x="170" y="0"/>
                    <a:pt x="174" y="5"/>
                    <a:pt x="174" y="10"/>
                  </a:cubicBezTo>
                  <a:cubicBezTo>
                    <a:pt x="174" y="160"/>
                    <a:pt x="174" y="160"/>
                    <a:pt x="174" y="160"/>
                  </a:cubicBezTo>
                  <a:cubicBezTo>
                    <a:pt x="174" y="166"/>
                    <a:pt x="170"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1" y="6"/>
                    <a:pt x="151" y="6"/>
                    <a:pt x="151" y="6"/>
                  </a:cubicBezTo>
                  <a:cubicBezTo>
                    <a:pt x="151" y="14"/>
                    <a:pt x="151" y="14"/>
                    <a:pt x="151" y="14"/>
                  </a:cubicBezTo>
                  <a:cubicBezTo>
                    <a:pt x="151" y="20"/>
                    <a:pt x="146" y="24"/>
                    <a:pt x="140" y="24"/>
                  </a:cubicBezTo>
                  <a:cubicBezTo>
                    <a:pt x="135" y="24"/>
                    <a:pt x="130" y="20"/>
                    <a:pt x="130" y="14"/>
                  </a:cubicBezTo>
                  <a:cubicBezTo>
                    <a:pt x="130" y="6"/>
                    <a:pt x="130" y="6"/>
                    <a:pt x="130" y="6"/>
                  </a:cubicBezTo>
                  <a:cubicBezTo>
                    <a:pt x="44" y="6"/>
                    <a:pt x="44" y="6"/>
                    <a:pt x="44" y="6"/>
                  </a:cubicBezTo>
                  <a:cubicBezTo>
                    <a:pt x="44" y="14"/>
                    <a:pt x="44" y="14"/>
                    <a:pt x="44" y="14"/>
                  </a:cubicBezTo>
                  <a:cubicBezTo>
                    <a:pt x="44" y="20"/>
                    <a:pt x="39" y="24"/>
                    <a:pt x="34" y="24"/>
                  </a:cubicBezTo>
                  <a:cubicBezTo>
                    <a:pt x="28" y="24"/>
                    <a:pt x="24" y="20"/>
                    <a:pt x="24" y="14"/>
                  </a:cubicBezTo>
                  <a:cubicBezTo>
                    <a:pt x="24" y="6"/>
                    <a:pt x="24" y="6"/>
                    <a:pt x="24" y="6"/>
                  </a:cubicBezTo>
                  <a:lnTo>
                    <a:pt x="10"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8" name="Freeform 197"/>
            <p:cNvSpPr/>
            <p:nvPr/>
          </p:nvSpPr>
          <p:spPr bwMode="auto">
            <a:xfrm>
              <a:off x="2266951" y="4997450"/>
              <a:ext cx="49213" cy="47625"/>
            </a:xfrm>
            <a:custGeom>
              <a:avLst/>
              <a:gdLst>
                <a:gd name="T0" fmla="*/ 10 w 21"/>
                <a:gd name="T1" fmla="*/ 21 h 21"/>
                <a:gd name="T2" fmla="*/ 0 w 21"/>
                <a:gd name="T3" fmla="*/ 11 h 21"/>
                <a:gd name="T4" fmla="*/ 0 w 21"/>
                <a:gd name="T5" fmla="*/ 0 h 21"/>
                <a:gd name="T6" fmla="*/ 7 w 21"/>
                <a:gd name="T7" fmla="*/ 0 h 21"/>
                <a:gd name="T8" fmla="*/ 7 w 21"/>
                <a:gd name="T9" fmla="*/ 11 h 21"/>
                <a:gd name="T10" fmla="*/ 10 w 21"/>
                <a:gd name="T11" fmla="*/ 15 h 21"/>
                <a:gd name="T12" fmla="*/ 14 w 21"/>
                <a:gd name="T13" fmla="*/ 11 h 21"/>
                <a:gd name="T14" fmla="*/ 14 w 21"/>
                <a:gd name="T15" fmla="*/ 0 h 21"/>
                <a:gd name="T16" fmla="*/ 21 w 21"/>
                <a:gd name="T17" fmla="*/ 0 h 21"/>
                <a:gd name="T18" fmla="*/ 21 w 21"/>
                <a:gd name="T19" fmla="*/ 11 h 21"/>
                <a:gd name="T20" fmla="*/ 10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21"/>
                  </a:moveTo>
                  <a:cubicBezTo>
                    <a:pt x="5" y="21"/>
                    <a:pt x="0" y="17"/>
                    <a:pt x="0" y="11"/>
                  </a:cubicBezTo>
                  <a:cubicBezTo>
                    <a:pt x="0" y="0"/>
                    <a:pt x="0" y="0"/>
                    <a:pt x="0" y="0"/>
                  </a:cubicBezTo>
                  <a:cubicBezTo>
                    <a:pt x="7" y="0"/>
                    <a:pt x="7" y="0"/>
                    <a:pt x="7" y="0"/>
                  </a:cubicBezTo>
                  <a:cubicBezTo>
                    <a:pt x="7" y="11"/>
                    <a:pt x="7" y="11"/>
                    <a:pt x="7" y="11"/>
                  </a:cubicBezTo>
                  <a:cubicBezTo>
                    <a:pt x="7" y="13"/>
                    <a:pt x="8" y="15"/>
                    <a:pt x="10" y="15"/>
                  </a:cubicBezTo>
                  <a:cubicBezTo>
                    <a:pt x="13" y="15"/>
                    <a:pt x="14" y="13"/>
                    <a:pt x="14" y="11"/>
                  </a:cubicBezTo>
                  <a:cubicBezTo>
                    <a:pt x="14" y="0"/>
                    <a:pt x="14" y="0"/>
                    <a:pt x="14" y="0"/>
                  </a:cubicBezTo>
                  <a:cubicBezTo>
                    <a:pt x="21" y="0"/>
                    <a:pt x="21" y="0"/>
                    <a:pt x="21" y="0"/>
                  </a:cubicBezTo>
                  <a:cubicBezTo>
                    <a:pt x="21" y="11"/>
                    <a:pt x="21" y="11"/>
                    <a:pt x="21" y="11"/>
                  </a:cubicBezTo>
                  <a:cubicBezTo>
                    <a:pt x="21" y="17"/>
                    <a:pt x="16" y="21"/>
                    <a:pt x="10" y="2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9" name="Rectangle 198"/>
            <p:cNvSpPr>
              <a:spLocks noChangeArrowheads="1"/>
            </p:cNvSpPr>
            <p:nvPr/>
          </p:nvSpPr>
          <p:spPr bwMode="auto">
            <a:xfrm>
              <a:off x="1979614" y="5081588"/>
              <a:ext cx="3810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6" name="组合 265"/>
          <p:cNvGrpSpPr/>
          <p:nvPr/>
        </p:nvGrpSpPr>
        <p:grpSpPr>
          <a:xfrm>
            <a:off x="2835987" y="5610648"/>
            <a:ext cx="423076" cy="315384"/>
            <a:chOff x="2824164" y="5024438"/>
            <a:chExt cx="436563" cy="325438"/>
          </a:xfrm>
        </p:grpSpPr>
        <p:sp>
          <p:nvSpPr>
            <p:cNvPr id="220" name="Freeform 199"/>
            <p:cNvSpPr/>
            <p:nvPr/>
          </p:nvSpPr>
          <p:spPr bwMode="auto">
            <a:xfrm>
              <a:off x="2824164" y="5024438"/>
              <a:ext cx="436563" cy="242888"/>
            </a:xfrm>
            <a:custGeom>
              <a:avLst/>
              <a:gdLst>
                <a:gd name="T0" fmla="*/ 275 w 275"/>
                <a:gd name="T1" fmla="*/ 153 h 153"/>
                <a:gd name="T2" fmla="*/ 221 w 275"/>
                <a:gd name="T3" fmla="*/ 153 h 153"/>
                <a:gd name="T4" fmla="*/ 221 w 275"/>
                <a:gd name="T5" fmla="*/ 145 h 153"/>
                <a:gd name="T6" fmla="*/ 265 w 275"/>
                <a:gd name="T7" fmla="*/ 145 h 153"/>
                <a:gd name="T8" fmla="*/ 265 w 275"/>
                <a:gd name="T9" fmla="*/ 10 h 153"/>
                <a:gd name="T10" fmla="*/ 9 w 275"/>
                <a:gd name="T11" fmla="*/ 10 h 153"/>
                <a:gd name="T12" fmla="*/ 9 w 275"/>
                <a:gd name="T13" fmla="*/ 145 h 153"/>
                <a:gd name="T14" fmla="*/ 53 w 275"/>
                <a:gd name="T15" fmla="*/ 145 h 153"/>
                <a:gd name="T16" fmla="*/ 53 w 275"/>
                <a:gd name="T17" fmla="*/ 153 h 153"/>
                <a:gd name="T18" fmla="*/ 0 w 275"/>
                <a:gd name="T19" fmla="*/ 153 h 153"/>
                <a:gd name="T20" fmla="*/ 0 w 275"/>
                <a:gd name="T21" fmla="*/ 0 h 153"/>
                <a:gd name="T22" fmla="*/ 275 w 275"/>
                <a:gd name="T23" fmla="*/ 0 h 153"/>
                <a:gd name="T24" fmla="*/ 275 w 275"/>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53">
                  <a:moveTo>
                    <a:pt x="275" y="153"/>
                  </a:moveTo>
                  <a:lnTo>
                    <a:pt x="221" y="153"/>
                  </a:lnTo>
                  <a:lnTo>
                    <a:pt x="221" y="145"/>
                  </a:lnTo>
                  <a:lnTo>
                    <a:pt x="265" y="145"/>
                  </a:lnTo>
                  <a:lnTo>
                    <a:pt x="265" y="10"/>
                  </a:lnTo>
                  <a:lnTo>
                    <a:pt x="9" y="10"/>
                  </a:lnTo>
                  <a:lnTo>
                    <a:pt x="9" y="145"/>
                  </a:lnTo>
                  <a:lnTo>
                    <a:pt x="53" y="145"/>
                  </a:lnTo>
                  <a:lnTo>
                    <a:pt x="53" y="153"/>
                  </a:lnTo>
                  <a:lnTo>
                    <a:pt x="0" y="153"/>
                  </a:lnTo>
                  <a:lnTo>
                    <a:pt x="0" y="0"/>
                  </a:lnTo>
                  <a:lnTo>
                    <a:pt x="275" y="0"/>
                  </a:lnTo>
                  <a:lnTo>
                    <a:pt x="275" y="1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1" name="Freeform 200"/>
            <p:cNvSpPr>
              <a:spLocks noEditPoints="1"/>
            </p:cNvSpPr>
            <p:nvPr/>
          </p:nvSpPr>
          <p:spPr bwMode="auto">
            <a:xfrm>
              <a:off x="2905126" y="5167313"/>
              <a:ext cx="274638" cy="182563"/>
            </a:xfrm>
            <a:custGeom>
              <a:avLst/>
              <a:gdLst>
                <a:gd name="T0" fmla="*/ 173 w 173"/>
                <a:gd name="T1" fmla="*/ 115 h 115"/>
                <a:gd name="T2" fmla="*/ 0 w 173"/>
                <a:gd name="T3" fmla="*/ 115 h 115"/>
                <a:gd name="T4" fmla="*/ 87 w 173"/>
                <a:gd name="T5" fmla="*/ 0 h 115"/>
                <a:gd name="T6" fmla="*/ 173 w 173"/>
                <a:gd name="T7" fmla="*/ 115 h 115"/>
                <a:gd name="T8" fmla="*/ 18 w 173"/>
                <a:gd name="T9" fmla="*/ 106 h 115"/>
                <a:gd name="T10" fmla="*/ 154 w 173"/>
                <a:gd name="T11" fmla="*/ 106 h 115"/>
                <a:gd name="T12" fmla="*/ 87 w 173"/>
                <a:gd name="T13" fmla="*/ 15 h 115"/>
                <a:gd name="T14" fmla="*/ 18 w 173"/>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5">
                  <a:moveTo>
                    <a:pt x="173" y="115"/>
                  </a:moveTo>
                  <a:lnTo>
                    <a:pt x="0" y="115"/>
                  </a:lnTo>
                  <a:lnTo>
                    <a:pt x="87" y="0"/>
                  </a:lnTo>
                  <a:lnTo>
                    <a:pt x="173" y="115"/>
                  </a:lnTo>
                  <a:close/>
                  <a:moveTo>
                    <a:pt x="18" y="106"/>
                  </a:moveTo>
                  <a:lnTo>
                    <a:pt x="154" y="106"/>
                  </a:lnTo>
                  <a:lnTo>
                    <a:pt x="87" y="15"/>
                  </a:lnTo>
                  <a:lnTo>
                    <a:pt x="18" y="10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22" name="Freeform 201"/>
          <p:cNvSpPr>
            <a:spLocks noEditPoints="1"/>
          </p:cNvSpPr>
          <p:nvPr/>
        </p:nvSpPr>
        <p:spPr bwMode="auto">
          <a:xfrm>
            <a:off x="11500561" y="2982163"/>
            <a:ext cx="249230" cy="410767"/>
          </a:xfrm>
          <a:custGeom>
            <a:avLst/>
            <a:gdLst>
              <a:gd name="T0" fmla="*/ 24 w 113"/>
              <a:gd name="T1" fmla="*/ 186 h 186"/>
              <a:gd name="T2" fmla="*/ 0 w 113"/>
              <a:gd name="T3" fmla="*/ 166 h 186"/>
              <a:gd name="T4" fmla="*/ 35 w 113"/>
              <a:gd name="T5" fmla="*/ 129 h 186"/>
              <a:gd name="T6" fmla="*/ 45 w 113"/>
              <a:gd name="T7" fmla="*/ 127 h 186"/>
              <a:gd name="T8" fmla="*/ 45 w 113"/>
              <a:gd name="T9" fmla="*/ 5 h 186"/>
              <a:gd name="T10" fmla="*/ 68 w 113"/>
              <a:gd name="T11" fmla="*/ 0 h 186"/>
              <a:gd name="T12" fmla="*/ 70 w 113"/>
              <a:gd name="T13" fmla="*/ 1 h 186"/>
              <a:gd name="T14" fmla="*/ 113 w 113"/>
              <a:gd name="T15" fmla="*/ 103 h 186"/>
              <a:gd name="T16" fmla="*/ 113 w 113"/>
              <a:gd name="T17" fmla="*/ 105 h 186"/>
              <a:gd name="T18" fmla="*/ 99 w 113"/>
              <a:gd name="T19" fmla="*/ 119 h 186"/>
              <a:gd name="T20" fmla="*/ 97 w 113"/>
              <a:gd name="T21" fmla="*/ 114 h 186"/>
              <a:gd name="T22" fmla="*/ 94 w 113"/>
              <a:gd name="T23" fmla="*/ 107 h 186"/>
              <a:gd name="T24" fmla="*/ 71 w 113"/>
              <a:gd name="T25" fmla="*/ 85 h 186"/>
              <a:gd name="T26" fmla="*/ 71 w 113"/>
              <a:gd name="T27" fmla="*/ 147 h 186"/>
              <a:gd name="T28" fmla="*/ 37 w 113"/>
              <a:gd name="T29" fmla="*/ 184 h 186"/>
              <a:gd name="T30" fmla="*/ 24 w 113"/>
              <a:gd name="T31" fmla="*/ 186 h 186"/>
              <a:gd name="T32" fmla="*/ 47 w 113"/>
              <a:gd name="T33" fmla="*/ 135 h 186"/>
              <a:gd name="T34" fmla="*/ 37 w 113"/>
              <a:gd name="T35" fmla="*/ 136 h 186"/>
              <a:gd name="T36" fmla="*/ 8 w 113"/>
              <a:gd name="T37" fmla="*/ 166 h 186"/>
              <a:gd name="T38" fmla="*/ 24 w 113"/>
              <a:gd name="T39" fmla="*/ 178 h 186"/>
              <a:gd name="T40" fmla="*/ 35 w 113"/>
              <a:gd name="T41" fmla="*/ 177 h 186"/>
              <a:gd name="T42" fmla="*/ 63 w 113"/>
              <a:gd name="T43" fmla="*/ 147 h 186"/>
              <a:gd name="T44" fmla="*/ 63 w 113"/>
              <a:gd name="T45" fmla="*/ 78 h 186"/>
              <a:gd name="T46" fmla="*/ 67 w 113"/>
              <a:gd name="T47" fmla="*/ 77 h 186"/>
              <a:gd name="T48" fmla="*/ 101 w 113"/>
              <a:gd name="T49" fmla="*/ 104 h 186"/>
              <a:gd name="T50" fmla="*/ 102 w 113"/>
              <a:gd name="T51" fmla="*/ 106 h 186"/>
              <a:gd name="T52" fmla="*/ 105 w 113"/>
              <a:gd name="T53" fmla="*/ 102 h 186"/>
              <a:gd name="T54" fmla="*/ 67 w 113"/>
              <a:gd name="T55" fmla="*/ 8 h 186"/>
              <a:gd name="T56" fmla="*/ 53 w 113"/>
              <a:gd name="T57" fmla="*/ 11 h 186"/>
              <a:gd name="T58" fmla="*/ 53 w 113"/>
              <a:gd name="T59" fmla="*/ 135 h 186"/>
              <a:gd name="T60" fmla="*/ 49 w 113"/>
              <a:gd name="T61" fmla="*/ 135 h 186"/>
              <a:gd name="T62" fmla="*/ 47 w 113"/>
              <a:gd name="T63"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86">
                <a:moveTo>
                  <a:pt x="24" y="186"/>
                </a:moveTo>
                <a:cubicBezTo>
                  <a:pt x="10" y="186"/>
                  <a:pt x="0" y="178"/>
                  <a:pt x="0" y="166"/>
                </a:cubicBezTo>
                <a:cubicBezTo>
                  <a:pt x="0" y="150"/>
                  <a:pt x="15" y="134"/>
                  <a:pt x="35" y="129"/>
                </a:cubicBezTo>
                <a:cubicBezTo>
                  <a:pt x="38" y="128"/>
                  <a:pt x="42" y="127"/>
                  <a:pt x="45" y="127"/>
                </a:cubicBezTo>
                <a:cubicBezTo>
                  <a:pt x="45" y="5"/>
                  <a:pt x="45" y="5"/>
                  <a:pt x="45" y="5"/>
                </a:cubicBezTo>
                <a:cubicBezTo>
                  <a:pt x="68" y="0"/>
                  <a:pt x="68" y="0"/>
                  <a:pt x="68" y="0"/>
                </a:cubicBezTo>
                <a:cubicBezTo>
                  <a:pt x="70" y="1"/>
                  <a:pt x="70" y="1"/>
                  <a:pt x="70" y="1"/>
                </a:cubicBezTo>
                <a:cubicBezTo>
                  <a:pt x="103" y="23"/>
                  <a:pt x="110" y="65"/>
                  <a:pt x="113" y="103"/>
                </a:cubicBezTo>
                <a:cubicBezTo>
                  <a:pt x="113" y="105"/>
                  <a:pt x="113" y="105"/>
                  <a:pt x="113" y="105"/>
                </a:cubicBezTo>
                <a:cubicBezTo>
                  <a:pt x="99" y="119"/>
                  <a:pt x="99" y="119"/>
                  <a:pt x="99" y="119"/>
                </a:cubicBezTo>
                <a:cubicBezTo>
                  <a:pt x="97" y="114"/>
                  <a:pt x="97" y="114"/>
                  <a:pt x="97" y="114"/>
                </a:cubicBezTo>
                <a:cubicBezTo>
                  <a:pt x="96" y="112"/>
                  <a:pt x="95" y="110"/>
                  <a:pt x="94" y="107"/>
                </a:cubicBezTo>
                <a:cubicBezTo>
                  <a:pt x="89" y="96"/>
                  <a:pt x="85" y="86"/>
                  <a:pt x="71" y="85"/>
                </a:cubicBezTo>
                <a:cubicBezTo>
                  <a:pt x="71" y="147"/>
                  <a:pt x="71" y="147"/>
                  <a:pt x="71" y="147"/>
                </a:cubicBezTo>
                <a:cubicBezTo>
                  <a:pt x="71" y="163"/>
                  <a:pt x="56" y="179"/>
                  <a:pt x="37" y="184"/>
                </a:cubicBezTo>
                <a:cubicBezTo>
                  <a:pt x="33" y="186"/>
                  <a:pt x="28" y="186"/>
                  <a:pt x="24" y="186"/>
                </a:cubicBezTo>
                <a:close/>
                <a:moveTo>
                  <a:pt x="47" y="135"/>
                </a:moveTo>
                <a:cubicBezTo>
                  <a:pt x="44" y="135"/>
                  <a:pt x="40" y="135"/>
                  <a:pt x="37" y="136"/>
                </a:cubicBezTo>
                <a:cubicBezTo>
                  <a:pt x="21" y="141"/>
                  <a:pt x="8" y="154"/>
                  <a:pt x="8" y="166"/>
                </a:cubicBezTo>
                <a:cubicBezTo>
                  <a:pt x="8" y="175"/>
                  <a:pt x="17" y="178"/>
                  <a:pt x="24" y="178"/>
                </a:cubicBezTo>
                <a:cubicBezTo>
                  <a:pt x="28" y="178"/>
                  <a:pt x="31" y="178"/>
                  <a:pt x="35" y="177"/>
                </a:cubicBezTo>
                <a:cubicBezTo>
                  <a:pt x="50" y="172"/>
                  <a:pt x="63" y="159"/>
                  <a:pt x="63" y="147"/>
                </a:cubicBezTo>
                <a:cubicBezTo>
                  <a:pt x="63" y="78"/>
                  <a:pt x="63" y="78"/>
                  <a:pt x="63" y="78"/>
                </a:cubicBezTo>
                <a:cubicBezTo>
                  <a:pt x="67" y="77"/>
                  <a:pt x="67" y="77"/>
                  <a:pt x="67" y="77"/>
                </a:cubicBezTo>
                <a:cubicBezTo>
                  <a:pt x="89" y="76"/>
                  <a:pt x="96" y="91"/>
                  <a:pt x="101" y="104"/>
                </a:cubicBezTo>
                <a:cubicBezTo>
                  <a:pt x="101" y="105"/>
                  <a:pt x="102" y="105"/>
                  <a:pt x="102" y="106"/>
                </a:cubicBezTo>
                <a:cubicBezTo>
                  <a:pt x="105" y="102"/>
                  <a:pt x="105" y="102"/>
                  <a:pt x="105" y="102"/>
                </a:cubicBezTo>
                <a:cubicBezTo>
                  <a:pt x="102" y="67"/>
                  <a:pt x="95" y="28"/>
                  <a:pt x="67" y="8"/>
                </a:cubicBezTo>
                <a:cubicBezTo>
                  <a:pt x="53" y="11"/>
                  <a:pt x="53" y="11"/>
                  <a:pt x="53" y="11"/>
                </a:cubicBezTo>
                <a:cubicBezTo>
                  <a:pt x="53" y="135"/>
                  <a:pt x="53" y="135"/>
                  <a:pt x="53" y="135"/>
                </a:cubicBezTo>
                <a:cubicBezTo>
                  <a:pt x="49" y="135"/>
                  <a:pt x="49" y="135"/>
                  <a:pt x="49" y="135"/>
                </a:cubicBezTo>
                <a:cubicBezTo>
                  <a:pt x="48" y="135"/>
                  <a:pt x="48" y="135"/>
                  <a:pt x="47"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26" name="组合 225"/>
          <p:cNvGrpSpPr/>
          <p:nvPr/>
        </p:nvGrpSpPr>
        <p:grpSpPr>
          <a:xfrm>
            <a:off x="11418254" y="3971425"/>
            <a:ext cx="413844" cy="269229"/>
            <a:chOff x="9815514" y="5897563"/>
            <a:chExt cx="427038" cy="277812"/>
          </a:xfrm>
        </p:grpSpPr>
        <p:sp>
          <p:nvSpPr>
            <p:cNvPr id="223" name="Freeform 202"/>
            <p:cNvSpPr>
              <a:spLocks noEditPoints="1"/>
            </p:cNvSpPr>
            <p:nvPr/>
          </p:nvSpPr>
          <p:spPr bwMode="auto">
            <a:xfrm>
              <a:off x="9817101" y="5900738"/>
              <a:ext cx="423863" cy="273050"/>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4" name="Freeform 203"/>
            <p:cNvSpPr>
              <a:spLocks noEditPoints="1"/>
            </p:cNvSpPr>
            <p:nvPr/>
          </p:nvSpPr>
          <p:spPr bwMode="auto">
            <a:xfrm>
              <a:off x="9815514" y="6026150"/>
              <a:ext cx="427038" cy="149225"/>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5" name="Freeform 204"/>
            <p:cNvSpPr>
              <a:spLocks noEditPoints="1"/>
            </p:cNvSpPr>
            <p:nvPr/>
          </p:nvSpPr>
          <p:spPr bwMode="auto">
            <a:xfrm>
              <a:off x="9815514" y="5897563"/>
              <a:ext cx="425450" cy="215900"/>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6" name="Freeform 206"/>
          <p:cNvSpPr>
            <a:spLocks noEditPoints="1"/>
          </p:cNvSpPr>
          <p:nvPr/>
        </p:nvSpPr>
        <p:spPr bwMode="auto">
          <a:xfrm>
            <a:off x="11384079" y="4804499"/>
            <a:ext cx="413844" cy="270768"/>
          </a:xfrm>
          <a:custGeom>
            <a:avLst/>
            <a:gdLst>
              <a:gd name="T0" fmla="*/ 5 w 188"/>
              <a:gd name="T1" fmla="*/ 123 h 123"/>
              <a:gd name="T2" fmla="*/ 3 w 188"/>
              <a:gd name="T3" fmla="*/ 123 h 123"/>
              <a:gd name="T4" fmla="*/ 2 w 188"/>
              <a:gd name="T5" fmla="*/ 121 h 123"/>
              <a:gd name="T6" fmla="*/ 13 w 188"/>
              <a:gd name="T7" fmla="*/ 96 h 123"/>
              <a:gd name="T8" fmla="*/ 117 w 188"/>
              <a:gd name="T9" fmla="*/ 32 h 123"/>
              <a:gd name="T10" fmla="*/ 117 w 188"/>
              <a:gd name="T11" fmla="*/ 0 h 123"/>
              <a:gd name="T12" fmla="*/ 188 w 188"/>
              <a:gd name="T13" fmla="*/ 57 h 123"/>
              <a:gd name="T14" fmla="*/ 117 w 188"/>
              <a:gd name="T15" fmla="*/ 114 h 123"/>
              <a:gd name="T16" fmla="*/ 117 w 188"/>
              <a:gd name="T17" fmla="*/ 81 h 123"/>
              <a:gd name="T18" fmla="*/ 38 w 188"/>
              <a:gd name="T19" fmla="*/ 96 h 123"/>
              <a:gd name="T20" fmla="*/ 8 w 188"/>
              <a:gd name="T21" fmla="*/ 121 h 123"/>
              <a:gd name="T22" fmla="*/ 5 w 188"/>
              <a:gd name="T23" fmla="*/ 123 h 123"/>
              <a:gd name="T24" fmla="*/ 123 w 188"/>
              <a:gd name="T25" fmla="*/ 14 h 123"/>
              <a:gd name="T26" fmla="*/ 123 w 188"/>
              <a:gd name="T27" fmla="*/ 38 h 123"/>
              <a:gd name="T28" fmla="*/ 118 w 188"/>
              <a:gd name="T29" fmla="*/ 38 h 123"/>
              <a:gd name="T30" fmla="*/ 19 w 188"/>
              <a:gd name="T31" fmla="*/ 100 h 123"/>
              <a:gd name="T32" fmla="*/ 16 w 188"/>
              <a:gd name="T33" fmla="*/ 105 h 123"/>
              <a:gd name="T34" fmla="*/ 35 w 188"/>
              <a:gd name="T35" fmla="*/ 90 h 123"/>
              <a:gd name="T36" fmla="*/ 104 w 188"/>
              <a:gd name="T37" fmla="*/ 74 h 123"/>
              <a:gd name="T38" fmla="*/ 120 w 188"/>
              <a:gd name="T39" fmla="*/ 74 h 123"/>
              <a:gd name="T40" fmla="*/ 123 w 188"/>
              <a:gd name="T41" fmla="*/ 75 h 123"/>
              <a:gd name="T42" fmla="*/ 123 w 188"/>
              <a:gd name="T43" fmla="*/ 100 h 123"/>
              <a:gd name="T44" fmla="*/ 178 w 188"/>
              <a:gd name="T45" fmla="*/ 57 h 123"/>
              <a:gd name="T46" fmla="*/ 123 w 188"/>
              <a:gd name="T47"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23">
                <a:moveTo>
                  <a:pt x="5" y="123"/>
                </a:moveTo>
                <a:cubicBezTo>
                  <a:pt x="3" y="123"/>
                  <a:pt x="3" y="123"/>
                  <a:pt x="3" y="123"/>
                </a:cubicBezTo>
                <a:cubicBezTo>
                  <a:pt x="2" y="121"/>
                  <a:pt x="2" y="121"/>
                  <a:pt x="2" y="121"/>
                </a:cubicBezTo>
                <a:cubicBezTo>
                  <a:pt x="1" y="120"/>
                  <a:pt x="0" y="119"/>
                  <a:pt x="13" y="96"/>
                </a:cubicBezTo>
                <a:cubicBezTo>
                  <a:pt x="37" y="58"/>
                  <a:pt x="72" y="36"/>
                  <a:pt x="117" y="32"/>
                </a:cubicBezTo>
                <a:cubicBezTo>
                  <a:pt x="117" y="0"/>
                  <a:pt x="117" y="0"/>
                  <a:pt x="117" y="0"/>
                </a:cubicBezTo>
                <a:cubicBezTo>
                  <a:pt x="188" y="57"/>
                  <a:pt x="188" y="57"/>
                  <a:pt x="188" y="57"/>
                </a:cubicBezTo>
                <a:cubicBezTo>
                  <a:pt x="117" y="114"/>
                  <a:pt x="117" y="114"/>
                  <a:pt x="117" y="114"/>
                </a:cubicBezTo>
                <a:cubicBezTo>
                  <a:pt x="117" y="81"/>
                  <a:pt x="117" y="81"/>
                  <a:pt x="117" y="81"/>
                </a:cubicBezTo>
                <a:cubicBezTo>
                  <a:pt x="87" y="78"/>
                  <a:pt x="61" y="84"/>
                  <a:pt x="38" y="96"/>
                </a:cubicBezTo>
                <a:cubicBezTo>
                  <a:pt x="27" y="102"/>
                  <a:pt x="12" y="117"/>
                  <a:pt x="8" y="121"/>
                </a:cubicBezTo>
                <a:cubicBezTo>
                  <a:pt x="7" y="122"/>
                  <a:pt x="6" y="123"/>
                  <a:pt x="5" y="123"/>
                </a:cubicBezTo>
                <a:close/>
                <a:moveTo>
                  <a:pt x="123" y="14"/>
                </a:moveTo>
                <a:cubicBezTo>
                  <a:pt x="123" y="38"/>
                  <a:pt x="123" y="38"/>
                  <a:pt x="123" y="38"/>
                </a:cubicBezTo>
                <a:cubicBezTo>
                  <a:pt x="118" y="38"/>
                  <a:pt x="118" y="38"/>
                  <a:pt x="118" y="38"/>
                </a:cubicBezTo>
                <a:cubicBezTo>
                  <a:pt x="74" y="42"/>
                  <a:pt x="42" y="62"/>
                  <a:pt x="19" y="100"/>
                </a:cubicBezTo>
                <a:cubicBezTo>
                  <a:pt x="18" y="101"/>
                  <a:pt x="17" y="103"/>
                  <a:pt x="16" y="105"/>
                </a:cubicBezTo>
                <a:cubicBezTo>
                  <a:pt x="22" y="99"/>
                  <a:pt x="29" y="94"/>
                  <a:pt x="35" y="90"/>
                </a:cubicBezTo>
                <a:cubicBezTo>
                  <a:pt x="55" y="79"/>
                  <a:pt x="78" y="74"/>
                  <a:pt x="104" y="74"/>
                </a:cubicBezTo>
                <a:cubicBezTo>
                  <a:pt x="109" y="74"/>
                  <a:pt x="115" y="74"/>
                  <a:pt x="120" y="74"/>
                </a:cubicBezTo>
                <a:cubicBezTo>
                  <a:pt x="123" y="75"/>
                  <a:pt x="123" y="75"/>
                  <a:pt x="123" y="75"/>
                </a:cubicBezTo>
                <a:cubicBezTo>
                  <a:pt x="123" y="100"/>
                  <a:pt x="123" y="100"/>
                  <a:pt x="123" y="100"/>
                </a:cubicBezTo>
                <a:cubicBezTo>
                  <a:pt x="178" y="57"/>
                  <a:pt x="178" y="57"/>
                  <a:pt x="178" y="57"/>
                </a:cubicBezTo>
                <a:lnTo>
                  <a:pt x="123" y="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 name="Freeform 208"/>
          <p:cNvSpPr>
            <a:spLocks noEditPoints="1"/>
          </p:cNvSpPr>
          <p:nvPr/>
        </p:nvSpPr>
        <p:spPr bwMode="auto">
          <a:xfrm>
            <a:off x="395999" y="5696032"/>
            <a:ext cx="412306" cy="263076"/>
          </a:xfrm>
          <a:custGeom>
            <a:avLst/>
            <a:gdLst>
              <a:gd name="T0" fmla="*/ 158 w 187"/>
              <a:gd name="T1" fmla="*/ 119 h 119"/>
              <a:gd name="T2" fmla="*/ 39 w 187"/>
              <a:gd name="T3" fmla="*/ 119 h 119"/>
              <a:gd name="T4" fmla="*/ 0 w 187"/>
              <a:gd name="T5" fmla="*/ 76 h 119"/>
              <a:gd name="T6" fmla="*/ 42 w 187"/>
              <a:gd name="T7" fmla="*/ 33 h 119"/>
              <a:gd name="T8" fmla="*/ 70 w 187"/>
              <a:gd name="T9" fmla="*/ 10 h 119"/>
              <a:gd name="T10" fmla="*/ 87 w 187"/>
              <a:gd name="T11" fmla="*/ 16 h 119"/>
              <a:gd name="T12" fmla="*/ 121 w 187"/>
              <a:gd name="T13" fmla="*/ 0 h 119"/>
              <a:gd name="T14" fmla="*/ 166 w 187"/>
              <a:gd name="T15" fmla="*/ 45 h 119"/>
              <a:gd name="T16" fmla="*/ 163 w 187"/>
              <a:gd name="T17" fmla="*/ 61 h 119"/>
              <a:gd name="T18" fmla="*/ 187 w 187"/>
              <a:gd name="T19" fmla="*/ 90 h 119"/>
              <a:gd name="T20" fmla="*/ 158 w 187"/>
              <a:gd name="T21" fmla="*/ 119 h 119"/>
              <a:gd name="T22" fmla="*/ 43 w 187"/>
              <a:gd name="T23" fmla="*/ 113 h 119"/>
              <a:gd name="T24" fmla="*/ 158 w 187"/>
              <a:gd name="T25" fmla="*/ 113 h 119"/>
              <a:gd name="T26" fmla="*/ 181 w 187"/>
              <a:gd name="T27" fmla="*/ 90 h 119"/>
              <a:gd name="T28" fmla="*/ 159 w 187"/>
              <a:gd name="T29" fmla="*/ 67 h 119"/>
              <a:gd name="T30" fmla="*/ 154 w 187"/>
              <a:gd name="T31" fmla="*/ 67 h 119"/>
              <a:gd name="T32" fmla="*/ 156 w 187"/>
              <a:gd name="T33" fmla="*/ 62 h 119"/>
              <a:gd name="T34" fmla="*/ 160 w 187"/>
              <a:gd name="T35" fmla="*/ 45 h 119"/>
              <a:gd name="T36" fmla="*/ 121 w 187"/>
              <a:gd name="T37" fmla="*/ 6 h 119"/>
              <a:gd name="T38" fmla="*/ 90 w 187"/>
              <a:gd name="T39" fmla="*/ 22 h 119"/>
              <a:gd name="T40" fmla="*/ 88 w 187"/>
              <a:gd name="T41" fmla="*/ 25 h 119"/>
              <a:gd name="T42" fmla="*/ 85 w 187"/>
              <a:gd name="T43" fmla="*/ 22 h 119"/>
              <a:gd name="T44" fmla="*/ 70 w 187"/>
              <a:gd name="T45" fmla="*/ 16 h 119"/>
              <a:gd name="T46" fmla="*/ 48 w 187"/>
              <a:gd name="T47" fmla="*/ 36 h 119"/>
              <a:gd name="T48" fmla="*/ 48 w 187"/>
              <a:gd name="T49" fmla="*/ 39 h 119"/>
              <a:gd name="T50" fmla="*/ 43 w 187"/>
              <a:gd name="T51" fmla="*/ 39 h 119"/>
              <a:gd name="T52" fmla="*/ 6 w 187"/>
              <a:gd name="T53" fmla="*/ 76 h 119"/>
              <a:gd name="T54" fmla="*/ 42 w 187"/>
              <a:gd name="T55" fmla="*/ 113 h 119"/>
              <a:gd name="T56" fmla="*/ 43 w 187"/>
              <a:gd name="T5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19">
                <a:moveTo>
                  <a:pt x="158" y="119"/>
                </a:moveTo>
                <a:cubicBezTo>
                  <a:pt x="39" y="119"/>
                  <a:pt x="39" y="119"/>
                  <a:pt x="39" y="119"/>
                </a:cubicBezTo>
                <a:cubicBezTo>
                  <a:pt x="17" y="117"/>
                  <a:pt x="0" y="98"/>
                  <a:pt x="0" y="76"/>
                </a:cubicBezTo>
                <a:cubicBezTo>
                  <a:pt x="0" y="53"/>
                  <a:pt x="19" y="34"/>
                  <a:pt x="42" y="33"/>
                </a:cubicBezTo>
                <a:cubicBezTo>
                  <a:pt x="44" y="20"/>
                  <a:pt x="56" y="10"/>
                  <a:pt x="70" y="10"/>
                </a:cubicBezTo>
                <a:cubicBezTo>
                  <a:pt x="76" y="10"/>
                  <a:pt x="82" y="12"/>
                  <a:pt x="87" y="16"/>
                </a:cubicBezTo>
                <a:cubicBezTo>
                  <a:pt x="96" y="6"/>
                  <a:pt x="108" y="0"/>
                  <a:pt x="121" y="0"/>
                </a:cubicBezTo>
                <a:cubicBezTo>
                  <a:pt x="146" y="0"/>
                  <a:pt x="166" y="20"/>
                  <a:pt x="166" y="45"/>
                </a:cubicBezTo>
                <a:cubicBezTo>
                  <a:pt x="166" y="50"/>
                  <a:pt x="165" y="56"/>
                  <a:pt x="163" y="61"/>
                </a:cubicBezTo>
                <a:cubicBezTo>
                  <a:pt x="177" y="64"/>
                  <a:pt x="187" y="76"/>
                  <a:pt x="187" y="90"/>
                </a:cubicBezTo>
                <a:cubicBezTo>
                  <a:pt x="187" y="106"/>
                  <a:pt x="174" y="119"/>
                  <a:pt x="158" y="119"/>
                </a:cubicBezTo>
                <a:close/>
                <a:moveTo>
                  <a:pt x="43" y="113"/>
                </a:moveTo>
                <a:cubicBezTo>
                  <a:pt x="158" y="113"/>
                  <a:pt x="158" y="113"/>
                  <a:pt x="158" y="113"/>
                </a:cubicBezTo>
                <a:cubicBezTo>
                  <a:pt x="171" y="113"/>
                  <a:pt x="181" y="103"/>
                  <a:pt x="181" y="90"/>
                </a:cubicBezTo>
                <a:cubicBezTo>
                  <a:pt x="181" y="77"/>
                  <a:pt x="171" y="67"/>
                  <a:pt x="159" y="67"/>
                </a:cubicBezTo>
                <a:cubicBezTo>
                  <a:pt x="154" y="67"/>
                  <a:pt x="154" y="67"/>
                  <a:pt x="154" y="67"/>
                </a:cubicBezTo>
                <a:cubicBezTo>
                  <a:pt x="156" y="62"/>
                  <a:pt x="156" y="62"/>
                  <a:pt x="156" y="62"/>
                </a:cubicBezTo>
                <a:cubicBezTo>
                  <a:pt x="159" y="57"/>
                  <a:pt x="160" y="51"/>
                  <a:pt x="160" y="45"/>
                </a:cubicBezTo>
                <a:cubicBezTo>
                  <a:pt x="160" y="23"/>
                  <a:pt x="143" y="6"/>
                  <a:pt x="121" y="6"/>
                </a:cubicBezTo>
                <a:cubicBezTo>
                  <a:pt x="109" y="6"/>
                  <a:pt x="97" y="12"/>
                  <a:pt x="90" y="22"/>
                </a:cubicBezTo>
                <a:cubicBezTo>
                  <a:pt x="88" y="25"/>
                  <a:pt x="88" y="25"/>
                  <a:pt x="88" y="25"/>
                </a:cubicBezTo>
                <a:cubicBezTo>
                  <a:pt x="85" y="22"/>
                  <a:pt x="85" y="22"/>
                  <a:pt x="85" y="22"/>
                </a:cubicBezTo>
                <a:cubicBezTo>
                  <a:pt x="81" y="18"/>
                  <a:pt x="76" y="16"/>
                  <a:pt x="70" y="16"/>
                </a:cubicBezTo>
                <a:cubicBezTo>
                  <a:pt x="58" y="16"/>
                  <a:pt x="49" y="25"/>
                  <a:pt x="48" y="36"/>
                </a:cubicBezTo>
                <a:cubicBezTo>
                  <a:pt x="48" y="39"/>
                  <a:pt x="48" y="39"/>
                  <a:pt x="48" y="39"/>
                </a:cubicBezTo>
                <a:cubicBezTo>
                  <a:pt x="43" y="39"/>
                  <a:pt x="43" y="39"/>
                  <a:pt x="43" y="39"/>
                </a:cubicBezTo>
                <a:cubicBezTo>
                  <a:pt x="23" y="39"/>
                  <a:pt x="6" y="56"/>
                  <a:pt x="6" y="76"/>
                </a:cubicBezTo>
                <a:cubicBezTo>
                  <a:pt x="6" y="96"/>
                  <a:pt x="22" y="112"/>
                  <a:pt x="42" y="113"/>
                </a:cubicBezTo>
                <a:lnTo>
                  <a:pt x="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67" name="组合 266"/>
          <p:cNvGrpSpPr/>
          <p:nvPr/>
        </p:nvGrpSpPr>
        <p:grpSpPr>
          <a:xfrm>
            <a:off x="11384354" y="2203361"/>
            <a:ext cx="409229" cy="372308"/>
            <a:chOff x="5451476" y="5838825"/>
            <a:chExt cx="422275" cy="384176"/>
          </a:xfrm>
        </p:grpSpPr>
        <p:sp>
          <p:nvSpPr>
            <p:cNvPr id="9" name="Freeform 209"/>
            <p:cNvSpPr/>
            <p:nvPr/>
          </p:nvSpPr>
          <p:spPr bwMode="auto">
            <a:xfrm>
              <a:off x="5451476" y="5838825"/>
              <a:ext cx="422275"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70"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1" y="18"/>
                    <a:pt x="75" y="16"/>
                    <a:pt x="69" y="16"/>
                  </a:cubicBezTo>
                  <a:cubicBezTo>
                    <a:pt x="58" y="16"/>
                    <a:pt x="48" y="25"/>
                    <a:pt x="47" y="36"/>
                  </a:cubicBezTo>
                  <a:cubicBezTo>
                    <a:pt x="47" y="39"/>
                    <a:pt x="47" y="39"/>
                    <a:pt x="47" y="39"/>
                  </a:cubicBezTo>
                  <a:cubicBezTo>
                    <a:pt x="43" y="39"/>
                    <a:pt x="43" y="39"/>
                    <a:pt x="43" y="39"/>
                  </a:cubicBezTo>
                  <a:cubicBezTo>
                    <a:pt x="23" y="39"/>
                    <a:pt x="6" y="56"/>
                    <a:pt x="6" y="76"/>
                  </a:cubicBezTo>
                  <a:cubicBezTo>
                    <a:pt x="6" y="96"/>
                    <a:pt x="22"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 name="Freeform 210"/>
            <p:cNvSpPr/>
            <p:nvPr/>
          </p:nvSpPr>
          <p:spPr bwMode="auto">
            <a:xfrm>
              <a:off x="5592764" y="5949950"/>
              <a:ext cx="141288" cy="79375"/>
            </a:xfrm>
            <a:custGeom>
              <a:avLst/>
              <a:gdLst>
                <a:gd name="T0" fmla="*/ 5 w 89"/>
                <a:gd name="T1" fmla="*/ 50 h 50"/>
                <a:gd name="T2" fmla="*/ 0 w 89"/>
                <a:gd name="T3" fmla="*/ 45 h 50"/>
                <a:gd name="T4" fmla="*/ 44 w 89"/>
                <a:gd name="T5" fmla="*/ 0 h 50"/>
                <a:gd name="T6" fmla="*/ 89 w 89"/>
                <a:gd name="T7" fmla="*/ 45 h 50"/>
                <a:gd name="T8" fmla="*/ 83 w 89"/>
                <a:gd name="T9" fmla="*/ 50 h 50"/>
                <a:gd name="T10" fmla="*/ 44 w 89"/>
                <a:gd name="T11" fmla="*/ 12 h 50"/>
                <a:gd name="T12" fmla="*/ 5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5" y="50"/>
                  </a:moveTo>
                  <a:lnTo>
                    <a:pt x="0" y="45"/>
                  </a:lnTo>
                  <a:lnTo>
                    <a:pt x="44" y="0"/>
                  </a:lnTo>
                  <a:lnTo>
                    <a:pt x="89" y="45"/>
                  </a:lnTo>
                  <a:lnTo>
                    <a:pt x="83" y="50"/>
                  </a:lnTo>
                  <a:lnTo>
                    <a:pt x="44" y="12"/>
                  </a:lnTo>
                  <a:lnTo>
                    <a:pt x="5"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 name="Rectangle 211"/>
            <p:cNvSpPr>
              <a:spLocks noChangeArrowheads="1"/>
            </p:cNvSpPr>
            <p:nvPr/>
          </p:nvSpPr>
          <p:spPr bwMode="auto">
            <a:xfrm>
              <a:off x="5656264" y="5964238"/>
              <a:ext cx="12700" cy="2587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68" name="组合 267"/>
          <p:cNvGrpSpPr/>
          <p:nvPr/>
        </p:nvGrpSpPr>
        <p:grpSpPr>
          <a:xfrm>
            <a:off x="11355947" y="5578340"/>
            <a:ext cx="410767" cy="398460"/>
            <a:chOff x="6319839" y="5838825"/>
            <a:chExt cx="423863" cy="411163"/>
          </a:xfrm>
        </p:grpSpPr>
        <p:sp>
          <p:nvSpPr>
            <p:cNvPr id="12" name="Freeform 212"/>
            <p:cNvSpPr/>
            <p:nvPr/>
          </p:nvSpPr>
          <p:spPr bwMode="auto">
            <a:xfrm>
              <a:off x="6319839" y="5838825"/>
              <a:ext cx="423863"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 name="Freeform 213"/>
            <p:cNvSpPr/>
            <p:nvPr/>
          </p:nvSpPr>
          <p:spPr bwMode="auto">
            <a:xfrm>
              <a:off x="6461126" y="6170613"/>
              <a:ext cx="141288" cy="79375"/>
            </a:xfrm>
            <a:custGeom>
              <a:avLst/>
              <a:gdLst>
                <a:gd name="T0" fmla="*/ 44 w 89"/>
                <a:gd name="T1" fmla="*/ 50 h 50"/>
                <a:gd name="T2" fmla="*/ 0 w 89"/>
                <a:gd name="T3" fmla="*/ 6 h 50"/>
                <a:gd name="T4" fmla="*/ 6 w 89"/>
                <a:gd name="T5" fmla="*/ 0 h 50"/>
                <a:gd name="T6" fmla="*/ 44 w 89"/>
                <a:gd name="T7" fmla="*/ 38 h 50"/>
                <a:gd name="T8" fmla="*/ 83 w 89"/>
                <a:gd name="T9" fmla="*/ 0 h 50"/>
                <a:gd name="T10" fmla="*/ 89 w 89"/>
                <a:gd name="T11" fmla="*/ 6 h 50"/>
                <a:gd name="T12" fmla="*/ 44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44" y="50"/>
                  </a:moveTo>
                  <a:lnTo>
                    <a:pt x="0" y="6"/>
                  </a:lnTo>
                  <a:lnTo>
                    <a:pt x="6" y="0"/>
                  </a:lnTo>
                  <a:lnTo>
                    <a:pt x="44" y="38"/>
                  </a:lnTo>
                  <a:lnTo>
                    <a:pt x="83" y="0"/>
                  </a:lnTo>
                  <a:lnTo>
                    <a:pt x="89" y="6"/>
                  </a:lnTo>
                  <a:lnTo>
                    <a:pt x="44"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 name="Rectangle 214"/>
            <p:cNvSpPr>
              <a:spLocks noChangeArrowheads="1"/>
            </p:cNvSpPr>
            <p:nvPr/>
          </p:nvSpPr>
          <p:spPr bwMode="auto">
            <a:xfrm>
              <a:off x="6524626" y="5975350"/>
              <a:ext cx="14288"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0" name="组合 269"/>
          <p:cNvGrpSpPr/>
          <p:nvPr/>
        </p:nvGrpSpPr>
        <p:grpSpPr>
          <a:xfrm>
            <a:off x="397535" y="2982967"/>
            <a:ext cx="300000" cy="401537"/>
            <a:chOff x="307977" y="2312988"/>
            <a:chExt cx="309563" cy="414338"/>
          </a:xfrm>
        </p:grpSpPr>
        <p:sp>
          <p:nvSpPr>
            <p:cNvPr id="15" name="Freeform 215"/>
            <p:cNvSpPr/>
            <p:nvPr/>
          </p:nvSpPr>
          <p:spPr bwMode="auto">
            <a:xfrm>
              <a:off x="392114" y="2509838"/>
              <a:ext cx="141288" cy="80963"/>
            </a:xfrm>
            <a:custGeom>
              <a:avLst/>
              <a:gdLst>
                <a:gd name="T0" fmla="*/ 45 w 89"/>
                <a:gd name="T1" fmla="*/ 51 h 51"/>
                <a:gd name="T2" fmla="*/ 0 w 89"/>
                <a:gd name="T3" fmla="*/ 5 h 51"/>
                <a:gd name="T4" fmla="*/ 6 w 89"/>
                <a:gd name="T5" fmla="*/ 0 h 51"/>
                <a:gd name="T6" fmla="*/ 45 w 89"/>
                <a:gd name="T7" fmla="*/ 38 h 51"/>
                <a:gd name="T8" fmla="*/ 84 w 89"/>
                <a:gd name="T9" fmla="*/ 0 h 51"/>
                <a:gd name="T10" fmla="*/ 89 w 89"/>
                <a:gd name="T11" fmla="*/ 5 h 51"/>
                <a:gd name="T12" fmla="*/ 45 w 8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45" y="51"/>
                  </a:moveTo>
                  <a:lnTo>
                    <a:pt x="0" y="5"/>
                  </a:lnTo>
                  <a:lnTo>
                    <a:pt x="6" y="0"/>
                  </a:lnTo>
                  <a:lnTo>
                    <a:pt x="45" y="38"/>
                  </a:lnTo>
                  <a:lnTo>
                    <a:pt x="84" y="0"/>
                  </a:lnTo>
                  <a:lnTo>
                    <a:pt x="89" y="5"/>
                  </a:lnTo>
                  <a:lnTo>
                    <a:pt x="45"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 name="Rectangle 216"/>
            <p:cNvSpPr>
              <a:spLocks noChangeArrowheads="1"/>
            </p:cNvSpPr>
            <p:nvPr/>
          </p:nvSpPr>
          <p:spPr bwMode="auto">
            <a:xfrm>
              <a:off x="457202" y="2312988"/>
              <a:ext cx="12700"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 name="Freeform 217"/>
            <p:cNvSpPr/>
            <p:nvPr/>
          </p:nvSpPr>
          <p:spPr bwMode="auto">
            <a:xfrm>
              <a:off x="307977" y="2417763"/>
              <a:ext cx="309563" cy="309563"/>
            </a:xfrm>
            <a:custGeom>
              <a:avLst/>
              <a:gdLst>
                <a:gd name="T0" fmla="*/ 195 w 195"/>
                <a:gd name="T1" fmla="*/ 195 h 195"/>
                <a:gd name="T2" fmla="*/ 0 w 195"/>
                <a:gd name="T3" fmla="*/ 195 h 195"/>
                <a:gd name="T4" fmla="*/ 0 w 195"/>
                <a:gd name="T5" fmla="*/ 0 h 195"/>
                <a:gd name="T6" fmla="*/ 74 w 195"/>
                <a:gd name="T7" fmla="*/ 0 h 195"/>
                <a:gd name="T8" fmla="*/ 74 w 195"/>
                <a:gd name="T9" fmla="*/ 9 h 195"/>
                <a:gd name="T10" fmla="*/ 11 w 195"/>
                <a:gd name="T11" fmla="*/ 9 h 195"/>
                <a:gd name="T12" fmla="*/ 11 w 195"/>
                <a:gd name="T13" fmla="*/ 185 h 195"/>
                <a:gd name="T14" fmla="*/ 187 w 195"/>
                <a:gd name="T15" fmla="*/ 185 h 195"/>
                <a:gd name="T16" fmla="*/ 187 w 195"/>
                <a:gd name="T17" fmla="*/ 9 h 195"/>
                <a:gd name="T18" fmla="*/ 125 w 195"/>
                <a:gd name="T19" fmla="*/ 9 h 195"/>
                <a:gd name="T20" fmla="*/ 125 w 195"/>
                <a:gd name="T21" fmla="*/ 0 h 195"/>
                <a:gd name="T22" fmla="*/ 195 w 195"/>
                <a:gd name="T23" fmla="*/ 0 h 195"/>
                <a:gd name="T24" fmla="*/ 195 w 195"/>
                <a:gd name="T2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95">
                  <a:moveTo>
                    <a:pt x="195" y="195"/>
                  </a:moveTo>
                  <a:lnTo>
                    <a:pt x="0" y="195"/>
                  </a:lnTo>
                  <a:lnTo>
                    <a:pt x="0" y="0"/>
                  </a:lnTo>
                  <a:lnTo>
                    <a:pt x="74" y="0"/>
                  </a:lnTo>
                  <a:lnTo>
                    <a:pt x="74" y="9"/>
                  </a:lnTo>
                  <a:lnTo>
                    <a:pt x="11" y="9"/>
                  </a:lnTo>
                  <a:lnTo>
                    <a:pt x="11" y="185"/>
                  </a:lnTo>
                  <a:lnTo>
                    <a:pt x="187" y="185"/>
                  </a:lnTo>
                  <a:lnTo>
                    <a:pt x="187" y="9"/>
                  </a:lnTo>
                  <a:lnTo>
                    <a:pt x="125" y="9"/>
                  </a:lnTo>
                  <a:lnTo>
                    <a:pt x="125" y="0"/>
                  </a:lnTo>
                  <a:lnTo>
                    <a:pt x="195" y="0"/>
                  </a:lnTo>
                  <a:lnTo>
                    <a:pt x="195" y="1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271" name="组合 270"/>
          <p:cNvGrpSpPr/>
          <p:nvPr/>
        </p:nvGrpSpPr>
        <p:grpSpPr>
          <a:xfrm>
            <a:off x="403689" y="3823733"/>
            <a:ext cx="306153" cy="421537"/>
            <a:chOff x="314326" y="3180556"/>
            <a:chExt cx="315913" cy="434976"/>
          </a:xfrm>
        </p:grpSpPr>
        <p:sp>
          <p:nvSpPr>
            <p:cNvPr id="18" name="Freeform 218"/>
            <p:cNvSpPr/>
            <p:nvPr/>
          </p:nvSpPr>
          <p:spPr bwMode="auto">
            <a:xfrm>
              <a:off x="398464" y="3180556"/>
              <a:ext cx="147638" cy="84138"/>
            </a:xfrm>
            <a:custGeom>
              <a:avLst/>
              <a:gdLst>
                <a:gd name="T0" fmla="*/ 7 w 93"/>
                <a:gd name="T1" fmla="*/ 53 h 53"/>
                <a:gd name="T2" fmla="*/ 0 w 93"/>
                <a:gd name="T3" fmla="*/ 48 h 53"/>
                <a:gd name="T4" fmla="*/ 46 w 93"/>
                <a:gd name="T5" fmla="*/ 0 h 53"/>
                <a:gd name="T6" fmla="*/ 93 w 93"/>
                <a:gd name="T7" fmla="*/ 48 h 53"/>
                <a:gd name="T8" fmla="*/ 86 w 93"/>
                <a:gd name="T9" fmla="*/ 53 h 53"/>
                <a:gd name="T10" fmla="*/ 46 w 93"/>
                <a:gd name="T11" fmla="*/ 15 h 53"/>
                <a:gd name="T12" fmla="*/ 7 w 9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3" h="53">
                  <a:moveTo>
                    <a:pt x="7" y="53"/>
                  </a:moveTo>
                  <a:lnTo>
                    <a:pt x="0" y="48"/>
                  </a:lnTo>
                  <a:lnTo>
                    <a:pt x="46" y="0"/>
                  </a:lnTo>
                  <a:lnTo>
                    <a:pt x="93" y="48"/>
                  </a:lnTo>
                  <a:lnTo>
                    <a:pt x="86" y="53"/>
                  </a:lnTo>
                  <a:lnTo>
                    <a:pt x="46" y="15"/>
                  </a:lnTo>
                  <a:lnTo>
                    <a:pt x="7" y="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 name="Rectangle 219"/>
            <p:cNvSpPr>
              <a:spLocks noChangeArrowheads="1"/>
            </p:cNvSpPr>
            <p:nvPr/>
          </p:nvSpPr>
          <p:spPr bwMode="auto">
            <a:xfrm>
              <a:off x="463551" y="3196431"/>
              <a:ext cx="15875" cy="268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 name="Freeform 220"/>
            <p:cNvSpPr/>
            <p:nvPr/>
          </p:nvSpPr>
          <p:spPr bwMode="auto">
            <a:xfrm>
              <a:off x="314326" y="3296444"/>
              <a:ext cx="315913" cy="319088"/>
            </a:xfrm>
            <a:custGeom>
              <a:avLst/>
              <a:gdLst>
                <a:gd name="T0" fmla="*/ 199 w 199"/>
                <a:gd name="T1" fmla="*/ 201 h 201"/>
                <a:gd name="T2" fmla="*/ 0 w 199"/>
                <a:gd name="T3" fmla="*/ 201 h 201"/>
                <a:gd name="T4" fmla="*/ 0 w 199"/>
                <a:gd name="T5" fmla="*/ 0 h 201"/>
                <a:gd name="T6" fmla="*/ 74 w 199"/>
                <a:gd name="T7" fmla="*/ 0 h 201"/>
                <a:gd name="T8" fmla="*/ 74 w 199"/>
                <a:gd name="T9" fmla="*/ 10 h 201"/>
                <a:gd name="T10" fmla="*/ 8 w 199"/>
                <a:gd name="T11" fmla="*/ 10 h 201"/>
                <a:gd name="T12" fmla="*/ 8 w 199"/>
                <a:gd name="T13" fmla="*/ 192 h 201"/>
                <a:gd name="T14" fmla="*/ 190 w 199"/>
                <a:gd name="T15" fmla="*/ 192 h 201"/>
                <a:gd name="T16" fmla="*/ 190 w 199"/>
                <a:gd name="T17" fmla="*/ 10 h 201"/>
                <a:gd name="T18" fmla="*/ 127 w 199"/>
                <a:gd name="T19" fmla="*/ 10 h 201"/>
                <a:gd name="T20" fmla="*/ 127 w 199"/>
                <a:gd name="T21" fmla="*/ 0 h 201"/>
                <a:gd name="T22" fmla="*/ 199 w 199"/>
                <a:gd name="T23" fmla="*/ 0 h 201"/>
                <a:gd name="T24" fmla="*/ 199 w 19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1">
                  <a:moveTo>
                    <a:pt x="199" y="201"/>
                  </a:moveTo>
                  <a:lnTo>
                    <a:pt x="0" y="201"/>
                  </a:lnTo>
                  <a:lnTo>
                    <a:pt x="0" y="0"/>
                  </a:lnTo>
                  <a:lnTo>
                    <a:pt x="74" y="0"/>
                  </a:lnTo>
                  <a:lnTo>
                    <a:pt x="74" y="10"/>
                  </a:lnTo>
                  <a:lnTo>
                    <a:pt x="8" y="10"/>
                  </a:lnTo>
                  <a:lnTo>
                    <a:pt x="8" y="192"/>
                  </a:lnTo>
                  <a:lnTo>
                    <a:pt x="190" y="192"/>
                  </a:lnTo>
                  <a:lnTo>
                    <a:pt x="190" y="10"/>
                  </a:lnTo>
                  <a:lnTo>
                    <a:pt x="127" y="10"/>
                  </a:lnTo>
                  <a:lnTo>
                    <a:pt x="127" y="0"/>
                  </a:lnTo>
                  <a:lnTo>
                    <a:pt x="199" y="0"/>
                  </a:lnTo>
                  <a:lnTo>
                    <a:pt x="199"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1" name="Freeform 221"/>
          <p:cNvSpPr>
            <a:spLocks noEditPoints="1"/>
          </p:cNvSpPr>
          <p:nvPr/>
        </p:nvSpPr>
        <p:spPr bwMode="auto">
          <a:xfrm>
            <a:off x="414458" y="4720618"/>
            <a:ext cx="276922" cy="424614"/>
          </a:xfrm>
          <a:custGeom>
            <a:avLst/>
            <a:gdLst>
              <a:gd name="T0" fmla="*/ 19 w 126"/>
              <a:gd name="T1" fmla="*/ 193 h 193"/>
              <a:gd name="T2" fmla="*/ 14 w 126"/>
              <a:gd name="T3" fmla="*/ 192 h 193"/>
              <a:gd name="T4" fmla="*/ 10 w 126"/>
              <a:gd name="T5" fmla="*/ 180 h 193"/>
              <a:gd name="T6" fmla="*/ 32 w 126"/>
              <a:gd name="T7" fmla="*/ 115 h 193"/>
              <a:gd name="T8" fmla="*/ 10 w 126"/>
              <a:gd name="T9" fmla="*/ 115 h 193"/>
              <a:gd name="T10" fmla="*/ 2 w 126"/>
              <a:gd name="T11" fmla="*/ 111 h 193"/>
              <a:gd name="T12" fmla="*/ 1 w 126"/>
              <a:gd name="T13" fmla="*/ 102 h 193"/>
              <a:gd name="T14" fmla="*/ 37 w 126"/>
              <a:gd name="T15" fmla="*/ 7 h 193"/>
              <a:gd name="T16" fmla="*/ 46 w 126"/>
              <a:gd name="T17" fmla="*/ 0 h 193"/>
              <a:gd name="T18" fmla="*/ 116 w 126"/>
              <a:gd name="T19" fmla="*/ 0 h 193"/>
              <a:gd name="T20" fmla="*/ 126 w 126"/>
              <a:gd name="T21" fmla="*/ 10 h 193"/>
              <a:gd name="T22" fmla="*/ 124 w 126"/>
              <a:gd name="T23" fmla="*/ 15 h 193"/>
              <a:gd name="T24" fmla="*/ 88 w 126"/>
              <a:gd name="T25" fmla="*/ 68 h 193"/>
              <a:gd name="T26" fmla="*/ 106 w 126"/>
              <a:gd name="T27" fmla="*/ 68 h 193"/>
              <a:gd name="T28" fmla="*/ 114 w 126"/>
              <a:gd name="T29" fmla="*/ 74 h 193"/>
              <a:gd name="T30" fmla="*/ 113 w 126"/>
              <a:gd name="T31" fmla="*/ 84 h 193"/>
              <a:gd name="T32" fmla="*/ 26 w 126"/>
              <a:gd name="T33" fmla="*/ 190 h 193"/>
              <a:gd name="T34" fmla="*/ 19 w 126"/>
              <a:gd name="T35" fmla="*/ 193 h 193"/>
              <a:gd name="T36" fmla="*/ 46 w 126"/>
              <a:gd name="T37" fmla="*/ 8 h 193"/>
              <a:gd name="T38" fmla="*/ 44 w 126"/>
              <a:gd name="T39" fmla="*/ 9 h 193"/>
              <a:gd name="T40" fmla="*/ 9 w 126"/>
              <a:gd name="T41" fmla="*/ 105 h 193"/>
              <a:gd name="T42" fmla="*/ 9 w 126"/>
              <a:gd name="T43" fmla="*/ 106 h 193"/>
              <a:gd name="T44" fmla="*/ 10 w 126"/>
              <a:gd name="T45" fmla="*/ 107 h 193"/>
              <a:gd name="T46" fmla="*/ 43 w 126"/>
              <a:gd name="T47" fmla="*/ 107 h 193"/>
              <a:gd name="T48" fmla="*/ 17 w 126"/>
              <a:gd name="T49" fmla="*/ 183 h 193"/>
              <a:gd name="T50" fmla="*/ 18 w 126"/>
              <a:gd name="T51" fmla="*/ 185 h 193"/>
              <a:gd name="T52" fmla="*/ 20 w 126"/>
              <a:gd name="T53" fmla="*/ 185 h 193"/>
              <a:gd name="T54" fmla="*/ 107 w 126"/>
              <a:gd name="T55" fmla="*/ 79 h 193"/>
              <a:gd name="T56" fmla="*/ 107 w 126"/>
              <a:gd name="T57" fmla="*/ 77 h 193"/>
              <a:gd name="T58" fmla="*/ 106 w 126"/>
              <a:gd name="T59" fmla="*/ 76 h 193"/>
              <a:gd name="T60" fmla="*/ 73 w 126"/>
              <a:gd name="T61" fmla="*/ 76 h 193"/>
              <a:gd name="T62" fmla="*/ 117 w 126"/>
              <a:gd name="T63" fmla="*/ 11 h 193"/>
              <a:gd name="T64" fmla="*/ 118 w 126"/>
              <a:gd name="T65" fmla="*/ 10 h 193"/>
              <a:gd name="T66" fmla="*/ 116 w 126"/>
              <a:gd name="T67" fmla="*/ 8 h 193"/>
              <a:gd name="T68" fmla="*/ 46 w 126"/>
              <a:gd name="T6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3">
                <a:moveTo>
                  <a:pt x="19" y="193"/>
                </a:moveTo>
                <a:cubicBezTo>
                  <a:pt x="17" y="193"/>
                  <a:pt x="16" y="193"/>
                  <a:pt x="14" y="192"/>
                </a:cubicBezTo>
                <a:cubicBezTo>
                  <a:pt x="10" y="190"/>
                  <a:pt x="8" y="185"/>
                  <a:pt x="10" y="180"/>
                </a:cubicBezTo>
                <a:cubicBezTo>
                  <a:pt x="32" y="115"/>
                  <a:pt x="32" y="115"/>
                  <a:pt x="32" y="115"/>
                </a:cubicBezTo>
                <a:cubicBezTo>
                  <a:pt x="10" y="115"/>
                  <a:pt x="10" y="115"/>
                  <a:pt x="10" y="115"/>
                </a:cubicBezTo>
                <a:cubicBezTo>
                  <a:pt x="7" y="115"/>
                  <a:pt x="4" y="113"/>
                  <a:pt x="2" y="111"/>
                </a:cubicBezTo>
                <a:cubicBezTo>
                  <a:pt x="0" y="108"/>
                  <a:pt x="0" y="105"/>
                  <a:pt x="1" y="102"/>
                </a:cubicBezTo>
                <a:cubicBezTo>
                  <a:pt x="37" y="7"/>
                  <a:pt x="37" y="7"/>
                  <a:pt x="37" y="7"/>
                </a:cubicBezTo>
                <a:cubicBezTo>
                  <a:pt x="38" y="3"/>
                  <a:pt x="42" y="0"/>
                  <a:pt x="46" y="0"/>
                </a:cubicBezTo>
                <a:cubicBezTo>
                  <a:pt x="116" y="0"/>
                  <a:pt x="116" y="0"/>
                  <a:pt x="116" y="0"/>
                </a:cubicBezTo>
                <a:cubicBezTo>
                  <a:pt x="122" y="0"/>
                  <a:pt x="126" y="5"/>
                  <a:pt x="126" y="10"/>
                </a:cubicBezTo>
                <a:cubicBezTo>
                  <a:pt x="126" y="12"/>
                  <a:pt x="125" y="14"/>
                  <a:pt x="124" y="15"/>
                </a:cubicBezTo>
                <a:cubicBezTo>
                  <a:pt x="88" y="68"/>
                  <a:pt x="88" y="68"/>
                  <a:pt x="88" y="68"/>
                </a:cubicBezTo>
                <a:cubicBezTo>
                  <a:pt x="106" y="68"/>
                  <a:pt x="106" y="68"/>
                  <a:pt x="106" y="68"/>
                </a:cubicBezTo>
                <a:cubicBezTo>
                  <a:pt x="109" y="68"/>
                  <a:pt x="113" y="70"/>
                  <a:pt x="114" y="74"/>
                </a:cubicBezTo>
                <a:cubicBezTo>
                  <a:pt x="116" y="77"/>
                  <a:pt x="115" y="81"/>
                  <a:pt x="113" y="84"/>
                </a:cubicBezTo>
                <a:cubicBezTo>
                  <a:pt x="26" y="190"/>
                  <a:pt x="26" y="190"/>
                  <a:pt x="26" y="190"/>
                </a:cubicBezTo>
                <a:cubicBezTo>
                  <a:pt x="25" y="192"/>
                  <a:pt x="22" y="193"/>
                  <a:pt x="19" y="193"/>
                </a:cubicBezTo>
                <a:close/>
                <a:moveTo>
                  <a:pt x="46" y="8"/>
                </a:moveTo>
                <a:cubicBezTo>
                  <a:pt x="45" y="8"/>
                  <a:pt x="44" y="9"/>
                  <a:pt x="44" y="9"/>
                </a:cubicBezTo>
                <a:cubicBezTo>
                  <a:pt x="9" y="105"/>
                  <a:pt x="9" y="105"/>
                  <a:pt x="9" y="105"/>
                </a:cubicBezTo>
                <a:cubicBezTo>
                  <a:pt x="8" y="105"/>
                  <a:pt x="9" y="106"/>
                  <a:pt x="9" y="106"/>
                </a:cubicBezTo>
                <a:cubicBezTo>
                  <a:pt x="9" y="107"/>
                  <a:pt x="10" y="107"/>
                  <a:pt x="10" y="107"/>
                </a:cubicBezTo>
                <a:cubicBezTo>
                  <a:pt x="43" y="107"/>
                  <a:pt x="43" y="107"/>
                  <a:pt x="43" y="107"/>
                </a:cubicBezTo>
                <a:cubicBezTo>
                  <a:pt x="17" y="183"/>
                  <a:pt x="17" y="183"/>
                  <a:pt x="17" y="183"/>
                </a:cubicBezTo>
                <a:cubicBezTo>
                  <a:pt x="17" y="184"/>
                  <a:pt x="18" y="185"/>
                  <a:pt x="18" y="185"/>
                </a:cubicBezTo>
                <a:cubicBezTo>
                  <a:pt x="19" y="186"/>
                  <a:pt x="20" y="185"/>
                  <a:pt x="20" y="185"/>
                </a:cubicBezTo>
                <a:cubicBezTo>
                  <a:pt x="107" y="79"/>
                  <a:pt x="107" y="79"/>
                  <a:pt x="107" y="79"/>
                </a:cubicBezTo>
                <a:cubicBezTo>
                  <a:pt x="107" y="78"/>
                  <a:pt x="107" y="77"/>
                  <a:pt x="107" y="77"/>
                </a:cubicBezTo>
                <a:cubicBezTo>
                  <a:pt x="107" y="76"/>
                  <a:pt x="106" y="76"/>
                  <a:pt x="106" y="76"/>
                </a:cubicBezTo>
                <a:cubicBezTo>
                  <a:pt x="73" y="76"/>
                  <a:pt x="73" y="76"/>
                  <a:pt x="73" y="76"/>
                </a:cubicBezTo>
                <a:cubicBezTo>
                  <a:pt x="117" y="11"/>
                  <a:pt x="117" y="11"/>
                  <a:pt x="117" y="11"/>
                </a:cubicBezTo>
                <a:cubicBezTo>
                  <a:pt x="118" y="11"/>
                  <a:pt x="118" y="10"/>
                  <a:pt x="118" y="10"/>
                </a:cubicBezTo>
                <a:cubicBezTo>
                  <a:pt x="118" y="9"/>
                  <a:pt x="117" y="8"/>
                  <a:pt x="116" y="8"/>
                </a:cubicBezTo>
                <a:lnTo>
                  <a:pt x="4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 name="Freeform 225"/>
          <p:cNvSpPr>
            <a:spLocks noEditPoints="1"/>
          </p:cNvSpPr>
          <p:nvPr/>
        </p:nvSpPr>
        <p:spPr bwMode="auto">
          <a:xfrm>
            <a:off x="345389" y="2176048"/>
            <a:ext cx="404613" cy="407691"/>
          </a:xfrm>
          <a:custGeom>
            <a:avLst/>
            <a:gdLst>
              <a:gd name="T0" fmla="*/ 130 w 184"/>
              <a:gd name="T1" fmla="*/ 185 h 185"/>
              <a:gd name="T2" fmla="*/ 54 w 184"/>
              <a:gd name="T3" fmla="*/ 185 h 185"/>
              <a:gd name="T4" fmla="*/ 39 w 184"/>
              <a:gd name="T5" fmla="*/ 170 h 185"/>
              <a:gd name="T6" fmla="*/ 39 w 184"/>
              <a:gd name="T7" fmla="*/ 104 h 185"/>
              <a:gd name="T8" fmla="*/ 16 w 184"/>
              <a:gd name="T9" fmla="*/ 104 h 185"/>
              <a:gd name="T10" fmla="*/ 2 w 184"/>
              <a:gd name="T11" fmla="*/ 95 h 185"/>
              <a:gd name="T12" fmla="*/ 5 w 184"/>
              <a:gd name="T13" fmla="*/ 79 h 185"/>
              <a:gd name="T14" fmla="*/ 81 w 184"/>
              <a:gd name="T15" fmla="*/ 5 h 185"/>
              <a:gd name="T16" fmla="*/ 92 w 184"/>
              <a:gd name="T17" fmla="*/ 0 h 185"/>
              <a:gd name="T18" fmla="*/ 103 w 184"/>
              <a:gd name="T19" fmla="*/ 5 h 185"/>
              <a:gd name="T20" fmla="*/ 178 w 184"/>
              <a:gd name="T21" fmla="*/ 79 h 185"/>
              <a:gd name="T22" fmla="*/ 181 w 184"/>
              <a:gd name="T23" fmla="*/ 95 h 185"/>
              <a:gd name="T24" fmla="*/ 168 w 184"/>
              <a:gd name="T25" fmla="*/ 104 h 185"/>
              <a:gd name="T26" fmla="*/ 145 w 184"/>
              <a:gd name="T27" fmla="*/ 104 h 185"/>
              <a:gd name="T28" fmla="*/ 145 w 184"/>
              <a:gd name="T29" fmla="*/ 170 h 185"/>
              <a:gd name="T30" fmla="*/ 130 w 184"/>
              <a:gd name="T31" fmla="*/ 185 h 185"/>
              <a:gd name="T32" fmla="*/ 92 w 184"/>
              <a:gd name="T33" fmla="*/ 8 h 185"/>
              <a:gd name="T34" fmla="*/ 87 w 184"/>
              <a:gd name="T35" fmla="*/ 10 h 185"/>
              <a:gd name="T36" fmla="*/ 11 w 184"/>
              <a:gd name="T37" fmla="*/ 84 h 185"/>
              <a:gd name="T38" fmla="*/ 9 w 184"/>
              <a:gd name="T39" fmla="*/ 92 h 185"/>
              <a:gd name="T40" fmla="*/ 16 w 184"/>
              <a:gd name="T41" fmla="*/ 96 h 185"/>
              <a:gd name="T42" fmla="*/ 47 w 184"/>
              <a:gd name="T43" fmla="*/ 96 h 185"/>
              <a:gd name="T44" fmla="*/ 47 w 184"/>
              <a:gd name="T45" fmla="*/ 170 h 185"/>
              <a:gd name="T46" fmla="*/ 54 w 184"/>
              <a:gd name="T47" fmla="*/ 177 h 185"/>
              <a:gd name="T48" fmla="*/ 130 w 184"/>
              <a:gd name="T49" fmla="*/ 177 h 185"/>
              <a:gd name="T50" fmla="*/ 137 w 184"/>
              <a:gd name="T51" fmla="*/ 170 h 185"/>
              <a:gd name="T52" fmla="*/ 137 w 184"/>
              <a:gd name="T53" fmla="*/ 96 h 185"/>
              <a:gd name="T54" fmla="*/ 168 w 184"/>
              <a:gd name="T55" fmla="*/ 96 h 185"/>
              <a:gd name="T56" fmla="*/ 174 w 184"/>
              <a:gd name="T57" fmla="*/ 92 h 185"/>
              <a:gd name="T58" fmla="*/ 173 w 184"/>
              <a:gd name="T59" fmla="*/ 84 h 185"/>
              <a:gd name="T60" fmla="*/ 97 w 184"/>
              <a:gd name="T61" fmla="*/ 10 h 185"/>
              <a:gd name="T62" fmla="*/ 92 w 184"/>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5">
                <a:moveTo>
                  <a:pt x="130" y="185"/>
                </a:moveTo>
                <a:cubicBezTo>
                  <a:pt x="54" y="185"/>
                  <a:pt x="54" y="185"/>
                  <a:pt x="54" y="185"/>
                </a:cubicBezTo>
                <a:cubicBezTo>
                  <a:pt x="45" y="185"/>
                  <a:pt x="39" y="179"/>
                  <a:pt x="39" y="170"/>
                </a:cubicBezTo>
                <a:cubicBezTo>
                  <a:pt x="39" y="104"/>
                  <a:pt x="39" y="104"/>
                  <a:pt x="39" y="104"/>
                </a:cubicBezTo>
                <a:cubicBezTo>
                  <a:pt x="16" y="104"/>
                  <a:pt x="16" y="104"/>
                  <a:pt x="16" y="104"/>
                </a:cubicBezTo>
                <a:cubicBezTo>
                  <a:pt x="10" y="104"/>
                  <a:pt x="4" y="100"/>
                  <a:pt x="2" y="95"/>
                </a:cubicBezTo>
                <a:cubicBezTo>
                  <a:pt x="0" y="89"/>
                  <a:pt x="1" y="83"/>
                  <a:pt x="5" y="79"/>
                </a:cubicBezTo>
                <a:cubicBezTo>
                  <a:pt x="81" y="5"/>
                  <a:pt x="81" y="5"/>
                  <a:pt x="81" y="5"/>
                </a:cubicBezTo>
                <a:cubicBezTo>
                  <a:pt x="84" y="2"/>
                  <a:pt x="88" y="0"/>
                  <a:pt x="92" y="0"/>
                </a:cubicBezTo>
                <a:cubicBezTo>
                  <a:pt x="96" y="0"/>
                  <a:pt x="100" y="2"/>
                  <a:pt x="103" y="5"/>
                </a:cubicBezTo>
                <a:cubicBezTo>
                  <a:pt x="178" y="79"/>
                  <a:pt x="178" y="79"/>
                  <a:pt x="178" y="79"/>
                </a:cubicBezTo>
                <a:cubicBezTo>
                  <a:pt x="183" y="83"/>
                  <a:pt x="184" y="89"/>
                  <a:pt x="181" y="95"/>
                </a:cubicBezTo>
                <a:cubicBezTo>
                  <a:pt x="179" y="100"/>
                  <a:pt x="174" y="104"/>
                  <a:pt x="168" y="104"/>
                </a:cubicBezTo>
                <a:cubicBezTo>
                  <a:pt x="145" y="104"/>
                  <a:pt x="145" y="104"/>
                  <a:pt x="145" y="104"/>
                </a:cubicBezTo>
                <a:cubicBezTo>
                  <a:pt x="145" y="170"/>
                  <a:pt x="145" y="170"/>
                  <a:pt x="145" y="170"/>
                </a:cubicBezTo>
                <a:cubicBezTo>
                  <a:pt x="145" y="179"/>
                  <a:pt x="138" y="185"/>
                  <a:pt x="130" y="185"/>
                </a:cubicBezTo>
                <a:close/>
                <a:moveTo>
                  <a:pt x="92" y="8"/>
                </a:moveTo>
                <a:cubicBezTo>
                  <a:pt x="90" y="8"/>
                  <a:pt x="88" y="9"/>
                  <a:pt x="87" y="10"/>
                </a:cubicBezTo>
                <a:cubicBezTo>
                  <a:pt x="11" y="84"/>
                  <a:pt x="11" y="84"/>
                  <a:pt x="11" y="84"/>
                </a:cubicBezTo>
                <a:cubicBezTo>
                  <a:pt x="9" y="86"/>
                  <a:pt x="8" y="89"/>
                  <a:pt x="9" y="92"/>
                </a:cubicBezTo>
                <a:cubicBezTo>
                  <a:pt x="10" y="94"/>
                  <a:pt x="13" y="96"/>
                  <a:pt x="16" y="96"/>
                </a:cubicBezTo>
                <a:cubicBezTo>
                  <a:pt x="47" y="96"/>
                  <a:pt x="47" y="96"/>
                  <a:pt x="47" y="96"/>
                </a:cubicBezTo>
                <a:cubicBezTo>
                  <a:pt x="47" y="170"/>
                  <a:pt x="47" y="170"/>
                  <a:pt x="47" y="170"/>
                </a:cubicBezTo>
                <a:cubicBezTo>
                  <a:pt x="47" y="174"/>
                  <a:pt x="50" y="177"/>
                  <a:pt x="54" y="177"/>
                </a:cubicBezTo>
                <a:cubicBezTo>
                  <a:pt x="130" y="177"/>
                  <a:pt x="130" y="177"/>
                  <a:pt x="130" y="177"/>
                </a:cubicBezTo>
                <a:cubicBezTo>
                  <a:pt x="133" y="177"/>
                  <a:pt x="137" y="174"/>
                  <a:pt x="137" y="170"/>
                </a:cubicBezTo>
                <a:cubicBezTo>
                  <a:pt x="137" y="96"/>
                  <a:pt x="137" y="96"/>
                  <a:pt x="137" y="96"/>
                </a:cubicBezTo>
                <a:cubicBezTo>
                  <a:pt x="168" y="96"/>
                  <a:pt x="168" y="96"/>
                  <a:pt x="168" y="96"/>
                </a:cubicBezTo>
                <a:cubicBezTo>
                  <a:pt x="170" y="96"/>
                  <a:pt x="173" y="94"/>
                  <a:pt x="174" y="92"/>
                </a:cubicBezTo>
                <a:cubicBezTo>
                  <a:pt x="175" y="89"/>
                  <a:pt x="175" y="86"/>
                  <a:pt x="173" y="84"/>
                </a:cubicBezTo>
                <a:cubicBezTo>
                  <a:pt x="97" y="10"/>
                  <a:pt x="97" y="10"/>
                  <a:pt x="97" y="10"/>
                </a:cubicBezTo>
                <a:cubicBezTo>
                  <a:pt x="95" y="9"/>
                  <a:pt x="94"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292" name="组合 291"/>
          <p:cNvGrpSpPr/>
          <p:nvPr/>
        </p:nvGrpSpPr>
        <p:grpSpPr>
          <a:xfrm>
            <a:off x="3740599" y="991560"/>
            <a:ext cx="4127990" cy="927946"/>
            <a:chOff x="3739747" y="990677"/>
            <a:chExt cx="4129484" cy="928282"/>
          </a:xfrm>
        </p:grpSpPr>
        <p:sp>
          <p:nvSpPr>
            <p:cNvPr id="293" name="矩形 29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Text Box 3"/>
            <p:cNvSpPr txBox="1">
              <a:spLocks noChangeArrowheads="1"/>
            </p:cNvSpPr>
            <p:nvPr/>
          </p:nvSpPr>
          <p:spPr bwMode="auto">
            <a:xfrm>
              <a:off x="4764727" y="990677"/>
              <a:ext cx="218761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2400" dirty="0">
                  <a:solidFill>
                    <a:srgbClr val="FC621E"/>
                  </a:solidFill>
                  <a:latin typeface="方正兰亭粗黑简体" panose="02000000000000000000" pitchFamily="2" charset="-122"/>
                  <a:ea typeface="方正兰亭粗黑简体" panose="02000000000000000000" pitchFamily="2" charset="-122"/>
                </a:rPr>
                <a:t>2</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95" name="矩形 294"/>
            <p:cNvSpPr/>
            <p:nvPr/>
          </p:nvSpPr>
          <p:spPr>
            <a:xfrm>
              <a:off x="3739747" y="1399239"/>
              <a:ext cx="4129484" cy="369466"/>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en-US" altLang="zh-CN" dirty="0">
                  <a:solidFill>
                    <a:srgbClr val="888888"/>
                  </a:solidFill>
                  <a:latin typeface="微软雅黑" panose="020B0503020204020204" pitchFamily="34" charset="-122"/>
                  <a:ea typeface="微软雅黑" panose="020B0503020204020204" pitchFamily="34" charset="-122"/>
                </a:rPr>
                <a:t> </a:t>
              </a:r>
              <a:r>
                <a:rPr lang="zh-CN" altLang="en-US" dirty="0">
                  <a:solidFill>
                    <a:srgbClr val="888888"/>
                  </a:solidFill>
                  <a:latin typeface="微软雅黑" panose="020B0503020204020204" pitchFamily="34" charset="-122"/>
                  <a:ea typeface="微软雅黑" panose="020B0503020204020204" pitchFamily="34" charset="-122"/>
                </a:rPr>
                <a:t>Wireframe Style business Icons</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39303" y="1849193"/>
            <a:ext cx="689067" cy="70313"/>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 Box 3"/>
          <p:cNvSpPr txBox="1">
            <a:spLocks noChangeArrowheads="1"/>
          </p:cNvSpPr>
          <p:nvPr/>
        </p:nvSpPr>
        <p:spPr bwMode="auto">
          <a:xfrm>
            <a:off x="4901895" y="928788"/>
            <a:ext cx="2405455" cy="42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2400" dirty="0">
                <a:solidFill>
                  <a:srgbClr val="FC621E"/>
                </a:solidFill>
                <a:latin typeface="方正兰亭粗黑简体" panose="02000000000000000000" pitchFamily="2" charset="-122"/>
                <a:ea typeface="方正兰亭粗黑简体" panose="02000000000000000000" pitchFamily="2" charset="-122"/>
              </a:rPr>
              <a:t>3</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5" name="矩形 4"/>
          <p:cNvSpPr/>
          <p:nvPr/>
        </p:nvSpPr>
        <p:spPr>
          <a:xfrm>
            <a:off x="3164955" y="1400351"/>
            <a:ext cx="5915700" cy="369247"/>
          </a:xfrm>
          <a:prstGeom prst="rect">
            <a:avLst/>
          </a:prstGeom>
        </p:spPr>
        <p:txBody>
          <a:bodyPr wrap="none">
            <a:spAutoFit/>
          </a:bodyPr>
          <a:lstStyle/>
          <a:p>
            <a:pPr fontAlgn="base"/>
            <a:r>
              <a:rPr lang="zh-CN" altLang="en-US" dirty="0">
                <a:solidFill>
                  <a:srgbClr val="888888"/>
                </a:solidFill>
                <a:latin typeface="微软雅黑" panose="020B0503020204020204" pitchFamily="34" charset="-122"/>
                <a:ea typeface="微软雅黑" panose="020B0503020204020204" pitchFamily="34" charset="-122"/>
              </a:rPr>
              <a:t>Commonly used flattening</a:t>
            </a:r>
            <a:r>
              <a:rPr lang="zh-CN" altLang="en-US" b="1" dirty="0">
                <a:solidFill>
                  <a:srgbClr val="888888"/>
                </a:solidFill>
                <a:latin typeface="微软雅黑" panose="020B0503020204020204" pitchFamily="34" charset="-122"/>
                <a:ea typeface="微软雅黑" panose="020B0503020204020204" pitchFamily="34" charset="-122"/>
              </a:rPr>
              <a:t>Life Services</a:t>
            </a:r>
            <a:r>
              <a:rPr lang="zh-CN" altLang="en-US" dirty="0">
                <a:solidFill>
                  <a:srgbClr val="888888"/>
                </a:solidFill>
                <a:latin typeface="微软雅黑" panose="020B0503020204020204" pitchFamily="34" charset="-122"/>
                <a:ea typeface="微软雅黑" panose="020B0503020204020204" pitchFamily="34" charset="-122"/>
              </a:rPr>
              <a:t>Vector icons</a:t>
            </a:r>
          </a:p>
        </p:txBody>
      </p:sp>
      <p:sp>
        <p:nvSpPr>
          <p:cNvPr id="6" name="Freeform 6"/>
          <p:cNvSpPr/>
          <p:nvPr/>
        </p:nvSpPr>
        <p:spPr bwMode="auto">
          <a:xfrm>
            <a:off x="907855" y="2242120"/>
            <a:ext cx="1058576" cy="1057181"/>
          </a:xfrm>
          <a:custGeom>
            <a:avLst/>
            <a:gdLst>
              <a:gd name="T0" fmla="*/ 111 w 623"/>
              <a:gd name="T1" fmla="*/ 111 h 622"/>
              <a:gd name="T2" fmla="*/ 512 w 623"/>
              <a:gd name="T3" fmla="*/ 111 h 622"/>
              <a:gd name="T4" fmla="*/ 512 w 623"/>
              <a:gd name="T5" fmla="*/ 512 h 622"/>
              <a:gd name="T6" fmla="*/ 111 w 623"/>
              <a:gd name="T7" fmla="*/ 512 h 622"/>
              <a:gd name="T8" fmla="*/ 111 w 623"/>
              <a:gd name="T9" fmla="*/ 111 h 622"/>
            </a:gdLst>
            <a:ahLst/>
            <a:cxnLst>
              <a:cxn ang="0">
                <a:pos x="T0" y="T1"/>
              </a:cxn>
              <a:cxn ang="0">
                <a:pos x="T2" y="T3"/>
              </a:cxn>
              <a:cxn ang="0">
                <a:pos x="T4" y="T5"/>
              </a:cxn>
              <a:cxn ang="0">
                <a:pos x="T6" y="T7"/>
              </a:cxn>
              <a:cxn ang="0">
                <a:pos x="T8" y="T9"/>
              </a:cxn>
            </a:cxnLst>
            <a:rect l="0" t="0" r="r" b="b"/>
            <a:pathLst>
              <a:path w="623" h="622">
                <a:moveTo>
                  <a:pt x="111" y="111"/>
                </a:moveTo>
                <a:cubicBezTo>
                  <a:pt x="222" y="0"/>
                  <a:pt x="401" y="0"/>
                  <a:pt x="512" y="111"/>
                </a:cubicBezTo>
                <a:cubicBezTo>
                  <a:pt x="623" y="221"/>
                  <a:pt x="623" y="401"/>
                  <a:pt x="512" y="512"/>
                </a:cubicBezTo>
                <a:cubicBezTo>
                  <a:pt x="401" y="622"/>
                  <a:pt x="222" y="622"/>
                  <a:pt x="111" y="512"/>
                </a:cubicBezTo>
                <a:cubicBezTo>
                  <a:pt x="0" y="401"/>
                  <a:pt x="0" y="221"/>
                  <a:pt x="111" y="111"/>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7" name="组合 6"/>
          <p:cNvGrpSpPr/>
          <p:nvPr/>
        </p:nvGrpSpPr>
        <p:grpSpPr>
          <a:xfrm>
            <a:off x="1185400" y="2643794"/>
            <a:ext cx="500697" cy="253835"/>
            <a:chOff x="1636718" y="1981206"/>
            <a:chExt cx="569914" cy="288926"/>
          </a:xfrm>
          <a:solidFill>
            <a:schemeClr val="bg1"/>
          </a:solidFill>
        </p:grpSpPr>
        <p:sp>
          <p:nvSpPr>
            <p:cNvPr id="8" name="Rectangle 5"/>
            <p:cNvSpPr>
              <a:spLocks noChangeArrowheads="1"/>
            </p:cNvSpPr>
            <p:nvPr/>
          </p:nvSpPr>
          <p:spPr bwMode="auto">
            <a:xfrm>
              <a:off x="1924056" y="2125669"/>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 name="Freeform 7"/>
            <p:cNvSpPr/>
            <p:nvPr/>
          </p:nvSpPr>
          <p:spPr bwMode="auto">
            <a:xfrm>
              <a:off x="1636718" y="1981206"/>
              <a:ext cx="569914" cy="288926"/>
            </a:xfrm>
            <a:custGeom>
              <a:avLst/>
              <a:gdLst>
                <a:gd name="T0" fmla="*/ 29 w 295"/>
                <a:gd name="T1" fmla="*/ 85 h 150"/>
                <a:gd name="T2" fmla="*/ 29 w 295"/>
                <a:gd name="T3" fmla="*/ 75 h 150"/>
                <a:gd name="T4" fmla="*/ 18 w 295"/>
                <a:gd name="T5" fmla="*/ 0 h 150"/>
                <a:gd name="T6" fmla="*/ 0 w 295"/>
                <a:gd name="T7" fmla="*/ 0 h 150"/>
                <a:gd name="T8" fmla="*/ 0 w 295"/>
                <a:gd name="T9" fmla="*/ 85 h 150"/>
                <a:gd name="T10" fmla="*/ 0 w 295"/>
                <a:gd name="T11" fmla="*/ 113 h 150"/>
                <a:gd name="T12" fmla="*/ 0 w 295"/>
                <a:gd name="T13" fmla="*/ 150 h 150"/>
                <a:gd name="T14" fmla="*/ 18 w 295"/>
                <a:gd name="T15" fmla="*/ 150 h 150"/>
                <a:gd name="T16" fmla="*/ 27 w 295"/>
                <a:gd name="T17" fmla="*/ 113 h 150"/>
                <a:gd name="T18" fmla="*/ 267 w 295"/>
                <a:gd name="T19" fmla="*/ 113 h 150"/>
                <a:gd name="T20" fmla="*/ 277 w 295"/>
                <a:gd name="T21" fmla="*/ 150 h 150"/>
                <a:gd name="T22" fmla="*/ 295 w 295"/>
                <a:gd name="T23" fmla="*/ 150 h 150"/>
                <a:gd name="T24" fmla="*/ 295 w 295"/>
                <a:gd name="T25" fmla="*/ 113 h 150"/>
                <a:gd name="T26" fmla="*/ 295 w 295"/>
                <a:gd name="T27" fmla="*/ 85 h 150"/>
                <a:gd name="T28" fmla="*/ 29 w 295"/>
                <a:gd name="T29" fmla="*/ 8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0">
                  <a:moveTo>
                    <a:pt x="29" y="85"/>
                  </a:moveTo>
                  <a:cubicBezTo>
                    <a:pt x="29" y="82"/>
                    <a:pt x="29" y="78"/>
                    <a:pt x="29" y="75"/>
                  </a:cubicBezTo>
                  <a:cubicBezTo>
                    <a:pt x="29" y="33"/>
                    <a:pt x="24" y="0"/>
                    <a:pt x="18" y="0"/>
                  </a:cubicBezTo>
                  <a:cubicBezTo>
                    <a:pt x="0" y="0"/>
                    <a:pt x="0" y="0"/>
                    <a:pt x="0" y="0"/>
                  </a:cubicBezTo>
                  <a:cubicBezTo>
                    <a:pt x="0" y="85"/>
                    <a:pt x="0" y="85"/>
                    <a:pt x="0" y="85"/>
                  </a:cubicBezTo>
                  <a:cubicBezTo>
                    <a:pt x="0" y="113"/>
                    <a:pt x="0" y="113"/>
                    <a:pt x="0" y="113"/>
                  </a:cubicBezTo>
                  <a:cubicBezTo>
                    <a:pt x="0" y="150"/>
                    <a:pt x="0" y="150"/>
                    <a:pt x="0" y="150"/>
                  </a:cubicBezTo>
                  <a:cubicBezTo>
                    <a:pt x="18" y="150"/>
                    <a:pt x="18" y="150"/>
                    <a:pt x="18" y="150"/>
                  </a:cubicBezTo>
                  <a:cubicBezTo>
                    <a:pt x="22" y="150"/>
                    <a:pt x="25" y="135"/>
                    <a:pt x="27" y="113"/>
                  </a:cubicBezTo>
                  <a:cubicBezTo>
                    <a:pt x="267" y="113"/>
                    <a:pt x="267" y="113"/>
                    <a:pt x="267" y="113"/>
                  </a:cubicBezTo>
                  <a:cubicBezTo>
                    <a:pt x="277" y="150"/>
                    <a:pt x="277" y="150"/>
                    <a:pt x="277" y="150"/>
                  </a:cubicBezTo>
                  <a:cubicBezTo>
                    <a:pt x="295" y="150"/>
                    <a:pt x="295" y="150"/>
                    <a:pt x="295" y="150"/>
                  </a:cubicBezTo>
                  <a:cubicBezTo>
                    <a:pt x="295" y="113"/>
                    <a:pt x="295" y="113"/>
                    <a:pt x="295" y="113"/>
                  </a:cubicBezTo>
                  <a:cubicBezTo>
                    <a:pt x="295" y="85"/>
                    <a:pt x="295" y="85"/>
                    <a:pt x="295" y="85"/>
                  </a:cubicBez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 name="Freeform 8"/>
            <p:cNvSpPr/>
            <p:nvPr/>
          </p:nvSpPr>
          <p:spPr bwMode="auto">
            <a:xfrm>
              <a:off x="1709743" y="2071694"/>
              <a:ext cx="100013" cy="52388"/>
            </a:xfrm>
            <a:custGeom>
              <a:avLst/>
              <a:gdLst>
                <a:gd name="T0" fmla="*/ 52 w 52"/>
                <a:gd name="T1" fmla="*/ 27 h 27"/>
                <a:gd name="T2" fmla="*/ 25 w 52"/>
                <a:gd name="T3" fmla="*/ 0 h 27"/>
                <a:gd name="T4" fmla="*/ 0 w 52"/>
                <a:gd name="T5" fmla="*/ 0 h 27"/>
                <a:gd name="T6" fmla="*/ 0 w 52"/>
                <a:gd name="T7" fmla="*/ 27 h 27"/>
                <a:gd name="T8" fmla="*/ 52 w 52"/>
                <a:gd name="T9" fmla="*/ 27 h 27"/>
              </a:gdLst>
              <a:ahLst/>
              <a:cxnLst>
                <a:cxn ang="0">
                  <a:pos x="T0" y="T1"/>
                </a:cxn>
                <a:cxn ang="0">
                  <a:pos x="T2" y="T3"/>
                </a:cxn>
                <a:cxn ang="0">
                  <a:pos x="T4" y="T5"/>
                </a:cxn>
                <a:cxn ang="0">
                  <a:pos x="T6" y="T7"/>
                </a:cxn>
                <a:cxn ang="0">
                  <a:pos x="T8" y="T9"/>
                </a:cxn>
              </a:cxnLst>
              <a:rect l="0" t="0" r="r" b="b"/>
              <a:pathLst>
                <a:path w="52" h="27">
                  <a:moveTo>
                    <a:pt x="52" y="27"/>
                  </a:moveTo>
                  <a:cubicBezTo>
                    <a:pt x="51" y="12"/>
                    <a:pt x="39" y="0"/>
                    <a:pt x="25" y="0"/>
                  </a:cubicBezTo>
                  <a:cubicBezTo>
                    <a:pt x="0" y="0"/>
                    <a:pt x="0" y="0"/>
                    <a:pt x="0" y="0"/>
                  </a:cubicBezTo>
                  <a:cubicBezTo>
                    <a:pt x="0" y="27"/>
                    <a:pt x="0" y="27"/>
                    <a:pt x="0" y="27"/>
                  </a:cubicBezTo>
                  <a:lnTo>
                    <a:pt x="5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 name="Freeform 9"/>
            <p:cNvSpPr/>
            <p:nvPr/>
          </p:nvSpPr>
          <p:spPr bwMode="auto">
            <a:xfrm>
              <a:off x="1833569" y="2071694"/>
              <a:ext cx="373063" cy="52388"/>
            </a:xfrm>
            <a:custGeom>
              <a:avLst/>
              <a:gdLst>
                <a:gd name="T0" fmla="*/ 193 w 193"/>
                <a:gd name="T1" fmla="*/ 27 h 27"/>
                <a:gd name="T2" fmla="*/ 166 w 193"/>
                <a:gd name="T3" fmla="*/ 0 h 27"/>
                <a:gd name="T4" fmla="*/ 27 w 193"/>
                <a:gd name="T5" fmla="*/ 0 h 27"/>
                <a:gd name="T6" fmla="*/ 0 w 193"/>
                <a:gd name="T7" fmla="*/ 27 h 27"/>
                <a:gd name="T8" fmla="*/ 193 w 193"/>
                <a:gd name="T9" fmla="*/ 27 h 27"/>
              </a:gdLst>
              <a:ahLst/>
              <a:cxnLst>
                <a:cxn ang="0">
                  <a:pos x="T0" y="T1"/>
                </a:cxn>
                <a:cxn ang="0">
                  <a:pos x="T2" y="T3"/>
                </a:cxn>
                <a:cxn ang="0">
                  <a:pos x="T4" y="T5"/>
                </a:cxn>
                <a:cxn ang="0">
                  <a:pos x="T6" y="T7"/>
                </a:cxn>
                <a:cxn ang="0">
                  <a:pos x="T8" y="T9"/>
                </a:cxn>
              </a:cxnLst>
              <a:rect l="0" t="0" r="r" b="b"/>
              <a:pathLst>
                <a:path w="193" h="27">
                  <a:moveTo>
                    <a:pt x="193" y="27"/>
                  </a:moveTo>
                  <a:cubicBezTo>
                    <a:pt x="192" y="12"/>
                    <a:pt x="180" y="0"/>
                    <a:pt x="166" y="0"/>
                  </a:cubicBezTo>
                  <a:cubicBezTo>
                    <a:pt x="27" y="0"/>
                    <a:pt x="27" y="0"/>
                    <a:pt x="27" y="0"/>
                  </a:cubicBezTo>
                  <a:cubicBezTo>
                    <a:pt x="12" y="0"/>
                    <a:pt x="0" y="12"/>
                    <a:pt x="0" y="27"/>
                  </a:cubicBezTo>
                  <a:lnTo>
                    <a:pt x="19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2" name="Oval 10"/>
          <p:cNvSpPr>
            <a:spLocks noChangeArrowheads="1"/>
          </p:cNvSpPr>
          <p:nvPr/>
        </p:nvSpPr>
        <p:spPr bwMode="auto">
          <a:xfrm>
            <a:off x="2799713" y="2288145"/>
            <a:ext cx="963737" cy="963737"/>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3" name="组合 12"/>
          <p:cNvGrpSpPr/>
          <p:nvPr/>
        </p:nvGrpSpPr>
        <p:grpSpPr>
          <a:xfrm>
            <a:off x="3031232" y="2500139"/>
            <a:ext cx="500697" cy="444909"/>
            <a:chOff x="3390909" y="1817693"/>
            <a:chExt cx="569914" cy="506414"/>
          </a:xfrm>
          <a:solidFill>
            <a:schemeClr val="bg1"/>
          </a:solidFill>
        </p:grpSpPr>
        <p:sp>
          <p:nvSpPr>
            <p:cNvPr id="14" name="Freeform 11"/>
            <p:cNvSpPr/>
            <p:nvPr/>
          </p:nvSpPr>
          <p:spPr bwMode="auto">
            <a:xfrm>
              <a:off x="3390909" y="2033594"/>
              <a:ext cx="569914" cy="290513"/>
            </a:xfrm>
            <a:custGeom>
              <a:avLst/>
              <a:gdLst>
                <a:gd name="T0" fmla="*/ 29 w 295"/>
                <a:gd name="T1" fmla="*/ 86 h 151"/>
                <a:gd name="T2" fmla="*/ 29 w 295"/>
                <a:gd name="T3" fmla="*/ 75 h 151"/>
                <a:gd name="T4" fmla="*/ 18 w 295"/>
                <a:gd name="T5" fmla="*/ 0 h 151"/>
                <a:gd name="T6" fmla="*/ 0 w 295"/>
                <a:gd name="T7" fmla="*/ 0 h 151"/>
                <a:gd name="T8" fmla="*/ 0 w 295"/>
                <a:gd name="T9" fmla="*/ 86 h 151"/>
                <a:gd name="T10" fmla="*/ 0 w 295"/>
                <a:gd name="T11" fmla="*/ 113 h 151"/>
                <a:gd name="T12" fmla="*/ 0 w 295"/>
                <a:gd name="T13" fmla="*/ 151 h 151"/>
                <a:gd name="T14" fmla="*/ 18 w 295"/>
                <a:gd name="T15" fmla="*/ 151 h 151"/>
                <a:gd name="T16" fmla="*/ 28 w 295"/>
                <a:gd name="T17" fmla="*/ 113 h 151"/>
                <a:gd name="T18" fmla="*/ 268 w 295"/>
                <a:gd name="T19" fmla="*/ 113 h 151"/>
                <a:gd name="T20" fmla="*/ 277 w 295"/>
                <a:gd name="T21" fmla="*/ 150 h 151"/>
                <a:gd name="T22" fmla="*/ 295 w 295"/>
                <a:gd name="T23" fmla="*/ 150 h 151"/>
                <a:gd name="T24" fmla="*/ 295 w 295"/>
                <a:gd name="T25" fmla="*/ 113 h 151"/>
                <a:gd name="T26" fmla="*/ 295 w 295"/>
                <a:gd name="T27" fmla="*/ 86 h 151"/>
                <a:gd name="T28" fmla="*/ 29 w 295"/>
                <a:gd name="T29" fmla="*/ 8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1">
                  <a:moveTo>
                    <a:pt x="29" y="86"/>
                  </a:moveTo>
                  <a:cubicBezTo>
                    <a:pt x="29" y="82"/>
                    <a:pt x="29" y="79"/>
                    <a:pt x="29" y="75"/>
                  </a:cubicBezTo>
                  <a:cubicBezTo>
                    <a:pt x="29" y="34"/>
                    <a:pt x="24" y="0"/>
                    <a:pt x="18" y="0"/>
                  </a:cubicBezTo>
                  <a:cubicBezTo>
                    <a:pt x="0" y="0"/>
                    <a:pt x="0" y="0"/>
                    <a:pt x="0" y="0"/>
                  </a:cubicBezTo>
                  <a:cubicBezTo>
                    <a:pt x="0" y="86"/>
                    <a:pt x="0" y="86"/>
                    <a:pt x="0" y="86"/>
                  </a:cubicBezTo>
                  <a:cubicBezTo>
                    <a:pt x="0" y="113"/>
                    <a:pt x="0" y="113"/>
                    <a:pt x="0" y="113"/>
                  </a:cubicBezTo>
                  <a:cubicBezTo>
                    <a:pt x="0" y="151"/>
                    <a:pt x="0" y="151"/>
                    <a:pt x="0" y="151"/>
                  </a:cubicBezTo>
                  <a:cubicBezTo>
                    <a:pt x="18" y="151"/>
                    <a:pt x="18" y="151"/>
                    <a:pt x="18" y="151"/>
                  </a:cubicBezTo>
                  <a:cubicBezTo>
                    <a:pt x="22" y="151"/>
                    <a:pt x="26" y="136"/>
                    <a:pt x="28" y="113"/>
                  </a:cubicBezTo>
                  <a:cubicBezTo>
                    <a:pt x="268" y="113"/>
                    <a:pt x="268" y="113"/>
                    <a:pt x="268" y="113"/>
                  </a:cubicBezTo>
                  <a:cubicBezTo>
                    <a:pt x="277" y="150"/>
                    <a:pt x="277" y="150"/>
                    <a:pt x="277" y="150"/>
                  </a:cubicBezTo>
                  <a:cubicBezTo>
                    <a:pt x="295" y="150"/>
                    <a:pt x="295" y="150"/>
                    <a:pt x="295" y="150"/>
                  </a:cubicBezTo>
                  <a:cubicBezTo>
                    <a:pt x="295" y="113"/>
                    <a:pt x="295" y="113"/>
                    <a:pt x="295" y="113"/>
                  </a:cubicBezTo>
                  <a:cubicBezTo>
                    <a:pt x="295" y="86"/>
                    <a:pt x="295" y="86"/>
                    <a:pt x="295" y="86"/>
                  </a:cubicBezTo>
                  <a:lnTo>
                    <a:pt x="29"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 name="Freeform 12"/>
            <p:cNvSpPr/>
            <p:nvPr/>
          </p:nvSpPr>
          <p:spPr bwMode="auto">
            <a:xfrm>
              <a:off x="3465522" y="2125669"/>
              <a:ext cx="100013" cy="50800"/>
            </a:xfrm>
            <a:custGeom>
              <a:avLst/>
              <a:gdLst>
                <a:gd name="T0" fmla="*/ 51 w 51"/>
                <a:gd name="T1" fmla="*/ 26 h 26"/>
                <a:gd name="T2" fmla="*/ 24 w 51"/>
                <a:gd name="T3" fmla="*/ 0 h 26"/>
                <a:gd name="T4" fmla="*/ 0 w 51"/>
                <a:gd name="T5" fmla="*/ 0 h 26"/>
                <a:gd name="T6" fmla="*/ 0 w 51"/>
                <a:gd name="T7" fmla="*/ 26 h 26"/>
                <a:gd name="T8" fmla="*/ 51 w 51"/>
                <a:gd name="T9" fmla="*/ 26 h 26"/>
              </a:gdLst>
              <a:ahLst/>
              <a:cxnLst>
                <a:cxn ang="0">
                  <a:pos x="T0" y="T1"/>
                </a:cxn>
                <a:cxn ang="0">
                  <a:pos x="T2" y="T3"/>
                </a:cxn>
                <a:cxn ang="0">
                  <a:pos x="T4" y="T5"/>
                </a:cxn>
                <a:cxn ang="0">
                  <a:pos x="T6" y="T7"/>
                </a:cxn>
                <a:cxn ang="0">
                  <a:pos x="T8" y="T9"/>
                </a:cxn>
              </a:cxnLst>
              <a:rect l="0" t="0" r="r" b="b"/>
              <a:pathLst>
                <a:path w="51" h="26">
                  <a:moveTo>
                    <a:pt x="51" y="26"/>
                  </a:moveTo>
                  <a:cubicBezTo>
                    <a:pt x="51" y="12"/>
                    <a:pt x="39" y="0"/>
                    <a:pt x="24" y="0"/>
                  </a:cubicBezTo>
                  <a:cubicBezTo>
                    <a:pt x="0" y="0"/>
                    <a:pt x="0" y="0"/>
                    <a:pt x="0" y="0"/>
                  </a:cubicBezTo>
                  <a:cubicBezTo>
                    <a:pt x="0" y="26"/>
                    <a:pt x="0" y="26"/>
                    <a:pt x="0" y="26"/>
                  </a:cubicBez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 name="Freeform 13"/>
            <p:cNvSpPr/>
            <p:nvPr/>
          </p:nvSpPr>
          <p:spPr bwMode="auto">
            <a:xfrm>
              <a:off x="3587760" y="2125669"/>
              <a:ext cx="373063" cy="50800"/>
            </a:xfrm>
            <a:custGeom>
              <a:avLst/>
              <a:gdLst>
                <a:gd name="T0" fmla="*/ 193 w 193"/>
                <a:gd name="T1" fmla="*/ 26 h 26"/>
                <a:gd name="T2" fmla="*/ 166 w 193"/>
                <a:gd name="T3" fmla="*/ 0 h 26"/>
                <a:gd name="T4" fmla="*/ 27 w 193"/>
                <a:gd name="T5" fmla="*/ 0 h 26"/>
                <a:gd name="T6" fmla="*/ 0 w 193"/>
                <a:gd name="T7" fmla="*/ 26 h 26"/>
                <a:gd name="T8" fmla="*/ 193 w 193"/>
                <a:gd name="T9" fmla="*/ 26 h 26"/>
              </a:gdLst>
              <a:ahLst/>
              <a:cxnLst>
                <a:cxn ang="0">
                  <a:pos x="T0" y="T1"/>
                </a:cxn>
                <a:cxn ang="0">
                  <a:pos x="T2" y="T3"/>
                </a:cxn>
                <a:cxn ang="0">
                  <a:pos x="T4" y="T5"/>
                </a:cxn>
                <a:cxn ang="0">
                  <a:pos x="T6" y="T7"/>
                </a:cxn>
                <a:cxn ang="0">
                  <a:pos x="T8" y="T9"/>
                </a:cxn>
              </a:cxnLst>
              <a:rect l="0" t="0" r="r" b="b"/>
              <a:pathLst>
                <a:path w="193" h="26">
                  <a:moveTo>
                    <a:pt x="193" y="26"/>
                  </a:moveTo>
                  <a:cubicBezTo>
                    <a:pt x="193" y="12"/>
                    <a:pt x="181" y="0"/>
                    <a:pt x="166" y="0"/>
                  </a:cubicBezTo>
                  <a:cubicBezTo>
                    <a:pt x="27" y="0"/>
                    <a:pt x="27" y="0"/>
                    <a:pt x="27" y="0"/>
                  </a:cubicBezTo>
                  <a:cubicBezTo>
                    <a:pt x="13" y="0"/>
                    <a:pt x="1" y="12"/>
                    <a:pt x="0" y="26"/>
                  </a:cubicBezTo>
                  <a:lnTo>
                    <a:pt x="19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 name="Freeform 14"/>
            <p:cNvSpPr/>
            <p:nvPr/>
          </p:nvSpPr>
          <p:spPr bwMode="auto">
            <a:xfrm>
              <a:off x="3695710" y="1817693"/>
              <a:ext cx="115888" cy="111125"/>
            </a:xfrm>
            <a:custGeom>
              <a:avLst/>
              <a:gdLst>
                <a:gd name="T0" fmla="*/ 37 w 73"/>
                <a:gd name="T1" fmla="*/ 0 h 70"/>
                <a:gd name="T2" fmla="*/ 45 w 73"/>
                <a:gd name="T3" fmla="*/ 27 h 70"/>
                <a:gd name="T4" fmla="*/ 73 w 73"/>
                <a:gd name="T5" fmla="*/ 27 h 70"/>
                <a:gd name="T6" fmla="*/ 50 w 73"/>
                <a:gd name="T7" fmla="*/ 43 h 70"/>
                <a:gd name="T8" fmla="*/ 59 w 73"/>
                <a:gd name="T9" fmla="*/ 70 h 70"/>
                <a:gd name="T10" fmla="*/ 37 w 73"/>
                <a:gd name="T11" fmla="*/ 53 h 70"/>
                <a:gd name="T12" fmla="*/ 14 w 73"/>
                <a:gd name="T13" fmla="*/ 70 h 70"/>
                <a:gd name="T14" fmla="*/ 22 w 73"/>
                <a:gd name="T15" fmla="*/ 43 h 70"/>
                <a:gd name="T16" fmla="*/ 0 w 73"/>
                <a:gd name="T17" fmla="*/ 27 h 70"/>
                <a:gd name="T18" fmla="*/ 28 w 73"/>
                <a:gd name="T19" fmla="*/ 27 h 70"/>
                <a:gd name="T20" fmla="*/ 37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7" y="0"/>
                  </a:moveTo>
                  <a:lnTo>
                    <a:pt x="45" y="27"/>
                  </a:lnTo>
                  <a:lnTo>
                    <a:pt x="73" y="27"/>
                  </a:lnTo>
                  <a:lnTo>
                    <a:pt x="50" y="43"/>
                  </a:lnTo>
                  <a:lnTo>
                    <a:pt x="59" y="70"/>
                  </a:lnTo>
                  <a:lnTo>
                    <a:pt x="37" y="53"/>
                  </a:lnTo>
                  <a:lnTo>
                    <a:pt x="14" y="70"/>
                  </a:lnTo>
                  <a:lnTo>
                    <a:pt x="22" y="43"/>
                  </a:lnTo>
                  <a:lnTo>
                    <a:pt x="0" y="27"/>
                  </a:lnTo>
                  <a:lnTo>
                    <a:pt x="28" y="27"/>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 name="Freeform 15"/>
            <p:cNvSpPr/>
            <p:nvPr/>
          </p:nvSpPr>
          <p:spPr bwMode="auto">
            <a:xfrm>
              <a:off x="3835410" y="1892306"/>
              <a:ext cx="115888" cy="107950"/>
            </a:xfrm>
            <a:custGeom>
              <a:avLst/>
              <a:gdLst>
                <a:gd name="T0" fmla="*/ 37 w 73"/>
                <a:gd name="T1" fmla="*/ 0 h 68"/>
                <a:gd name="T2" fmla="*/ 45 w 73"/>
                <a:gd name="T3" fmla="*/ 25 h 68"/>
                <a:gd name="T4" fmla="*/ 73 w 73"/>
                <a:gd name="T5" fmla="*/ 25 h 68"/>
                <a:gd name="T6" fmla="*/ 51 w 73"/>
                <a:gd name="T7" fmla="*/ 42 h 68"/>
                <a:gd name="T8" fmla="*/ 60 w 73"/>
                <a:gd name="T9" fmla="*/ 68 h 68"/>
                <a:gd name="T10" fmla="*/ 37 w 73"/>
                <a:gd name="T11" fmla="*/ 52 h 68"/>
                <a:gd name="T12" fmla="*/ 15 w 73"/>
                <a:gd name="T13" fmla="*/ 68 h 68"/>
                <a:gd name="T14" fmla="*/ 23 w 73"/>
                <a:gd name="T15" fmla="*/ 42 h 68"/>
                <a:gd name="T16" fmla="*/ 0 w 73"/>
                <a:gd name="T17" fmla="*/ 25 h 68"/>
                <a:gd name="T18" fmla="*/ 28 w 73"/>
                <a:gd name="T19" fmla="*/ 25 h 68"/>
                <a:gd name="T20" fmla="*/ 37 w 7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37" y="0"/>
                  </a:moveTo>
                  <a:lnTo>
                    <a:pt x="45" y="25"/>
                  </a:lnTo>
                  <a:lnTo>
                    <a:pt x="73" y="25"/>
                  </a:lnTo>
                  <a:lnTo>
                    <a:pt x="51" y="42"/>
                  </a:lnTo>
                  <a:lnTo>
                    <a:pt x="60" y="68"/>
                  </a:lnTo>
                  <a:lnTo>
                    <a:pt x="37" y="52"/>
                  </a:lnTo>
                  <a:lnTo>
                    <a:pt x="15" y="68"/>
                  </a:lnTo>
                  <a:lnTo>
                    <a:pt x="23" y="42"/>
                  </a:lnTo>
                  <a:lnTo>
                    <a:pt x="0" y="25"/>
                  </a:lnTo>
                  <a:lnTo>
                    <a:pt x="28" y="25"/>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 name="Freeform 16"/>
            <p:cNvSpPr/>
            <p:nvPr/>
          </p:nvSpPr>
          <p:spPr bwMode="auto">
            <a:xfrm>
              <a:off x="3548072" y="1817693"/>
              <a:ext cx="115888" cy="111125"/>
            </a:xfrm>
            <a:custGeom>
              <a:avLst/>
              <a:gdLst>
                <a:gd name="T0" fmla="*/ 36 w 73"/>
                <a:gd name="T1" fmla="*/ 0 h 70"/>
                <a:gd name="T2" fmla="*/ 28 w 73"/>
                <a:gd name="T3" fmla="*/ 27 h 70"/>
                <a:gd name="T4" fmla="*/ 0 w 73"/>
                <a:gd name="T5" fmla="*/ 27 h 70"/>
                <a:gd name="T6" fmla="*/ 22 w 73"/>
                <a:gd name="T7" fmla="*/ 43 h 70"/>
                <a:gd name="T8" fmla="*/ 13 w 73"/>
                <a:gd name="T9" fmla="*/ 70 h 70"/>
                <a:gd name="T10" fmla="*/ 36 w 73"/>
                <a:gd name="T11" fmla="*/ 53 h 70"/>
                <a:gd name="T12" fmla="*/ 58 w 73"/>
                <a:gd name="T13" fmla="*/ 70 h 70"/>
                <a:gd name="T14" fmla="*/ 50 w 73"/>
                <a:gd name="T15" fmla="*/ 43 h 70"/>
                <a:gd name="T16" fmla="*/ 73 w 73"/>
                <a:gd name="T17" fmla="*/ 27 h 70"/>
                <a:gd name="T18" fmla="*/ 45 w 73"/>
                <a:gd name="T19" fmla="*/ 27 h 70"/>
                <a:gd name="T20" fmla="*/ 36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6" y="0"/>
                  </a:moveTo>
                  <a:lnTo>
                    <a:pt x="28" y="27"/>
                  </a:lnTo>
                  <a:lnTo>
                    <a:pt x="0" y="27"/>
                  </a:lnTo>
                  <a:lnTo>
                    <a:pt x="22" y="43"/>
                  </a:lnTo>
                  <a:lnTo>
                    <a:pt x="13" y="70"/>
                  </a:lnTo>
                  <a:lnTo>
                    <a:pt x="36" y="53"/>
                  </a:lnTo>
                  <a:lnTo>
                    <a:pt x="58" y="70"/>
                  </a:lnTo>
                  <a:lnTo>
                    <a:pt x="50" y="43"/>
                  </a:lnTo>
                  <a:lnTo>
                    <a:pt x="73" y="27"/>
                  </a:lnTo>
                  <a:lnTo>
                    <a:pt x="45" y="2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 name="Freeform 17"/>
            <p:cNvSpPr/>
            <p:nvPr/>
          </p:nvSpPr>
          <p:spPr bwMode="auto">
            <a:xfrm>
              <a:off x="3408372" y="1892306"/>
              <a:ext cx="114300" cy="107950"/>
            </a:xfrm>
            <a:custGeom>
              <a:avLst/>
              <a:gdLst>
                <a:gd name="T0" fmla="*/ 35 w 72"/>
                <a:gd name="T1" fmla="*/ 0 h 68"/>
                <a:gd name="T2" fmla="*/ 27 w 72"/>
                <a:gd name="T3" fmla="*/ 25 h 68"/>
                <a:gd name="T4" fmla="*/ 0 w 72"/>
                <a:gd name="T5" fmla="*/ 25 h 68"/>
                <a:gd name="T6" fmla="*/ 22 w 72"/>
                <a:gd name="T7" fmla="*/ 42 h 68"/>
                <a:gd name="T8" fmla="*/ 13 w 72"/>
                <a:gd name="T9" fmla="*/ 68 h 68"/>
                <a:gd name="T10" fmla="*/ 35 w 72"/>
                <a:gd name="T11" fmla="*/ 52 h 68"/>
                <a:gd name="T12" fmla="*/ 58 w 72"/>
                <a:gd name="T13" fmla="*/ 68 h 68"/>
                <a:gd name="T14" fmla="*/ 50 w 72"/>
                <a:gd name="T15" fmla="*/ 42 h 68"/>
                <a:gd name="T16" fmla="*/ 72 w 72"/>
                <a:gd name="T17" fmla="*/ 25 h 68"/>
                <a:gd name="T18" fmla="*/ 44 w 72"/>
                <a:gd name="T19" fmla="*/ 25 h 68"/>
                <a:gd name="T20" fmla="*/ 35 w 72"/>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8">
                  <a:moveTo>
                    <a:pt x="35" y="0"/>
                  </a:moveTo>
                  <a:lnTo>
                    <a:pt x="27" y="25"/>
                  </a:lnTo>
                  <a:lnTo>
                    <a:pt x="0" y="25"/>
                  </a:lnTo>
                  <a:lnTo>
                    <a:pt x="22" y="42"/>
                  </a:lnTo>
                  <a:lnTo>
                    <a:pt x="13" y="68"/>
                  </a:lnTo>
                  <a:lnTo>
                    <a:pt x="35" y="52"/>
                  </a:lnTo>
                  <a:lnTo>
                    <a:pt x="58" y="68"/>
                  </a:lnTo>
                  <a:lnTo>
                    <a:pt x="50" y="42"/>
                  </a:lnTo>
                  <a:lnTo>
                    <a:pt x="72" y="25"/>
                  </a:lnTo>
                  <a:lnTo>
                    <a:pt x="44" y="25"/>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1" name="Oval 18"/>
          <p:cNvSpPr>
            <a:spLocks noChangeArrowheads="1"/>
          </p:cNvSpPr>
          <p:nvPr/>
        </p:nvSpPr>
        <p:spPr bwMode="auto">
          <a:xfrm>
            <a:off x="4664587" y="2288145"/>
            <a:ext cx="962342" cy="963737"/>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22" name="组合 21"/>
          <p:cNvGrpSpPr/>
          <p:nvPr/>
        </p:nvGrpSpPr>
        <p:grpSpPr>
          <a:xfrm>
            <a:off x="4894712" y="2532218"/>
            <a:ext cx="500697" cy="415621"/>
            <a:chOff x="5143513" y="1854206"/>
            <a:chExt cx="569914" cy="473076"/>
          </a:xfrm>
          <a:solidFill>
            <a:schemeClr val="bg1"/>
          </a:solidFill>
        </p:grpSpPr>
        <p:sp>
          <p:nvSpPr>
            <p:cNvPr id="23" name="Rectangle 19"/>
            <p:cNvSpPr>
              <a:spLocks noChangeArrowheads="1"/>
            </p:cNvSpPr>
            <p:nvPr/>
          </p:nvSpPr>
          <p:spPr bwMode="auto">
            <a:xfrm>
              <a:off x="5143513" y="2300294"/>
              <a:ext cx="569914"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5210188" y="2197106"/>
              <a:ext cx="4445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5272101"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56038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 name="Rectangle 23"/>
            <p:cNvSpPr>
              <a:spLocks noChangeArrowheads="1"/>
            </p:cNvSpPr>
            <p:nvPr/>
          </p:nvSpPr>
          <p:spPr bwMode="auto">
            <a:xfrm>
              <a:off x="55403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 name="Freeform 24"/>
            <p:cNvSpPr/>
            <p:nvPr/>
          </p:nvSpPr>
          <p:spPr bwMode="auto">
            <a:xfrm>
              <a:off x="5337188" y="2197106"/>
              <a:ext cx="185738" cy="85725"/>
            </a:xfrm>
            <a:custGeom>
              <a:avLst/>
              <a:gdLst>
                <a:gd name="T0" fmla="*/ 58 w 117"/>
                <a:gd name="T1" fmla="*/ 0 h 54"/>
                <a:gd name="T2" fmla="*/ 34 w 117"/>
                <a:gd name="T3" fmla="*/ 0 h 54"/>
                <a:gd name="T4" fmla="*/ 0 w 117"/>
                <a:gd name="T5" fmla="*/ 0 h 54"/>
                <a:gd name="T6" fmla="*/ 0 w 117"/>
                <a:gd name="T7" fmla="*/ 54 h 54"/>
                <a:gd name="T8" fmla="*/ 34 w 117"/>
                <a:gd name="T9" fmla="*/ 54 h 54"/>
                <a:gd name="T10" fmla="*/ 34 w 117"/>
                <a:gd name="T11" fmla="*/ 17 h 54"/>
                <a:gd name="T12" fmla="*/ 58 w 117"/>
                <a:gd name="T13" fmla="*/ 17 h 54"/>
                <a:gd name="T14" fmla="*/ 82 w 117"/>
                <a:gd name="T15" fmla="*/ 17 h 54"/>
                <a:gd name="T16" fmla="*/ 82 w 117"/>
                <a:gd name="T17" fmla="*/ 54 h 54"/>
                <a:gd name="T18" fmla="*/ 117 w 117"/>
                <a:gd name="T19" fmla="*/ 54 h 54"/>
                <a:gd name="T20" fmla="*/ 117 w 117"/>
                <a:gd name="T21" fmla="*/ 0 h 54"/>
                <a:gd name="T22" fmla="*/ 82 w 117"/>
                <a:gd name="T23" fmla="*/ 0 h 54"/>
                <a:gd name="T24" fmla="*/ 58 w 11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54">
                  <a:moveTo>
                    <a:pt x="58" y="0"/>
                  </a:moveTo>
                  <a:lnTo>
                    <a:pt x="34" y="0"/>
                  </a:lnTo>
                  <a:lnTo>
                    <a:pt x="0" y="0"/>
                  </a:lnTo>
                  <a:lnTo>
                    <a:pt x="0" y="54"/>
                  </a:lnTo>
                  <a:lnTo>
                    <a:pt x="34" y="54"/>
                  </a:lnTo>
                  <a:lnTo>
                    <a:pt x="34" y="17"/>
                  </a:lnTo>
                  <a:lnTo>
                    <a:pt x="58" y="17"/>
                  </a:lnTo>
                  <a:lnTo>
                    <a:pt x="82" y="17"/>
                  </a:lnTo>
                  <a:lnTo>
                    <a:pt x="82" y="54"/>
                  </a:lnTo>
                  <a:lnTo>
                    <a:pt x="117" y="54"/>
                  </a:lnTo>
                  <a:lnTo>
                    <a:pt x="117" y="0"/>
                  </a:lnTo>
                  <a:lnTo>
                    <a:pt x="82"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 name="Freeform 25"/>
            <p:cNvSpPr/>
            <p:nvPr/>
          </p:nvSpPr>
          <p:spPr bwMode="auto">
            <a:xfrm>
              <a:off x="5143513" y="2105031"/>
              <a:ext cx="569914" cy="92075"/>
            </a:xfrm>
            <a:custGeom>
              <a:avLst/>
              <a:gdLst>
                <a:gd name="T0" fmla="*/ 275 w 295"/>
                <a:gd name="T1" fmla="*/ 28 h 48"/>
                <a:gd name="T2" fmla="*/ 266 w 295"/>
                <a:gd name="T3" fmla="*/ 16 h 48"/>
                <a:gd name="T4" fmla="*/ 256 w 295"/>
                <a:gd name="T5" fmla="*/ 28 h 48"/>
                <a:gd name="T6" fmla="*/ 247 w 295"/>
                <a:gd name="T7" fmla="*/ 0 h 48"/>
                <a:gd name="T8" fmla="*/ 237 w 295"/>
                <a:gd name="T9" fmla="*/ 28 h 48"/>
                <a:gd name="T10" fmla="*/ 228 w 295"/>
                <a:gd name="T11" fmla="*/ 0 h 48"/>
                <a:gd name="T12" fmla="*/ 218 w 295"/>
                <a:gd name="T13" fmla="*/ 28 h 48"/>
                <a:gd name="T14" fmla="*/ 209 w 295"/>
                <a:gd name="T15" fmla="*/ 0 h 48"/>
                <a:gd name="T16" fmla="*/ 199 w 295"/>
                <a:gd name="T17" fmla="*/ 28 h 48"/>
                <a:gd name="T18" fmla="*/ 190 w 295"/>
                <a:gd name="T19" fmla="*/ 0 h 48"/>
                <a:gd name="T20" fmla="*/ 180 w 295"/>
                <a:gd name="T21" fmla="*/ 28 h 48"/>
                <a:gd name="T22" fmla="*/ 172 w 295"/>
                <a:gd name="T23" fmla="*/ 0 h 48"/>
                <a:gd name="T24" fmla="*/ 161 w 295"/>
                <a:gd name="T25" fmla="*/ 28 h 48"/>
                <a:gd name="T26" fmla="*/ 153 w 295"/>
                <a:gd name="T27" fmla="*/ 0 h 48"/>
                <a:gd name="T28" fmla="*/ 142 w 295"/>
                <a:gd name="T29" fmla="*/ 28 h 48"/>
                <a:gd name="T30" fmla="*/ 134 w 295"/>
                <a:gd name="T31" fmla="*/ 0 h 48"/>
                <a:gd name="T32" fmla="*/ 124 w 295"/>
                <a:gd name="T33" fmla="*/ 28 h 48"/>
                <a:gd name="T34" fmla="*/ 115 w 295"/>
                <a:gd name="T35" fmla="*/ 0 h 48"/>
                <a:gd name="T36" fmla="*/ 105 w 295"/>
                <a:gd name="T37" fmla="*/ 28 h 48"/>
                <a:gd name="T38" fmla="*/ 96 w 295"/>
                <a:gd name="T39" fmla="*/ 0 h 48"/>
                <a:gd name="T40" fmla="*/ 86 w 295"/>
                <a:gd name="T41" fmla="*/ 28 h 48"/>
                <a:gd name="T42" fmla="*/ 77 w 295"/>
                <a:gd name="T43" fmla="*/ 0 h 48"/>
                <a:gd name="T44" fmla="*/ 67 w 295"/>
                <a:gd name="T45" fmla="*/ 28 h 48"/>
                <a:gd name="T46" fmla="*/ 58 w 295"/>
                <a:gd name="T47" fmla="*/ 0 h 48"/>
                <a:gd name="T48" fmla="*/ 48 w 295"/>
                <a:gd name="T49" fmla="*/ 28 h 48"/>
                <a:gd name="T50" fmla="*/ 39 w 295"/>
                <a:gd name="T51" fmla="*/ 11 h 48"/>
                <a:gd name="T52" fmla="*/ 29 w 295"/>
                <a:gd name="T53" fmla="*/ 28 h 48"/>
                <a:gd name="T54" fmla="*/ 20 w 295"/>
                <a:gd name="T55" fmla="*/ 19 h 48"/>
                <a:gd name="T56" fmla="*/ 0 w 295"/>
                <a:gd name="T57" fmla="*/ 28 h 48"/>
                <a:gd name="T58" fmla="*/ 29 w 295"/>
                <a:gd name="T59" fmla="*/ 39 h 48"/>
                <a:gd name="T60" fmla="*/ 275 w 295"/>
                <a:gd name="T61" fmla="*/ 48 h 48"/>
                <a:gd name="T62" fmla="*/ 295 w 295"/>
                <a:gd name="T6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48">
                  <a:moveTo>
                    <a:pt x="275" y="19"/>
                  </a:moveTo>
                  <a:cubicBezTo>
                    <a:pt x="275" y="28"/>
                    <a:pt x="275" y="28"/>
                    <a:pt x="275" y="28"/>
                  </a:cubicBezTo>
                  <a:cubicBezTo>
                    <a:pt x="266" y="28"/>
                    <a:pt x="266" y="28"/>
                    <a:pt x="266" y="28"/>
                  </a:cubicBezTo>
                  <a:cubicBezTo>
                    <a:pt x="266" y="16"/>
                    <a:pt x="266" y="16"/>
                    <a:pt x="266" y="16"/>
                  </a:cubicBezTo>
                  <a:cubicBezTo>
                    <a:pt x="262" y="14"/>
                    <a:pt x="258" y="12"/>
                    <a:pt x="256" y="10"/>
                  </a:cubicBezTo>
                  <a:cubicBezTo>
                    <a:pt x="256" y="28"/>
                    <a:pt x="256" y="28"/>
                    <a:pt x="256" y="28"/>
                  </a:cubicBezTo>
                  <a:cubicBezTo>
                    <a:pt x="247" y="28"/>
                    <a:pt x="247" y="28"/>
                    <a:pt x="247" y="28"/>
                  </a:cubicBezTo>
                  <a:cubicBezTo>
                    <a:pt x="247" y="0"/>
                    <a:pt x="247" y="0"/>
                    <a:pt x="247" y="0"/>
                  </a:cubicBezTo>
                  <a:cubicBezTo>
                    <a:pt x="237" y="0"/>
                    <a:pt x="237" y="0"/>
                    <a:pt x="237" y="0"/>
                  </a:cubicBezTo>
                  <a:cubicBezTo>
                    <a:pt x="237" y="28"/>
                    <a:pt x="237" y="28"/>
                    <a:pt x="237" y="28"/>
                  </a:cubicBezTo>
                  <a:cubicBezTo>
                    <a:pt x="228" y="28"/>
                    <a:pt x="228" y="28"/>
                    <a:pt x="228" y="28"/>
                  </a:cubicBezTo>
                  <a:cubicBezTo>
                    <a:pt x="228" y="0"/>
                    <a:pt x="228" y="0"/>
                    <a:pt x="228" y="0"/>
                  </a:cubicBezTo>
                  <a:cubicBezTo>
                    <a:pt x="218" y="0"/>
                    <a:pt x="218" y="0"/>
                    <a:pt x="218" y="0"/>
                  </a:cubicBezTo>
                  <a:cubicBezTo>
                    <a:pt x="218" y="28"/>
                    <a:pt x="218" y="28"/>
                    <a:pt x="218" y="28"/>
                  </a:cubicBezTo>
                  <a:cubicBezTo>
                    <a:pt x="209" y="28"/>
                    <a:pt x="209" y="28"/>
                    <a:pt x="209" y="28"/>
                  </a:cubicBezTo>
                  <a:cubicBezTo>
                    <a:pt x="209" y="0"/>
                    <a:pt x="209" y="0"/>
                    <a:pt x="209" y="0"/>
                  </a:cubicBezTo>
                  <a:cubicBezTo>
                    <a:pt x="199" y="0"/>
                    <a:pt x="199" y="0"/>
                    <a:pt x="199" y="0"/>
                  </a:cubicBezTo>
                  <a:cubicBezTo>
                    <a:pt x="199" y="28"/>
                    <a:pt x="199" y="28"/>
                    <a:pt x="199" y="28"/>
                  </a:cubicBezTo>
                  <a:cubicBezTo>
                    <a:pt x="190" y="28"/>
                    <a:pt x="190" y="28"/>
                    <a:pt x="190" y="28"/>
                  </a:cubicBezTo>
                  <a:cubicBezTo>
                    <a:pt x="190" y="0"/>
                    <a:pt x="190" y="0"/>
                    <a:pt x="190" y="0"/>
                  </a:cubicBezTo>
                  <a:cubicBezTo>
                    <a:pt x="180" y="0"/>
                    <a:pt x="180" y="0"/>
                    <a:pt x="180" y="0"/>
                  </a:cubicBezTo>
                  <a:cubicBezTo>
                    <a:pt x="180" y="28"/>
                    <a:pt x="180" y="28"/>
                    <a:pt x="180" y="28"/>
                  </a:cubicBezTo>
                  <a:cubicBezTo>
                    <a:pt x="172" y="28"/>
                    <a:pt x="172" y="28"/>
                    <a:pt x="172" y="28"/>
                  </a:cubicBezTo>
                  <a:cubicBezTo>
                    <a:pt x="172" y="0"/>
                    <a:pt x="172" y="0"/>
                    <a:pt x="172" y="0"/>
                  </a:cubicBezTo>
                  <a:cubicBezTo>
                    <a:pt x="161" y="0"/>
                    <a:pt x="161" y="0"/>
                    <a:pt x="161" y="0"/>
                  </a:cubicBezTo>
                  <a:cubicBezTo>
                    <a:pt x="161" y="28"/>
                    <a:pt x="161" y="28"/>
                    <a:pt x="161" y="28"/>
                  </a:cubicBezTo>
                  <a:cubicBezTo>
                    <a:pt x="153" y="28"/>
                    <a:pt x="153" y="28"/>
                    <a:pt x="153" y="28"/>
                  </a:cubicBezTo>
                  <a:cubicBezTo>
                    <a:pt x="153" y="0"/>
                    <a:pt x="153" y="0"/>
                    <a:pt x="153" y="0"/>
                  </a:cubicBezTo>
                  <a:cubicBezTo>
                    <a:pt x="142" y="0"/>
                    <a:pt x="142" y="0"/>
                    <a:pt x="142" y="0"/>
                  </a:cubicBezTo>
                  <a:cubicBezTo>
                    <a:pt x="142" y="28"/>
                    <a:pt x="142" y="28"/>
                    <a:pt x="142" y="28"/>
                  </a:cubicBezTo>
                  <a:cubicBezTo>
                    <a:pt x="134" y="28"/>
                    <a:pt x="134" y="28"/>
                    <a:pt x="134" y="28"/>
                  </a:cubicBezTo>
                  <a:cubicBezTo>
                    <a:pt x="134" y="0"/>
                    <a:pt x="134" y="0"/>
                    <a:pt x="134" y="0"/>
                  </a:cubicBezTo>
                  <a:cubicBezTo>
                    <a:pt x="124" y="0"/>
                    <a:pt x="124" y="0"/>
                    <a:pt x="124" y="0"/>
                  </a:cubicBezTo>
                  <a:cubicBezTo>
                    <a:pt x="124" y="28"/>
                    <a:pt x="124" y="28"/>
                    <a:pt x="124" y="28"/>
                  </a:cubicBezTo>
                  <a:cubicBezTo>
                    <a:pt x="115" y="28"/>
                    <a:pt x="115" y="28"/>
                    <a:pt x="115" y="28"/>
                  </a:cubicBezTo>
                  <a:cubicBezTo>
                    <a:pt x="115" y="0"/>
                    <a:pt x="115" y="0"/>
                    <a:pt x="115" y="0"/>
                  </a:cubicBezTo>
                  <a:cubicBezTo>
                    <a:pt x="105" y="0"/>
                    <a:pt x="105" y="0"/>
                    <a:pt x="105" y="0"/>
                  </a:cubicBezTo>
                  <a:cubicBezTo>
                    <a:pt x="105" y="28"/>
                    <a:pt x="105" y="28"/>
                    <a:pt x="105" y="28"/>
                  </a:cubicBezTo>
                  <a:cubicBezTo>
                    <a:pt x="96" y="28"/>
                    <a:pt x="96" y="28"/>
                    <a:pt x="96" y="28"/>
                  </a:cubicBezTo>
                  <a:cubicBezTo>
                    <a:pt x="96" y="0"/>
                    <a:pt x="96" y="0"/>
                    <a:pt x="96" y="0"/>
                  </a:cubicBezTo>
                  <a:cubicBezTo>
                    <a:pt x="86" y="0"/>
                    <a:pt x="86" y="0"/>
                    <a:pt x="86" y="0"/>
                  </a:cubicBezTo>
                  <a:cubicBezTo>
                    <a:pt x="86" y="28"/>
                    <a:pt x="86" y="28"/>
                    <a:pt x="86" y="28"/>
                  </a:cubicBezTo>
                  <a:cubicBezTo>
                    <a:pt x="77" y="28"/>
                    <a:pt x="77" y="28"/>
                    <a:pt x="77" y="28"/>
                  </a:cubicBezTo>
                  <a:cubicBezTo>
                    <a:pt x="77" y="0"/>
                    <a:pt x="77" y="0"/>
                    <a:pt x="77" y="0"/>
                  </a:cubicBezTo>
                  <a:cubicBezTo>
                    <a:pt x="67" y="0"/>
                    <a:pt x="67" y="0"/>
                    <a:pt x="67" y="0"/>
                  </a:cubicBezTo>
                  <a:cubicBezTo>
                    <a:pt x="67" y="28"/>
                    <a:pt x="67" y="28"/>
                    <a:pt x="67" y="28"/>
                  </a:cubicBezTo>
                  <a:cubicBezTo>
                    <a:pt x="58" y="28"/>
                    <a:pt x="58" y="28"/>
                    <a:pt x="58" y="28"/>
                  </a:cubicBezTo>
                  <a:cubicBezTo>
                    <a:pt x="58" y="0"/>
                    <a:pt x="58" y="0"/>
                    <a:pt x="58" y="0"/>
                  </a:cubicBezTo>
                  <a:cubicBezTo>
                    <a:pt x="48" y="0"/>
                    <a:pt x="48" y="0"/>
                    <a:pt x="48" y="0"/>
                  </a:cubicBezTo>
                  <a:cubicBezTo>
                    <a:pt x="48" y="28"/>
                    <a:pt x="48" y="28"/>
                    <a:pt x="48" y="28"/>
                  </a:cubicBezTo>
                  <a:cubicBezTo>
                    <a:pt x="39" y="28"/>
                    <a:pt x="39" y="28"/>
                    <a:pt x="39" y="28"/>
                  </a:cubicBezTo>
                  <a:cubicBezTo>
                    <a:pt x="39" y="11"/>
                    <a:pt x="39" y="11"/>
                    <a:pt x="39" y="11"/>
                  </a:cubicBezTo>
                  <a:cubicBezTo>
                    <a:pt x="37" y="13"/>
                    <a:pt x="33" y="14"/>
                    <a:pt x="29" y="16"/>
                  </a:cubicBezTo>
                  <a:cubicBezTo>
                    <a:pt x="29" y="28"/>
                    <a:pt x="29" y="28"/>
                    <a:pt x="29" y="28"/>
                  </a:cubicBezTo>
                  <a:cubicBezTo>
                    <a:pt x="20" y="28"/>
                    <a:pt x="20" y="28"/>
                    <a:pt x="20" y="28"/>
                  </a:cubicBezTo>
                  <a:cubicBezTo>
                    <a:pt x="20" y="19"/>
                    <a:pt x="20" y="19"/>
                    <a:pt x="20" y="19"/>
                  </a:cubicBezTo>
                  <a:cubicBezTo>
                    <a:pt x="14" y="21"/>
                    <a:pt x="8" y="22"/>
                    <a:pt x="0" y="24"/>
                  </a:cubicBezTo>
                  <a:cubicBezTo>
                    <a:pt x="0" y="28"/>
                    <a:pt x="0" y="28"/>
                    <a:pt x="0" y="28"/>
                  </a:cubicBezTo>
                  <a:cubicBezTo>
                    <a:pt x="20" y="48"/>
                    <a:pt x="20" y="48"/>
                    <a:pt x="20" y="48"/>
                  </a:cubicBezTo>
                  <a:cubicBezTo>
                    <a:pt x="29" y="39"/>
                    <a:pt x="29" y="39"/>
                    <a:pt x="29" y="39"/>
                  </a:cubicBezTo>
                  <a:cubicBezTo>
                    <a:pt x="266" y="39"/>
                    <a:pt x="266" y="39"/>
                    <a:pt x="266" y="39"/>
                  </a:cubicBezTo>
                  <a:cubicBezTo>
                    <a:pt x="275" y="48"/>
                    <a:pt x="275" y="48"/>
                    <a:pt x="275" y="48"/>
                  </a:cubicBezTo>
                  <a:cubicBezTo>
                    <a:pt x="295" y="28"/>
                    <a:pt x="295" y="28"/>
                    <a:pt x="295" y="28"/>
                  </a:cubicBezTo>
                  <a:cubicBezTo>
                    <a:pt x="295" y="24"/>
                    <a:pt x="295" y="24"/>
                    <a:pt x="295" y="24"/>
                  </a:cubicBezTo>
                  <a:cubicBezTo>
                    <a:pt x="288" y="22"/>
                    <a:pt x="281" y="21"/>
                    <a:pt x="27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 name="Rectangle 26"/>
            <p:cNvSpPr>
              <a:spLocks noChangeArrowheads="1"/>
            </p:cNvSpPr>
            <p:nvPr/>
          </p:nvSpPr>
          <p:spPr bwMode="auto">
            <a:xfrm>
              <a:off x="5245113" y="2060581"/>
              <a:ext cx="368301"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 name="Freeform 27"/>
            <p:cNvSpPr>
              <a:spLocks noEditPoints="1"/>
            </p:cNvSpPr>
            <p:nvPr/>
          </p:nvSpPr>
          <p:spPr bwMode="auto">
            <a:xfrm>
              <a:off x="5143513" y="1854206"/>
              <a:ext cx="569914" cy="206375"/>
            </a:xfrm>
            <a:custGeom>
              <a:avLst/>
              <a:gdLst>
                <a:gd name="T0" fmla="*/ 275 w 295"/>
                <a:gd name="T1" fmla="*/ 85 h 106"/>
                <a:gd name="T2" fmla="*/ 266 w 295"/>
                <a:gd name="T3" fmla="*/ 65 h 106"/>
                <a:gd name="T4" fmla="*/ 256 w 295"/>
                <a:gd name="T5" fmla="*/ 85 h 106"/>
                <a:gd name="T6" fmla="*/ 247 w 295"/>
                <a:gd name="T7" fmla="*/ 25 h 106"/>
                <a:gd name="T8" fmla="*/ 248 w 295"/>
                <a:gd name="T9" fmla="*/ 7 h 106"/>
                <a:gd name="T10" fmla="*/ 234 w 295"/>
                <a:gd name="T11" fmla="*/ 14 h 106"/>
                <a:gd name="T12" fmla="*/ 61 w 295"/>
                <a:gd name="T13" fmla="*/ 0 h 106"/>
                <a:gd name="T14" fmla="*/ 48 w 295"/>
                <a:gd name="T15" fmla="*/ 25 h 106"/>
                <a:gd name="T16" fmla="*/ 48 w 295"/>
                <a:gd name="T17" fmla="*/ 85 h 106"/>
                <a:gd name="T18" fmla="*/ 39 w 295"/>
                <a:gd name="T19" fmla="*/ 54 h 106"/>
                <a:gd name="T20" fmla="*/ 29 w 295"/>
                <a:gd name="T21" fmla="*/ 85 h 106"/>
                <a:gd name="T22" fmla="*/ 20 w 295"/>
                <a:gd name="T23" fmla="*/ 71 h 106"/>
                <a:gd name="T24" fmla="*/ 0 w 295"/>
                <a:gd name="T25" fmla="*/ 86 h 106"/>
                <a:gd name="T26" fmla="*/ 53 w 295"/>
                <a:gd name="T27" fmla="*/ 96 h 106"/>
                <a:gd name="T28" fmla="*/ 257 w 295"/>
                <a:gd name="T29" fmla="*/ 106 h 106"/>
                <a:gd name="T30" fmla="*/ 295 w 295"/>
                <a:gd name="T31" fmla="*/ 86 h 106"/>
                <a:gd name="T32" fmla="*/ 275 w 295"/>
                <a:gd name="T33" fmla="*/ 71 h 106"/>
                <a:gd name="T34" fmla="*/ 58 w 295"/>
                <a:gd name="T35" fmla="*/ 85 h 106"/>
                <a:gd name="T36" fmla="*/ 67 w 295"/>
                <a:gd name="T37" fmla="*/ 25 h 106"/>
                <a:gd name="T38" fmla="*/ 86 w 295"/>
                <a:gd name="T39" fmla="*/ 85 h 106"/>
                <a:gd name="T40" fmla="*/ 77 w 295"/>
                <a:gd name="T41" fmla="*/ 25 h 106"/>
                <a:gd name="T42" fmla="*/ 86 w 295"/>
                <a:gd name="T43" fmla="*/ 85 h 106"/>
                <a:gd name="T44" fmla="*/ 96 w 295"/>
                <a:gd name="T45" fmla="*/ 85 h 106"/>
                <a:gd name="T46" fmla="*/ 105 w 295"/>
                <a:gd name="T47" fmla="*/ 25 h 106"/>
                <a:gd name="T48" fmla="*/ 124 w 295"/>
                <a:gd name="T49" fmla="*/ 85 h 106"/>
                <a:gd name="T50" fmla="*/ 115 w 295"/>
                <a:gd name="T51" fmla="*/ 25 h 106"/>
                <a:gd name="T52" fmla="*/ 124 w 295"/>
                <a:gd name="T53" fmla="*/ 85 h 106"/>
                <a:gd name="T54" fmla="*/ 134 w 295"/>
                <a:gd name="T55" fmla="*/ 85 h 106"/>
                <a:gd name="T56" fmla="*/ 142 w 295"/>
                <a:gd name="T57" fmla="*/ 25 h 106"/>
                <a:gd name="T58" fmla="*/ 161 w 295"/>
                <a:gd name="T59" fmla="*/ 85 h 106"/>
                <a:gd name="T60" fmla="*/ 153 w 295"/>
                <a:gd name="T61" fmla="*/ 25 h 106"/>
                <a:gd name="T62" fmla="*/ 161 w 295"/>
                <a:gd name="T63" fmla="*/ 85 h 106"/>
                <a:gd name="T64" fmla="*/ 172 w 295"/>
                <a:gd name="T65" fmla="*/ 85 h 106"/>
                <a:gd name="T66" fmla="*/ 180 w 295"/>
                <a:gd name="T67" fmla="*/ 25 h 106"/>
                <a:gd name="T68" fmla="*/ 199 w 295"/>
                <a:gd name="T69" fmla="*/ 85 h 106"/>
                <a:gd name="T70" fmla="*/ 190 w 295"/>
                <a:gd name="T71" fmla="*/ 25 h 106"/>
                <a:gd name="T72" fmla="*/ 199 w 295"/>
                <a:gd name="T73" fmla="*/ 85 h 106"/>
                <a:gd name="T74" fmla="*/ 209 w 295"/>
                <a:gd name="T75" fmla="*/ 85 h 106"/>
                <a:gd name="T76" fmla="*/ 218 w 295"/>
                <a:gd name="T77" fmla="*/ 25 h 106"/>
                <a:gd name="T78" fmla="*/ 237 w 295"/>
                <a:gd name="T79" fmla="*/ 85 h 106"/>
                <a:gd name="T80" fmla="*/ 228 w 295"/>
                <a:gd name="T81" fmla="*/ 25 h 106"/>
                <a:gd name="T82" fmla="*/ 237 w 295"/>
                <a:gd name="T8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106">
                  <a:moveTo>
                    <a:pt x="275" y="71"/>
                  </a:moveTo>
                  <a:cubicBezTo>
                    <a:pt x="275" y="85"/>
                    <a:pt x="275" y="85"/>
                    <a:pt x="275" y="85"/>
                  </a:cubicBezTo>
                  <a:cubicBezTo>
                    <a:pt x="266" y="85"/>
                    <a:pt x="266" y="85"/>
                    <a:pt x="266" y="85"/>
                  </a:cubicBezTo>
                  <a:cubicBezTo>
                    <a:pt x="266" y="65"/>
                    <a:pt x="266" y="65"/>
                    <a:pt x="266" y="65"/>
                  </a:cubicBezTo>
                  <a:cubicBezTo>
                    <a:pt x="262" y="61"/>
                    <a:pt x="259" y="58"/>
                    <a:pt x="256" y="54"/>
                  </a:cubicBezTo>
                  <a:cubicBezTo>
                    <a:pt x="256" y="85"/>
                    <a:pt x="256" y="85"/>
                    <a:pt x="256" y="85"/>
                  </a:cubicBezTo>
                  <a:cubicBezTo>
                    <a:pt x="247" y="85"/>
                    <a:pt x="247" y="85"/>
                    <a:pt x="247" y="85"/>
                  </a:cubicBezTo>
                  <a:cubicBezTo>
                    <a:pt x="247" y="25"/>
                    <a:pt x="247" y="25"/>
                    <a:pt x="247" y="25"/>
                  </a:cubicBezTo>
                  <a:cubicBezTo>
                    <a:pt x="248" y="25"/>
                    <a:pt x="248" y="25"/>
                    <a:pt x="248" y="25"/>
                  </a:cubicBezTo>
                  <a:cubicBezTo>
                    <a:pt x="248" y="7"/>
                    <a:pt x="248" y="7"/>
                    <a:pt x="248" y="7"/>
                  </a:cubicBezTo>
                  <a:cubicBezTo>
                    <a:pt x="234" y="0"/>
                    <a:pt x="234" y="0"/>
                    <a:pt x="234" y="0"/>
                  </a:cubicBezTo>
                  <a:cubicBezTo>
                    <a:pt x="234" y="14"/>
                    <a:pt x="234" y="14"/>
                    <a:pt x="234" y="14"/>
                  </a:cubicBezTo>
                  <a:cubicBezTo>
                    <a:pt x="61" y="14"/>
                    <a:pt x="61" y="14"/>
                    <a:pt x="61" y="14"/>
                  </a:cubicBezTo>
                  <a:cubicBezTo>
                    <a:pt x="61" y="0"/>
                    <a:pt x="61" y="0"/>
                    <a:pt x="61" y="0"/>
                  </a:cubicBezTo>
                  <a:cubicBezTo>
                    <a:pt x="48" y="7"/>
                    <a:pt x="48" y="7"/>
                    <a:pt x="48" y="7"/>
                  </a:cubicBezTo>
                  <a:cubicBezTo>
                    <a:pt x="48" y="25"/>
                    <a:pt x="48" y="25"/>
                    <a:pt x="48" y="25"/>
                  </a:cubicBezTo>
                  <a:cubicBezTo>
                    <a:pt x="48" y="25"/>
                    <a:pt x="48" y="25"/>
                    <a:pt x="48" y="25"/>
                  </a:cubicBezTo>
                  <a:cubicBezTo>
                    <a:pt x="48" y="85"/>
                    <a:pt x="48" y="85"/>
                    <a:pt x="48" y="85"/>
                  </a:cubicBezTo>
                  <a:cubicBezTo>
                    <a:pt x="39" y="85"/>
                    <a:pt x="39" y="85"/>
                    <a:pt x="39" y="85"/>
                  </a:cubicBezTo>
                  <a:cubicBezTo>
                    <a:pt x="39" y="54"/>
                    <a:pt x="39" y="54"/>
                    <a:pt x="39" y="54"/>
                  </a:cubicBezTo>
                  <a:cubicBezTo>
                    <a:pt x="36" y="58"/>
                    <a:pt x="33" y="62"/>
                    <a:pt x="29" y="65"/>
                  </a:cubicBezTo>
                  <a:cubicBezTo>
                    <a:pt x="29" y="85"/>
                    <a:pt x="29" y="85"/>
                    <a:pt x="29" y="85"/>
                  </a:cubicBezTo>
                  <a:cubicBezTo>
                    <a:pt x="20" y="85"/>
                    <a:pt x="20" y="85"/>
                    <a:pt x="20" y="85"/>
                  </a:cubicBezTo>
                  <a:cubicBezTo>
                    <a:pt x="20" y="71"/>
                    <a:pt x="20" y="71"/>
                    <a:pt x="20" y="71"/>
                  </a:cubicBezTo>
                  <a:cubicBezTo>
                    <a:pt x="14" y="75"/>
                    <a:pt x="7" y="78"/>
                    <a:pt x="0" y="80"/>
                  </a:cubicBezTo>
                  <a:cubicBezTo>
                    <a:pt x="0" y="86"/>
                    <a:pt x="0" y="86"/>
                    <a:pt x="0" y="86"/>
                  </a:cubicBezTo>
                  <a:cubicBezTo>
                    <a:pt x="34" y="106"/>
                    <a:pt x="34" y="106"/>
                    <a:pt x="34" y="106"/>
                  </a:cubicBezTo>
                  <a:cubicBezTo>
                    <a:pt x="53" y="96"/>
                    <a:pt x="53" y="96"/>
                    <a:pt x="53" y="96"/>
                  </a:cubicBezTo>
                  <a:cubicBezTo>
                    <a:pt x="242" y="96"/>
                    <a:pt x="242" y="96"/>
                    <a:pt x="242" y="96"/>
                  </a:cubicBezTo>
                  <a:cubicBezTo>
                    <a:pt x="257" y="106"/>
                    <a:pt x="257" y="106"/>
                    <a:pt x="257" y="106"/>
                  </a:cubicBezTo>
                  <a:cubicBezTo>
                    <a:pt x="261" y="106"/>
                    <a:pt x="261" y="106"/>
                    <a:pt x="261" y="106"/>
                  </a:cubicBezTo>
                  <a:cubicBezTo>
                    <a:pt x="295" y="86"/>
                    <a:pt x="295" y="86"/>
                    <a:pt x="295" y="86"/>
                  </a:cubicBezTo>
                  <a:cubicBezTo>
                    <a:pt x="295" y="80"/>
                    <a:pt x="295" y="80"/>
                    <a:pt x="295" y="80"/>
                  </a:cubicBezTo>
                  <a:cubicBezTo>
                    <a:pt x="288" y="78"/>
                    <a:pt x="281" y="75"/>
                    <a:pt x="275" y="71"/>
                  </a:cubicBezTo>
                  <a:moveTo>
                    <a:pt x="67" y="85"/>
                  </a:moveTo>
                  <a:cubicBezTo>
                    <a:pt x="58" y="85"/>
                    <a:pt x="58" y="85"/>
                    <a:pt x="58" y="85"/>
                  </a:cubicBezTo>
                  <a:cubicBezTo>
                    <a:pt x="58" y="25"/>
                    <a:pt x="58" y="25"/>
                    <a:pt x="58" y="25"/>
                  </a:cubicBezTo>
                  <a:cubicBezTo>
                    <a:pt x="67" y="25"/>
                    <a:pt x="67" y="25"/>
                    <a:pt x="67" y="25"/>
                  </a:cubicBezTo>
                  <a:lnTo>
                    <a:pt x="67" y="85"/>
                  </a:lnTo>
                  <a:close/>
                  <a:moveTo>
                    <a:pt x="86" y="85"/>
                  </a:moveTo>
                  <a:cubicBezTo>
                    <a:pt x="77" y="85"/>
                    <a:pt x="77" y="85"/>
                    <a:pt x="77" y="85"/>
                  </a:cubicBezTo>
                  <a:cubicBezTo>
                    <a:pt x="77" y="25"/>
                    <a:pt x="77" y="25"/>
                    <a:pt x="77" y="25"/>
                  </a:cubicBezTo>
                  <a:cubicBezTo>
                    <a:pt x="86" y="25"/>
                    <a:pt x="86" y="25"/>
                    <a:pt x="86" y="25"/>
                  </a:cubicBezTo>
                  <a:lnTo>
                    <a:pt x="86" y="85"/>
                  </a:lnTo>
                  <a:close/>
                  <a:moveTo>
                    <a:pt x="105" y="85"/>
                  </a:moveTo>
                  <a:cubicBezTo>
                    <a:pt x="96" y="85"/>
                    <a:pt x="96" y="85"/>
                    <a:pt x="96" y="85"/>
                  </a:cubicBezTo>
                  <a:cubicBezTo>
                    <a:pt x="96" y="25"/>
                    <a:pt x="96" y="25"/>
                    <a:pt x="96" y="25"/>
                  </a:cubicBezTo>
                  <a:cubicBezTo>
                    <a:pt x="105" y="25"/>
                    <a:pt x="105" y="25"/>
                    <a:pt x="105" y="25"/>
                  </a:cubicBezTo>
                  <a:lnTo>
                    <a:pt x="105" y="85"/>
                  </a:lnTo>
                  <a:close/>
                  <a:moveTo>
                    <a:pt x="124" y="85"/>
                  </a:moveTo>
                  <a:cubicBezTo>
                    <a:pt x="115" y="85"/>
                    <a:pt x="115" y="85"/>
                    <a:pt x="115" y="85"/>
                  </a:cubicBezTo>
                  <a:cubicBezTo>
                    <a:pt x="115" y="25"/>
                    <a:pt x="115" y="25"/>
                    <a:pt x="115" y="25"/>
                  </a:cubicBezTo>
                  <a:cubicBezTo>
                    <a:pt x="124" y="25"/>
                    <a:pt x="124" y="25"/>
                    <a:pt x="124" y="25"/>
                  </a:cubicBezTo>
                  <a:lnTo>
                    <a:pt x="124" y="85"/>
                  </a:lnTo>
                  <a:close/>
                  <a:moveTo>
                    <a:pt x="142" y="85"/>
                  </a:moveTo>
                  <a:cubicBezTo>
                    <a:pt x="134" y="85"/>
                    <a:pt x="134" y="85"/>
                    <a:pt x="134" y="85"/>
                  </a:cubicBezTo>
                  <a:cubicBezTo>
                    <a:pt x="134" y="25"/>
                    <a:pt x="134" y="25"/>
                    <a:pt x="134" y="25"/>
                  </a:cubicBezTo>
                  <a:cubicBezTo>
                    <a:pt x="142" y="25"/>
                    <a:pt x="142" y="25"/>
                    <a:pt x="142" y="25"/>
                  </a:cubicBezTo>
                  <a:lnTo>
                    <a:pt x="142" y="85"/>
                  </a:lnTo>
                  <a:close/>
                  <a:moveTo>
                    <a:pt x="161" y="85"/>
                  </a:moveTo>
                  <a:cubicBezTo>
                    <a:pt x="153" y="85"/>
                    <a:pt x="153" y="85"/>
                    <a:pt x="153" y="85"/>
                  </a:cubicBezTo>
                  <a:cubicBezTo>
                    <a:pt x="153" y="25"/>
                    <a:pt x="153" y="25"/>
                    <a:pt x="153" y="25"/>
                  </a:cubicBezTo>
                  <a:cubicBezTo>
                    <a:pt x="161" y="25"/>
                    <a:pt x="161" y="25"/>
                    <a:pt x="161" y="25"/>
                  </a:cubicBezTo>
                  <a:lnTo>
                    <a:pt x="161" y="85"/>
                  </a:lnTo>
                  <a:close/>
                  <a:moveTo>
                    <a:pt x="180" y="85"/>
                  </a:moveTo>
                  <a:cubicBezTo>
                    <a:pt x="172" y="85"/>
                    <a:pt x="172" y="85"/>
                    <a:pt x="172" y="85"/>
                  </a:cubicBezTo>
                  <a:cubicBezTo>
                    <a:pt x="172" y="25"/>
                    <a:pt x="172" y="25"/>
                    <a:pt x="172" y="25"/>
                  </a:cubicBezTo>
                  <a:cubicBezTo>
                    <a:pt x="180" y="25"/>
                    <a:pt x="180" y="25"/>
                    <a:pt x="180" y="25"/>
                  </a:cubicBezTo>
                  <a:lnTo>
                    <a:pt x="180" y="85"/>
                  </a:lnTo>
                  <a:close/>
                  <a:moveTo>
                    <a:pt x="199" y="85"/>
                  </a:moveTo>
                  <a:cubicBezTo>
                    <a:pt x="190" y="85"/>
                    <a:pt x="190" y="85"/>
                    <a:pt x="190" y="85"/>
                  </a:cubicBezTo>
                  <a:cubicBezTo>
                    <a:pt x="190" y="25"/>
                    <a:pt x="190" y="25"/>
                    <a:pt x="190" y="25"/>
                  </a:cubicBezTo>
                  <a:cubicBezTo>
                    <a:pt x="199" y="25"/>
                    <a:pt x="199" y="25"/>
                    <a:pt x="199" y="25"/>
                  </a:cubicBezTo>
                  <a:lnTo>
                    <a:pt x="199" y="85"/>
                  </a:lnTo>
                  <a:close/>
                  <a:moveTo>
                    <a:pt x="218" y="85"/>
                  </a:moveTo>
                  <a:cubicBezTo>
                    <a:pt x="209" y="85"/>
                    <a:pt x="209" y="85"/>
                    <a:pt x="209" y="85"/>
                  </a:cubicBezTo>
                  <a:cubicBezTo>
                    <a:pt x="209" y="25"/>
                    <a:pt x="209" y="25"/>
                    <a:pt x="209" y="25"/>
                  </a:cubicBezTo>
                  <a:cubicBezTo>
                    <a:pt x="218" y="25"/>
                    <a:pt x="218" y="25"/>
                    <a:pt x="218" y="25"/>
                  </a:cubicBezTo>
                  <a:lnTo>
                    <a:pt x="218" y="85"/>
                  </a:lnTo>
                  <a:close/>
                  <a:moveTo>
                    <a:pt x="237" y="85"/>
                  </a:moveTo>
                  <a:cubicBezTo>
                    <a:pt x="228" y="85"/>
                    <a:pt x="228" y="85"/>
                    <a:pt x="228" y="85"/>
                  </a:cubicBezTo>
                  <a:cubicBezTo>
                    <a:pt x="228" y="25"/>
                    <a:pt x="228" y="25"/>
                    <a:pt x="228" y="25"/>
                  </a:cubicBezTo>
                  <a:cubicBezTo>
                    <a:pt x="237" y="25"/>
                    <a:pt x="237" y="25"/>
                    <a:pt x="237" y="25"/>
                  </a:cubicBezTo>
                  <a:lnTo>
                    <a:pt x="23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2" name="Oval 28"/>
          <p:cNvSpPr>
            <a:spLocks noChangeArrowheads="1"/>
          </p:cNvSpPr>
          <p:nvPr/>
        </p:nvSpPr>
        <p:spPr bwMode="auto">
          <a:xfrm>
            <a:off x="955275" y="3568129"/>
            <a:ext cx="963737"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33" name="组合 32"/>
          <p:cNvGrpSpPr/>
          <p:nvPr/>
        </p:nvGrpSpPr>
        <p:grpSpPr>
          <a:xfrm>
            <a:off x="1186795" y="3819174"/>
            <a:ext cx="500697" cy="403068"/>
            <a:chOff x="1638306" y="3616334"/>
            <a:chExt cx="569914" cy="458789"/>
          </a:xfrm>
          <a:solidFill>
            <a:schemeClr val="bg1"/>
          </a:solidFill>
        </p:grpSpPr>
        <p:sp>
          <p:nvSpPr>
            <p:cNvPr id="34"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0" name="Oval 35"/>
          <p:cNvSpPr>
            <a:spLocks noChangeArrowheads="1"/>
          </p:cNvSpPr>
          <p:nvPr/>
        </p:nvSpPr>
        <p:spPr bwMode="auto">
          <a:xfrm>
            <a:off x="2799713" y="3568129"/>
            <a:ext cx="963737"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41" name="Freeform 36"/>
          <p:cNvSpPr/>
          <p:nvPr/>
        </p:nvSpPr>
        <p:spPr bwMode="auto">
          <a:xfrm>
            <a:off x="3015891" y="3833122"/>
            <a:ext cx="532775" cy="433753"/>
          </a:xfrm>
          <a:custGeom>
            <a:avLst/>
            <a:gdLst>
              <a:gd name="T0" fmla="*/ 281 w 314"/>
              <a:gd name="T1" fmla="*/ 109 h 256"/>
              <a:gd name="T2" fmla="*/ 206 w 314"/>
              <a:gd name="T3" fmla="*/ 110 h 256"/>
              <a:gd name="T4" fmla="*/ 131 w 314"/>
              <a:gd name="T5" fmla="*/ 0 h 256"/>
              <a:gd name="T6" fmla="*/ 106 w 314"/>
              <a:gd name="T7" fmla="*/ 0 h 256"/>
              <a:gd name="T8" fmla="*/ 146 w 314"/>
              <a:gd name="T9" fmla="*/ 111 h 256"/>
              <a:gd name="T10" fmla="*/ 55 w 314"/>
              <a:gd name="T11" fmla="*/ 112 h 256"/>
              <a:gd name="T12" fmla="*/ 24 w 314"/>
              <a:gd name="T13" fmla="*/ 76 h 256"/>
              <a:gd name="T14" fmla="*/ 0 w 314"/>
              <a:gd name="T15" fmla="*/ 76 h 256"/>
              <a:gd name="T16" fmla="*/ 25 w 314"/>
              <a:gd name="T17" fmla="*/ 128 h 256"/>
              <a:gd name="T18" fmla="*/ 0 w 314"/>
              <a:gd name="T19" fmla="*/ 180 h 256"/>
              <a:gd name="T20" fmla="*/ 24 w 314"/>
              <a:gd name="T21" fmla="*/ 180 h 256"/>
              <a:gd name="T22" fmla="*/ 55 w 314"/>
              <a:gd name="T23" fmla="*/ 144 h 256"/>
              <a:gd name="T24" fmla="*/ 146 w 314"/>
              <a:gd name="T25" fmla="*/ 145 h 256"/>
              <a:gd name="T26" fmla="*/ 106 w 314"/>
              <a:gd name="T27" fmla="*/ 256 h 256"/>
              <a:gd name="T28" fmla="*/ 131 w 314"/>
              <a:gd name="T29" fmla="*/ 256 h 256"/>
              <a:gd name="T30" fmla="*/ 206 w 314"/>
              <a:gd name="T31" fmla="*/ 146 h 256"/>
              <a:gd name="T32" fmla="*/ 281 w 314"/>
              <a:gd name="T33" fmla="*/ 147 h 256"/>
              <a:gd name="T34" fmla="*/ 314 w 314"/>
              <a:gd name="T35" fmla="*/ 128 h 256"/>
              <a:gd name="T36" fmla="*/ 281 w 314"/>
              <a:gd name="T37"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56">
                <a:moveTo>
                  <a:pt x="281" y="109"/>
                </a:moveTo>
                <a:cubicBezTo>
                  <a:pt x="206" y="110"/>
                  <a:pt x="206" y="110"/>
                  <a:pt x="206" y="110"/>
                </a:cubicBezTo>
                <a:cubicBezTo>
                  <a:pt x="131" y="0"/>
                  <a:pt x="131" y="0"/>
                  <a:pt x="131" y="0"/>
                </a:cubicBezTo>
                <a:cubicBezTo>
                  <a:pt x="106" y="0"/>
                  <a:pt x="106" y="0"/>
                  <a:pt x="106" y="0"/>
                </a:cubicBezTo>
                <a:cubicBezTo>
                  <a:pt x="146" y="111"/>
                  <a:pt x="146" y="111"/>
                  <a:pt x="146" y="111"/>
                </a:cubicBezTo>
                <a:cubicBezTo>
                  <a:pt x="55" y="112"/>
                  <a:pt x="55" y="112"/>
                  <a:pt x="55" y="112"/>
                </a:cubicBezTo>
                <a:cubicBezTo>
                  <a:pt x="24" y="76"/>
                  <a:pt x="24" y="76"/>
                  <a:pt x="24" y="76"/>
                </a:cubicBezTo>
                <a:cubicBezTo>
                  <a:pt x="0" y="76"/>
                  <a:pt x="0" y="76"/>
                  <a:pt x="0" y="76"/>
                </a:cubicBezTo>
                <a:cubicBezTo>
                  <a:pt x="25" y="128"/>
                  <a:pt x="25" y="128"/>
                  <a:pt x="25" y="128"/>
                </a:cubicBezTo>
                <a:cubicBezTo>
                  <a:pt x="0" y="180"/>
                  <a:pt x="0" y="180"/>
                  <a:pt x="0" y="180"/>
                </a:cubicBezTo>
                <a:cubicBezTo>
                  <a:pt x="24" y="180"/>
                  <a:pt x="24" y="180"/>
                  <a:pt x="24" y="180"/>
                </a:cubicBezTo>
                <a:cubicBezTo>
                  <a:pt x="55" y="144"/>
                  <a:pt x="55" y="144"/>
                  <a:pt x="55" y="144"/>
                </a:cubicBezTo>
                <a:cubicBezTo>
                  <a:pt x="146" y="145"/>
                  <a:pt x="146" y="145"/>
                  <a:pt x="146" y="145"/>
                </a:cubicBezTo>
                <a:cubicBezTo>
                  <a:pt x="106" y="256"/>
                  <a:pt x="106" y="256"/>
                  <a:pt x="106" y="256"/>
                </a:cubicBezTo>
                <a:cubicBezTo>
                  <a:pt x="131" y="256"/>
                  <a:pt x="131" y="256"/>
                  <a:pt x="131" y="256"/>
                </a:cubicBezTo>
                <a:cubicBezTo>
                  <a:pt x="206" y="146"/>
                  <a:pt x="206" y="146"/>
                  <a:pt x="206" y="146"/>
                </a:cubicBezTo>
                <a:cubicBezTo>
                  <a:pt x="281" y="147"/>
                  <a:pt x="281" y="147"/>
                  <a:pt x="281" y="147"/>
                </a:cubicBezTo>
                <a:cubicBezTo>
                  <a:pt x="299" y="147"/>
                  <a:pt x="314" y="138"/>
                  <a:pt x="314" y="128"/>
                </a:cubicBezTo>
                <a:cubicBezTo>
                  <a:pt x="314" y="118"/>
                  <a:pt x="299" y="109"/>
                  <a:pt x="281" y="109"/>
                </a:cubicBezTo>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42" name="Oval 37"/>
          <p:cNvSpPr>
            <a:spLocks noChangeArrowheads="1"/>
          </p:cNvSpPr>
          <p:nvPr/>
        </p:nvSpPr>
        <p:spPr bwMode="auto">
          <a:xfrm>
            <a:off x="4664587" y="3568129"/>
            <a:ext cx="962342"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43" name="组合 42"/>
          <p:cNvGrpSpPr/>
          <p:nvPr/>
        </p:nvGrpSpPr>
        <p:grpSpPr>
          <a:xfrm>
            <a:off x="4877976" y="3812201"/>
            <a:ext cx="535564" cy="410042"/>
            <a:chOff x="5124463" y="3608397"/>
            <a:chExt cx="609601" cy="466726"/>
          </a:xfrm>
          <a:solidFill>
            <a:schemeClr val="bg1"/>
          </a:solidFill>
        </p:grpSpPr>
        <p:sp>
          <p:nvSpPr>
            <p:cNvPr id="44" name="Freeform 38"/>
            <p:cNvSpPr/>
            <p:nvPr/>
          </p:nvSpPr>
          <p:spPr bwMode="auto">
            <a:xfrm>
              <a:off x="5124463" y="4035435"/>
              <a:ext cx="193675" cy="36513"/>
            </a:xfrm>
            <a:custGeom>
              <a:avLst/>
              <a:gdLst>
                <a:gd name="T0" fmla="*/ 90 w 100"/>
                <a:gd name="T1" fmla="*/ 0 h 19"/>
                <a:gd name="T2" fmla="*/ 11 w 100"/>
                <a:gd name="T3" fmla="*/ 0 h 19"/>
                <a:gd name="T4" fmla="*/ 0 w 100"/>
                <a:gd name="T5" fmla="*/ 11 h 19"/>
                <a:gd name="T6" fmla="*/ 0 w 100"/>
                <a:gd name="T7" fmla="*/ 19 h 19"/>
                <a:gd name="T8" fmla="*/ 100 w 100"/>
                <a:gd name="T9" fmla="*/ 19 h 19"/>
                <a:gd name="T10" fmla="*/ 100 w 100"/>
                <a:gd name="T11" fmla="*/ 11 h 19"/>
                <a:gd name="T12" fmla="*/ 90 w 10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0" h="19">
                  <a:moveTo>
                    <a:pt x="90" y="0"/>
                  </a:moveTo>
                  <a:cubicBezTo>
                    <a:pt x="11" y="0"/>
                    <a:pt x="11" y="0"/>
                    <a:pt x="11" y="0"/>
                  </a:cubicBezTo>
                  <a:cubicBezTo>
                    <a:pt x="5" y="0"/>
                    <a:pt x="0" y="5"/>
                    <a:pt x="0" y="11"/>
                  </a:cubicBezTo>
                  <a:cubicBezTo>
                    <a:pt x="0" y="19"/>
                    <a:pt x="0" y="19"/>
                    <a:pt x="0" y="19"/>
                  </a:cubicBezTo>
                  <a:cubicBezTo>
                    <a:pt x="100" y="19"/>
                    <a:pt x="100" y="19"/>
                    <a:pt x="100" y="19"/>
                  </a:cubicBezTo>
                  <a:cubicBezTo>
                    <a:pt x="100" y="11"/>
                    <a:pt x="100" y="11"/>
                    <a:pt x="100" y="11"/>
                  </a:cubicBezTo>
                  <a:cubicBezTo>
                    <a:pt x="100" y="5"/>
                    <a:pt x="96"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5" name="Freeform 39"/>
            <p:cNvSpPr/>
            <p:nvPr/>
          </p:nvSpPr>
          <p:spPr bwMode="auto">
            <a:xfrm>
              <a:off x="5302263" y="3787785"/>
              <a:ext cx="98425" cy="30163"/>
            </a:xfrm>
            <a:custGeom>
              <a:avLst/>
              <a:gdLst>
                <a:gd name="T0" fmla="*/ 46 w 62"/>
                <a:gd name="T1" fmla="*/ 19 h 19"/>
                <a:gd name="T2" fmla="*/ 62 w 62"/>
                <a:gd name="T3" fmla="*/ 0 h 19"/>
                <a:gd name="T4" fmla="*/ 16 w 62"/>
                <a:gd name="T5" fmla="*/ 0 h 19"/>
                <a:gd name="T6" fmla="*/ 0 w 62"/>
                <a:gd name="T7" fmla="*/ 19 h 19"/>
                <a:gd name="T8" fmla="*/ 46 w 62"/>
                <a:gd name="T9" fmla="*/ 19 h 19"/>
              </a:gdLst>
              <a:ahLst/>
              <a:cxnLst>
                <a:cxn ang="0">
                  <a:pos x="T0" y="T1"/>
                </a:cxn>
                <a:cxn ang="0">
                  <a:pos x="T2" y="T3"/>
                </a:cxn>
                <a:cxn ang="0">
                  <a:pos x="T4" y="T5"/>
                </a:cxn>
                <a:cxn ang="0">
                  <a:pos x="T6" y="T7"/>
                </a:cxn>
                <a:cxn ang="0">
                  <a:pos x="T8" y="T9"/>
                </a:cxn>
              </a:cxnLst>
              <a:rect l="0" t="0" r="r" b="b"/>
              <a:pathLst>
                <a:path w="62" h="19">
                  <a:moveTo>
                    <a:pt x="46" y="19"/>
                  </a:moveTo>
                  <a:lnTo>
                    <a:pt x="62" y="0"/>
                  </a:lnTo>
                  <a:lnTo>
                    <a:pt x="16" y="0"/>
                  </a:lnTo>
                  <a:lnTo>
                    <a:pt x="0" y="19"/>
                  </a:lnTo>
                  <a:lnTo>
                    <a:pt x="4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6" name="Freeform 40"/>
            <p:cNvSpPr/>
            <p:nvPr/>
          </p:nvSpPr>
          <p:spPr bwMode="auto">
            <a:xfrm>
              <a:off x="5353063" y="3730635"/>
              <a:ext cx="98425" cy="28575"/>
            </a:xfrm>
            <a:custGeom>
              <a:avLst/>
              <a:gdLst>
                <a:gd name="T0" fmla="*/ 16 w 62"/>
                <a:gd name="T1" fmla="*/ 0 h 18"/>
                <a:gd name="T2" fmla="*/ 0 w 62"/>
                <a:gd name="T3" fmla="*/ 18 h 18"/>
                <a:gd name="T4" fmla="*/ 46 w 62"/>
                <a:gd name="T5" fmla="*/ 18 h 18"/>
                <a:gd name="T6" fmla="*/ 62 w 62"/>
                <a:gd name="T7" fmla="*/ 0 h 18"/>
                <a:gd name="T8" fmla="*/ 16 w 62"/>
                <a:gd name="T9" fmla="*/ 0 h 18"/>
              </a:gdLst>
              <a:ahLst/>
              <a:cxnLst>
                <a:cxn ang="0">
                  <a:pos x="T0" y="T1"/>
                </a:cxn>
                <a:cxn ang="0">
                  <a:pos x="T2" y="T3"/>
                </a:cxn>
                <a:cxn ang="0">
                  <a:pos x="T4" y="T5"/>
                </a:cxn>
                <a:cxn ang="0">
                  <a:pos x="T6" y="T7"/>
                </a:cxn>
                <a:cxn ang="0">
                  <a:pos x="T8" y="T9"/>
                </a:cxn>
              </a:cxnLst>
              <a:rect l="0" t="0" r="r" b="b"/>
              <a:pathLst>
                <a:path w="62" h="18">
                  <a:moveTo>
                    <a:pt x="16" y="0"/>
                  </a:moveTo>
                  <a:lnTo>
                    <a:pt x="0" y="18"/>
                  </a:lnTo>
                  <a:lnTo>
                    <a:pt x="46" y="18"/>
                  </a:lnTo>
                  <a:lnTo>
                    <a:pt x="62"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7" name="Freeform 41"/>
            <p:cNvSpPr/>
            <p:nvPr/>
          </p:nvSpPr>
          <p:spPr bwMode="auto">
            <a:xfrm>
              <a:off x="5451488" y="3608397"/>
              <a:ext cx="73025" cy="36513"/>
            </a:xfrm>
            <a:custGeom>
              <a:avLst/>
              <a:gdLst>
                <a:gd name="T0" fmla="*/ 46 w 46"/>
                <a:gd name="T1" fmla="*/ 23 h 23"/>
                <a:gd name="T2" fmla="*/ 21 w 46"/>
                <a:gd name="T3" fmla="*/ 0 h 23"/>
                <a:gd name="T4" fmla="*/ 0 w 46"/>
                <a:gd name="T5" fmla="*/ 23 h 23"/>
                <a:gd name="T6" fmla="*/ 46 w 46"/>
                <a:gd name="T7" fmla="*/ 23 h 23"/>
              </a:gdLst>
              <a:ahLst/>
              <a:cxnLst>
                <a:cxn ang="0">
                  <a:pos x="T0" y="T1"/>
                </a:cxn>
                <a:cxn ang="0">
                  <a:pos x="T2" y="T3"/>
                </a:cxn>
                <a:cxn ang="0">
                  <a:pos x="T4" y="T5"/>
                </a:cxn>
                <a:cxn ang="0">
                  <a:pos x="T6" y="T7"/>
                </a:cxn>
              </a:cxnLst>
              <a:rect l="0" t="0" r="r" b="b"/>
              <a:pathLst>
                <a:path w="46" h="23">
                  <a:moveTo>
                    <a:pt x="46" y="23"/>
                  </a:moveTo>
                  <a:lnTo>
                    <a:pt x="21" y="0"/>
                  </a:lnTo>
                  <a:lnTo>
                    <a:pt x="0" y="23"/>
                  </a:lnTo>
                  <a:lnTo>
                    <a:pt x="4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8" name="Freeform 42"/>
            <p:cNvSpPr>
              <a:spLocks noEditPoints="1"/>
            </p:cNvSpPr>
            <p:nvPr/>
          </p:nvSpPr>
          <p:spPr bwMode="auto">
            <a:xfrm>
              <a:off x="5141925" y="3649672"/>
              <a:ext cx="209550" cy="368301"/>
            </a:xfrm>
            <a:custGeom>
              <a:avLst/>
              <a:gdLst>
                <a:gd name="T0" fmla="*/ 108 w 108"/>
                <a:gd name="T1" fmla="*/ 102 h 191"/>
                <a:gd name="T2" fmla="*/ 82 w 108"/>
                <a:gd name="T3" fmla="*/ 102 h 191"/>
                <a:gd name="T4" fmla="*/ 82 w 108"/>
                <a:gd name="T5" fmla="*/ 7 h 191"/>
                <a:gd name="T6" fmla="*/ 75 w 108"/>
                <a:gd name="T7" fmla="*/ 0 h 191"/>
                <a:gd name="T8" fmla="*/ 7 w 108"/>
                <a:gd name="T9" fmla="*/ 0 h 191"/>
                <a:gd name="T10" fmla="*/ 0 w 108"/>
                <a:gd name="T11" fmla="*/ 7 h 191"/>
                <a:gd name="T12" fmla="*/ 0 w 108"/>
                <a:gd name="T13" fmla="*/ 184 h 191"/>
                <a:gd name="T14" fmla="*/ 7 w 108"/>
                <a:gd name="T15" fmla="*/ 191 h 191"/>
                <a:gd name="T16" fmla="*/ 75 w 108"/>
                <a:gd name="T17" fmla="*/ 191 h 191"/>
                <a:gd name="T18" fmla="*/ 82 w 108"/>
                <a:gd name="T19" fmla="*/ 184 h 191"/>
                <a:gd name="T20" fmla="*/ 82 w 108"/>
                <a:gd name="T21" fmla="*/ 131 h 191"/>
                <a:gd name="T22" fmla="*/ 108 w 108"/>
                <a:gd name="T23" fmla="*/ 102 h 191"/>
                <a:gd name="T24" fmla="*/ 16 w 108"/>
                <a:gd name="T25" fmla="*/ 86 h 191"/>
                <a:gd name="T26" fmla="*/ 16 w 108"/>
                <a:gd name="T27" fmla="*/ 27 h 191"/>
                <a:gd name="T28" fmla="*/ 30 w 108"/>
                <a:gd name="T29" fmla="*/ 14 h 191"/>
                <a:gd name="T30" fmla="*/ 53 w 108"/>
                <a:gd name="T31" fmla="*/ 14 h 191"/>
                <a:gd name="T32" fmla="*/ 66 w 108"/>
                <a:gd name="T33" fmla="*/ 27 h 191"/>
                <a:gd name="T34" fmla="*/ 66 w 108"/>
                <a:gd name="T35" fmla="*/ 86 h 191"/>
                <a:gd name="T36" fmla="*/ 53 w 108"/>
                <a:gd name="T37" fmla="*/ 99 h 191"/>
                <a:gd name="T38" fmla="*/ 30 w 108"/>
                <a:gd name="T39" fmla="*/ 99 h 191"/>
                <a:gd name="T40" fmla="*/ 16 w 108"/>
                <a:gd name="T41" fmla="*/ 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91">
                  <a:moveTo>
                    <a:pt x="108" y="102"/>
                  </a:moveTo>
                  <a:cubicBezTo>
                    <a:pt x="82" y="102"/>
                    <a:pt x="82" y="102"/>
                    <a:pt x="82" y="102"/>
                  </a:cubicBezTo>
                  <a:cubicBezTo>
                    <a:pt x="82" y="7"/>
                    <a:pt x="82" y="7"/>
                    <a:pt x="82" y="7"/>
                  </a:cubicBezTo>
                  <a:cubicBezTo>
                    <a:pt x="82" y="3"/>
                    <a:pt x="79" y="0"/>
                    <a:pt x="75" y="0"/>
                  </a:cubicBezTo>
                  <a:cubicBezTo>
                    <a:pt x="7" y="0"/>
                    <a:pt x="7" y="0"/>
                    <a:pt x="7" y="0"/>
                  </a:cubicBezTo>
                  <a:cubicBezTo>
                    <a:pt x="4" y="0"/>
                    <a:pt x="0" y="3"/>
                    <a:pt x="0" y="7"/>
                  </a:cubicBezTo>
                  <a:cubicBezTo>
                    <a:pt x="0" y="184"/>
                    <a:pt x="0" y="184"/>
                    <a:pt x="0" y="184"/>
                  </a:cubicBezTo>
                  <a:cubicBezTo>
                    <a:pt x="0" y="188"/>
                    <a:pt x="4" y="191"/>
                    <a:pt x="7" y="191"/>
                  </a:cubicBezTo>
                  <a:cubicBezTo>
                    <a:pt x="75" y="191"/>
                    <a:pt x="75" y="191"/>
                    <a:pt x="75" y="191"/>
                  </a:cubicBezTo>
                  <a:cubicBezTo>
                    <a:pt x="79" y="191"/>
                    <a:pt x="82" y="188"/>
                    <a:pt x="82" y="184"/>
                  </a:cubicBezTo>
                  <a:cubicBezTo>
                    <a:pt x="82" y="131"/>
                    <a:pt x="82" y="131"/>
                    <a:pt x="82" y="131"/>
                  </a:cubicBezTo>
                  <a:lnTo>
                    <a:pt x="108" y="102"/>
                  </a:lnTo>
                  <a:close/>
                  <a:moveTo>
                    <a:pt x="16" y="86"/>
                  </a:moveTo>
                  <a:cubicBezTo>
                    <a:pt x="16" y="27"/>
                    <a:pt x="16" y="27"/>
                    <a:pt x="16" y="27"/>
                  </a:cubicBezTo>
                  <a:cubicBezTo>
                    <a:pt x="16" y="20"/>
                    <a:pt x="22" y="14"/>
                    <a:pt x="30" y="14"/>
                  </a:cubicBezTo>
                  <a:cubicBezTo>
                    <a:pt x="53" y="14"/>
                    <a:pt x="53" y="14"/>
                    <a:pt x="53" y="14"/>
                  </a:cubicBezTo>
                  <a:cubicBezTo>
                    <a:pt x="60" y="14"/>
                    <a:pt x="66" y="20"/>
                    <a:pt x="66" y="27"/>
                  </a:cubicBezTo>
                  <a:cubicBezTo>
                    <a:pt x="66" y="86"/>
                    <a:pt x="66" y="86"/>
                    <a:pt x="66" y="86"/>
                  </a:cubicBezTo>
                  <a:cubicBezTo>
                    <a:pt x="66" y="93"/>
                    <a:pt x="60" y="99"/>
                    <a:pt x="53" y="99"/>
                  </a:cubicBezTo>
                  <a:cubicBezTo>
                    <a:pt x="30" y="99"/>
                    <a:pt x="30" y="99"/>
                    <a:pt x="30" y="99"/>
                  </a:cubicBezTo>
                  <a:cubicBezTo>
                    <a:pt x="22" y="99"/>
                    <a:pt x="16" y="93"/>
                    <a:pt x="16"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9" name="Freeform 43"/>
            <p:cNvSpPr/>
            <p:nvPr/>
          </p:nvSpPr>
          <p:spPr bwMode="auto">
            <a:xfrm>
              <a:off x="5400688" y="3671897"/>
              <a:ext cx="100013" cy="31750"/>
            </a:xfrm>
            <a:custGeom>
              <a:avLst/>
              <a:gdLst>
                <a:gd name="T0" fmla="*/ 17 w 63"/>
                <a:gd name="T1" fmla="*/ 0 h 20"/>
                <a:gd name="T2" fmla="*/ 0 w 63"/>
                <a:gd name="T3" fmla="*/ 20 h 20"/>
                <a:gd name="T4" fmla="*/ 48 w 63"/>
                <a:gd name="T5" fmla="*/ 20 h 20"/>
                <a:gd name="T6" fmla="*/ 63 w 63"/>
                <a:gd name="T7" fmla="*/ 0 h 20"/>
                <a:gd name="T8" fmla="*/ 17 w 63"/>
                <a:gd name="T9" fmla="*/ 0 h 20"/>
              </a:gdLst>
              <a:ahLst/>
              <a:cxnLst>
                <a:cxn ang="0">
                  <a:pos x="T0" y="T1"/>
                </a:cxn>
                <a:cxn ang="0">
                  <a:pos x="T2" y="T3"/>
                </a:cxn>
                <a:cxn ang="0">
                  <a:pos x="T4" y="T5"/>
                </a:cxn>
                <a:cxn ang="0">
                  <a:pos x="T6" y="T7"/>
                </a:cxn>
                <a:cxn ang="0">
                  <a:pos x="T8" y="T9"/>
                </a:cxn>
              </a:cxnLst>
              <a:rect l="0" t="0" r="r" b="b"/>
              <a:pathLst>
                <a:path w="63" h="20">
                  <a:moveTo>
                    <a:pt x="17" y="0"/>
                  </a:moveTo>
                  <a:lnTo>
                    <a:pt x="0" y="20"/>
                  </a:lnTo>
                  <a:lnTo>
                    <a:pt x="48" y="20"/>
                  </a:lnTo>
                  <a:lnTo>
                    <a:pt x="6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0" name="Freeform 44"/>
            <p:cNvSpPr>
              <a:spLocks noEditPoints="1"/>
            </p:cNvSpPr>
            <p:nvPr/>
          </p:nvSpPr>
          <p:spPr bwMode="auto">
            <a:xfrm>
              <a:off x="5365763" y="3787785"/>
              <a:ext cx="368301" cy="287338"/>
            </a:xfrm>
            <a:custGeom>
              <a:avLst/>
              <a:gdLst>
                <a:gd name="T0" fmla="*/ 176 w 190"/>
                <a:gd name="T1" fmla="*/ 52 h 148"/>
                <a:gd name="T2" fmla="*/ 172 w 190"/>
                <a:gd name="T3" fmla="*/ 52 h 148"/>
                <a:gd name="T4" fmla="*/ 152 w 190"/>
                <a:gd name="T5" fmla="*/ 4 h 148"/>
                <a:gd name="T6" fmla="*/ 146 w 190"/>
                <a:gd name="T7" fmla="*/ 0 h 148"/>
                <a:gd name="T8" fmla="*/ 99 w 190"/>
                <a:gd name="T9" fmla="*/ 0 h 148"/>
                <a:gd name="T10" fmla="*/ 91 w 190"/>
                <a:gd name="T11" fmla="*/ 0 h 148"/>
                <a:gd name="T12" fmla="*/ 43 w 190"/>
                <a:gd name="T13" fmla="*/ 0 h 148"/>
                <a:gd name="T14" fmla="*/ 38 w 190"/>
                <a:gd name="T15" fmla="*/ 4 h 148"/>
                <a:gd name="T16" fmla="*/ 18 w 190"/>
                <a:gd name="T17" fmla="*/ 52 h 148"/>
                <a:gd name="T18" fmla="*/ 14 w 190"/>
                <a:gd name="T19" fmla="*/ 52 h 148"/>
                <a:gd name="T20" fmla="*/ 0 w 190"/>
                <a:gd name="T21" fmla="*/ 66 h 148"/>
                <a:gd name="T22" fmla="*/ 0 w 190"/>
                <a:gd name="T23" fmla="*/ 119 h 148"/>
                <a:gd name="T24" fmla="*/ 13 w 190"/>
                <a:gd name="T25" fmla="*/ 119 h 148"/>
                <a:gd name="T26" fmla="*/ 13 w 190"/>
                <a:gd name="T27" fmla="*/ 137 h 148"/>
                <a:gd name="T28" fmla="*/ 24 w 190"/>
                <a:gd name="T29" fmla="*/ 148 h 148"/>
                <a:gd name="T30" fmla="*/ 32 w 190"/>
                <a:gd name="T31" fmla="*/ 148 h 148"/>
                <a:gd name="T32" fmla="*/ 43 w 190"/>
                <a:gd name="T33" fmla="*/ 137 h 148"/>
                <a:gd name="T34" fmla="*/ 43 w 190"/>
                <a:gd name="T35" fmla="*/ 119 h 148"/>
                <a:gd name="T36" fmla="*/ 147 w 190"/>
                <a:gd name="T37" fmla="*/ 119 h 148"/>
                <a:gd name="T38" fmla="*/ 147 w 190"/>
                <a:gd name="T39" fmla="*/ 137 h 148"/>
                <a:gd name="T40" fmla="*/ 158 w 190"/>
                <a:gd name="T41" fmla="*/ 148 h 148"/>
                <a:gd name="T42" fmla="*/ 166 w 190"/>
                <a:gd name="T43" fmla="*/ 148 h 148"/>
                <a:gd name="T44" fmla="*/ 177 w 190"/>
                <a:gd name="T45" fmla="*/ 137 h 148"/>
                <a:gd name="T46" fmla="*/ 177 w 190"/>
                <a:gd name="T47" fmla="*/ 119 h 148"/>
                <a:gd name="T48" fmla="*/ 190 w 190"/>
                <a:gd name="T49" fmla="*/ 119 h 148"/>
                <a:gd name="T50" fmla="*/ 190 w 190"/>
                <a:gd name="T51" fmla="*/ 66 h 148"/>
                <a:gd name="T52" fmla="*/ 176 w 190"/>
                <a:gd name="T53" fmla="*/ 52 h 148"/>
                <a:gd name="T54" fmla="*/ 48 w 190"/>
                <a:gd name="T55" fmla="*/ 12 h 148"/>
                <a:gd name="T56" fmla="*/ 91 w 190"/>
                <a:gd name="T57" fmla="*/ 12 h 148"/>
                <a:gd name="T58" fmla="*/ 99 w 190"/>
                <a:gd name="T59" fmla="*/ 12 h 148"/>
                <a:gd name="T60" fmla="*/ 142 w 190"/>
                <a:gd name="T61" fmla="*/ 12 h 148"/>
                <a:gd name="T62" fmla="*/ 158 w 190"/>
                <a:gd name="T63" fmla="*/ 52 h 148"/>
                <a:gd name="T64" fmla="*/ 31 w 190"/>
                <a:gd name="T65" fmla="*/ 52 h 148"/>
                <a:gd name="T66" fmla="*/ 48 w 190"/>
                <a:gd name="T67" fmla="*/ 12 h 148"/>
                <a:gd name="T68" fmla="*/ 33 w 190"/>
                <a:gd name="T69" fmla="*/ 98 h 148"/>
                <a:gd name="T70" fmla="*/ 19 w 190"/>
                <a:gd name="T71" fmla="*/ 85 h 148"/>
                <a:gd name="T72" fmla="*/ 33 w 190"/>
                <a:gd name="T73" fmla="*/ 71 h 148"/>
                <a:gd name="T74" fmla="*/ 46 w 190"/>
                <a:gd name="T75" fmla="*/ 85 h 148"/>
                <a:gd name="T76" fmla="*/ 33 w 190"/>
                <a:gd name="T77" fmla="*/ 98 h 148"/>
                <a:gd name="T78" fmla="*/ 157 w 190"/>
                <a:gd name="T79" fmla="*/ 98 h 148"/>
                <a:gd name="T80" fmla="*/ 144 w 190"/>
                <a:gd name="T81" fmla="*/ 85 h 148"/>
                <a:gd name="T82" fmla="*/ 157 w 190"/>
                <a:gd name="T83" fmla="*/ 71 h 148"/>
                <a:gd name="T84" fmla="*/ 171 w 190"/>
                <a:gd name="T85" fmla="*/ 85 h 148"/>
                <a:gd name="T86" fmla="*/ 157 w 190"/>
                <a:gd name="T87" fmla="*/ 9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48">
                  <a:moveTo>
                    <a:pt x="176" y="52"/>
                  </a:moveTo>
                  <a:cubicBezTo>
                    <a:pt x="172" y="52"/>
                    <a:pt x="172" y="52"/>
                    <a:pt x="172" y="52"/>
                  </a:cubicBezTo>
                  <a:cubicBezTo>
                    <a:pt x="152" y="4"/>
                    <a:pt x="152" y="4"/>
                    <a:pt x="152" y="4"/>
                  </a:cubicBezTo>
                  <a:cubicBezTo>
                    <a:pt x="151" y="1"/>
                    <a:pt x="149" y="0"/>
                    <a:pt x="146" y="0"/>
                  </a:cubicBezTo>
                  <a:cubicBezTo>
                    <a:pt x="99" y="0"/>
                    <a:pt x="99" y="0"/>
                    <a:pt x="99" y="0"/>
                  </a:cubicBezTo>
                  <a:cubicBezTo>
                    <a:pt x="91" y="0"/>
                    <a:pt x="91" y="0"/>
                    <a:pt x="91" y="0"/>
                  </a:cubicBezTo>
                  <a:cubicBezTo>
                    <a:pt x="43" y="0"/>
                    <a:pt x="43" y="0"/>
                    <a:pt x="43" y="0"/>
                  </a:cubicBezTo>
                  <a:cubicBezTo>
                    <a:pt x="41" y="0"/>
                    <a:pt x="38" y="1"/>
                    <a:pt x="38" y="4"/>
                  </a:cubicBezTo>
                  <a:cubicBezTo>
                    <a:pt x="18" y="52"/>
                    <a:pt x="18" y="52"/>
                    <a:pt x="18" y="52"/>
                  </a:cubicBezTo>
                  <a:cubicBezTo>
                    <a:pt x="14" y="52"/>
                    <a:pt x="14" y="52"/>
                    <a:pt x="14" y="52"/>
                  </a:cubicBezTo>
                  <a:cubicBezTo>
                    <a:pt x="6" y="52"/>
                    <a:pt x="0" y="59"/>
                    <a:pt x="0" y="66"/>
                  </a:cubicBezTo>
                  <a:cubicBezTo>
                    <a:pt x="0" y="119"/>
                    <a:pt x="0" y="119"/>
                    <a:pt x="0" y="119"/>
                  </a:cubicBezTo>
                  <a:cubicBezTo>
                    <a:pt x="13" y="119"/>
                    <a:pt x="13" y="119"/>
                    <a:pt x="13" y="119"/>
                  </a:cubicBezTo>
                  <a:cubicBezTo>
                    <a:pt x="13" y="137"/>
                    <a:pt x="13" y="137"/>
                    <a:pt x="13" y="137"/>
                  </a:cubicBezTo>
                  <a:cubicBezTo>
                    <a:pt x="13" y="143"/>
                    <a:pt x="18" y="148"/>
                    <a:pt x="24" y="148"/>
                  </a:cubicBezTo>
                  <a:cubicBezTo>
                    <a:pt x="32" y="148"/>
                    <a:pt x="32" y="148"/>
                    <a:pt x="32" y="148"/>
                  </a:cubicBezTo>
                  <a:cubicBezTo>
                    <a:pt x="38" y="148"/>
                    <a:pt x="43" y="143"/>
                    <a:pt x="43" y="137"/>
                  </a:cubicBezTo>
                  <a:cubicBezTo>
                    <a:pt x="43" y="119"/>
                    <a:pt x="43" y="119"/>
                    <a:pt x="43" y="119"/>
                  </a:cubicBezTo>
                  <a:cubicBezTo>
                    <a:pt x="147" y="119"/>
                    <a:pt x="147" y="119"/>
                    <a:pt x="147" y="119"/>
                  </a:cubicBezTo>
                  <a:cubicBezTo>
                    <a:pt x="147" y="137"/>
                    <a:pt x="147" y="137"/>
                    <a:pt x="147" y="137"/>
                  </a:cubicBezTo>
                  <a:cubicBezTo>
                    <a:pt x="147" y="143"/>
                    <a:pt x="152" y="148"/>
                    <a:pt x="158" y="148"/>
                  </a:cubicBezTo>
                  <a:cubicBezTo>
                    <a:pt x="166" y="148"/>
                    <a:pt x="166" y="148"/>
                    <a:pt x="166" y="148"/>
                  </a:cubicBezTo>
                  <a:cubicBezTo>
                    <a:pt x="172" y="148"/>
                    <a:pt x="177" y="143"/>
                    <a:pt x="177" y="137"/>
                  </a:cubicBezTo>
                  <a:cubicBezTo>
                    <a:pt x="177" y="119"/>
                    <a:pt x="177" y="119"/>
                    <a:pt x="177" y="119"/>
                  </a:cubicBezTo>
                  <a:cubicBezTo>
                    <a:pt x="190" y="119"/>
                    <a:pt x="190" y="119"/>
                    <a:pt x="190" y="119"/>
                  </a:cubicBezTo>
                  <a:cubicBezTo>
                    <a:pt x="190" y="66"/>
                    <a:pt x="190" y="66"/>
                    <a:pt x="190" y="66"/>
                  </a:cubicBezTo>
                  <a:cubicBezTo>
                    <a:pt x="190" y="59"/>
                    <a:pt x="184" y="52"/>
                    <a:pt x="176" y="52"/>
                  </a:cubicBezTo>
                  <a:moveTo>
                    <a:pt x="48" y="12"/>
                  </a:moveTo>
                  <a:cubicBezTo>
                    <a:pt x="91" y="12"/>
                    <a:pt x="91" y="12"/>
                    <a:pt x="91" y="12"/>
                  </a:cubicBezTo>
                  <a:cubicBezTo>
                    <a:pt x="99" y="12"/>
                    <a:pt x="99" y="12"/>
                    <a:pt x="99" y="12"/>
                  </a:cubicBezTo>
                  <a:cubicBezTo>
                    <a:pt x="142" y="12"/>
                    <a:pt x="142" y="12"/>
                    <a:pt x="142" y="12"/>
                  </a:cubicBezTo>
                  <a:cubicBezTo>
                    <a:pt x="158" y="52"/>
                    <a:pt x="158" y="52"/>
                    <a:pt x="158" y="52"/>
                  </a:cubicBezTo>
                  <a:cubicBezTo>
                    <a:pt x="31" y="52"/>
                    <a:pt x="31" y="52"/>
                    <a:pt x="31" y="52"/>
                  </a:cubicBezTo>
                  <a:lnTo>
                    <a:pt x="48" y="12"/>
                  </a:lnTo>
                  <a:close/>
                  <a:moveTo>
                    <a:pt x="33" y="98"/>
                  </a:moveTo>
                  <a:cubicBezTo>
                    <a:pt x="25" y="98"/>
                    <a:pt x="19" y="92"/>
                    <a:pt x="19" y="85"/>
                  </a:cubicBezTo>
                  <a:cubicBezTo>
                    <a:pt x="19" y="77"/>
                    <a:pt x="25" y="71"/>
                    <a:pt x="33" y="71"/>
                  </a:cubicBezTo>
                  <a:cubicBezTo>
                    <a:pt x="40" y="71"/>
                    <a:pt x="46" y="77"/>
                    <a:pt x="46" y="85"/>
                  </a:cubicBezTo>
                  <a:cubicBezTo>
                    <a:pt x="46" y="92"/>
                    <a:pt x="40" y="98"/>
                    <a:pt x="33" y="98"/>
                  </a:cubicBezTo>
                  <a:moveTo>
                    <a:pt x="157" y="98"/>
                  </a:moveTo>
                  <a:cubicBezTo>
                    <a:pt x="150" y="98"/>
                    <a:pt x="144" y="92"/>
                    <a:pt x="144" y="85"/>
                  </a:cubicBezTo>
                  <a:cubicBezTo>
                    <a:pt x="144" y="77"/>
                    <a:pt x="150" y="71"/>
                    <a:pt x="157" y="71"/>
                  </a:cubicBezTo>
                  <a:cubicBezTo>
                    <a:pt x="164" y="71"/>
                    <a:pt x="171" y="77"/>
                    <a:pt x="171" y="85"/>
                  </a:cubicBezTo>
                  <a:cubicBezTo>
                    <a:pt x="171" y="92"/>
                    <a:pt x="164" y="98"/>
                    <a:pt x="157" y="9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51" name="Freeform 48"/>
          <p:cNvSpPr/>
          <p:nvPr/>
        </p:nvSpPr>
        <p:spPr bwMode="auto">
          <a:xfrm>
            <a:off x="6561189" y="2229365"/>
            <a:ext cx="1057179" cy="1057179"/>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52" name="组合 51"/>
          <p:cNvGrpSpPr/>
          <p:nvPr/>
        </p:nvGrpSpPr>
        <p:grpSpPr>
          <a:xfrm>
            <a:off x="6856864" y="2534802"/>
            <a:ext cx="464434" cy="440725"/>
            <a:chOff x="6733044" y="1857149"/>
            <a:chExt cx="528638" cy="501651"/>
          </a:xfrm>
          <a:solidFill>
            <a:schemeClr val="bg1"/>
          </a:solidFill>
        </p:grpSpPr>
        <p:sp>
          <p:nvSpPr>
            <p:cNvPr id="53"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4"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5"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56" name="Oval 52"/>
          <p:cNvSpPr>
            <a:spLocks noChangeArrowheads="1"/>
          </p:cNvSpPr>
          <p:nvPr/>
        </p:nvSpPr>
        <p:spPr bwMode="auto">
          <a:xfrm>
            <a:off x="8451648" y="2275389"/>
            <a:ext cx="963735" cy="963735"/>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57" name="组合 56"/>
          <p:cNvGrpSpPr/>
          <p:nvPr/>
        </p:nvGrpSpPr>
        <p:grpSpPr>
          <a:xfrm>
            <a:off x="8704088" y="2534803"/>
            <a:ext cx="465829" cy="403067"/>
            <a:chOff x="8488819" y="1857149"/>
            <a:chExt cx="530226" cy="458788"/>
          </a:xfrm>
          <a:solidFill>
            <a:schemeClr val="bg1"/>
          </a:solidFill>
        </p:grpSpPr>
        <p:sp>
          <p:nvSpPr>
            <p:cNvPr id="58" name="Oval 53"/>
            <p:cNvSpPr>
              <a:spLocks noChangeArrowheads="1"/>
            </p:cNvSpPr>
            <p:nvPr/>
          </p:nvSpPr>
          <p:spPr bwMode="auto">
            <a:xfrm>
              <a:off x="8623757" y="1882549"/>
              <a:ext cx="144463"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9" name="Freeform 54"/>
            <p:cNvSpPr/>
            <p:nvPr/>
          </p:nvSpPr>
          <p:spPr bwMode="auto">
            <a:xfrm>
              <a:off x="8488819" y="2198462"/>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0" name="Freeform 55"/>
            <p:cNvSpPr/>
            <p:nvPr/>
          </p:nvSpPr>
          <p:spPr bwMode="auto">
            <a:xfrm>
              <a:off x="8488819" y="2252437"/>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1" name="Freeform 56"/>
            <p:cNvSpPr/>
            <p:nvPr/>
          </p:nvSpPr>
          <p:spPr bwMode="auto">
            <a:xfrm>
              <a:off x="8526919" y="2050824"/>
              <a:ext cx="339725" cy="166688"/>
            </a:xfrm>
            <a:custGeom>
              <a:avLst/>
              <a:gdLst>
                <a:gd name="T0" fmla="*/ 30 w 176"/>
                <a:gd name="T1" fmla="*/ 72 h 86"/>
                <a:gd name="T2" fmla="*/ 30 w 176"/>
                <a:gd name="T3" fmla="*/ 42 h 86"/>
                <a:gd name="T4" fmla="*/ 40 w 176"/>
                <a:gd name="T5" fmla="*/ 42 h 86"/>
                <a:gd name="T6" fmla="*/ 40 w 176"/>
                <a:gd name="T7" fmla="*/ 67 h 86"/>
                <a:gd name="T8" fmla="*/ 42 w 176"/>
                <a:gd name="T9" fmla="*/ 66 h 86"/>
                <a:gd name="T10" fmla="*/ 47 w 176"/>
                <a:gd name="T11" fmla="*/ 63 h 86"/>
                <a:gd name="T12" fmla="*/ 51 w 176"/>
                <a:gd name="T13" fmla="*/ 66 h 86"/>
                <a:gd name="T14" fmla="*/ 113 w 176"/>
                <a:gd name="T15" fmla="*/ 66 h 86"/>
                <a:gd name="T16" fmla="*/ 117 w 176"/>
                <a:gd name="T17" fmla="*/ 63 h 86"/>
                <a:gd name="T18" fmla="*/ 121 w 176"/>
                <a:gd name="T19" fmla="*/ 66 h 86"/>
                <a:gd name="T20" fmla="*/ 135 w 176"/>
                <a:gd name="T21" fmla="*/ 72 h 86"/>
                <a:gd name="T22" fmla="*/ 135 w 176"/>
                <a:gd name="T23" fmla="*/ 42 h 86"/>
                <a:gd name="T24" fmla="*/ 145 w 176"/>
                <a:gd name="T25" fmla="*/ 42 h 86"/>
                <a:gd name="T26" fmla="*/ 145 w 176"/>
                <a:gd name="T27" fmla="*/ 75 h 86"/>
                <a:gd name="T28" fmla="*/ 176 w 176"/>
                <a:gd name="T29" fmla="*/ 70 h 86"/>
                <a:gd name="T30" fmla="*/ 176 w 176"/>
                <a:gd name="T31" fmla="*/ 41 h 86"/>
                <a:gd name="T32" fmla="*/ 135 w 176"/>
                <a:gd name="T33" fmla="*/ 0 h 86"/>
                <a:gd name="T34" fmla="*/ 40 w 176"/>
                <a:gd name="T35" fmla="*/ 0 h 86"/>
                <a:gd name="T36" fmla="*/ 0 w 176"/>
                <a:gd name="T37" fmla="*/ 41 h 86"/>
                <a:gd name="T38" fmla="*/ 0 w 176"/>
                <a:gd name="T39" fmla="*/ 72 h 86"/>
                <a:gd name="T40" fmla="*/ 30 w 176"/>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86">
                  <a:moveTo>
                    <a:pt x="30" y="72"/>
                  </a:moveTo>
                  <a:cubicBezTo>
                    <a:pt x="30" y="42"/>
                    <a:pt x="30" y="42"/>
                    <a:pt x="30" y="42"/>
                  </a:cubicBezTo>
                  <a:cubicBezTo>
                    <a:pt x="40" y="42"/>
                    <a:pt x="40" y="42"/>
                    <a:pt x="40" y="42"/>
                  </a:cubicBezTo>
                  <a:cubicBezTo>
                    <a:pt x="40" y="67"/>
                    <a:pt x="40" y="67"/>
                    <a:pt x="40" y="67"/>
                  </a:cubicBezTo>
                  <a:cubicBezTo>
                    <a:pt x="41" y="67"/>
                    <a:pt x="41" y="67"/>
                    <a:pt x="42" y="66"/>
                  </a:cubicBezTo>
                  <a:cubicBezTo>
                    <a:pt x="47" y="63"/>
                    <a:pt x="47" y="63"/>
                    <a:pt x="47" y="63"/>
                  </a:cubicBezTo>
                  <a:cubicBezTo>
                    <a:pt x="51" y="66"/>
                    <a:pt x="51" y="66"/>
                    <a:pt x="51" y="66"/>
                  </a:cubicBezTo>
                  <a:cubicBezTo>
                    <a:pt x="52" y="67"/>
                    <a:pt x="83" y="86"/>
                    <a:pt x="113" y="66"/>
                  </a:cubicBezTo>
                  <a:cubicBezTo>
                    <a:pt x="117" y="63"/>
                    <a:pt x="117" y="63"/>
                    <a:pt x="117" y="63"/>
                  </a:cubicBezTo>
                  <a:cubicBezTo>
                    <a:pt x="121" y="66"/>
                    <a:pt x="121" y="66"/>
                    <a:pt x="121" y="66"/>
                  </a:cubicBezTo>
                  <a:cubicBezTo>
                    <a:pt x="122" y="66"/>
                    <a:pt x="127" y="70"/>
                    <a:pt x="135" y="72"/>
                  </a:cubicBezTo>
                  <a:cubicBezTo>
                    <a:pt x="135" y="42"/>
                    <a:pt x="135" y="42"/>
                    <a:pt x="135" y="42"/>
                  </a:cubicBezTo>
                  <a:cubicBezTo>
                    <a:pt x="145" y="42"/>
                    <a:pt x="145" y="42"/>
                    <a:pt x="145" y="42"/>
                  </a:cubicBezTo>
                  <a:cubicBezTo>
                    <a:pt x="145" y="75"/>
                    <a:pt x="145" y="75"/>
                    <a:pt x="145" y="75"/>
                  </a:cubicBezTo>
                  <a:cubicBezTo>
                    <a:pt x="154" y="76"/>
                    <a:pt x="165" y="75"/>
                    <a:pt x="176" y="70"/>
                  </a:cubicBezTo>
                  <a:cubicBezTo>
                    <a:pt x="176" y="41"/>
                    <a:pt x="176" y="41"/>
                    <a:pt x="176" y="41"/>
                  </a:cubicBezTo>
                  <a:cubicBezTo>
                    <a:pt x="176" y="19"/>
                    <a:pt x="158" y="0"/>
                    <a:pt x="135" y="0"/>
                  </a:cubicBezTo>
                  <a:cubicBezTo>
                    <a:pt x="40" y="0"/>
                    <a:pt x="40" y="0"/>
                    <a:pt x="40" y="0"/>
                  </a:cubicBezTo>
                  <a:cubicBezTo>
                    <a:pt x="18" y="0"/>
                    <a:pt x="0" y="19"/>
                    <a:pt x="0" y="41"/>
                  </a:cubicBezTo>
                  <a:cubicBezTo>
                    <a:pt x="0" y="72"/>
                    <a:pt x="0" y="72"/>
                    <a:pt x="0" y="72"/>
                  </a:cubicBezTo>
                  <a:cubicBezTo>
                    <a:pt x="8" y="75"/>
                    <a:pt x="19" y="76"/>
                    <a:pt x="30"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2" name="Freeform 57"/>
            <p:cNvSpPr/>
            <p:nvPr/>
          </p:nvSpPr>
          <p:spPr bwMode="auto">
            <a:xfrm>
              <a:off x="8879344" y="1857149"/>
              <a:ext cx="76200" cy="288925"/>
            </a:xfrm>
            <a:custGeom>
              <a:avLst/>
              <a:gdLst>
                <a:gd name="T0" fmla="*/ 23 w 40"/>
                <a:gd name="T1" fmla="*/ 72 h 149"/>
                <a:gd name="T2" fmla="*/ 8 w 40"/>
                <a:gd name="T3" fmla="*/ 42 h 149"/>
                <a:gd name="T4" fmla="*/ 27 w 40"/>
                <a:gd name="T5" fmla="*/ 6 h 149"/>
                <a:gd name="T6" fmla="*/ 22 w 40"/>
                <a:gd name="T7" fmla="*/ 0 h 149"/>
                <a:gd name="T8" fmla="*/ 0 w 40"/>
                <a:gd name="T9" fmla="*/ 42 h 149"/>
                <a:gd name="T10" fmla="*/ 17 w 40"/>
                <a:gd name="T11" fmla="*/ 77 h 149"/>
                <a:gd name="T12" fmla="*/ 32 w 40"/>
                <a:gd name="T13" fmla="*/ 107 h 149"/>
                <a:gd name="T14" fmla="*/ 13 w 40"/>
                <a:gd name="T15" fmla="*/ 143 h 149"/>
                <a:gd name="T16" fmla="*/ 18 w 40"/>
                <a:gd name="T17" fmla="*/ 149 h 149"/>
                <a:gd name="T18" fmla="*/ 40 w 40"/>
                <a:gd name="T19" fmla="*/ 107 h 149"/>
                <a:gd name="T20" fmla="*/ 23 w 40"/>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9">
                  <a:moveTo>
                    <a:pt x="23" y="72"/>
                  </a:moveTo>
                  <a:cubicBezTo>
                    <a:pt x="13" y="62"/>
                    <a:pt x="8" y="52"/>
                    <a:pt x="8" y="42"/>
                  </a:cubicBezTo>
                  <a:cubicBezTo>
                    <a:pt x="8" y="22"/>
                    <a:pt x="27" y="6"/>
                    <a:pt x="27" y="6"/>
                  </a:cubicBezTo>
                  <a:cubicBezTo>
                    <a:pt x="22" y="0"/>
                    <a:pt x="22" y="0"/>
                    <a:pt x="22" y="0"/>
                  </a:cubicBezTo>
                  <a:cubicBezTo>
                    <a:pt x="21" y="1"/>
                    <a:pt x="0" y="18"/>
                    <a:pt x="0" y="42"/>
                  </a:cubicBezTo>
                  <a:cubicBezTo>
                    <a:pt x="0" y="55"/>
                    <a:pt x="5"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0"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3" name="Freeform 58"/>
            <p:cNvSpPr/>
            <p:nvPr/>
          </p:nvSpPr>
          <p:spPr bwMode="auto">
            <a:xfrm>
              <a:off x="8941257" y="1857149"/>
              <a:ext cx="77788" cy="288925"/>
            </a:xfrm>
            <a:custGeom>
              <a:avLst/>
              <a:gdLst>
                <a:gd name="T0" fmla="*/ 23 w 41"/>
                <a:gd name="T1" fmla="*/ 72 h 149"/>
                <a:gd name="T2" fmla="*/ 8 w 41"/>
                <a:gd name="T3" fmla="*/ 42 h 149"/>
                <a:gd name="T4" fmla="*/ 27 w 41"/>
                <a:gd name="T5" fmla="*/ 6 h 149"/>
                <a:gd name="T6" fmla="*/ 22 w 41"/>
                <a:gd name="T7" fmla="*/ 0 h 149"/>
                <a:gd name="T8" fmla="*/ 0 w 41"/>
                <a:gd name="T9" fmla="*/ 42 h 149"/>
                <a:gd name="T10" fmla="*/ 17 w 41"/>
                <a:gd name="T11" fmla="*/ 77 h 149"/>
                <a:gd name="T12" fmla="*/ 32 w 41"/>
                <a:gd name="T13" fmla="*/ 107 h 149"/>
                <a:gd name="T14" fmla="*/ 13 w 41"/>
                <a:gd name="T15" fmla="*/ 143 h 149"/>
                <a:gd name="T16" fmla="*/ 18 w 41"/>
                <a:gd name="T17" fmla="*/ 149 h 149"/>
                <a:gd name="T18" fmla="*/ 40 w 41"/>
                <a:gd name="T19" fmla="*/ 107 h 149"/>
                <a:gd name="T20" fmla="*/ 23 w 41"/>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9">
                  <a:moveTo>
                    <a:pt x="23" y="72"/>
                  </a:moveTo>
                  <a:cubicBezTo>
                    <a:pt x="13" y="62"/>
                    <a:pt x="8" y="52"/>
                    <a:pt x="8" y="42"/>
                  </a:cubicBezTo>
                  <a:cubicBezTo>
                    <a:pt x="9" y="22"/>
                    <a:pt x="27" y="6"/>
                    <a:pt x="27" y="6"/>
                  </a:cubicBezTo>
                  <a:cubicBezTo>
                    <a:pt x="22" y="0"/>
                    <a:pt x="22" y="0"/>
                    <a:pt x="22" y="0"/>
                  </a:cubicBezTo>
                  <a:cubicBezTo>
                    <a:pt x="21" y="1"/>
                    <a:pt x="1" y="18"/>
                    <a:pt x="0" y="42"/>
                  </a:cubicBezTo>
                  <a:cubicBezTo>
                    <a:pt x="0" y="55"/>
                    <a:pt x="6"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1"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64" name="Oval 59"/>
          <p:cNvSpPr>
            <a:spLocks noChangeArrowheads="1"/>
          </p:cNvSpPr>
          <p:nvPr/>
        </p:nvSpPr>
        <p:spPr bwMode="auto">
          <a:xfrm>
            <a:off x="10297477" y="2275389"/>
            <a:ext cx="962340" cy="963735"/>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65" name="组合 64"/>
          <p:cNvGrpSpPr/>
          <p:nvPr/>
        </p:nvGrpSpPr>
        <p:grpSpPr>
          <a:xfrm>
            <a:off x="10572233" y="2522252"/>
            <a:ext cx="404461" cy="461644"/>
            <a:chOff x="10268407" y="1842862"/>
            <a:chExt cx="460375" cy="525462"/>
          </a:xfrm>
          <a:solidFill>
            <a:schemeClr val="bg1"/>
          </a:solidFill>
        </p:grpSpPr>
        <p:sp>
          <p:nvSpPr>
            <p:cNvPr id="66" name="Freeform 60"/>
            <p:cNvSpPr/>
            <p:nvPr/>
          </p:nvSpPr>
          <p:spPr bwMode="auto">
            <a:xfrm>
              <a:off x="10284282" y="2211162"/>
              <a:ext cx="73025" cy="74613"/>
            </a:xfrm>
            <a:custGeom>
              <a:avLst/>
              <a:gdLst>
                <a:gd name="T0" fmla="*/ 17 w 38"/>
                <a:gd name="T1" fmla="*/ 0 h 38"/>
                <a:gd name="T2" fmla="*/ 3 w 38"/>
                <a:gd name="T3" fmla="*/ 14 h 38"/>
                <a:gd name="T4" fmla="*/ 3 w 38"/>
                <a:gd name="T5" fmla="*/ 26 h 38"/>
                <a:gd name="T6" fmla="*/ 13 w 38"/>
                <a:gd name="T7" fmla="*/ 35 h 38"/>
                <a:gd name="T8" fmla="*/ 24 w 38"/>
                <a:gd name="T9" fmla="*/ 35 h 38"/>
                <a:gd name="T10" fmla="*/ 38 w 38"/>
                <a:gd name="T11" fmla="*/ 21 h 38"/>
                <a:gd name="T12" fmla="*/ 17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7" y="0"/>
                  </a:moveTo>
                  <a:cubicBezTo>
                    <a:pt x="3" y="14"/>
                    <a:pt x="3" y="14"/>
                    <a:pt x="3" y="14"/>
                  </a:cubicBezTo>
                  <a:cubicBezTo>
                    <a:pt x="0" y="18"/>
                    <a:pt x="0" y="23"/>
                    <a:pt x="3" y="26"/>
                  </a:cubicBezTo>
                  <a:cubicBezTo>
                    <a:pt x="13" y="35"/>
                    <a:pt x="13" y="35"/>
                    <a:pt x="13" y="35"/>
                  </a:cubicBezTo>
                  <a:cubicBezTo>
                    <a:pt x="16" y="38"/>
                    <a:pt x="21" y="38"/>
                    <a:pt x="24" y="35"/>
                  </a:cubicBezTo>
                  <a:cubicBezTo>
                    <a:pt x="38" y="21"/>
                    <a:pt x="38" y="21"/>
                    <a:pt x="38" y="21"/>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7" name="Freeform 61"/>
            <p:cNvSpPr/>
            <p:nvPr/>
          </p:nvSpPr>
          <p:spPr bwMode="auto">
            <a:xfrm>
              <a:off x="10482719" y="1968274"/>
              <a:ext cx="122238" cy="119063"/>
            </a:xfrm>
            <a:custGeom>
              <a:avLst/>
              <a:gdLst>
                <a:gd name="T0" fmla="*/ 51 w 77"/>
                <a:gd name="T1" fmla="*/ 75 h 75"/>
                <a:gd name="T2" fmla="*/ 77 w 77"/>
                <a:gd name="T3" fmla="*/ 53 h 75"/>
                <a:gd name="T4" fmla="*/ 21 w 77"/>
                <a:gd name="T5" fmla="*/ 0 h 75"/>
                <a:gd name="T6" fmla="*/ 0 w 77"/>
                <a:gd name="T7" fmla="*/ 24 h 75"/>
                <a:gd name="T8" fmla="*/ 51 w 77"/>
                <a:gd name="T9" fmla="*/ 75 h 75"/>
              </a:gdLst>
              <a:ahLst/>
              <a:cxnLst>
                <a:cxn ang="0">
                  <a:pos x="T0" y="T1"/>
                </a:cxn>
                <a:cxn ang="0">
                  <a:pos x="T2" y="T3"/>
                </a:cxn>
                <a:cxn ang="0">
                  <a:pos x="T4" y="T5"/>
                </a:cxn>
                <a:cxn ang="0">
                  <a:pos x="T6" y="T7"/>
                </a:cxn>
                <a:cxn ang="0">
                  <a:pos x="T8" y="T9"/>
                </a:cxn>
              </a:cxnLst>
              <a:rect l="0" t="0" r="r" b="b"/>
              <a:pathLst>
                <a:path w="77" h="75">
                  <a:moveTo>
                    <a:pt x="51" y="75"/>
                  </a:moveTo>
                  <a:lnTo>
                    <a:pt x="77" y="53"/>
                  </a:lnTo>
                  <a:lnTo>
                    <a:pt x="21" y="0"/>
                  </a:lnTo>
                  <a:lnTo>
                    <a:pt x="0" y="24"/>
                  </a:lnTo>
                  <a:lnTo>
                    <a:pt x="5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8" name="Freeform 62"/>
            <p:cNvSpPr/>
            <p:nvPr/>
          </p:nvSpPr>
          <p:spPr bwMode="auto">
            <a:xfrm>
              <a:off x="10527169" y="1892074"/>
              <a:ext cx="150813" cy="150813"/>
            </a:xfrm>
            <a:custGeom>
              <a:avLst/>
              <a:gdLst>
                <a:gd name="T0" fmla="*/ 9 w 78"/>
                <a:gd name="T1" fmla="*/ 0 h 78"/>
                <a:gd name="T2" fmla="*/ 0 w 78"/>
                <a:gd name="T3" fmla="*/ 31 h 78"/>
                <a:gd name="T4" fmla="*/ 0 w 78"/>
                <a:gd name="T5" fmla="*/ 32 h 78"/>
                <a:gd name="T6" fmla="*/ 46 w 78"/>
                <a:gd name="T7" fmla="*/ 78 h 78"/>
                <a:gd name="T8" fmla="*/ 47 w 78"/>
                <a:gd name="T9" fmla="*/ 77 h 78"/>
                <a:gd name="T10" fmla="*/ 78 w 78"/>
                <a:gd name="T11" fmla="*/ 68 h 78"/>
                <a:gd name="T12" fmla="*/ 9 w 7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9" y="0"/>
                  </a:moveTo>
                  <a:cubicBezTo>
                    <a:pt x="3" y="9"/>
                    <a:pt x="0" y="20"/>
                    <a:pt x="0" y="31"/>
                  </a:cubicBezTo>
                  <a:cubicBezTo>
                    <a:pt x="0" y="32"/>
                    <a:pt x="0" y="32"/>
                    <a:pt x="0" y="32"/>
                  </a:cubicBezTo>
                  <a:cubicBezTo>
                    <a:pt x="46" y="78"/>
                    <a:pt x="46" y="78"/>
                    <a:pt x="46" y="78"/>
                  </a:cubicBezTo>
                  <a:cubicBezTo>
                    <a:pt x="47" y="77"/>
                    <a:pt x="47" y="77"/>
                    <a:pt x="47" y="77"/>
                  </a:cubicBezTo>
                  <a:cubicBezTo>
                    <a:pt x="58" y="78"/>
                    <a:pt x="69" y="75"/>
                    <a:pt x="78" y="68"/>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9" name="Freeform 63"/>
            <p:cNvSpPr/>
            <p:nvPr/>
          </p:nvSpPr>
          <p:spPr bwMode="auto">
            <a:xfrm>
              <a:off x="10555744" y="1842862"/>
              <a:ext cx="173038" cy="171450"/>
            </a:xfrm>
            <a:custGeom>
              <a:avLst/>
              <a:gdLst>
                <a:gd name="T0" fmla="*/ 70 w 89"/>
                <a:gd name="T1" fmla="*/ 89 h 89"/>
                <a:gd name="T2" fmla="*/ 69 w 89"/>
                <a:gd name="T3" fmla="*/ 19 h 89"/>
                <a:gd name="T4" fmla="*/ 0 w 89"/>
                <a:gd name="T5" fmla="*/ 19 h 89"/>
                <a:gd name="T6" fmla="*/ 70 w 89"/>
                <a:gd name="T7" fmla="*/ 89 h 89"/>
              </a:gdLst>
              <a:ahLst/>
              <a:cxnLst>
                <a:cxn ang="0">
                  <a:pos x="T0" y="T1"/>
                </a:cxn>
                <a:cxn ang="0">
                  <a:pos x="T2" y="T3"/>
                </a:cxn>
                <a:cxn ang="0">
                  <a:pos x="T4" y="T5"/>
                </a:cxn>
                <a:cxn ang="0">
                  <a:pos x="T6" y="T7"/>
                </a:cxn>
              </a:cxnLst>
              <a:rect l="0" t="0" r="r" b="b"/>
              <a:pathLst>
                <a:path w="89" h="89">
                  <a:moveTo>
                    <a:pt x="70" y="89"/>
                  </a:moveTo>
                  <a:cubicBezTo>
                    <a:pt x="89" y="69"/>
                    <a:pt x="89" y="38"/>
                    <a:pt x="69" y="19"/>
                  </a:cubicBezTo>
                  <a:cubicBezTo>
                    <a:pt x="50" y="0"/>
                    <a:pt x="19" y="0"/>
                    <a:pt x="0" y="19"/>
                  </a:cubicBezTo>
                  <a:lnTo>
                    <a:pt x="7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0" name="Freeform 64"/>
            <p:cNvSpPr/>
            <p:nvPr/>
          </p:nvSpPr>
          <p:spPr bwMode="auto">
            <a:xfrm>
              <a:off x="10325557" y="2020662"/>
              <a:ext cx="227013" cy="225425"/>
            </a:xfrm>
            <a:custGeom>
              <a:avLst/>
              <a:gdLst>
                <a:gd name="T0" fmla="*/ 93 w 143"/>
                <a:gd name="T1" fmla="*/ 0 h 142"/>
                <a:gd name="T2" fmla="*/ 0 w 143"/>
                <a:gd name="T3" fmla="*/ 109 h 142"/>
                <a:gd name="T4" fmla="*/ 33 w 143"/>
                <a:gd name="T5" fmla="*/ 142 h 142"/>
                <a:gd name="T6" fmla="*/ 143 w 143"/>
                <a:gd name="T7" fmla="*/ 48 h 142"/>
                <a:gd name="T8" fmla="*/ 93 w 143"/>
                <a:gd name="T9" fmla="*/ 0 h 142"/>
              </a:gdLst>
              <a:ahLst/>
              <a:cxnLst>
                <a:cxn ang="0">
                  <a:pos x="T0" y="T1"/>
                </a:cxn>
                <a:cxn ang="0">
                  <a:pos x="T2" y="T3"/>
                </a:cxn>
                <a:cxn ang="0">
                  <a:pos x="T4" y="T5"/>
                </a:cxn>
                <a:cxn ang="0">
                  <a:pos x="T6" y="T7"/>
                </a:cxn>
                <a:cxn ang="0">
                  <a:pos x="T8" y="T9"/>
                </a:cxn>
              </a:cxnLst>
              <a:rect l="0" t="0" r="r" b="b"/>
              <a:pathLst>
                <a:path w="143" h="142">
                  <a:moveTo>
                    <a:pt x="93" y="0"/>
                  </a:moveTo>
                  <a:lnTo>
                    <a:pt x="0" y="109"/>
                  </a:lnTo>
                  <a:lnTo>
                    <a:pt x="33" y="142"/>
                  </a:lnTo>
                  <a:lnTo>
                    <a:pt x="143" y="48"/>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1" name="Freeform 65"/>
            <p:cNvSpPr/>
            <p:nvPr/>
          </p:nvSpPr>
          <p:spPr bwMode="auto">
            <a:xfrm>
              <a:off x="10268407" y="2206399"/>
              <a:ext cx="420688" cy="161925"/>
            </a:xfrm>
            <a:custGeom>
              <a:avLst/>
              <a:gdLst>
                <a:gd name="T0" fmla="*/ 16 w 218"/>
                <a:gd name="T1" fmla="*/ 71 h 84"/>
                <a:gd name="T2" fmla="*/ 13 w 218"/>
                <a:gd name="T3" fmla="*/ 68 h 84"/>
                <a:gd name="T4" fmla="*/ 10 w 218"/>
                <a:gd name="T5" fmla="*/ 27 h 84"/>
                <a:gd name="T6" fmla="*/ 22 w 218"/>
                <a:gd name="T7" fmla="*/ 36 h 84"/>
                <a:gd name="T8" fmla="*/ 24 w 218"/>
                <a:gd name="T9" fmla="*/ 59 h 84"/>
                <a:gd name="T10" fmla="*/ 44 w 218"/>
                <a:gd name="T11" fmla="*/ 64 h 84"/>
                <a:gd name="T12" fmla="*/ 47 w 218"/>
                <a:gd name="T13" fmla="*/ 61 h 84"/>
                <a:gd name="T14" fmla="*/ 218 w 218"/>
                <a:gd name="T15" fmla="*/ 68 h 84"/>
                <a:gd name="T16" fmla="*/ 208 w 218"/>
                <a:gd name="T17" fmla="*/ 78 h 84"/>
                <a:gd name="T18" fmla="*/ 57 w 218"/>
                <a:gd name="T19" fmla="*/ 72 h 84"/>
                <a:gd name="T20" fmla="*/ 52 w 218"/>
                <a:gd name="T21" fmla="*/ 76 h 84"/>
                <a:gd name="T22" fmla="*/ 16 w 218"/>
                <a:gd name="T2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84">
                  <a:moveTo>
                    <a:pt x="16" y="71"/>
                  </a:moveTo>
                  <a:cubicBezTo>
                    <a:pt x="15" y="70"/>
                    <a:pt x="14" y="69"/>
                    <a:pt x="13" y="68"/>
                  </a:cubicBezTo>
                  <a:cubicBezTo>
                    <a:pt x="0" y="52"/>
                    <a:pt x="10" y="28"/>
                    <a:pt x="10" y="27"/>
                  </a:cubicBezTo>
                  <a:cubicBezTo>
                    <a:pt x="22" y="36"/>
                    <a:pt x="22" y="36"/>
                    <a:pt x="22" y="36"/>
                  </a:cubicBezTo>
                  <a:cubicBezTo>
                    <a:pt x="22" y="36"/>
                    <a:pt x="17" y="50"/>
                    <a:pt x="24" y="59"/>
                  </a:cubicBezTo>
                  <a:cubicBezTo>
                    <a:pt x="34" y="71"/>
                    <a:pt x="42" y="66"/>
                    <a:pt x="44" y="64"/>
                  </a:cubicBezTo>
                  <a:cubicBezTo>
                    <a:pt x="45" y="64"/>
                    <a:pt x="46" y="63"/>
                    <a:pt x="47" y="61"/>
                  </a:cubicBezTo>
                  <a:cubicBezTo>
                    <a:pt x="120" y="0"/>
                    <a:pt x="180" y="31"/>
                    <a:pt x="218" y="68"/>
                  </a:cubicBezTo>
                  <a:cubicBezTo>
                    <a:pt x="208" y="78"/>
                    <a:pt x="208" y="78"/>
                    <a:pt x="208" y="78"/>
                  </a:cubicBezTo>
                  <a:cubicBezTo>
                    <a:pt x="135" y="6"/>
                    <a:pt x="76" y="56"/>
                    <a:pt x="57" y="72"/>
                  </a:cubicBezTo>
                  <a:cubicBezTo>
                    <a:pt x="55" y="74"/>
                    <a:pt x="53" y="75"/>
                    <a:pt x="52" y="76"/>
                  </a:cubicBezTo>
                  <a:cubicBezTo>
                    <a:pt x="40" y="84"/>
                    <a:pt x="27" y="82"/>
                    <a:pt x="16" y="7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72" name="Oval 66"/>
          <p:cNvSpPr>
            <a:spLocks noChangeArrowheads="1"/>
          </p:cNvSpPr>
          <p:nvPr/>
        </p:nvSpPr>
        <p:spPr bwMode="auto">
          <a:xfrm>
            <a:off x="6607215" y="3555370"/>
            <a:ext cx="963735"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73" name="组合 72"/>
          <p:cNvGrpSpPr/>
          <p:nvPr/>
        </p:nvGrpSpPr>
        <p:grpSpPr>
          <a:xfrm>
            <a:off x="6880574" y="3796652"/>
            <a:ext cx="465828" cy="464434"/>
            <a:chOff x="6760032" y="3590699"/>
            <a:chExt cx="530225" cy="528638"/>
          </a:xfrm>
          <a:solidFill>
            <a:schemeClr val="bg1"/>
          </a:solidFill>
        </p:grpSpPr>
        <p:sp>
          <p:nvSpPr>
            <p:cNvPr id="74"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5"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6"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7"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8"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9"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0"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1" name="Oval 74"/>
          <p:cNvSpPr>
            <a:spLocks noChangeArrowheads="1"/>
          </p:cNvSpPr>
          <p:nvPr/>
        </p:nvSpPr>
        <p:spPr bwMode="auto">
          <a:xfrm>
            <a:off x="8451648" y="3555370"/>
            <a:ext cx="963735"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82" name="组合 81"/>
          <p:cNvGrpSpPr/>
          <p:nvPr/>
        </p:nvGrpSpPr>
        <p:grpSpPr>
          <a:xfrm>
            <a:off x="8688746" y="3738076"/>
            <a:ext cx="500695" cy="536959"/>
            <a:chOff x="8471357" y="3524024"/>
            <a:chExt cx="569912" cy="611188"/>
          </a:xfrm>
          <a:solidFill>
            <a:schemeClr val="bg1"/>
          </a:solidFill>
        </p:grpSpPr>
        <p:sp>
          <p:nvSpPr>
            <p:cNvPr id="83"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4"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5"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6"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7" name="Oval 79"/>
          <p:cNvSpPr>
            <a:spLocks noChangeArrowheads="1"/>
          </p:cNvSpPr>
          <p:nvPr/>
        </p:nvSpPr>
        <p:spPr bwMode="auto">
          <a:xfrm>
            <a:off x="10297477" y="3555370"/>
            <a:ext cx="962340"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88" name="Freeform 80"/>
          <p:cNvSpPr>
            <a:spLocks noEditPoints="1"/>
          </p:cNvSpPr>
          <p:nvPr/>
        </p:nvSpPr>
        <p:spPr bwMode="auto">
          <a:xfrm>
            <a:off x="10562469" y="3772943"/>
            <a:ext cx="435145" cy="483960"/>
          </a:xfrm>
          <a:custGeom>
            <a:avLst/>
            <a:gdLst>
              <a:gd name="T0" fmla="*/ 227 w 257"/>
              <a:gd name="T1" fmla="*/ 79 h 285"/>
              <a:gd name="T2" fmla="*/ 227 w 257"/>
              <a:gd name="T3" fmla="*/ 75 h 285"/>
              <a:gd name="T4" fmla="*/ 200 w 257"/>
              <a:gd name="T5" fmla="*/ 48 h 285"/>
              <a:gd name="T6" fmla="*/ 194 w 257"/>
              <a:gd name="T7" fmla="*/ 48 h 285"/>
              <a:gd name="T8" fmla="*/ 162 w 257"/>
              <a:gd name="T9" fmla="*/ 23 h 285"/>
              <a:gd name="T10" fmla="*/ 129 w 257"/>
              <a:gd name="T11" fmla="*/ 0 h 285"/>
              <a:gd name="T12" fmla="*/ 99 w 257"/>
              <a:gd name="T13" fmla="*/ 20 h 285"/>
              <a:gd name="T14" fmla="*/ 107 w 257"/>
              <a:gd name="T15" fmla="*/ 33 h 285"/>
              <a:gd name="T16" fmla="*/ 91 w 257"/>
              <a:gd name="T17" fmla="*/ 26 h 285"/>
              <a:gd name="T18" fmla="*/ 81 w 257"/>
              <a:gd name="T19" fmla="*/ 24 h 285"/>
              <a:gd name="T20" fmla="*/ 50 w 257"/>
              <a:gd name="T21" fmla="*/ 54 h 285"/>
              <a:gd name="T22" fmla="*/ 50 w 257"/>
              <a:gd name="T23" fmla="*/ 55 h 285"/>
              <a:gd name="T24" fmla="*/ 43 w 257"/>
              <a:gd name="T25" fmla="*/ 54 h 285"/>
              <a:gd name="T26" fmla="*/ 23 w 257"/>
              <a:gd name="T27" fmla="*/ 73 h 285"/>
              <a:gd name="T28" fmla="*/ 24 w 257"/>
              <a:gd name="T29" fmla="*/ 80 h 285"/>
              <a:gd name="T30" fmla="*/ 0 w 257"/>
              <a:gd name="T31" fmla="*/ 122 h 285"/>
              <a:gd name="T32" fmla="*/ 47 w 257"/>
              <a:gd name="T33" fmla="*/ 170 h 285"/>
              <a:gd name="T34" fmla="*/ 68 w 257"/>
              <a:gd name="T35" fmla="*/ 165 h 285"/>
              <a:gd name="T36" fmla="*/ 68 w 257"/>
              <a:gd name="T37" fmla="*/ 165 h 285"/>
              <a:gd name="T38" fmla="*/ 114 w 257"/>
              <a:gd name="T39" fmla="*/ 216 h 285"/>
              <a:gd name="T40" fmla="*/ 114 w 257"/>
              <a:gd name="T41" fmla="*/ 254 h 285"/>
              <a:gd name="T42" fmla="*/ 108 w 257"/>
              <a:gd name="T43" fmla="*/ 268 h 285"/>
              <a:gd name="T44" fmla="*/ 95 w 257"/>
              <a:gd name="T45" fmla="*/ 271 h 285"/>
              <a:gd name="T46" fmla="*/ 80 w 257"/>
              <a:gd name="T47" fmla="*/ 285 h 285"/>
              <a:gd name="T48" fmla="*/ 89 w 257"/>
              <a:gd name="T49" fmla="*/ 285 h 285"/>
              <a:gd name="T50" fmla="*/ 167 w 257"/>
              <a:gd name="T51" fmla="*/ 285 h 285"/>
              <a:gd name="T52" fmla="*/ 176 w 257"/>
              <a:gd name="T53" fmla="*/ 285 h 285"/>
              <a:gd name="T54" fmla="*/ 161 w 257"/>
              <a:gd name="T55" fmla="*/ 271 h 285"/>
              <a:gd name="T56" fmla="*/ 148 w 257"/>
              <a:gd name="T57" fmla="*/ 268 h 285"/>
              <a:gd name="T58" fmla="*/ 142 w 257"/>
              <a:gd name="T59" fmla="*/ 254 h 285"/>
              <a:gd name="T60" fmla="*/ 142 w 257"/>
              <a:gd name="T61" fmla="*/ 168 h 285"/>
              <a:gd name="T62" fmla="*/ 158 w 257"/>
              <a:gd name="T63" fmla="*/ 174 h 285"/>
              <a:gd name="T64" fmla="*/ 180 w 257"/>
              <a:gd name="T65" fmla="*/ 159 h 285"/>
              <a:gd name="T66" fmla="*/ 210 w 257"/>
              <a:gd name="T67" fmla="*/ 170 h 285"/>
              <a:gd name="T68" fmla="*/ 257 w 257"/>
              <a:gd name="T69" fmla="*/ 123 h 285"/>
              <a:gd name="T70" fmla="*/ 227 w 257"/>
              <a:gd name="T71" fmla="*/ 79 h 285"/>
              <a:gd name="T72" fmla="*/ 79 w 257"/>
              <a:gd name="T73" fmla="*/ 85 h 285"/>
              <a:gd name="T74" fmla="*/ 78 w 257"/>
              <a:gd name="T75" fmla="*/ 85 h 285"/>
              <a:gd name="T76" fmla="*/ 78 w 257"/>
              <a:gd name="T77" fmla="*/ 85 h 285"/>
              <a:gd name="T78" fmla="*/ 79 w 257"/>
              <a:gd name="T79" fmla="*/ 85 h 285"/>
              <a:gd name="T80" fmla="*/ 78 w 257"/>
              <a:gd name="T81" fmla="*/ 159 h 285"/>
              <a:gd name="T82" fmla="*/ 77 w 257"/>
              <a:gd name="T83" fmla="*/ 159 h 285"/>
              <a:gd name="T84" fmla="*/ 86 w 257"/>
              <a:gd name="T85" fmla="*/ 150 h 285"/>
              <a:gd name="T86" fmla="*/ 114 w 257"/>
              <a:gd name="T87" fmla="*/ 161 h 285"/>
              <a:gd name="T88" fmla="*/ 114 w 257"/>
              <a:gd name="T89" fmla="*/ 197 h 285"/>
              <a:gd name="T90" fmla="*/ 78 w 257"/>
              <a:gd name="T91" fmla="*/ 1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285">
                <a:moveTo>
                  <a:pt x="227" y="79"/>
                </a:moveTo>
                <a:cubicBezTo>
                  <a:pt x="227" y="78"/>
                  <a:pt x="227" y="77"/>
                  <a:pt x="227" y="75"/>
                </a:cubicBezTo>
                <a:cubicBezTo>
                  <a:pt x="227" y="60"/>
                  <a:pt x="215" y="48"/>
                  <a:pt x="200" y="48"/>
                </a:cubicBezTo>
                <a:cubicBezTo>
                  <a:pt x="198" y="48"/>
                  <a:pt x="196" y="48"/>
                  <a:pt x="194" y="48"/>
                </a:cubicBezTo>
                <a:cubicBezTo>
                  <a:pt x="190" y="34"/>
                  <a:pt x="177" y="23"/>
                  <a:pt x="162" y="23"/>
                </a:cubicBezTo>
                <a:cubicBezTo>
                  <a:pt x="157" y="10"/>
                  <a:pt x="144" y="0"/>
                  <a:pt x="129" y="0"/>
                </a:cubicBezTo>
                <a:cubicBezTo>
                  <a:pt x="115" y="0"/>
                  <a:pt x="95" y="14"/>
                  <a:pt x="99" y="20"/>
                </a:cubicBezTo>
                <a:cubicBezTo>
                  <a:pt x="103" y="27"/>
                  <a:pt x="107" y="33"/>
                  <a:pt x="107" y="33"/>
                </a:cubicBezTo>
                <a:cubicBezTo>
                  <a:pt x="91" y="26"/>
                  <a:pt x="91" y="26"/>
                  <a:pt x="91" y="26"/>
                </a:cubicBezTo>
                <a:cubicBezTo>
                  <a:pt x="88" y="25"/>
                  <a:pt x="84" y="24"/>
                  <a:pt x="81" y="24"/>
                </a:cubicBezTo>
                <a:cubicBezTo>
                  <a:pt x="64" y="24"/>
                  <a:pt x="50" y="38"/>
                  <a:pt x="50" y="54"/>
                </a:cubicBezTo>
                <a:cubicBezTo>
                  <a:pt x="50" y="55"/>
                  <a:pt x="50" y="55"/>
                  <a:pt x="50" y="55"/>
                </a:cubicBezTo>
                <a:cubicBezTo>
                  <a:pt x="48" y="54"/>
                  <a:pt x="46" y="54"/>
                  <a:pt x="43" y="54"/>
                </a:cubicBezTo>
                <a:cubicBezTo>
                  <a:pt x="32" y="54"/>
                  <a:pt x="23" y="62"/>
                  <a:pt x="23" y="73"/>
                </a:cubicBezTo>
                <a:cubicBezTo>
                  <a:pt x="23" y="76"/>
                  <a:pt x="24" y="78"/>
                  <a:pt x="24" y="80"/>
                </a:cubicBezTo>
                <a:cubicBezTo>
                  <a:pt x="10" y="88"/>
                  <a:pt x="0" y="104"/>
                  <a:pt x="0" y="122"/>
                </a:cubicBezTo>
                <a:cubicBezTo>
                  <a:pt x="0" y="148"/>
                  <a:pt x="21" y="170"/>
                  <a:pt x="47" y="170"/>
                </a:cubicBezTo>
                <a:cubicBezTo>
                  <a:pt x="55" y="170"/>
                  <a:pt x="62" y="168"/>
                  <a:pt x="68" y="165"/>
                </a:cubicBezTo>
                <a:cubicBezTo>
                  <a:pt x="68" y="165"/>
                  <a:pt x="68" y="165"/>
                  <a:pt x="68" y="165"/>
                </a:cubicBezTo>
                <a:cubicBezTo>
                  <a:pt x="114" y="216"/>
                  <a:pt x="114" y="216"/>
                  <a:pt x="114" y="216"/>
                </a:cubicBezTo>
                <a:cubicBezTo>
                  <a:pt x="114" y="254"/>
                  <a:pt x="114" y="254"/>
                  <a:pt x="114" y="254"/>
                </a:cubicBezTo>
                <a:cubicBezTo>
                  <a:pt x="114" y="259"/>
                  <a:pt x="111" y="266"/>
                  <a:pt x="108" y="268"/>
                </a:cubicBezTo>
                <a:cubicBezTo>
                  <a:pt x="99" y="271"/>
                  <a:pt x="99" y="271"/>
                  <a:pt x="95" y="271"/>
                </a:cubicBezTo>
                <a:cubicBezTo>
                  <a:pt x="80" y="271"/>
                  <a:pt x="80" y="285"/>
                  <a:pt x="80" y="285"/>
                </a:cubicBezTo>
                <a:cubicBezTo>
                  <a:pt x="89" y="285"/>
                  <a:pt x="89" y="285"/>
                  <a:pt x="89" y="285"/>
                </a:cubicBezTo>
                <a:cubicBezTo>
                  <a:pt x="167" y="285"/>
                  <a:pt x="167" y="285"/>
                  <a:pt x="167" y="285"/>
                </a:cubicBezTo>
                <a:cubicBezTo>
                  <a:pt x="176" y="285"/>
                  <a:pt x="176" y="285"/>
                  <a:pt x="176" y="285"/>
                </a:cubicBezTo>
                <a:cubicBezTo>
                  <a:pt x="176" y="285"/>
                  <a:pt x="176" y="271"/>
                  <a:pt x="161" y="271"/>
                </a:cubicBezTo>
                <a:cubicBezTo>
                  <a:pt x="157" y="271"/>
                  <a:pt x="157" y="271"/>
                  <a:pt x="148" y="268"/>
                </a:cubicBezTo>
                <a:cubicBezTo>
                  <a:pt x="145" y="266"/>
                  <a:pt x="142" y="259"/>
                  <a:pt x="142" y="254"/>
                </a:cubicBezTo>
                <a:cubicBezTo>
                  <a:pt x="142" y="168"/>
                  <a:pt x="142" y="168"/>
                  <a:pt x="142" y="168"/>
                </a:cubicBezTo>
                <a:cubicBezTo>
                  <a:pt x="147" y="172"/>
                  <a:pt x="152" y="174"/>
                  <a:pt x="158" y="174"/>
                </a:cubicBezTo>
                <a:cubicBezTo>
                  <a:pt x="168" y="174"/>
                  <a:pt x="176" y="168"/>
                  <a:pt x="180" y="159"/>
                </a:cubicBezTo>
                <a:cubicBezTo>
                  <a:pt x="188" y="166"/>
                  <a:pt x="199" y="170"/>
                  <a:pt x="210" y="170"/>
                </a:cubicBezTo>
                <a:cubicBezTo>
                  <a:pt x="236" y="170"/>
                  <a:pt x="257" y="149"/>
                  <a:pt x="257" y="123"/>
                </a:cubicBezTo>
                <a:cubicBezTo>
                  <a:pt x="257" y="103"/>
                  <a:pt x="244" y="86"/>
                  <a:pt x="227" y="79"/>
                </a:cubicBezTo>
                <a:moveTo>
                  <a:pt x="79" y="85"/>
                </a:moveTo>
                <a:cubicBezTo>
                  <a:pt x="79" y="85"/>
                  <a:pt x="79" y="85"/>
                  <a:pt x="78" y="85"/>
                </a:cubicBezTo>
                <a:cubicBezTo>
                  <a:pt x="78" y="85"/>
                  <a:pt x="78" y="85"/>
                  <a:pt x="78" y="85"/>
                </a:cubicBezTo>
                <a:cubicBezTo>
                  <a:pt x="78" y="85"/>
                  <a:pt x="78" y="85"/>
                  <a:pt x="79" y="85"/>
                </a:cubicBezTo>
                <a:moveTo>
                  <a:pt x="78" y="159"/>
                </a:moveTo>
                <a:cubicBezTo>
                  <a:pt x="77" y="159"/>
                  <a:pt x="77" y="159"/>
                  <a:pt x="77" y="159"/>
                </a:cubicBezTo>
                <a:cubicBezTo>
                  <a:pt x="81" y="156"/>
                  <a:pt x="84" y="153"/>
                  <a:pt x="86" y="150"/>
                </a:cubicBezTo>
                <a:cubicBezTo>
                  <a:pt x="94" y="156"/>
                  <a:pt x="103" y="160"/>
                  <a:pt x="114" y="161"/>
                </a:cubicBezTo>
                <a:cubicBezTo>
                  <a:pt x="114" y="197"/>
                  <a:pt x="114" y="197"/>
                  <a:pt x="114" y="197"/>
                </a:cubicBezTo>
                <a:lnTo>
                  <a:pt x="78" y="159"/>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89" name="Freeform 84"/>
          <p:cNvSpPr/>
          <p:nvPr/>
        </p:nvSpPr>
        <p:spPr bwMode="auto">
          <a:xfrm>
            <a:off x="6560789" y="4795433"/>
            <a:ext cx="1057179" cy="1059968"/>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90" name="组合 89"/>
          <p:cNvGrpSpPr/>
          <p:nvPr/>
        </p:nvGrpSpPr>
        <p:grpSpPr>
          <a:xfrm>
            <a:off x="6838333" y="5163632"/>
            <a:ext cx="517433" cy="338910"/>
            <a:chOff x="6711951" y="5229224"/>
            <a:chExt cx="588963" cy="385761"/>
          </a:xfrm>
          <a:solidFill>
            <a:schemeClr val="bg1"/>
          </a:solidFill>
        </p:grpSpPr>
        <p:sp>
          <p:nvSpPr>
            <p:cNvPr id="91" name="Freeform 85"/>
            <p:cNvSpPr>
              <a:spLocks noEditPoints="1"/>
            </p:cNvSpPr>
            <p:nvPr/>
          </p:nvSpPr>
          <p:spPr bwMode="auto">
            <a:xfrm>
              <a:off x="6765926" y="5229224"/>
              <a:ext cx="534988" cy="341312"/>
            </a:xfrm>
            <a:custGeom>
              <a:avLst/>
              <a:gdLst>
                <a:gd name="T0" fmla="*/ 241 w 277"/>
                <a:gd name="T1" fmla="*/ 17 h 176"/>
                <a:gd name="T2" fmla="*/ 230 w 277"/>
                <a:gd name="T3" fmla="*/ 17 h 176"/>
                <a:gd name="T4" fmla="*/ 230 w 277"/>
                <a:gd name="T5" fmla="*/ 14 h 176"/>
                <a:gd name="T6" fmla="*/ 216 w 277"/>
                <a:gd name="T7" fmla="*/ 0 h 176"/>
                <a:gd name="T8" fmla="*/ 14 w 277"/>
                <a:gd name="T9" fmla="*/ 0 h 176"/>
                <a:gd name="T10" fmla="*/ 0 w 277"/>
                <a:gd name="T11" fmla="*/ 14 h 176"/>
                <a:gd name="T12" fmla="*/ 62 w 277"/>
                <a:gd name="T13" fmla="*/ 175 h 176"/>
                <a:gd name="T14" fmla="*/ 63 w 277"/>
                <a:gd name="T15" fmla="*/ 176 h 176"/>
                <a:gd name="T16" fmla="*/ 166 w 277"/>
                <a:gd name="T17" fmla="*/ 176 h 176"/>
                <a:gd name="T18" fmla="*/ 208 w 277"/>
                <a:gd name="T19" fmla="*/ 122 h 176"/>
                <a:gd name="T20" fmla="*/ 234 w 277"/>
                <a:gd name="T21" fmla="*/ 122 h 176"/>
                <a:gd name="T22" fmla="*/ 277 w 277"/>
                <a:gd name="T23" fmla="*/ 68 h 176"/>
                <a:gd name="T24" fmla="*/ 241 w 277"/>
                <a:gd name="T25" fmla="*/ 17 h 176"/>
                <a:gd name="T26" fmla="*/ 231 w 277"/>
                <a:gd name="T27" fmla="*/ 108 h 176"/>
                <a:gd name="T28" fmla="*/ 213 w 277"/>
                <a:gd name="T29" fmla="*/ 108 h 176"/>
                <a:gd name="T30" fmla="*/ 228 w 277"/>
                <a:gd name="T31" fmla="*/ 31 h 176"/>
                <a:gd name="T32" fmla="*/ 236 w 277"/>
                <a:gd name="T33" fmla="*/ 31 h 176"/>
                <a:gd name="T34" fmla="*/ 263 w 277"/>
                <a:gd name="T35" fmla="*/ 68 h 176"/>
                <a:gd name="T36" fmla="*/ 231 w 277"/>
                <a:gd name="T3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176">
                  <a:moveTo>
                    <a:pt x="241" y="17"/>
                  </a:moveTo>
                  <a:cubicBezTo>
                    <a:pt x="230" y="17"/>
                    <a:pt x="230" y="17"/>
                    <a:pt x="230" y="17"/>
                  </a:cubicBezTo>
                  <a:cubicBezTo>
                    <a:pt x="230" y="16"/>
                    <a:pt x="230" y="15"/>
                    <a:pt x="230" y="14"/>
                  </a:cubicBezTo>
                  <a:cubicBezTo>
                    <a:pt x="230" y="6"/>
                    <a:pt x="224" y="0"/>
                    <a:pt x="216" y="0"/>
                  </a:cubicBezTo>
                  <a:cubicBezTo>
                    <a:pt x="14" y="0"/>
                    <a:pt x="14" y="0"/>
                    <a:pt x="14" y="0"/>
                  </a:cubicBezTo>
                  <a:cubicBezTo>
                    <a:pt x="6" y="0"/>
                    <a:pt x="0" y="6"/>
                    <a:pt x="0" y="14"/>
                  </a:cubicBezTo>
                  <a:cubicBezTo>
                    <a:pt x="0" y="14"/>
                    <a:pt x="8" y="146"/>
                    <a:pt x="62" y="175"/>
                  </a:cubicBezTo>
                  <a:cubicBezTo>
                    <a:pt x="62" y="176"/>
                    <a:pt x="63" y="176"/>
                    <a:pt x="63" y="176"/>
                  </a:cubicBezTo>
                  <a:cubicBezTo>
                    <a:pt x="166" y="176"/>
                    <a:pt x="166" y="176"/>
                    <a:pt x="166" y="176"/>
                  </a:cubicBezTo>
                  <a:cubicBezTo>
                    <a:pt x="166" y="176"/>
                    <a:pt x="189" y="167"/>
                    <a:pt x="208" y="122"/>
                  </a:cubicBezTo>
                  <a:cubicBezTo>
                    <a:pt x="234" y="122"/>
                    <a:pt x="234" y="122"/>
                    <a:pt x="234" y="122"/>
                  </a:cubicBezTo>
                  <a:cubicBezTo>
                    <a:pt x="274" y="111"/>
                    <a:pt x="277" y="68"/>
                    <a:pt x="277" y="68"/>
                  </a:cubicBezTo>
                  <a:cubicBezTo>
                    <a:pt x="276" y="24"/>
                    <a:pt x="241" y="17"/>
                    <a:pt x="241" y="17"/>
                  </a:cubicBezTo>
                  <a:moveTo>
                    <a:pt x="231" y="108"/>
                  </a:moveTo>
                  <a:cubicBezTo>
                    <a:pt x="213" y="108"/>
                    <a:pt x="213" y="108"/>
                    <a:pt x="213" y="108"/>
                  </a:cubicBezTo>
                  <a:cubicBezTo>
                    <a:pt x="219" y="88"/>
                    <a:pt x="225" y="63"/>
                    <a:pt x="228" y="31"/>
                  </a:cubicBezTo>
                  <a:cubicBezTo>
                    <a:pt x="236" y="31"/>
                    <a:pt x="236" y="31"/>
                    <a:pt x="236" y="31"/>
                  </a:cubicBezTo>
                  <a:cubicBezTo>
                    <a:pt x="236" y="31"/>
                    <a:pt x="262" y="36"/>
                    <a:pt x="263" y="68"/>
                  </a:cubicBezTo>
                  <a:cubicBezTo>
                    <a:pt x="263" y="68"/>
                    <a:pt x="261" y="100"/>
                    <a:pt x="231" y="1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2" name="Freeform 86"/>
            <p:cNvSpPr/>
            <p:nvPr/>
          </p:nvSpPr>
          <p:spPr bwMode="auto">
            <a:xfrm>
              <a:off x="6711951" y="5587998"/>
              <a:ext cx="552450" cy="26987"/>
            </a:xfrm>
            <a:custGeom>
              <a:avLst/>
              <a:gdLst>
                <a:gd name="T0" fmla="*/ 276 w 286"/>
                <a:gd name="T1" fmla="*/ 14 h 14"/>
                <a:gd name="T2" fmla="*/ 11 w 286"/>
                <a:gd name="T3" fmla="*/ 14 h 14"/>
                <a:gd name="T4" fmla="*/ 2 w 286"/>
                <a:gd name="T5" fmla="*/ 0 h 14"/>
                <a:gd name="T6" fmla="*/ 284 w 286"/>
                <a:gd name="T7" fmla="*/ 0 h 14"/>
                <a:gd name="T8" fmla="*/ 276 w 286"/>
                <a:gd name="T9" fmla="*/ 14 h 14"/>
              </a:gdLst>
              <a:ahLst/>
              <a:cxnLst>
                <a:cxn ang="0">
                  <a:pos x="T0" y="T1"/>
                </a:cxn>
                <a:cxn ang="0">
                  <a:pos x="T2" y="T3"/>
                </a:cxn>
                <a:cxn ang="0">
                  <a:pos x="T4" y="T5"/>
                </a:cxn>
                <a:cxn ang="0">
                  <a:pos x="T6" y="T7"/>
                </a:cxn>
                <a:cxn ang="0">
                  <a:pos x="T8" y="T9"/>
                </a:cxn>
              </a:cxnLst>
              <a:rect l="0" t="0" r="r" b="b"/>
              <a:pathLst>
                <a:path w="286" h="14">
                  <a:moveTo>
                    <a:pt x="276" y="14"/>
                  </a:moveTo>
                  <a:cubicBezTo>
                    <a:pt x="11" y="14"/>
                    <a:pt x="11" y="14"/>
                    <a:pt x="11" y="14"/>
                  </a:cubicBezTo>
                  <a:cubicBezTo>
                    <a:pt x="8" y="14"/>
                    <a:pt x="0" y="0"/>
                    <a:pt x="2" y="0"/>
                  </a:cubicBezTo>
                  <a:cubicBezTo>
                    <a:pt x="284" y="0"/>
                    <a:pt x="284" y="0"/>
                    <a:pt x="284" y="0"/>
                  </a:cubicBezTo>
                  <a:cubicBezTo>
                    <a:pt x="286" y="0"/>
                    <a:pt x="278" y="14"/>
                    <a:pt x="27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93" name="Oval 87"/>
          <p:cNvSpPr>
            <a:spLocks noChangeArrowheads="1"/>
          </p:cNvSpPr>
          <p:nvPr/>
        </p:nvSpPr>
        <p:spPr bwMode="auto">
          <a:xfrm>
            <a:off x="8451247" y="4841459"/>
            <a:ext cx="963735" cy="966523"/>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94" name="组合 93"/>
          <p:cNvGrpSpPr/>
          <p:nvPr/>
        </p:nvGrpSpPr>
        <p:grpSpPr>
          <a:xfrm>
            <a:off x="8670215" y="5102267"/>
            <a:ext cx="538352" cy="419803"/>
            <a:chOff x="8450263" y="5159374"/>
            <a:chExt cx="612775" cy="477837"/>
          </a:xfrm>
          <a:solidFill>
            <a:schemeClr val="bg1"/>
          </a:solidFill>
        </p:grpSpPr>
        <p:sp>
          <p:nvSpPr>
            <p:cNvPr id="95" name="Freeform 88"/>
            <p:cNvSpPr/>
            <p:nvPr/>
          </p:nvSpPr>
          <p:spPr bwMode="auto">
            <a:xfrm>
              <a:off x="8594726" y="5159374"/>
              <a:ext cx="312738" cy="125412"/>
            </a:xfrm>
            <a:custGeom>
              <a:avLst/>
              <a:gdLst>
                <a:gd name="T0" fmla="*/ 155 w 162"/>
                <a:gd name="T1" fmla="*/ 56 h 65"/>
                <a:gd name="T2" fmla="*/ 147 w 162"/>
                <a:gd name="T3" fmla="*/ 56 h 65"/>
                <a:gd name="T4" fmla="*/ 90 w 162"/>
                <a:gd name="T5" fmla="*/ 31 h 65"/>
                <a:gd name="T6" fmla="*/ 98 w 162"/>
                <a:gd name="T7" fmla="*/ 17 h 65"/>
                <a:gd name="T8" fmla="*/ 81 w 162"/>
                <a:gd name="T9" fmla="*/ 0 h 65"/>
                <a:gd name="T10" fmla="*/ 64 w 162"/>
                <a:gd name="T11" fmla="*/ 17 h 65"/>
                <a:gd name="T12" fmla="*/ 72 w 162"/>
                <a:gd name="T13" fmla="*/ 31 h 65"/>
                <a:gd name="T14" fmla="*/ 14 w 162"/>
                <a:gd name="T15" fmla="*/ 56 h 65"/>
                <a:gd name="T16" fmla="*/ 7 w 162"/>
                <a:gd name="T17" fmla="*/ 56 h 65"/>
                <a:gd name="T18" fmla="*/ 0 w 162"/>
                <a:gd name="T19" fmla="*/ 61 h 65"/>
                <a:gd name="T20" fmla="*/ 0 w 162"/>
                <a:gd name="T21" fmla="*/ 65 h 65"/>
                <a:gd name="T22" fmla="*/ 162 w 162"/>
                <a:gd name="T23" fmla="*/ 65 h 65"/>
                <a:gd name="T24" fmla="*/ 162 w 162"/>
                <a:gd name="T25" fmla="*/ 61 h 65"/>
                <a:gd name="T26" fmla="*/ 155 w 162"/>
                <a:gd name="T27"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65">
                  <a:moveTo>
                    <a:pt x="155" y="56"/>
                  </a:moveTo>
                  <a:cubicBezTo>
                    <a:pt x="147" y="56"/>
                    <a:pt x="147" y="56"/>
                    <a:pt x="147" y="56"/>
                  </a:cubicBezTo>
                  <a:cubicBezTo>
                    <a:pt x="139" y="43"/>
                    <a:pt x="117" y="33"/>
                    <a:pt x="90" y="31"/>
                  </a:cubicBezTo>
                  <a:cubicBezTo>
                    <a:pt x="95" y="28"/>
                    <a:pt x="98" y="23"/>
                    <a:pt x="98" y="17"/>
                  </a:cubicBezTo>
                  <a:cubicBezTo>
                    <a:pt x="98" y="8"/>
                    <a:pt x="90" y="0"/>
                    <a:pt x="81" y="0"/>
                  </a:cubicBezTo>
                  <a:cubicBezTo>
                    <a:pt x="72" y="0"/>
                    <a:pt x="64" y="8"/>
                    <a:pt x="64" y="17"/>
                  </a:cubicBezTo>
                  <a:cubicBezTo>
                    <a:pt x="64" y="23"/>
                    <a:pt x="67" y="28"/>
                    <a:pt x="72" y="31"/>
                  </a:cubicBezTo>
                  <a:cubicBezTo>
                    <a:pt x="45" y="33"/>
                    <a:pt x="23" y="43"/>
                    <a:pt x="14" y="56"/>
                  </a:cubicBezTo>
                  <a:cubicBezTo>
                    <a:pt x="7" y="56"/>
                    <a:pt x="7" y="56"/>
                    <a:pt x="7" y="56"/>
                  </a:cubicBezTo>
                  <a:cubicBezTo>
                    <a:pt x="4" y="56"/>
                    <a:pt x="0" y="58"/>
                    <a:pt x="0" y="61"/>
                  </a:cubicBezTo>
                  <a:cubicBezTo>
                    <a:pt x="0" y="65"/>
                    <a:pt x="0" y="65"/>
                    <a:pt x="0" y="65"/>
                  </a:cubicBezTo>
                  <a:cubicBezTo>
                    <a:pt x="162" y="65"/>
                    <a:pt x="162" y="65"/>
                    <a:pt x="162" y="65"/>
                  </a:cubicBezTo>
                  <a:cubicBezTo>
                    <a:pt x="162" y="61"/>
                    <a:pt x="162" y="61"/>
                    <a:pt x="162" y="61"/>
                  </a:cubicBezTo>
                  <a:cubicBezTo>
                    <a:pt x="162" y="58"/>
                    <a:pt x="158" y="56"/>
                    <a:pt x="155"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6" name="Freeform 89"/>
            <p:cNvSpPr>
              <a:spLocks noEditPoints="1"/>
            </p:cNvSpPr>
            <p:nvPr/>
          </p:nvSpPr>
          <p:spPr bwMode="auto">
            <a:xfrm>
              <a:off x="8450263" y="5307011"/>
              <a:ext cx="612775" cy="330200"/>
            </a:xfrm>
            <a:custGeom>
              <a:avLst/>
              <a:gdLst>
                <a:gd name="T0" fmla="*/ 308 w 317"/>
                <a:gd name="T1" fmla="*/ 18 h 170"/>
                <a:gd name="T2" fmla="*/ 283 w 317"/>
                <a:gd name="T3" fmla="*/ 4 h 170"/>
                <a:gd name="T4" fmla="*/ 242 w 317"/>
                <a:gd name="T5" fmla="*/ 25 h 170"/>
                <a:gd name="T6" fmla="*/ 227 w 317"/>
                <a:gd name="T7" fmla="*/ 13 h 170"/>
                <a:gd name="T8" fmla="*/ 228 w 317"/>
                <a:gd name="T9" fmla="*/ 7 h 170"/>
                <a:gd name="T10" fmla="*/ 221 w 317"/>
                <a:gd name="T11" fmla="*/ 0 h 170"/>
                <a:gd name="T12" fmla="*/ 197 w 317"/>
                <a:gd name="T13" fmla="*/ 0 h 170"/>
                <a:gd name="T14" fmla="*/ 112 w 317"/>
                <a:gd name="T15" fmla="*/ 0 h 170"/>
                <a:gd name="T16" fmla="*/ 89 w 317"/>
                <a:gd name="T17" fmla="*/ 0 h 170"/>
                <a:gd name="T18" fmla="*/ 82 w 317"/>
                <a:gd name="T19" fmla="*/ 7 h 170"/>
                <a:gd name="T20" fmla="*/ 82 w 317"/>
                <a:gd name="T21" fmla="*/ 13 h 170"/>
                <a:gd name="T22" fmla="*/ 53 w 317"/>
                <a:gd name="T23" fmla="*/ 41 h 170"/>
                <a:gd name="T24" fmla="*/ 52 w 317"/>
                <a:gd name="T25" fmla="*/ 40 h 170"/>
                <a:gd name="T26" fmla="*/ 27 w 317"/>
                <a:gd name="T27" fmla="*/ 9 h 170"/>
                <a:gd name="T28" fmla="*/ 0 w 317"/>
                <a:gd name="T29" fmla="*/ 9 h 170"/>
                <a:gd name="T30" fmla="*/ 26 w 317"/>
                <a:gd name="T31" fmla="*/ 56 h 170"/>
                <a:gd name="T32" fmla="*/ 41 w 317"/>
                <a:gd name="T33" fmla="*/ 85 h 170"/>
                <a:gd name="T34" fmla="*/ 41 w 317"/>
                <a:gd name="T35" fmla="*/ 85 h 170"/>
                <a:gd name="T36" fmla="*/ 94 w 317"/>
                <a:gd name="T37" fmla="*/ 153 h 170"/>
                <a:gd name="T38" fmla="*/ 95 w 317"/>
                <a:gd name="T39" fmla="*/ 163 h 170"/>
                <a:gd name="T40" fmla="*/ 102 w 317"/>
                <a:gd name="T41" fmla="*/ 170 h 170"/>
                <a:gd name="T42" fmla="*/ 207 w 317"/>
                <a:gd name="T43" fmla="*/ 170 h 170"/>
                <a:gd name="T44" fmla="*/ 214 w 317"/>
                <a:gd name="T45" fmla="*/ 163 h 170"/>
                <a:gd name="T46" fmla="*/ 215 w 317"/>
                <a:gd name="T47" fmla="*/ 153 h 170"/>
                <a:gd name="T48" fmla="*/ 257 w 317"/>
                <a:gd name="T49" fmla="*/ 117 h 170"/>
                <a:gd name="T50" fmla="*/ 259 w 317"/>
                <a:gd name="T51" fmla="*/ 117 h 170"/>
                <a:gd name="T52" fmla="*/ 260 w 317"/>
                <a:gd name="T53" fmla="*/ 117 h 170"/>
                <a:gd name="T54" fmla="*/ 284 w 317"/>
                <a:gd name="T55" fmla="*/ 110 h 170"/>
                <a:gd name="T56" fmla="*/ 284 w 317"/>
                <a:gd name="T57" fmla="*/ 110 h 170"/>
                <a:gd name="T58" fmla="*/ 313 w 317"/>
                <a:gd name="T59" fmla="*/ 70 h 170"/>
                <a:gd name="T60" fmla="*/ 308 w 317"/>
                <a:gd name="T61" fmla="*/ 18 h 170"/>
                <a:gd name="T62" fmla="*/ 302 w 317"/>
                <a:gd name="T63" fmla="*/ 69 h 170"/>
                <a:gd name="T64" fmla="*/ 278 w 317"/>
                <a:gd name="T65" fmla="*/ 100 h 170"/>
                <a:gd name="T66" fmla="*/ 264 w 317"/>
                <a:gd name="T67" fmla="*/ 105 h 170"/>
                <a:gd name="T68" fmla="*/ 268 w 317"/>
                <a:gd name="T69" fmla="*/ 80 h 170"/>
                <a:gd name="T70" fmla="*/ 252 w 317"/>
                <a:gd name="T71" fmla="*/ 35 h 170"/>
                <a:gd name="T72" fmla="*/ 252 w 317"/>
                <a:gd name="T73" fmla="*/ 32 h 170"/>
                <a:gd name="T74" fmla="*/ 283 w 317"/>
                <a:gd name="T75" fmla="*/ 16 h 170"/>
                <a:gd name="T76" fmla="*/ 299 w 317"/>
                <a:gd name="T77" fmla="*/ 25 h 170"/>
                <a:gd name="T78" fmla="*/ 302 w 317"/>
                <a:gd name="T7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170">
                  <a:moveTo>
                    <a:pt x="308" y="18"/>
                  </a:moveTo>
                  <a:cubicBezTo>
                    <a:pt x="301" y="9"/>
                    <a:pt x="293" y="4"/>
                    <a:pt x="283" y="4"/>
                  </a:cubicBezTo>
                  <a:cubicBezTo>
                    <a:pt x="265" y="3"/>
                    <a:pt x="247" y="20"/>
                    <a:pt x="242" y="25"/>
                  </a:cubicBezTo>
                  <a:cubicBezTo>
                    <a:pt x="238" y="21"/>
                    <a:pt x="233" y="17"/>
                    <a:pt x="227" y="13"/>
                  </a:cubicBezTo>
                  <a:cubicBezTo>
                    <a:pt x="228" y="7"/>
                    <a:pt x="228" y="7"/>
                    <a:pt x="228" y="7"/>
                  </a:cubicBezTo>
                  <a:cubicBezTo>
                    <a:pt x="228" y="3"/>
                    <a:pt x="225" y="0"/>
                    <a:pt x="221" y="0"/>
                  </a:cubicBezTo>
                  <a:cubicBezTo>
                    <a:pt x="197" y="0"/>
                    <a:pt x="197" y="0"/>
                    <a:pt x="197" y="0"/>
                  </a:cubicBezTo>
                  <a:cubicBezTo>
                    <a:pt x="112" y="0"/>
                    <a:pt x="112" y="0"/>
                    <a:pt x="112" y="0"/>
                  </a:cubicBezTo>
                  <a:cubicBezTo>
                    <a:pt x="89" y="0"/>
                    <a:pt x="89" y="0"/>
                    <a:pt x="89" y="0"/>
                  </a:cubicBezTo>
                  <a:cubicBezTo>
                    <a:pt x="85" y="0"/>
                    <a:pt x="82" y="3"/>
                    <a:pt x="82" y="7"/>
                  </a:cubicBezTo>
                  <a:cubicBezTo>
                    <a:pt x="82" y="13"/>
                    <a:pt x="82" y="13"/>
                    <a:pt x="82" y="13"/>
                  </a:cubicBezTo>
                  <a:cubicBezTo>
                    <a:pt x="70" y="21"/>
                    <a:pt x="60" y="31"/>
                    <a:pt x="53" y="41"/>
                  </a:cubicBezTo>
                  <a:cubicBezTo>
                    <a:pt x="53" y="41"/>
                    <a:pt x="53" y="41"/>
                    <a:pt x="52" y="40"/>
                  </a:cubicBezTo>
                  <a:cubicBezTo>
                    <a:pt x="43" y="19"/>
                    <a:pt x="27" y="9"/>
                    <a:pt x="27" y="9"/>
                  </a:cubicBezTo>
                  <a:cubicBezTo>
                    <a:pt x="0" y="9"/>
                    <a:pt x="0" y="9"/>
                    <a:pt x="0" y="9"/>
                  </a:cubicBezTo>
                  <a:cubicBezTo>
                    <a:pt x="0" y="9"/>
                    <a:pt x="27" y="26"/>
                    <a:pt x="26" y="56"/>
                  </a:cubicBezTo>
                  <a:cubicBezTo>
                    <a:pt x="25" y="83"/>
                    <a:pt x="41" y="85"/>
                    <a:pt x="41" y="85"/>
                  </a:cubicBezTo>
                  <a:cubicBezTo>
                    <a:pt x="41" y="85"/>
                    <a:pt x="41" y="85"/>
                    <a:pt x="41" y="85"/>
                  </a:cubicBezTo>
                  <a:cubicBezTo>
                    <a:pt x="44" y="113"/>
                    <a:pt x="64" y="138"/>
                    <a:pt x="94" y="153"/>
                  </a:cubicBezTo>
                  <a:cubicBezTo>
                    <a:pt x="95" y="163"/>
                    <a:pt x="95" y="163"/>
                    <a:pt x="95" y="163"/>
                  </a:cubicBezTo>
                  <a:cubicBezTo>
                    <a:pt x="95" y="167"/>
                    <a:pt x="98" y="170"/>
                    <a:pt x="102" y="170"/>
                  </a:cubicBezTo>
                  <a:cubicBezTo>
                    <a:pt x="207" y="170"/>
                    <a:pt x="207" y="170"/>
                    <a:pt x="207" y="170"/>
                  </a:cubicBezTo>
                  <a:cubicBezTo>
                    <a:pt x="211" y="170"/>
                    <a:pt x="214" y="167"/>
                    <a:pt x="214" y="163"/>
                  </a:cubicBezTo>
                  <a:cubicBezTo>
                    <a:pt x="215" y="153"/>
                    <a:pt x="215" y="153"/>
                    <a:pt x="215" y="153"/>
                  </a:cubicBezTo>
                  <a:cubicBezTo>
                    <a:pt x="233" y="144"/>
                    <a:pt x="248" y="132"/>
                    <a:pt x="257" y="117"/>
                  </a:cubicBezTo>
                  <a:cubicBezTo>
                    <a:pt x="258" y="117"/>
                    <a:pt x="258" y="117"/>
                    <a:pt x="259" y="117"/>
                  </a:cubicBezTo>
                  <a:cubicBezTo>
                    <a:pt x="259" y="117"/>
                    <a:pt x="260" y="117"/>
                    <a:pt x="260" y="117"/>
                  </a:cubicBezTo>
                  <a:cubicBezTo>
                    <a:pt x="269" y="117"/>
                    <a:pt x="282" y="111"/>
                    <a:pt x="284" y="110"/>
                  </a:cubicBezTo>
                  <a:cubicBezTo>
                    <a:pt x="284" y="110"/>
                    <a:pt x="284" y="110"/>
                    <a:pt x="284" y="110"/>
                  </a:cubicBezTo>
                  <a:cubicBezTo>
                    <a:pt x="311" y="94"/>
                    <a:pt x="313" y="74"/>
                    <a:pt x="313" y="70"/>
                  </a:cubicBezTo>
                  <a:cubicBezTo>
                    <a:pt x="317" y="44"/>
                    <a:pt x="315" y="28"/>
                    <a:pt x="308" y="18"/>
                  </a:cubicBezTo>
                  <a:moveTo>
                    <a:pt x="302" y="69"/>
                  </a:moveTo>
                  <a:cubicBezTo>
                    <a:pt x="302" y="69"/>
                    <a:pt x="301" y="86"/>
                    <a:pt x="278" y="100"/>
                  </a:cubicBezTo>
                  <a:cubicBezTo>
                    <a:pt x="276" y="101"/>
                    <a:pt x="269" y="103"/>
                    <a:pt x="264" y="105"/>
                  </a:cubicBezTo>
                  <a:cubicBezTo>
                    <a:pt x="267" y="97"/>
                    <a:pt x="268" y="88"/>
                    <a:pt x="268" y="80"/>
                  </a:cubicBezTo>
                  <a:cubicBezTo>
                    <a:pt x="268" y="63"/>
                    <a:pt x="262" y="48"/>
                    <a:pt x="252" y="35"/>
                  </a:cubicBezTo>
                  <a:cubicBezTo>
                    <a:pt x="252" y="34"/>
                    <a:pt x="252" y="33"/>
                    <a:pt x="252" y="32"/>
                  </a:cubicBezTo>
                  <a:cubicBezTo>
                    <a:pt x="258" y="26"/>
                    <a:pt x="271" y="15"/>
                    <a:pt x="283" y="16"/>
                  </a:cubicBezTo>
                  <a:cubicBezTo>
                    <a:pt x="289" y="16"/>
                    <a:pt x="294" y="19"/>
                    <a:pt x="299" y="25"/>
                  </a:cubicBezTo>
                  <a:cubicBezTo>
                    <a:pt x="306" y="35"/>
                    <a:pt x="303" y="61"/>
                    <a:pt x="302"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97" name="Oval 90"/>
          <p:cNvSpPr>
            <a:spLocks noChangeArrowheads="1"/>
          </p:cNvSpPr>
          <p:nvPr/>
        </p:nvSpPr>
        <p:spPr bwMode="auto">
          <a:xfrm>
            <a:off x="10297076" y="4841459"/>
            <a:ext cx="962340" cy="966523"/>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98" name="Freeform 91"/>
          <p:cNvSpPr>
            <a:spLocks noEditPoints="1"/>
          </p:cNvSpPr>
          <p:nvPr/>
        </p:nvSpPr>
        <p:spPr bwMode="auto">
          <a:xfrm>
            <a:off x="10581594" y="5158054"/>
            <a:ext cx="394700" cy="396093"/>
          </a:xfrm>
          <a:custGeom>
            <a:avLst/>
            <a:gdLst>
              <a:gd name="T0" fmla="*/ 125 w 232"/>
              <a:gd name="T1" fmla="*/ 128 h 232"/>
              <a:gd name="T2" fmla="*/ 125 w 232"/>
              <a:gd name="T3" fmla="*/ 116 h 232"/>
              <a:gd name="T4" fmla="*/ 229 w 232"/>
              <a:gd name="T5" fmla="*/ 12 h 232"/>
              <a:gd name="T6" fmla="*/ 231 w 232"/>
              <a:gd name="T7" fmla="*/ 4 h 232"/>
              <a:gd name="T8" fmla="*/ 224 w 232"/>
              <a:gd name="T9" fmla="*/ 0 h 232"/>
              <a:gd name="T10" fmla="*/ 8 w 232"/>
              <a:gd name="T11" fmla="*/ 0 h 232"/>
              <a:gd name="T12" fmla="*/ 2 w 232"/>
              <a:gd name="T13" fmla="*/ 4 h 232"/>
              <a:gd name="T14" fmla="*/ 3 w 232"/>
              <a:gd name="T15" fmla="*/ 12 h 232"/>
              <a:gd name="T16" fmla="*/ 107 w 232"/>
              <a:gd name="T17" fmla="*/ 116 h 232"/>
              <a:gd name="T18" fmla="*/ 107 w 232"/>
              <a:gd name="T19" fmla="*/ 128 h 232"/>
              <a:gd name="T20" fmla="*/ 107 w 232"/>
              <a:gd name="T21" fmla="*/ 205 h 232"/>
              <a:gd name="T22" fmla="*/ 94 w 232"/>
              <a:gd name="T23" fmla="*/ 218 h 232"/>
              <a:gd name="T24" fmla="*/ 62 w 232"/>
              <a:gd name="T25" fmla="*/ 218 h 232"/>
              <a:gd name="T26" fmla="*/ 55 w 232"/>
              <a:gd name="T27" fmla="*/ 225 h 232"/>
              <a:gd name="T28" fmla="*/ 55 w 232"/>
              <a:gd name="T29" fmla="*/ 225 h 232"/>
              <a:gd name="T30" fmla="*/ 62 w 232"/>
              <a:gd name="T31" fmla="*/ 232 h 232"/>
              <a:gd name="T32" fmla="*/ 171 w 232"/>
              <a:gd name="T33" fmla="*/ 232 h 232"/>
              <a:gd name="T34" fmla="*/ 177 w 232"/>
              <a:gd name="T35" fmla="*/ 225 h 232"/>
              <a:gd name="T36" fmla="*/ 177 w 232"/>
              <a:gd name="T37" fmla="*/ 225 h 232"/>
              <a:gd name="T38" fmla="*/ 171 w 232"/>
              <a:gd name="T39" fmla="*/ 218 h 232"/>
              <a:gd name="T40" fmla="*/ 138 w 232"/>
              <a:gd name="T41" fmla="*/ 218 h 232"/>
              <a:gd name="T42" fmla="*/ 125 w 232"/>
              <a:gd name="T43" fmla="*/ 205 h 232"/>
              <a:gd name="T44" fmla="*/ 125 w 232"/>
              <a:gd name="T45" fmla="*/ 128 h 232"/>
              <a:gd name="T46" fmla="*/ 128 w 232"/>
              <a:gd name="T47" fmla="*/ 92 h 232"/>
              <a:gd name="T48" fmla="*/ 115 w 232"/>
              <a:gd name="T49" fmla="*/ 79 h 232"/>
              <a:gd name="T50" fmla="*/ 128 w 232"/>
              <a:gd name="T51" fmla="*/ 65 h 232"/>
              <a:gd name="T52" fmla="*/ 142 w 232"/>
              <a:gd name="T53" fmla="*/ 79 h 232"/>
              <a:gd name="T54" fmla="*/ 128 w 232"/>
              <a:gd name="T55" fmla="*/ 92 h 232"/>
              <a:gd name="T56" fmla="*/ 24 w 232"/>
              <a:gd name="T57" fmla="*/ 13 h 232"/>
              <a:gd name="T58" fmla="*/ 208 w 232"/>
              <a:gd name="T59" fmla="*/ 13 h 232"/>
              <a:gd name="T60" fmla="*/ 167 w 232"/>
              <a:gd name="T61" fmla="*/ 51 h 232"/>
              <a:gd name="T62" fmla="*/ 65 w 232"/>
              <a:gd name="T63" fmla="*/ 51 h 232"/>
              <a:gd name="T64" fmla="*/ 24 w 232"/>
              <a:gd name="T65"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25" y="128"/>
                </a:moveTo>
                <a:cubicBezTo>
                  <a:pt x="125" y="116"/>
                  <a:pt x="125" y="116"/>
                  <a:pt x="125" y="116"/>
                </a:cubicBezTo>
                <a:cubicBezTo>
                  <a:pt x="229" y="12"/>
                  <a:pt x="229" y="12"/>
                  <a:pt x="229" y="12"/>
                </a:cubicBezTo>
                <a:cubicBezTo>
                  <a:pt x="231" y="10"/>
                  <a:pt x="232" y="7"/>
                  <a:pt x="231" y="4"/>
                </a:cubicBezTo>
                <a:cubicBezTo>
                  <a:pt x="230" y="1"/>
                  <a:pt x="227" y="0"/>
                  <a:pt x="224" y="0"/>
                </a:cubicBezTo>
                <a:cubicBezTo>
                  <a:pt x="8" y="0"/>
                  <a:pt x="8" y="0"/>
                  <a:pt x="8" y="0"/>
                </a:cubicBezTo>
                <a:cubicBezTo>
                  <a:pt x="5" y="0"/>
                  <a:pt x="3" y="1"/>
                  <a:pt x="2" y="4"/>
                </a:cubicBezTo>
                <a:cubicBezTo>
                  <a:pt x="0" y="7"/>
                  <a:pt x="1" y="10"/>
                  <a:pt x="3" y="12"/>
                </a:cubicBezTo>
                <a:cubicBezTo>
                  <a:pt x="107" y="116"/>
                  <a:pt x="107" y="116"/>
                  <a:pt x="107" y="116"/>
                </a:cubicBezTo>
                <a:cubicBezTo>
                  <a:pt x="107" y="128"/>
                  <a:pt x="107" y="128"/>
                  <a:pt x="107" y="128"/>
                </a:cubicBezTo>
                <a:cubicBezTo>
                  <a:pt x="107" y="205"/>
                  <a:pt x="107" y="205"/>
                  <a:pt x="107" y="205"/>
                </a:cubicBezTo>
                <a:cubicBezTo>
                  <a:pt x="107" y="212"/>
                  <a:pt x="101" y="218"/>
                  <a:pt x="94" y="218"/>
                </a:cubicBezTo>
                <a:cubicBezTo>
                  <a:pt x="62" y="218"/>
                  <a:pt x="62" y="218"/>
                  <a:pt x="62" y="218"/>
                </a:cubicBezTo>
                <a:cubicBezTo>
                  <a:pt x="58" y="218"/>
                  <a:pt x="55" y="221"/>
                  <a:pt x="55" y="225"/>
                </a:cubicBezTo>
                <a:cubicBezTo>
                  <a:pt x="55" y="225"/>
                  <a:pt x="55" y="225"/>
                  <a:pt x="55" y="225"/>
                </a:cubicBezTo>
                <a:cubicBezTo>
                  <a:pt x="55" y="229"/>
                  <a:pt x="58" y="232"/>
                  <a:pt x="62" y="232"/>
                </a:cubicBezTo>
                <a:cubicBezTo>
                  <a:pt x="171" y="232"/>
                  <a:pt x="171" y="232"/>
                  <a:pt x="171" y="232"/>
                </a:cubicBezTo>
                <a:cubicBezTo>
                  <a:pt x="174" y="232"/>
                  <a:pt x="177" y="229"/>
                  <a:pt x="177" y="225"/>
                </a:cubicBezTo>
                <a:cubicBezTo>
                  <a:pt x="177" y="225"/>
                  <a:pt x="177" y="225"/>
                  <a:pt x="177" y="225"/>
                </a:cubicBezTo>
                <a:cubicBezTo>
                  <a:pt x="177" y="221"/>
                  <a:pt x="174" y="218"/>
                  <a:pt x="171" y="218"/>
                </a:cubicBezTo>
                <a:cubicBezTo>
                  <a:pt x="138" y="218"/>
                  <a:pt x="138" y="218"/>
                  <a:pt x="138" y="218"/>
                </a:cubicBezTo>
                <a:cubicBezTo>
                  <a:pt x="131" y="218"/>
                  <a:pt x="125" y="212"/>
                  <a:pt x="125" y="205"/>
                </a:cubicBezTo>
                <a:lnTo>
                  <a:pt x="125" y="128"/>
                </a:lnTo>
                <a:close/>
                <a:moveTo>
                  <a:pt x="128" y="92"/>
                </a:moveTo>
                <a:cubicBezTo>
                  <a:pt x="121" y="92"/>
                  <a:pt x="115" y="86"/>
                  <a:pt x="115" y="79"/>
                </a:cubicBezTo>
                <a:cubicBezTo>
                  <a:pt x="115" y="72"/>
                  <a:pt x="121" y="65"/>
                  <a:pt x="128" y="65"/>
                </a:cubicBezTo>
                <a:cubicBezTo>
                  <a:pt x="135" y="65"/>
                  <a:pt x="142" y="72"/>
                  <a:pt x="142" y="79"/>
                </a:cubicBezTo>
                <a:cubicBezTo>
                  <a:pt x="142" y="86"/>
                  <a:pt x="135" y="92"/>
                  <a:pt x="128" y="92"/>
                </a:cubicBezTo>
                <a:moveTo>
                  <a:pt x="24" y="13"/>
                </a:moveTo>
                <a:cubicBezTo>
                  <a:pt x="208" y="13"/>
                  <a:pt x="208" y="13"/>
                  <a:pt x="208" y="13"/>
                </a:cubicBezTo>
                <a:cubicBezTo>
                  <a:pt x="167" y="51"/>
                  <a:pt x="167" y="51"/>
                  <a:pt x="167" y="51"/>
                </a:cubicBezTo>
                <a:cubicBezTo>
                  <a:pt x="65" y="51"/>
                  <a:pt x="65" y="51"/>
                  <a:pt x="65" y="51"/>
                </a:cubicBezTo>
                <a:lnTo>
                  <a:pt x="24" y="13"/>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99" name="Oval 95"/>
          <p:cNvSpPr>
            <a:spLocks noChangeArrowheads="1"/>
          </p:cNvSpPr>
          <p:nvPr/>
        </p:nvSpPr>
        <p:spPr bwMode="auto">
          <a:xfrm>
            <a:off x="956462"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00" name="Freeform 96"/>
          <p:cNvSpPr>
            <a:spLocks noEditPoints="1"/>
          </p:cNvSpPr>
          <p:nvPr/>
        </p:nvSpPr>
        <p:spPr bwMode="auto">
          <a:xfrm>
            <a:off x="1281427" y="5047874"/>
            <a:ext cx="298465" cy="514643"/>
          </a:xfrm>
          <a:custGeom>
            <a:avLst/>
            <a:gdLst>
              <a:gd name="T0" fmla="*/ 76 w 176"/>
              <a:gd name="T1" fmla="*/ 71 h 302"/>
              <a:gd name="T2" fmla="*/ 73 w 176"/>
              <a:gd name="T3" fmla="*/ 31 h 302"/>
              <a:gd name="T4" fmla="*/ 73 w 176"/>
              <a:gd name="T5" fmla="*/ 31 h 302"/>
              <a:gd name="T6" fmla="*/ 73 w 176"/>
              <a:gd name="T7" fmla="*/ 31 h 302"/>
              <a:gd name="T8" fmla="*/ 5 w 176"/>
              <a:gd name="T9" fmla="*/ 0 h 302"/>
              <a:gd name="T10" fmla="*/ 0 w 176"/>
              <a:gd name="T11" fmla="*/ 12 h 302"/>
              <a:gd name="T12" fmla="*/ 60 w 176"/>
              <a:gd name="T13" fmla="*/ 39 h 302"/>
              <a:gd name="T14" fmla="*/ 63 w 176"/>
              <a:gd name="T15" fmla="*/ 71 h 302"/>
              <a:gd name="T16" fmla="*/ 8 w 176"/>
              <a:gd name="T17" fmla="*/ 71 h 302"/>
              <a:gd name="T18" fmla="*/ 25 w 176"/>
              <a:gd name="T19" fmla="*/ 289 h 302"/>
              <a:gd name="T20" fmla="*/ 38 w 176"/>
              <a:gd name="T21" fmla="*/ 302 h 302"/>
              <a:gd name="T22" fmla="*/ 147 w 176"/>
              <a:gd name="T23" fmla="*/ 302 h 302"/>
              <a:gd name="T24" fmla="*/ 160 w 176"/>
              <a:gd name="T25" fmla="*/ 289 h 302"/>
              <a:gd name="T26" fmla="*/ 176 w 176"/>
              <a:gd name="T27" fmla="*/ 71 h 302"/>
              <a:gd name="T28" fmla="*/ 76 w 176"/>
              <a:gd name="T29" fmla="*/ 71 h 302"/>
              <a:gd name="T30" fmla="*/ 26 w 176"/>
              <a:gd name="T31" fmla="*/ 135 h 302"/>
              <a:gd name="T32" fmla="*/ 22 w 176"/>
              <a:gd name="T33" fmla="*/ 85 h 302"/>
              <a:gd name="T34" fmla="*/ 64 w 176"/>
              <a:gd name="T35" fmla="*/ 85 h 302"/>
              <a:gd name="T36" fmla="*/ 70 w 176"/>
              <a:gd name="T37" fmla="*/ 146 h 302"/>
              <a:gd name="T38" fmla="*/ 26 w 176"/>
              <a:gd name="T39" fmla="*/ 135 h 302"/>
              <a:gd name="T40" fmla="*/ 157 w 176"/>
              <a:gd name="T41" fmla="*/ 155 h 302"/>
              <a:gd name="T42" fmla="*/ 120 w 176"/>
              <a:gd name="T43" fmla="*/ 148 h 302"/>
              <a:gd name="T44" fmla="*/ 83 w 176"/>
              <a:gd name="T45" fmla="*/ 147 h 302"/>
              <a:gd name="T46" fmla="*/ 78 w 176"/>
              <a:gd name="T47" fmla="*/ 85 h 302"/>
              <a:gd name="T48" fmla="*/ 163 w 176"/>
              <a:gd name="T49" fmla="*/ 85 h 302"/>
              <a:gd name="T50" fmla="*/ 157 w 176"/>
              <a:gd name="T51" fmla="*/ 15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302">
                <a:moveTo>
                  <a:pt x="76" y="71"/>
                </a:moveTo>
                <a:cubicBezTo>
                  <a:pt x="73" y="31"/>
                  <a:pt x="73" y="31"/>
                  <a:pt x="73" y="31"/>
                </a:cubicBezTo>
                <a:cubicBezTo>
                  <a:pt x="73" y="31"/>
                  <a:pt x="73" y="31"/>
                  <a:pt x="73" y="31"/>
                </a:cubicBezTo>
                <a:cubicBezTo>
                  <a:pt x="73" y="31"/>
                  <a:pt x="73" y="31"/>
                  <a:pt x="73" y="31"/>
                </a:cubicBezTo>
                <a:cubicBezTo>
                  <a:pt x="5" y="0"/>
                  <a:pt x="5" y="0"/>
                  <a:pt x="5" y="0"/>
                </a:cubicBezTo>
                <a:cubicBezTo>
                  <a:pt x="0" y="12"/>
                  <a:pt x="0" y="12"/>
                  <a:pt x="0" y="12"/>
                </a:cubicBezTo>
                <a:cubicBezTo>
                  <a:pt x="60" y="39"/>
                  <a:pt x="60" y="39"/>
                  <a:pt x="60" y="39"/>
                </a:cubicBezTo>
                <a:cubicBezTo>
                  <a:pt x="63" y="71"/>
                  <a:pt x="63" y="71"/>
                  <a:pt x="63" y="71"/>
                </a:cubicBezTo>
                <a:cubicBezTo>
                  <a:pt x="8" y="71"/>
                  <a:pt x="8" y="71"/>
                  <a:pt x="8" y="71"/>
                </a:cubicBezTo>
                <a:cubicBezTo>
                  <a:pt x="25" y="289"/>
                  <a:pt x="25" y="289"/>
                  <a:pt x="25" y="289"/>
                </a:cubicBezTo>
                <a:cubicBezTo>
                  <a:pt x="25" y="296"/>
                  <a:pt x="31" y="302"/>
                  <a:pt x="38" y="302"/>
                </a:cubicBezTo>
                <a:cubicBezTo>
                  <a:pt x="147" y="302"/>
                  <a:pt x="147" y="302"/>
                  <a:pt x="147" y="302"/>
                </a:cubicBezTo>
                <a:cubicBezTo>
                  <a:pt x="154" y="302"/>
                  <a:pt x="160" y="296"/>
                  <a:pt x="160" y="289"/>
                </a:cubicBezTo>
                <a:cubicBezTo>
                  <a:pt x="176" y="71"/>
                  <a:pt x="176" y="71"/>
                  <a:pt x="176" y="71"/>
                </a:cubicBezTo>
                <a:lnTo>
                  <a:pt x="76" y="71"/>
                </a:lnTo>
                <a:close/>
                <a:moveTo>
                  <a:pt x="26" y="135"/>
                </a:moveTo>
                <a:cubicBezTo>
                  <a:pt x="22" y="85"/>
                  <a:pt x="22" y="85"/>
                  <a:pt x="22" y="85"/>
                </a:cubicBezTo>
                <a:cubicBezTo>
                  <a:pt x="64" y="85"/>
                  <a:pt x="64" y="85"/>
                  <a:pt x="64" y="85"/>
                </a:cubicBezTo>
                <a:cubicBezTo>
                  <a:pt x="70" y="146"/>
                  <a:pt x="70" y="146"/>
                  <a:pt x="70" y="146"/>
                </a:cubicBezTo>
                <a:cubicBezTo>
                  <a:pt x="46" y="144"/>
                  <a:pt x="28" y="135"/>
                  <a:pt x="26" y="135"/>
                </a:cubicBezTo>
                <a:moveTo>
                  <a:pt x="157" y="155"/>
                </a:moveTo>
                <a:cubicBezTo>
                  <a:pt x="156" y="155"/>
                  <a:pt x="138" y="149"/>
                  <a:pt x="120" y="148"/>
                </a:cubicBezTo>
                <a:cubicBezTo>
                  <a:pt x="103" y="147"/>
                  <a:pt x="108" y="148"/>
                  <a:pt x="83" y="147"/>
                </a:cubicBezTo>
                <a:cubicBezTo>
                  <a:pt x="78" y="85"/>
                  <a:pt x="78" y="85"/>
                  <a:pt x="78" y="85"/>
                </a:cubicBezTo>
                <a:cubicBezTo>
                  <a:pt x="163" y="85"/>
                  <a:pt x="163" y="85"/>
                  <a:pt x="163" y="85"/>
                </a:cubicBezTo>
                <a:lnTo>
                  <a:pt x="157" y="155"/>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01" name="Oval 97"/>
          <p:cNvSpPr>
            <a:spLocks noChangeArrowheads="1"/>
          </p:cNvSpPr>
          <p:nvPr/>
        </p:nvSpPr>
        <p:spPr bwMode="auto">
          <a:xfrm>
            <a:off x="2800896"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02" name="组合 101"/>
          <p:cNvGrpSpPr/>
          <p:nvPr/>
        </p:nvGrpSpPr>
        <p:grpSpPr>
          <a:xfrm>
            <a:off x="3032416" y="5130160"/>
            <a:ext cx="502091" cy="421198"/>
            <a:chOff x="3203575" y="5191125"/>
            <a:chExt cx="571500" cy="479425"/>
          </a:xfrm>
          <a:solidFill>
            <a:schemeClr val="bg1"/>
          </a:solidFill>
        </p:grpSpPr>
        <p:sp>
          <p:nvSpPr>
            <p:cNvPr id="103"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4"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5"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06" name="Oval 101"/>
          <p:cNvSpPr>
            <a:spLocks noChangeArrowheads="1"/>
          </p:cNvSpPr>
          <p:nvPr/>
        </p:nvSpPr>
        <p:spPr bwMode="auto">
          <a:xfrm>
            <a:off x="4664373"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07" name="组合 106"/>
          <p:cNvGrpSpPr/>
          <p:nvPr/>
        </p:nvGrpSpPr>
        <p:grpSpPr>
          <a:xfrm>
            <a:off x="4983760" y="5066004"/>
            <a:ext cx="370989" cy="500696"/>
            <a:chOff x="5056188" y="5118100"/>
            <a:chExt cx="422275" cy="569913"/>
          </a:xfrm>
          <a:solidFill>
            <a:schemeClr val="bg1"/>
          </a:solidFill>
        </p:grpSpPr>
        <p:sp>
          <p:nvSpPr>
            <p:cNvPr id="108" name="Freeform 102"/>
            <p:cNvSpPr/>
            <p:nvPr/>
          </p:nvSpPr>
          <p:spPr bwMode="auto">
            <a:xfrm>
              <a:off x="5292725" y="567372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9" name="Rectangle 103"/>
            <p:cNvSpPr>
              <a:spLocks noChangeArrowheads="1"/>
            </p:cNvSpPr>
            <p:nvPr/>
          </p:nvSpPr>
          <p:spPr bwMode="auto">
            <a:xfrm>
              <a:off x="5111750" y="5118100"/>
              <a:ext cx="61912"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0" name="Freeform 104"/>
            <p:cNvSpPr>
              <a:spLocks noEditPoints="1"/>
            </p:cNvSpPr>
            <p:nvPr/>
          </p:nvSpPr>
          <p:spPr bwMode="auto">
            <a:xfrm>
              <a:off x="5056188" y="5245100"/>
              <a:ext cx="173037" cy="442913"/>
            </a:xfrm>
            <a:custGeom>
              <a:avLst/>
              <a:gdLst>
                <a:gd name="T0" fmla="*/ 70 w 90"/>
                <a:gd name="T1" fmla="*/ 21 h 228"/>
                <a:gd name="T2" fmla="*/ 62 w 90"/>
                <a:gd name="T3" fmla="*/ 0 h 228"/>
                <a:gd name="T4" fmla="*/ 29 w 90"/>
                <a:gd name="T5" fmla="*/ 0 h 228"/>
                <a:gd name="T6" fmla="*/ 20 w 90"/>
                <a:gd name="T7" fmla="*/ 21 h 228"/>
                <a:gd name="T8" fmla="*/ 0 w 90"/>
                <a:gd name="T9" fmla="*/ 52 h 228"/>
                <a:gd name="T10" fmla="*/ 0 w 90"/>
                <a:gd name="T11" fmla="*/ 217 h 228"/>
                <a:gd name="T12" fmla="*/ 11 w 90"/>
                <a:gd name="T13" fmla="*/ 228 h 228"/>
                <a:gd name="T14" fmla="*/ 80 w 90"/>
                <a:gd name="T15" fmla="*/ 228 h 228"/>
                <a:gd name="T16" fmla="*/ 90 w 90"/>
                <a:gd name="T17" fmla="*/ 217 h 228"/>
                <a:gd name="T18" fmla="*/ 90 w 90"/>
                <a:gd name="T19" fmla="*/ 52 h 228"/>
                <a:gd name="T20" fmla="*/ 70 w 90"/>
                <a:gd name="T21" fmla="*/ 21 h 228"/>
                <a:gd name="T22" fmla="*/ 76 w 90"/>
                <a:gd name="T23" fmla="*/ 177 h 228"/>
                <a:gd name="T24" fmla="*/ 14 w 90"/>
                <a:gd name="T25" fmla="*/ 177 h 228"/>
                <a:gd name="T26" fmla="*/ 14 w 90"/>
                <a:gd name="T27" fmla="*/ 80 h 228"/>
                <a:gd name="T28" fmla="*/ 76 w 90"/>
                <a:gd name="T29" fmla="*/ 80 h 228"/>
                <a:gd name="T30" fmla="*/ 76 w 90"/>
                <a:gd name="T31" fmla="*/ 17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28">
                  <a:moveTo>
                    <a:pt x="70" y="21"/>
                  </a:moveTo>
                  <a:cubicBezTo>
                    <a:pt x="63" y="14"/>
                    <a:pt x="62" y="0"/>
                    <a:pt x="62" y="0"/>
                  </a:cubicBezTo>
                  <a:cubicBezTo>
                    <a:pt x="29" y="0"/>
                    <a:pt x="29" y="0"/>
                    <a:pt x="29" y="0"/>
                  </a:cubicBezTo>
                  <a:cubicBezTo>
                    <a:pt x="29" y="0"/>
                    <a:pt x="28" y="14"/>
                    <a:pt x="20" y="21"/>
                  </a:cubicBezTo>
                  <a:cubicBezTo>
                    <a:pt x="12" y="27"/>
                    <a:pt x="0" y="37"/>
                    <a:pt x="0" y="52"/>
                  </a:cubicBezTo>
                  <a:cubicBezTo>
                    <a:pt x="0" y="217"/>
                    <a:pt x="0" y="217"/>
                    <a:pt x="0" y="217"/>
                  </a:cubicBezTo>
                  <a:cubicBezTo>
                    <a:pt x="0" y="223"/>
                    <a:pt x="5" y="228"/>
                    <a:pt x="11" y="228"/>
                  </a:cubicBezTo>
                  <a:cubicBezTo>
                    <a:pt x="80" y="228"/>
                    <a:pt x="80" y="228"/>
                    <a:pt x="80" y="228"/>
                  </a:cubicBezTo>
                  <a:cubicBezTo>
                    <a:pt x="86" y="228"/>
                    <a:pt x="90" y="223"/>
                    <a:pt x="90" y="217"/>
                  </a:cubicBezTo>
                  <a:cubicBezTo>
                    <a:pt x="90" y="52"/>
                    <a:pt x="90" y="52"/>
                    <a:pt x="90" y="52"/>
                  </a:cubicBezTo>
                  <a:cubicBezTo>
                    <a:pt x="90" y="37"/>
                    <a:pt x="78" y="27"/>
                    <a:pt x="70" y="21"/>
                  </a:cubicBezTo>
                  <a:moveTo>
                    <a:pt x="76" y="177"/>
                  </a:moveTo>
                  <a:cubicBezTo>
                    <a:pt x="14" y="177"/>
                    <a:pt x="14" y="177"/>
                    <a:pt x="14" y="177"/>
                  </a:cubicBezTo>
                  <a:cubicBezTo>
                    <a:pt x="14" y="80"/>
                    <a:pt x="14" y="80"/>
                    <a:pt x="14" y="80"/>
                  </a:cubicBezTo>
                  <a:cubicBezTo>
                    <a:pt x="76" y="80"/>
                    <a:pt x="76" y="80"/>
                    <a:pt x="76" y="80"/>
                  </a:cubicBezTo>
                  <a:lnTo>
                    <a:pt x="76"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1" name="Freeform 105"/>
            <p:cNvSpPr>
              <a:spLocks noEditPoints="1"/>
            </p:cNvSpPr>
            <p:nvPr/>
          </p:nvSpPr>
          <p:spPr bwMode="auto">
            <a:xfrm>
              <a:off x="5265738" y="5245100"/>
              <a:ext cx="212725" cy="442913"/>
            </a:xfrm>
            <a:custGeom>
              <a:avLst/>
              <a:gdLst>
                <a:gd name="T0" fmla="*/ 89 w 110"/>
                <a:gd name="T1" fmla="*/ 215 h 228"/>
                <a:gd name="T2" fmla="*/ 88 w 110"/>
                <a:gd name="T3" fmla="*/ 215 h 228"/>
                <a:gd name="T4" fmla="*/ 68 w 110"/>
                <a:gd name="T5" fmla="*/ 215 h 228"/>
                <a:gd name="T6" fmla="*/ 61 w 110"/>
                <a:gd name="T7" fmla="*/ 208 h 228"/>
                <a:gd name="T8" fmla="*/ 61 w 110"/>
                <a:gd name="T9" fmla="*/ 124 h 228"/>
                <a:gd name="T10" fmla="*/ 110 w 110"/>
                <a:gd name="T11" fmla="*/ 69 h 228"/>
                <a:gd name="T12" fmla="*/ 110 w 110"/>
                <a:gd name="T13" fmla="*/ 62 h 228"/>
                <a:gd name="T14" fmla="*/ 105 w 110"/>
                <a:gd name="T15" fmla="*/ 0 h 228"/>
                <a:gd name="T16" fmla="*/ 7 w 110"/>
                <a:gd name="T17" fmla="*/ 0 h 228"/>
                <a:gd name="T18" fmla="*/ 1 w 110"/>
                <a:gd name="T19" fmla="*/ 60 h 228"/>
                <a:gd name="T20" fmla="*/ 0 w 110"/>
                <a:gd name="T21" fmla="*/ 69 h 228"/>
                <a:gd name="T22" fmla="*/ 48 w 110"/>
                <a:gd name="T23" fmla="*/ 123 h 228"/>
                <a:gd name="T24" fmla="*/ 48 w 110"/>
                <a:gd name="T25" fmla="*/ 208 h 228"/>
                <a:gd name="T26" fmla="*/ 41 w 110"/>
                <a:gd name="T27" fmla="*/ 215 h 228"/>
                <a:gd name="T28" fmla="*/ 21 w 110"/>
                <a:gd name="T29" fmla="*/ 215 h 228"/>
                <a:gd name="T30" fmla="*/ 21 w 110"/>
                <a:gd name="T31" fmla="*/ 215 h 228"/>
                <a:gd name="T32" fmla="*/ 14 w 110"/>
                <a:gd name="T33" fmla="*/ 221 h 228"/>
                <a:gd name="T34" fmla="*/ 14 w 110"/>
                <a:gd name="T35" fmla="*/ 222 h 228"/>
                <a:gd name="T36" fmla="*/ 21 w 110"/>
                <a:gd name="T37" fmla="*/ 228 h 228"/>
                <a:gd name="T38" fmla="*/ 89 w 110"/>
                <a:gd name="T39" fmla="*/ 228 h 228"/>
                <a:gd name="T40" fmla="*/ 95 w 110"/>
                <a:gd name="T41" fmla="*/ 222 h 228"/>
                <a:gd name="T42" fmla="*/ 95 w 110"/>
                <a:gd name="T43" fmla="*/ 222 h 228"/>
                <a:gd name="T44" fmla="*/ 95 w 110"/>
                <a:gd name="T45" fmla="*/ 221 h 228"/>
                <a:gd name="T46" fmla="*/ 95 w 110"/>
                <a:gd name="T47" fmla="*/ 221 h 228"/>
                <a:gd name="T48" fmla="*/ 89 w 110"/>
                <a:gd name="T49" fmla="*/ 215 h 228"/>
                <a:gd name="T50" fmla="*/ 16 w 110"/>
                <a:gd name="T51" fmla="*/ 67 h 228"/>
                <a:gd name="T52" fmla="*/ 21 w 110"/>
                <a:gd name="T53" fmla="*/ 13 h 228"/>
                <a:gd name="T54" fmla="*/ 90 w 110"/>
                <a:gd name="T55" fmla="*/ 13 h 228"/>
                <a:gd name="T56" fmla="*/ 95 w 110"/>
                <a:gd name="T57" fmla="*/ 67 h 228"/>
                <a:gd name="T58" fmla="*/ 16 w 110"/>
                <a:gd name="T5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8">
                  <a:moveTo>
                    <a:pt x="89" y="215"/>
                  </a:moveTo>
                  <a:cubicBezTo>
                    <a:pt x="88" y="215"/>
                    <a:pt x="88" y="215"/>
                    <a:pt x="88" y="215"/>
                  </a:cubicBezTo>
                  <a:cubicBezTo>
                    <a:pt x="68" y="215"/>
                    <a:pt x="68" y="215"/>
                    <a:pt x="68" y="215"/>
                  </a:cubicBezTo>
                  <a:cubicBezTo>
                    <a:pt x="65" y="215"/>
                    <a:pt x="61" y="212"/>
                    <a:pt x="61" y="208"/>
                  </a:cubicBezTo>
                  <a:cubicBezTo>
                    <a:pt x="61" y="124"/>
                    <a:pt x="61" y="124"/>
                    <a:pt x="61" y="124"/>
                  </a:cubicBezTo>
                  <a:cubicBezTo>
                    <a:pt x="89" y="121"/>
                    <a:pt x="110" y="97"/>
                    <a:pt x="110" y="69"/>
                  </a:cubicBezTo>
                  <a:cubicBezTo>
                    <a:pt x="110" y="67"/>
                    <a:pt x="110" y="64"/>
                    <a:pt x="110" y="62"/>
                  </a:cubicBezTo>
                  <a:cubicBezTo>
                    <a:pt x="105" y="0"/>
                    <a:pt x="105" y="0"/>
                    <a:pt x="105" y="0"/>
                  </a:cubicBezTo>
                  <a:cubicBezTo>
                    <a:pt x="7" y="0"/>
                    <a:pt x="7" y="0"/>
                    <a:pt x="7" y="0"/>
                  </a:cubicBezTo>
                  <a:cubicBezTo>
                    <a:pt x="1" y="60"/>
                    <a:pt x="1" y="60"/>
                    <a:pt x="1" y="60"/>
                  </a:cubicBezTo>
                  <a:cubicBezTo>
                    <a:pt x="1" y="63"/>
                    <a:pt x="0" y="66"/>
                    <a:pt x="0" y="69"/>
                  </a:cubicBezTo>
                  <a:cubicBezTo>
                    <a:pt x="0" y="97"/>
                    <a:pt x="21" y="120"/>
                    <a:pt x="48" y="123"/>
                  </a:cubicBezTo>
                  <a:cubicBezTo>
                    <a:pt x="48" y="208"/>
                    <a:pt x="48" y="208"/>
                    <a:pt x="48" y="208"/>
                  </a:cubicBezTo>
                  <a:cubicBezTo>
                    <a:pt x="48" y="212"/>
                    <a:pt x="45" y="215"/>
                    <a:pt x="41" y="215"/>
                  </a:cubicBezTo>
                  <a:cubicBezTo>
                    <a:pt x="21" y="215"/>
                    <a:pt x="21" y="215"/>
                    <a:pt x="21" y="215"/>
                  </a:cubicBezTo>
                  <a:cubicBezTo>
                    <a:pt x="21" y="215"/>
                    <a:pt x="21" y="215"/>
                    <a:pt x="21" y="215"/>
                  </a:cubicBezTo>
                  <a:cubicBezTo>
                    <a:pt x="17" y="215"/>
                    <a:pt x="14" y="218"/>
                    <a:pt x="14" y="221"/>
                  </a:cubicBezTo>
                  <a:cubicBezTo>
                    <a:pt x="14" y="222"/>
                    <a:pt x="14" y="222"/>
                    <a:pt x="14" y="222"/>
                  </a:cubicBezTo>
                  <a:cubicBezTo>
                    <a:pt x="14" y="225"/>
                    <a:pt x="17" y="228"/>
                    <a:pt x="21" y="228"/>
                  </a:cubicBezTo>
                  <a:cubicBezTo>
                    <a:pt x="89" y="228"/>
                    <a:pt x="89" y="228"/>
                    <a:pt x="89" y="228"/>
                  </a:cubicBezTo>
                  <a:cubicBezTo>
                    <a:pt x="92" y="228"/>
                    <a:pt x="95" y="225"/>
                    <a:pt x="95" y="222"/>
                  </a:cubicBezTo>
                  <a:cubicBezTo>
                    <a:pt x="95" y="222"/>
                    <a:pt x="95" y="222"/>
                    <a:pt x="95" y="222"/>
                  </a:cubicBezTo>
                  <a:cubicBezTo>
                    <a:pt x="95" y="221"/>
                    <a:pt x="95" y="221"/>
                    <a:pt x="95" y="221"/>
                  </a:cubicBezTo>
                  <a:cubicBezTo>
                    <a:pt x="95" y="221"/>
                    <a:pt x="95" y="221"/>
                    <a:pt x="95" y="221"/>
                  </a:cubicBezTo>
                  <a:cubicBezTo>
                    <a:pt x="95" y="218"/>
                    <a:pt x="92" y="215"/>
                    <a:pt x="89" y="215"/>
                  </a:cubicBezTo>
                  <a:moveTo>
                    <a:pt x="16" y="67"/>
                  </a:moveTo>
                  <a:cubicBezTo>
                    <a:pt x="21" y="13"/>
                    <a:pt x="21" y="13"/>
                    <a:pt x="21" y="13"/>
                  </a:cubicBezTo>
                  <a:cubicBezTo>
                    <a:pt x="90" y="13"/>
                    <a:pt x="90" y="13"/>
                    <a:pt x="90" y="13"/>
                  </a:cubicBezTo>
                  <a:cubicBezTo>
                    <a:pt x="95" y="67"/>
                    <a:pt x="95" y="67"/>
                    <a:pt x="95" y="67"/>
                  </a:cubicBezTo>
                  <a:lnTo>
                    <a:pt x="1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225345" y="2212461"/>
            <a:ext cx="1115089" cy="1113193"/>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08" name="组合 3807"/>
          <p:cNvGrpSpPr/>
          <p:nvPr/>
        </p:nvGrpSpPr>
        <p:grpSpPr>
          <a:xfrm>
            <a:off x="6545838" y="2424859"/>
            <a:ext cx="618229" cy="618229"/>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664" name="Freeform 528"/>
          <p:cNvSpPr/>
          <p:nvPr/>
        </p:nvSpPr>
        <p:spPr bwMode="auto">
          <a:xfrm>
            <a:off x="3384498" y="2134708"/>
            <a:ext cx="1272491" cy="1270594"/>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06" name="组合 3805"/>
          <p:cNvGrpSpPr/>
          <p:nvPr/>
        </p:nvGrpSpPr>
        <p:grpSpPr>
          <a:xfrm>
            <a:off x="3729646" y="2428652"/>
            <a:ext cx="622022" cy="642881"/>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7606892" y="2212461"/>
            <a:ext cx="1113193" cy="1113193"/>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09" name="组合 3808"/>
          <p:cNvGrpSpPr/>
          <p:nvPr/>
        </p:nvGrpSpPr>
        <p:grpSpPr>
          <a:xfrm>
            <a:off x="7766190" y="2472269"/>
            <a:ext cx="792700" cy="530994"/>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462252" y="4730892"/>
            <a:ext cx="1115089" cy="1115089"/>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4" name="组合 3813"/>
          <p:cNvGrpSpPr/>
          <p:nvPr/>
        </p:nvGrpSpPr>
        <p:grpSpPr>
          <a:xfrm>
            <a:off x="3636722" y="4931912"/>
            <a:ext cx="697878" cy="788906"/>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02" name="Freeform 566"/>
          <p:cNvSpPr/>
          <p:nvPr/>
        </p:nvSpPr>
        <p:spPr bwMode="auto">
          <a:xfrm>
            <a:off x="7690334" y="4325062"/>
            <a:ext cx="946309" cy="263602"/>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3" name="Freeform 567"/>
          <p:cNvSpPr/>
          <p:nvPr/>
        </p:nvSpPr>
        <p:spPr bwMode="auto">
          <a:xfrm>
            <a:off x="7606892" y="3473573"/>
            <a:ext cx="1113193" cy="851488"/>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0" name="组合 3809"/>
          <p:cNvGrpSpPr/>
          <p:nvPr/>
        </p:nvGrpSpPr>
        <p:grpSpPr>
          <a:xfrm>
            <a:off x="7824978" y="3655627"/>
            <a:ext cx="677019" cy="675122"/>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223447" y="3473573"/>
            <a:ext cx="1115089" cy="1115089"/>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1" name="组合 3810"/>
          <p:cNvGrpSpPr/>
          <p:nvPr/>
        </p:nvGrpSpPr>
        <p:grpSpPr>
          <a:xfrm>
            <a:off x="6536357" y="3623390"/>
            <a:ext cx="491169" cy="785113"/>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21" name="Freeform 585"/>
          <p:cNvSpPr/>
          <p:nvPr/>
        </p:nvSpPr>
        <p:spPr bwMode="auto">
          <a:xfrm>
            <a:off x="3462252" y="3473573"/>
            <a:ext cx="1115089" cy="1115089"/>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3" name="组合 3812"/>
          <p:cNvGrpSpPr/>
          <p:nvPr/>
        </p:nvGrpSpPr>
        <p:grpSpPr>
          <a:xfrm>
            <a:off x="3676545" y="3687869"/>
            <a:ext cx="678915" cy="694086"/>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28" name="Freeform 592"/>
          <p:cNvSpPr/>
          <p:nvPr/>
        </p:nvSpPr>
        <p:spPr bwMode="auto">
          <a:xfrm>
            <a:off x="4843798" y="3473573"/>
            <a:ext cx="1115089" cy="1115089"/>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2" name="组合 3811"/>
          <p:cNvGrpSpPr/>
          <p:nvPr/>
        </p:nvGrpSpPr>
        <p:grpSpPr>
          <a:xfrm>
            <a:off x="4974650" y="3754241"/>
            <a:ext cx="855281" cy="553753"/>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44" name="Freeform 608"/>
          <p:cNvSpPr/>
          <p:nvPr/>
        </p:nvSpPr>
        <p:spPr bwMode="auto">
          <a:xfrm>
            <a:off x="4843798" y="4730892"/>
            <a:ext cx="1115089" cy="1115089"/>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5" name="组合 3814"/>
          <p:cNvGrpSpPr/>
          <p:nvPr/>
        </p:nvGrpSpPr>
        <p:grpSpPr>
          <a:xfrm>
            <a:off x="5094124" y="4985012"/>
            <a:ext cx="614437" cy="604954"/>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223447" y="4730892"/>
            <a:ext cx="1115089" cy="1115089"/>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6" name="组合 3815"/>
          <p:cNvGrpSpPr/>
          <p:nvPr/>
        </p:nvGrpSpPr>
        <p:grpSpPr>
          <a:xfrm>
            <a:off x="6420675" y="4945187"/>
            <a:ext cx="722533" cy="682707"/>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56" name="Freeform 620"/>
          <p:cNvSpPr/>
          <p:nvPr/>
        </p:nvSpPr>
        <p:spPr bwMode="auto">
          <a:xfrm>
            <a:off x="7604994" y="4728995"/>
            <a:ext cx="1115089" cy="1116986"/>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7" name="组合 3816"/>
          <p:cNvGrpSpPr/>
          <p:nvPr/>
        </p:nvGrpSpPr>
        <p:grpSpPr>
          <a:xfrm>
            <a:off x="7817392" y="4920533"/>
            <a:ext cx="713051" cy="711153"/>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058898" y="2204875"/>
            <a:ext cx="1115089" cy="1115089"/>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0" name="组合 3819"/>
          <p:cNvGrpSpPr/>
          <p:nvPr/>
        </p:nvGrpSpPr>
        <p:grpSpPr>
          <a:xfrm>
            <a:off x="2297846" y="2504508"/>
            <a:ext cx="707361" cy="515824"/>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66" name="Freeform 630"/>
          <p:cNvSpPr/>
          <p:nvPr/>
        </p:nvSpPr>
        <p:spPr bwMode="auto">
          <a:xfrm>
            <a:off x="730450" y="2997573"/>
            <a:ext cx="1010786" cy="322389"/>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7" name="Freeform 631"/>
          <p:cNvSpPr/>
          <p:nvPr/>
        </p:nvSpPr>
        <p:spPr bwMode="auto">
          <a:xfrm>
            <a:off x="679249" y="2204875"/>
            <a:ext cx="1113193" cy="792700"/>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1" name="组合 3820"/>
          <p:cNvGrpSpPr/>
          <p:nvPr/>
        </p:nvGrpSpPr>
        <p:grpSpPr>
          <a:xfrm>
            <a:off x="952332" y="2428653"/>
            <a:ext cx="565130" cy="667535"/>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73" name="Freeform 637"/>
          <p:cNvSpPr/>
          <p:nvPr/>
        </p:nvSpPr>
        <p:spPr bwMode="auto">
          <a:xfrm>
            <a:off x="2053209" y="3492537"/>
            <a:ext cx="1105608" cy="1105607"/>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4" name="组合 3823"/>
          <p:cNvGrpSpPr/>
          <p:nvPr/>
        </p:nvGrpSpPr>
        <p:grpSpPr>
          <a:xfrm>
            <a:off x="2271295" y="3708727"/>
            <a:ext cx="671330" cy="673226"/>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363755" y="2220046"/>
            <a:ext cx="1115089" cy="1115089"/>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8" name="组合 3817"/>
          <p:cNvGrpSpPr/>
          <p:nvPr/>
        </p:nvGrpSpPr>
        <p:grpSpPr>
          <a:xfrm>
            <a:off x="10587531" y="2483647"/>
            <a:ext cx="667535" cy="652366"/>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8993586" y="2220046"/>
            <a:ext cx="1115089" cy="1115089"/>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19" name="组合 3818"/>
          <p:cNvGrpSpPr/>
          <p:nvPr/>
        </p:nvGrpSpPr>
        <p:grpSpPr>
          <a:xfrm>
            <a:off x="9230636" y="2413480"/>
            <a:ext cx="648574" cy="741495"/>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31" name="Freeform 686"/>
          <p:cNvSpPr/>
          <p:nvPr/>
        </p:nvSpPr>
        <p:spPr bwMode="auto">
          <a:xfrm>
            <a:off x="667868" y="3488744"/>
            <a:ext cx="1115089" cy="1113193"/>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5" name="组合 3824"/>
          <p:cNvGrpSpPr/>
          <p:nvPr/>
        </p:nvGrpSpPr>
        <p:grpSpPr>
          <a:xfrm>
            <a:off x="954226" y="3706830"/>
            <a:ext cx="546166" cy="684604"/>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46" name="Freeform 701"/>
          <p:cNvSpPr/>
          <p:nvPr/>
        </p:nvSpPr>
        <p:spPr bwMode="auto">
          <a:xfrm>
            <a:off x="8982208" y="3503915"/>
            <a:ext cx="1115089" cy="1113193"/>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3" name="组合 3822"/>
          <p:cNvGrpSpPr/>
          <p:nvPr/>
        </p:nvGrpSpPr>
        <p:grpSpPr>
          <a:xfrm>
            <a:off x="9251500" y="3742863"/>
            <a:ext cx="572715" cy="872349"/>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59" name="Freeform 714"/>
          <p:cNvSpPr/>
          <p:nvPr/>
        </p:nvSpPr>
        <p:spPr bwMode="auto">
          <a:xfrm>
            <a:off x="10363755" y="3503915"/>
            <a:ext cx="1115089" cy="1113193"/>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2" name="组合 3821"/>
          <p:cNvGrpSpPr/>
          <p:nvPr/>
        </p:nvGrpSpPr>
        <p:grpSpPr>
          <a:xfrm>
            <a:off x="10661489" y="3697349"/>
            <a:ext cx="521513" cy="917864"/>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68" name="Freeform 723"/>
          <p:cNvSpPr/>
          <p:nvPr/>
        </p:nvSpPr>
        <p:spPr bwMode="auto">
          <a:xfrm>
            <a:off x="9012550" y="5472387"/>
            <a:ext cx="1054404" cy="377387"/>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9" name="Freeform 724"/>
          <p:cNvSpPr/>
          <p:nvPr/>
        </p:nvSpPr>
        <p:spPr bwMode="auto">
          <a:xfrm>
            <a:off x="8982208" y="4734685"/>
            <a:ext cx="1115089" cy="737704"/>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8" name="组合 3827"/>
          <p:cNvGrpSpPr/>
          <p:nvPr/>
        </p:nvGrpSpPr>
        <p:grpSpPr>
          <a:xfrm>
            <a:off x="9150988" y="4977425"/>
            <a:ext cx="724430" cy="629608"/>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045622" y="4719514"/>
            <a:ext cx="1113193" cy="1115089"/>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7" name="组合 3826"/>
          <p:cNvGrpSpPr/>
          <p:nvPr/>
        </p:nvGrpSpPr>
        <p:grpSpPr>
          <a:xfrm>
            <a:off x="2333877" y="4856055"/>
            <a:ext cx="536685" cy="824938"/>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64075" y="4719514"/>
            <a:ext cx="1115089" cy="1115089"/>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6" name="组合 3825"/>
          <p:cNvGrpSpPr/>
          <p:nvPr/>
        </p:nvGrpSpPr>
        <p:grpSpPr>
          <a:xfrm>
            <a:off x="863198" y="4918638"/>
            <a:ext cx="718738" cy="720636"/>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363755" y="4734685"/>
            <a:ext cx="1115089" cy="1115089"/>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29" name="组合 3828"/>
          <p:cNvGrpSpPr/>
          <p:nvPr/>
        </p:nvGrpSpPr>
        <p:grpSpPr>
          <a:xfrm>
            <a:off x="10682351" y="4886398"/>
            <a:ext cx="477895" cy="811662"/>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4845694" y="2212461"/>
            <a:ext cx="1113193" cy="1113193"/>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3807" name="组合 3806"/>
          <p:cNvGrpSpPr/>
          <p:nvPr/>
        </p:nvGrpSpPr>
        <p:grpSpPr>
          <a:xfrm>
            <a:off x="5067573" y="2415377"/>
            <a:ext cx="692191" cy="690293"/>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23" name="矩形 822"/>
          <p:cNvSpPr/>
          <p:nvPr/>
        </p:nvSpPr>
        <p:spPr>
          <a:xfrm>
            <a:off x="5739303" y="1849193"/>
            <a:ext cx="689067" cy="70313"/>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4843798" y="911666"/>
            <a:ext cx="2414346" cy="42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 </a:t>
            </a:r>
            <a:r>
              <a:rPr lang="en-US" altLang="zh-CN" sz="2400" dirty="0">
                <a:solidFill>
                  <a:srgbClr val="FC621E"/>
                </a:solidFill>
                <a:latin typeface="方正兰亭粗黑简体" panose="02000000000000000000" pitchFamily="2" charset="-122"/>
                <a:ea typeface="方正兰亭粗黑简体" panose="02000000000000000000" pitchFamily="2" charset="-122"/>
              </a:rPr>
              <a:t>4</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3834475" y="1373225"/>
            <a:ext cx="4543103"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Interface </a:t>
            </a:r>
            <a:r>
              <a:rPr lang="zh-CN" altLang="en-US" dirty="0">
                <a:solidFill>
                  <a:srgbClr val="888888"/>
                </a:solidFill>
                <a:latin typeface="微软雅黑" panose="020B0503020204020204" pitchFamily="34" charset="-122"/>
                <a:ea typeface="微软雅黑" panose="020B0503020204020204" pitchFamily="34" charset="-122"/>
              </a:rPr>
              <a:t>Color Flat Chart Summary</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583627" y="2229705"/>
            <a:ext cx="1117831" cy="1117831"/>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39" name="组合 438"/>
          <p:cNvGrpSpPr/>
          <p:nvPr/>
        </p:nvGrpSpPr>
        <p:grpSpPr>
          <a:xfrm>
            <a:off x="7717024" y="2531960"/>
            <a:ext cx="852727" cy="513324"/>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431828" y="2229705"/>
            <a:ext cx="1117831" cy="1117831"/>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37" name="组合 436"/>
          <p:cNvGrpSpPr/>
          <p:nvPr/>
        </p:nvGrpSpPr>
        <p:grpSpPr>
          <a:xfrm>
            <a:off x="3756033" y="2434023"/>
            <a:ext cx="471111" cy="741281"/>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200821" y="2229705"/>
            <a:ext cx="1117831" cy="1117831"/>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0" name="组合 439"/>
          <p:cNvGrpSpPr/>
          <p:nvPr/>
        </p:nvGrpSpPr>
        <p:grpSpPr>
          <a:xfrm>
            <a:off x="6433843" y="2462728"/>
            <a:ext cx="651787" cy="653476"/>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4816324" y="2229705"/>
            <a:ext cx="1117831" cy="1117831"/>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38" name="组合 437"/>
          <p:cNvGrpSpPr/>
          <p:nvPr/>
        </p:nvGrpSpPr>
        <p:grpSpPr>
          <a:xfrm>
            <a:off x="5013886" y="2405317"/>
            <a:ext cx="670362" cy="697379"/>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26" name="Freeform 94"/>
          <p:cNvSpPr/>
          <p:nvPr/>
        </p:nvSpPr>
        <p:spPr bwMode="auto">
          <a:xfrm>
            <a:off x="6251477" y="3465736"/>
            <a:ext cx="1117831" cy="893253"/>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7" name="Freeform 95"/>
          <p:cNvSpPr/>
          <p:nvPr/>
        </p:nvSpPr>
        <p:spPr bwMode="auto">
          <a:xfrm>
            <a:off x="6361234" y="4358989"/>
            <a:ext cx="896629" cy="224580"/>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2" name="组合 441"/>
          <p:cNvGrpSpPr/>
          <p:nvPr/>
        </p:nvGrpSpPr>
        <p:grpSpPr>
          <a:xfrm>
            <a:off x="6601009" y="3590691"/>
            <a:ext cx="420454" cy="866235"/>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37" name="Freeform 105"/>
          <p:cNvSpPr/>
          <p:nvPr/>
        </p:nvSpPr>
        <p:spPr bwMode="auto">
          <a:xfrm>
            <a:off x="3431828" y="3465736"/>
            <a:ext cx="1117831" cy="1117831"/>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4" name="组合 443"/>
          <p:cNvGrpSpPr/>
          <p:nvPr/>
        </p:nvGrpSpPr>
        <p:grpSpPr>
          <a:xfrm>
            <a:off x="3631079" y="3664987"/>
            <a:ext cx="719329" cy="719329"/>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583627" y="3465736"/>
            <a:ext cx="1117831" cy="1117831"/>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1" name="组合 440"/>
          <p:cNvGrpSpPr/>
          <p:nvPr/>
        </p:nvGrpSpPr>
        <p:grpSpPr>
          <a:xfrm>
            <a:off x="7830159" y="3710579"/>
            <a:ext cx="628148" cy="628147"/>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67" name="Freeform 135"/>
          <p:cNvSpPr/>
          <p:nvPr/>
        </p:nvSpPr>
        <p:spPr bwMode="auto">
          <a:xfrm>
            <a:off x="4816324" y="3465736"/>
            <a:ext cx="1117831" cy="1117831"/>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3" name="组合 442"/>
          <p:cNvGrpSpPr/>
          <p:nvPr/>
        </p:nvGrpSpPr>
        <p:grpSpPr>
          <a:xfrm>
            <a:off x="5084806" y="3734220"/>
            <a:ext cx="580867" cy="580867"/>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4819701" y="4701767"/>
            <a:ext cx="1117831" cy="1117831"/>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7" name="组合 446"/>
          <p:cNvGrpSpPr/>
          <p:nvPr/>
        </p:nvGrpSpPr>
        <p:grpSpPr>
          <a:xfrm>
            <a:off x="5047657" y="4875690"/>
            <a:ext cx="631526" cy="705821"/>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75" name="Freeform 143"/>
          <p:cNvSpPr/>
          <p:nvPr/>
        </p:nvSpPr>
        <p:spPr bwMode="auto">
          <a:xfrm>
            <a:off x="3430138" y="4698390"/>
            <a:ext cx="1121208" cy="1122898"/>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8" name="组合 447"/>
          <p:cNvGrpSpPr/>
          <p:nvPr/>
        </p:nvGrpSpPr>
        <p:grpSpPr>
          <a:xfrm>
            <a:off x="3693556" y="4961806"/>
            <a:ext cx="678806" cy="678805"/>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86" name="Freeform 154"/>
          <p:cNvSpPr/>
          <p:nvPr/>
        </p:nvSpPr>
        <p:spPr bwMode="auto">
          <a:xfrm>
            <a:off x="10357964" y="2212818"/>
            <a:ext cx="1119521" cy="739593"/>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7" name="Freeform 155"/>
          <p:cNvSpPr/>
          <p:nvPr/>
        </p:nvSpPr>
        <p:spPr bwMode="auto">
          <a:xfrm>
            <a:off x="10388360" y="2952411"/>
            <a:ext cx="1058732" cy="381616"/>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9" name="组合 448"/>
          <p:cNvGrpSpPr/>
          <p:nvPr/>
        </p:nvGrpSpPr>
        <p:grpSpPr>
          <a:xfrm>
            <a:off x="10594364" y="2347905"/>
            <a:ext cx="648411" cy="768298"/>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200821" y="4700080"/>
            <a:ext cx="1117831" cy="1117831"/>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6" name="组合 445"/>
          <p:cNvGrpSpPr/>
          <p:nvPr/>
        </p:nvGrpSpPr>
        <p:grpSpPr>
          <a:xfrm>
            <a:off x="6389940" y="4819967"/>
            <a:ext cx="739593" cy="783496"/>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014091" y="2214508"/>
            <a:ext cx="1117831" cy="1117831"/>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1" name="组合 450"/>
          <p:cNvGrpSpPr/>
          <p:nvPr/>
        </p:nvGrpSpPr>
        <p:grpSpPr>
          <a:xfrm>
            <a:off x="2198145" y="2513384"/>
            <a:ext cx="751413" cy="521767"/>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14" name="Freeform 182"/>
          <p:cNvSpPr/>
          <p:nvPr/>
        </p:nvSpPr>
        <p:spPr bwMode="auto">
          <a:xfrm>
            <a:off x="7583627" y="4700080"/>
            <a:ext cx="1117831" cy="1117831"/>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45" name="组合 444"/>
          <p:cNvGrpSpPr/>
          <p:nvPr/>
        </p:nvGrpSpPr>
        <p:grpSpPr>
          <a:xfrm>
            <a:off x="7838601" y="4892576"/>
            <a:ext cx="618016" cy="699067"/>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40724" y="3450539"/>
            <a:ext cx="1117831" cy="111783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6" name="组合 455"/>
          <p:cNvGrpSpPr/>
          <p:nvPr/>
        </p:nvGrpSpPr>
        <p:grpSpPr>
          <a:xfrm>
            <a:off x="816335" y="3578872"/>
            <a:ext cx="766610" cy="861170"/>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357965" y="3450539"/>
            <a:ext cx="1117831" cy="11178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3" name="组合 452"/>
          <p:cNvGrpSpPr/>
          <p:nvPr/>
        </p:nvGrpSpPr>
        <p:grpSpPr>
          <a:xfrm>
            <a:off x="10555528" y="3612642"/>
            <a:ext cx="737904" cy="805447"/>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8" name="Freeform 257"/>
          <p:cNvSpPr/>
          <p:nvPr/>
        </p:nvSpPr>
        <p:spPr bwMode="auto">
          <a:xfrm>
            <a:off x="657609" y="2209444"/>
            <a:ext cx="1094191" cy="442405"/>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9" name="Freeform 258"/>
          <p:cNvSpPr/>
          <p:nvPr/>
        </p:nvSpPr>
        <p:spPr bwMode="auto">
          <a:xfrm>
            <a:off x="645789" y="2651848"/>
            <a:ext cx="1117831" cy="675427"/>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2" name="组合 451"/>
          <p:cNvGrpSpPr/>
          <p:nvPr/>
        </p:nvGrpSpPr>
        <p:grpSpPr>
          <a:xfrm>
            <a:off x="826466" y="2211133"/>
            <a:ext cx="805448" cy="1004696"/>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010713" y="3450539"/>
            <a:ext cx="1117831" cy="1117831"/>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5" name="组合 454"/>
          <p:cNvGrpSpPr/>
          <p:nvPr/>
        </p:nvGrpSpPr>
        <p:grpSpPr>
          <a:xfrm>
            <a:off x="2269064" y="3658233"/>
            <a:ext cx="592688" cy="908450"/>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8989665" y="3450539"/>
            <a:ext cx="1117831" cy="1117831"/>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4" name="组合 453"/>
          <p:cNvGrpSpPr/>
          <p:nvPr/>
        </p:nvGrpSpPr>
        <p:grpSpPr>
          <a:xfrm>
            <a:off x="9138260" y="3715644"/>
            <a:ext cx="820644" cy="852727"/>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48" name="Freeform 317"/>
          <p:cNvSpPr/>
          <p:nvPr/>
        </p:nvSpPr>
        <p:spPr bwMode="auto">
          <a:xfrm>
            <a:off x="740349" y="5561248"/>
            <a:ext cx="920270" cy="243154"/>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9" name="Freeform 318"/>
          <p:cNvSpPr/>
          <p:nvPr/>
        </p:nvSpPr>
        <p:spPr bwMode="auto">
          <a:xfrm>
            <a:off x="640723" y="4686570"/>
            <a:ext cx="1117831" cy="874678"/>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60" name="组合 459"/>
          <p:cNvGrpSpPr/>
          <p:nvPr/>
        </p:nvGrpSpPr>
        <p:grpSpPr>
          <a:xfrm>
            <a:off x="865302" y="4787885"/>
            <a:ext cx="670362" cy="1016518"/>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010713" y="4686570"/>
            <a:ext cx="1117831" cy="1117831"/>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9" name="组合 458"/>
          <p:cNvGrpSpPr/>
          <p:nvPr/>
        </p:nvGrpSpPr>
        <p:grpSpPr>
          <a:xfrm>
            <a:off x="2188014" y="4811525"/>
            <a:ext cx="597753" cy="908450"/>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grpSp>
        <p:nvGrpSpPr>
          <p:cNvPr id="458" name="组合 457"/>
          <p:cNvGrpSpPr/>
          <p:nvPr/>
        </p:nvGrpSpPr>
        <p:grpSpPr>
          <a:xfrm>
            <a:off x="8989665" y="4966874"/>
            <a:ext cx="1117831" cy="837529"/>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89" name="Freeform 358"/>
          <p:cNvSpPr/>
          <p:nvPr/>
        </p:nvSpPr>
        <p:spPr bwMode="auto">
          <a:xfrm>
            <a:off x="8989666" y="4686572"/>
            <a:ext cx="1111077" cy="569047"/>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357965" y="4686570"/>
            <a:ext cx="1117831" cy="1117831"/>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7" name="组合 456"/>
          <p:cNvGrpSpPr/>
          <p:nvPr/>
        </p:nvGrpSpPr>
        <p:grpSpPr>
          <a:xfrm>
            <a:off x="10509936" y="4941544"/>
            <a:ext cx="815578" cy="604507"/>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8989665" y="2214508"/>
            <a:ext cx="1117831" cy="1117831"/>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nvGrpSpPr>
          <p:cNvPr id="450" name="组合 449"/>
          <p:cNvGrpSpPr/>
          <p:nvPr/>
        </p:nvGrpSpPr>
        <p:grpSpPr>
          <a:xfrm>
            <a:off x="9109555" y="2469481"/>
            <a:ext cx="878056" cy="646722"/>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62" name="矩形 461"/>
          <p:cNvSpPr/>
          <p:nvPr/>
        </p:nvSpPr>
        <p:spPr>
          <a:xfrm>
            <a:off x="5739303" y="1849193"/>
            <a:ext cx="689067" cy="70313"/>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4924859" y="961561"/>
            <a:ext cx="2156549" cy="42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 </a:t>
            </a:r>
            <a:r>
              <a:rPr lang="en-US" altLang="zh-CN" sz="2400" dirty="0">
                <a:solidFill>
                  <a:srgbClr val="FC621E"/>
                </a:solidFill>
                <a:latin typeface="方正兰亭粗黑简体" panose="02000000000000000000" pitchFamily="2" charset="-122"/>
                <a:ea typeface="方正兰亭粗黑简体" panose="02000000000000000000" pitchFamily="2" charset="-122"/>
              </a:rPr>
              <a:t>5</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3919945" y="1387689"/>
            <a:ext cx="4543103"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Interface </a:t>
            </a:r>
            <a:r>
              <a:rPr lang="zh-CN" altLang="en-US" dirty="0">
                <a:solidFill>
                  <a:srgbClr val="888888"/>
                </a:solidFill>
                <a:latin typeface="微软雅黑" panose="020B0503020204020204" pitchFamily="34" charset="-122"/>
                <a:ea typeface="微软雅黑" panose="020B0503020204020204" pitchFamily="34" charset="-122"/>
              </a:rPr>
              <a:t>Color Flat Chart Summary</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154329"/>
            <a:chOff x="1004340" y="4927086"/>
            <a:chExt cx="2324100" cy="1154329"/>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154329"/>
            <a:chOff x="3629946" y="4927086"/>
            <a:chExt cx="2324100" cy="1154329"/>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154329"/>
            <a:chOff x="6255552" y="4927086"/>
            <a:chExt cx="2324100" cy="1154329"/>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154329"/>
            <a:chOff x="8881158" y="4927086"/>
            <a:chExt cx="2324100" cy="1154329"/>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338525819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8" name="矩形 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9" name="矩形 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grpSp>
        <p:nvGrpSpPr>
          <p:cNvPr id="2" name="组合 1"/>
          <p:cNvGrpSpPr/>
          <p:nvPr/>
        </p:nvGrpSpPr>
        <p:grpSpPr>
          <a:xfrm>
            <a:off x="2026444" y="2526264"/>
            <a:ext cx="2195512" cy="887413"/>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a:spLocks/>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4998244" y="2526264"/>
            <a:ext cx="2195512" cy="887413"/>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 name="组合 3"/>
          <p:cNvGrpSpPr/>
          <p:nvPr/>
        </p:nvGrpSpPr>
        <p:grpSpPr>
          <a:xfrm>
            <a:off x="7970044" y="2526264"/>
            <a:ext cx="2195512" cy="887413"/>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a:spLocks/>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7" name="文本框 26"/>
          <p:cNvSpPr txBox="1"/>
          <p:nvPr/>
        </p:nvSpPr>
        <p:spPr>
          <a:xfrm>
            <a:off x="21562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Add Your Text</a:t>
            </a:r>
            <a:endParaRPr lang="zh-CN" altLang="en-US" dirty="0">
              <a:solidFill>
                <a:schemeClr val="bg1"/>
              </a:solidFill>
              <a:latin typeface="Nexa Light" panose="02000000000000000000" pitchFamily="2" charset="0"/>
            </a:endParaRPr>
          </a:p>
        </p:txBody>
      </p:sp>
      <p:sp>
        <p:nvSpPr>
          <p:cNvPr id="29" name="文本框 28"/>
          <p:cNvSpPr txBox="1"/>
          <p:nvPr/>
        </p:nvSpPr>
        <p:spPr>
          <a:xfrm>
            <a:off x="51280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Add Your Text</a:t>
            </a:r>
            <a:endParaRPr lang="zh-CN" altLang="en-US" dirty="0">
              <a:solidFill>
                <a:schemeClr val="bg1"/>
              </a:solidFill>
              <a:latin typeface="Nexa Light" panose="02000000000000000000" pitchFamily="2" charset="0"/>
            </a:endParaRPr>
          </a:p>
        </p:txBody>
      </p:sp>
      <p:sp>
        <p:nvSpPr>
          <p:cNvPr id="30" name="文本框 29"/>
          <p:cNvSpPr txBox="1"/>
          <p:nvPr/>
        </p:nvSpPr>
        <p:spPr>
          <a:xfrm>
            <a:off x="80998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Add Your Text</a:t>
            </a:r>
            <a:endParaRPr lang="zh-CN" altLang="en-US" dirty="0">
              <a:solidFill>
                <a:schemeClr val="bg1"/>
              </a:solidFill>
              <a:latin typeface="Nexa Light" panose="02000000000000000000" pitchFamily="2" charset="0"/>
            </a:endParaRPr>
          </a:p>
        </p:txBody>
      </p:sp>
      <p:sp>
        <p:nvSpPr>
          <p:cNvPr id="34" name="矩形 33"/>
          <p:cNvSpPr/>
          <p:nvPr/>
        </p:nvSpPr>
        <p:spPr>
          <a:xfrm>
            <a:off x="1951892" y="4176365"/>
            <a:ext cx="2270064"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sp>
        <p:nvSpPr>
          <p:cNvPr id="35" name="矩形 34"/>
          <p:cNvSpPr/>
          <p:nvPr/>
        </p:nvSpPr>
        <p:spPr>
          <a:xfrm>
            <a:off x="4923692" y="4176365"/>
            <a:ext cx="2270064"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sp>
        <p:nvSpPr>
          <p:cNvPr id="36" name="矩形 35"/>
          <p:cNvSpPr/>
          <p:nvPr/>
        </p:nvSpPr>
        <p:spPr>
          <a:xfrm>
            <a:off x="7970044" y="4176365"/>
            <a:ext cx="2272994" cy="1384995"/>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sp>
        <p:nvSpPr>
          <p:cNvPr id="37" name="矩形 36"/>
          <p:cNvSpPr/>
          <p:nvPr/>
        </p:nvSpPr>
        <p:spPr>
          <a:xfrm>
            <a:off x="26253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5971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5689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69932"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48456"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337490"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8951884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000"/>
                            </p:stCondLst>
                            <p:childTnLst>
                              <p:par>
                                <p:cTn id="40" presetID="16" presetClass="entr" presetSubtype="37"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par>
                          <p:cTn id="43" fill="hold">
                            <p:stCondLst>
                              <p:cond delay="4500"/>
                            </p:stCondLst>
                            <p:childTnLst>
                              <p:par>
                                <p:cTn id="44" presetID="10" presetClass="entr" presetSubtype="0"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25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750"/>
                                        <p:tgtEl>
                                          <p:spTgt spid="3"/>
                                        </p:tgtEl>
                                      </p:cBhvr>
                                    </p:animEffect>
                                    <p:anim calcmode="lin" valueType="num">
                                      <p:cBhvr>
                                        <p:cTn id="51" dur="750" fill="hold"/>
                                        <p:tgtEl>
                                          <p:spTgt spid="3"/>
                                        </p:tgtEl>
                                        <p:attrNameLst>
                                          <p:attrName>ppt_x</p:attrName>
                                        </p:attrNameLst>
                                      </p:cBhvr>
                                      <p:tavLst>
                                        <p:tav tm="0">
                                          <p:val>
                                            <p:strVal val="#ppt_x"/>
                                          </p:val>
                                        </p:tav>
                                        <p:tav tm="100000">
                                          <p:val>
                                            <p:strVal val="#ppt_x"/>
                                          </p:val>
                                        </p:tav>
                                      </p:tavLst>
                                    </p:anim>
                                    <p:anim calcmode="lin" valueType="num">
                                      <p:cBhvr>
                                        <p:cTn id="52" dur="75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6500"/>
                            </p:stCondLst>
                            <p:childTnLst>
                              <p:par>
                                <p:cTn id="58" presetID="16" presetClass="entr" presetSubtype="37"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outVertical)">
                                      <p:cBhvr>
                                        <p:cTn id="60" dur="500"/>
                                        <p:tgtEl>
                                          <p:spTgt spid="38"/>
                                        </p:tgtEl>
                                      </p:cBhvr>
                                    </p:animEffect>
                                  </p:childTnLst>
                                </p:cTn>
                              </p:par>
                            </p:childTnLst>
                          </p:cTn>
                        </p:par>
                        <p:par>
                          <p:cTn id="61" fill="hold">
                            <p:stCondLst>
                              <p:cond delay="700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775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750"/>
                                        <p:tgtEl>
                                          <p:spTgt spid="4"/>
                                        </p:tgtEl>
                                      </p:cBhvr>
                                    </p:animEffect>
                                    <p:anim calcmode="lin" valueType="num">
                                      <p:cBhvr>
                                        <p:cTn id="69" dur="750" fill="hold"/>
                                        <p:tgtEl>
                                          <p:spTgt spid="4"/>
                                        </p:tgtEl>
                                        <p:attrNameLst>
                                          <p:attrName>ppt_x</p:attrName>
                                        </p:attrNameLst>
                                      </p:cBhvr>
                                      <p:tavLst>
                                        <p:tav tm="0">
                                          <p:val>
                                            <p:strVal val="#ppt_x"/>
                                          </p:val>
                                        </p:tav>
                                        <p:tav tm="100000">
                                          <p:val>
                                            <p:strVal val="#ppt_x"/>
                                          </p:val>
                                        </p:tav>
                                      </p:tavLst>
                                    </p:anim>
                                    <p:anim calcmode="lin" valueType="num">
                                      <p:cBhvr>
                                        <p:cTn id="70" dur="75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9000"/>
                            </p:stCondLst>
                            <p:childTnLst>
                              <p:par>
                                <p:cTn id="76" presetID="16" presetClass="entr" presetSubtype="37"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9500"/>
                            </p:stCondLst>
                            <p:childTnLst>
                              <p:par>
                                <p:cTn id="80" presetID="10" presetClass="entr" presetSubtype="0" fill="hold" grpId="0" nodeType="afterEffect">
                                  <p:stCondLst>
                                    <p:cond delay="25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025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075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par>
                          <p:cTn id="91" fill="hold">
                            <p:stCondLst>
                              <p:cond delay="11250"/>
                            </p:stCondLst>
                            <p:childTnLst>
                              <p:par>
                                <p:cTn id="92" presetID="2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27" grpId="0"/>
      <p:bldP spid="29" grpId="0"/>
      <p:bldP spid="30" grpId="0"/>
      <p:bldP spid="34" grpId="0"/>
      <p:bldP spid="35" grpId="0"/>
      <p:bldP spid="36" grpId="0"/>
      <p:bldP spid="37" grpId="0" animBg="1"/>
      <p:bldP spid="38" grpId="0" animBg="1"/>
      <p:bldP spid="39"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2401" y="1890707"/>
            <a:ext cx="2140140" cy="2007624"/>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221975" y="1890707"/>
            <a:ext cx="2007624" cy="2132952"/>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098617" y="4150281"/>
            <a:ext cx="2130982" cy="2007624"/>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64305" y="4031493"/>
            <a:ext cx="2007624" cy="212641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45757" y="2289443"/>
            <a:ext cx="1676356" cy="1139557"/>
            <a:chOff x="4145757" y="2289443"/>
            <a:chExt cx="1676356" cy="1139557"/>
          </a:xfrm>
        </p:grpSpPr>
        <p:sp>
          <p:nvSpPr>
            <p:cNvPr id="26" name="文本框 25"/>
            <p:cNvSpPr txBox="1"/>
            <p:nvPr/>
          </p:nvSpPr>
          <p:spPr>
            <a:xfrm>
              <a:off x="4145757" y="2289443"/>
              <a:ext cx="1676356"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2" name="组合 11"/>
          <p:cNvGrpSpPr/>
          <p:nvPr/>
        </p:nvGrpSpPr>
        <p:grpSpPr>
          <a:xfrm>
            <a:off x="6405331" y="2289443"/>
            <a:ext cx="1704834" cy="1139558"/>
            <a:chOff x="6405331" y="2289443"/>
            <a:chExt cx="1704834" cy="1139558"/>
          </a:xfrm>
        </p:grpSpPr>
        <p:sp>
          <p:nvSpPr>
            <p:cNvPr id="27" name="文本框 26"/>
            <p:cNvSpPr txBox="1"/>
            <p:nvPr/>
          </p:nvSpPr>
          <p:spPr>
            <a:xfrm>
              <a:off x="6405331" y="2289443"/>
              <a:ext cx="1704834"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Add Your Text</a:t>
              </a:r>
              <a:endParaRPr lang="zh-CN" altLang="en-US" dirty="0">
                <a:solidFill>
                  <a:srgbClr val="282830"/>
                </a:solidFill>
                <a:latin typeface="Nexa Light" panose="02000000000000000000" pitchFamily="2" charset="0"/>
              </a:endParaRPr>
            </a:p>
          </p:txBody>
        </p:sp>
        <p:sp>
          <p:nvSpPr>
            <p:cNvPr id="31" name="KSO_Shape"/>
            <p:cNvSpPr>
              <a:spLocks/>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3" name="组合 12"/>
          <p:cNvGrpSpPr/>
          <p:nvPr/>
        </p:nvGrpSpPr>
        <p:grpSpPr>
          <a:xfrm>
            <a:off x="4190523" y="4549016"/>
            <a:ext cx="1724738" cy="1130481"/>
            <a:chOff x="4190523" y="4549016"/>
            <a:chExt cx="1724738" cy="1130481"/>
          </a:xfrm>
        </p:grpSpPr>
        <p:sp>
          <p:nvSpPr>
            <p:cNvPr id="29" name="文本框 28"/>
            <p:cNvSpPr txBox="1"/>
            <p:nvPr/>
          </p:nvSpPr>
          <p:spPr>
            <a:xfrm>
              <a:off x="4190523" y="4549016"/>
              <a:ext cx="1724738"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Add Your Text</a:t>
              </a:r>
              <a:endParaRPr lang="zh-CN" altLang="en-US" dirty="0">
                <a:solidFill>
                  <a:srgbClr val="282830"/>
                </a:solidFill>
                <a:latin typeface="Nexa Light" panose="02000000000000000000" pitchFamily="2" charset="0"/>
              </a:endParaRPr>
            </a:p>
          </p:txBody>
        </p:sp>
        <p:sp>
          <p:nvSpPr>
            <p:cNvPr id="32" name="KSO_Shape"/>
            <p:cNvSpPr>
              <a:spLocks/>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4" name="组合 13"/>
          <p:cNvGrpSpPr/>
          <p:nvPr/>
        </p:nvGrpSpPr>
        <p:grpSpPr>
          <a:xfrm>
            <a:off x="6405331" y="4549016"/>
            <a:ext cx="1704834" cy="1126264"/>
            <a:chOff x="6405331" y="4549016"/>
            <a:chExt cx="1704834" cy="1126264"/>
          </a:xfrm>
        </p:grpSpPr>
        <p:sp>
          <p:nvSpPr>
            <p:cNvPr id="28" name="文本框 27"/>
            <p:cNvSpPr txBox="1"/>
            <p:nvPr/>
          </p:nvSpPr>
          <p:spPr>
            <a:xfrm>
              <a:off x="6405331" y="4549016"/>
              <a:ext cx="1704834"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33"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52" name="组合 51"/>
          <p:cNvGrpSpPr/>
          <p:nvPr/>
        </p:nvGrpSpPr>
        <p:grpSpPr>
          <a:xfrm>
            <a:off x="560783" y="1890707"/>
            <a:ext cx="3128568" cy="1599065"/>
            <a:chOff x="560783" y="1890707"/>
            <a:chExt cx="3128568" cy="1599065"/>
          </a:xfrm>
        </p:grpSpPr>
        <p:grpSp>
          <p:nvGrpSpPr>
            <p:cNvPr id="15" name="组合 14"/>
            <p:cNvGrpSpPr/>
            <p:nvPr/>
          </p:nvGrpSpPr>
          <p:grpSpPr>
            <a:xfrm>
              <a:off x="3136900" y="1890707"/>
              <a:ext cx="398736" cy="398736"/>
              <a:chOff x="3136900" y="1890707"/>
              <a:chExt cx="398736" cy="398736"/>
            </a:xfrm>
          </p:grpSpPr>
          <p:sp>
            <p:nvSpPr>
              <p:cNvPr id="34" name="椭圆 33"/>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14688" y="1916107"/>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1</a:t>
                </a:r>
                <a:endParaRPr lang="zh-CN" altLang="en-US" dirty="0">
                  <a:solidFill>
                    <a:schemeClr val="bg1"/>
                  </a:solidFill>
                  <a:latin typeface="Nexa Light" panose="02000000000000000000" pitchFamily="2" charset="0"/>
                </a:endParaRPr>
              </a:p>
            </p:txBody>
          </p:sp>
        </p:grpSp>
        <p:sp>
          <p:nvSpPr>
            <p:cNvPr id="36" name="矩形 35"/>
            <p:cNvSpPr/>
            <p:nvPr/>
          </p:nvSpPr>
          <p:spPr>
            <a:xfrm>
              <a:off x="560783" y="2474109"/>
              <a:ext cx="3128568" cy="1015663"/>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grpSp>
        <p:nvGrpSpPr>
          <p:cNvPr id="53" name="组合 52"/>
          <p:cNvGrpSpPr/>
          <p:nvPr/>
        </p:nvGrpSpPr>
        <p:grpSpPr>
          <a:xfrm>
            <a:off x="8639091" y="1890707"/>
            <a:ext cx="3128568" cy="1599065"/>
            <a:chOff x="8639091" y="1890707"/>
            <a:chExt cx="3128568" cy="1599065"/>
          </a:xfrm>
        </p:grpSpPr>
        <p:grpSp>
          <p:nvGrpSpPr>
            <p:cNvPr id="16" name="组合 15"/>
            <p:cNvGrpSpPr/>
            <p:nvPr/>
          </p:nvGrpSpPr>
          <p:grpSpPr>
            <a:xfrm>
              <a:off x="8651875" y="1890707"/>
              <a:ext cx="398736" cy="398736"/>
              <a:chOff x="8651875" y="1890707"/>
              <a:chExt cx="398736" cy="398736"/>
            </a:xfrm>
          </p:grpSpPr>
          <p:sp>
            <p:nvSpPr>
              <p:cNvPr id="37" name="椭圆 36"/>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86799" y="1916107"/>
                <a:ext cx="215900"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2</a:t>
                </a:r>
                <a:endParaRPr lang="zh-CN" altLang="en-US" dirty="0">
                  <a:solidFill>
                    <a:srgbClr val="282830"/>
                  </a:solidFill>
                  <a:latin typeface="Nexa Light" panose="02000000000000000000" pitchFamily="2" charset="0"/>
                </a:endParaRPr>
              </a:p>
            </p:txBody>
          </p:sp>
        </p:grpSp>
        <p:sp>
          <p:nvSpPr>
            <p:cNvPr id="39" name="矩形 38"/>
            <p:cNvSpPr/>
            <p:nvPr/>
          </p:nvSpPr>
          <p:spPr>
            <a:xfrm>
              <a:off x="8639091" y="2474109"/>
              <a:ext cx="3128568" cy="1015663"/>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grpSp>
        <p:nvGrpSpPr>
          <p:cNvPr id="54" name="组合 53"/>
          <p:cNvGrpSpPr/>
          <p:nvPr/>
        </p:nvGrpSpPr>
        <p:grpSpPr>
          <a:xfrm>
            <a:off x="8639091" y="4139615"/>
            <a:ext cx="3128568" cy="1599065"/>
            <a:chOff x="8639091" y="4139615"/>
            <a:chExt cx="3128568" cy="1599065"/>
          </a:xfrm>
        </p:grpSpPr>
        <p:grpSp>
          <p:nvGrpSpPr>
            <p:cNvPr id="17" name="组合 16"/>
            <p:cNvGrpSpPr/>
            <p:nvPr/>
          </p:nvGrpSpPr>
          <p:grpSpPr>
            <a:xfrm>
              <a:off x="8651875" y="4139615"/>
              <a:ext cx="398736" cy="398736"/>
              <a:chOff x="8651875" y="4139615"/>
              <a:chExt cx="398736" cy="398736"/>
            </a:xfrm>
          </p:grpSpPr>
          <p:sp>
            <p:nvSpPr>
              <p:cNvPr id="40" name="椭圆 39"/>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86799" y="4165015"/>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3</a:t>
                </a:r>
                <a:endParaRPr lang="zh-CN" altLang="en-US" dirty="0">
                  <a:solidFill>
                    <a:schemeClr val="bg1"/>
                  </a:solidFill>
                  <a:latin typeface="Nexa Light" panose="02000000000000000000" pitchFamily="2" charset="0"/>
                </a:endParaRPr>
              </a:p>
            </p:txBody>
          </p:sp>
        </p:grpSp>
        <p:sp>
          <p:nvSpPr>
            <p:cNvPr id="42" name="矩形 41"/>
            <p:cNvSpPr/>
            <p:nvPr/>
          </p:nvSpPr>
          <p:spPr>
            <a:xfrm>
              <a:off x="8639091" y="4723017"/>
              <a:ext cx="3128568" cy="1015663"/>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grpSp>
        <p:nvGrpSpPr>
          <p:cNvPr id="55" name="组合 54"/>
          <p:cNvGrpSpPr/>
          <p:nvPr/>
        </p:nvGrpSpPr>
        <p:grpSpPr>
          <a:xfrm>
            <a:off x="560783" y="4153344"/>
            <a:ext cx="3128568" cy="1599065"/>
            <a:chOff x="560783" y="4153344"/>
            <a:chExt cx="3128568" cy="1599065"/>
          </a:xfrm>
        </p:grpSpPr>
        <p:grpSp>
          <p:nvGrpSpPr>
            <p:cNvPr id="51" name="组合 50"/>
            <p:cNvGrpSpPr/>
            <p:nvPr/>
          </p:nvGrpSpPr>
          <p:grpSpPr>
            <a:xfrm>
              <a:off x="3136900" y="4153344"/>
              <a:ext cx="398736" cy="398736"/>
              <a:chOff x="3136900" y="4153344"/>
              <a:chExt cx="398736" cy="398736"/>
            </a:xfrm>
          </p:grpSpPr>
          <p:sp>
            <p:nvSpPr>
              <p:cNvPr id="43" name="椭圆 42"/>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157536" y="4178744"/>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4</a:t>
                </a:r>
                <a:endParaRPr lang="zh-CN" altLang="en-US" dirty="0">
                  <a:solidFill>
                    <a:schemeClr val="bg1"/>
                  </a:solidFill>
                  <a:latin typeface="Nexa Light" panose="02000000000000000000" pitchFamily="2" charset="0"/>
                </a:endParaRPr>
              </a:p>
            </p:txBody>
          </p:sp>
        </p:grpSp>
        <p:sp>
          <p:nvSpPr>
            <p:cNvPr id="45" name="矩形 44"/>
            <p:cNvSpPr/>
            <p:nvPr/>
          </p:nvSpPr>
          <p:spPr>
            <a:xfrm>
              <a:off x="560783" y="4736746"/>
              <a:ext cx="3128568" cy="1015663"/>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a:t>
              </a:r>
              <a:endParaRPr lang="zh-CN" altLang="en-US" sz="1200" dirty="0">
                <a:solidFill>
                  <a:schemeClr val="bg1"/>
                </a:solidFill>
                <a:latin typeface="Nexa Light" panose="02000000000000000000" pitchFamily="2" charset="0"/>
              </a:endParaRPr>
            </a:p>
          </p:txBody>
        </p:sp>
      </p:grpSp>
      <p:sp>
        <p:nvSpPr>
          <p:cNvPr id="46" name="文本框 45"/>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47" name="矩形 46"/>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48" name="矩形 47"/>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66008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750"/>
                                        <p:tgtEl>
                                          <p:spTgt spid="50"/>
                                        </p:tgtEl>
                                      </p:cBhvr>
                                    </p:animEffect>
                                    <p:anim calcmode="lin" valueType="num">
                                      <p:cBhvr>
                                        <p:cTn id="16" dur="750" fill="hold"/>
                                        <p:tgtEl>
                                          <p:spTgt spid="50"/>
                                        </p:tgtEl>
                                        <p:attrNameLst>
                                          <p:attrName>ppt_x</p:attrName>
                                        </p:attrNameLst>
                                      </p:cBhvr>
                                      <p:tavLst>
                                        <p:tav tm="0">
                                          <p:val>
                                            <p:strVal val="#ppt_x"/>
                                          </p:val>
                                        </p:tav>
                                        <p:tav tm="100000">
                                          <p:val>
                                            <p:strVal val="#ppt_x"/>
                                          </p:val>
                                        </p:tav>
                                      </p:tavLst>
                                    </p:anim>
                                    <p:anim calcmode="lin" valueType="num">
                                      <p:cBhvr>
                                        <p:cTn id="17" dur="75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4750"/>
                            </p:stCondLst>
                            <p:childTnLst>
                              <p:par>
                                <p:cTn id="44" presetID="42"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5750"/>
                            </p:stCondLst>
                            <p:childTnLst>
                              <p:par>
                                <p:cTn id="50" presetID="2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7250"/>
                            </p:stCondLst>
                            <p:childTnLst>
                              <p:par>
                                <p:cTn id="60" presetID="2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7750"/>
                            </p:stCondLst>
                            <p:childTnLst>
                              <p:par>
                                <p:cTn id="64" presetID="42"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0-#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0-#ppt_w/2"/>
                                          </p:val>
                                        </p:tav>
                                        <p:tav tm="100000">
                                          <p:val>
                                            <p:strVal val="#ppt_x"/>
                                          </p:val>
                                        </p:tav>
                                      </p:tavLst>
                                    </p:anim>
                                    <p:anim calcmode="lin" valueType="num">
                                      <p:cBhvr additive="base">
                                        <p:cTn id="77" dur="500" fill="hold"/>
                                        <p:tgtEl>
                                          <p:spTgt spid="52"/>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1+#ppt_w/2"/>
                                          </p:val>
                                        </p:tav>
                                        <p:tav tm="100000">
                                          <p:val>
                                            <p:strVal val="#ppt_x"/>
                                          </p:val>
                                        </p:tav>
                                      </p:tavLst>
                                    </p:anim>
                                    <p:anim calcmode="lin" valueType="num">
                                      <p:cBhvr additive="base">
                                        <p:cTn id="8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397977" y="4865172"/>
            <a:ext cx="2226871" cy="1439198"/>
            <a:chOff x="1397977" y="4865172"/>
            <a:chExt cx="2226871" cy="1439198"/>
          </a:xfrm>
        </p:grpSpPr>
        <p:sp>
          <p:nvSpPr>
            <p:cNvPr id="25" name="文本框 24"/>
            <p:cNvSpPr txBox="1"/>
            <p:nvPr/>
          </p:nvSpPr>
          <p:spPr>
            <a:xfrm>
              <a:off x="1629214" y="4865172"/>
              <a:ext cx="1705414"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28" name="矩形 27"/>
            <p:cNvSpPr/>
            <p:nvPr/>
          </p:nvSpPr>
          <p:spPr>
            <a:xfrm>
              <a:off x="1397977" y="5288707"/>
              <a:ext cx="2226871" cy="1015663"/>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endParaRPr lang="zh-CN" altLang="en-US" sz="1200" dirty="0">
                <a:solidFill>
                  <a:schemeClr val="bg1"/>
                </a:solidFill>
                <a:latin typeface="Nexa Light" panose="02000000000000000000" pitchFamily="2" charset="0"/>
              </a:endParaRPr>
            </a:p>
          </p:txBody>
        </p:sp>
      </p:grpSp>
      <p:grpSp>
        <p:nvGrpSpPr>
          <p:cNvPr id="51" name="组合 50"/>
          <p:cNvGrpSpPr/>
          <p:nvPr/>
        </p:nvGrpSpPr>
        <p:grpSpPr>
          <a:xfrm>
            <a:off x="4967654" y="4865172"/>
            <a:ext cx="2243360" cy="1439198"/>
            <a:chOff x="4967654" y="4865172"/>
            <a:chExt cx="2243360" cy="1439198"/>
          </a:xfrm>
        </p:grpSpPr>
        <p:sp>
          <p:nvSpPr>
            <p:cNvPr id="26" name="文本框 25"/>
            <p:cNvSpPr txBox="1"/>
            <p:nvPr/>
          </p:nvSpPr>
          <p:spPr>
            <a:xfrm>
              <a:off x="5268499" y="4865172"/>
              <a:ext cx="1730178"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29" name="矩形 28"/>
            <p:cNvSpPr/>
            <p:nvPr/>
          </p:nvSpPr>
          <p:spPr>
            <a:xfrm>
              <a:off x="4967654" y="5288707"/>
              <a:ext cx="2243360" cy="1015663"/>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endParaRPr lang="zh-CN" altLang="en-US" sz="1200" dirty="0">
                <a:solidFill>
                  <a:schemeClr val="bg1"/>
                </a:solidFill>
                <a:latin typeface="Nexa Light" panose="02000000000000000000" pitchFamily="2" charset="0"/>
              </a:endParaRPr>
            </a:p>
          </p:txBody>
        </p:sp>
      </p:grpSp>
      <p:grpSp>
        <p:nvGrpSpPr>
          <p:cNvPr id="52" name="组合 51"/>
          <p:cNvGrpSpPr/>
          <p:nvPr/>
        </p:nvGrpSpPr>
        <p:grpSpPr>
          <a:xfrm>
            <a:off x="8553820" y="4865172"/>
            <a:ext cx="2243360" cy="1439198"/>
            <a:chOff x="8553820" y="4865172"/>
            <a:chExt cx="2243360" cy="1439198"/>
          </a:xfrm>
        </p:grpSpPr>
        <p:sp>
          <p:nvSpPr>
            <p:cNvPr id="27" name="文本框 26"/>
            <p:cNvSpPr txBox="1"/>
            <p:nvPr/>
          </p:nvSpPr>
          <p:spPr>
            <a:xfrm>
              <a:off x="8907784" y="4865172"/>
              <a:ext cx="1695739"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30" name="矩形 29"/>
            <p:cNvSpPr/>
            <p:nvPr/>
          </p:nvSpPr>
          <p:spPr>
            <a:xfrm>
              <a:off x="8553820" y="5288707"/>
              <a:ext cx="2243360" cy="1015663"/>
            </a:xfrm>
            <a:prstGeom prst="rect">
              <a:avLst/>
            </a:prstGeom>
          </p:spPr>
          <p:txBody>
            <a:bodyPr wrap="square">
              <a:spAutoFit/>
            </a:bodyPr>
            <a:lstStyle/>
            <a:p>
              <a:pPr algn="ctr"/>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endParaRPr lang="zh-CN" altLang="en-US" sz="1200" dirty="0">
                <a:solidFill>
                  <a:schemeClr val="bg1"/>
                </a:solidFill>
                <a:latin typeface="Nexa Light" panose="02000000000000000000" pitchFamily="2" charset="0"/>
              </a:endParaRPr>
            </a:p>
          </p:txBody>
        </p:sp>
      </p:grpSp>
      <p:graphicFrame>
        <p:nvGraphicFramePr>
          <p:cNvPr id="20" name="图表 19"/>
          <p:cNvGraphicFramePr/>
          <p:nvPr>
            <p:extLst>
              <p:ext uri="{D42A27DB-BD31-4B8C-83A1-F6EECF244321}">
                <p14:modId xmlns:p14="http://schemas.microsoft.com/office/powerpoint/2010/main" val="4032416013"/>
              </p:ext>
            </p:extLst>
          </p:nvPr>
        </p:nvGraphicFramePr>
        <p:xfrm>
          <a:off x="438963" y="1659099"/>
          <a:ext cx="4220124" cy="2813417"/>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1960394"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80%</a:t>
            </a:r>
            <a:endParaRPr lang="zh-CN" altLang="en-US" sz="3600" b="1" dirty="0">
              <a:solidFill>
                <a:schemeClr val="bg1"/>
              </a:solidFill>
              <a:latin typeface="Nexa Light" panose="02000000000000000000" pitchFamily="2" charset="0"/>
            </a:endParaRPr>
          </a:p>
        </p:txBody>
      </p:sp>
      <p:graphicFrame>
        <p:nvGraphicFramePr>
          <p:cNvPr id="41" name="图表 40"/>
          <p:cNvGraphicFramePr/>
          <p:nvPr>
            <p:extLst>
              <p:ext uri="{D42A27DB-BD31-4B8C-83A1-F6EECF244321}">
                <p14:modId xmlns:p14="http://schemas.microsoft.com/office/powerpoint/2010/main" val="2657920623"/>
              </p:ext>
            </p:extLst>
          </p:nvPr>
        </p:nvGraphicFramePr>
        <p:xfrm>
          <a:off x="3984584" y="1659099"/>
          <a:ext cx="4220124" cy="2813417"/>
        </p:xfrm>
        <a:graphic>
          <a:graphicData uri="http://schemas.openxmlformats.org/drawingml/2006/chart">
            <c:chart xmlns:c="http://schemas.openxmlformats.org/drawingml/2006/chart" xmlns:r="http://schemas.openxmlformats.org/officeDocument/2006/relationships" r:id="rId3"/>
          </a:graphicData>
        </a:graphic>
      </p:graphicFrame>
      <p:sp>
        <p:nvSpPr>
          <p:cNvPr id="42" name="文本框 41"/>
          <p:cNvSpPr txBox="1"/>
          <p:nvPr/>
        </p:nvSpPr>
        <p:spPr>
          <a:xfrm>
            <a:off x="5506015"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60%</a:t>
            </a:r>
            <a:endParaRPr lang="zh-CN" altLang="en-US" sz="3600" b="1" dirty="0">
              <a:solidFill>
                <a:schemeClr val="bg1"/>
              </a:solidFill>
              <a:latin typeface="Nexa Light" panose="02000000000000000000" pitchFamily="2" charset="0"/>
            </a:endParaRPr>
          </a:p>
        </p:txBody>
      </p:sp>
      <p:graphicFrame>
        <p:nvGraphicFramePr>
          <p:cNvPr id="43" name="图表 42"/>
          <p:cNvGraphicFramePr/>
          <p:nvPr>
            <p:extLst>
              <p:ext uri="{D42A27DB-BD31-4B8C-83A1-F6EECF244321}">
                <p14:modId xmlns:p14="http://schemas.microsoft.com/office/powerpoint/2010/main" val="402618490"/>
              </p:ext>
            </p:extLst>
          </p:nvPr>
        </p:nvGraphicFramePr>
        <p:xfrm>
          <a:off x="7589362" y="1659099"/>
          <a:ext cx="4220124" cy="2813417"/>
        </p:xfrm>
        <a:graphic>
          <a:graphicData uri="http://schemas.openxmlformats.org/drawingml/2006/chart">
            <c:chart xmlns:c="http://schemas.openxmlformats.org/drawingml/2006/chart" xmlns:r="http://schemas.openxmlformats.org/officeDocument/2006/relationships" r:id="rId4"/>
          </a:graphicData>
        </a:graphic>
      </p:graphicFrame>
      <p:sp>
        <p:nvSpPr>
          <p:cNvPr id="44" name="文本框 43"/>
          <p:cNvSpPr txBox="1"/>
          <p:nvPr/>
        </p:nvSpPr>
        <p:spPr>
          <a:xfrm>
            <a:off x="9110793"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70%</a:t>
            </a:r>
            <a:endParaRPr lang="zh-CN" altLang="en-US" sz="3600" b="1" dirty="0">
              <a:solidFill>
                <a:schemeClr val="bg1"/>
              </a:solidFill>
              <a:latin typeface="Nexa Light" panose="02000000000000000000" pitchFamily="2" charset="0"/>
            </a:endParaRPr>
          </a:p>
        </p:txBody>
      </p:sp>
      <p:sp>
        <p:nvSpPr>
          <p:cNvPr id="45" name="文本框 4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46" name="矩形 4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47" name="矩形 4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05611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1"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500"/>
                                        <p:tgtEl>
                                          <p:spTgt spid="41"/>
                                        </p:tgtEl>
                                      </p:cBhvr>
                                    </p:animEffect>
                                  </p:childTnLst>
                                </p:cTn>
                              </p:par>
                            </p:childTnLst>
                          </p:cTn>
                        </p:par>
                        <p:par>
                          <p:cTn id="43" fill="hold">
                            <p:stCondLst>
                              <p:cond delay="675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7750"/>
                            </p:stCondLst>
                            <p:childTnLst>
                              <p:par>
                                <p:cTn id="50" presetID="21"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1500"/>
                                        <p:tgtEl>
                                          <p:spTgt spid="43"/>
                                        </p:tgtEl>
                                      </p:cBhvr>
                                    </p:animEffect>
                                  </p:childTnLst>
                                </p:cTn>
                              </p:par>
                            </p:childTnLst>
                          </p:cTn>
                        </p:par>
                        <p:par>
                          <p:cTn id="53" fill="hold">
                            <p:stCondLst>
                              <p:cond delay="925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1025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750" fill="hold"/>
                                        <p:tgtEl>
                                          <p:spTgt spid="51"/>
                                        </p:tgtEl>
                                        <p:attrNameLst>
                                          <p:attrName>ppt_x</p:attrName>
                                        </p:attrNameLst>
                                      </p:cBhvr>
                                      <p:tavLst>
                                        <p:tav tm="0">
                                          <p:val>
                                            <p:strVal val="#ppt_x"/>
                                          </p:val>
                                        </p:tav>
                                        <p:tav tm="100000">
                                          <p:val>
                                            <p:strVal val="#ppt_x"/>
                                          </p:val>
                                        </p:tav>
                                      </p:tavLst>
                                    </p:anim>
                                    <p:anim calcmode="lin" valueType="num">
                                      <p:cBhvr additive="base">
                                        <p:cTn id="67" dur="750" fill="hold"/>
                                        <p:tgtEl>
                                          <p:spTgt spid="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750" fill="hold"/>
                                        <p:tgtEl>
                                          <p:spTgt spid="50"/>
                                        </p:tgtEl>
                                        <p:attrNameLst>
                                          <p:attrName>ppt_x</p:attrName>
                                        </p:attrNameLst>
                                      </p:cBhvr>
                                      <p:tavLst>
                                        <p:tav tm="0">
                                          <p:val>
                                            <p:strVal val="#ppt_x"/>
                                          </p:val>
                                        </p:tav>
                                        <p:tav tm="100000">
                                          <p:val>
                                            <p:strVal val="#ppt_x"/>
                                          </p:val>
                                        </p:tav>
                                      </p:tavLst>
                                    </p:anim>
                                    <p:anim calcmode="lin" valueType="num">
                                      <p:cBhvr additive="base">
                                        <p:cTn id="7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Graphic spid="41" grpId="0">
        <p:bldAsOne/>
      </p:bldGraphic>
      <p:bldP spid="42" grpId="0"/>
      <p:bldGraphic spid="43" grpId="0">
        <p:bldAsOne/>
      </p:bldGraphic>
      <p:bldP spid="44" grpId="0"/>
      <p:bldP spid="45" grpId="0"/>
      <p:bldP spid="46" grpId="0"/>
      <p:bldP spid="47" grpId="0" animBg="1"/>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733424" y="3917084"/>
            <a:ext cx="1183957" cy="161448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6807" y="2316885"/>
            <a:ext cx="2357437" cy="3214687"/>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512694" y="3213100"/>
            <a:ext cx="1700213" cy="231847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814513" y="5049838"/>
            <a:ext cx="600074" cy="1065212"/>
            <a:chOff x="1814513" y="5049838"/>
            <a:chExt cx="600074" cy="1065212"/>
          </a:xfrm>
        </p:grpSpPr>
        <p:sp>
          <p:nvSpPr>
            <p:cNvPr id="9" name="椭圆 8"/>
            <p:cNvSpPr/>
            <p:nvPr/>
          </p:nvSpPr>
          <p:spPr>
            <a:xfrm>
              <a:off x="1814513" y="5049838"/>
              <a:ext cx="102868" cy="1028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857375" y="5086350"/>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550914" y="5930384"/>
            <a:ext cx="173973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grpSp>
        <p:nvGrpSpPr>
          <p:cNvPr id="10" name="组合 9"/>
          <p:cNvGrpSpPr/>
          <p:nvPr/>
        </p:nvGrpSpPr>
        <p:grpSpPr>
          <a:xfrm>
            <a:off x="3348512" y="3592946"/>
            <a:ext cx="1073466" cy="557212"/>
            <a:chOff x="3348512" y="3592946"/>
            <a:chExt cx="1073466" cy="557212"/>
          </a:xfrm>
        </p:grpSpPr>
        <p:sp>
          <p:nvSpPr>
            <p:cNvPr id="16" name="椭圆 15"/>
            <p:cNvSpPr/>
            <p:nvPr/>
          </p:nvSpPr>
          <p:spPr>
            <a:xfrm>
              <a:off x="3348512" y="4046857"/>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6200000" flipH="1" flipV="1">
              <a:off x="3629022" y="3357202"/>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8787" y="3396818"/>
            <a:ext cx="1691335"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grpSp>
        <p:nvGrpSpPr>
          <p:cNvPr id="12" name="组合 11"/>
          <p:cNvGrpSpPr/>
          <p:nvPr/>
        </p:nvGrpSpPr>
        <p:grpSpPr>
          <a:xfrm>
            <a:off x="1222534" y="3396819"/>
            <a:ext cx="102868" cy="1127597"/>
            <a:chOff x="1222534" y="3396819"/>
            <a:chExt cx="102868" cy="1127597"/>
          </a:xfrm>
        </p:grpSpPr>
        <p:sp>
          <p:nvSpPr>
            <p:cNvPr id="19" name="椭圆 18"/>
            <p:cNvSpPr/>
            <p:nvPr/>
          </p:nvSpPr>
          <p:spPr>
            <a:xfrm>
              <a:off x="1222534" y="4421548"/>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19" idx="0"/>
            </p:cNvCxnSpPr>
            <p:nvPr/>
          </p:nvCxnSpPr>
          <p:spPr>
            <a:xfrm flipV="1">
              <a:off x="1273968" y="3396819"/>
              <a:ext cx="0" cy="1024729"/>
            </a:xfrm>
            <a:prstGeom prst="line">
              <a:avLst/>
            </a:pr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24" name="文本框 23"/>
          <p:cNvSpPr txBox="1"/>
          <p:nvPr/>
        </p:nvSpPr>
        <p:spPr>
          <a:xfrm>
            <a:off x="173601" y="3033404"/>
            <a:ext cx="1683774"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25" name="矩形 24"/>
          <p:cNvSpPr/>
          <p:nvPr/>
        </p:nvSpPr>
        <p:spPr>
          <a:xfrm>
            <a:off x="7467516" y="3213100"/>
            <a:ext cx="4091073" cy="2308324"/>
          </a:xfrm>
          <a:prstGeom prst="rect">
            <a:avLst/>
          </a:prstGeom>
        </p:spPr>
        <p:txBody>
          <a:bodyPr wrap="square">
            <a:spAutoFit/>
          </a:bodyPr>
          <a:lstStyle/>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p>
          <a:p>
            <a:r>
              <a:rPr lang="en-US" altLang="zh-CN" sz="1200" dirty="0">
                <a:solidFill>
                  <a:schemeClr val="bg1"/>
                </a:solidFill>
                <a:latin typeface="Nexa Light" panose="02000000000000000000" pitchFamily="2" charset="0"/>
                <a:ea typeface="Microsoft YaHei" panose="020B0503020204020204" pitchFamily="34" charset="-122"/>
              </a:rPr>
              <a:t>Morbi mattis mattis erat, quis rutrum arcu accumsan at. Aliquam vel interdum sem, non accumsan libero. Sed tempor in ex non tempor.</a:t>
            </a:r>
          </a:p>
          <a:p>
            <a:endParaRPr lang="en-US" altLang="zh-CN" sz="1200" dirty="0">
              <a:solidFill>
                <a:schemeClr val="bg1"/>
              </a:solidFill>
              <a:latin typeface="Nexa Light" panose="02000000000000000000" pitchFamily="2" charset="0"/>
              <a:ea typeface="Microsoft YaHei" panose="020B0503020204020204" pitchFamily="34" charset="-122"/>
            </a:endParaRPr>
          </a:p>
          <a:p>
            <a:r>
              <a:rPr lang="en-US" altLang="zh-CN" sz="12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a:t>
            </a:r>
          </a:p>
          <a:p>
            <a:r>
              <a:rPr lang="en-US" altLang="zh-CN" sz="1200" dirty="0">
                <a:solidFill>
                  <a:schemeClr val="bg1"/>
                </a:solidFill>
                <a:latin typeface="Nexa Light" panose="02000000000000000000" pitchFamily="2" charset="0"/>
                <a:ea typeface="Microsoft YaHei" panose="020B0503020204020204" pitchFamily="34" charset="-122"/>
              </a:rPr>
              <a:t>Morbi mattis mattis erat, quis rutrum arcu accumsan at. Aliquam vel interdum sem, non accumsan libero. Sed temporn ex non tempor.</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grpSp>
        <p:nvGrpSpPr>
          <p:cNvPr id="15" name="组合 14"/>
          <p:cNvGrpSpPr/>
          <p:nvPr/>
        </p:nvGrpSpPr>
        <p:grpSpPr>
          <a:xfrm>
            <a:off x="7586663" y="2316885"/>
            <a:ext cx="713446" cy="535853"/>
            <a:chOff x="7586663" y="2316885"/>
            <a:chExt cx="713446" cy="535853"/>
          </a:xfrm>
        </p:grpSpPr>
        <p:sp>
          <p:nvSpPr>
            <p:cNvPr id="27" name="椭圆 26"/>
            <p:cNvSpPr/>
            <p:nvPr/>
          </p:nvSpPr>
          <p:spPr>
            <a:xfrm>
              <a:off x="7586663" y="2316885"/>
              <a:ext cx="535853" cy="535853"/>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480775" y="2527848"/>
            <a:ext cx="2757487"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Text</a:t>
            </a:r>
            <a:endParaRPr lang="zh-CN" altLang="en-US" sz="2000" dirty="0">
              <a:solidFill>
                <a:schemeClr val="bg1"/>
              </a:solidFill>
              <a:latin typeface="Nexa Light" panose="02000000000000000000" pitchFamily="2" charset="0"/>
            </a:endParaRPr>
          </a:p>
        </p:txBody>
      </p:sp>
      <p:sp>
        <p:nvSpPr>
          <p:cNvPr id="23" name="文本框 22"/>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26" name="矩形 2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31" name="矩形 30"/>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936159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325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3750"/>
                            </p:stCondLst>
                            <p:childTnLst>
                              <p:par>
                                <p:cTn id="50" presetID="10" presetClass="entr" presetSubtype="0" fill="hold" grpId="0"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475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4" grpId="0"/>
      <p:bldP spid="18" grpId="0"/>
      <p:bldP spid="24" grpId="0"/>
      <p:bldP spid="25" grpId="0"/>
      <p:bldP spid="29" grpId="0"/>
      <p:bldP spid="23" grpId="0"/>
      <p:bldP spid="26"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154329"/>
            <a:chOff x="1004340" y="4927086"/>
            <a:chExt cx="2324100" cy="1154329"/>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154329"/>
            <a:chOff x="3629946" y="4927086"/>
            <a:chExt cx="2324100" cy="1154329"/>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154329"/>
            <a:chOff x="6255552" y="4927086"/>
            <a:chExt cx="2324100" cy="1154329"/>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154329"/>
            <a:chOff x="8881158" y="4927086"/>
            <a:chExt cx="2324100" cy="1154329"/>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461665"/>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Lorem ipsum dolor sit amet, consectetur adipiscing elit. </a:t>
              </a:r>
              <a:endParaRPr lang="zh-CN" altLang="en-US" sz="1200" dirty="0">
                <a:solidFill>
                  <a:schemeClr val="bg1"/>
                </a:solidFill>
                <a:latin typeface="Nexa Light" panose="02000000000000000000" pitchFamily="2" charset="0"/>
              </a:endParaRPr>
            </a:p>
          </p:txBody>
        </p:sp>
      </p:grpSp>
    </p:spTree>
    <p:extLst>
      <p:ext uri="{BB962C8B-B14F-4D97-AF65-F5344CB8AC3E}">
        <p14:creationId xmlns:p14="http://schemas.microsoft.com/office/powerpoint/2010/main" val="102857987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81862" y="1237455"/>
            <a:ext cx="7910850" cy="2813494"/>
            <a:chOff x="2431018" y="1296985"/>
            <a:chExt cx="7312601" cy="2982680"/>
          </a:xfrm>
        </p:grpSpPr>
        <p:sp>
          <p:nvSpPr>
            <p:cNvPr id="7" name="Rectangle 5"/>
            <p:cNvSpPr>
              <a:spLocks noChangeArrowheads="1"/>
            </p:cNvSpPr>
            <p:nvPr/>
          </p:nvSpPr>
          <p:spPr bwMode="auto">
            <a:xfrm>
              <a:off x="2431018" y="2477557"/>
              <a:ext cx="201392" cy="1802108"/>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8" name="Rectangle 6"/>
            <p:cNvSpPr>
              <a:spLocks noChangeArrowheads="1"/>
            </p:cNvSpPr>
            <p:nvPr/>
          </p:nvSpPr>
          <p:spPr bwMode="auto">
            <a:xfrm>
              <a:off x="2750467" y="1449765"/>
              <a:ext cx="199656" cy="282989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9" name="Rectangle 7"/>
            <p:cNvSpPr>
              <a:spLocks noChangeArrowheads="1"/>
            </p:cNvSpPr>
            <p:nvPr/>
          </p:nvSpPr>
          <p:spPr bwMode="auto">
            <a:xfrm>
              <a:off x="3068180" y="2055676"/>
              <a:ext cx="201392" cy="222398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0" name="Rectangle 8"/>
            <p:cNvSpPr>
              <a:spLocks noChangeArrowheads="1"/>
            </p:cNvSpPr>
            <p:nvPr/>
          </p:nvSpPr>
          <p:spPr bwMode="auto">
            <a:xfrm>
              <a:off x="3387629" y="2696310"/>
              <a:ext cx="201392" cy="158335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4" name="Rectangle 90"/>
            <p:cNvSpPr>
              <a:spLocks noChangeArrowheads="1"/>
            </p:cNvSpPr>
            <p:nvPr/>
          </p:nvSpPr>
          <p:spPr bwMode="auto">
            <a:xfrm>
              <a:off x="4477922" y="1567822"/>
              <a:ext cx="201392" cy="2711842"/>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5" name="Rectangle 91"/>
            <p:cNvSpPr>
              <a:spLocks noChangeArrowheads="1"/>
            </p:cNvSpPr>
            <p:nvPr/>
          </p:nvSpPr>
          <p:spPr bwMode="auto">
            <a:xfrm>
              <a:off x="4795634" y="2814367"/>
              <a:ext cx="201392" cy="146529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16" name="Rectangle 92"/>
            <p:cNvSpPr>
              <a:spLocks noChangeArrowheads="1"/>
            </p:cNvSpPr>
            <p:nvPr/>
          </p:nvSpPr>
          <p:spPr bwMode="auto">
            <a:xfrm>
              <a:off x="5115083" y="3168538"/>
              <a:ext cx="217017" cy="11111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17" name="Rectangle 93"/>
            <p:cNvSpPr>
              <a:spLocks noChangeArrowheads="1"/>
            </p:cNvSpPr>
            <p:nvPr/>
          </p:nvSpPr>
          <p:spPr bwMode="auto">
            <a:xfrm>
              <a:off x="5432796" y="3724101"/>
              <a:ext cx="218753" cy="5555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1" name="Rectangle 175"/>
            <p:cNvSpPr>
              <a:spLocks noChangeArrowheads="1"/>
            </p:cNvSpPr>
            <p:nvPr/>
          </p:nvSpPr>
          <p:spPr bwMode="auto">
            <a:xfrm>
              <a:off x="6540450" y="3201525"/>
              <a:ext cx="201392" cy="1078140"/>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2" name="Rectangle 176"/>
            <p:cNvSpPr>
              <a:spLocks noChangeArrowheads="1"/>
            </p:cNvSpPr>
            <p:nvPr/>
          </p:nvSpPr>
          <p:spPr bwMode="auto">
            <a:xfrm>
              <a:off x="6858162" y="3387291"/>
              <a:ext cx="201392" cy="89237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23" name="Rectangle 177"/>
            <p:cNvSpPr>
              <a:spLocks noChangeArrowheads="1"/>
            </p:cNvSpPr>
            <p:nvPr/>
          </p:nvSpPr>
          <p:spPr bwMode="auto">
            <a:xfrm>
              <a:off x="7177611" y="3741463"/>
              <a:ext cx="201392" cy="53820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4" name="Rectangle 178"/>
            <p:cNvSpPr>
              <a:spLocks noChangeArrowheads="1"/>
            </p:cNvSpPr>
            <p:nvPr/>
          </p:nvSpPr>
          <p:spPr bwMode="auto">
            <a:xfrm>
              <a:off x="7497060" y="1296985"/>
              <a:ext cx="199656" cy="298267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8" name="Rectangle 261"/>
            <p:cNvSpPr>
              <a:spLocks noChangeArrowheads="1"/>
            </p:cNvSpPr>
            <p:nvPr/>
          </p:nvSpPr>
          <p:spPr bwMode="auto">
            <a:xfrm>
              <a:off x="8585617" y="1753588"/>
              <a:ext cx="201392" cy="2526076"/>
            </a:xfrm>
            <a:prstGeom prst="rect">
              <a:avLst/>
            </a:prstGeom>
            <a:solidFill>
              <a:srgbClr val="F7B902"/>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29" name="Rectangle 262"/>
            <p:cNvSpPr>
              <a:spLocks noChangeArrowheads="1"/>
            </p:cNvSpPr>
            <p:nvPr/>
          </p:nvSpPr>
          <p:spPr bwMode="auto">
            <a:xfrm>
              <a:off x="8905066" y="1296985"/>
              <a:ext cx="201392" cy="298267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sz="1351" u="sng">
                <a:solidFill>
                  <a:prstClr val="black"/>
                </a:solidFill>
              </a:endParaRPr>
            </a:p>
          </p:txBody>
        </p:sp>
        <p:sp>
          <p:nvSpPr>
            <p:cNvPr id="30" name="Rectangle 263"/>
            <p:cNvSpPr>
              <a:spLocks noChangeArrowheads="1"/>
            </p:cNvSpPr>
            <p:nvPr/>
          </p:nvSpPr>
          <p:spPr bwMode="auto">
            <a:xfrm>
              <a:off x="9222778" y="1567822"/>
              <a:ext cx="201392" cy="271184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sp>
          <p:nvSpPr>
            <p:cNvPr id="31" name="Rectangle 264"/>
            <p:cNvSpPr>
              <a:spLocks noChangeArrowheads="1"/>
            </p:cNvSpPr>
            <p:nvPr/>
          </p:nvSpPr>
          <p:spPr bwMode="auto">
            <a:xfrm>
              <a:off x="9542227" y="2477557"/>
              <a:ext cx="201392" cy="180210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zh-CN" altLang="en-US" sz="1351">
                <a:solidFill>
                  <a:prstClr val="black"/>
                </a:solidFill>
              </a:endParaRPr>
            </a:p>
          </p:txBody>
        </p:sp>
      </p:grpSp>
      <p:sp>
        <p:nvSpPr>
          <p:cNvPr id="43" name="文本框 42"/>
          <p:cNvSpPr txBox="1"/>
          <p:nvPr/>
        </p:nvSpPr>
        <p:spPr>
          <a:xfrm>
            <a:off x="191575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44" name="文本框 43"/>
          <p:cNvSpPr txBox="1"/>
          <p:nvPr/>
        </p:nvSpPr>
        <p:spPr>
          <a:xfrm>
            <a:off x="414684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45" name="文本框 44"/>
          <p:cNvSpPr txBox="1"/>
          <p:nvPr/>
        </p:nvSpPr>
        <p:spPr>
          <a:xfrm>
            <a:off x="6334391"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46" name="文本框 45"/>
          <p:cNvSpPr txBox="1"/>
          <p:nvPr/>
        </p:nvSpPr>
        <p:spPr>
          <a:xfrm>
            <a:off x="8568900"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Add Your Text</a:t>
            </a:r>
            <a:endParaRPr lang="zh-CN" altLang="en-US" dirty="0">
              <a:solidFill>
                <a:schemeClr val="bg1"/>
              </a:solidFill>
              <a:latin typeface="Nexa Light" panose="02000000000000000000" pitchFamily="2" charset="0"/>
            </a:endParaRPr>
          </a:p>
        </p:txBody>
      </p:sp>
      <p:sp>
        <p:nvSpPr>
          <p:cNvPr id="47" name="矩形 46"/>
          <p:cNvSpPr/>
          <p:nvPr/>
        </p:nvSpPr>
        <p:spPr>
          <a:xfrm>
            <a:off x="3225668" y="5546215"/>
            <a:ext cx="6096000" cy="954107"/>
          </a:xfrm>
          <a:prstGeom prst="rect">
            <a:avLst/>
          </a:prstGeom>
        </p:spPr>
        <p:txBody>
          <a:bodyPr>
            <a:spAutoFit/>
          </a:bodyPr>
          <a:lstStyle/>
          <a:p>
            <a:pPr algn="ctr"/>
            <a:r>
              <a:rPr lang="en-US" altLang="zh-CN" sz="1400" dirty="0">
                <a:solidFill>
                  <a:schemeClr val="bg1"/>
                </a:solidFill>
                <a:latin typeface="Nexa Light" panose="02000000000000000000" pitchFamily="2" charset="0"/>
                <a:ea typeface="Microsoft YaHei" panose="020B0503020204020204" pitchFamily="34" charset="-122"/>
              </a:rPr>
              <a:t>Lorem ipsum dolor sit amet, consectetur adipiscing elit. Morbi ultrices posuere sapien, eu lacinia dui incidunt in. Morbi mattis mattis erat, quis rutrum arcu accumsan at. Aliquam vel interdum sem, non accumsan </a:t>
            </a:r>
            <a:r>
              <a:rPr lang="en-US" altLang="zh-CN" sz="1400" dirty="0">
                <a:solidFill>
                  <a:srgbClr val="F7B902"/>
                </a:solidFill>
                <a:latin typeface="Nexa Light" panose="02000000000000000000" pitchFamily="2" charset="0"/>
                <a:ea typeface="Microsoft YaHei" panose="020B0503020204020204" pitchFamily="34" charset="-122"/>
              </a:rPr>
              <a:t>Donec gravida turpis nec quam eleifend bibendum.</a:t>
            </a:r>
            <a:endParaRPr lang="zh-CN" altLang="en-US" sz="1400" dirty="0">
              <a:solidFill>
                <a:schemeClr val="bg1"/>
              </a:solidFill>
              <a:latin typeface="Nexa Light" panose="02000000000000000000" pitchFamily="2" charset="0"/>
            </a:endParaRPr>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Click To Add Title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Lorem ipsum dolor sit amet, consectetur adipiscing elit.</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778531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750"/>
                                        <p:tgtEl>
                                          <p:spTgt spid="43"/>
                                        </p:tgtEl>
                                      </p:cBhvr>
                                    </p:animEffect>
                                    <p:anim calcmode="lin" valueType="num">
                                      <p:cBhvr>
                                        <p:cTn id="37" dur="750" fill="hold"/>
                                        <p:tgtEl>
                                          <p:spTgt spid="43"/>
                                        </p:tgtEl>
                                        <p:attrNameLst>
                                          <p:attrName>ppt_x</p:attrName>
                                        </p:attrNameLst>
                                      </p:cBhvr>
                                      <p:tavLst>
                                        <p:tav tm="0">
                                          <p:val>
                                            <p:strVal val="#ppt_x"/>
                                          </p:val>
                                        </p:tav>
                                        <p:tav tm="100000">
                                          <p:val>
                                            <p:strVal val="#ppt_x"/>
                                          </p:val>
                                        </p:tav>
                                      </p:tavLst>
                                    </p:anim>
                                    <p:anim calcmode="lin" valueType="num">
                                      <p:cBhvr>
                                        <p:cTn id="38" dur="75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750"/>
                                        <p:tgtEl>
                                          <p:spTgt spid="44"/>
                                        </p:tgtEl>
                                      </p:cBhvr>
                                    </p:animEffect>
                                    <p:anim calcmode="lin" valueType="num">
                                      <p:cBhvr>
                                        <p:cTn id="42" dur="750" fill="hold"/>
                                        <p:tgtEl>
                                          <p:spTgt spid="44"/>
                                        </p:tgtEl>
                                        <p:attrNameLst>
                                          <p:attrName>ppt_x</p:attrName>
                                        </p:attrNameLst>
                                      </p:cBhvr>
                                      <p:tavLst>
                                        <p:tav tm="0">
                                          <p:val>
                                            <p:strVal val="#ppt_x"/>
                                          </p:val>
                                        </p:tav>
                                        <p:tav tm="100000">
                                          <p:val>
                                            <p:strVal val="#ppt_x"/>
                                          </p:val>
                                        </p:tav>
                                      </p:tavLst>
                                    </p:anim>
                                    <p:anim calcmode="lin" valueType="num">
                                      <p:cBhvr>
                                        <p:cTn id="43" dur="75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750"/>
                                        <p:tgtEl>
                                          <p:spTgt spid="46"/>
                                        </p:tgtEl>
                                      </p:cBhvr>
                                    </p:animEffect>
                                    <p:anim calcmode="lin" valueType="num">
                                      <p:cBhvr>
                                        <p:cTn id="52" dur="750" fill="hold"/>
                                        <p:tgtEl>
                                          <p:spTgt spid="46"/>
                                        </p:tgtEl>
                                        <p:attrNameLst>
                                          <p:attrName>ppt_x</p:attrName>
                                        </p:attrNameLst>
                                      </p:cBhvr>
                                      <p:tavLst>
                                        <p:tav tm="0">
                                          <p:val>
                                            <p:strVal val="#ppt_x"/>
                                          </p:val>
                                        </p:tav>
                                        <p:tav tm="100000">
                                          <p:val>
                                            <p:strVal val="#ppt_x"/>
                                          </p:val>
                                        </p:tav>
                                      </p:tavLst>
                                    </p:anim>
                                    <p:anim calcmode="lin" valueType="num">
                                      <p:cBhvr>
                                        <p:cTn id="53" dur="75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32" grpId="0"/>
      <p:bldP spid="33" grpId="0"/>
      <p:bldP spid="34" grpId="0" animBg="1"/>
      <p:bldP spid="35" grpId="0" animBg="1"/>
      <p:bldP spid="36"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1545</Words>
  <Application>Microsoft Office PowerPoint</Application>
  <PresentationFormat>宽屏</PresentationFormat>
  <Paragraphs>174</Paragraphs>
  <Slides>23</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Nexa Light</vt:lpstr>
      <vt:lpstr>方正兰亭粗黑简体</vt:lpstr>
      <vt:lpstr>微软雅黑</vt:lpstr>
      <vt:lpstr>Arial</vt:lpstr>
      <vt:lpstr>Calibri</vt:lpstr>
      <vt:lpstr>Calibri Light</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62</cp:revision>
  <dcterms:created xsi:type="dcterms:W3CDTF">2015-04-04T12:50:16Z</dcterms:created>
  <dcterms:modified xsi:type="dcterms:W3CDTF">2019-07-16T08:15:16Z</dcterms:modified>
</cp:coreProperties>
</file>