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Lst>
  <p:notesMasterIdLst>
    <p:notesMasterId r:id="rId27"/>
  </p:notesMasterIdLst>
  <p:handoutMasterIdLst>
    <p:handoutMasterId r:id="rId28"/>
  </p:handoutMasterIdLst>
  <p:sldIdLst>
    <p:sldId id="6261" r:id="rId2"/>
    <p:sldId id="7073" r:id="rId3"/>
    <p:sldId id="7069" r:id="rId4"/>
    <p:sldId id="7046" r:id="rId5"/>
    <p:sldId id="7059" r:id="rId6"/>
    <p:sldId id="7055" r:id="rId7"/>
    <p:sldId id="7064" r:id="rId8"/>
    <p:sldId id="7067" r:id="rId9"/>
    <p:sldId id="7070" r:id="rId10"/>
    <p:sldId id="7062" r:id="rId11"/>
    <p:sldId id="7063" r:id="rId12"/>
    <p:sldId id="7065" r:id="rId13"/>
    <p:sldId id="7066" r:id="rId14"/>
    <p:sldId id="7068" r:id="rId15"/>
    <p:sldId id="7071" r:id="rId16"/>
    <p:sldId id="7048" r:id="rId17"/>
    <p:sldId id="7047" r:id="rId18"/>
    <p:sldId id="7049" r:id="rId19"/>
    <p:sldId id="7051" r:id="rId20"/>
    <p:sldId id="7072" r:id="rId21"/>
    <p:sldId id="7058" r:id="rId22"/>
    <p:sldId id="7057" r:id="rId23"/>
    <p:sldId id="7061" r:id="rId24"/>
    <p:sldId id="7060" r:id="rId25"/>
    <p:sldId id="7044"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A25"/>
    <a:srgbClr val="000000"/>
    <a:srgbClr val="0C6AC7"/>
    <a:srgbClr val="4BC1DD"/>
    <a:srgbClr val="CA8F45"/>
    <a:srgbClr val="FFFFFF"/>
    <a:srgbClr val="DD1D7C"/>
    <a:srgbClr val="909E25"/>
    <a:srgbClr val="F099AB"/>
    <a:srgbClr val="24A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5394" autoAdjust="0"/>
  </p:normalViewPr>
  <p:slideViewPr>
    <p:cSldViewPr>
      <p:cViewPr varScale="1">
        <p:scale>
          <a:sx n="65" d="100"/>
          <a:sy n="65" d="100"/>
        </p:scale>
        <p:origin x="828" y="48"/>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2019/7/17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2019/7/17 Wednesday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pPr>
                <a:defRPr/>
              </a:pPr>
              <a:t>1</a:t>
            </a:fld>
            <a:endParaRPr lang="zh-CN" altLang="en-US"/>
          </a:p>
        </p:txBody>
      </p:sp>
    </p:spTree>
    <p:extLst>
      <p:ext uri="{BB962C8B-B14F-4D97-AF65-F5344CB8AC3E}">
        <p14:creationId xmlns:p14="http://schemas.microsoft.com/office/powerpoint/2010/main" val="338753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78499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63700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38342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428866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32077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15</a:t>
            </a:fld>
            <a:endParaRPr lang="zh-CN" altLang="en-US"/>
          </a:p>
        </p:txBody>
      </p:sp>
    </p:spTree>
    <p:extLst>
      <p:ext uri="{BB962C8B-B14F-4D97-AF65-F5344CB8AC3E}">
        <p14:creationId xmlns:p14="http://schemas.microsoft.com/office/powerpoint/2010/main" val="238577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1515560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30980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59433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85895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899110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20</a:t>
            </a:fld>
            <a:endParaRPr lang="zh-CN" altLang="en-US"/>
          </a:p>
        </p:txBody>
      </p:sp>
    </p:spTree>
    <p:extLst>
      <p:ext uri="{BB962C8B-B14F-4D97-AF65-F5344CB8AC3E}">
        <p14:creationId xmlns:p14="http://schemas.microsoft.com/office/powerpoint/2010/main" val="392479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252290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65111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111612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41981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pPr>
                <a:defRPr/>
              </a:pPr>
              <a:t>25</a:t>
            </a:fld>
            <a:endParaRPr lang="zh-CN" altLang="en-US"/>
          </a:p>
        </p:txBody>
      </p:sp>
    </p:spTree>
    <p:extLst>
      <p:ext uri="{BB962C8B-B14F-4D97-AF65-F5344CB8AC3E}">
        <p14:creationId xmlns:p14="http://schemas.microsoft.com/office/powerpoint/2010/main" val="349666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extLst>
      <p:ext uri="{BB962C8B-B14F-4D97-AF65-F5344CB8AC3E}">
        <p14:creationId xmlns:p14="http://schemas.microsoft.com/office/powerpoint/2010/main" val="352950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77604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95912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2335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75864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52928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9</a:t>
            </a:fld>
            <a:endParaRPr lang="zh-CN" altLang="en-US"/>
          </a:p>
        </p:txBody>
      </p:sp>
    </p:spTree>
    <p:extLst>
      <p:ext uri="{BB962C8B-B14F-4D97-AF65-F5344CB8AC3E}">
        <p14:creationId xmlns:p14="http://schemas.microsoft.com/office/powerpoint/2010/main" val="21796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798" indent="0" algn="ctr">
              <a:buNone/>
              <a:defRPr>
                <a:solidFill>
                  <a:schemeClr val="tx1">
                    <a:tint val="75000"/>
                  </a:schemeClr>
                </a:solidFill>
              </a:defRPr>
            </a:lvl2pPr>
            <a:lvl3pPr marL="1285595" indent="0" algn="ctr">
              <a:buNone/>
              <a:defRPr>
                <a:solidFill>
                  <a:schemeClr val="tx1">
                    <a:tint val="75000"/>
                  </a:schemeClr>
                </a:solidFill>
              </a:defRPr>
            </a:lvl3pPr>
            <a:lvl4pPr marL="1928393" indent="0" algn="ctr">
              <a:buNone/>
              <a:defRPr>
                <a:solidFill>
                  <a:schemeClr val="tx1">
                    <a:tint val="75000"/>
                  </a:schemeClr>
                </a:solidFill>
              </a:defRPr>
            </a:lvl4pPr>
            <a:lvl5pPr marL="2571190" indent="0" algn="ctr">
              <a:buNone/>
              <a:defRPr>
                <a:solidFill>
                  <a:schemeClr val="tx1">
                    <a:tint val="75000"/>
                  </a:schemeClr>
                </a:solidFill>
              </a:defRPr>
            </a:lvl5pPr>
            <a:lvl6pPr marL="3213988" indent="0" algn="ctr">
              <a:buNone/>
              <a:defRPr>
                <a:solidFill>
                  <a:schemeClr val="tx1">
                    <a:tint val="75000"/>
                  </a:schemeClr>
                </a:solidFill>
              </a:defRPr>
            </a:lvl6pPr>
            <a:lvl7pPr marL="3856785" indent="0" algn="ctr">
              <a:buNone/>
              <a:defRPr>
                <a:solidFill>
                  <a:schemeClr val="tx1">
                    <a:tint val="75000"/>
                  </a:schemeClr>
                </a:solidFill>
              </a:defRPr>
            </a:lvl7pPr>
            <a:lvl8pPr marL="4499583" indent="0" algn="ctr">
              <a:buNone/>
              <a:defRPr>
                <a:solidFill>
                  <a:schemeClr val="tx1">
                    <a:tint val="75000"/>
                  </a:schemeClr>
                </a:solidFill>
              </a:defRPr>
            </a:lvl8pPr>
            <a:lvl9pPr marL="514238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pPr>
                <a:defRPr/>
              </a:pPr>
              <a:t>2019/7/17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pPr>
                <a:defRPr/>
              </a:pPr>
              <a:t>‹#›</a:t>
            </a:fld>
            <a:endParaRPr lang="zh-CN" altLang="en-US"/>
          </a:p>
        </p:txBody>
      </p:sp>
    </p:spTree>
    <p:extLst>
      <p:ext uri="{BB962C8B-B14F-4D97-AF65-F5344CB8AC3E}">
        <p14:creationId xmlns:p14="http://schemas.microsoft.com/office/powerpoint/2010/main" val="53417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7/17/2019</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extLst>
      <p:ext uri="{BB962C8B-B14F-4D97-AF65-F5344CB8AC3E}">
        <p14:creationId xmlns:p14="http://schemas.microsoft.com/office/powerpoint/2010/main" val="333300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fld id="{3B085A59-86F2-4C02-8690-E4DB74BCA7EF}" type="datetimeFigureOut">
              <a:rPr lang="zh-CN" altLang="en-US" smtClean="0"/>
              <a:t>2019/7/17 Wednesday</a:t>
            </a:fld>
            <a:endParaRPr lang="zh-CN" altLang="en-US"/>
          </a:p>
        </p:txBody>
      </p:sp>
      <p:sp>
        <p:nvSpPr>
          <p:cNvPr id="3" name="页脚占位符 2"/>
          <p:cNvSpPr>
            <a:spLocks noGrp="1"/>
          </p:cNvSpPr>
          <p:nvPr>
            <p:ph type="ftr" sz="quarter" idx="11"/>
          </p:nvPr>
        </p:nvSpPr>
        <p:spPr>
          <a:xfrm>
            <a:off x="4393407" y="6703596"/>
            <a:ext cx="4071937"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215438" y="6703596"/>
            <a:ext cx="3000375" cy="385072"/>
          </a:xfrm>
          <a:prstGeom prst="rect">
            <a:avLst/>
          </a:prstGeom>
        </p:spPr>
        <p:txBody>
          <a:bodyPr/>
          <a:lstStyle/>
          <a:p>
            <a:fld id="{1987E667-AB9D-401A-9E25-1A5C32FE2F11}" type="slidenum">
              <a:rPr lang="zh-CN" altLang="en-US" smtClean="0"/>
              <a:t>‹#›</a:t>
            </a:fld>
            <a:endParaRPr lang="zh-CN" altLang="en-US"/>
          </a:p>
        </p:txBody>
      </p:sp>
    </p:spTree>
    <p:extLst>
      <p:ext uri="{BB962C8B-B14F-4D97-AF65-F5344CB8AC3E}">
        <p14:creationId xmlns:p14="http://schemas.microsoft.com/office/powerpoint/2010/main" val="260323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C9470541-0799-4B80-BB55-C561F12F4962}" type="datetimeFigureOut">
              <a:rPr lang="en-US" smtClean="0"/>
              <a:t>7/17/2019</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BC595319-D5FB-4ACE-A348-957FA7BFD17B}" type="slidenum">
              <a:rPr lang="en-US" smtClean="0"/>
              <a:t>‹#›</a:t>
            </a:fld>
            <a:endParaRPr lang="en-US"/>
          </a:p>
        </p:txBody>
      </p:sp>
    </p:spTree>
    <p:extLst>
      <p:ext uri="{BB962C8B-B14F-4D97-AF65-F5344CB8AC3E}">
        <p14:creationId xmlns:p14="http://schemas.microsoft.com/office/powerpoint/2010/main" val="345556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8" name="Picture Placeholder 12"/>
          <p:cNvSpPr>
            <a:spLocks noGrp="1"/>
          </p:cNvSpPr>
          <p:nvPr>
            <p:ph type="pic" sz="quarter" idx="13" hasCustomPrompt="1"/>
          </p:nvPr>
        </p:nvSpPr>
        <p:spPr>
          <a:xfrm>
            <a:off x="5054203" y="1953498"/>
            <a:ext cx="6465094" cy="4823763"/>
          </a:xfrm>
          <a:prstGeom prst="rect">
            <a:avLst/>
          </a:prstGeom>
          <a:solidFill>
            <a:schemeClr val="bg1">
              <a:lumMod val="85000"/>
            </a:schemeClr>
          </a:solidFill>
        </p:spPr>
        <p:txBody>
          <a:bodyPr tIns="1920240" bIns="2834640" anchor="ctr" anchorCtr="0"/>
          <a:lstStyle>
            <a:lvl1pPr algn="ctr" rtl="0">
              <a:buNone/>
              <a:defRPr sz="1687" b="0" i="0" baseline="0"/>
            </a:lvl1pPr>
          </a:lstStyle>
          <a:p>
            <a:r>
              <a:rPr lang="en-US" dirty="0"/>
              <a:t>Image holder</a:t>
            </a:r>
          </a:p>
        </p:txBody>
      </p:sp>
    </p:spTree>
    <p:extLst>
      <p:ext uri="{BB962C8B-B14F-4D97-AF65-F5344CB8AC3E}">
        <p14:creationId xmlns:p14="http://schemas.microsoft.com/office/powerpoint/2010/main" val="930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32BF82D2-7A68-459D-A996-9BDDA2518FA4}" type="datetimeFigureOut">
              <a:rPr lang="zh-CN" altLang="en-US" smtClean="0"/>
              <a:t>2019/7/17 Wednesday</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34" r:id="rId1"/>
    <p:sldLayoutId id="2147483755" r:id="rId2"/>
    <p:sldLayoutId id="2147483759" r:id="rId3"/>
    <p:sldLayoutId id="2147483760" r:id="rId4"/>
    <p:sldLayoutId id="2147483761" r:id="rId5"/>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F001DD-2B5C-4E29-9DE8-C9AD59E3A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2179" y="-298298"/>
            <a:ext cx="4017894" cy="12855253"/>
          </a:xfrm>
          <a:prstGeom prst="rect">
            <a:avLst/>
          </a:prstGeom>
        </p:spPr>
      </p:pic>
      <p:sp>
        <p:nvSpPr>
          <p:cNvPr id="9" name="矩形 259"/>
          <p:cNvSpPr>
            <a:spLocks noChangeArrowheads="1"/>
          </p:cNvSpPr>
          <p:nvPr/>
        </p:nvSpPr>
        <p:spPr bwMode="auto">
          <a:xfrm>
            <a:off x="1172791" y="2643169"/>
            <a:ext cx="108732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dirty="0">
                <a:solidFill>
                  <a:schemeClr val="accent1"/>
                </a:solidFill>
                <a:latin typeface="Algerian" panose="04020705040A02060702" pitchFamily="82" charset="0"/>
                <a:ea typeface="苹方 特粗" panose="020B0800000000000000" pitchFamily="34" charset="-122"/>
                <a:cs typeface="Arial" panose="020B0604020202020204" pitchFamily="34" charset="0"/>
                <a:sym typeface="Arial" panose="020B0604020202020204" pitchFamily="34" charset="0"/>
              </a:rPr>
              <a:t>Work report Template</a:t>
            </a:r>
          </a:p>
        </p:txBody>
      </p:sp>
      <p:sp>
        <p:nvSpPr>
          <p:cNvPr id="14" name="矩形 259"/>
          <p:cNvSpPr>
            <a:spLocks noChangeArrowheads="1"/>
          </p:cNvSpPr>
          <p:nvPr/>
        </p:nvSpPr>
        <p:spPr bwMode="auto">
          <a:xfrm>
            <a:off x="2571751" y="1309698"/>
            <a:ext cx="7715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accent2"/>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rPr>
              <a:t>HAN FAN PURE AND FRESH QUIETLY ELEGANT PPT</a:t>
            </a:r>
            <a:endParaRPr lang="zh-CN" altLang="en-US" sz="2400" dirty="0">
              <a:solidFill>
                <a:schemeClr val="accent2"/>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
        <p:nvSpPr>
          <p:cNvPr id="4" name="矩形 3">
            <a:extLst>
              <a:ext uri="{FF2B5EF4-FFF2-40B4-BE49-F238E27FC236}">
                <a16:creationId xmlns:a16="http://schemas.microsoft.com/office/drawing/2014/main" id="{BB0D64ED-DFEF-4738-AEDA-5F955182F855}"/>
              </a:ext>
            </a:extLst>
          </p:cNvPr>
          <p:cNvSpPr/>
          <p:nvPr/>
        </p:nvSpPr>
        <p:spPr>
          <a:xfrm>
            <a:off x="3117007" y="3666151"/>
            <a:ext cx="7356501" cy="369332"/>
          </a:xfrm>
          <a:prstGeom prst="rect">
            <a:avLst/>
          </a:prstGeom>
        </p:spPr>
        <p:txBody>
          <a:bodyPr wrap="none">
            <a:spAutoFit/>
          </a:bodyPr>
          <a:lstStyle/>
          <a:p>
            <a:r>
              <a:rPr lang="zh-CN" altLang="en-US" dirty="0">
                <a:latin typeface="Arial" panose="020B0604020202020204" pitchFamily="34" charset="0"/>
                <a:ea typeface="苹方 特粗" panose="020B0800000000000000" pitchFamily="34" charset="-122"/>
                <a:sym typeface="Arial" panose="020B0604020202020204" pitchFamily="34" charset="0"/>
              </a:rPr>
              <a:t>For reporting reports</a:t>
            </a:r>
            <a:r>
              <a:rPr lang="en-US" altLang="zh-CN" dirty="0">
                <a:latin typeface="Arial" panose="020B0604020202020204" pitchFamily="34" charset="0"/>
                <a:ea typeface="苹方 特粗" panose="020B0800000000000000" pitchFamily="34" charset="-122"/>
                <a:sym typeface="Arial" panose="020B0604020202020204" pitchFamily="34" charset="0"/>
              </a:rPr>
              <a:t>|</a:t>
            </a:r>
            <a:r>
              <a:rPr lang="zh-CN" altLang="en-US" dirty="0">
                <a:latin typeface="Arial" panose="020B0604020202020204" pitchFamily="34" charset="0"/>
                <a:ea typeface="苹方 特粗" panose="020B0800000000000000" pitchFamily="34" charset="-122"/>
                <a:sym typeface="Arial" panose="020B0604020202020204" pitchFamily="34" charset="0"/>
              </a:rPr>
              <a:t> profiles</a:t>
            </a:r>
            <a:r>
              <a:rPr lang="en-US" altLang="zh-CN" dirty="0">
                <a:latin typeface="Arial" panose="020B0604020202020204" pitchFamily="34" charset="0"/>
                <a:ea typeface="苹方 特粗" panose="020B0800000000000000" pitchFamily="34" charset="-122"/>
                <a:sym typeface="Arial" panose="020B0604020202020204" pitchFamily="34" charset="0"/>
              </a:rPr>
              <a:t>|</a:t>
            </a:r>
            <a:r>
              <a:rPr lang="zh-CN" altLang="en-US" dirty="0">
                <a:latin typeface="Arial" panose="020B0604020202020204" pitchFamily="34" charset="0"/>
                <a:ea typeface="苹方 特粗" panose="020B0800000000000000" pitchFamily="34" charset="-122"/>
                <a:sym typeface="Arial" panose="020B0604020202020204" pitchFamily="34" charset="0"/>
              </a:rPr>
              <a:t> work summaries</a:t>
            </a:r>
            <a:r>
              <a:rPr lang="en-US" altLang="zh-CN" dirty="0">
                <a:latin typeface="Arial" panose="020B0604020202020204" pitchFamily="34" charset="0"/>
                <a:ea typeface="苹方 特粗" panose="020B0800000000000000" pitchFamily="34" charset="-122"/>
                <a:sym typeface="Arial" panose="020B0604020202020204" pitchFamily="34" charset="0"/>
              </a:rPr>
              <a:t>|</a:t>
            </a:r>
            <a:r>
              <a:rPr lang="zh-CN" altLang="en-US" dirty="0">
                <a:latin typeface="Arial" panose="020B0604020202020204" pitchFamily="34" charset="0"/>
                <a:ea typeface="苹方 特粗" panose="020B0800000000000000" pitchFamily="34" charset="-122"/>
                <a:sym typeface="Arial" panose="020B0604020202020204" pitchFamily="34" charset="0"/>
              </a:rPr>
              <a:t> meeting reports</a:t>
            </a:r>
            <a:r>
              <a:rPr lang="en-US" altLang="zh-CN" dirty="0">
                <a:latin typeface="Arial" panose="020B0604020202020204" pitchFamily="34" charset="0"/>
                <a:ea typeface="苹方 特粗" panose="020B0800000000000000" pitchFamily="34" charset="-122"/>
                <a:sym typeface="Arial" panose="020B0604020202020204" pitchFamily="34" charset="0"/>
              </a:rPr>
              <a:t>|</a:t>
            </a:r>
            <a:r>
              <a:rPr lang="zh-CN" altLang="en-US" dirty="0">
                <a:latin typeface="Arial" panose="020B0604020202020204" pitchFamily="34" charset="0"/>
                <a:ea typeface="苹方 特粗" panose="020B0800000000000000" pitchFamily="34" charset="-122"/>
                <a:sym typeface="Arial" panose="020B0604020202020204" pitchFamily="34" charset="0"/>
              </a:rPr>
              <a:t> etc.</a:t>
            </a:r>
          </a:p>
        </p:txBody>
      </p:sp>
      <p:sp>
        <p:nvSpPr>
          <p:cNvPr id="6" name="矩形 259">
            <a:extLst>
              <a:ext uri="{FF2B5EF4-FFF2-40B4-BE49-F238E27FC236}">
                <a16:creationId xmlns:a16="http://schemas.microsoft.com/office/drawing/2014/main" id="{336962D3-FCE6-4170-8525-6ECC4B35AB81}"/>
              </a:ext>
            </a:extLst>
          </p:cNvPr>
          <p:cNvSpPr>
            <a:spLocks noChangeArrowheads="1"/>
          </p:cNvSpPr>
          <p:nvPr/>
        </p:nvSpPr>
        <p:spPr bwMode="auto">
          <a:xfrm>
            <a:off x="2646171" y="7124928"/>
            <a:ext cx="77152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50000"/>
                    <a:lumOff val="50000"/>
                  </a:schemeClr>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zh-CN" altLang="en-US" sz="1400" dirty="0">
              <a:solidFill>
                <a:schemeClr val="tx1">
                  <a:lumMod val="50000"/>
                  <a:lumOff val="50000"/>
                </a:schemeClr>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9037573"/>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a16="http://schemas.microsoft.com/office/drawing/2014/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22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27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40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par>
                          <p:cTn id="28" fill="hold">
                            <p:stCondLst>
                              <p:cond delay="4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62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4"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p:cNvSpPr>
          <p:nvPr/>
        </p:nvSpPr>
        <p:spPr bwMode="auto">
          <a:xfrm>
            <a:off x="1316049" y="4330877"/>
            <a:ext cx="2732334" cy="1647437"/>
          </a:xfrm>
          <a:prstGeom prst="rect">
            <a:avLst/>
          </a:prstGeom>
          <a:solidFill>
            <a:schemeClr val="accent1"/>
          </a:solidFill>
          <a:ln w="25400">
            <a:noFill/>
            <a:miter lim="800000"/>
            <a:headEnd/>
            <a:tailEnd/>
          </a:ln>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3" name="Freeform 5"/>
          <p:cNvSpPr>
            <a:spLocks/>
          </p:cNvSpPr>
          <p:nvPr/>
        </p:nvSpPr>
        <p:spPr bwMode="auto">
          <a:xfrm>
            <a:off x="3298330" y="5221564"/>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a:extLst>
            <a:ext uri="{91240B29-F687-4f45-9708-019B960494DF}">
              <a14:hiddenLine xmlns:a14="http://schemas.microsoft.com/office/drawing/2010/main" xmlns:mc="http://schemas.openxmlformats.org/markup-compatibility/2006" xmlns:p14="http://schemas.microsoft.com/office/powerpoint/2010/main" xmlns="" w="25400" cap="flat">
                <a:solidFill>
                  <a:schemeClr val="tx1"/>
                </a:solidFill>
                <a:miter lim="800000"/>
                <a:headEnd type="none" w="med" len="med"/>
                <a:tailEnd type="none" w="med" len="med"/>
              </a14:hiddenLine>
            </a:ext>
          </a:extLst>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4" name="Rectangle 9"/>
          <p:cNvSpPr>
            <a:spLocks/>
          </p:cNvSpPr>
          <p:nvPr/>
        </p:nvSpPr>
        <p:spPr bwMode="auto">
          <a:xfrm>
            <a:off x="3305028" y="3574127"/>
            <a:ext cx="2732334" cy="1647437"/>
          </a:xfrm>
          <a:prstGeom prst="rect">
            <a:avLst/>
          </a:prstGeom>
          <a:solidFill>
            <a:schemeClr val="accent2"/>
          </a:solidFill>
          <a:ln w="25400">
            <a:noFill/>
            <a:miter lim="800000"/>
            <a:headEnd/>
            <a:tailEnd/>
          </a:ln>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5" name="Freeform 10"/>
          <p:cNvSpPr>
            <a:spLocks/>
          </p:cNvSpPr>
          <p:nvPr/>
        </p:nvSpPr>
        <p:spPr bwMode="auto">
          <a:xfrm>
            <a:off x="5287309" y="4464815"/>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a:extLst>
            <a:ext uri="{91240B29-F687-4f45-9708-019B960494DF}">
              <a14:hiddenLine xmlns:a14="http://schemas.microsoft.com/office/drawing/2010/main" xmlns:mc="http://schemas.openxmlformats.org/markup-compatibility/2006" xmlns:p14="http://schemas.microsoft.com/office/powerpoint/2010/main" xmlns="" w="25400" cap="flat">
                <a:solidFill>
                  <a:schemeClr val="tx1"/>
                </a:solidFill>
                <a:miter lim="800000"/>
                <a:headEnd type="none" w="med" len="med"/>
                <a:tailEnd type="none" w="med" len="med"/>
              </a14:hiddenLine>
            </a:ext>
          </a:extLst>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6" name="Rectangle 11"/>
          <p:cNvSpPr>
            <a:spLocks/>
          </p:cNvSpPr>
          <p:nvPr/>
        </p:nvSpPr>
        <p:spPr bwMode="auto">
          <a:xfrm>
            <a:off x="5280613" y="2824075"/>
            <a:ext cx="2732334" cy="1647437"/>
          </a:xfrm>
          <a:prstGeom prst="rect">
            <a:avLst/>
          </a:prstGeom>
          <a:solidFill>
            <a:schemeClr val="accent3"/>
          </a:solidFill>
          <a:ln w="25400">
            <a:noFill/>
            <a:miter lim="800000"/>
            <a:headEnd/>
            <a:tailEnd/>
          </a:ln>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7" name="Freeform 12"/>
          <p:cNvSpPr>
            <a:spLocks/>
          </p:cNvSpPr>
          <p:nvPr/>
        </p:nvSpPr>
        <p:spPr bwMode="auto">
          <a:xfrm>
            <a:off x="7262894" y="3701368"/>
            <a:ext cx="750053" cy="756749"/>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85000"/>
            </a:schemeClr>
          </a:solidFill>
          <a:ln>
            <a:noFill/>
          </a:ln>
          <a:extLst>
            <a:ext uri="{91240B29-F687-4f45-9708-019B960494DF}">
              <a14:hiddenLine xmlns:a14="http://schemas.microsoft.com/office/drawing/2010/main" xmlns:mc="http://schemas.openxmlformats.org/markup-compatibility/2006" xmlns:p14="http://schemas.microsoft.com/office/powerpoint/2010/main" xmlns="" w="25400" cap="flat">
                <a:solidFill>
                  <a:schemeClr val="tx1"/>
                </a:solidFill>
                <a:miter lim="800000"/>
                <a:headEnd type="none" w="med" len="med"/>
                <a:tailEnd type="none" w="med" len="med"/>
              </a14:hiddenLine>
            </a:ext>
          </a:extLst>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sp>
        <p:nvSpPr>
          <p:cNvPr id="8" name="AutoShape 13"/>
          <p:cNvSpPr>
            <a:spLocks/>
          </p:cNvSpPr>
          <p:nvPr/>
        </p:nvSpPr>
        <p:spPr bwMode="auto">
          <a:xfrm>
            <a:off x="7278201" y="1712390"/>
            <a:ext cx="3375237" cy="2350611"/>
          </a:xfrm>
          <a:prstGeom prst="rightArrow">
            <a:avLst>
              <a:gd name="adj1" fmla="val 69463"/>
              <a:gd name="adj2" fmla="val 28319"/>
            </a:avLst>
          </a:prstGeom>
          <a:solidFill>
            <a:schemeClr val="accent4"/>
          </a:solidFill>
          <a:ln w="25400">
            <a:noFill/>
            <a:miter lim="800000"/>
            <a:headEnd/>
            <a:tailEnd/>
          </a:ln>
        </p:spPr>
        <p:txBody>
          <a:bodyPr lIns="0" tIns="0" rIns="0" bIns="0"/>
          <a:lstStyle/>
          <a:p>
            <a:endParaRPr lang="en-US" sz="1476">
              <a:latin typeface="Arial" panose="020B0604020202020204" pitchFamily="34" charset="0"/>
              <a:ea typeface="苹方 特粗" panose="020B0800000000000000" pitchFamily="34" charset="-122"/>
              <a:sym typeface="Arial" panose="020B0604020202020204" pitchFamily="34" charset="0"/>
            </a:endParaRPr>
          </a:p>
        </p:txBody>
      </p:sp>
      <p:grpSp>
        <p:nvGrpSpPr>
          <p:cNvPr id="10" name="Group 9"/>
          <p:cNvGrpSpPr/>
          <p:nvPr/>
        </p:nvGrpSpPr>
        <p:grpSpPr>
          <a:xfrm>
            <a:off x="1367315" y="4577299"/>
            <a:ext cx="1793974" cy="1138647"/>
            <a:chOff x="1366004" y="4568797"/>
            <a:chExt cx="1701046" cy="1079666"/>
          </a:xfrm>
        </p:grpSpPr>
        <p:sp>
          <p:nvSpPr>
            <p:cNvPr id="11" name="TextBox 10"/>
            <p:cNvSpPr txBox="1"/>
            <p:nvPr/>
          </p:nvSpPr>
          <p:spPr>
            <a:xfrm>
              <a:off x="1449803" y="4971408"/>
              <a:ext cx="1617247" cy="677055"/>
            </a:xfrm>
            <a:prstGeom prst="rect">
              <a:avLst/>
            </a:prstGeom>
            <a:noFill/>
          </p:spPr>
          <p:txBody>
            <a:bodyPr wrap="square" lIns="0" tIns="0" rIns="0" bIns="0" rtlCol="0">
              <a:spAutoFit/>
            </a:bodyPr>
            <a:lstStyle/>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met, nsectetur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dipisc</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Ing</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Edimprdiet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duntvelitlaoreet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acilisis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12" name="TextBox 11"/>
            <p:cNvSpPr txBox="1"/>
            <p:nvPr/>
          </p:nvSpPr>
          <p:spPr>
            <a:xfrm>
              <a:off x="1366004" y="4568797"/>
              <a:ext cx="1535946" cy="302899"/>
            </a:xfrm>
            <a:prstGeom prst="rect">
              <a:avLst/>
            </a:prstGeom>
            <a:noFill/>
          </p:spPr>
          <p:txBody>
            <a:bodyPr wrap="square" rtlCol="0">
              <a:spAutoFit/>
            </a:bodyPr>
            <a:lstStyle/>
            <a:p>
              <a:r>
                <a:rPr lang="en-US" sz="1476">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Asset Allocation</a:t>
              </a:r>
              <a:endParaRPr lang="id-ID" sz="1476">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endParaRPr>
            </a:p>
          </p:txBody>
        </p:sp>
      </p:grpSp>
      <p:grpSp>
        <p:nvGrpSpPr>
          <p:cNvPr id="13" name="Group 12"/>
          <p:cNvGrpSpPr/>
          <p:nvPr/>
        </p:nvGrpSpPr>
        <p:grpSpPr>
          <a:xfrm>
            <a:off x="3359344" y="3833159"/>
            <a:ext cx="1827512" cy="1138647"/>
            <a:chOff x="1366004" y="4568797"/>
            <a:chExt cx="1732847" cy="1079666"/>
          </a:xfrm>
        </p:grpSpPr>
        <p:sp>
          <p:nvSpPr>
            <p:cNvPr id="14" name="TextBox 13"/>
            <p:cNvSpPr txBox="1"/>
            <p:nvPr/>
          </p:nvSpPr>
          <p:spPr>
            <a:xfrm>
              <a:off x="1449803" y="4971408"/>
              <a:ext cx="1649048" cy="677055"/>
            </a:xfrm>
            <a:prstGeom prst="rect">
              <a:avLst/>
            </a:prstGeom>
            <a:noFill/>
          </p:spPr>
          <p:txBody>
            <a:bodyPr wrap="square" lIns="0" tIns="0" rIns="0" bIns="0" rtlCol="0">
              <a:spAutoFit/>
            </a:bodyPr>
            <a:lstStyle/>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met, nsectetur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dipisc</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Ing</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Edimprdiet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duntvelitlaoreet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acilisis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15" name="TextBox 14"/>
            <p:cNvSpPr txBox="1"/>
            <p:nvPr/>
          </p:nvSpPr>
          <p:spPr>
            <a:xfrm>
              <a:off x="1366004" y="4568797"/>
              <a:ext cx="1374304" cy="302899"/>
            </a:xfrm>
            <a:prstGeom prst="rect">
              <a:avLst/>
            </a:prstGeom>
            <a:noFill/>
          </p:spPr>
          <p:txBody>
            <a:bodyPr wrap="square" rtlCol="0">
              <a:spAutoFit/>
            </a:bodyPr>
            <a:lstStyle/>
            <a:p>
              <a:r>
                <a:rPr lang="en-US" sz="1476">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Chaos Theory</a:t>
              </a:r>
              <a:endParaRPr lang="id-ID" sz="1476">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endParaRPr>
            </a:p>
          </p:txBody>
        </p:sp>
      </p:grpSp>
      <p:grpSp>
        <p:nvGrpSpPr>
          <p:cNvPr id="16" name="Group 15"/>
          <p:cNvGrpSpPr/>
          <p:nvPr/>
        </p:nvGrpSpPr>
        <p:grpSpPr>
          <a:xfrm>
            <a:off x="5340224" y="3109563"/>
            <a:ext cx="1937978" cy="1138647"/>
            <a:chOff x="1366004" y="4568797"/>
            <a:chExt cx="1837591" cy="1079666"/>
          </a:xfrm>
        </p:grpSpPr>
        <p:sp>
          <p:nvSpPr>
            <p:cNvPr id="17" name="TextBox 16"/>
            <p:cNvSpPr txBox="1"/>
            <p:nvPr/>
          </p:nvSpPr>
          <p:spPr>
            <a:xfrm>
              <a:off x="1449803" y="4971408"/>
              <a:ext cx="1595042" cy="677055"/>
            </a:xfrm>
            <a:prstGeom prst="rect">
              <a:avLst/>
            </a:prstGeom>
            <a:noFill/>
          </p:spPr>
          <p:txBody>
            <a:bodyPr wrap="square" lIns="0" tIns="0" rIns="0" bIns="0" rtlCol="0">
              <a:spAutoFit/>
            </a:bodyPr>
            <a:lstStyle/>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met, nsectetur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dipisc</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Ing</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Edimprdiet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duntvelitlaoreet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acilisis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18" name="TextBox 17"/>
            <p:cNvSpPr txBox="1"/>
            <p:nvPr/>
          </p:nvSpPr>
          <p:spPr>
            <a:xfrm>
              <a:off x="1366004" y="4568797"/>
              <a:ext cx="1837591" cy="518249"/>
            </a:xfrm>
            <a:prstGeom prst="rect">
              <a:avLst/>
            </a:prstGeom>
            <a:noFill/>
          </p:spPr>
          <p:txBody>
            <a:bodyPr wrap="square" rtlCol="0">
              <a:spAutoFit/>
            </a:bodyPr>
            <a:lstStyle/>
            <a:p>
              <a:pPr defTabSz="964326">
                <a:spcBef>
                  <a:spcPct val="20000"/>
                </a:spcBef>
                <a:defRPr/>
              </a:pPr>
              <a:r>
                <a:rPr lang="en-US" sz="1476" b="1">
                  <a:solidFill>
                    <a:schemeClr val="bg1"/>
                  </a:solidFill>
                  <a:latin typeface="Arial" panose="020B0604020202020204" pitchFamily="34" charset="0"/>
                  <a:ea typeface="苹方 特粗" panose="020B0800000000000000" pitchFamily="34" charset="-122"/>
                  <a:sym typeface="Arial" panose="020B0604020202020204" pitchFamily="34" charset="0"/>
                </a:rPr>
                <a:t>Qualitative Analysis</a:t>
              </a:r>
            </a:p>
          </p:txBody>
        </p:sp>
      </p:grpSp>
      <p:grpSp>
        <p:nvGrpSpPr>
          <p:cNvPr id="19" name="Group 18"/>
          <p:cNvGrpSpPr/>
          <p:nvPr/>
        </p:nvGrpSpPr>
        <p:grpSpPr>
          <a:xfrm>
            <a:off x="7388826" y="2254721"/>
            <a:ext cx="2047456" cy="1138647"/>
            <a:chOff x="1366004" y="4568797"/>
            <a:chExt cx="1941398" cy="1079666"/>
          </a:xfrm>
        </p:grpSpPr>
        <p:sp>
          <p:nvSpPr>
            <p:cNvPr id="20" name="TextBox 19"/>
            <p:cNvSpPr txBox="1"/>
            <p:nvPr/>
          </p:nvSpPr>
          <p:spPr>
            <a:xfrm>
              <a:off x="1449803" y="4971408"/>
              <a:ext cx="1857599" cy="677055"/>
            </a:xfrm>
            <a:prstGeom prst="rect">
              <a:avLst/>
            </a:prstGeom>
            <a:noFill/>
          </p:spPr>
          <p:txBody>
            <a:bodyPr wrap="square" lIns="0" tIns="0" rIns="0" bIns="0" rtlCol="0">
              <a:spAutoFit/>
            </a:bodyPr>
            <a:lstStyle/>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met, nsectetur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dipisc</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Ing</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Edimprdiet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just"/>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duntvelitlaoreet</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acilisis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21" name="TextBox 20"/>
            <p:cNvSpPr txBox="1"/>
            <p:nvPr/>
          </p:nvSpPr>
          <p:spPr>
            <a:xfrm>
              <a:off x="1366004" y="4568797"/>
              <a:ext cx="1941398" cy="518249"/>
            </a:xfrm>
            <a:prstGeom prst="rect">
              <a:avLst/>
            </a:prstGeom>
            <a:noFill/>
          </p:spPr>
          <p:txBody>
            <a:bodyPr wrap="square" rtlCol="0">
              <a:spAutoFit/>
            </a:bodyPr>
            <a:lstStyle/>
            <a:p>
              <a:pPr defTabSz="964326">
                <a:spcBef>
                  <a:spcPct val="20000"/>
                </a:spcBef>
                <a:defRPr/>
              </a:pPr>
              <a:r>
                <a:rPr lang="en-US" sz="1476" b="1">
                  <a:solidFill>
                    <a:schemeClr val="bg1"/>
                  </a:solidFill>
                  <a:latin typeface="Arial" panose="020B0604020202020204" pitchFamily="34" charset="0"/>
                  <a:ea typeface="苹方 特粗" panose="020B0800000000000000" pitchFamily="34" charset="-122"/>
                  <a:sym typeface="Arial" panose="020B0604020202020204" pitchFamily="34" charset="0"/>
                </a:rPr>
                <a:t>Momentum Investing</a:t>
              </a:r>
            </a:p>
          </p:txBody>
        </p:sp>
      </p:grpSp>
      <p:sp>
        <p:nvSpPr>
          <p:cNvPr id="22" name="Content Placeholder 2"/>
          <p:cNvSpPr txBox="1">
            <a:spLocks/>
          </p:cNvSpPr>
          <p:nvPr/>
        </p:nvSpPr>
        <p:spPr>
          <a:xfrm>
            <a:off x="3621063" y="366080"/>
            <a:ext cx="5112568"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23"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968083852"/>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25106" y="1770479"/>
            <a:ext cx="1705416" cy="1706939"/>
            <a:chOff x="6376412" y="1678768"/>
            <a:chExt cx="1617076" cy="1618520"/>
          </a:xfrm>
          <a:solidFill>
            <a:schemeClr val="accent3"/>
          </a:solidFill>
        </p:grpSpPr>
        <p:sp>
          <p:nvSpPr>
            <p:cNvPr id="38" name="Freeform 35"/>
            <p:cNvSpPr>
              <a:spLocks noEditPoints="1"/>
            </p:cNvSpPr>
            <p:nvPr/>
          </p:nvSpPr>
          <p:spPr bwMode="auto">
            <a:xfrm>
              <a:off x="6376412"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70" name="Shape 4168"/>
            <p:cNvSpPr/>
            <p:nvPr/>
          </p:nvSpPr>
          <p:spPr>
            <a:xfrm>
              <a:off x="7101470" y="2315605"/>
              <a:ext cx="519944" cy="337948"/>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1" name="Group 10"/>
          <p:cNvGrpSpPr/>
          <p:nvPr/>
        </p:nvGrpSpPr>
        <p:grpSpPr>
          <a:xfrm>
            <a:off x="3802166" y="2542123"/>
            <a:ext cx="618433" cy="407211"/>
            <a:chOff x="3672114" y="2961703"/>
            <a:chExt cx="1188615" cy="782652"/>
          </a:xfrm>
        </p:grpSpPr>
        <p:cxnSp>
          <p:nvCxnSpPr>
            <p:cNvPr id="12" name="Straight Connector 11"/>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flipH="1">
            <a:off x="6871813" y="3313178"/>
            <a:ext cx="1253548" cy="825408"/>
            <a:chOff x="3672114" y="2961703"/>
            <a:chExt cx="1188615" cy="782652"/>
          </a:xfrm>
        </p:grpSpPr>
        <p:cxnSp>
          <p:nvCxnSpPr>
            <p:cNvPr id="15" name="Straight Connector 14"/>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H="1">
            <a:off x="8405314" y="2542123"/>
            <a:ext cx="618433" cy="407211"/>
            <a:chOff x="3672114" y="2961703"/>
            <a:chExt cx="1188615" cy="782652"/>
          </a:xfrm>
        </p:grpSpPr>
        <p:cxnSp>
          <p:nvCxnSpPr>
            <p:cNvPr id="20" name="Straight Connector 19"/>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9257042" y="2717397"/>
            <a:ext cx="2337191" cy="992760"/>
            <a:chOff x="9179005" y="2465655"/>
            <a:chExt cx="2216125" cy="941335"/>
          </a:xfrm>
        </p:grpSpPr>
        <p:sp>
          <p:nvSpPr>
            <p:cNvPr id="23" name="TextBox 22"/>
            <p:cNvSpPr txBox="1"/>
            <p:nvPr/>
          </p:nvSpPr>
          <p:spPr>
            <a:xfrm>
              <a:off x="9256677" y="2852871"/>
              <a:ext cx="2138453" cy="554119"/>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24" name="TextBox 23"/>
            <p:cNvSpPr txBox="1"/>
            <p:nvPr/>
          </p:nvSpPr>
          <p:spPr>
            <a:xfrm>
              <a:off x="9179005" y="2465655"/>
              <a:ext cx="1320097" cy="411242"/>
            </a:xfrm>
            <a:prstGeom prst="rect">
              <a:avLst/>
            </a:prstGeom>
            <a:noFill/>
          </p:spPr>
          <p:txBody>
            <a:bodyPr wrap="square" rtlCol="0" anchor="ctr">
              <a:spAutoFit/>
            </a:bodyPr>
            <a:lstStyle/>
            <a:p>
              <a:pPr>
                <a:lnSpc>
                  <a:spcPct val="150000"/>
                </a:lnSpc>
              </a:pP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Improve</a:t>
              </a:r>
            </a:p>
          </p:txBody>
        </p:sp>
      </p:grpSp>
      <p:grpSp>
        <p:nvGrpSpPr>
          <p:cNvPr id="25" name="Group 24"/>
          <p:cNvGrpSpPr/>
          <p:nvPr/>
        </p:nvGrpSpPr>
        <p:grpSpPr>
          <a:xfrm>
            <a:off x="1492127" y="2717397"/>
            <a:ext cx="2157254" cy="992760"/>
            <a:chOff x="905232" y="2465655"/>
            <a:chExt cx="2045509" cy="941335"/>
          </a:xfrm>
        </p:grpSpPr>
        <p:sp>
          <p:nvSpPr>
            <p:cNvPr id="26" name="TextBox 25"/>
            <p:cNvSpPr txBox="1"/>
            <p:nvPr/>
          </p:nvSpPr>
          <p:spPr>
            <a:xfrm>
              <a:off x="905232" y="2852871"/>
              <a:ext cx="1967465" cy="554119"/>
            </a:xfrm>
            <a:prstGeom prst="rect">
              <a:avLst/>
            </a:prstGeom>
            <a:noFill/>
          </p:spPr>
          <p:txBody>
            <a:bodyPr wrap="square" lIns="0" tIns="0" rIns="0" bIns="0" rtlCol="0">
              <a:spAutoFit/>
            </a:bodyPr>
            <a:lstStyle/>
            <a:p>
              <a:pPr algn="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27" name="TextBox 26"/>
            <p:cNvSpPr txBox="1"/>
            <p:nvPr/>
          </p:nvSpPr>
          <p:spPr>
            <a:xfrm>
              <a:off x="1630644" y="2465655"/>
              <a:ext cx="1320097" cy="411242"/>
            </a:xfrm>
            <a:prstGeom prst="rect">
              <a:avLst/>
            </a:prstGeom>
            <a:noFill/>
          </p:spPr>
          <p:txBody>
            <a:bodyPr wrap="square" rtlCol="0" anchor="ctr">
              <a:spAutoFit/>
            </a:bodyPr>
            <a:lstStyle/>
            <a:p>
              <a:pPr algn="r">
                <a:lnSpc>
                  <a:spcPct val="150000"/>
                </a:lnSpc>
              </a:pP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Measure</a:t>
              </a:r>
            </a:p>
          </p:txBody>
        </p:sp>
      </p:grpSp>
      <p:grpSp>
        <p:nvGrpSpPr>
          <p:cNvPr id="28" name="Group 27"/>
          <p:cNvGrpSpPr/>
          <p:nvPr/>
        </p:nvGrpSpPr>
        <p:grpSpPr>
          <a:xfrm>
            <a:off x="8356247" y="3913756"/>
            <a:ext cx="2151539" cy="992760"/>
            <a:chOff x="9179005" y="2465655"/>
            <a:chExt cx="2040090" cy="941335"/>
          </a:xfrm>
        </p:grpSpPr>
        <p:sp>
          <p:nvSpPr>
            <p:cNvPr id="29" name="TextBox 28"/>
            <p:cNvSpPr txBox="1"/>
            <p:nvPr/>
          </p:nvSpPr>
          <p:spPr>
            <a:xfrm>
              <a:off x="9256677" y="2852871"/>
              <a:ext cx="1962418" cy="554119"/>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30" name="TextBox 29"/>
            <p:cNvSpPr txBox="1"/>
            <p:nvPr/>
          </p:nvSpPr>
          <p:spPr>
            <a:xfrm>
              <a:off x="9179005" y="2465655"/>
              <a:ext cx="1320097" cy="411242"/>
            </a:xfrm>
            <a:prstGeom prst="rect">
              <a:avLst/>
            </a:prstGeom>
            <a:noFill/>
          </p:spPr>
          <p:txBody>
            <a:bodyPr wrap="square" rtlCol="0" anchor="ctr">
              <a:spAutoFit/>
            </a:bodyPr>
            <a:lstStyle/>
            <a:p>
              <a:pPr>
                <a:lnSpc>
                  <a:spcPct val="150000"/>
                </a:lnSpc>
              </a:pP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Plan</a:t>
              </a:r>
            </a:p>
          </p:txBody>
        </p:sp>
      </p:grpSp>
      <p:grpSp>
        <p:nvGrpSpPr>
          <p:cNvPr id="5" name="Group 4"/>
          <p:cNvGrpSpPr/>
          <p:nvPr/>
        </p:nvGrpSpPr>
        <p:grpSpPr>
          <a:xfrm>
            <a:off x="5938277" y="3489722"/>
            <a:ext cx="1010045" cy="2889017"/>
            <a:chOff x="5630340" y="3308955"/>
            <a:chExt cx="957725" cy="2739366"/>
          </a:xfrm>
        </p:grpSpPr>
        <p:grpSp>
          <p:nvGrpSpPr>
            <p:cNvPr id="50" name="Group 49"/>
            <p:cNvGrpSpPr/>
            <p:nvPr/>
          </p:nvGrpSpPr>
          <p:grpSpPr>
            <a:xfrm>
              <a:off x="5630340" y="4068408"/>
              <a:ext cx="957725" cy="688825"/>
              <a:chOff x="5615826" y="4108318"/>
              <a:chExt cx="957725" cy="688825"/>
            </a:xfrm>
          </p:grpSpPr>
          <p:sp>
            <p:nvSpPr>
              <p:cNvPr id="51" name="Rectangle 9"/>
              <p:cNvSpPr>
                <a:spLocks noChangeArrowheads="1"/>
              </p:cNvSpPr>
              <p:nvPr/>
            </p:nvSpPr>
            <p:spPr bwMode="auto">
              <a:xfrm>
                <a:off x="5615826" y="4108318"/>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prstTxWarp prst="textNoShape">
                  <a:avLst/>
                </a:prstTxWarp>
              </a:bodyPr>
              <a:lstStyle/>
              <a:p>
                <a:pPr algn="ctr"/>
                <a:endParaRPr lang="id-ID" sz="2953">
                  <a:latin typeface="Arial" panose="020B0604020202020204" pitchFamily="34" charset="0"/>
                  <a:ea typeface="苹方 特粗" panose="020B0800000000000000" pitchFamily="34" charset="-122"/>
                  <a:sym typeface="Arial" panose="020B0604020202020204" pitchFamily="34" charset="0"/>
                </a:endParaRPr>
              </a:p>
            </p:txBody>
          </p:sp>
          <p:sp>
            <p:nvSpPr>
              <p:cNvPr id="52"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53" name="Group 52"/>
            <p:cNvGrpSpPr/>
            <p:nvPr/>
          </p:nvGrpSpPr>
          <p:grpSpPr>
            <a:xfrm>
              <a:off x="5630340" y="4819854"/>
              <a:ext cx="957725" cy="688825"/>
              <a:chOff x="5615826" y="4859764"/>
              <a:chExt cx="957725" cy="688825"/>
            </a:xfrm>
          </p:grpSpPr>
          <p:sp>
            <p:nvSpPr>
              <p:cNvPr id="54" name="Rectangle 8"/>
              <p:cNvSpPr>
                <a:spLocks noChangeArrowheads="1"/>
              </p:cNvSpPr>
              <p:nvPr/>
            </p:nvSpPr>
            <p:spPr bwMode="auto">
              <a:xfrm>
                <a:off x="5615826" y="4859764"/>
                <a:ext cx="957725" cy="6888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prstTxWarp prst="textNoShape">
                  <a:avLst/>
                </a:prstTxWarp>
              </a:bodyPr>
              <a:lstStyle/>
              <a:p>
                <a:pPr algn="ctr"/>
                <a:endParaRPr lang="id-ID" sz="2953">
                  <a:latin typeface="Arial" panose="020B0604020202020204" pitchFamily="34" charset="0"/>
                  <a:ea typeface="苹方 特粗" panose="020B0800000000000000" pitchFamily="34" charset="-122"/>
                  <a:sym typeface="Arial" panose="020B0604020202020204" pitchFamily="34" charset="0"/>
                </a:endParaRPr>
              </a:p>
            </p:txBody>
          </p:sp>
          <p:sp>
            <p:nvSpPr>
              <p:cNvPr id="55"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56" name="Group 55"/>
            <p:cNvGrpSpPr/>
            <p:nvPr/>
          </p:nvGrpSpPr>
          <p:grpSpPr>
            <a:xfrm>
              <a:off x="5630340" y="5567616"/>
              <a:ext cx="957725" cy="480705"/>
              <a:chOff x="5615826" y="5607526"/>
              <a:chExt cx="957725" cy="480705"/>
            </a:xfrm>
          </p:grpSpPr>
          <p:sp>
            <p:nvSpPr>
              <p:cNvPr id="57" name="Freeform 7"/>
              <p:cNvSpPr>
                <a:spLocks/>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8" name="Freeform 13"/>
              <p:cNvSpPr>
                <a:spLocks/>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9" name="Freeform 20"/>
              <p:cNvSpPr>
                <a:spLocks/>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0" name="Group 59"/>
            <p:cNvGrpSpPr/>
            <p:nvPr/>
          </p:nvGrpSpPr>
          <p:grpSpPr>
            <a:xfrm>
              <a:off x="5630340" y="3308955"/>
              <a:ext cx="957725" cy="688825"/>
              <a:chOff x="5615826" y="4108318"/>
              <a:chExt cx="957725" cy="688825"/>
            </a:xfrm>
          </p:grpSpPr>
          <p:sp>
            <p:nvSpPr>
              <p:cNvPr id="61" name="Rectangle 9"/>
              <p:cNvSpPr>
                <a:spLocks noChangeArrowheads="1"/>
              </p:cNvSpPr>
              <p:nvPr/>
            </p:nvSpPr>
            <p:spPr bwMode="auto">
              <a:xfrm>
                <a:off x="5615826" y="4108318"/>
                <a:ext cx="957725" cy="6888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ctr" anchorCtr="0" compatLnSpc="1">
                <a:prstTxWarp prst="textNoShape">
                  <a:avLst/>
                </a:prstTxWarp>
              </a:bodyPr>
              <a:lstStyle/>
              <a:p>
                <a:pPr algn="ctr"/>
                <a:endParaRPr lang="id-ID" sz="2953">
                  <a:latin typeface="Arial" panose="020B0604020202020204" pitchFamily="34" charset="0"/>
                  <a:ea typeface="苹方 特粗" panose="020B0800000000000000" pitchFamily="34" charset="-122"/>
                  <a:sym typeface="Arial" panose="020B0604020202020204" pitchFamily="34" charset="0"/>
                </a:endParaRPr>
              </a:p>
            </p:txBody>
          </p:sp>
          <p:sp>
            <p:nvSpPr>
              <p:cNvPr id="62"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grpSp>
        <p:nvGrpSpPr>
          <p:cNvPr id="3" name="Group 2"/>
          <p:cNvGrpSpPr/>
          <p:nvPr/>
        </p:nvGrpSpPr>
        <p:grpSpPr>
          <a:xfrm>
            <a:off x="4414422" y="1770479"/>
            <a:ext cx="1705416" cy="1706939"/>
            <a:chOff x="4185421" y="1678768"/>
            <a:chExt cx="1617076" cy="1618520"/>
          </a:xfrm>
          <a:solidFill>
            <a:schemeClr val="accent1"/>
          </a:solidFill>
        </p:grpSpPr>
        <p:sp>
          <p:nvSpPr>
            <p:cNvPr id="35" name="Freeform 35"/>
            <p:cNvSpPr>
              <a:spLocks noEditPoints="1"/>
            </p:cNvSpPr>
            <p:nvPr/>
          </p:nvSpPr>
          <p:spPr bwMode="auto">
            <a:xfrm>
              <a:off x="4185421"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68" name="Shape 2102"/>
            <p:cNvSpPr/>
            <p:nvPr/>
          </p:nvSpPr>
          <p:spPr>
            <a:xfrm>
              <a:off x="4581544" y="2292503"/>
              <a:ext cx="535463" cy="42835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 name="Group 1"/>
          <p:cNvGrpSpPr/>
          <p:nvPr/>
        </p:nvGrpSpPr>
        <p:grpSpPr>
          <a:xfrm>
            <a:off x="5566579" y="1770479"/>
            <a:ext cx="1705416" cy="1706939"/>
            <a:chOff x="5277897" y="1678768"/>
            <a:chExt cx="1617076" cy="1618520"/>
          </a:xfrm>
          <a:solidFill>
            <a:schemeClr val="accent2"/>
          </a:solidFill>
        </p:grpSpPr>
        <p:sp>
          <p:nvSpPr>
            <p:cNvPr id="32" name="Freeform 35"/>
            <p:cNvSpPr>
              <a:spLocks noEditPoints="1"/>
            </p:cNvSpPr>
            <p:nvPr/>
          </p:nvSpPr>
          <p:spPr bwMode="auto">
            <a:xfrm>
              <a:off x="5277897"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69" name="Freeform 51"/>
            <p:cNvSpPr>
              <a:spLocks noEditPoints="1"/>
            </p:cNvSpPr>
            <p:nvPr/>
          </p:nvSpPr>
          <p:spPr bwMode="auto">
            <a:xfrm>
              <a:off x="5860986" y="2325610"/>
              <a:ext cx="490768" cy="40541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grp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sp>
        <p:nvSpPr>
          <p:cNvPr id="43" name="Content Placeholder 2"/>
          <p:cNvSpPr txBox="1">
            <a:spLocks/>
          </p:cNvSpPr>
          <p:nvPr/>
        </p:nvSpPr>
        <p:spPr>
          <a:xfrm>
            <a:off x="3405038" y="366080"/>
            <a:ext cx="585200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4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621540427"/>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5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childTnLst>
                          </p:cTn>
                        </p:par>
                        <p:par>
                          <p:cTn id="22" fill="hold">
                            <p:stCondLst>
                              <p:cond delay="175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375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25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6643819" y="2291107"/>
            <a:ext cx="4196677" cy="627864"/>
          </a:xfrm>
          <a:prstGeom prst="rect">
            <a:avLst/>
          </a:prstGeom>
          <a:noFill/>
        </p:spPr>
        <p:txBody>
          <a:bodyPr wrap="square" rtlCol="0">
            <a:spAutoFit/>
          </a:bodyPr>
          <a:lstStyle/>
          <a:p>
            <a:pPr algn="just"/>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id-ID"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57" name="TextBox 56"/>
          <p:cNvSpPr txBox="1"/>
          <p:nvPr/>
        </p:nvSpPr>
        <p:spPr>
          <a:xfrm>
            <a:off x="6643819" y="2999271"/>
            <a:ext cx="4196677" cy="627864"/>
          </a:xfrm>
          <a:prstGeom prst="rect">
            <a:avLst/>
          </a:prstGeom>
          <a:noFill/>
        </p:spPr>
        <p:txBody>
          <a:bodyPr wrap="square" rtlCol="0">
            <a:spAutoFit/>
          </a:bodyPr>
          <a:lstStyle/>
          <a:p>
            <a:pPr algn="just"/>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id-ID"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58" name="TextBox 57"/>
          <p:cNvSpPr txBox="1"/>
          <p:nvPr/>
        </p:nvSpPr>
        <p:spPr>
          <a:xfrm>
            <a:off x="6643819" y="3700954"/>
            <a:ext cx="4196677" cy="627864"/>
          </a:xfrm>
          <a:prstGeom prst="rect">
            <a:avLst/>
          </a:prstGeom>
          <a:noFill/>
        </p:spPr>
        <p:txBody>
          <a:bodyPr wrap="square" rtlCol="0">
            <a:spAutoFit/>
          </a:bodyPr>
          <a:lstStyle/>
          <a:p>
            <a:pPr algn="just"/>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id-ID"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59" name="TextBox 58"/>
          <p:cNvSpPr txBox="1"/>
          <p:nvPr/>
        </p:nvSpPr>
        <p:spPr>
          <a:xfrm>
            <a:off x="6643819" y="4395378"/>
            <a:ext cx="4196677" cy="627864"/>
          </a:xfrm>
          <a:prstGeom prst="rect">
            <a:avLst/>
          </a:prstGeom>
          <a:noFill/>
        </p:spPr>
        <p:txBody>
          <a:bodyPr wrap="square" rtlCol="0">
            <a:spAutoFit/>
          </a:bodyPr>
          <a:lstStyle/>
          <a:p>
            <a:pPr algn="just"/>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id-ID"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60" name="TextBox 59"/>
          <p:cNvSpPr txBox="1"/>
          <p:nvPr/>
        </p:nvSpPr>
        <p:spPr>
          <a:xfrm>
            <a:off x="6643819" y="5112405"/>
            <a:ext cx="4196677" cy="627864"/>
          </a:xfrm>
          <a:prstGeom prst="rect">
            <a:avLst/>
          </a:prstGeom>
          <a:noFill/>
        </p:spPr>
        <p:txBody>
          <a:bodyPr wrap="square" rtlCol="0">
            <a:spAutoFit/>
          </a:bodyPr>
          <a:lstStyle/>
          <a:p>
            <a:pPr algn="just"/>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id-ID" sz="1160">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16" name="Group 15"/>
          <p:cNvGrpSpPr/>
          <p:nvPr/>
        </p:nvGrpSpPr>
        <p:grpSpPr>
          <a:xfrm>
            <a:off x="353" y="1501890"/>
            <a:ext cx="6417992" cy="1445127"/>
            <a:chOff x="0" y="1424092"/>
            <a:chExt cx="6085541" cy="1370270"/>
          </a:xfrm>
        </p:grpSpPr>
        <p:grpSp>
          <p:nvGrpSpPr>
            <p:cNvPr id="9" name="Group 8"/>
            <p:cNvGrpSpPr/>
            <p:nvPr/>
          </p:nvGrpSpPr>
          <p:grpSpPr>
            <a:xfrm>
              <a:off x="0" y="1424092"/>
              <a:ext cx="6085541" cy="1370270"/>
              <a:chOff x="0" y="1424092"/>
              <a:chExt cx="6085541" cy="1370270"/>
            </a:xfrm>
          </p:grpSpPr>
          <p:grpSp>
            <p:nvGrpSpPr>
              <p:cNvPr id="7" name="Group 6"/>
              <p:cNvGrpSpPr/>
              <p:nvPr/>
            </p:nvGrpSpPr>
            <p:grpSpPr>
              <a:xfrm>
                <a:off x="0" y="1424092"/>
                <a:ext cx="6085541" cy="1370270"/>
                <a:chOff x="0" y="1424092"/>
                <a:chExt cx="6085541" cy="1370270"/>
              </a:xfrm>
            </p:grpSpPr>
            <p:sp>
              <p:nvSpPr>
                <p:cNvPr id="6" name="Freeform 5"/>
                <p:cNvSpPr>
                  <a:spLocks/>
                </p:cNvSpPr>
                <p:nvPr/>
              </p:nvSpPr>
              <p:spPr bwMode="auto">
                <a:xfrm>
                  <a:off x="956688" y="1424092"/>
                  <a:ext cx="738537" cy="1370270"/>
                </a:xfrm>
                <a:custGeom>
                  <a:avLst/>
                  <a:gdLst>
                    <a:gd name="T0" fmla="*/ 0 w 325"/>
                    <a:gd name="T1" fmla="*/ 0 h 603"/>
                    <a:gd name="T2" fmla="*/ 325 w 325"/>
                    <a:gd name="T3" fmla="*/ 316 h 603"/>
                    <a:gd name="T4" fmla="*/ 325 w 325"/>
                    <a:gd name="T5" fmla="*/ 603 h 603"/>
                    <a:gd name="T6" fmla="*/ 0 w 325"/>
                    <a:gd name="T7" fmla="*/ 397 h 603"/>
                    <a:gd name="T8" fmla="*/ 0 w 325"/>
                    <a:gd name="T9" fmla="*/ 0 h 603"/>
                  </a:gdLst>
                  <a:ahLst/>
                  <a:cxnLst>
                    <a:cxn ang="0">
                      <a:pos x="T0" y="T1"/>
                    </a:cxn>
                    <a:cxn ang="0">
                      <a:pos x="T2" y="T3"/>
                    </a:cxn>
                    <a:cxn ang="0">
                      <a:pos x="T4" y="T5"/>
                    </a:cxn>
                    <a:cxn ang="0">
                      <a:pos x="T6" y="T7"/>
                    </a:cxn>
                    <a:cxn ang="0">
                      <a:pos x="T8" y="T9"/>
                    </a:cxn>
                  </a:cxnLst>
                  <a:rect l="0" t="0" r="r" b="b"/>
                  <a:pathLst>
                    <a:path w="325" h="603">
                      <a:moveTo>
                        <a:pt x="0" y="0"/>
                      </a:moveTo>
                      <a:lnTo>
                        <a:pt x="325" y="316"/>
                      </a:lnTo>
                      <a:lnTo>
                        <a:pt x="325" y="603"/>
                      </a:lnTo>
                      <a:lnTo>
                        <a:pt x="0" y="397"/>
                      </a:lnTo>
                      <a:lnTo>
                        <a:pt x="0" y="0"/>
                      </a:lnTo>
                      <a:close/>
                    </a:path>
                  </a:pathLst>
                </a:custGeom>
                <a:solidFill>
                  <a:schemeClr val="accent1">
                    <a:lumMod val="60000"/>
                    <a:lumOff val="40000"/>
                    <a:alpha val="80000"/>
                  </a:schemeClr>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6" name="Rectangle 25"/>
                <p:cNvSpPr>
                  <a:spLocks noChangeArrowheads="1"/>
                </p:cNvSpPr>
                <p:nvPr/>
              </p:nvSpPr>
              <p:spPr bwMode="auto">
                <a:xfrm>
                  <a:off x="0" y="1424092"/>
                  <a:ext cx="956689" cy="902151"/>
                </a:xfrm>
                <a:prstGeom prst="rect">
                  <a:avLst/>
                </a:pr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1" name="Freeform 15"/>
                <p:cNvSpPr>
                  <a:spLocks/>
                </p:cNvSpPr>
                <p:nvPr/>
              </p:nvSpPr>
              <p:spPr bwMode="auto">
                <a:xfrm>
                  <a:off x="1695225" y="2142177"/>
                  <a:ext cx="4390316" cy="652185"/>
                </a:xfrm>
                <a:custGeom>
                  <a:avLst/>
                  <a:gdLst>
                    <a:gd name="T0" fmla="*/ 0 w 1932"/>
                    <a:gd name="T1" fmla="*/ 0 h 287"/>
                    <a:gd name="T2" fmla="*/ 1831 w 1932"/>
                    <a:gd name="T3" fmla="*/ 0 h 287"/>
                    <a:gd name="T4" fmla="*/ 1932 w 1932"/>
                    <a:gd name="T5" fmla="*/ 144 h 287"/>
                    <a:gd name="T6" fmla="*/ 1831 w 1932"/>
                    <a:gd name="T7" fmla="*/ 287 h 287"/>
                    <a:gd name="T8" fmla="*/ 0 w 1932"/>
                    <a:gd name="T9" fmla="*/ 287 h 287"/>
                    <a:gd name="T10" fmla="*/ 0 w 1932"/>
                    <a:gd name="T11" fmla="*/ 0 h 287"/>
                  </a:gdLst>
                  <a:ahLst/>
                  <a:cxnLst>
                    <a:cxn ang="0">
                      <a:pos x="T0" y="T1"/>
                    </a:cxn>
                    <a:cxn ang="0">
                      <a:pos x="T2" y="T3"/>
                    </a:cxn>
                    <a:cxn ang="0">
                      <a:pos x="T4" y="T5"/>
                    </a:cxn>
                    <a:cxn ang="0">
                      <a:pos x="T6" y="T7"/>
                    </a:cxn>
                    <a:cxn ang="0">
                      <a:pos x="T8" y="T9"/>
                    </a:cxn>
                    <a:cxn ang="0">
                      <a:pos x="T10" y="T11"/>
                    </a:cxn>
                  </a:cxnLst>
                  <a:rect l="0" t="0" r="r" b="b"/>
                  <a:pathLst>
                    <a:path w="1932" h="287">
                      <a:moveTo>
                        <a:pt x="0" y="0"/>
                      </a:moveTo>
                      <a:lnTo>
                        <a:pt x="1831" y="0"/>
                      </a:lnTo>
                      <a:lnTo>
                        <a:pt x="1932" y="144"/>
                      </a:lnTo>
                      <a:lnTo>
                        <a:pt x="1831" y="287"/>
                      </a:lnTo>
                      <a:lnTo>
                        <a:pt x="0" y="287"/>
                      </a:lnTo>
                      <a:lnTo>
                        <a:pt x="0" y="0"/>
                      </a:ln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32" name="Text Box 10"/>
              <p:cNvSpPr txBox="1">
                <a:spLocks noChangeArrowheads="1"/>
              </p:cNvSpPr>
              <p:nvPr/>
            </p:nvSpPr>
            <p:spPr bwMode="auto">
              <a:xfrm>
                <a:off x="234444" y="1679584"/>
                <a:ext cx="545381" cy="430846"/>
              </a:xfrm>
              <a:prstGeom prst="rect">
                <a:avLst/>
              </a:prstGeom>
              <a:noFill/>
              <a:ln w="9525">
                <a:noFill/>
                <a:miter lim="800000"/>
                <a:headEnd/>
                <a:tailEnd/>
              </a:ln>
            </p:spPr>
            <p:txBody>
              <a:bodyPr wrap="square" lIns="64290" tIns="32145" rIns="64290" bIns="32145">
                <a:spAutoFit/>
              </a:bodyPr>
              <a:lstStyle/>
              <a:p>
                <a:pPr defTabSz="1530161"/>
                <a:r>
                  <a:rPr lang="en-US" sz="2531">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rPr>
                  <a:t>01</a:t>
                </a:r>
                <a:endParaRPr lang="en-US">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grpSp>
        <p:sp>
          <p:nvSpPr>
            <p:cNvPr id="33" name="TextBox 32"/>
            <p:cNvSpPr txBox="1"/>
            <p:nvPr/>
          </p:nvSpPr>
          <p:spPr>
            <a:xfrm>
              <a:off x="2866371" y="2371881"/>
              <a:ext cx="2040954" cy="246175"/>
            </a:xfrm>
            <a:prstGeom prst="rect">
              <a:avLst/>
            </a:prstGeom>
            <a:noFill/>
          </p:spPr>
          <p:txBody>
            <a:bodyPr wrap="square" lIns="0" tIns="0" rIns="0" bIns="0" rtlCol="0">
              <a:spAutoFit/>
            </a:bodyPr>
            <a:lstStyle/>
            <a:p>
              <a:pPr algn="ctr"/>
              <a:r>
                <a:rPr lang="en-GB"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Have right planning</a:t>
              </a:r>
            </a:p>
          </p:txBody>
        </p:sp>
      </p:grpSp>
      <p:grpSp>
        <p:nvGrpSpPr>
          <p:cNvPr id="17" name="Group 16"/>
          <p:cNvGrpSpPr/>
          <p:nvPr/>
        </p:nvGrpSpPr>
        <p:grpSpPr>
          <a:xfrm>
            <a:off x="353" y="2453324"/>
            <a:ext cx="6417992" cy="1193487"/>
            <a:chOff x="0" y="2326242"/>
            <a:chExt cx="6085541" cy="1131665"/>
          </a:xfrm>
        </p:grpSpPr>
        <p:grpSp>
          <p:nvGrpSpPr>
            <p:cNvPr id="10" name="Group 9"/>
            <p:cNvGrpSpPr/>
            <p:nvPr/>
          </p:nvGrpSpPr>
          <p:grpSpPr>
            <a:xfrm>
              <a:off x="0" y="2326242"/>
              <a:ext cx="6085541" cy="1131665"/>
              <a:chOff x="0" y="2326242"/>
              <a:chExt cx="6085541" cy="1131665"/>
            </a:xfrm>
          </p:grpSpPr>
          <p:sp>
            <p:nvSpPr>
              <p:cNvPr id="2" name="Freeform 1"/>
              <p:cNvSpPr>
                <a:spLocks/>
              </p:cNvSpPr>
              <p:nvPr/>
            </p:nvSpPr>
            <p:spPr bwMode="auto">
              <a:xfrm>
                <a:off x="956688" y="2326242"/>
                <a:ext cx="738537" cy="1131665"/>
              </a:xfrm>
              <a:custGeom>
                <a:avLst/>
                <a:gdLst>
                  <a:gd name="T0" fmla="*/ 0 w 325"/>
                  <a:gd name="T1" fmla="*/ 0 h 498"/>
                  <a:gd name="T2" fmla="*/ 325 w 325"/>
                  <a:gd name="T3" fmla="*/ 206 h 498"/>
                  <a:gd name="T4" fmla="*/ 325 w 325"/>
                  <a:gd name="T5" fmla="*/ 498 h 498"/>
                  <a:gd name="T6" fmla="*/ 0 w 325"/>
                  <a:gd name="T7" fmla="*/ 398 h 498"/>
                  <a:gd name="T8" fmla="*/ 0 w 325"/>
                  <a:gd name="T9" fmla="*/ 0 h 498"/>
                </a:gdLst>
                <a:ahLst/>
                <a:cxnLst>
                  <a:cxn ang="0">
                    <a:pos x="T0" y="T1"/>
                  </a:cxn>
                  <a:cxn ang="0">
                    <a:pos x="T2" y="T3"/>
                  </a:cxn>
                  <a:cxn ang="0">
                    <a:pos x="T4" y="T5"/>
                  </a:cxn>
                  <a:cxn ang="0">
                    <a:pos x="T6" y="T7"/>
                  </a:cxn>
                  <a:cxn ang="0">
                    <a:pos x="T8" y="T9"/>
                  </a:cxn>
                </a:cxnLst>
                <a:rect l="0" t="0" r="r" b="b"/>
                <a:pathLst>
                  <a:path w="325" h="498">
                    <a:moveTo>
                      <a:pt x="0" y="0"/>
                    </a:moveTo>
                    <a:lnTo>
                      <a:pt x="325" y="206"/>
                    </a:lnTo>
                    <a:lnTo>
                      <a:pt x="325" y="498"/>
                    </a:lnTo>
                    <a:lnTo>
                      <a:pt x="0" y="398"/>
                    </a:lnTo>
                    <a:lnTo>
                      <a:pt x="0" y="0"/>
                    </a:lnTo>
                    <a:close/>
                  </a:path>
                </a:pathLst>
              </a:custGeom>
              <a:solidFill>
                <a:schemeClr val="accent2">
                  <a:lumMod val="60000"/>
                  <a:lumOff val="40000"/>
                  <a:alpha val="80000"/>
                </a:schemeClr>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1" name="Rectangle 10"/>
              <p:cNvSpPr>
                <a:spLocks noChangeArrowheads="1"/>
              </p:cNvSpPr>
              <p:nvPr/>
            </p:nvSpPr>
            <p:spPr bwMode="auto">
              <a:xfrm>
                <a:off x="0" y="2326243"/>
                <a:ext cx="956689" cy="904423"/>
              </a:xfrm>
              <a:prstGeom prst="rect">
                <a:avLst/>
              </a:prstGeom>
              <a:solidFill>
                <a:schemeClr val="accent2"/>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5" name="Freeform 16"/>
              <p:cNvSpPr>
                <a:spLocks/>
              </p:cNvSpPr>
              <p:nvPr/>
            </p:nvSpPr>
            <p:spPr bwMode="auto">
              <a:xfrm>
                <a:off x="1695225" y="2794360"/>
                <a:ext cx="4390316" cy="663547"/>
              </a:xfrm>
              <a:custGeom>
                <a:avLst/>
                <a:gdLst>
                  <a:gd name="T0" fmla="*/ 0 w 1932"/>
                  <a:gd name="T1" fmla="*/ 0 h 292"/>
                  <a:gd name="T2" fmla="*/ 1831 w 1932"/>
                  <a:gd name="T3" fmla="*/ 0 h 292"/>
                  <a:gd name="T4" fmla="*/ 1932 w 1932"/>
                  <a:gd name="T5" fmla="*/ 149 h 292"/>
                  <a:gd name="T6" fmla="*/ 1831 w 1932"/>
                  <a:gd name="T7" fmla="*/ 292 h 292"/>
                  <a:gd name="T8" fmla="*/ 0 w 1932"/>
                  <a:gd name="T9" fmla="*/ 292 h 292"/>
                  <a:gd name="T10" fmla="*/ 0 w 1932"/>
                  <a:gd name="T11" fmla="*/ 0 h 292"/>
                </a:gdLst>
                <a:ahLst/>
                <a:cxnLst>
                  <a:cxn ang="0">
                    <a:pos x="T0" y="T1"/>
                  </a:cxn>
                  <a:cxn ang="0">
                    <a:pos x="T2" y="T3"/>
                  </a:cxn>
                  <a:cxn ang="0">
                    <a:pos x="T4" y="T5"/>
                  </a:cxn>
                  <a:cxn ang="0">
                    <a:pos x="T6" y="T7"/>
                  </a:cxn>
                  <a:cxn ang="0">
                    <a:pos x="T8" y="T9"/>
                  </a:cxn>
                  <a:cxn ang="0">
                    <a:pos x="T10" y="T11"/>
                  </a:cxn>
                </a:cxnLst>
                <a:rect l="0" t="0" r="r" b="b"/>
                <a:pathLst>
                  <a:path w="1932" h="292">
                    <a:moveTo>
                      <a:pt x="0" y="0"/>
                    </a:moveTo>
                    <a:lnTo>
                      <a:pt x="1831" y="0"/>
                    </a:lnTo>
                    <a:lnTo>
                      <a:pt x="1932" y="149"/>
                    </a:lnTo>
                    <a:lnTo>
                      <a:pt x="1831" y="292"/>
                    </a:lnTo>
                    <a:lnTo>
                      <a:pt x="0" y="292"/>
                    </a:lnTo>
                    <a:lnTo>
                      <a:pt x="0" y="0"/>
                    </a:lnTo>
                    <a:close/>
                  </a:path>
                </a:pathLst>
              </a:custGeom>
              <a:solidFill>
                <a:schemeClr val="accent2"/>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6" name="Text Box 10"/>
              <p:cNvSpPr txBox="1">
                <a:spLocks noChangeArrowheads="1"/>
              </p:cNvSpPr>
              <p:nvPr/>
            </p:nvSpPr>
            <p:spPr bwMode="auto">
              <a:xfrm>
                <a:off x="191047" y="2549783"/>
                <a:ext cx="545381" cy="430846"/>
              </a:xfrm>
              <a:prstGeom prst="rect">
                <a:avLst/>
              </a:prstGeom>
              <a:noFill/>
              <a:ln w="9525">
                <a:noFill/>
                <a:miter lim="800000"/>
                <a:headEnd/>
                <a:tailEnd/>
              </a:ln>
            </p:spPr>
            <p:txBody>
              <a:bodyPr wrap="square" lIns="64290" tIns="32145" rIns="64290" bIns="32145">
                <a:spAutoFit/>
              </a:bodyPr>
              <a:lstStyle/>
              <a:p>
                <a:pPr defTabSz="1530161"/>
                <a:r>
                  <a:rPr lang="en-US" sz="2531">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rPr>
                  <a:t>02</a:t>
                </a:r>
                <a:endParaRPr lang="en-US">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grpSp>
        <p:sp>
          <p:nvSpPr>
            <p:cNvPr id="34" name="TextBox 33"/>
            <p:cNvSpPr txBox="1"/>
            <p:nvPr/>
          </p:nvSpPr>
          <p:spPr>
            <a:xfrm>
              <a:off x="2340710" y="3006070"/>
              <a:ext cx="3072510" cy="246175"/>
            </a:xfrm>
            <a:prstGeom prst="rect">
              <a:avLst/>
            </a:prstGeom>
            <a:noFill/>
          </p:spPr>
          <p:txBody>
            <a:bodyPr wrap="square" lIns="0" tIns="0" rIns="0" bIns="0" rtlCol="0">
              <a:spAutoFit/>
            </a:bodyPr>
            <a:lstStyle/>
            <a:p>
              <a:pPr algn="ctr"/>
              <a:r>
                <a:rPr lang="en-GB" sz="1687" b="1" dirty="0">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Have right equipment</a:t>
              </a:r>
            </a:p>
          </p:txBody>
        </p:sp>
      </p:grpSp>
      <p:grpSp>
        <p:nvGrpSpPr>
          <p:cNvPr id="18" name="Group 17"/>
          <p:cNvGrpSpPr/>
          <p:nvPr/>
        </p:nvGrpSpPr>
        <p:grpSpPr>
          <a:xfrm>
            <a:off x="353" y="3407156"/>
            <a:ext cx="6417992" cy="951435"/>
            <a:chOff x="0" y="3230665"/>
            <a:chExt cx="6085541" cy="902151"/>
          </a:xfrm>
        </p:grpSpPr>
        <p:grpSp>
          <p:nvGrpSpPr>
            <p:cNvPr id="12" name="Group 11"/>
            <p:cNvGrpSpPr/>
            <p:nvPr/>
          </p:nvGrpSpPr>
          <p:grpSpPr>
            <a:xfrm>
              <a:off x="0" y="3230665"/>
              <a:ext cx="6085541" cy="902151"/>
              <a:chOff x="0" y="3230665"/>
              <a:chExt cx="6085541" cy="902151"/>
            </a:xfrm>
          </p:grpSpPr>
          <p:sp>
            <p:nvSpPr>
              <p:cNvPr id="4" name="Freeform 3"/>
              <p:cNvSpPr>
                <a:spLocks/>
              </p:cNvSpPr>
              <p:nvPr/>
            </p:nvSpPr>
            <p:spPr bwMode="auto">
              <a:xfrm>
                <a:off x="956688" y="3230665"/>
                <a:ext cx="738537" cy="902151"/>
              </a:xfrm>
              <a:custGeom>
                <a:avLst/>
                <a:gdLst>
                  <a:gd name="T0" fmla="*/ 0 w 325"/>
                  <a:gd name="T1" fmla="*/ 0 h 397"/>
                  <a:gd name="T2" fmla="*/ 325 w 325"/>
                  <a:gd name="T3" fmla="*/ 100 h 397"/>
                  <a:gd name="T4" fmla="*/ 325 w 325"/>
                  <a:gd name="T5" fmla="*/ 397 h 397"/>
                  <a:gd name="T6" fmla="*/ 0 w 325"/>
                  <a:gd name="T7" fmla="*/ 397 h 397"/>
                  <a:gd name="T8" fmla="*/ 0 w 325"/>
                  <a:gd name="T9" fmla="*/ 0 h 397"/>
                </a:gdLst>
                <a:ahLst/>
                <a:cxnLst>
                  <a:cxn ang="0">
                    <a:pos x="T0" y="T1"/>
                  </a:cxn>
                  <a:cxn ang="0">
                    <a:pos x="T2" y="T3"/>
                  </a:cxn>
                  <a:cxn ang="0">
                    <a:pos x="T4" y="T5"/>
                  </a:cxn>
                  <a:cxn ang="0">
                    <a:pos x="T6" y="T7"/>
                  </a:cxn>
                  <a:cxn ang="0">
                    <a:pos x="T8" y="T9"/>
                  </a:cxn>
                </a:cxnLst>
                <a:rect l="0" t="0" r="r" b="b"/>
                <a:pathLst>
                  <a:path w="325" h="397">
                    <a:moveTo>
                      <a:pt x="0" y="0"/>
                    </a:moveTo>
                    <a:lnTo>
                      <a:pt x="325" y="100"/>
                    </a:lnTo>
                    <a:lnTo>
                      <a:pt x="325" y="397"/>
                    </a:lnTo>
                    <a:lnTo>
                      <a:pt x="0" y="397"/>
                    </a:lnTo>
                    <a:lnTo>
                      <a:pt x="0" y="0"/>
                    </a:lnTo>
                    <a:close/>
                  </a:path>
                </a:pathLst>
              </a:custGeom>
              <a:solidFill>
                <a:schemeClr val="accent3">
                  <a:lumMod val="60000"/>
                  <a:lumOff val="40000"/>
                  <a:alpha val="80000"/>
                </a:schemeClr>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8" name="Rectangle 7"/>
              <p:cNvSpPr>
                <a:spLocks noChangeArrowheads="1"/>
              </p:cNvSpPr>
              <p:nvPr/>
            </p:nvSpPr>
            <p:spPr bwMode="auto">
              <a:xfrm>
                <a:off x="0" y="3230665"/>
                <a:ext cx="956689" cy="902151"/>
              </a:xfrm>
              <a:prstGeom prst="rect">
                <a:avLst/>
              </a:prstGeom>
              <a:solidFill>
                <a:schemeClr val="accent3"/>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9" name="Freeform 18"/>
              <p:cNvSpPr>
                <a:spLocks/>
              </p:cNvSpPr>
              <p:nvPr/>
            </p:nvSpPr>
            <p:spPr bwMode="auto">
              <a:xfrm>
                <a:off x="1695225" y="3457906"/>
                <a:ext cx="4390316" cy="674909"/>
              </a:xfrm>
              <a:custGeom>
                <a:avLst/>
                <a:gdLst>
                  <a:gd name="T0" fmla="*/ 0 w 1932"/>
                  <a:gd name="T1" fmla="*/ 0 h 293"/>
                  <a:gd name="T2" fmla="*/ 1831 w 1932"/>
                  <a:gd name="T3" fmla="*/ 0 h 293"/>
                  <a:gd name="T4" fmla="*/ 1932 w 1932"/>
                  <a:gd name="T5" fmla="*/ 149 h 293"/>
                  <a:gd name="T6" fmla="*/ 1831 w 1932"/>
                  <a:gd name="T7" fmla="*/ 293 h 293"/>
                  <a:gd name="T8" fmla="*/ 0 w 1932"/>
                  <a:gd name="T9" fmla="*/ 293 h 293"/>
                  <a:gd name="T10" fmla="*/ 0 w 1932"/>
                  <a:gd name="T11" fmla="*/ 0 h 293"/>
                </a:gdLst>
                <a:ahLst/>
                <a:cxnLst>
                  <a:cxn ang="0">
                    <a:pos x="T0" y="T1"/>
                  </a:cxn>
                  <a:cxn ang="0">
                    <a:pos x="T2" y="T3"/>
                  </a:cxn>
                  <a:cxn ang="0">
                    <a:pos x="T4" y="T5"/>
                  </a:cxn>
                  <a:cxn ang="0">
                    <a:pos x="T6" y="T7"/>
                  </a:cxn>
                  <a:cxn ang="0">
                    <a:pos x="T8" y="T9"/>
                  </a:cxn>
                  <a:cxn ang="0">
                    <a:pos x="T10" y="T11"/>
                  </a:cxn>
                </a:cxnLst>
                <a:rect l="0" t="0" r="r" b="b"/>
                <a:pathLst>
                  <a:path w="1932" h="293">
                    <a:moveTo>
                      <a:pt x="0" y="0"/>
                    </a:moveTo>
                    <a:lnTo>
                      <a:pt x="1831" y="0"/>
                    </a:lnTo>
                    <a:lnTo>
                      <a:pt x="1932" y="149"/>
                    </a:lnTo>
                    <a:lnTo>
                      <a:pt x="1831" y="293"/>
                    </a:lnTo>
                    <a:lnTo>
                      <a:pt x="0" y="293"/>
                    </a:lnTo>
                    <a:lnTo>
                      <a:pt x="0" y="0"/>
                    </a:lnTo>
                    <a:close/>
                  </a:path>
                </a:pathLst>
              </a:custGeom>
              <a:solidFill>
                <a:schemeClr val="accent3"/>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0" name="Text Box 10"/>
              <p:cNvSpPr txBox="1">
                <a:spLocks noChangeArrowheads="1"/>
              </p:cNvSpPr>
              <p:nvPr/>
            </p:nvSpPr>
            <p:spPr bwMode="auto">
              <a:xfrm>
                <a:off x="191046" y="3437666"/>
                <a:ext cx="545381" cy="430846"/>
              </a:xfrm>
              <a:prstGeom prst="rect">
                <a:avLst/>
              </a:prstGeom>
              <a:noFill/>
              <a:ln w="9525">
                <a:noFill/>
                <a:miter lim="800000"/>
                <a:headEnd/>
                <a:tailEnd/>
              </a:ln>
            </p:spPr>
            <p:txBody>
              <a:bodyPr wrap="square" lIns="64290" tIns="32145" rIns="64290" bIns="32145">
                <a:spAutoFit/>
              </a:bodyPr>
              <a:lstStyle/>
              <a:p>
                <a:pPr defTabSz="1530161"/>
                <a:r>
                  <a:rPr lang="en-US" sz="2531">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rPr>
                  <a:t>03</a:t>
                </a:r>
                <a:endParaRPr lang="en-US">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grpSp>
        <p:sp>
          <p:nvSpPr>
            <p:cNvPr id="37" name="TextBox 36"/>
            <p:cNvSpPr txBox="1"/>
            <p:nvPr/>
          </p:nvSpPr>
          <p:spPr>
            <a:xfrm>
              <a:off x="2866371" y="3651275"/>
              <a:ext cx="2040954" cy="246175"/>
            </a:xfrm>
            <a:prstGeom prst="rect">
              <a:avLst/>
            </a:prstGeom>
            <a:noFill/>
          </p:spPr>
          <p:txBody>
            <a:bodyPr wrap="square" lIns="0" tIns="0" rIns="0" bIns="0" rtlCol="0">
              <a:spAutoFit/>
            </a:bodyPr>
            <a:lstStyle/>
            <a:p>
              <a:pPr algn="ctr"/>
              <a:r>
                <a:rPr lang="en-GB"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Employ right people</a:t>
              </a:r>
            </a:p>
          </p:txBody>
        </p:sp>
      </p:grpSp>
      <p:grpSp>
        <p:nvGrpSpPr>
          <p:cNvPr id="21" name="Group 20"/>
          <p:cNvGrpSpPr/>
          <p:nvPr/>
        </p:nvGrpSpPr>
        <p:grpSpPr>
          <a:xfrm>
            <a:off x="353" y="4358590"/>
            <a:ext cx="6417992" cy="941850"/>
            <a:chOff x="0" y="4132816"/>
            <a:chExt cx="6085541" cy="893062"/>
          </a:xfrm>
        </p:grpSpPr>
        <p:grpSp>
          <p:nvGrpSpPr>
            <p:cNvPr id="13" name="Group 12"/>
            <p:cNvGrpSpPr/>
            <p:nvPr/>
          </p:nvGrpSpPr>
          <p:grpSpPr>
            <a:xfrm>
              <a:off x="0" y="4132816"/>
              <a:ext cx="6085541" cy="893062"/>
              <a:chOff x="0" y="4132816"/>
              <a:chExt cx="6085541" cy="893062"/>
            </a:xfrm>
          </p:grpSpPr>
          <p:sp>
            <p:nvSpPr>
              <p:cNvPr id="5" name="Freeform 4"/>
              <p:cNvSpPr>
                <a:spLocks/>
              </p:cNvSpPr>
              <p:nvPr/>
            </p:nvSpPr>
            <p:spPr bwMode="auto">
              <a:xfrm>
                <a:off x="956688" y="4132816"/>
                <a:ext cx="738537" cy="893062"/>
              </a:xfrm>
              <a:custGeom>
                <a:avLst/>
                <a:gdLst>
                  <a:gd name="T0" fmla="*/ 0 w 325"/>
                  <a:gd name="T1" fmla="*/ 393 h 393"/>
                  <a:gd name="T2" fmla="*/ 325 w 325"/>
                  <a:gd name="T3" fmla="*/ 293 h 393"/>
                  <a:gd name="T4" fmla="*/ 325 w 325"/>
                  <a:gd name="T5" fmla="*/ 0 h 393"/>
                  <a:gd name="T6" fmla="*/ 0 w 325"/>
                  <a:gd name="T7" fmla="*/ 0 h 393"/>
                  <a:gd name="T8" fmla="*/ 0 w 325"/>
                  <a:gd name="T9" fmla="*/ 393 h 393"/>
                </a:gdLst>
                <a:ahLst/>
                <a:cxnLst>
                  <a:cxn ang="0">
                    <a:pos x="T0" y="T1"/>
                  </a:cxn>
                  <a:cxn ang="0">
                    <a:pos x="T2" y="T3"/>
                  </a:cxn>
                  <a:cxn ang="0">
                    <a:pos x="T4" y="T5"/>
                  </a:cxn>
                  <a:cxn ang="0">
                    <a:pos x="T6" y="T7"/>
                  </a:cxn>
                  <a:cxn ang="0">
                    <a:pos x="T8" y="T9"/>
                  </a:cxn>
                </a:cxnLst>
                <a:rect l="0" t="0" r="r" b="b"/>
                <a:pathLst>
                  <a:path w="325" h="393">
                    <a:moveTo>
                      <a:pt x="0" y="393"/>
                    </a:moveTo>
                    <a:lnTo>
                      <a:pt x="325" y="293"/>
                    </a:lnTo>
                    <a:lnTo>
                      <a:pt x="325" y="0"/>
                    </a:lnTo>
                    <a:lnTo>
                      <a:pt x="0" y="0"/>
                    </a:lnTo>
                    <a:lnTo>
                      <a:pt x="0" y="393"/>
                    </a:lnTo>
                    <a:close/>
                  </a:path>
                </a:pathLst>
              </a:custGeom>
              <a:solidFill>
                <a:schemeClr val="accent4">
                  <a:lumMod val="60000"/>
                  <a:lumOff val="40000"/>
                  <a:alpha val="80000"/>
                </a:schemeClr>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0" name="Rectangle 19"/>
              <p:cNvSpPr>
                <a:spLocks noChangeArrowheads="1"/>
              </p:cNvSpPr>
              <p:nvPr/>
            </p:nvSpPr>
            <p:spPr bwMode="auto">
              <a:xfrm>
                <a:off x="0" y="4132816"/>
                <a:ext cx="956689" cy="893062"/>
              </a:xfrm>
              <a:prstGeom prst="rect">
                <a:avLst/>
              </a:prstGeom>
              <a:solidFill>
                <a:schemeClr val="accent4"/>
              </a:solidFill>
              <a:ln>
                <a:noFill/>
              </a:ln>
            </p:spPr>
            <p:txBody>
              <a:bodyPr vert="horz" wrap="square" lIns="128580" tIns="64290" rIns="128580" bIns="64290" numCol="1" anchor="t" anchorCtr="0" compatLnSpc="1">
                <a:prstTxWarp prst="textNoShape">
                  <a:avLst/>
                </a:prstTxWarp>
              </a:bodyPr>
              <a:lstStyle/>
              <a:p>
                <a:endParaRPr lang="en-US" sz="2531">
                  <a:solidFill>
                    <a:srgbClr val="3CBD9C"/>
                  </a:solidFill>
                  <a:latin typeface="Arial" panose="020B0604020202020204" pitchFamily="34" charset="0"/>
                  <a:ea typeface="苹方 特粗" panose="020B0800000000000000" pitchFamily="34" charset="-122"/>
                  <a:sym typeface="Arial" panose="020B0604020202020204" pitchFamily="34" charset="0"/>
                </a:endParaRPr>
              </a:p>
            </p:txBody>
          </p:sp>
          <p:sp>
            <p:nvSpPr>
              <p:cNvPr id="43" name="Freeform 19"/>
              <p:cNvSpPr>
                <a:spLocks/>
              </p:cNvSpPr>
              <p:nvPr/>
            </p:nvSpPr>
            <p:spPr bwMode="auto">
              <a:xfrm>
                <a:off x="1695225" y="4132816"/>
                <a:ext cx="4390316" cy="665071"/>
              </a:xfrm>
              <a:custGeom>
                <a:avLst/>
                <a:gdLst>
                  <a:gd name="T0" fmla="*/ 0 w 1932"/>
                  <a:gd name="T1" fmla="*/ 288 h 288"/>
                  <a:gd name="T2" fmla="*/ 1831 w 1932"/>
                  <a:gd name="T3" fmla="*/ 288 h 288"/>
                  <a:gd name="T4" fmla="*/ 1932 w 1932"/>
                  <a:gd name="T5" fmla="*/ 144 h 288"/>
                  <a:gd name="T6" fmla="*/ 1831 w 1932"/>
                  <a:gd name="T7" fmla="*/ 0 h 288"/>
                  <a:gd name="T8" fmla="*/ 0 w 1932"/>
                  <a:gd name="T9" fmla="*/ 0 h 288"/>
                  <a:gd name="T10" fmla="*/ 0 w 1932"/>
                  <a:gd name="T11" fmla="*/ 288 h 288"/>
                </a:gdLst>
                <a:ahLst/>
                <a:cxnLst>
                  <a:cxn ang="0">
                    <a:pos x="T0" y="T1"/>
                  </a:cxn>
                  <a:cxn ang="0">
                    <a:pos x="T2" y="T3"/>
                  </a:cxn>
                  <a:cxn ang="0">
                    <a:pos x="T4" y="T5"/>
                  </a:cxn>
                  <a:cxn ang="0">
                    <a:pos x="T6" y="T7"/>
                  </a:cxn>
                  <a:cxn ang="0">
                    <a:pos x="T8" y="T9"/>
                  </a:cxn>
                  <a:cxn ang="0">
                    <a:pos x="T10" y="T11"/>
                  </a:cxn>
                </a:cxnLst>
                <a:rect l="0" t="0" r="r" b="b"/>
                <a:pathLst>
                  <a:path w="1932" h="288">
                    <a:moveTo>
                      <a:pt x="0" y="288"/>
                    </a:moveTo>
                    <a:lnTo>
                      <a:pt x="1831" y="288"/>
                    </a:lnTo>
                    <a:lnTo>
                      <a:pt x="1932" y="144"/>
                    </a:lnTo>
                    <a:lnTo>
                      <a:pt x="1831" y="0"/>
                    </a:lnTo>
                    <a:lnTo>
                      <a:pt x="0" y="0"/>
                    </a:lnTo>
                    <a:lnTo>
                      <a:pt x="0" y="288"/>
                    </a:ln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en-US" sz="2531">
                  <a:solidFill>
                    <a:srgbClr val="3CBD9C"/>
                  </a:solidFill>
                  <a:latin typeface="Arial" panose="020B0604020202020204" pitchFamily="34" charset="0"/>
                  <a:ea typeface="苹方 特粗" panose="020B0800000000000000" pitchFamily="34" charset="-122"/>
                  <a:sym typeface="Arial" panose="020B0604020202020204" pitchFamily="34" charset="0"/>
                </a:endParaRPr>
              </a:p>
            </p:txBody>
          </p:sp>
          <p:sp>
            <p:nvSpPr>
              <p:cNvPr id="44" name="Text Box 10"/>
              <p:cNvSpPr txBox="1">
                <a:spLocks noChangeArrowheads="1"/>
              </p:cNvSpPr>
              <p:nvPr/>
            </p:nvSpPr>
            <p:spPr bwMode="auto">
              <a:xfrm>
                <a:off x="205653" y="4335294"/>
                <a:ext cx="545381" cy="430846"/>
              </a:xfrm>
              <a:prstGeom prst="rect">
                <a:avLst/>
              </a:prstGeom>
              <a:noFill/>
              <a:ln w="9525">
                <a:noFill/>
                <a:miter lim="800000"/>
                <a:headEnd/>
                <a:tailEnd/>
              </a:ln>
            </p:spPr>
            <p:txBody>
              <a:bodyPr wrap="square" lIns="64290" tIns="32145" rIns="64290" bIns="32145">
                <a:spAutoFit/>
              </a:bodyPr>
              <a:lstStyle/>
              <a:p>
                <a:pPr defTabSz="1530161"/>
                <a:r>
                  <a:rPr lang="en-US" sz="2531">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rPr>
                  <a:t>04</a:t>
                </a:r>
                <a:endParaRPr lang="en-US">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grpSp>
        <p:sp>
          <p:nvSpPr>
            <p:cNvPr id="38" name="TextBox 37"/>
            <p:cNvSpPr txBox="1"/>
            <p:nvPr/>
          </p:nvSpPr>
          <p:spPr>
            <a:xfrm>
              <a:off x="2762250" y="4337019"/>
              <a:ext cx="2298700" cy="492348"/>
            </a:xfrm>
            <a:prstGeom prst="rect">
              <a:avLst/>
            </a:prstGeom>
            <a:noFill/>
          </p:spPr>
          <p:txBody>
            <a:bodyPr wrap="square" lIns="0" tIns="0" rIns="0" bIns="0" rtlCol="0">
              <a:spAutoFit/>
            </a:bodyPr>
            <a:lstStyle/>
            <a:p>
              <a:pPr algn="ctr"/>
              <a:r>
                <a:rPr lang="en-GB"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Have a right brand name</a:t>
              </a:r>
            </a:p>
          </p:txBody>
        </p:sp>
      </p:grpSp>
      <p:grpSp>
        <p:nvGrpSpPr>
          <p:cNvPr id="19" name="Group 18"/>
          <p:cNvGrpSpPr/>
          <p:nvPr/>
        </p:nvGrpSpPr>
        <p:grpSpPr>
          <a:xfrm>
            <a:off x="353" y="5059998"/>
            <a:ext cx="6417992" cy="1194274"/>
            <a:chOff x="0" y="4797890"/>
            <a:chExt cx="6085541" cy="1132411"/>
          </a:xfrm>
        </p:grpSpPr>
        <p:grpSp>
          <p:nvGrpSpPr>
            <p:cNvPr id="15" name="Group 14"/>
            <p:cNvGrpSpPr/>
            <p:nvPr/>
          </p:nvGrpSpPr>
          <p:grpSpPr>
            <a:xfrm>
              <a:off x="0" y="4797890"/>
              <a:ext cx="6085541" cy="1132411"/>
              <a:chOff x="0" y="4797890"/>
              <a:chExt cx="6085541" cy="1132411"/>
            </a:xfrm>
          </p:grpSpPr>
          <p:sp>
            <p:nvSpPr>
              <p:cNvPr id="3" name="Freeform 2"/>
              <p:cNvSpPr>
                <a:spLocks/>
              </p:cNvSpPr>
              <p:nvPr/>
            </p:nvSpPr>
            <p:spPr bwMode="auto">
              <a:xfrm>
                <a:off x="956688" y="4798636"/>
                <a:ext cx="738537" cy="1131665"/>
              </a:xfrm>
              <a:custGeom>
                <a:avLst/>
                <a:gdLst>
                  <a:gd name="T0" fmla="*/ 0 w 325"/>
                  <a:gd name="T1" fmla="*/ 498 h 498"/>
                  <a:gd name="T2" fmla="*/ 325 w 325"/>
                  <a:gd name="T3" fmla="*/ 292 h 498"/>
                  <a:gd name="T4" fmla="*/ 325 w 325"/>
                  <a:gd name="T5" fmla="*/ 0 h 498"/>
                  <a:gd name="T6" fmla="*/ 0 w 325"/>
                  <a:gd name="T7" fmla="*/ 100 h 498"/>
                  <a:gd name="T8" fmla="*/ 0 w 325"/>
                  <a:gd name="T9" fmla="*/ 498 h 498"/>
                </a:gdLst>
                <a:ahLst/>
                <a:cxnLst>
                  <a:cxn ang="0">
                    <a:pos x="T0" y="T1"/>
                  </a:cxn>
                  <a:cxn ang="0">
                    <a:pos x="T2" y="T3"/>
                  </a:cxn>
                  <a:cxn ang="0">
                    <a:pos x="T4" y="T5"/>
                  </a:cxn>
                  <a:cxn ang="0">
                    <a:pos x="T6" y="T7"/>
                  </a:cxn>
                  <a:cxn ang="0">
                    <a:pos x="T8" y="T9"/>
                  </a:cxn>
                </a:cxnLst>
                <a:rect l="0" t="0" r="r" b="b"/>
                <a:pathLst>
                  <a:path w="325" h="498">
                    <a:moveTo>
                      <a:pt x="0" y="498"/>
                    </a:moveTo>
                    <a:lnTo>
                      <a:pt x="325" y="292"/>
                    </a:lnTo>
                    <a:lnTo>
                      <a:pt x="325" y="0"/>
                    </a:lnTo>
                    <a:lnTo>
                      <a:pt x="0" y="100"/>
                    </a:lnTo>
                    <a:lnTo>
                      <a:pt x="0" y="498"/>
                    </a:lnTo>
                    <a:close/>
                  </a:path>
                </a:pathLst>
              </a:custGeom>
              <a:solidFill>
                <a:schemeClr val="accent5">
                  <a:alpha val="80000"/>
                </a:schemeClr>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4" name="Rectangle 13"/>
              <p:cNvSpPr>
                <a:spLocks noChangeArrowheads="1"/>
              </p:cNvSpPr>
              <p:nvPr/>
            </p:nvSpPr>
            <p:spPr bwMode="auto">
              <a:xfrm>
                <a:off x="0" y="5025878"/>
                <a:ext cx="956689" cy="904423"/>
              </a:xfrm>
              <a:prstGeom prst="rect">
                <a:avLst/>
              </a:prstGeom>
              <a:solidFill>
                <a:schemeClr val="accent5"/>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7" name="Freeform 17"/>
              <p:cNvSpPr>
                <a:spLocks/>
              </p:cNvSpPr>
              <p:nvPr/>
            </p:nvSpPr>
            <p:spPr bwMode="auto">
              <a:xfrm>
                <a:off x="1695225" y="4797890"/>
                <a:ext cx="4390316" cy="663547"/>
              </a:xfrm>
              <a:custGeom>
                <a:avLst/>
                <a:gdLst>
                  <a:gd name="T0" fmla="*/ 0 w 1932"/>
                  <a:gd name="T1" fmla="*/ 292 h 292"/>
                  <a:gd name="T2" fmla="*/ 1831 w 1932"/>
                  <a:gd name="T3" fmla="*/ 292 h 292"/>
                  <a:gd name="T4" fmla="*/ 1932 w 1932"/>
                  <a:gd name="T5" fmla="*/ 143 h 292"/>
                  <a:gd name="T6" fmla="*/ 1831 w 1932"/>
                  <a:gd name="T7" fmla="*/ 0 h 292"/>
                  <a:gd name="T8" fmla="*/ 0 w 1932"/>
                  <a:gd name="T9" fmla="*/ 0 h 292"/>
                  <a:gd name="T10" fmla="*/ 0 w 1932"/>
                  <a:gd name="T11" fmla="*/ 292 h 292"/>
                </a:gdLst>
                <a:ahLst/>
                <a:cxnLst>
                  <a:cxn ang="0">
                    <a:pos x="T0" y="T1"/>
                  </a:cxn>
                  <a:cxn ang="0">
                    <a:pos x="T2" y="T3"/>
                  </a:cxn>
                  <a:cxn ang="0">
                    <a:pos x="T4" y="T5"/>
                  </a:cxn>
                  <a:cxn ang="0">
                    <a:pos x="T6" y="T7"/>
                  </a:cxn>
                  <a:cxn ang="0">
                    <a:pos x="T8" y="T9"/>
                  </a:cxn>
                  <a:cxn ang="0">
                    <a:pos x="T10" y="T11"/>
                  </a:cxn>
                </a:cxnLst>
                <a:rect l="0" t="0" r="r" b="b"/>
                <a:pathLst>
                  <a:path w="1932" h="292">
                    <a:moveTo>
                      <a:pt x="0" y="292"/>
                    </a:moveTo>
                    <a:lnTo>
                      <a:pt x="1831" y="292"/>
                    </a:lnTo>
                    <a:lnTo>
                      <a:pt x="1932" y="143"/>
                    </a:lnTo>
                    <a:lnTo>
                      <a:pt x="1831" y="0"/>
                    </a:lnTo>
                    <a:lnTo>
                      <a:pt x="0" y="0"/>
                    </a:lnTo>
                    <a:lnTo>
                      <a:pt x="0" y="292"/>
                    </a:lnTo>
                    <a:close/>
                  </a:path>
                </a:pathLst>
              </a:custGeom>
              <a:solidFill>
                <a:schemeClr val="accent5"/>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8" name="Text Box 10"/>
              <p:cNvSpPr txBox="1">
                <a:spLocks noChangeArrowheads="1"/>
              </p:cNvSpPr>
              <p:nvPr/>
            </p:nvSpPr>
            <p:spPr bwMode="auto">
              <a:xfrm>
                <a:off x="205652" y="5275834"/>
                <a:ext cx="545381" cy="430846"/>
              </a:xfrm>
              <a:prstGeom prst="rect">
                <a:avLst/>
              </a:prstGeom>
              <a:noFill/>
              <a:ln w="9525">
                <a:noFill/>
                <a:miter lim="800000"/>
                <a:headEnd/>
                <a:tailEnd/>
              </a:ln>
            </p:spPr>
            <p:txBody>
              <a:bodyPr wrap="square" lIns="64290" tIns="32145" rIns="64290" bIns="32145">
                <a:spAutoFit/>
              </a:bodyPr>
              <a:lstStyle/>
              <a:p>
                <a:pPr defTabSz="1530161"/>
                <a:r>
                  <a:rPr lang="en-US" sz="2531">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rPr>
                  <a:t>05</a:t>
                </a:r>
                <a:endParaRPr lang="en-US">
                  <a:solidFill>
                    <a:schemeClr val="bg1"/>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grpSp>
        <p:sp>
          <p:nvSpPr>
            <p:cNvPr id="41" name="TextBox 40"/>
            <p:cNvSpPr txBox="1"/>
            <p:nvPr/>
          </p:nvSpPr>
          <p:spPr>
            <a:xfrm>
              <a:off x="2866371" y="5006550"/>
              <a:ext cx="2040954" cy="492348"/>
            </a:xfrm>
            <a:prstGeom prst="rect">
              <a:avLst/>
            </a:prstGeom>
            <a:noFill/>
          </p:spPr>
          <p:txBody>
            <a:bodyPr wrap="square" lIns="0" tIns="0" rIns="0" bIns="0" rtlCol="0">
              <a:spAutoFit/>
            </a:bodyPr>
            <a:lstStyle/>
            <a:p>
              <a:pPr algn="ctr"/>
              <a:r>
                <a:rPr lang="en-GB"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Design a product well</a:t>
              </a:r>
            </a:p>
          </p:txBody>
        </p:sp>
      </p:grpSp>
      <p:sp>
        <p:nvSpPr>
          <p:cNvPr id="45" name="Content Placeholder 2"/>
          <p:cNvSpPr txBox="1">
            <a:spLocks/>
          </p:cNvSpPr>
          <p:nvPr/>
        </p:nvSpPr>
        <p:spPr>
          <a:xfrm>
            <a:off x="3621063" y="366080"/>
            <a:ext cx="5400600"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46"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530893030"/>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22" presetClass="entr" presetSubtype="8"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602883" y="5568883"/>
            <a:ext cx="9643533" cy="640688"/>
          </a:xfrm>
          <a:prstGeom prst="rect">
            <a:avLst/>
          </a:prstGeom>
          <a:noFill/>
        </p:spPr>
        <p:txBody>
          <a:bodyPr wrap="square" rtlCol="0">
            <a:spAutoFit/>
          </a:bodyPr>
          <a:lstStyle/>
          <a:p>
            <a:pPr algn="just">
              <a:lnSpc>
                <a:spcPct val="150000"/>
              </a:lnSpc>
            </a:pP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danaime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Don Wakamare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quosam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koler</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sit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Denima Ostebus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yakamare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santLorem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Denima Ostebus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dono</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Pakama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dalaman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t>
            </a:r>
            <a:endParaRPr lang="id-ID"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endParaRPr>
          </a:p>
        </p:txBody>
      </p:sp>
      <p:grpSp>
        <p:nvGrpSpPr>
          <p:cNvPr id="3" name="Group 2"/>
          <p:cNvGrpSpPr/>
          <p:nvPr/>
        </p:nvGrpSpPr>
        <p:grpSpPr>
          <a:xfrm>
            <a:off x="2572413" y="2631325"/>
            <a:ext cx="1729995" cy="1069637"/>
            <a:chOff x="2438828" y="2495023"/>
            <a:chExt cx="1640382" cy="1014230"/>
          </a:xfrm>
        </p:grpSpPr>
        <p:grpSp>
          <p:nvGrpSpPr>
            <p:cNvPr id="17" name="Group 16"/>
            <p:cNvGrpSpPr/>
            <p:nvPr/>
          </p:nvGrpSpPr>
          <p:grpSpPr>
            <a:xfrm>
              <a:off x="2444750" y="2495023"/>
              <a:ext cx="1634460" cy="1014230"/>
              <a:chOff x="1531255" y="3815962"/>
              <a:chExt cx="1634460" cy="1485148"/>
            </a:xfrm>
          </p:grpSpPr>
          <p:sp>
            <p:nvSpPr>
              <p:cNvPr id="18" name="Shape 2127"/>
              <p:cNvSpPr/>
              <p:nvPr/>
            </p:nvSpPr>
            <p:spPr>
              <a:xfrm>
                <a:off x="1531255"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1"/>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19" name="Shape 2140"/>
              <p:cNvSpPr/>
              <p:nvPr/>
            </p:nvSpPr>
            <p:spPr>
              <a:xfrm>
                <a:off x="1949587"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1"/>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5" name="TextBox 4"/>
            <p:cNvSpPr txBox="1"/>
            <p:nvPr/>
          </p:nvSpPr>
          <p:spPr>
            <a:xfrm>
              <a:off x="2915823" y="3139921"/>
              <a:ext cx="1087081"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08.00 am</a:t>
              </a:r>
            </a:p>
          </p:txBody>
        </p:sp>
        <p:sp>
          <p:nvSpPr>
            <p:cNvPr id="45" name="TextBox 44"/>
            <p:cNvSpPr txBox="1"/>
            <p:nvPr/>
          </p:nvSpPr>
          <p:spPr>
            <a:xfrm>
              <a:off x="2438828" y="2693638"/>
              <a:ext cx="1526830" cy="349167"/>
            </a:xfrm>
            <a:prstGeom prst="rect">
              <a:avLst/>
            </a:prstGeom>
            <a:noFill/>
          </p:spPr>
          <p:txBody>
            <a:bodyPr wrap="square" rtlCol="0">
              <a:spAutoFit/>
            </a:bodyPr>
            <a:lstStyle/>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Introduction</a:t>
              </a:r>
            </a:p>
          </p:txBody>
        </p:sp>
      </p:grpSp>
      <p:grpSp>
        <p:nvGrpSpPr>
          <p:cNvPr id="6" name="Group 5"/>
          <p:cNvGrpSpPr/>
          <p:nvPr/>
        </p:nvGrpSpPr>
        <p:grpSpPr>
          <a:xfrm>
            <a:off x="6609688" y="2631325"/>
            <a:ext cx="1723751" cy="1069637"/>
            <a:chOff x="6266972" y="2495023"/>
            <a:chExt cx="1634461" cy="1014230"/>
          </a:xfrm>
        </p:grpSpPr>
        <p:grpSp>
          <p:nvGrpSpPr>
            <p:cNvPr id="23" name="Group 22"/>
            <p:cNvGrpSpPr/>
            <p:nvPr/>
          </p:nvGrpSpPr>
          <p:grpSpPr>
            <a:xfrm>
              <a:off x="6266973" y="2495023"/>
              <a:ext cx="1634460" cy="1014230"/>
              <a:chOff x="5353478" y="3815962"/>
              <a:chExt cx="1634460" cy="1485148"/>
            </a:xfrm>
          </p:grpSpPr>
          <p:sp>
            <p:nvSpPr>
              <p:cNvPr id="32" name="Shape 2121"/>
              <p:cNvSpPr/>
              <p:nvPr/>
            </p:nvSpPr>
            <p:spPr>
              <a:xfrm>
                <a:off x="5353478"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3"/>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33" name="Shape 2150"/>
              <p:cNvSpPr/>
              <p:nvPr/>
            </p:nvSpPr>
            <p:spPr>
              <a:xfrm>
                <a:off x="5771810"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3"/>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46" name="TextBox 45"/>
            <p:cNvSpPr txBox="1"/>
            <p:nvPr/>
          </p:nvSpPr>
          <p:spPr>
            <a:xfrm>
              <a:off x="6266972" y="2693638"/>
              <a:ext cx="1526830" cy="349167"/>
            </a:xfrm>
            <a:prstGeom prst="rect">
              <a:avLst/>
            </a:prstGeom>
            <a:noFill/>
          </p:spPr>
          <p:txBody>
            <a:bodyPr wrap="square" rtlCol="0">
              <a:spAutoFit/>
            </a:bodyPr>
            <a:lstStyle/>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Work Flow</a:t>
              </a:r>
            </a:p>
          </p:txBody>
        </p:sp>
        <p:sp>
          <p:nvSpPr>
            <p:cNvPr id="51" name="TextBox 50"/>
            <p:cNvSpPr txBox="1"/>
            <p:nvPr/>
          </p:nvSpPr>
          <p:spPr>
            <a:xfrm>
              <a:off x="6737991" y="3139921"/>
              <a:ext cx="1087081"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09.00 am</a:t>
              </a:r>
            </a:p>
          </p:txBody>
        </p:sp>
      </p:grpSp>
      <p:grpSp>
        <p:nvGrpSpPr>
          <p:cNvPr id="8" name="Group 7"/>
          <p:cNvGrpSpPr/>
          <p:nvPr/>
        </p:nvGrpSpPr>
        <p:grpSpPr>
          <a:xfrm>
            <a:off x="6597745" y="3922307"/>
            <a:ext cx="1735693" cy="1069637"/>
            <a:chOff x="6255649" y="3719134"/>
            <a:chExt cx="1645784" cy="1014230"/>
          </a:xfrm>
        </p:grpSpPr>
        <p:grpSp>
          <p:nvGrpSpPr>
            <p:cNvPr id="40" name="Group 39"/>
            <p:cNvGrpSpPr/>
            <p:nvPr/>
          </p:nvGrpSpPr>
          <p:grpSpPr>
            <a:xfrm>
              <a:off x="6266973" y="3719134"/>
              <a:ext cx="1634460" cy="1014230"/>
              <a:chOff x="5353478" y="3815962"/>
              <a:chExt cx="1634460" cy="1485148"/>
            </a:xfrm>
          </p:grpSpPr>
          <p:sp>
            <p:nvSpPr>
              <p:cNvPr id="41" name="Shape 2121"/>
              <p:cNvSpPr/>
              <p:nvPr/>
            </p:nvSpPr>
            <p:spPr>
              <a:xfrm>
                <a:off x="5353478"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6"/>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42" name="Shape 2150"/>
              <p:cNvSpPr/>
              <p:nvPr/>
            </p:nvSpPr>
            <p:spPr>
              <a:xfrm>
                <a:off x="5771810"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6"/>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50" name="TextBox 49"/>
            <p:cNvSpPr txBox="1"/>
            <p:nvPr/>
          </p:nvSpPr>
          <p:spPr>
            <a:xfrm>
              <a:off x="6255649" y="3876126"/>
              <a:ext cx="1526830" cy="349167"/>
            </a:xfrm>
            <a:prstGeom prst="rect">
              <a:avLst/>
            </a:prstGeom>
            <a:noFill/>
          </p:spPr>
          <p:txBody>
            <a:bodyPr wrap="square" rtlCol="0">
              <a:spAutoFit/>
            </a:bodyPr>
            <a:lstStyle/>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Closing</a:t>
              </a:r>
            </a:p>
          </p:txBody>
        </p:sp>
        <p:sp>
          <p:nvSpPr>
            <p:cNvPr id="52" name="TextBox 51"/>
            <p:cNvSpPr txBox="1"/>
            <p:nvPr/>
          </p:nvSpPr>
          <p:spPr>
            <a:xfrm>
              <a:off x="6737991" y="4374934"/>
              <a:ext cx="1087081"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12.00 am</a:t>
              </a:r>
            </a:p>
          </p:txBody>
        </p:sp>
      </p:grpSp>
      <p:grpSp>
        <p:nvGrpSpPr>
          <p:cNvPr id="4" name="Group 3"/>
          <p:cNvGrpSpPr/>
          <p:nvPr/>
        </p:nvGrpSpPr>
        <p:grpSpPr>
          <a:xfrm>
            <a:off x="4592946" y="2517284"/>
            <a:ext cx="1724978" cy="1092282"/>
            <a:chOff x="4354698" y="2386889"/>
            <a:chExt cx="1635624" cy="1035702"/>
          </a:xfrm>
        </p:grpSpPr>
        <p:grpSp>
          <p:nvGrpSpPr>
            <p:cNvPr id="20" name="Group 19"/>
            <p:cNvGrpSpPr/>
            <p:nvPr/>
          </p:nvGrpSpPr>
          <p:grpSpPr>
            <a:xfrm>
              <a:off x="4355861" y="2408362"/>
              <a:ext cx="1634461" cy="1014229"/>
              <a:chOff x="3442366" y="3689063"/>
              <a:chExt cx="1634461" cy="1485146"/>
            </a:xfrm>
          </p:grpSpPr>
          <p:sp>
            <p:nvSpPr>
              <p:cNvPr id="21"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2"/>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22"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2"/>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47" name="TextBox 46"/>
            <p:cNvSpPr txBox="1"/>
            <p:nvPr/>
          </p:nvSpPr>
          <p:spPr>
            <a:xfrm>
              <a:off x="4354698" y="2774320"/>
              <a:ext cx="1526830" cy="610784"/>
            </a:xfrm>
            <a:prstGeom prst="rect">
              <a:avLst/>
            </a:prstGeom>
            <a:noFill/>
          </p:spPr>
          <p:txBody>
            <a:bodyPr wrap="square" rtlCol="0">
              <a:spAutoFit/>
            </a:bodyPr>
            <a:lstStyle/>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Audit</a:t>
              </a:r>
            </a:p>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Marketing</a:t>
              </a:r>
            </a:p>
          </p:txBody>
        </p:sp>
        <p:sp>
          <p:nvSpPr>
            <p:cNvPr id="53" name="TextBox 52"/>
            <p:cNvSpPr txBox="1"/>
            <p:nvPr/>
          </p:nvSpPr>
          <p:spPr>
            <a:xfrm>
              <a:off x="4825744" y="2386889"/>
              <a:ext cx="1087081"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08.30 am</a:t>
              </a:r>
            </a:p>
          </p:txBody>
        </p:sp>
      </p:grpSp>
      <p:grpSp>
        <p:nvGrpSpPr>
          <p:cNvPr id="7" name="Group 6"/>
          <p:cNvGrpSpPr/>
          <p:nvPr/>
        </p:nvGrpSpPr>
        <p:grpSpPr>
          <a:xfrm>
            <a:off x="8593124" y="2517284"/>
            <a:ext cx="1744176" cy="1103048"/>
            <a:chOff x="8147667" y="2386889"/>
            <a:chExt cx="1653828" cy="1045910"/>
          </a:xfrm>
        </p:grpSpPr>
        <p:grpSp>
          <p:nvGrpSpPr>
            <p:cNvPr id="34" name="Group 33"/>
            <p:cNvGrpSpPr/>
            <p:nvPr/>
          </p:nvGrpSpPr>
          <p:grpSpPr>
            <a:xfrm>
              <a:off x="8167036" y="2418533"/>
              <a:ext cx="1634459" cy="1014266"/>
              <a:chOff x="7253541" y="3703957"/>
              <a:chExt cx="1634459" cy="1485201"/>
            </a:xfrm>
          </p:grpSpPr>
          <p:sp>
            <p:nvSpPr>
              <p:cNvPr id="35" name="Shape 2118"/>
              <p:cNvSpPr/>
              <p:nvPr/>
            </p:nvSpPr>
            <p:spPr>
              <a:xfrm>
                <a:off x="7253541" y="3945818"/>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4"/>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36" name="Shape 2154"/>
              <p:cNvSpPr/>
              <p:nvPr/>
            </p:nvSpPr>
            <p:spPr>
              <a:xfrm>
                <a:off x="7671872" y="3703957"/>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4"/>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48" name="TextBox 47"/>
            <p:cNvSpPr txBox="1"/>
            <p:nvPr/>
          </p:nvSpPr>
          <p:spPr>
            <a:xfrm>
              <a:off x="8147667" y="2895343"/>
              <a:ext cx="1526830" cy="349167"/>
            </a:xfrm>
            <a:prstGeom prst="rect">
              <a:avLst/>
            </a:prstGeom>
            <a:noFill/>
          </p:spPr>
          <p:txBody>
            <a:bodyPr wrap="square" rtlCol="0">
              <a:spAutoFit/>
            </a:bodyPr>
            <a:lstStyle/>
            <a:p>
              <a:pPr algn="ctr"/>
              <a:r>
                <a:rPr lang="en-US" sz="1793" b="1" err="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Infographic</a:t>
              </a:r>
              <a:endPar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endParaRPr>
            </a:p>
          </p:txBody>
        </p:sp>
        <p:sp>
          <p:nvSpPr>
            <p:cNvPr id="54" name="TextBox 53"/>
            <p:cNvSpPr txBox="1"/>
            <p:nvPr/>
          </p:nvSpPr>
          <p:spPr>
            <a:xfrm>
              <a:off x="8644785" y="2386889"/>
              <a:ext cx="1087081"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10.00 am</a:t>
              </a:r>
            </a:p>
          </p:txBody>
        </p:sp>
      </p:grpSp>
      <p:grpSp>
        <p:nvGrpSpPr>
          <p:cNvPr id="9" name="Group 8"/>
          <p:cNvGrpSpPr/>
          <p:nvPr/>
        </p:nvGrpSpPr>
        <p:grpSpPr>
          <a:xfrm>
            <a:off x="4586203" y="3810508"/>
            <a:ext cx="1731721" cy="1090042"/>
            <a:chOff x="4348304" y="3613124"/>
            <a:chExt cx="1642018" cy="1033578"/>
          </a:xfrm>
        </p:grpSpPr>
        <p:grpSp>
          <p:nvGrpSpPr>
            <p:cNvPr id="37" name="Group 36"/>
            <p:cNvGrpSpPr/>
            <p:nvPr/>
          </p:nvGrpSpPr>
          <p:grpSpPr>
            <a:xfrm>
              <a:off x="4355861" y="3632473"/>
              <a:ext cx="1634461" cy="1014229"/>
              <a:chOff x="3442366" y="3689063"/>
              <a:chExt cx="1634461" cy="1485146"/>
            </a:xfrm>
          </p:grpSpPr>
          <p:sp>
            <p:nvSpPr>
              <p:cNvPr id="38"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sp>
            <p:nvSpPr>
              <p:cNvPr id="39"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40181" tIns="40181" rIns="40181" bIns="40181" numCol="1" anchor="t">
                <a:noAutofit/>
              </a:bodyPr>
              <a:lstStyle/>
              <a:p>
                <a:pPr lvl="0"/>
                <a:endParaRPr>
                  <a:latin typeface="Arial" panose="020B0604020202020204" pitchFamily="34" charset="0"/>
                  <a:ea typeface="苹方 特粗" panose="020B0800000000000000" pitchFamily="34" charset="-122"/>
                  <a:sym typeface="Arial" panose="020B0604020202020204" pitchFamily="34" charset="0"/>
                </a:endParaRPr>
              </a:p>
            </p:txBody>
          </p:sp>
        </p:grpSp>
        <p:sp>
          <p:nvSpPr>
            <p:cNvPr id="49" name="TextBox 48"/>
            <p:cNvSpPr txBox="1"/>
            <p:nvPr/>
          </p:nvSpPr>
          <p:spPr>
            <a:xfrm>
              <a:off x="4348304" y="4131619"/>
              <a:ext cx="1526830" cy="349167"/>
            </a:xfrm>
            <a:prstGeom prst="rect">
              <a:avLst/>
            </a:prstGeom>
            <a:noFill/>
          </p:spPr>
          <p:txBody>
            <a:bodyPr wrap="square" rtlCol="0">
              <a:spAutoFit/>
            </a:bodyPr>
            <a:lstStyle/>
            <a:p>
              <a:pPr algn="ctr"/>
              <a:r>
                <a:rPr lang="en-US" sz="1793" b="1">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Question</a:t>
              </a:r>
            </a:p>
          </p:txBody>
        </p:sp>
        <p:sp>
          <p:nvSpPr>
            <p:cNvPr id="55" name="TextBox 54"/>
            <p:cNvSpPr txBox="1"/>
            <p:nvPr/>
          </p:nvSpPr>
          <p:spPr>
            <a:xfrm>
              <a:off x="4825744" y="3613124"/>
              <a:ext cx="1070848" cy="350201"/>
            </a:xfrm>
            <a:prstGeom prst="rect">
              <a:avLst/>
            </a:prstGeom>
            <a:noFill/>
          </p:spPr>
          <p:txBody>
            <a:bodyPr wrap="none" rtlCol="0">
              <a:spAutoFit/>
            </a:bodyPr>
            <a:lstStyle/>
            <a:p>
              <a:r>
                <a:rPr lang="en-US">
                  <a:solidFill>
                    <a:schemeClr val="bg1"/>
                  </a:solidFill>
                  <a:latin typeface="Arial" panose="020B0604020202020204" pitchFamily="34" charset="0"/>
                  <a:ea typeface="苹方 特粗" panose="020B0800000000000000" pitchFamily="34" charset="-122"/>
                  <a:sym typeface="Arial" panose="020B0604020202020204" pitchFamily="34" charset="0"/>
                </a:rPr>
                <a:t>11.00 am</a:t>
              </a:r>
            </a:p>
          </p:txBody>
        </p:sp>
      </p:grpSp>
      <p:sp>
        <p:nvSpPr>
          <p:cNvPr id="43" name="Content Placeholder 2"/>
          <p:cNvSpPr txBox="1">
            <a:spLocks/>
          </p:cNvSpPr>
          <p:nvPr/>
        </p:nvSpPr>
        <p:spPr>
          <a:xfrm>
            <a:off x="3405039" y="366080"/>
            <a:ext cx="5712360"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56"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65944297"/>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5400000">
            <a:off x="1081685" y="4230003"/>
            <a:ext cx="478310" cy="2233"/>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grpSp>
        <p:nvGrpSpPr>
          <p:cNvPr id="16" name="Group 15"/>
          <p:cNvGrpSpPr/>
          <p:nvPr/>
        </p:nvGrpSpPr>
        <p:grpSpPr>
          <a:xfrm>
            <a:off x="416798" y="2255815"/>
            <a:ext cx="1808085" cy="1726326"/>
            <a:chOff x="779208" y="1370952"/>
            <a:chExt cx="1285820" cy="1227677"/>
          </a:xfrm>
        </p:grpSpPr>
        <p:sp>
          <p:nvSpPr>
            <p:cNvPr id="17" name="Rounded Rectangle 16"/>
            <p:cNvSpPr/>
            <p:nvPr/>
          </p:nvSpPr>
          <p:spPr>
            <a:xfrm rot="10800000">
              <a:off x="779208" y="1370952"/>
              <a:ext cx="1285820" cy="1060533"/>
            </a:xfrm>
            <a:prstGeom prst="roundRect">
              <a:avLst>
                <a:gd name="adj" fmla="val 10000"/>
              </a:avLst>
            </a:prstGeom>
            <a:noFill/>
            <a:ln>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8" name="Rounded Rectangle 17"/>
            <p:cNvSpPr/>
            <p:nvPr/>
          </p:nvSpPr>
          <p:spPr>
            <a:xfrm rot="10800000">
              <a:off x="975642" y="2247929"/>
              <a:ext cx="881895" cy="350700"/>
            </a:xfrm>
            <a:prstGeom prst="roundRect">
              <a:avLst>
                <a:gd name="adj" fmla="val 10000"/>
              </a:avLst>
            </a:pr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9" name="Rectangle 18"/>
            <p:cNvSpPr/>
            <p:nvPr/>
          </p:nvSpPr>
          <p:spPr>
            <a:xfrm>
              <a:off x="913997" y="2294013"/>
              <a:ext cx="1005186" cy="231826"/>
            </a:xfrm>
            <a:prstGeom prst="rect">
              <a:avLst/>
            </a:prstGeom>
          </p:spPr>
          <p:txBody>
            <a:bodyPr wrap="none">
              <a:spAutoFit/>
            </a:bodyPr>
            <a:lstStyle/>
            <a:p>
              <a:pPr algn="ctr" defTabSz="750067">
                <a:lnSpc>
                  <a:spcPct val="90000"/>
                </a:lnSpc>
                <a:spcAft>
                  <a:spcPct val="35000"/>
                </a:spcAft>
              </a:pPr>
              <a:r>
                <a:rPr lang="id-ID" sz="1687" b="1" dirty="0">
                  <a:solidFill>
                    <a:schemeClr val="bg2">
                      <a:lumMod val="85000"/>
                    </a:schemeClr>
                  </a:solidFill>
                  <a:latin typeface="Arial" panose="020B0604020202020204" pitchFamily="34" charset="0"/>
                  <a:ea typeface="苹方 特粗" panose="020B0800000000000000" pitchFamily="34" charset="-122"/>
                  <a:sym typeface="Arial" panose="020B0604020202020204" pitchFamily="34" charset="0"/>
                </a:rPr>
                <a:t>Web Design</a:t>
              </a:r>
            </a:p>
          </p:txBody>
        </p:sp>
      </p:grpSp>
      <p:sp>
        <p:nvSpPr>
          <p:cNvPr id="20" name="Freeform 101"/>
          <p:cNvSpPr>
            <a:spLocks noEditPoints="1"/>
          </p:cNvSpPr>
          <p:nvPr/>
        </p:nvSpPr>
        <p:spPr bwMode="auto">
          <a:xfrm>
            <a:off x="972602" y="2765691"/>
            <a:ext cx="696477" cy="461521"/>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endParaRPr lang="en-US" dirty="0">
              <a:latin typeface="Arial" panose="020B0604020202020204" pitchFamily="34" charset="0"/>
              <a:ea typeface="苹方 特粗" panose="020B0800000000000000" pitchFamily="34" charset="-122"/>
              <a:sym typeface="Arial" panose="020B0604020202020204" pitchFamily="34" charset="0"/>
            </a:endParaRPr>
          </a:p>
        </p:txBody>
      </p:sp>
      <p:sp>
        <p:nvSpPr>
          <p:cNvPr id="43" name="TextBox 42"/>
          <p:cNvSpPr txBox="1"/>
          <p:nvPr/>
        </p:nvSpPr>
        <p:spPr>
          <a:xfrm>
            <a:off x="443881" y="4574419"/>
            <a:ext cx="1753919" cy="2169376"/>
          </a:xfrm>
          <a:prstGeom prst="rect">
            <a:avLst/>
          </a:prstGeom>
          <a:noFill/>
        </p:spPr>
        <p:txBody>
          <a:bodyPr wrap="square" rtlCol="0">
            <a:spAutoFit/>
          </a:bodyPr>
          <a:lstStyle/>
          <a:p>
            <a:pPr algn="ctr"/>
            <a:r>
              <a:rPr lang="en-US" sz="1969"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Web Design</a:t>
            </a:r>
          </a:p>
          <a:p>
            <a:pPr algn="ctr" defTabSz="1285829">
              <a:spcBef>
                <a:spcPct val="20000"/>
              </a:spcBef>
              <a:defRPr/>
            </a:pP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There are many variations of Lorem Ipsum, butthe overy have had there there there of there of the variations of of </a:t>
            </a:r>
            <a:b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b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Ipsum available,</a:t>
            </a:r>
          </a:p>
        </p:txBody>
      </p:sp>
      <p:cxnSp>
        <p:nvCxnSpPr>
          <p:cNvPr id="13" name="Straight Connector 12"/>
          <p:cNvCxnSpPr/>
          <p:nvPr/>
        </p:nvCxnSpPr>
        <p:spPr>
          <a:xfrm rot="5400000">
            <a:off x="3682240" y="4222857"/>
            <a:ext cx="478310" cy="2233"/>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grpSp>
        <p:nvGrpSpPr>
          <p:cNvPr id="21" name="Group 20"/>
          <p:cNvGrpSpPr/>
          <p:nvPr/>
        </p:nvGrpSpPr>
        <p:grpSpPr>
          <a:xfrm>
            <a:off x="3017353" y="2251348"/>
            <a:ext cx="1808085" cy="1726326"/>
            <a:chOff x="2379408" y="1370952"/>
            <a:chExt cx="1285820" cy="1227677"/>
          </a:xfrm>
        </p:grpSpPr>
        <p:sp>
          <p:nvSpPr>
            <p:cNvPr id="22" name="Rounded Rectangle 21"/>
            <p:cNvSpPr/>
            <p:nvPr/>
          </p:nvSpPr>
          <p:spPr>
            <a:xfrm rot="10800000">
              <a:off x="2379408" y="1370952"/>
              <a:ext cx="1285820" cy="1060533"/>
            </a:xfrm>
            <a:prstGeom prst="roundRect">
              <a:avLst>
                <a:gd name="adj" fmla="val 10000"/>
              </a:avLst>
            </a:pr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3" name="Rounded Rectangle 22"/>
            <p:cNvSpPr/>
            <p:nvPr/>
          </p:nvSpPr>
          <p:spPr>
            <a:xfrm rot="10800000">
              <a:off x="2547985" y="2247929"/>
              <a:ext cx="881895" cy="350700"/>
            </a:xfrm>
            <a:prstGeom prst="roundRect">
              <a:avLst>
                <a:gd name="adj" fmla="val 10000"/>
              </a:avLst>
            </a:prstGeom>
            <a:solidFill>
              <a:schemeClr val="accent2"/>
            </a:solidFill>
            <a:ln>
              <a:solidFill>
                <a:schemeClr val="accent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4" name="Rectangle 23"/>
            <p:cNvSpPr/>
            <p:nvPr/>
          </p:nvSpPr>
          <p:spPr>
            <a:xfrm>
              <a:off x="2495209" y="2292474"/>
              <a:ext cx="987448" cy="234972"/>
            </a:xfrm>
            <a:prstGeom prst="rect">
              <a:avLst/>
            </a:prstGeom>
          </p:spPr>
          <p:txBody>
            <a:bodyPr wrap="none">
              <a:spAutoFit/>
            </a:bodyPr>
            <a:lstStyle/>
            <a:p>
              <a:pPr algn="ctr"/>
              <a:r>
                <a:rPr lang="id-ID" sz="1547" b="1" dirty="0">
                  <a:solidFill>
                    <a:schemeClr val="bg2">
                      <a:lumMod val="85000"/>
                    </a:schemeClr>
                  </a:solidFill>
                  <a:latin typeface="Arial" panose="020B0604020202020204" pitchFamily="34" charset="0"/>
                  <a:ea typeface="苹方 特粗" panose="020B0800000000000000" pitchFamily="34" charset="-122"/>
                  <a:sym typeface="Arial" panose="020B0604020202020204" pitchFamily="34" charset="0"/>
                </a:rPr>
                <a:t>Presentation</a:t>
              </a:r>
            </a:p>
          </p:txBody>
        </p:sp>
      </p:grpSp>
      <p:sp>
        <p:nvSpPr>
          <p:cNvPr id="25" name="Freeform 210"/>
          <p:cNvSpPr>
            <a:spLocks noEditPoints="1"/>
          </p:cNvSpPr>
          <p:nvPr/>
        </p:nvSpPr>
        <p:spPr bwMode="auto">
          <a:xfrm>
            <a:off x="3620355" y="2761486"/>
            <a:ext cx="602081" cy="471016"/>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endParaRPr lang="en-US" dirty="0">
              <a:latin typeface="Arial" panose="020B0604020202020204" pitchFamily="34" charset="0"/>
              <a:ea typeface="苹方 特粗" panose="020B0800000000000000" pitchFamily="34" charset="-122"/>
              <a:sym typeface="Arial" panose="020B0604020202020204" pitchFamily="34" charset="0"/>
            </a:endParaRPr>
          </a:p>
        </p:txBody>
      </p:sp>
      <p:sp>
        <p:nvSpPr>
          <p:cNvPr id="44" name="TextBox 43"/>
          <p:cNvSpPr txBox="1"/>
          <p:nvPr/>
        </p:nvSpPr>
        <p:spPr>
          <a:xfrm>
            <a:off x="3026162" y="4569930"/>
            <a:ext cx="1790466" cy="1953035"/>
          </a:xfrm>
          <a:prstGeom prst="rect">
            <a:avLst/>
          </a:prstGeom>
          <a:noFill/>
        </p:spPr>
        <p:txBody>
          <a:bodyPr wrap="square" rtlCol="0">
            <a:spAutoFit/>
          </a:bodyPr>
          <a:lstStyle/>
          <a:p>
            <a:pPr algn="ctr"/>
            <a:r>
              <a:rPr lang="en-US" sz="1969" b="1" dirty="0">
                <a:solidFill>
                  <a:schemeClr val="accent2"/>
                </a:solidFill>
                <a:latin typeface="Arial" panose="020B0604020202020204" pitchFamily="34" charset="0"/>
                <a:ea typeface="苹方 特粗" panose="020B0800000000000000" pitchFamily="34" charset="-122"/>
                <a:sym typeface="Arial" panose="020B0604020202020204" pitchFamily="34" charset="0"/>
              </a:rPr>
              <a:t>Mobile Apps</a:t>
            </a:r>
          </a:p>
          <a:p>
            <a:pPr algn="ctr" defTabSz="1285829">
              <a:spcBef>
                <a:spcPct val="20000"/>
              </a:spcBef>
              <a:defRPr/>
            </a:pP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There are many variations of Lorem Ipsum, butthe overy have had there there there of there of the variations of of </a:t>
            </a:r>
            <a:b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b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Ipsum available</a:t>
            </a:r>
          </a:p>
        </p:txBody>
      </p:sp>
      <p:cxnSp>
        <p:nvCxnSpPr>
          <p:cNvPr id="11" name="Straight Connector 10"/>
          <p:cNvCxnSpPr/>
          <p:nvPr/>
        </p:nvCxnSpPr>
        <p:spPr>
          <a:xfrm rot="5400000">
            <a:off x="6300163" y="4218406"/>
            <a:ext cx="478310" cy="2233"/>
          </a:xfrm>
          <a:prstGeom prst="line">
            <a:avLst/>
          </a:prstGeom>
          <a:ln>
            <a:solidFill>
              <a:schemeClr val="accent3"/>
            </a:solidFill>
            <a:prstDash val="sysDot"/>
            <a:tailEnd type="oval"/>
          </a:ln>
        </p:spPr>
        <p:style>
          <a:lnRef idx="2">
            <a:schemeClr val="accent5"/>
          </a:lnRef>
          <a:fillRef idx="0">
            <a:schemeClr val="accent5"/>
          </a:fillRef>
          <a:effectRef idx="1">
            <a:schemeClr val="accent5"/>
          </a:effectRef>
          <a:fontRef idx="minor">
            <a:schemeClr val="tx1"/>
          </a:fontRef>
        </p:style>
      </p:cxnSp>
      <p:grpSp>
        <p:nvGrpSpPr>
          <p:cNvPr id="26" name="Group 25"/>
          <p:cNvGrpSpPr/>
          <p:nvPr/>
        </p:nvGrpSpPr>
        <p:grpSpPr>
          <a:xfrm>
            <a:off x="5635276" y="2246897"/>
            <a:ext cx="1808085" cy="1769099"/>
            <a:chOff x="3903408" y="1370952"/>
            <a:chExt cx="1285820" cy="1258095"/>
          </a:xfrm>
        </p:grpSpPr>
        <p:sp>
          <p:nvSpPr>
            <p:cNvPr id="27" name="Rounded Rectangle 26"/>
            <p:cNvSpPr/>
            <p:nvPr/>
          </p:nvSpPr>
          <p:spPr>
            <a:xfrm rot="10800000">
              <a:off x="3903408" y="1370952"/>
              <a:ext cx="1285820" cy="1060533"/>
            </a:xfrm>
            <a:prstGeom prst="roundRect">
              <a:avLst>
                <a:gd name="adj" fmla="val 10000"/>
              </a:avLst>
            </a:prstGeom>
            <a:noFill/>
            <a:ln>
              <a:solidFill>
                <a:schemeClr val="accent3"/>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8" name="Rounded Rectangle 27"/>
            <p:cNvSpPr/>
            <p:nvPr/>
          </p:nvSpPr>
          <p:spPr>
            <a:xfrm rot="10800000">
              <a:off x="4105370" y="2278347"/>
              <a:ext cx="881895" cy="350700"/>
            </a:xfrm>
            <a:prstGeom prst="roundRect">
              <a:avLst>
                <a:gd name="adj" fmla="val 10000"/>
              </a:avLst>
            </a:prstGeom>
            <a:solidFill>
              <a:schemeClr val="accent3"/>
            </a:solidFill>
            <a:ln>
              <a:solidFill>
                <a:schemeClr val="accent3"/>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9" name="Rectangle 28"/>
            <p:cNvSpPr/>
            <p:nvPr/>
          </p:nvSpPr>
          <p:spPr>
            <a:xfrm>
              <a:off x="4190531" y="2324431"/>
              <a:ext cx="711573" cy="231826"/>
            </a:xfrm>
            <a:prstGeom prst="rect">
              <a:avLst/>
            </a:prstGeom>
          </p:spPr>
          <p:txBody>
            <a:bodyPr wrap="none">
              <a:spAutoFit/>
            </a:bodyPr>
            <a:lstStyle/>
            <a:p>
              <a:pPr algn="ctr" defTabSz="750067">
                <a:lnSpc>
                  <a:spcPct val="90000"/>
                </a:lnSpc>
                <a:spcAft>
                  <a:spcPct val="35000"/>
                </a:spcAft>
              </a:pPr>
              <a:r>
                <a:rPr lang="id-ID" sz="1687" b="1" dirty="0">
                  <a:solidFill>
                    <a:schemeClr val="bg2">
                      <a:lumMod val="85000"/>
                    </a:schemeClr>
                  </a:solidFill>
                  <a:latin typeface="Arial" panose="020B0604020202020204" pitchFamily="34" charset="0"/>
                  <a:ea typeface="苹方 特粗" panose="020B0800000000000000" pitchFamily="34" charset="-122"/>
                  <a:sym typeface="Arial" panose="020B0604020202020204" pitchFamily="34" charset="0"/>
                </a:rPr>
                <a:t>Graphic</a:t>
              </a:r>
            </a:p>
          </p:txBody>
        </p:sp>
      </p:grpSp>
      <p:sp>
        <p:nvSpPr>
          <p:cNvPr id="30" name="Freeform 91"/>
          <p:cNvSpPr>
            <a:spLocks noEditPoints="1"/>
          </p:cNvSpPr>
          <p:nvPr/>
        </p:nvSpPr>
        <p:spPr bwMode="auto">
          <a:xfrm>
            <a:off x="6271442" y="2722526"/>
            <a:ext cx="535752" cy="540036"/>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endParaRPr lang="en-US" dirty="0">
              <a:latin typeface="Arial" panose="020B0604020202020204" pitchFamily="34" charset="0"/>
              <a:ea typeface="苹方 特粗" panose="020B0800000000000000" pitchFamily="34" charset="-122"/>
              <a:sym typeface="Arial" panose="020B0604020202020204" pitchFamily="34" charset="0"/>
            </a:endParaRPr>
          </a:p>
        </p:txBody>
      </p:sp>
      <p:sp>
        <p:nvSpPr>
          <p:cNvPr id="45" name="TextBox 44"/>
          <p:cNvSpPr txBox="1"/>
          <p:nvPr/>
        </p:nvSpPr>
        <p:spPr>
          <a:xfrm>
            <a:off x="5651392" y="4565463"/>
            <a:ext cx="1775853" cy="2256067"/>
          </a:xfrm>
          <a:prstGeom prst="rect">
            <a:avLst/>
          </a:prstGeom>
          <a:noFill/>
        </p:spPr>
        <p:txBody>
          <a:bodyPr wrap="square" rtlCol="0">
            <a:spAutoFit/>
          </a:bodyPr>
          <a:lstStyle/>
          <a:p>
            <a:pPr algn="ctr"/>
            <a:r>
              <a:rPr lang="en-US" sz="1969"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Data Analysis</a:t>
            </a:r>
          </a:p>
          <a:p>
            <a:pPr algn="ctr" defTabSz="1285829">
              <a:spcBef>
                <a:spcPct val="20000"/>
              </a:spcBef>
              <a:defRPr/>
            </a:pP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There are many variations of Lorem Ipsum, butthe overy have had there there there of there of the variations of of </a:t>
            </a:r>
            <a:b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b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Ipsum available</a:t>
            </a:r>
          </a:p>
        </p:txBody>
      </p:sp>
      <p:cxnSp>
        <p:nvCxnSpPr>
          <p:cNvPr id="14" name="Straight Connector 13"/>
          <p:cNvCxnSpPr/>
          <p:nvPr/>
        </p:nvCxnSpPr>
        <p:spPr>
          <a:xfrm rot="5400000">
            <a:off x="8848646" y="4231814"/>
            <a:ext cx="478310" cy="2233"/>
          </a:xfrm>
          <a:prstGeom prst="line">
            <a:avLst/>
          </a:prstGeom>
          <a:ln>
            <a:solidFill>
              <a:schemeClr val="accent4"/>
            </a:solidFill>
            <a:prstDash val="sysDot"/>
            <a:tailEnd type="oval"/>
          </a:ln>
        </p:spPr>
        <p:style>
          <a:lnRef idx="2">
            <a:schemeClr val="accent5"/>
          </a:lnRef>
          <a:fillRef idx="0">
            <a:schemeClr val="accent5"/>
          </a:fillRef>
          <a:effectRef idx="1">
            <a:schemeClr val="accent5"/>
          </a:effectRef>
          <a:fontRef idx="minor">
            <a:schemeClr val="tx1"/>
          </a:fontRef>
        </p:style>
      </p:cxnSp>
      <p:grpSp>
        <p:nvGrpSpPr>
          <p:cNvPr id="31" name="Group 30"/>
          <p:cNvGrpSpPr/>
          <p:nvPr/>
        </p:nvGrpSpPr>
        <p:grpSpPr>
          <a:xfrm>
            <a:off x="8183758" y="2260306"/>
            <a:ext cx="1808085" cy="1726326"/>
            <a:chOff x="5579808" y="1370952"/>
            <a:chExt cx="1285820" cy="1227677"/>
          </a:xfrm>
        </p:grpSpPr>
        <p:sp>
          <p:nvSpPr>
            <p:cNvPr id="32" name="Rounded Rectangle 31"/>
            <p:cNvSpPr/>
            <p:nvPr/>
          </p:nvSpPr>
          <p:spPr>
            <a:xfrm rot="10800000">
              <a:off x="5579808" y="1370952"/>
              <a:ext cx="1285820" cy="1060533"/>
            </a:xfrm>
            <a:prstGeom prst="roundRect">
              <a:avLst>
                <a:gd name="adj" fmla="val 10000"/>
              </a:avLst>
            </a:prstGeom>
            <a:noFill/>
            <a:ln>
              <a:solidFill>
                <a:schemeClr val="accent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33" name="Rounded Rectangle 32"/>
            <p:cNvSpPr/>
            <p:nvPr/>
          </p:nvSpPr>
          <p:spPr>
            <a:xfrm rot="10800000">
              <a:off x="5748385" y="2247929"/>
              <a:ext cx="881895" cy="350700"/>
            </a:xfrm>
            <a:prstGeom prst="roundRect">
              <a:avLst>
                <a:gd name="adj" fmla="val 10000"/>
              </a:avLst>
            </a:prstGeom>
            <a:solidFill>
              <a:schemeClr val="accent4"/>
            </a:solidFill>
            <a:ln>
              <a:solidFill>
                <a:schemeClr val="accent4"/>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34" name="Rectangle 33"/>
            <p:cNvSpPr/>
            <p:nvPr/>
          </p:nvSpPr>
          <p:spPr>
            <a:xfrm>
              <a:off x="5687059" y="2292474"/>
              <a:ext cx="1004547" cy="234972"/>
            </a:xfrm>
            <a:prstGeom prst="rect">
              <a:avLst/>
            </a:prstGeom>
          </p:spPr>
          <p:txBody>
            <a:bodyPr wrap="none">
              <a:spAutoFit/>
            </a:bodyPr>
            <a:lstStyle/>
            <a:p>
              <a:pPr algn="ctr"/>
              <a:r>
                <a:rPr lang="id-ID" sz="1547" b="1" dirty="0">
                  <a:solidFill>
                    <a:schemeClr val="bg2">
                      <a:lumMod val="85000"/>
                    </a:schemeClr>
                  </a:solidFill>
                  <a:latin typeface="Arial" panose="020B0604020202020204" pitchFamily="34" charset="0"/>
                  <a:ea typeface="苹方 特粗" panose="020B0800000000000000" pitchFamily="34" charset="-122"/>
                  <a:sym typeface="Arial" panose="020B0604020202020204" pitchFamily="34" charset="0"/>
                </a:rPr>
                <a:t>Photography</a:t>
              </a:r>
            </a:p>
          </p:txBody>
        </p:sp>
      </p:grpSp>
      <p:sp>
        <p:nvSpPr>
          <p:cNvPr id="35" name="Freeform 92"/>
          <p:cNvSpPr>
            <a:spLocks noEditPoints="1"/>
          </p:cNvSpPr>
          <p:nvPr/>
        </p:nvSpPr>
        <p:spPr bwMode="auto">
          <a:xfrm>
            <a:off x="8784569" y="2764132"/>
            <a:ext cx="606465" cy="483636"/>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endParaRPr lang="en-US" dirty="0">
              <a:latin typeface="Arial" panose="020B0604020202020204" pitchFamily="34" charset="0"/>
              <a:ea typeface="苹方 特粗" panose="020B0800000000000000" pitchFamily="34" charset="-122"/>
              <a:sym typeface="Arial" panose="020B0604020202020204" pitchFamily="34" charset="0"/>
            </a:endParaRPr>
          </a:p>
        </p:txBody>
      </p:sp>
      <p:sp>
        <p:nvSpPr>
          <p:cNvPr id="46" name="TextBox 45"/>
          <p:cNvSpPr txBox="1"/>
          <p:nvPr/>
        </p:nvSpPr>
        <p:spPr>
          <a:xfrm>
            <a:off x="8103117" y="4578930"/>
            <a:ext cx="1969370" cy="1953035"/>
          </a:xfrm>
          <a:prstGeom prst="rect">
            <a:avLst/>
          </a:prstGeom>
          <a:noFill/>
        </p:spPr>
        <p:txBody>
          <a:bodyPr wrap="square" rtlCol="0">
            <a:spAutoFit/>
          </a:bodyPr>
          <a:lstStyle/>
          <a:p>
            <a:pPr algn="ctr"/>
            <a:r>
              <a:rPr lang="en-US" sz="1969" b="1" dirty="0">
                <a:solidFill>
                  <a:schemeClr val="accent4"/>
                </a:solidFill>
                <a:latin typeface="Arial" panose="020B0604020202020204" pitchFamily="34" charset="0"/>
                <a:ea typeface="苹方 特粗" panose="020B0800000000000000" pitchFamily="34" charset="-122"/>
                <a:sym typeface="Arial" panose="020B0604020202020204" pitchFamily="34" charset="0"/>
              </a:rPr>
              <a:t>Management</a:t>
            </a:r>
          </a:p>
          <a:p>
            <a:pPr algn="ctr" defTabSz="1285829">
              <a:spcBef>
                <a:spcPct val="20000"/>
              </a:spcBef>
              <a:defRPr/>
            </a:pP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There are many variations of Lorem Ipsum, butthe overy have had there there there of there of the variations of of </a:t>
            </a:r>
            <a:b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b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 Ipsum available</a:t>
            </a:r>
          </a:p>
        </p:txBody>
      </p:sp>
      <p:cxnSp>
        <p:nvCxnSpPr>
          <p:cNvPr id="12" name="Straight Connector 11"/>
          <p:cNvCxnSpPr/>
          <p:nvPr/>
        </p:nvCxnSpPr>
        <p:spPr>
          <a:xfrm rot="5400000">
            <a:off x="11339258" y="4231814"/>
            <a:ext cx="478310" cy="2233"/>
          </a:xfrm>
          <a:prstGeom prst="line">
            <a:avLst/>
          </a:prstGeom>
          <a:ln>
            <a:solidFill>
              <a:schemeClr val="accent5"/>
            </a:solidFill>
            <a:prstDash val="sysDot"/>
            <a:tailEnd type="oval"/>
          </a:ln>
        </p:spPr>
        <p:style>
          <a:lnRef idx="2">
            <a:schemeClr val="accent5"/>
          </a:lnRef>
          <a:fillRef idx="0">
            <a:schemeClr val="accent5"/>
          </a:fillRef>
          <a:effectRef idx="1">
            <a:schemeClr val="accent5"/>
          </a:effectRef>
          <a:fontRef idx="minor">
            <a:schemeClr val="tx1"/>
          </a:fontRef>
        </p:style>
      </p:cxnSp>
      <p:grpSp>
        <p:nvGrpSpPr>
          <p:cNvPr id="36" name="Group 35"/>
          <p:cNvGrpSpPr/>
          <p:nvPr/>
        </p:nvGrpSpPr>
        <p:grpSpPr>
          <a:xfrm>
            <a:off x="10674370" y="2260305"/>
            <a:ext cx="1808085" cy="1726326"/>
            <a:chOff x="7103808" y="1370952"/>
            <a:chExt cx="1285820" cy="1227677"/>
          </a:xfrm>
        </p:grpSpPr>
        <p:sp>
          <p:nvSpPr>
            <p:cNvPr id="37" name="Rounded Rectangle 36"/>
            <p:cNvSpPr/>
            <p:nvPr/>
          </p:nvSpPr>
          <p:spPr>
            <a:xfrm rot="10800000">
              <a:off x="7103808" y="1370952"/>
              <a:ext cx="1285820" cy="1060533"/>
            </a:xfrm>
            <a:prstGeom prst="roundRect">
              <a:avLst>
                <a:gd name="adj" fmla="val 10000"/>
              </a:avLst>
            </a:prstGeom>
            <a:noFill/>
            <a:ln>
              <a:solidFill>
                <a:schemeClr val="accent5"/>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38" name="Rounded Rectangle 37"/>
            <p:cNvSpPr/>
            <p:nvPr/>
          </p:nvSpPr>
          <p:spPr>
            <a:xfrm rot="10800000">
              <a:off x="7305770" y="2247929"/>
              <a:ext cx="881895" cy="350700"/>
            </a:xfrm>
            <a:prstGeom prst="roundRect">
              <a:avLst>
                <a:gd name="adj" fmla="val 10000"/>
              </a:avLst>
            </a:prstGeom>
            <a:solidFill>
              <a:schemeClr val="accent5"/>
            </a:solidFill>
            <a:ln>
              <a:solidFill>
                <a:schemeClr val="accent5"/>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39" name="Rectangle 38"/>
            <p:cNvSpPr/>
            <p:nvPr/>
          </p:nvSpPr>
          <p:spPr>
            <a:xfrm>
              <a:off x="7305432" y="2294013"/>
              <a:ext cx="882569" cy="231826"/>
            </a:xfrm>
            <a:prstGeom prst="rect">
              <a:avLst/>
            </a:prstGeom>
          </p:spPr>
          <p:txBody>
            <a:bodyPr wrap="none">
              <a:spAutoFit/>
            </a:bodyPr>
            <a:lstStyle/>
            <a:p>
              <a:pPr algn="ctr" defTabSz="750067">
                <a:lnSpc>
                  <a:spcPct val="90000"/>
                </a:lnSpc>
                <a:spcAft>
                  <a:spcPct val="35000"/>
                </a:spcAft>
              </a:pPr>
              <a:r>
                <a:rPr lang="id-ID" sz="1687" b="1" dirty="0">
                  <a:solidFill>
                    <a:schemeClr val="bg2">
                      <a:lumMod val="85000"/>
                    </a:schemeClr>
                  </a:solidFill>
                  <a:latin typeface="Arial" panose="020B0604020202020204" pitchFamily="34" charset="0"/>
                  <a:ea typeface="苹方 特粗" panose="020B0800000000000000" pitchFamily="34" charset="-122"/>
                  <a:sym typeface="Arial" panose="020B0604020202020204" pitchFamily="34" charset="0"/>
                </a:rPr>
                <a:t>Streaming</a:t>
              </a:r>
            </a:p>
          </p:txBody>
        </p:sp>
      </p:grpSp>
      <p:grpSp>
        <p:nvGrpSpPr>
          <p:cNvPr id="40" name="Group 39"/>
          <p:cNvGrpSpPr/>
          <p:nvPr/>
        </p:nvGrpSpPr>
        <p:grpSpPr>
          <a:xfrm>
            <a:off x="11358896" y="2749062"/>
            <a:ext cx="439037" cy="513780"/>
            <a:chOff x="3175" y="1588"/>
            <a:chExt cx="1035050" cy="1211262"/>
          </a:xfrm>
          <a:solidFill>
            <a:schemeClr val="accent5"/>
          </a:solidFill>
        </p:grpSpPr>
        <p:sp>
          <p:nvSpPr>
            <p:cNvPr id="41" name="Freeform 5"/>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id-ID">
                <a:solidFill>
                  <a:schemeClr val="bg2">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sp>
          <p:nvSpPr>
            <p:cNvPr id="42" name="Freeform 6"/>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id-ID">
                <a:solidFill>
                  <a:schemeClr val="bg2">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grpSp>
      <p:sp>
        <p:nvSpPr>
          <p:cNvPr id="50" name="TextBox 49"/>
          <p:cNvSpPr txBox="1"/>
          <p:nvPr/>
        </p:nvSpPr>
        <p:spPr>
          <a:xfrm>
            <a:off x="10593729" y="4561012"/>
            <a:ext cx="1969370" cy="1953035"/>
          </a:xfrm>
          <a:prstGeom prst="rect">
            <a:avLst/>
          </a:prstGeom>
          <a:noFill/>
        </p:spPr>
        <p:txBody>
          <a:bodyPr wrap="square" rtlCol="0">
            <a:spAutoFit/>
          </a:bodyPr>
          <a:lstStyle/>
          <a:p>
            <a:pPr algn="ctr"/>
            <a:r>
              <a:rPr lang="en-US" sz="1969" b="1" dirty="0">
                <a:solidFill>
                  <a:schemeClr val="accent5"/>
                </a:solidFill>
                <a:latin typeface="Arial" panose="020B0604020202020204" pitchFamily="34" charset="0"/>
                <a:ea typeface="苹方 特粗" panose="020B0800000000000000" pitchFamily="34" charset="-122"/>
                <a:sym typeface="Arial" panose="020B0604020202020204" pitchFamily="34" charset="0"/>
              </a:rPr>
              <a:t>Management</a:t>
            </a:r>
          </a:p>
          <a:p>
            <a:pPr algn="ctr" defTabSz="1285829">
              <a:spcBef>
                <a:spcPct val="20000"/>
              </a:spcBef>
              <a:defRPr/>
            </a:pP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There are many variations of Lorem Ipsum, butthe overy have had there there there of there of the variations of of </a:t>
            </a:r>
            <a:b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br>
            <a:r>
              <a:rPr lang="en-US" sz="1406" dirty="0">
                <a:solidFill>
                  <a:schemeClr val="bg1">
                    <a:lumMod val="50000"/>
                  </a:schemeClr>
                </a:solidFill>
                <a:latin typeface="Arial" panose="020B0604020202020204" pitchFamily="34" charset="0"/>
                <a:ea typeface="苹方 特粗" panose="020B0800000000000000" pitchFamily="34" charset="-122"/>
                <a:sym typeface="Arial" panose="020B0604020202020204" pitchFamily="34" charset="0"/>
              </a:rPr>
              <a:t> Ipsum available</a:t>
            </a:r>
          </a:p>
        </p:txBody>
      </p:sp>
      <p:sp>
        <p:nvSpPr>
          <p:cNvPr id="47" name="Content Placeholder 2"/>
          <p:cNvSpPr txBox="1">
            <a:spLocks/>
          </p:cNvSpPr>
          <p:nvPr/>
        </p:nvSpPr>
        <p:spPr>
          <a:xfrm>
            <a:off x="3765079" y="366080"/>
            <a:ext cx="5019490"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4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406668303"/>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up)">
                                      <p:cBhvr>
                                        <p:cTn id="20" dur="500"/>
                                        <p:tgtEl>
                                          <p:spTgt spid="4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1"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8500"/>
                            </p:stCondLst>
                            <p:childTnLst>
                              <p:par>
                                <p:cTn id="77" presetID="23" presetClass="entr" presetSubtype="16"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childTnLst>
                                </p:cTn>
                              </p:par>
                            </p:childTnLst>
                          </p:cTn>
                        </p:par>
                        <p:par>
                          <p:cTn id="81" fill="hold">
                            <p:stCondLst>
                              <p:cond delay="9000"/>
                            </p:stCondLst>
                            <p:childTnLst>
                              <p:par>
                                <p:cTn id="82" presetID="22" presetClass="entr" presetSubtype="1"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up)">
                                      <p:cBhvr>
                                        <p:cTn id="84" dur="500"/>
                                        <p:tgtEl>
                                          <p:spTgt spid="12"/>
                                        </p:tgtEl>
                                      </p:cBhvr>
                                    </p:animEffect>
                                  </p:childTnLst>
                                </p:cTn>
                              </p:par>
                            </p:childTnLst>
                          </p:cTn>
                        </p:par>
                        <p:par>
                          <p:cTn id="85" fill="hold">
                            <p:stCondLst>
                              <p:cond delay="9500"/>
                            </p:stCondLst>
                            <p:childTnLst>
                              <p:par>
                                <p:cTn id="86" presetID="22" presetClass="entr" presetSubtype="1"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up)">
                                      <p:cBhvr>
                                        <p:cTn id="8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3" grpId="0"/>
      <p:bldP spid="25" grpId="0" animBg="1"/>
      <p:bldP spid="44" grpId="0"/>
      <p:bldP spid="30" grpId="0" animBg="1"/>
      <p:bldP spid="45" grpId="0"/>
      <p:bldP spid="35" grpId="0" animBg="1"/>
      <p:bldP spid="46"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198"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PART</a:t>
            </a:r>
            <a:r>
              <a:rPr lang="en-US" altLang="zh-CN" sz="23894"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3</a:t>
            </a:r>
            <a:endParaRPr lang="zh-CN" altLang="en-US" sz="23894" b="1" dirty="0">
              <a:solidFill>
                <a:schemeClr val="accent3"/>
              </a:solidFill>
              <a:latin typeface="Arial" panose="020B0604020202020204" pitchFamily="34" charset="0"/>
              <a:ea typeface="苹方 特粗" panose="020B0800000000000000" pitchFamily="34" charset="-122"/>
              <a:sym typeface="Arial" panose="020B0604020202020204" pitchFamily="34" charset="0"/>
            </a:endParaRPr>
          </a:p>
        </p:txBody>
      </p:sp>
      <p:sp>
        <p:nvSpPr>
          <p:cNvPr id="39" name="TextBox 38"/>
          <p:cNvSpPr txBox="1"/>
          <p:nvPr/>
        </p:nvSpPr>
        <p:spPr>
          <a:xfrm>
            <a:off x="6009978" y="2752537"/>
            <a:ext cx="4955403" cy="1077218"/>
          </a:xfrm>
          <a:prstGeom prst="rect">
            <a:avLst/>
          </a:prstGeom>
          <a:noFill/>
        </p:spPr>
        <p:txBody>
          <a:bodyPr wrap="square" rtlCol="0">
            <a:spAutoFit/>
          </a:bodyPr>
          <a:lstStyle/>
          <a:p>
            <a:r>
              <a:rPr lang="zh-CN" altLang="en-US" sz="3200"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Successful Project Showcase</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768" indent="-484768">
              <a:buFont typeface="Wingdings" pitchFamily="2" charset="2"/>
              <a:buChar char="Ø"/>
            </a:pPr>
            <a:r>
              <a:rPr lang="zh-CN" altLang="en-US" dirty="0">
                <a:solidFill>
                  <a:schemeClr val="accent3"/>
                </a:solidFill>
                <a:latin typeface="Arial" panose="020B0604020202020204" pitchFamily="34" charset="0"/>
                <a:ea typeface="苹方 特粗" panose="020B0800000000000000" pitchFamily="34" charset="-122"/>
                <a:sym typeface="Arial" panose="020B0604020202020204" pitchFamily="34" charset="0"/>
              </a:rPr>
              <a:t>Overview of the work</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3"/>
                </a:solidFill>
                <a:latin typeface="Arial" panose="020B0604020202020204" pitchFamily="34" charset="0"/>
                <a:ea typeface="苹方 特粗" panose="020B0800000000000000" pitchFamily="34" charset="-122"/>
                <a:sym typeface="Arial" panose="020B0604020202020204" pitchFamily="34" charset="0"/>
              </a:rPr>
              <a:t>Details of the specific work</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3"/>
                </a:solidFill>
                <a:latin typeface="Arial" panose="020B0604020202020204" pitchFamily="34" charset="0"/>
                <a:ea typeface="苹方 特粗" panose="020B0800000000000000" pitchFamily="34" charset="-122"/>
                <a:sym typeface="Arial" panose="020B0604020202020204" pitchFamily="34" charset="0"/>
              </a:rPr>
              <a:t>Review of key work</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3"/>
                </a:solidFill>
                <a:latin typeface="Arial" panose="020B0604020202020204" pitchFamily="34" charset="0"/>
                <a:ea typeface="苹方 特粗" panose="020B0800000000000000" pitchFamily="34" charset="-122"/>
                <a:sym typeface="Arial" panose="020B0604020202020204" pitchFamily="34" charset="0"/>
              </a:rPr>
              <a:t>Overview of five jobs</a:t>
            </a:r>
          </a:p>
        </p:txBody>
      </p:sp>
      <p:pic>
        <p:nvPicPr>
          <p:cNvPr id="9" name="图片 8">
            <a:extLst>
              <a:ext uri="{FF2B5EF4-FFF2-40B4-BE49-F238E27FC236}">
                <a16:creationId xmlns:a16="http://schemas.microsoft.com/office/drawing/2014/main" id="{5C789AE7-28D8-4704-BBFF-906E8CEDE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0430" y="-216303"/>
            <a:ext cx="4017894" cy="12858750"/>
          </a:xfrm>
          <a:prstGeom prst="rect">
            <a:avLst/>
          </a:prstGeom>
        </p:spPr>
      </p:pic>
    </p:spTree>
    <p:extLst>
      <p:ext uri="{BB962C8B-B14F-4D97-AF65-F5344CB8AC3E}">
        <p14:creationId xmlns:p14="http://schemas.microsoft.com/office/powerpoint/2010/main" val="3655782680"/>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038478" y="4977709"/>
            <a:ext cx="1202841" cy="1202840"/>
            <a:chOff x="3828951" y="3938814"/>
            <a:chExt cx="1140534" cy="1140533"/>
          </a:xfrm>
        </p:grpSpPr>
        <p:sp>
          <p:nvSpPr>
            <p:cNvPr id="13" name="Oval 12"/>
            <p:cNvSpPr/>
            <p:nvPr/>
          </p:nvSpPr>
          <p:spPr>
            <a:xfrm>
              <a:off x="3828951" y="3938814"/>
              <a:ext cx="1140534" cy="114053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14" name="Group 13"/>
            <p:cNvGrpSpPr/>
            <p:nvPr/>
          </p:nvGrpSpPr>
          <p:grpSpPr>
            <a:xfrm>
              <a:off x="4179290" y="4285202"/>
              <a:ext cx="439856" cy="395289"/>
              <a:chOff x="5583238" y="3892551"/>
              <a:chExt cx="360363" cy="323850"/>
            </a:xfrm>
            <a:solidFill>
              <a:schemeClr val="bg1"/>
            </a:solidFill>
          </p:grpSpPr>
          <p:sp>
            <p:nvSpPr>
              <p:cNvPr id="15"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6"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7"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41" name="Freeform 40"/>
          <p:cNvSpPr>
            <a:spLocks noEditPoints="1"/>
          </p:cNvSpPr>
          <p:nvPr/>
        </p:nvSpPr>
        <p:spPr bwMode="auto">
          <a:xfrm>
            <a:off x="5677051" y="4133724"/>
            <a:ext cx="1619350" cy="1928794"/>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531">
              <a:latin typeface="Arial" panose="020B0604020202020204" pitchFamily="34" charset="0"/>
              <a:ea typeface="苹方 特粗" panose="020B0800000000000000" pitchFamily="34" charset="-122"/>
              <a:sym typeface="Arial" panose="020B0604020202020204" pitchFamily="34" charset="0"/>
            </a:endParaRPr>
          </a:p>
        </p:txBody>
      </p:sp>
      <p:grpSp>
        <p:nvGrpSpPr>
          <p:cNvPr id="45" name="Group 44"/>
          <p:cNvGrpSpPr/>
          <p:nvPr/>
        </p:nvGrpSpPr>
        <p:grpSpPr>
          <a:xfrm>
            <a:off x="8575405" y="3584825"/>
            <a:ext cx="3116614" cy="942198"/>
            <a:chOff x="1603804" y="2220559"/>
            <a:chExt cx="2955174" cy="893393"/>
          </a:xfrm>
        </p:grpSpPr>
        <p:sp>
          <p:nvSpPr>
            <p:cNvPr id="46"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Communication</a:t>
              </a:r>
            </a:p>
          </p:txBody>
        </p:sp>
        <p:sp>
          <p:nvSpPr>
            <p:cNvPr id="47" name="TextBox 46"/>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48" name="Group 47"/>
          <p:cNvGrpSpPr/>
          <p:nvPr/>
        </p:nvGrpSpPr>
        <p:grpSpPr>
          <a:xfrm>
            <a:off x="9037491" y="5043722"/>
            <a:ext cx="3116614" cy="942198"/>
            <a:chOff x="1603804" y="2220559"/>
            <a:chExt cx="2955174" cy="893393"/>
          </a:xfrm>
        </p:grpSpPr>
        <p:sp>
          <p:nvSpPr>
            <p:cNvPr id="49"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Graphic Design</a:t>
              </a:r>
            </a:p>
          </p:txBody>
        </p:sp>
        <p:sp>
          <p:nvSpPr>
            <p:cNvPr id="50" name="TextBox 49"/>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51" name="Group 50"/>
          <p:cNvGrpSpPr/>
          <p:nvPr/>
        </p:nvGrpSpPr>
        <p:grpSpPr>
          <a:xfrm>
            <a:off x="1231162" y="3584102"/>
            <a:ext cx="3121667" cy="942198"/>
            <a:chOff x="1679271" y="2220559"/>
            <a:chExt cx="2959965" cy="893393"/>
          </a:xfrm>
        </p:grpSpPr>
        <p:sp>
          <p:nvSpPr>
            <p:cNvPr id="52"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Organising</a:t>
              </a:r>
            </a:p>
          </p:txBody>
        </p:sp>
        <p:sp>
          <p:nvSpPr>
            <p:cNvPr id="53" name="TextBox 52"/>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54" name="Group 53"/>
          <p:cNvGrpSpPr/>
          <p:nvPr/>
        </p:nvGrpSpPr>
        <p:grpSpPr>
          <a:xfrm>
            <a:off x="762379" y="5043722"/>
            <a:ext cx="3121667" cy="942198"/>
            <a:chOff x="1679271" y="2220559"/>
            <a:chExt cx="2959965" cy="893393"/>
          </a:xfrm>
        </p:grpSpPr>
        <p:sp>
          <p:nvSpPr>
            <p:cNvPr id="55"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Leadership</a:t>
              </a:r>
            </a:p>
          </p:txBody>
        </p:sp>
        <p:sp>
          <p:nvSpPr>
            <p:cNvPr id="56" name="TextBox 55"/>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57" name="Group 56"/>
          <p:cNvGrpSpPr/>
          <p:nvPr/>
        </p:nvGrpSpPr>
        <p:grpSpPr>
          <a:xfrm>
            <a:off x="4649886" y="1539689"/>
            <a:ext cx="3575649" cy="970609"/>
            <a:chOff x="4410635" y="1328376"/>
            <a:chExt cx="3390431" cy="920332"/>
          </a:xfrm>
        </p:grpSpPr>
        <p:sp>
          <p:nvSpPr>
            <p:cNvPr id="58" name="Text Placeholder 2"/>
            <p:cNvSpPr txBox="1">
              <a:spLocks/>
            </p:cNvSpPr>
            <p:nvPr/>
          </p:nvSpPr>
          <p:spPr>
            <a:xfrm>
              <a:off x="5070611" y="1328376"/>
              <a:ext cx="2067076"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Computing Skill</a:t>
              </a:r>
            </a:p>
          </p:txBody>
        </p:sp>
        <p:sp>
          <p:nvSpPr>
            <p:cNvPr id="59" name="TextBox 58"/>
            <p:cNvSpPr txBox="1"/>
            <p:nvPr/>
          </p:nvSpPr>
          <p:spPr>
            <a:xfrm>
              <a:off x="4410635" y="1607038"/>
              <a:ext cx="3390431" cy="641670"/>
            </a:xfrm>
            <a:prstGeom prst="rect">
              <a:avLst/>
            </a:prstGeom>
            <a:noFill/>
          </p:spPr>
          <p:txBody>
            <a:bodyPr wrap="square" rtlCol="0">
              <a:spAutoFit/>
            </a:bodyPr>
            <a:lstStyle/>
            <a:p>
              <a:pPr algn="ct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Don Wakamare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 Ostebus</a:t>
              </a:r>
              <a:endParaRPr lang="id-ID"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2" name="Group 1"/>
          <p:cNvGrpSpPr/>
          <p:nvPr/>
        </p:nvGrpSpPr>
        <p:grpSpPr>
          <a:xfrm>
            <a:off x="5787624" y="2580628"/>
            <a:ext cx="1202841" cy="1202840"/>
            <a:chOff x="5487492" y="2446951"/>
            <a:chExt cx="1140534" cy="1140533"/>
          </a:xfrm>
        </p:grpSpPr>
        <p:sp>
          <p:nvSpPr>
            <p:cNvPr id="19" name="Oval 18"/>
            <p:cNvSpPr/>
            <p:nvPr/>
          </p:nvSpPr>
          <p:spPr>
            <a:xfrm>
              <a:off x="5487492" y="2446951"/>
              <a:ext cx="1140534" cy="114053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60" name="Shape 940"/>
            <p:cNvSpPr/>
            <p:nvPr/>
          </p:nvSpPr>
          <p:spPr>
            <a:xfrm>
              <a:off x="5755632" y="2807806"/>
              <a:ext cx="626948" cy="417677"/>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3" name="Group 2"/>
          <p:cNvGrpSpPr/>
          <p:nvPr/>
        </p:nvGrpSpPr>
        <p:grpSpPr>
          <a:xfrm>
            <a:off x="7169496" y="3544181"/>
            <a:ext cx="1202841" cy="1202840"/>
            <a:chOff x="6797783" y="3360593"/>
            <a:chExt cx="1140534" cy="1140533"/>
          </a:xfrm>
        </p:grpSpPr>
        <p:sp>
          <p:nvSpPr>
            <p:cNvPr id="28" name="Oval 27"/>
            <p:cNvSpPr/>
            <p:nvPr/>
          </p:nvSpPr>
          <p:spPr>
            <a:xfrm>
              <a:off x="6797783" y="3360593"/>
              <a:ext cx="1140534" cy="114053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61" name="Freeform 11"/>
            <p:cNvSpPr>
              <a:spLocks noEditPoints="1"/>
            </p:cNvSpPr>
            <p:nvPr/>
          </p:nvSpPr>
          <p:spPr bwMode="auto">
            <a:xfrm>
              <a:off x="7135740" y="3705602"/>
              <a:ext cx="524509" cy="434156"/>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4" name="Group 3"/>
          <p:cNvGrpSpPr/>
          <p:nvPr/>
        </p:nvGrpSpPr>
        <p:grpSpPr>
          <a:xfrm>
            <a:off x="7631448" y="4977708"/>
            <a:ext cx="1202841" cy="1202840"/>
            <a:chOff x="7235806" y="4719863"/>
            <a:chExt cx="1140534" cy="1140533"/>
          </a:xfrm>
        </p:grpSpPr>
        <p:sp>
          <p:nvSpPr>
            <p:cNvPr id="33" name="Oval 32"/>
            <p:cNvSpPr/>
            <p:nvPr/>
          </p:nvSpPr>
          <p:spPr>
            <a:xfrm>
              <a:off x="7235806" y="4719863"/>
              <a:ext cx="1140534" cy="114053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62" name="Group 61"/>
            <p:cNvGrpSpPr/>
            <p:nvPr/>
          </p:nvGrpSpPr>
          <p:grpSpPr>
            <a:xfrm>
              <a:off x="7577135" y="5063525"/>
              <a:ext cx="467425" cy="453208"/>
              <a:chOff x="4411266" y="2303265"/>
              <a:chExt cx="325040" cy="315154"/>
            </a:xfrm>
            <a:solidFill>
              <a:schemeClr val="bg1"/>
            </a:solidFill>
          </p:grpSpPr>
          <p:sp>
            <p:nvSpPr>
              <p:cNvPr id="63" name="Freeform 28"/>
              <p:cNvSpPr>
                <a:spLocks/>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4" name="Freeform 30"/>
              <p:cNvSpPr>
                <a:spLocks/>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grpSp>
        <p:nvGrpSpPr>
          <p:cNvPr id="5" name="Group 4"/>
          <p:cNvGrpSpPr/>
          <p:nvPr/>
        </p:nvGrpSpPr>
        <p:grpSpPr>
          <a:xfrm>
            <a:off x="4489067" y="3544181"/>
            <a:ext cx="1202841" cy="1202840"/>
            <a:chOff x="4256200" y="3360593"/>
            <a:chExt cx="1140534" cy="1140533"/>
          </a:xfrm>
        </p:grpSpPr>
        <p:sp>
          <p:nvSpPr>
            <p:cNvPr id="25" name="Oval 24"/>
            <p:cNvSpPr/>
            <p:nvPr/>
          </p:nvSpPr>
          <p:spPr>
            <a:xfrm>
              <a:off x="4256200" y="3360593"/>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65" name="Group 64"/>
            <p:cNvGrpSpPr/>
            <p:nvPr/>
          </p:nvGrpSpPr>
          <p:grpSpPr>
            <a:xfrm>
              <a:off x="4569824" y="3639786"/>
              <a:ext cx="537185" cy="596560"/>
              <a:chOff x="7502526" y="2405063"/>
              <a:chExt cx="301625" cy="334964"/>
            </a:xfrm>
            <a:solidFill>
              <a:schemeClr val="bg1"/>
            </a:solidFill>
          </p:grpSpPr>
          <p:sp>
            <p:nvSpPr>
              <p:cNvPr id="66" name="Freeform 112"/>
              <p:cNvSpPr>
                <a:spLocks/>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7"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8" name="Freeform 114"/>
              <p:cNvSpPr>
                <a:spLocks/>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9" name="Freeform 115"/>
              <p:cNvSpPr>
                <a:spLocks/>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0" name="Freeform 116"/>
              <p:cNvSpPr>
                <a:spLocks/>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1" name="Freeform 117"/>
              <p:cNvSpPr>
                <a:spLocks/>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2" name="Freeform 118"/>
              <p:cNvSpPr>
                <a:spLocks/>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3" name="Freeform 119"/>
              <p:cNvSpPr>
                <a:spLocks/>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74" name="Content Placeholder 2"/>
          <p:cNvSpPr txBox="1">
            <a:spLocks/>
          </p:cNvSpPr>
          <p:nvPr/>
        </p:nvSpPr>
        <p:spPr>
          <a:xfrm>
            <a:off x="4038478" y="366080"/>
            <a:ext cx="499901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7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731823426"/>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61995" y="2005599"/>
            <a:ext cx="1738361" cy="1738361"/>
            <a:chOff x="3244331" y="1592428"/>
            <a:chExt cx="936104" cy="936104"/>
          </a:xfrm>
        </p:grpSpPr>
        <p:sp>
          <p:nvSpPr>
            <p:cNvPr id="7" name="Oval 6"/>
            <p:cNvSpPr/>
            <p:nvPr/>
          </p:nvSpPr>
          <p:spPr>
            <a:xfrm>
              <a:off x="3244331" y="1592428"/>
              <a:ext cx="936104" cy="936104"/>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 name="Freeform 7"/>
            <p:cNvSpPr>
              <a:spLocks/>
            </p:cNvSpPr>
            <p:nvPr/>
          </p:nvSpPr>
          <p:spPr bwMode="auto">
            <a:xfrm>
              <a:off x="3573669" y="1931156"/>
              <a:ext cx="318608" cy="260038"/>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9" name="Group 8"/>
          <p:cNvGrpSpPr/>
          <p:nvPr/>
        </p:nvGrpSpPr>
        <p:grpSpPr>
          <a:xfrm>
            <a:off x="2749616" y="2005599"/>
            <a:ext cx="1738361" cy="1738361"/>
            <a:chOff x="2483768" y="1592428"/>
            <a:chExt cx="936104" cy="936104"/>
          </a:xfrm>
        </p:grpSpPr>
        <p:sp>
          <p:nvSpPr>
            <p:cNvPr id="10" name="Oval 9"/>
            <p:cNvSpPr/>
            <p:nvPr/>
          </p:nvSpPr>
          <p:spPr>
            <a:xfrm>
              <a:off x="2483768" y="1592428"/>
              <a:ext cx="936104" cy="936104"/>
            </a:xfrm>
            <a:prstGeom prst="ellipse">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 name="Freeform 11"/>
            <p:cNvSpPr>
              <a:spLocks/>
            </p:cNvSpPr>
            <p:nvPr/>
          </p:nvSpPr>
          <p:spPr bwMode="auto">
            <a:xfrm>
              <a:off x="2871713" y="1916525"/>
              <a:ext cx="160213" cy="287909"/>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2" name="Group 11"/>
          <p:cNvGrpSpPr/>
          <p:nvPr/>
        </p:nvGrpSpPr>
        <p:grpSpPr>
          <a:xfrm>
            <a:off x="8399128" y="2005599"/>
            <a:ext cx="1738361" cy="1738361"/>
            <a:chOff x="5526019" y="1592428"/>
            <a:chExt cx="936104" cy="936104"/>
          </a:xfrm>
        </p:grpSpPr>
        <p:sp>
          <p:nvSpPr>
            <p:cNvPr id="13" name="Oval 12"/>
            <p:cNvSpPr/>
            <p:nvPr/>
          </p:nvSpPr>
          <p:spPr>
            <a:xfrm>
              <a:off x="5526019" y="1592428"/>
              <a:ext cx="936104" cy="936104"/>
            </a:xfrm>
            <a:prstGeom prst="ellipse">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 name="Freeform 16"/>
            <p:cNvSpPr>
              <a:spLocks/>
            </p:cNvSpPr>
            <p:nvPr/>
          </p:nvSpPr>
          <p:spPr bwMode="auto">
            <a:xfrm>
              <a:off x="5847809" y="1953476"/>
              <a:ext cx="292524" cy="237718"/>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5" name="Group 14"/>
          <p:cNvGrpSpPr/>
          <p:nvPr/>
        </p:nvGrpSpPr>
        <p:grpSpPr>
          <a:xfrm>
            <a:off x="6986751" y="2005599"/>
            <a:ext cx="1738361" cy="1738361"/>
            <a:chOff x="4765457" y="1592428"/>
            <a:chExt cx="936104" cy="936104"/>
          </a:xfrm>
        </p:grpSpPr>
        <p:sp>
          <p:nvSpPr>
            <p:cNvPr id="16" name="Oval 15"/>
            <p:cNvSpPr/>
            <p:nvPr/>
          </p:nvSpPr>
          <p:spPr>
            <a:xfrm>
              <a:off x="4765457" y="1592428"/>
              <a:ext cx="936104" cy="936104"/>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7" name="Freeform 21"/>
            <p:cNvSpPr>
              <a:spLocks/>
            </p:cNvSpPr>
            <p:nvPr/>
          </p:nvSpPr>
          <p:spPr bwMode="auto">
            <a:xfrm>
              <a:off x="5107615" y="1913277"/>
              <a:ext cx="251787" cy="318116"/>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4" name="Group 3"/>
          <p:cNvGrpSpPr/>
          <p:nvPr/>
        </p:nvGrpSpPr>
        <p:grpSpPr>
          <a:xfrm>
            <a:off x="3357137" y="4320455"/>
            <a:ext cx="2067722" cy="1143187"/>
            <a:chOff x="3182904" y="4096656"/>
            <a:chExt cx="1960614" cy="1083970"/>
          </a:xfrm>
        </p:grpSpPr>
        <p:grpSp>
          <p:nvGrpSpPr>
            <p:cNvPr id="59" name="Group 58"/>
            <p:cNvGrpSpPr/>
            <p:nvPr/>
          </p:nvGrpSpPr>
          <p:grpSpPr>
            <a:xfrm>
              <a:off x="3182904" y="4578494"/>
              <a:ext cx="1960614" cy="602132"/>
              <a:chOff x="646238" y="4912323"/>
              <a:chExt cx="1960614" cy="602132"/>
            </a:xfrm>
          </p:grpSpPr>
          <p:sp>
            <p:nvSpPr>
              <p:cNvPr id="60" name="Oval 59"/>
              <p:cNvSpPr/>
              <p:nvPr/>
            </p:nvSpPr>
            <p:spPr>
              <a:xfrm>
                <a:off x="646238" y="4960938"/>
                <a:ext cx="142688" cy="142688"/>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61" name="Group 60"/>
              <p:cNvGrpSpPr/>
              <p:nvPr/>
            </p:nvGrpSpPr>
            <p:grpSpPr>
              <a:xfrm>
                <a:off x="900960" y="4912323"/>
                <a:ext cx="1705892" cy="602132"/>
                <a:chOff x="8858766" y="1889686"/>
                <a:chExt cx="1705892" cy="602132"/>
              </a:xfrm>
            </p:grpSpPr>
            <p:sp>
              <p:nvSpPr>
                <p:cNvPr id="62" name="TextBox 61"/>
                <p:cNvSpPr txBox="1"/>
                <p:nvPr/>
              </p:nvSpPr>
              <p:spPr>
                <a:xfrm>
                  <a:off x="8858766" y="2076319"/>
                  <a:ext cx="1705892" cy="415499"/>
                </a:xfrm>
                <a:prstGeom prst="rect">
                  <a:avLst/>
                </a:prstGeom>
                <a:noFill/>
              </p:spPr>
              <p:txBody>
                <a:bodyPr wrap="square" lIns="0" tIns="0" rIns="0" bIns="0" rtlCol="0">
                  <a:spAutoFit/>
                </a:bodyPr>
                <a:lstStyle/>
                <a:p>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aiscing</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velitama</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63" name="TextBox 62"/>
                <p:cNvSpPr txBox="1"/>
                <p:nvPr/>
              </p:nvSpPr>
              <p:spPr>
                <a:xfrm>
                  <a:off x="8858768" y="1889686"/>
                  <a:ext cx="1503290" cy="184707"/>
                </a:xfrm>
                <a:prstGeom prst="rect">
                  <a:avLst/>
                </a:prstGeom>
                <a:noFill/>
              </p:spPr>
              <p:txBody>
                <a:bodyPr wrap="square" lIns="0" tIns="0" rIns="0" bIns="0" rtlCol="0">
                  <a:spAutoFit/>
                </a:bodyPr>
                <a:lstStyle/>
                <a:p>
                  <a:r>
                    <a:rPr lang="en-GB" sz="1266"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Social Media 2</a:t>
                  </a:r>
                </a:p>
              </p:txBody>
            </p:sp>
          </p:grpSp>
        </p:grpSp>
        <p:sp>
          <p:nvSpPr>
            <p:cNvPr id="28" name="Content Placeholder 2"/>
            <p:cNvSpPr txBox="1">
              <a:spLocks/>
            </p:cNvSpPr>
            <p:nvPr/>
          </p:nvSpPr>
          <p:spPr>
            <a:xfrm>
              <a:off x="3319198" y="4096656"/>
              <a:ext cx="1284431" cy="341036"/>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rPr>
                <a:t>15M </a:t>
              </a:r>
              <a:r>
                <a:rPr lang="en-US" sz="1055">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USER</a:t>
              </a:r>
            </a:p>
            <a:p>
              <a:pPr marL="0" indent="0">
                <a:buNone/>
              </a:pPr>
              <a:endPar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endParaRPr>
            </a:p>
          </p:txBody>
        </p:sp>
      </p:grpSp>
      <p:grpSp>
        <p:nvGrpSpPr>
          <p:cNvPr id="5" name="Group 4"/>
          <p:cNvGrpSpPr/>
          <p:nvPr/>
        </p:nvGrpSpPr>
        <p:grpSpPr>
          <a:xfrm>
            <a:off x="5511936" y="4320455"/>
            <a:ext cx="2067722" cy="1143187"/>
            <a:chOff x="5226084" y="4096656"/>
            <a:chExt cx="1960614" cy="1083970"/>
          </a:xfrm>
        </p:grpSpPr>
        <p:grpSp>
          <p:nvGrpSpPr>
            <p:cNvPr id="64" name="Group 63"/>
            <p:cNvGrpSpPr/>
            <p:nvPr/>
          </p:nvGrpSpPr>
          <p:grpSpPr>
            <a:xfrm>
              <a:off x="5226084" y="4578494"/>
              <a:ext cx="1960614" cy="602132"/>
              <a:chOff x="646238" y="4912323"/>
              <a:chExt cx="1960614" cy="602132"/>
            </a:xfrm>
          </p:grpSpPr>
          <p:sp>
            <p:nvSpPr>
              <p:cNvPr id="65" name="Oval 64"/>
              <p:cNvSpPr/>
              <p:nvPr/>
            </p:nvSpPr>
            <p:spPr>
              <a:xfrm>
                <a:off x="646238" y="4960938"/>
                <a:ext cx="142688" cy="142688"/>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66" name="Group 65"/>
              <p:cNvGrpSpPr/>
              <p:nvPr/>
            </p:nvGrpSpPr>
            <p:grpSpPr>
              <a:xfrm>
                <a:off x="900960" y="4912323"/>
                <a:ext cx="1705892" cy="602132"/>
                <a:chOff x="8858766" y="1889686"/>
                <a:chExt cx="1705892" cy="602132"/>
              </a:xfrm>
            </p:grpSpPr>
            <p:sp>
              <p:nvSpPr>
                <p:cNvPr id="67" name="TextBox 66"/>
                <p:cNvSpPr txBox="1"/>
                <p:nvPr/>
              </p:nvSpPr>
              <p:spPr>
                <a:xfrm>
                  <a:off x="8858766" y="2076319"/>
                  <a:ext cx="1705892" cy="415499"/>
                </a:xfrm>
                <a:prstGeom prst="rect">
                  <a:avLst/>
                </a:prstGeom>
                <a:noFill/>
              </p:spPr>
              <p:txBody>
                <a:bodyPr wrap="square" lIns="0" tIns="0" rIns="0" bIns="0" rtlCol="0">
                  <a:spAutoFit/>
                </a:bodyPr>
                <a:lstStyle/>
                <a:p>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aiscing</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velitama</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68" name="TextBox 67"/>
                <p:cNvSpPr txBox="1"/>
                <p:nvPr/>
              </p:nvSpPr>
              <p:spPr>
                <a:xfrm>
                  <a:off x="8858768" y="1889686"/>
                  <a:ext cx="1624616" cy="184707"/>
                </a:xfrm>
                <a:prstGeom prst="rect">
                  <a:avLst/>
                </a:prstGeom>
                <a:noFill/>
              </p:spPr>
              <p:txBody>
                <a:bodyPr wrap="square" lIns="0" tIns="0" rIns="0" bIns="0" rtlCol="0">
                  <a:spAutoFit/>
                </a:bodyPr>
                <a:lstStyle/>
                <a:p>
                  <a:r>
                    <a:rPr lang="en-GB" sz="1266"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Social Media 3</a:t>
                  </a:r>
                </a:p>
              </p:txBody>
            </p:sp>
          </p:grpSp>
        </p:grpSp>
        <p:sp>
          <p:nvSpPr>
            <p:cNvPr id="33" name="Content Placeholder 2"/>
            <p:cNvSpPr txBox="1">
              <a:spLocks/>
            </p:cNvSpPr>
            <p:nvPr/>
          </p:nvSpPr>
          <p:spPr>
            <a:xfrm>
              <a:off x="5367668" y="4096656"/>
              <a:ext cx="1284431" cy="341036"/>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rPr>
                <a:t>13M </a:t>
              </a:r>
              <a:r>
                <a:rPr lang="en-US" sz="1055">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USER</a:t>
              </a:r>
            </a:p>
            <a:p>
              <a:pPr marL="0" indent="0">
                <a:buNone/>
              </a:pPr>
              <a:endPar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endParaRPr>
            </a:p>
          </p:txBody>
        </p:sp>
      </p:grpSp>
      <p:grpSp>
        <p:nvGrpSpPr>
          <p:cNvPr id="18" name="Group 17"/>
          <p:cNvGrpSpPr/>
          <p:nvPr/>
        </p:nvGrpSpPr>
        <p:grpSpPr>
          <a:xfrm>
            <a:off x="7666753" y="4320455"/>
            <a:ext cx="2067722" cy="1143187"/>
            <a:chOff x="7269282" y="4096656"/>
            <a:chExt cx="1960614" cy="1083970"/>
          </a:xfrm>
        </p:grpSpPr>
        <p:grpSp>
          <p:nvGrpSpPr>
            <p:cNvPr id="69" name="Group 68"/>
            <p:cNvGrpSpPr/>
            <p:nvPr/>
          </p:nvGrpSpPr>
          <p:grpSpPr>
            <a:xfrm>
              <a:off x="7269282" y="4578494"/>
              <a:ext cx="1960614" cy="602132"/>
              <a:chOff x="646238" y="4912323"/>
              <a:chExt cx="1960614" cy="602132"/>
            </a:xfrm>
          </p:grpSpPr>
          <p:sp>
            <p:nvSpPr>
              <p:cNvPr id="70" name="Oval 69"/>
              <p:cNvSpPr/>
              <p:nvPr/>
            </p:nvSpPr>
            <p:spPr>
              <a:xfrm>
                <a:off x="646238" y="4960938"/>
                <a:ext cx="142688" cy="142688"/>
              </a:xfrm>
              <a:prstGeom prst="ellipse">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71" name="Group 70"/>
              <p:cNvGrpSpPr/>
              <p:nvPr/>
            </p:nvGrpSpPr>
            <p:grpSpPr>
              <a:xfrm>
                <a:off x="900960" y="4912323"/>
                <a:ext cx="1705892" cy="602132"/>
                <a:chOff x="8858766" y="1889686"/>
                <a:chExt cx="1705892" cy="602132"/>
              </a:xfrm>
            </p:grpSpPr>
            <p:sp>
              <p:nvSpPr>
                <p:cNvPr id="72" name="TextBox 71"/>
                <p:cNvSpPr txBox="1"/>
                <p:nvPr/>
              </p:nvSpPr>
              <p:spPr>
                <a:xfrm>
                  <a:off x="8858766" y="2076319"/>
                  <a:ext cx="1705892" cy="415499"/>
                </a:xfrm>
                <a:prstGeom prst="rect">
                  <a:avLst/>
                </a:prstGeom>
                <a:noFill/>
              </p:spPr>
              <p:txBody>
                <a:bodyPr wrap="square" lIns="0" tIns="0" rIns="0" bIns="0" rtlCol="0">
                  <a:spAutoFit/>
                </a:bodyPr>
                <a:lstStyle/>
                <a:p>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aiscing</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velitama</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73" name="TextBox 72"/>
                <p:cNvSpPr txBox="1"/>
                <p:nvPr/>
              </p:nvSpPr>
              <p:spPr>
                <a:xfrm>
                  <a:off x="8858767" y="1889686"/>
                  <a:ext cx="1563203" cy="184707"/>
                </a:xfrm>
                <a:prstGeom prst="rect">
                  <a:avLst/>
                </a:prstGeom>
                <a:noFill/>
              </p:spPr>
              <p:txBody>
                <a:bodyPr wrap="square" lIns="0" tIns="0" rIns="0" bIns="0" rtlCol="0">
                  <a:spAutoFit/>
                </a:bodyPr>
                <a:lstStyle/>
                <a:p>
                  <a:r>
                    <a:rPr lang="en-GB" sz="1266"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Social Media 4</a:t>
                  </a:r>
                </a:p>
              </p:txBody>
            </p:sp>
          </p:grpSp>
        </p:grpSp>
        <p:sp>
          <p:nvSpPr>
            <p:cNvPr id="38" name="Content Placeholder 2"/>
            <p:cNvSpPr txBox="1">
              <a:spLocks/>
            </p:cNvSpPr>
            <p:nvPr/>
          </p:nvSpPr>
          <p:spPr>
            <a:xfrm>
              <a:off x="7421924" y="4096656"/>
              <a:ext cx="1284431" cy="341036"/>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rPr>
                <a:t>16M </a:t>
              </a:r>
              <a:r>
                <a:rPr lang="en-US" sz="1055">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USER</a:t>
              </a:r>
            </a:p>
            <a:p>
              <a:pPr marL="0" indent="0">
                <a:buNone/>
              </a:pPr>
              <a:endPar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endParaRPr>
            </a:p>
          </p:txBody>
        </p:sp>
      </p:grpSp>
      <p:grpSp>
        <p:nvGrpSpPr>
          <p:cNvPr id="20" name="Group 19"/>
          <p:cNvGrpSpPr/>
          <p:nvPr/>
        </p:nvGrpSpPr>
        <p:grpSpPr>
          <a:xfrm>
            <a:off x="9821570" y="4320454"/>
            <a:ext cx="1898833" cy="1143188"/>
            <a:chOff x="9312480" y="4096655"/>
            <a:chExt cx="1800474" cy="1083971"/>
          </a:xfrm>
        </p:grpSpPr>
        <p:grpSp>
          <p:nvGrpSpPr>
            <p:cNvPr id="74" name="Group 73"/>
            <p:cNvGrpSpPr/>
            <p:nvPr/>
          </p:nvGrpSpPr>
          <p:grpSpPr>
            <a:xfrm>
              <a:off x="9312480" y="4578494"/>
              <a:ext cx="1800474" cy="602132"/>
              <a:chOff x="646238" y="4912323"/>
              <a:chExt cx="1960614" cy="602132"/>
            </a:xfrm>
          </p:grpSpPr>
          <p:sp>
            <p:nvSpPr>
              <p:cNvPr id="75" name="Oval 74"/>
              <p:cNvSpPr/>
              <p:nvPr/>
            </p:nvSpPr>
            <p:spPr>
              <a:xfrm>
                <a:off x="646238" y="4960938"/>
                <a:ext cx="142688" cy="142688"/>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76" name="Group 75"/>
              <p:cNvGrpSpPr/>
              <p:nvPr/>
            </p:nvGrpSpPr>
            <p:grpSpPr>
              <a:xfrm>
                <a:off x="900960" y="4912323"/>
                <a:ext cx="1705892" cy="602132"/>
                <a:chOff x="8858766" y="1889686"/>
                <a:chExt cx="1705892" cy="602132"/>
              </a:xfrm>
            </p:grpSpPr>
            <p:sp>
              <p:nvSpPr>
                <p:cNvPr id="77" name="TextBox 76"/>
                <p:cNvSpPr txBox="1"/>
                <p:nvPr/>
              </p:nvSpPr>
              <p:spPr>
                <a:xfrm>
                  <a:off x="8858766" y="2076319"/>
                  <a:ext cx="1705892" cy="415499"/>
                </a:xfrm>
                <a:prstGeom prst="rect">
                  <a:avLst/>
                </a:prstGeom>
                <a:noFill/>
              </p:spPr>
              <p:txBody>
                <a:bodyPr wrap="square" lIns="0" tIns="0" rIns="0" bIns="0" rtlCol="0">
                  <a:spAutoFit/>
                </a:bodyPr>
                <a:lstStyle/>
                <a:p>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aiscing</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velitama</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78" name="TextBox 77"/>
                <p:cNvSpPr txBox="1"/>
                <p:nvPr/>
              </p:nvSpPr>
              <p:spPr>
                <a:xfrm>
                  <a:off x="8858768" y="1889686"/>
                  <a:ext cx="1705890" cy="184707"/>
                </a:xfrm>
                <a:prstGeom prst="rect">
                  <a:avLst/>
                </a:prstGeom>
                <a:noFill/>
              </p:spPr>
              <p:txBody>
                <a:bodyPr wrap="square" lIns="0" tIns="0" rIns="0" bIns="0" rtlCol="0">
                  <a:spAutoFit/>
                </a:bodyPr>
                <a:lstStyle/>
                <a:p>
                  <a:r>
                    <a:rPr lang="en-GB" sz="1266"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Social Media 5</a:t>
                  </a:r>
                </a:p>
              </p:txBody>
            </p:sp>
          </p:grpSp>
        </p:grpSp>
        <p:sp>
          <p:nvSpPr>
            <p:cNvPr id="43" name="Content Placeholder 2"/>
            <p:cNvSpPr txBox="1">
              <a:spLocks/>
            </p:cNvSpPr>
            <p:nvPr/>
          </p:nvSpPr>
          <p:spPr>
            <a:xfrm>
              <a:off x="9463318" y="4096655"/>
              <a:ext cx="1284431" cy="341035"/>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rPr>
                <a:t>14M </a:t>
              </a:r>
              <a:r>
                <a:rPr lang="en-US" sz="1055">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USER</a:t>
              </a:r>
            </a:p>
            <a:p>
              <a:pPr marL="0" indent="0">
                <a:buNone/>
              </a:pPr>
              <a:endPar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endParaRPr>
            </a:p>
          </p:txBody>
        </p:sp>
      </p:grpSp>
      <p:grpSp>
        <p:nvGrpSpPr>
          <p:cNvPr id="3" name="Group 2"/>
          <p:cNvGrpSpPr/>
          <p:nvPr/>
        </p:nvGrpSpPr>
        <p:grpSpPr>
          <a:xfrm>
            <a:off x="1202339" y="4320454"/>
            <a:ext cx="1902377" cy="1143188"/>
            <a:chOff x="1139724" y="4096655"/>
            <a:chExt cx="1803834" cy="1083971"/>
          </a:xfrm>
        </p:grpSpPr>
        <p:sp>
          <p:nvSpPr>
            <p:cNvPr id="23" name="Content Placeholder 2"/>
            <p:cNvSpPr txBox="1">
              <a:spLocks/>
            </p:cNvSpPr>
            <p:nvPr/>
          </p:nvSpPr>
          <p:spPr>
            <a:xfrm>
              <a:off x="1271277" y="4096655"/>
              <a:ext cx="1284432" cy="341036"/>
            </a:xfrm>
            <a:prstGeom prst="rect">
              <a:avLst/>
            </a:prstGeom>
          </p:spPr>
          <p:txBody>
            <a:bodyPr vert="horz" lIns="96435" tIns="48218" rIns="96435" bIns="4821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31">
                  <a:solidFill>
                    <a:schemeClr val="bg1">
                      <a:lumMod val="50000"/>
                    </a:schemeClr>
                  </a:solidFill>
                  <a:latin typeface="Arial" panose="020B0604020202020204" pitchFamily="34" charset="0"/>
                  <a:ea typeface="苹方 特粗" panose="020B0800000000000000" pitchFamily="34" charset="-122"/>
                  <a:cs typeface="Open Sans Extrabold" panose="020B0906030804020204" pitchFamily="34" charset="0"/>
                  <a:sym typeface="Arial" panose="020B0604020202020204" pitchFamily="34" charset="0"/>
                </a:rPr>
                <a:t>18M </a:t>
              </a:r>
              <a:r>
                <a:rPr lang="en-US" sz="1055">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USER</a:t>
              </a:r>
            </a:p>
          </p:txBody>
        </p:sp>
        <p:grpSp>
          <p:nvGrpSpPr>
            <p:cNvPr id="58" name="Group 57"/>
            <p:cNvGrpSpPr/>
            <p:nvPr/>
          </p:nvGrpSpPr>
          <p:grpSpPr>
            <a:xfrm>
              <a:off x="1139724" y="4578494"/>
              <a:ext cx="1803834" cy="602132"/>
              <a:chOff x="646238" y="4912323"/>
              <a:chExt cx="1960614" cy="602132"/>
            </a:xfrm>
          </p:grpSpPr>
          <p:sp>
            <p:nvSpPr>
              <p:cNvPr id="24" name="Oval 23"/>
              <p:cNvSpPr/>
              <p:nvPr/>
            </p:nvSpPr>
            <p:spPr>
              <a:xfrm>
                <a:off x="646238" y="4960938"/>
                <a:ext cx="142688" cy="142688"/>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55" name="Group 54"/>
              <p:cNvGrpSpPr/>
              <p:nvPr/>
            </p:nvGrpSpPr>
            <p:grpSpPr>
              <a:xfrm>
                <a:off x="900960" y="4912323"/>
                <a:ext cx="1705892" cy="602132"/>
                <a:chOff x="8858766" y="1889686"/>
                <a:chExt cx="1705892" cy="602132"/>
              </a:xfrm>
            </p:grpSpPr>
            <p:sp>
              <p:nvSpPr>
                <p:cNvPr id="56" name="TextBox 55"/>
                <p:cNvSpPr txBox="1"/>
                <p:nvPr/>
              </p:nvSpPr>
              <p:spPr>
                <a:xfrm>
                  <a:off x="8858766" y="2076319"/>
                  <a:ext cx="1705892" cy="415499"/>
                </a:xfrm>
                <a:prstGeom prst="rect">
                  <a:avLst/>
                </a:prstGeom>
                <a:noFill/>
              </p:spPr>
              <p:txBody>
                <a:bodyPr wrap="square" lIns="0" tIns="0" rIns="0" bIns="0" rtlCol="0">
                  <a:spAutoFit/>
                </a:bodyPr>
                <a:lstStyle/>
                <a:p>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aiscing</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Seddiet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tincidunt</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949"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velitama</a:t>
                  </a:r>
                  <a:r>
                    <a:rPr lang="en-US" sz="949">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p>
              </p:txBody>
            </p:sp>
            <p:sp>
              <p:nvSpPr>
                <p:cNvPr id="57" name="TextBox 56"/>
                <p:cNvSpPr txBox="1"/>
                <p:nvPr/>
              </p:nvSpPr>
              <p:spPr>
                <a:xfrm>
                  <a:off x="8858767" y="1889686"/>
                  <a:ext cx="1544481" cy="184707"/>
                </a:xfrm>
                <a:prstGeom prst="rect">
                  <a:avLst/>
                </a:prstGeom>
                <a:noFill/>
              </p:spPr>
              <p:txBody>
                <a:bodyPr wrap="square" lIns="0" tIns="0" rIns="0" bIns="0" rtlCol="0">
                  <a:spAutoFit/>
                </a:bodyPr>
                <a:lstStyle/>
                <a:p>
                  <a:r>
                    <a:rPr lang="en-GB" sz="1266"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Social Media 1</a:t>
                  </a:r>
                </a:p>
              </p:txBody>
            </p:sp>
          </p:grpSp>
        </p:grpSp>
      </p:grpSp>
      <p:grpSp>
        <p:nvGrpSpPr>
          <p:cNvPr id="86" name="Group 85"/>
          <p:cNvGrpSpPr/>
          <p:nvPr/>
        </p:nvGrpSpPr>
        <p:grpSpPr>
          <a:xfrm>
            <a:off x="2127422" y="2193417"/>
            <a:ext cx="8762505" cy="1339239"/>
            <a:chOff x="2016887" y="2166882"/>
            <a:chExt cx="8308609" cy="1269867"/>
          </a:xfrm>
          <a:solidFill>
            <a:schemeClr val="accent3"/>
          </a:solidFill>
        </p:grpSpPr>
        <p:grpSp>
          <p:nvGrpSpPr>
            <p:cNvPr id="80" name="Group 3929"/>
            <p:cNvGrpSpPr/>
            <p:nvPr/>
          </p:nvGrpSpPr>
          <p:grpSpPr>
            <a:xfrm>
              <a:off x="2016887" y="2192987"/>
              <a:ext cx="492712" cy="1243762"/>
              <a:chOff x="0" y="0"/>
              <a:chExt cx="1037078" cy="2617926"/>
            </a:xfrm>
            <a:grpFill/>
          </p:grpSpPr>
          <p:sp>
            <p:nvSpPr>
              <p:cNvPr id="84" name="Shape 3927"/>
              <p:cNvSpPr/>
              <p:nvPr/>
            </p:nvSpPr>
            <p:spPr>
              <a:xfrm>
                <a:off x="0" y="448467"/>
                <a:ext cx="1037078" cy="2169459"/>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3269">
                  <a:latin typeface="Arial" panose="020B0604020202020204" pitchFamily="34" charset="0"/>
                  <a:ea typeface="苹方 特粗" panose="020B0800000000000000" pitchFamily="34" charset="-122"/>
                  <a:sym typeface="Arial" panose="020B0604020202020204" pitchFamily="34" charset="0"/>
                </a:endParaRPr>
              </a:p>
            </p:txBody>
          </p:sp>
          <p:sp>
            <p:nvSpPr>
              <p:cNvPr id="85" name="Shape 3928"/>
              <p:cNvSpPr/>
              <p:nvPr/>
            </p:nvSpPr>
            <p:spPr>
              <a:xfrm>
                <a:off x="319533" y="0"/>
                <a:ext cx="414836" cy="4092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3269">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81" name="Group 3932"/>
            <p:cNvGrpSpPr/>
            <p:nvPr/>
          </p:nvGrpSpPr>
          <p:grpSpPr>
            <a:xfrm>
              <a:off x="9753600" y="2166882"/>
              <a:ext cx="571896" cy="1241098"/>
              <a:chOff x="0" y="0"/>
              <a:chExt cx="1203749" cy="2612313"/>
            </a:xfrm>
            <a:grpFill/>
          </p:grpSpPr>
          <p:sp>
            <p:nvSpPr>
              <p:cNvPr id="82" name="Shape 3930"/>
              <p:cNvSpPr/>
              <p:nvPr/>
            </p:nvSpPr>
            <p:spPr>
              <a:xfrm>
                <a:off x="399397" y="0"/>
                <a:ext cx="386804" cy="3868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3269">
                  <a:latin typeface="Arial" panose="020B0604020202020204" pitchFamily="34" charset="0"/>
                  <a:ea typeface="苹方 特粗" panose="020B0800000000000000" pitchFamily="34" charset="-122"/>
                  <a:sym typeface="Arial" panose="020B0604020202020204" pitchFamily="34" charset="0"/>
                </a:endParaRPr>
              </a:p>
            </p:txBody>
          </p:sp>
          <p:sp>
            <p:nvSpPr>
              <p:cNvPr id="83" name="Shape 3931"/>
              <p:cNvSpPr/>
              <p:nvPr/>
            </p:nvSpPr>
            <p:spPr>
              <a:xfrm>
                <a:off x="0" y="465283"/>
                <a:ext cx="1203749" cy="2147030"/>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3269">
                  <a:latin typeface="Arial" panose="020B0604020202020204" pitchFamily="34" charset="0"/>
                  <a:ea typeface="苹方 特粗" panose="020B0800000000000000" pitchFamily="34" charset="-122"/>
                  <a:sym typeface="Arial" panose="020B0604020202020204" pitchFamily="34" charset="0"/>
                </a:endParaRPr>
              </a:p>
            </p:txBody>
          </p:sp>
        </p:grpSp>
      </p:grpSp>
      <p:grpSp>
        <p:nvGrpSpPr>
          <p:cNvPr id="2" name="Group 1"/>
          <p:cNvGrpSpPr/>
          <p:nvPr/>
        </p:nvGrpSpPr>
        <p:grpSpPr>
          <a:xfrm>
            <a:off x="5574372" y="2005599"/>
            <a:ext cx="1738361" cy="1738361"/>
            <a:chOff x="5285286" y="1901709"/>
            <a:chExt cx="1648314" cy="1648314"/>
          </a:xfrm>
        </p:grpSpPr>
        <p:sp>
          <p:nvSpPr>
            <p:cNvPr id="19" name="Oval 18"/>
            <p:cNvSpPr/>
            <p:nvPr/>
          </p:nvSpPr>
          <p:spPr>
            <a:xfrm>
              <a:off x="5285286" y="1901709"/>
              <a:ext cx="1648314" cy="1648314"/>
            </a:xfrm>
            <a:prstGeom prst="ellipse">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87" name="Group 32"/>
            <p:cNvGrpSpPr>
              <a:grpSpLocks/>
            </p:cNvGrpSpPr>
            <p:nvPr/>
          </p:nvGrpSpPr>
          <p:grpSpPr bwMode="auto">
            <a:xfrm>
              <a:off x="5743211" y="2585531"/>
              <a:ext cx="747794" cy="325511"/>
              <a:chOff x="0" y="0"/>
              <a:chExt cx="424" cy="185"/>
            </a:xfrm>
            <a:solidFill>
              <a:srgbClr val="00B0F0"/>
            </a:solidFill>
          </p:grpSpPr>
          <p:sp>
            <p:nvSpPr>
              <p:cNvPr id="88" name="Oval 30"/>
              <p:cNvSpPr>
                <a:spLocks/>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9" name="Oval 31"/>
              <p:cNvSpPr>
                <a:spLocks/>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79" name="Content Placeholder 2"/>
          <p:cNvSpPr txBox="1">
            <a:spLocks/>
          </p:cNvSpPr>
          <p:nvPr/>
        </p:nvSpPr>
        <p:spPr>
          <a:xfrm>
            <a:off x="3625774" y="366080"/>
            <a:ext cx="5099338"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90"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182848481"/>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7094242" y="2665357"/>
            <a:ext cx="3082895" cy="369332"/>
          </a:xfrm>
          <a:prstGeom prst="rect">
            <a:avLst/>
          </a:prstGeom>
          <a:noFill/>
        </p:spPr>
        <p:txBody>
          <a:bodyPr wrap="none" rtlCol="0">
            <a:spAutoFit/>
          </a:bodyPr>
          <a:lstStyle/>
          <a:p>
            <a:r>
              <a:rPr lang="en-US" b="1" err="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Aplication</a:t>
            </a:r>
            <a:r>
              <a:rPr lang="en-US"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 User Security</a:t>
            </a:r>
            <a:endParaRPr lang="id-ID"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endParaRPr>
          </a:p>
        </p:txBody>
      </p:sp>
      <p:sp>
        <p:nvSpPr>
          <p:cNvPr id="77" name="TextBox 76"/>
          <p:cNvSpPr txBox="1"/>
          <p:nvPr/>
        </p:nvSpPr>
        <p:spPr>
          <a:xfrm>
            <a:off x="7099279" y="3103904"/>
            <a:ext cx="4440030" cy="2429896"/>
          </a:xfrm>
          <a:prstGeom prst="rect">
            <a:avLst/>
          </a:prstGeom>
          <a:noFill/>
        </p:spPr>
        <p:txBody>
          <a:bodyPr wrap="square" rtlCol="0">
            <a:spAutoFit/>
          </a:bodyPr>
          <a:lstStyle/>
          <a:p>
            <a:pPr algn="just">
              <a:lnSpc>
                <a:spcPct val="150000"/>
              </a:lnSpc>
            </a:pP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Dop</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dimesa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puosam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tetebus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lipseme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yestebus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takama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p>
          <a:p>
            <a:pPr algn="just">
              <a:lnSpc>
                <a:spcPct val="150000"/>
              </a:lnSpc>
            </a:pP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just">
              <a:lnSpc>
                <a:spcPct val="150000"/>
              </a:lnSpc>
            </a:pP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Dop</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lipseme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yestebus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mendapatkan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id-ID"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23" name="Group 22"/>
          <p:cNvGrpSpPr/>
          <p:nvPr/>
        </p:nvGrpSpPr>
        <p:grpSpPr>
          <a:xfrm>
            <a:off x="1279553" y="1552535"/>
            <a:ext cx="5137890" cy="4984133"/>
            <a:chOff x="1212938" y="1472114"/>
            <a:chExt cx="4871748" cy="4725956"/>
          </a:xfrm>
        </p:grpSpPr>
        <p:sp>
          <p:nvSpPr>
            <p:cNvPr id="3" name="Ellipse 3"/>
            <p:cNvSpPr/>
            <p:nvPr/>
          </p:nvSpPr>
          <p:spPr>
            <a:xfrm>
              <a:off x="2551150" y="2834217"/>
              <a:ext cx="2091454" cy="209145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5" b="1">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sym typeface="Arial" panose="020B0604020202020204" pitchFamily="34" charset="0"/>
              </a:endParaRPr>
            </a:p>
          </p:txBody>
        </p:sp>
        <p:sp>
          <p:nvSpPr>
            <p:cNvPr id="4" name="Ellipse 1"/>
            <p:cNvSpPr/>
            <p:nvPr/>
          </p:nvSpPr>
          <p:spPr bwMode="auto">
            <a:xfrm>
              <a:off x="2917049" y="1472114"/>
              <a:ext cx="1405500" cy="1215978"/>
            </a:xfrm>
            <a:custGeom>
              <a:avLst/>
              <a:gdLst/>
              <a:ahLst/>
              <a:cxnLst/>
              <a:rect l="l" t="t" r="r" b="b"/>
              <a:pathLst>
                <a:path w="1881327" h="1627643">
                  <a:moveTo>
                    <a:pt x="909737" y="0"/>
                  </a:moveTo>
                  <a:cubicBezTo>
                    <a:pt x="1446331" y="0"/>
                    <a:pt x="1881327" y="434996"/>
                    <a:pt x="1881327" y="971590"/>
                  </a:cubicBezTo>
                  <a:cubicBezTo>
                    <a:pt x="1881327" y="1225467"/>
                    <a:pt x="1783954" y="1456601"/>
                    <a:pt x="1622304" y="1627643"/>
                  </a:cubicBezTo>
                  <a:cubicBezTo>
                    <a:pt x="1407823" y="1531333"/>
                    <a:pt x="1169935" y="1478429"/>
                    <a:pt x="919691" y="1478429"/>
                  </a:cubicBezTo>
                  <a:cubicBezTo>
                    <a:pt x="752338" y="1478429"/>
                    <a:pt x="590510" y="1502090"/>
                    <a:pt x="437764" y="1547609"/>
                  </a:cubicBezTo>
                  <a:cubicBezTo>
                    <a:pt x="439086" y="1543067"/>
                    <a:pt x="439528" y="1538427"/>
                    <a:pt x="439938" y="1533777"/>
                  </a:cubicBezTo>
                  <a:cubicBezTo>
                    <a:pt x="472664" y="1162783"/>
                    <a:pt x="292347" y="822130"/>
                    <a:pt x="0" y="633018"/>
                  </a:cubicBezTo>
                  <a:cubicBezTo>
                    <a:pt x="136468" y="263166"/>
                    <a:pt x="492370" y="0"/>
                    <a:pt x="909737" y="0"/>
                  </a:cubicBezTo>
                  <a:close/>
                </a:path>
              </a:pathLst>
            </a:custGeom>
            <a:solidFill>
              <a:schemeClr val="accent3"/>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en-US" sz="1266" b="1">
                <a:latin typeface="Arial" panose="020B0604020202020204" pitchFamily="34" charset="0"/>
                <a:ea typeface="苹方 特粗" panose="020B0800000000000000" pitchFamily="34" charset="-122"/>
                <a:sym typeface="Arial" panose="020B0604020202020204" pitchFamily="34" charset="0"/>
              </a:endParaRPr>
            </a:p>
          </p:txBody>
        </p:sp>
        <p:sp>
          <p:nvSpPr>
            <p:cNvPr id="5" name="Ellipse 2"/>
            <p:cNvSpPr/>
            <p:nvPr/>
          </p:nvSpPr>
          <p:spPr bwMode="auto">
            <a:xfrm rot="21307012">
              <a:off x="4120720" y="1819766"/>
              <a:ext cx="1293201" cy="1451479"/>
            </a:xfrm>
            <a:custGeom>
              <a:avLst/>
              <a:gdLst/>
              <a:ahLst/>
              <a:cxnLst/>
              <a:rect l="l" t="t" r="r" b="b"/>
              <a:pathLst>
                <a:path w="1731010" h="1942872">
                  <a:moveTo>
                    <a:pt x="858760" y="5016"/>
                  </a:moveTo>
                  <a:cubicBezTo>
                    <a:pt x="1348690" y="54771"/>
                    <a:pt x="1731010" y="468533"/>
                    <a:pt x="1731010" y="971590"/>
                  </a:cubicBezTo>
                  <a:cubicBezTo>
                    <a:pt x="1731011" y="1506152"/>
                    <a:pt x="1299302" y="1939885"/>
                    <a:pt x="765509" y="1942872"/>
                  </a:cubicBezTo>
                  <a:cubicBezTo>
                    <a:pt x="615484" y="1581148"/>
                    <a:pt x="345116" y="1278803"/>
                    <a:pt x="0" y="1090065"/>
                  </a:cubicBezTo>
                  <a:cubicBezTo>
                    <a:pt x="173819" y="931818"/>
                    <a:pt x="290325" y="709981"/>
                    <a:pt x="311916" y="457252"/>
                  </a:cubicBezTo>
                  <a:cubicBezTo>
                    <a:pt x="321717" y="342547"/>
                    <a:pt x="311168" y="230797"/>
                    <a:pt x="282160" y="125858"/>
                  </a:cubicBezTo>
                  <a:cubicBezTo>
                    <a:pt x="422873" y="45524"/>
                    <a:pt x="585831" y="0"/>
                    <a:pt x="759421" y="0"/>
                  </a:cubicBezTo>
                  <a:cubicBezTo>
                    <a:pt x="792958" y="0"/>
                    <a:pt x="826098" y="1699"/>
                    <a:pt x="858760" y="5016"/>
                  </a:cubicBezTo>
                  <a:close/>
                </a:path>
              </a:pathLst>
            </a:custGeom>
            <a:solidFill>
              <a:schemeClr val="accent4"/>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en-US" sz="1266" b="1">
                <a:latin typeface="Arial" panose="020B0604020202020204" pitchFamily="34" charset="0"/>
                <a:ea typeface="苹方 特粗" panose="020B0800000000000000" pitchFamily="34" charset="-122"/>
                <a:sym typeface="Arial" panose="020B0604020202020204" pitchFamily="34" charset="0"/>
              </a:endParaRPr>
            </a:p>
          </p:txBody>
        </p:sp>
        <p:sp>
          <p:nvSpPr>
            <p:cNvPr id="6" name="Ellipse 3"/>
            <p:cNvSpPr/>
            <p:nvPr/>
          </p:nvSpPr>
          <p:spPr bwMode="auto">
            <a:xfrm rot="20990394">
              <a:off x="4769167" y="2841103"/>
              <a:ext cx="1221496" cy="1417920"/>
            </a:xfrm>
            <a:custGeom>
              <a:avLst/>
              <a:gdLst/>
              <a:ahLst/>
              <a:cxnLst/>
              <a:rect l="l" t="t" r="r" b="b"/>
              <a:pathLst>
                <a:path w="1635030" h="1897952">
                  <a:moveTo>
                    <a:pt x="956588" y="0"/>
                  </a:moveTo>
                  <a:cubicBezTo>
                    <a:pt x="1349940" y="124139"/>
                    <a:pt x="1635030" y="491957"/>
                    <a:pt x="1635030" y="926362"/>
                  </a:cubicBezTo>
                  <a:cubicBezTo>
                    <a:pt x="1635030" y="1462956"/>
                    <a:pt x="1200034" y="1897952"/>
                    <a:pt x="663440" y="1897952"/>
                  </a:cubicBezTo>
                  <a:cubicBezTo>
                    <a:pt x="406603" y="1897952"/>
                    <a:pt x="173042" y="1798295"/>
                    <a:pt x="0" y="1634809"/>
                  </a:cubicBezTo>
                  <a:cubicBezTo>
                    <a:pt x="50748" y="1518368"/>
                    <a:pt x="88053" y="1394101"/>
                    <a:pt x="111401" y="1263820"/>
                  </a:cubicBezTo>
                  <a:cubicBezTo>
                    <a:pt x="162526" y="978537"/>
                    <a:pt x="140877" y="697051"/>
                    <a:pt x="58634" y="438772"/>
                  </a:cubicBezTo>
                  <a:cubicBezTo>
                    <a:pt x="428124" y="471037"/>
                    <a:pt x="767689" y="291430"/>
                    <a:pt x="956588" y="0"/>
                  </a:cubicBezTo>
                  <a:close/>
                </a:path>
              </a:pathLst>
            </a:custGeom>
            <a:solidFill>
              <a:schemeClr val="accent5"/>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7" name="Ellipse 4"/>
            <p:cNvSpPr/>
            <p:nvPr/>
          </p:nvSpPr>
          <p:spPr bwMode="auto">
            <a:xfrm rot="1800000">
              <a:off x="4544157" y="4079877"/>
              <a:ext cx="1246296" cy="1432216"/>
            </a:xfrm>
            <a:custGeom>
              <a:avLst/>
              <a:gdLst/>
              <a:ahLst/>
              <a:cxnLst/>
              <a:rect l="l" t="t" r="r" b="b"/>
              <a:pathLst>
                <a:path w="1668225" h="1917087">
                  <a:moveTo>
                    <a:pt x="63584" y="420981"/>
                  </a:moveTo>
                  <a:cubicBezTo>
                    <a:pt x="301175" y="436911"/>
                    <a:pt x="544391" y="362470"/>
                    <a:pt x="740979" y="196574"/>
                  </a:cubicBezTo>
                  <a:cubicBezTo>
                    <a:pt x="810270" y="138102"/>
                    <a:pt x="869335" y="72009"/>
                    <a:pt x="917157" y="0"/>
                  </a:cubicBezTo>
                  <a:cubicBezTo>
                    <a:pt x="1347622" y="99043"/>
                    <a:pt x="1668225" y="484830"/>
                    <a:pt x="1668225" y="945497"/>
                  </a:cubicBezTo>
                  <a:cubicBezTo>
                    <a:pt x="1668225" y="1482091"/>
                    <a:pt x="1233229" y="1917087"/>
                    <a:pt x="696635" y="1917087"/>
                  </a:cubicBezTo>
                  <a:cubicBezTo>
                    <a:pt x="423198" y="1917087"/>
                    <a:pt x="176143" y="1804131"/>
                    <a:pt x="0" y="1621933"/>
                  </a:cubicBezTo>
                  <a:cubicBezTo>
                    <a:pt x="162221" y="1248707"/>
                    <a:pt x="190159" y="822130"/>
                    <a:pt x="63584" y="420981"/>
                  </a:cubicBezTo>
                  <a:close/>
                </a:path>
              </a:pathLst>
            </a:custGeom>
            <a:solidFill>
              <a:schemeClr val="accent6"/>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8" name="Ellipse 5"/>
            <p:cNvSpPr/>
            <p:nvPr/>
          </p:nvSpPr>
          <p:spPr bwMode="auto">
            <a:xfrm rot="1503323">
              <a:off x="3419586" y="4871775"/>
              <a:ext cx="1451708" cy="1326295"/>
            </a:xfrm>
            <a:custGeom>
              <a:avLst/>
              <a:gdLst/>
              <a:ahLst/>
              <a:cxnLst/>
              <a:rect l="l" t="t" r="r" b="b"/>
              <a:pathLst>
                <a:path w="1943180" h="1775308">
                  <a:moveTo>
                    <a:pt x="904367" y="0"/>
                  </a:moveTo>
                  <a:cubicBezTo>
                    <a:pt x="1062994" y="197860"/>
                    <a:pt x="1299569" y="331902"/>
                    <a:pt x="1572225" y="355491"/>
                  </a:cubicBezTo>
                  <a:cubicBezTo>
                    <a:pt x="1659461" y="363038"/>
                    <a:pt x="1745001" y="358812"/>
                    <a:pt x="1827075" y="343010"/>
                  </a:cubicBezTo>
                  <a:cubicBezTo>
                    <a:pt x="1901182" y="480062"/>
                    <a:pt x="1943180" y="636986"/>
                    <a:pt x="1943180" y="803718"/>
                  </a:cubicBezTo>
                  <a:cubicBezTo>
                    <a:pt x="1943180" y="1340312"/>
                    <a:pt x="1508184" y="1775308"/>
                    <a:pt x="971590" y="1775308"/>
                  </a:cubicBezTo>
                  <a:cubicBezTo>
                    <a:pt x="434996" y="1775308"/>
                    <a:pt x="0" y="1340312"/>
                    <a:pt x="0" y="803718"/>
                  </a:cubicBezTo>
                  <a:lnTo>
                    <a:pt x="291" y="799869"/>
                  </a:lnTo>
                  <a:lnTo>
                    <a:pt x="109854" y="755236"/>
                  </a:lnTo>
                  <a:cubicBezTo>
                    <a:pt x="463499" y="589912"/>
                    <a:pt x="735380" y="320692"/>
                    <a:pt x="904367" y="0"/>
                  </a:cubicBezTo>
                  <a:close/>
                </a:path>
              </a:pathLst>
            </a:custGeom>
            <a:solidFill>
              <a:schemeClr val="accent1"/>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9" name="Ellipse 6"/>
            <p:cNvSpPr/>
            <p:nvPr/>
          </p:nvSpPr>
          <p:spPr bwMode="auto">
            <a:xfrm rot="1176661">
              <a:off x="2276548" y="4955341"/>
              <a:ext cx="1411526" cy="1233983"/>
            </a:xfrm>
            <a:custGeom>
              <a:avLst/>
              <a:gdLst/>
              <a:ahLst/>
              <a:cxnLst/>
              <a:rect l="l" t="t" r="r" b="b"/>
              <a:pathLst>
                <a:path w="1889394" h="1651744">
                  <a:moveTo>
                    <a:pt x="279665" y="0"/>
                  </a:moveTo>
                  <a:cubicBezTo>
                    <a:pt x="634044" y="154724"/>
                    <a:pt x="1040729" y="190238"/>
                    <a:pt x="1435837" y="76626"/>
                  </a:cubicBezTo>
                  <a:cubicBezTo>
                    <a:pt x="1435485" y="77872"/>
                    <a:pt x="1435361" y="79143"/>
                    <a:pt x="1435240" y="80413"/>
                  </a:cubicBezTo>
                  <a:cubicBezTo>
                    <a:pt x="1399091" y="459696"/>
                    <a:pt x="1586117" y="808797"/>
                    <a:pt x="1889394" y="996686"/>
                  </a:cubicBezTo>
                  <a:cubicBezTo>
                    <a:pt x="1758959" y="1378030"/>
                    <a:pt x="1397239" y="1651744"/>
                    <a:pt x="971590" y="1651744"/>
                  </a:cubicBezTo>
                  <a:cubicBezTo>
                    <a:pt x="434996" y="1651744"/>
                    <a:pt x="0" y="1216748"/>
                    <a:pt x="0" y="680154"/>
                  </a:cubicBezTo>
                  <a:cubicBezTo>
                    <a:pt x="0" y="414855"/>
                    <a:pt x="106332" y="174391"/>
                    <a:pt x="279665" y="0"/>
                  </a:cubicBezTo>
                  <a:close/>
                </a:path>
              </a:pathLst>
            </a:custGeom>
            <a:solidFill>
              <a:schemeClr val="accent2"/>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10" name="Ellipse 7"/>
            <p:cNvSpPr/>
            <p:nvPr/>
          </p:nvSpPr>
          <p:spPr bwMode="auto">
            <a:xfrm rot="909458">
              <a:off x="1391720" y="3965154"/>
              <a:ext cx="1342195" cy="1451708"/>
            </a:xfrm>
            <a:custGeom>
              <a:avLst/>
              <a:gdLst/>
              <a:ahLst/>
              <a:cxnLst/>
              <a:rect l="l" t="t" r="r" b="b"/>
              <a:pathLst>
                <a:path w="1796590" h="1943180">
                  <a:moveTo>
                    <a:pt x="682669" y="43681"/>
                  </a:moveTo>
                  <a:cubicBezTo>
                    <a:pt x="773939" y="15293"/>
                    <a:pt x="870979" y="0"/>
                    <a:pt x="971590" y="0"/>
                  </a:cubicBezTo>
                  <a:lnTo>
                    <a:pt x="982053" y="950"/>
                  </a:lnTo>
                  <a:cubicBezTo>
                    <a:pt x="1137146" y="405830"/>
                    <a:pt x="1432341" y="724421"/>
                    <a:pt x="1796590" y="913797"/>
                  </a:cubicBezTo>
                  <a:cubicBezTo>
                    <a:pt x="1609613" y="1073552"/>
                    <a:pt x="1484803" y="1305144"/>
                    <a:pt x="1464191" y="1569791"/>
                  </a:cubicBezTo>
                  <a:cubicBezTo>
                    <a:pt x="1458025" y="1648968"/>
                    <a:pt x="1461531" y="1726667"/>
                    <a:pt x="1474818" y="1801546"/>
                  </a:cubicBezTo>
                  <a:cubicBezTo>
                    <a:pt x="1328502" y="1891776"/>
                    <a:pt x="1156049" y="1943180"/>
                    <a:pt x="971590" y="1943180"/>
                  </a:cubicBezTo>
                  <a:cubicBezTo>
                    <a:pt x="434996" y="1943180"/>
                    <a:pt x="0" y="1508184"/>
                    <a:pt x="0" y="971590"/>
                  </a:cubicBezTo>
                  <a:cubicBezTo>
                    <a:pt x="0" y="535607"/>
                    <a:pt x="287165" y="166695"/>
                    <a:pt x="682669" y="43681"/>
                  </a:cubicBezTo>
                  <a:close/>
                </a:path>
              </a:pathLst>
            </a:custGeom>
            <a:solidFill>
              <a:schemeClr val="accent3">
                <a:lumMod val="60000"/>
                <a:lumOff val="40000"/>
              </a:schemeClr>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11" name="Ellipse 8"/>
            <p:cNvSpPr/>
            <p:nvPr/>
          </p:nvSpPr>
          <p:spPr bwMode="auto">
            <a:xfrm rot="548672">
              <a:off x="1212938" y="2822333"/>
              <a:ext cx="1246250" cy="1412471"/>
            </a:xfrm>
            <a:custGeom>
              <a:avLst/>
              <a:gdLst/>
              <a:ahLst/>
              <a:cxnLst/>
              <a:rect l="l" t="t" r="r" b="b"/>
              <a:pathLst>
                <a:path w="1668163" h="1890659">
                  <a:moveTo>
                    <a:pt x="775781" y="19739"/>
                  </a:moveTo>
                  <a:cubicBezTo>
                    <a:pt x="839029" y="6797"/>
                    <a:pt x="904516" y="0"/>
                    <a:pt x="971590" y="0"/>
                  </a:cubicBezTo>
                  <a:cubicBezTo>
                    <a:pt x="1244994" y="0"/>
                    <a:pt x="1492023" y="112929"/>
                    <a:pt x="1668163" y="295086"/>
                  </a:cubicBezTo>
                  <a:cubicBezTo>
                    <a:pt x="1526732" y="598933"/>
                    <a:pt x="1471606" y="946877"/>
                    <a:pt x="1528881" y="1302684"/>
                  </a:cubicBezTo>
                  <a:cubicBezTo>
                    <a:pt x="1538399" y="1361813"/>
                    <a:pt x="1550796" y="1419761"/>
                    <a:pt x="1565918" y="1476406"/>
                  </a:cubicBezTo>
                  <a:cubicBezTo>
                    <a:pt x="1562561" y="1475471"/>
                    <a:pt x="1559135" y="1475092"/>
                    <a:pt x="1555703" y="1474731"/>
                  </a:cubicBezTo>
                  <a:cubicBezTo>
                    <a:pt x="1190050" y="1436214"/>
                    <a:pt x="850441" y="1605803"/>
                    <a:pt x="658517" y="1890659"/>
                  </a:cubicBezTo>
                  <a:cubicBezTo>
                    <a:pt x="275385" y="1761163"/>
                    <a:pt x="0" y="1398536"/>
                    <a:pt x="0" y="971590"/>
                  </a:cubicBezTo>
                  <a:cubicBezTo>
                    <a:pt x="0" y="502070"/>
                    <a:pt x="333044" y="110336"/>
                    <a:pt x="775781" y="19739"/>
                  </a:cubicBezTo>
                  <a:close/>
                </a:path>
              </a:pathLst>
            </a:custGeom>
            <a:solidFill>
              <a:schemeClr val="accent1"/>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12" name="Ellipse 9"/>
            <p:cNvSpPr/>
            <p:nvPr/>
          </p:nvSpPr>
          <p:spPr bwMode="auto">
            <a:xfrm rot="302462">
              <a:off x="1802694" y="1828590"/>
              <a:ext cx="1451708" cy="1317895"/>
            </a:xfrm>
            <a:custGeom>
              <a:avLst/>
              <a:gdLst/>
              <a:ahLst/>
              <a:cxnLst/>
              <a:rect l="l" t="t" r="r" b="b"/>
              <a:pathLst>
                <a:path w="1943180" h="1764064">
                  <a:moveTo>
                    <a:pt x="872251" y="5016"/>
                  </a:moveTo>
                  <a:cubicBezTo>
                    <a:pt x="904913" y="1699"/>
                    <a:pt x="938053" y="0"/>
                    <a:pt x="971590" y="0"/>
                  </a:cubicBezTo>
                  <a:cubicBezTo>
                    <a:pt x="1508184" y="0"/>
                    <a:pt x="1943180" y="434996"/>
                    <a:pt x="1943180" y="971590"/>
                  </a:cubicBezTo>
                  <a:lnTo>
                    <a:pt x="1942564" y="985441"/>
                  </a:lnTo>
                  <a:cubicBezTo>
                    <a:pt x="1557767" y="1132507"/>
                    <a:pt x="1243321" y="1412222"/>
                    <a:pt x="1048315" y="1764064"/>
                  </a:cubicBezTo>
                  <a:cubicBezTo>
                    <a:pt x="886896" y="1568582"/>
                    <a:pt x="648418" y="1438073"/>
                    <a:pt x="375495" y="1418492"/>
                  </a:cubicBezTo>
                  <a:cubicBezTo>
                    <a:pt x="287012" y="1412144"/>
                    <a:pt x="200448" y="1417854"/>
                    <a:pt x="117626" y="1435300"/>
                  </a:cubicBezTo>
                  <a:cubicBezTo>
                    <a:pt x="42605" y="1297505"/>
                    <a:pt x="0" y="1139523"/>
                    <a:pt x="0" y="971590"/>
                  </a:cubicBezTo>
                  <a:cubicBezTo>
                    <a:pt x="0" y="468533"/>
                    <a:pt x="382321" y="54771"/>
                    <a:pt x="872251" y="5016"/>
                  </a:cubicBezTo>
                  <a:close/>
                </a:path>
              </a:pathLst>
            </a:custGeom>
            <a:solidFill>
              <a:schemeClr val="accent2"/>
            </a:solidFill>
            <a:ln w="38100" cap="flat" cmpd="sng" algn="ctr">
              <a:solidFill>
                <a:schemeClr val="bg1"/>
              </a:solidFill>
              <a:prstDash val="solid"/>
              <a:round/>
              <a:headEnd type="none" w="med" len="med"/>
              <a:tailEnd type="none" w="med" len="med"/>
            </a:ln>
            <a:effectLst/>
          </p:spPr>
          <p:txBody>
            <a:bodyPr vert="horz" wrap="square" lIns="96435" tIns="48218" rIns="96435" bIns="48218" numCol="1" rtlCol="0" anchor="ctr" anchorCtr="0" compatLnSpc="1">
              <a:prstTxWarp prst="textNoShape">
                <a:avLst/>
              </a:prstTxWarp>
            </a:bodyPr>
            <a:lstStyle/>
            <a:p>
              <a:pPr algn="ctr" fontAlgn="base">
                <a:spcBef>
                  <a:spcPct val="0"/>
                </a:spcBef>
                <a:spcAft>
                  <a:spcPct val="0"/>
                </a:spcAft>
              </a:pPr>
              <a:endParaRPr lang="fr-FR" sz="1266" b="1">
                <a:latin typeface="Arial" panose="020B0604020202020204" pitchFamily="34" charset="0"/>
                <a:ea typeface="苹方 特粗" panose="020B0800000000000000" pitchFamily="34" charset="-122"/>
                <a:sym typeface="Arial" panose="020B0604020202020204" pitchFamily="34" charset="0"/>
              </a:endParaRPr>
            </a:p>
          </p:txBody>
        </p:sp>
        <p:sp>
          <p:nvSpPr>
            <p:cNvPr id="13" name="Rectangle 12"/>
            <p:cNvSpPr/>
            <p:nvPr/>
          </p:nvSpPr>
          <p:spPr>
            <a:xfrm>
              <a:off x="3047571" y="1930648"/>
              <a:ext cx="1291099" cy="302899"/>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Refine Plans</a:t>
              </a:r>
            </a:p>
          </p:txBody>
        </p:sp>
        <p:sp>
          <p:nvSpPr>
            <p:cNvPr id="14" name="Rectangle 13"/>
            <p:cNvSpPr/>
            <p:nvPr/>
          </p:nvSpPr>
          <p:spPr>
            <a:xfrm>
              <a:off x="4225671" y="2107216"/>
              <a:ext cx="1180797" cy="733597"/>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Gather</a:t>
              </a:r>
            </a:p>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Market</a:t>
              </a:r>
            </a:p>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Information</a:t>
              </a:r>
            </a:p>
          </p:txBody>
        </p:sp>
        <p:sp>
          <p:nvSpPr>
            <p:cNvPr id="15" name="Rectangle 14"/>
            <p:cNvSpPr/>
            <p:nvPr/>
          </p:nvSpPr>
          <p:spPr>
            <a:xfrm>
              <a:off x="4755957" y="3204284"/>
              <a:ext cx="1328729" cy="579898"/>
            </a:xfrm>
            <a:prstGeom prst="rect">
              <a:avLst/>
            </a:prstGeom>
          </p:spPr>
          <p:txBody>
            <a:bodyPr wrap="square" anchor="ctr">
              <a:spAutoFit/>
            </a:bodyPr>
            <a:lstStyle/>
            <a:p>
              <a:pPr algn="ctr" fontAlgn="base">
                <a:spcBef>
                  <a:spcPct val="0"/>
                </a:spcBef>
                <a:spcAft>
                  <a:spcPct val="0"/>
                </a:spcAft>
              </a:pPr>
              <a:r>
                <a:rPr lang="en-US" sz="1687"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Market</a:t>
              </a:r>
            </a:p>
            <a:p>
              <a:pPr algn="ctr" fontAlgn="base">
                <a:spcBef>
                  <a:spcPct val="0"/>
                </a:spcBef>
                <a:spcAft>
                  <a:spcPct val="0"/>
                </a:spcAft>
              </a:pPr>
              <a:r>
                <a:rPr lang="en-US" sz="1687" b="1" err="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Inteligence</a:t>
              </a:r>
              <a:endParaRPr lang="en-US" sz="1687"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endParaRPr>
            </a:p>
          </p:txBody>
        </p:sp>
        <p:sp>
          <p:nvSpPr>
            <p:cNvPr id="16" name="Rectangle 15"/>
            <p:cNvSpPr/>
            <p:nvPr/>
          </p:nvSpPr>
          <p:spPr>
            <a:xfrm>
              <a:off x="4642604" y="4558814"/>
              <a:ext cx="1028865" cy="579898"/>
            </a:xfrm>
            <a:prstGeom prst="rect">
              <a:avLst/>
            </a:prstGeom>
          </p:spPr>
          <p:txBody>
            <a:bodyPr wrap="square" anchor="ctr">
              <a:spAutoFit/>
            </a:bodyPr>
            <a:lstStyle/>
            <a:p>
              <a:pPr algn="ctr" fontAlgn="base">
                <a:spcBef>
                  <a:spcPct val="0"/>
                </a:spcBef>
                <a:spcAft>
                  <a:spcPct val="0"/>
                </a:spcAft>
              </a:pPr>
              <a:r>
                <a:rPr lang="en-US" sz="1687"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Identify</a:t>
              </a:r>
            </a:p>
            <a:p>
              <a:pPr algn="ctr" fontAlgn="base">
                <a:spcBef>
                  <a:spcPct val="0"/>
                </a:spcBef>
                <a:spcAft>
                  <a:spcPct val="0"/>
                </a:spcAft>
              </a:pPr>
              <a:r>
                <a:rPr lang="en-US" sz="1687"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Sca</a:t>
              </a:r>
            </a:p>
          </p:txBody>
        </p:sp>
        <p:sp>
          <p:nvSpPr>
            <p:cNvPr id="17" name="Rectangle 16"/>
            <p:cNvSpPr/>
            <p:nvPr/>
          </p:nvSpPr>
          <p:spPr>
            <a:xfrm>
              <a:off x="3456678" y="5515332"/>
              <a:ext cx="1359393" cy="302899"/>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Set Goals</a:t>
              </a:r>
            </a:p>
          </p:txBody>
        </p:sp>
        <p:sp>
          <p:nvSpPr>
            <p:cNvPr id="18" name="Rectangle 17"/>
            <p:cNvSpPr/>
            <p:nvPr/>
          </p:nvSpPr>
          <p:spPr>
            <a:xfrm>
              <a:off x="2512796" y="5381435"/>
              <a:ext cx="890034" cy="302899"/>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Strategy</a:t>
              </a:r>
            </a:p>
          </p:txBody>
        </p:sp>
        <p:sp>
          <p:nvSpPr>
            <p:cNvPr id="19" name="Rectangle 18"/>
            <p:cNvSpPr/>
            <p:nvPr/>
          </p:nvSpPr>
          <p:spPr>
            <a:xfrm>
              <a:off x="1414489" y="4457645"/>
              <a:ext cx="1149019" cy="518248"/>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Develop Plan</a:t>
              </a:r>
            </a:p>
          </p:txBody>
        </p:sp>
        <p:sp>
          <p:nvSpPr>
            <p:cNvPr id="20" name="Rectangle 19"/>
            <p:cNvSpPr/>
            <p:nvPr/>
          </p:nvSpPr>
          <p:spPr>
            <a:xfrm>
              <a:off x="1423419" y="3305780"/>
              <a:ext cx="825287" cy="518248"/>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Track</a:t>
              </a:r>
            </a:p>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Result</a:t>
              </a:r>
            </a:p>
          </p:txBody>
        </p:sp>
        <p:sp>
          <p:nvSpPr>
            <p:cNvPr id="21" name="Rectangle 20"/>
            <p:cNvSpPr/>
            <p:nvPr/>
          </p:nvSpPr>
          <p:spPr>
            <a:xfrm>
              <a:off x="1942375" y="2061873"/>
              <a:ext cx="1094126" cy="733597"/>
            </a:xfrm>
            <a:prstGeom prst="rect">
              <a:avLst/>
            </a:prstGeom>
          </p:spPr>
          <p:txBody>
            <a:bodyPr wrap="square" anchor="ctr">
              <a:spAutoFit/>
            </a:bodyPr>
            <a:lstStyle/>
            <a:p>
              <a:pPr algn="ctr" fontAlgn="base">
                <a:spcBef>
                  <a:spcPct val="0"/>
                </a:spcBef>
                <a:spcAft>
                  <a:spcPct val="0"/>
                </a:spcAft>
              </a:pPr>
              <a:r>
                <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Analytics</a:t>
              </a:r>
            </a:p>
            <a:p>
              <a:pPr algn="ctr" fontAlgn="base">
                <a:spcBef>
                  <a:spcPct val="0"/>
                </a:spcBef>
                <a:spcAft>
                  <a:spcPct val="0"/>
                </a:spcAft>
              </a:pPr>
              <a:r>
                <a:rPr lang="en-US" sz="1476" b="1" err="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rPr>
                <a:t>Differcnces</a:t>
              </a:r>
              <a:endParaRPr lang="en-US" sz="1476" b="1">
                <a:solidFill>
                  <a:schemeClr val="bg1"/>
                </a:solidFill>
                <a:effectLst>
                  <a:outerShdw blurRad="38100" dist="38100" dir="2700000" algn="tl">
                    <a:srgbClr val="000000">
                      <a:alpha val="43137"/>
                    </a:srgbClr>
                  </a:outerShdw>
                </a:effectLst>
                <a:latin typeface="Arial" panose="020B0604020202020204" pitchFamily="34" charset="0"/>
                <a:ea typeface="苹方 特粗" panose="020B0800000000000000" pitchFamily="34" charset="-122"/>
                <a:cs typeface="Arial" pitchFamily="34" charset="0"/>
                <a:sym typeface="Arial" panose="020B0604020202020204" pitchFamily="34" charset="0"/>
              </a:endParaRPr>
            </a:p>
          </p:txBody>
        </p:sp>
        <p:grpSp>
          <p:nvGrpSpPr>
            <p:cNvPr id="33" name="Group 32"/>
            <p:cNvGrpSpPr/>
            <p:nvPr/>
          </p:nvGrpSpPr>
          <p:grpSpPr>
            <a:xfrm>
              <a:off x="3080764" y="3497236"/>
              <a:ext cx="925276" cy="787356"/>
              <a:chOff x="2057401" y="1725613"/>
              <a:chExt cx="1214438" cy="1073150"/>
            </a:xfrm>
            <a:solidFill>
              <a:schemeClr val="bg1"/>
            </a:solidFill>
          </p:grpSpPr>
          <p:sp>
            <p:nvSpPr>
              <p:cNvPr id="34" name="Oval 11"/>
              <p:cNvSpPr>
                <a:spLocks noChangeArrowheads="1"/>
              </p:cNvSpPr>
              <p:nvPr/>
            </p:nvSpPr>
            <p:spPr bwMode="auto">
              <a:xfrm>
                <a:off x="2500313" y="2616200"/>
                <a:ext cx="182563"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5" name="Oval 12"/>
              <p:cNvSpPr>
                <a:spLocks noChangeArrowheads="1"/>
              </p:cNvSpPr>
              <p:nvPr/>
            </p:nvSpPr>
            <p:spPr bwMode="auto">
              <a:xfrm>
                <a:off x="2867026" y="2616200"/>
                <a:ext cx="184150"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6" name="Freeform 13"/>
              <p:cNvSpPr>
                <a:spLocks noEditPoints="1"/>
              </p:cNvSpPr>
              <p:nvPr/>
            </p:nvSpPr>
            <p:spPr bwMode="auto">
              <a:xfrm>
                <a:off x="2057401" y="1725613"/>
                <a:ext cx="1214438" cy="82391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28" name="Content Placeholder 2"/>
          <p:cNvSpPr txBox="1">
            <a:spLocks/>
          </p:cNvSpPr>
          <p:nvPr/>
        </p:nvSpPr>
        <p:spPr>
          <a:xfrm>
            <a:off x="3382602" y="366080"/>
            <a:ext cx="556705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2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982188495"/>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9586968" y="2567912"/>
            <a:ext cx="1449838" cy="1673941"/>
            <a:chOff x="9090030" y="2434894"/>
            <a:chExt cx="1374737" cy="1587231"/>
          </a:xfrm>
          <a:solidFill>
            <a:schemeClr val="accent4"/>
          </a:solidFill>
        </p:grpSpPr>
        <p:sp>
          <p:nvSpPr>
            <p:cNvPr id="3" name="Freeform 2"/>
            <p:cNvSpPr>
              <a:spLocks/>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 name="Freeform 3"/>
            <p:cNvSpPr>
              <a:spLocks/>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8" name="Group 67"/>
          <p:cNvGrpSpPr/>
          <p:nvPr/>
        </p:nvGrpSpPr>
        <p:grpSpPr>
          <a:xfrm>
            <a:off x="9302058" y="2132687"/>
            <a:ext cx="2019662" cy="2161093"/>
            <a:chOff x="8819878" y="2022214"/>
            <a:chExt cx="1915044" cy="2049149"/>
          </a:xfrm>
        </p:grpSpPr>
        <p:grpSp>
          <p:nvGrpSpPr>
            <p:cNvPr id="5" name="Group 4"/>
            <p:cNvGrpSpPr/>
            <p:nvPr/>
          </p:nvGrpSpPr>
          <p:grpSpPr>
            <a:xfrm flipH="1">
              <a:off x="8819878" y="2022214"/>
              <a:ext cx="1915044" cy="2049149"/>
              <a:chOff x="815878" y="1279659"/>
              <a:chExt cx="1436283" cy="1536862"/>
            </a:xfrm>
            <a:solidFill>
              <a:schemeClr val="bg1">
                <a:lumMod val="50000"/>
              </a:schemeClr>
            </a:solidFill>
          </p:grpSpPr>
          <p:sp>
            <p:nvSpPr>
              <p:cNvPr id="7" name="Freeform 6"/>
              <p:cNvSpPr>
                <a:spLocks/>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8" name="Freeform 7"/>
              <p:cNvSpPr>
                <a:spLocks/>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9" name="Freeform 8"/>
              <p:cNvSpPr>
                <a:spLocks/>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0" name="Freeform 9"/>
              <p:cNvSpPr>
                <a:spLocks/>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1" name="Freeform 10"/>
              <p:cNvSpPr>
                <a:spLocks/>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2" name="Freeform 11"/>
              <p:cNvSpPr>
                <a:spLocks/>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3" name="Freeform 12"/>
              <p:cNvSpPr>
                <a:spLocks/>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4" name="Freeform 13"/>
              <p:cNvSpPr>
                <a:spLocks/>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5" name="Freeform 14"/>
              <p:cNvSpPr>
                <a:spLocks/>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6" name="Freeform 15"/>
              <p:cNvSpPr>
                <a:spLocks/>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6" name="Rectangle 5"/>
            <p:cNvSpPr>
              <a:spLocks noChangeArrowheads="1"/>
            </p:cNvSpPr>
            <p:nvPr/>
          </p:nvSpPr>
          <p:spPr bwMode="auto">
            <a:xfrm flipH="1">
              <a:off x="9171347"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7" name="Group 66"/>
          <p:cNvGrpSpPr/>
          <p:nvPr/>
        </p:nvGrpSpPr>
        <p:grpSpPr>
          <a:xfrm>
            <a:off x="6994477" y="2842094"/>
            <a:ext cx="1449838" cy="1399760"/>
            <a:chOff x="6631829" y="2694873"/>
            <a:chExt cx="1374737" cy="1327253"/>
          </a:xfrm>
          <a:solidFill>
            <a:schemeClr val="accent3"/>
          </a:solidFill>
        </p:grpSpPr>
        <p:sp>
          <p:nvSpPr>
            <p:cNvPr id="18" name="Freeform 17"/>
            <p:cNvSpPr>
              <a:spLocks/>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9" name="Freeform 18"/>
            <p:cNvSpPr>
              <a:spLocks/>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6" name="Group 65"/>
          <p:cNvGrpSpPr/>
          <p:nvPr/>
        </p:nvGrpSpPr>
        <p:grpSpPr>
          <a:xfrm>
            <a:off x="6709566" y="2132687"/>
            <a:ext cx="2019662" cy="2161093"/>
            <a:chOff x="6361677" y="2022214"/>
            <a:chExt cx="1915044" cy="2049149"/>
          </a:xfrm>
        </p:grpSpPr>
        <p:grpSp>
          <p:nvGrpSpPr>
            <p:cNvPr id="20" name="Group 19"/>
            <p:cNvGrpSpPr/>
            <p:nvPr/>
          </p:nvGrpSpPr>
          <p:grpSpPr>
            <a:xfrm flipH="1">
              <a:off x="6361677" y="2022214"/>
              <a:ext cx="1915044" cy="2049149"/>
              <a:chOff x="815878" y="1279659"/>
              <a:chExt cx="1436283" cy="1536862"/>
            </a:xfrm>
            <a:solidFill>
              <a:schemeClr val="bg1">
                <a:lumMod val="50000"/>
              </a:schemeClr>
            </a:solidFill>
          </p:grpSpPr>
          <p:sp>
            <p:nvSpPr>
              <p:cNvPr id="22" name="Freeform 21"/>
              <p:cNvSpPr>
                <a:spLocks/>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3" name="Freeform 22"/>
              <p:cNvSpPr>
                <a:spLocks/>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4" name="Freeform 23"/>
              <p:cNvSpPr>
                <a:spLocks/>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5" name="Freeform 24"/>
              <p:cNvSpPr>
                <a:spLocks/>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6" name="Freeform 25"/>
              <p:cNvSpPr>
                <a:spLocks/>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7" name="Freeform 26"/>
              <p:cNvSpPr>
                <a:spLocks/>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8" name="Freeform 27"/>
              <p:cNvSpPr>
                <a:spLocks/>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9" name="Freeform 28"/>
              <p:cNvSpPr>
                <a:spLocks/>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0" name="Freeform 29"/>
              <p:cNvSpPr>
                <a:spLocks/>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1" name="Freeform 30"/>
              <p:cNvSpPr>
                <a:spLocks/>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21" name="Rectangle 20"/>
            <p:cNvSpPr>
              <a:spLocks noChangeArrowheads="1"/>
            </p:cNvSpPr>
            <p:nvPr/>
          </p:nvSpPr>
          <p:spPr bwMode="auto">
            <a:xfrm flipH="1">
              <a:off x="671314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5" name="Group 64"/>
          <p:cNvGrpSpPr/>
          <p:nvPr/>
        </p:nvGrpSpPr>
        <p:grpSpPr>
          <a:xfrm>
            <a:off x="4406863" y="3674095"/>
            <a:ext cx="1449838" cy="567756"/>
            <a:chOff x="4178253" y="3483778"/>
            <a:chExt cx="1374737" cy="538346"/>
          </a:xfrm>
          <a:solidFill>
            <a:schemeClr val="accent2"/>
          </a:solidFill>
        </p:grpSpPr>
        <p:sp>
          <p:nvSpPr>
            <p:cNvPr id="33" name="Freeform 32"/>
            <p:cNvSpPr>
              <a:spLocks/>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4" name="Freeform 33"/>
            <p:cNvSpPr>
              <a:spLocks/>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4" name="Group 63"/>
          <p:cNvGrpSpPr/>
          <p:nvPr/>
        </p:nvGrpSpPr>
        <p:grpSpPr>
          <a:xfrm>
            <a:off x="4121952" y="2132687"/>
            <a:ext cx="2019662" cy="2161093"/>
            <a:chOff x="3908101" y="2022214"/>
            <a:chExt cx="1915044" cy="2049149"/>
          </a:xfrm>
        </p:grpSpPr>
        <p:grpSp>
          <p:nvGrpSpPr>
            <p:cNvPr id="35" name="Group 34"/>
            <p:cNvGrpSpPr/>
            <p:nvPr/>
          </p:nvGrpSpPr>
          <p:grpSpPr>
            <a:xfrm flipH="1">
              <a:off x="3908101" y="2022214"/>
              <a:ext cx="1915044" cy="2049149"/>
              <a:chOff x="815878" y="1279659"/>
              <a:chExt cx="1436283" cy="1536862"/>
            </a:xfrm>
            <a:solidFill>
              <a:schemeClr val="bg1">
                <a:lumMod val="50000"/>
              </a:schemeClr>
            </a:solidFill>
          </p:grpSpPr>
          <p:sp>
            <p:nvSpPr>
              <p:cNvPr id="37" name="Freeform 36"/>
              <p:cNvSpPr>
                <a:spLocks/>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8" name="Freeform 37"/>
              <p:cNvSpPr>
                <a:spLocks/>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39" name="Freeform 38"/>
              <p:cNvSpPr>
                <a:spLocks/>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0" name="Freeform 39"/>
              <p:cNvSpPr>
                <a:spLocks/>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1" name="Freeform 40"/>
              <p:cNvSpPr>
                <a:spLocks/>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2" name="Freeform 41"/>
              <p:cNvSpPr>
                <a:spLocks/>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3" name="Freeform 42"/>
              <p:cNvSpPr>
                <a:spLocks/>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4" name="Freeform 43"/>
              <p:cNvSpPr>
                <a:spLocks/>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5" name="Freeform 44"/>
              <p:cNvSpPr>
                <a:spLocks/>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6" name="Freeform 45"/>
              <p:cNvSpPr>
                <a:spLocks/>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36" name="Rectangle 35"/>
            <p:cNvSpPr>
              <a:spLocks noChangeArrowheads="1"/>
            </p:cNvSpPr>
            <p:nvPr/>
          </p:nvSpPr>
          <p:spPr bwMode="auto">
            <a:xfrm flipH="1">
              <a:off x="4259570"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3" name="Group 62"/>
          <p:cNvGrpSpPr/>
          <p:nvPr/>
        </p:nvGrpSpPr>
        <p:grpSpPr>
          <a:xfrm>
            <a:off x="1801850" y="3815901"/>
            <a:ext cx="1449838" cy="425950"/>
            <a:chOff x="1708179" y="3618238"/>
            <a:chExt cx="1374737" cy="403886"/>
          </a:xfrm>
        </p:grpSpPr>
        <p:sp>
          <p:nvSpPr>
            <p:cNvPr id="48" name="Freeform 47"/>
            <p:cNvSpPr>
              <a:spLocks/>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9" name="Freeform 48"/>
            <p:cNvSpPr>
              <a:spLocks/>
            </p:cNvSpPr>
            <p:nvPr/>
          </p:nvSpPr>
          <p:spPr bwMode="auto">
            <a:xfrm flipH="1">
              <a:off x="1708179" y="3773755"/>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2" name="Group 61"/>
          <p:cNvGrpSpPr/>
          <p:nvPr/>
        </p:nvGrpSpPr>
        <p:grpSpPr>
          <a:xfrm>
            <a:off x="1516939" y="2132687"/>
            <a:ext cx="2019662" cy="2161093"/>
            <a:chOff x="1438027" y="2022214"/>
            <a:chExt cx="1915044" cy="2049149"/>
          </a:xfrm>
        </p:grpSpPr>
        <p:grpSp>
          <p:nvGrpSpPr>
            <p:cNvPr id="50" name="Group 49"/>
            <p:cNvGrpSpPr/>
            <p:nvPr/>
          </p:nvGrpSpPr>
          <p:grpSpPr>
            <a:xfrm flipH="1">
              <a:off x="1438027" y="2022214"/>
              <a:ext cx="1915044" cy="2049149"/>
              <a:chOff x="815878" y="1279659"/>
              <a:chExt cx="1436283" cy="1536862"/>
            </a:xfrm>
            <a:solidFill>
              <a:schemeClr val="bg1">
                <a:lumMod val="50000"/>
              </a:schemeClr>
            </a:solidFill>
          </p:grpSpPr>
          <p:sp>
            <p:nvSpPr>
              <p:cNvPr id="52" name="Freeform 51"/>
              <p:cNvSpPr>
                <a:spLocks/>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3" name="Freeform 52"/>
              <p:cNvSpPr>
                <a:spLocks/>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4" name="Freeform 53"/>
              <p:cNvSpPr>
                <a:spLocks/>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5" name="Freeform 54"/>
              <p:cNvSpPr>
                <a:spLocks/>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6" name="Freeform 55"/>
              <p:cNvSpPr>
                <a:spLocks/>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7" name="Freeform 56"/>
              <p:cNvSpPr>
                <a:spLocks/>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8" name="Freeform 57"/>
              <p:cNvSpPr>
                <a:spLocks/>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9" name="Freeform 58"/>
              <p:cNvSpPr>
                <a:spLocks/>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60" name="Freeform 59"/>
              <p:cNvSpPr>
                <a:spLocks/>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61" name="Freeform 60"/>
              <p:cNvSpPr>
                <a:spLocks/>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51" name="Rectangle 50"/>
            <p:cNvSpPr>
              <a:spLocks noChangeArrowheads="1"/>
            </p:cNvSpPr>
            <p:nvPr/>
          </p:nvSpPr>
          <p:spPr bwMode="auto">
            <a:xfrm flipH="1">
              <a:off x="178949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98" name="Group 97"/>
          <p:cNvGrpSpPr/>
          <p:nvPr/>
        </p:nvGrpSpPr>
        <p:grpSpPr>
          <a:xfrm>
            <a:off x="1275473" y="4552847"/>
            <a:ext cx="2502589" cy="1170849"/>
            <a:chOff x="5408083" y="2933595"/>
            <a:chExt cx="2372955" cy="1110199"/>
          </a:xfrm>
        </p:grpSpPr>
        <p:sp>
          <p:nvSpPr>
            <p:cNvPr id="99" name="TextBox 98"/>
            <p:cNvSpPr txBox="1"/>
            <p:nvPr/>
          </p:nvSpPr>
          <p:spPr>
            <a:xfrm>
              <a:off x="5952218" y="2933595"/>
              <a:ext cx="1271240"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Yellow Tube</a:t>
              </a:r>
            </a:p>
          </p:txBody>
        </p:sp>
        <p:sp>
          <p:nvSpPr>
            <p:cNvPr id="100" name="Rectangle 9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101" name="Group 100"/>
          <p:cNvGrpSpPr/>
          <p:nvPr/>
        </p:nvGrpSpPr>
        <p:grpSpPr>
          <a:xfrm>
            <a:off x="3880486" y="4552847"/>
            <a:ext cx="2502589" cy="1170849"/>
            <a:chOff x="5408083" y="2933595"/>
            <a:chExt cx="2372955" cy="1110199"/>
          </a:xfrm>
        </p:grpSpPr>
        <p:sp>
          <p:nvSpPr>
            <p:cNvPr id="102" name="TextBox 101"/>
            <p:cNvSpPr txBox="1"/>
            <p:nvPr/>
          </p:nvSpPr>
          <p:spPr>
            <a:xfrm>
              <a:off x="5959513" y="2933595"/>
              <a:ext cx="1256649"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Green Tube</a:t>
              </a:r>
            </a:p>
          </p:txBody>
        </p:sp>
        <p:sp>
          <p:nvSpPr>
            <p:cNvPr id="103" name="Rectangle 10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104" name="Group 103"/>
          <p:cNvGrpSpPr/>
          <p:nvPr/>
        </p:nvGrpSpPr>
        <p:grpSpPr>
          <a:xfrm>
            <a:off x="6468100" y="4552847"/>
            <a:ext cx="2502589" cy="1170849"/>
            <a:chOff x="5408083" y="2933595"/>
            <a:chExt cx="2372955" cy="1110199"/>
          </a:xfrm>
        </p:grpSpPr>
        <p:sp>
          <p:nvSpPr>
            <p:cNvPr id="105" name="TextBox 104"/>
            <p:cNvSpPr txBox="1"/>
            <p:nvPr/>
          </p:nvSpPr>
          <p:spPr>
            <a:xfrm>
              <a:off x="6056792" y="2933595"/>
              <a:ext cx="1062093"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Red Tube</a:t>
              </a:r>
            </a:p>
          </p:txBody>
        </p:sp>
        <p:sp>
          <p:nvSpPr>
            <p:cNvPr id="106" name="Rectangle 10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107" name="Group 106"/>
          <p:cNvGrpSpPr/>
          <p:nvPr/>
        </p:nvGrpSpPr>
        <p:grpSpPr>
          <a:xfrm>
            <a:off x="9060592" y="4552847"/>
            <a:ext cx="2502589" cy="1170849"/>
            <a:chOff x="5408083" y="2933595"/>
            <a:chExt cx="2372955" cy="1110199"/>
          </a:xfrm>
        </p:grpSpPr>
        <p:sp>
          <p:nvSpPr>
            <p:cNvPr id="108" name="TextBox 107"/>
            <p:cNvSpPr txBox="1"/>
            <p:nvPr/>
          </p:nvSpPr>
          <p:spPr>
            <a:xfrm>
              <a:off x="6039311" y="2933595"/>
              <a:ext cx="1097051"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Blue Tube</a:t>
              </a:r>
            </a:p>
          </p:txBody>
        </p:sp>
        <p:sp>
          <p:nvSpPr>
            <p:cNvPr id="109" name="Rectangle 10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sp>
        <p:nvSpPr>
          <p:cNvPr id="110" name="Rectangle 109"/>
          <p:cNvSpPr/>
          <p:nvPr/>
        </p:nvSpPr>
        <p:spPr>
          <a:xfrm>
            <a:off x="2013333" y="1978496"/>
            <a:ext cx="1050288" cy="611706"/>
          </a:xfrm>
          <a:prstGeom prst="rect">
            <a:avLst/>
          </a:prstGeom>
        </p:spPr>
        <p:txBody>
          <a:bodyPr wrap="none">
            <a:spAutoFit/>
          </a:bodyPr>
          <a:lstStyle/>
          <a:p>
            <a:pPr algn="ctr"/>
            <a:r>
              <a:rPr lang="en-GB" sz="3375"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30%</a:t>
            </a:r>
          </a:p>
        </p:txBody>
      </p:sp>
      <p:sp>
        <p:nvSpPr>
          <p:cNvPr id="111" name="Rectangle 110"/>
          <p:cNvSpPr/>
          <p:nvPr/>
        </p:nvSpPr>
        <p:spPr>
          <a:xfrm>
            <a:off x="4633585" y="1978496"/>
            <a:ext cx="1050288" cy="611706"/>
          </a:xfrm>
          <a:prstGeom prst="rect">
            <a:avLst/>
          </a:prstGeom>
        </p:spPr>
        <p:txBody>
          <a:bodyPr wrap="none">
            <a:spAutoFit/>
          </a:bodyPr>
          <a:lstStyle/>
          <a:p>
            <a:pPr algn="ctr"/>
            <a:r>
              <a:rPr lang="en-GB" sz="3375"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40%</a:t>
            </a:r>
          </a:p>
        </p:txBody>
      </p:sp>
      <p:sp>
        <p:nvSpPr>
          <p:cNvPr id="112" name="Rectangle 111"/>
          <p:cNvSpPr/>
          <p:nvPr/>
        </p:nvSpPr>
        <p:spPr>
          <a:xfrm>
            <a:off x="7200121" y="1978496"/>
            <a:ext cx="1050288" cy="611706"/>
          </a:xfrm>
          <a:prstGeom prst="rect">
            <a:avLst/>
          </a:prstGeom>
        </p:spPr>
        <p:txBody>
          <a:bodyPr wrap="none">
            <a:spAutoFit/>
          </a:bodyPr>
          <a:lstStyle/>
          <a:p>
            <a:pPr algn="ctr"/>
            <a:r>
              <a:rPr lang="en-GB" sz="3375"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80%</a:t>
            </a:r>
          </a:p>
        </p:txBody>
      </p:sp>
      <p:sp>
        <p:nvSpPr>
          <p:cNvPr id="113" name="Rectangle 112"/>
          <p:cNvSpPr/>
          <p:nvPr/>
        </p:nvSpPr>
        <p:spPr>
          <a:xfrm>
            <a:off x="9796201" y="1978496"/>
            <a:ext cx="1050288" cy="611706"/>
          </a:xfrm>
          <a:prstGeom prst="rect">
            <a:avLst/>
          </a:prstGeom>
        </p:spPr>
        <p:txBody>
          <a:bodyPr wrap="none">
            <a:spAutoFit/>
          </a:bodyPr>
          <a:lstStyle/>
          <a:p>
            <a:pPr algn="ctr"/>
            <a:r>
              <a:rPr lang="en-GB" sz="3375"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90%</a:t>
            </a:r>
          </a:p>
        </p:txBody>
      </p:sp>
      <p:sp>
        <p:nvSpPr>
          <p:cNvPr id="82" name="Content Placeholder 2"/>
          <p:cNvSpPr txBox="1">
            <a:spLocks/>
          </p:cNvSpPr>
          <p:nvPr/>
        </p:nvSpPr>
        <p:spPr>
          <a:xfrm>
            <a:off x="3138270" y="366080"/>
            <a:ext cx="5922322"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83"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745367360"/>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left)">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left)">
                                      <p:cBhvr>
                                        <p:cTn id="31" dur="500"/>
                                        <p:tgtEl>
                                          <p:spTgt spid="1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500"/>
                                        <p:tgtEl>
                                          <p:spTgt spid="1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down)">
                                      <p:cBhvr>
                                        <p:cTn id="59" dur="500"/>
                                        <p:tgtEl>
                                          <p:spTgt spid="6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wipe(left)">
                                      <p:cBhvr>
                                        <p:cTn id="63" dur="500"/>
                                        <p:tgtEl>
                                          <p:spTgt spid="11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MH_Others_1"/>
          <p:cNvCxnSpPr/>
          <p:nvPr>
            <p:custDataLst>
              <p:tags r:id="rId2"/>
            </p:custDataLst>
          </p:nvPr>
        </p:nvCxnSpPr>
        <p:spPr>
          <a:xfrm>
            <a:off x="6429375" y="1071227"/>
            <a:ext cx="0" cy="61612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MH_Others_2"/>
          <p:cNvSpPr/>
          <p:nvPr>
            <p:custDataLst>
              <p:tags r:id="rId3"/>
            </p:custDataLst>
          </p:nvPr>
        </p:nvSpPr>
        <p:spPr>
          <a:xfrm flipH="1">
            <a:off x="4263630" y="1071225"/>
            <a:ext cx="4331490" cy="89558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4217" b="1" dirty="0">
                <a:solidFill>
                  <a:srgbClr val="FFFFFF"/>
                </a:solidFill>
                <a:latin typeface="Arial" panose="020B0604020202020204" pitchFamily="34" charset="0"/>
                <a:ea typeface="苹方 特粗" panose="020B0800000000000000" pitchFamily="34" charset="-122"/>
                <a:sym typeface="Arial" panose="020B0604020202020204" pitchFamily="34" charset="0"/>
              </a:rPr>
              <a:t>Listings</a:t>
            </a:r>
          </a:p>
        </p:txBody>
      </p:sp>
      <p:sp>
        <p:nvSpPr>
          <p:cNvPr id="21" name="MH_Others_3"/>
          <p:cNvSpPr/>
          <p:nvPr>
            <p:custDataLst>
              <p:tags r:id="rId4"/>
            </p:custDataLst>
          </p:nvPr>
        </p:nvSpPr>
        <p:spPr>
          <a:xfrm>
            <a:off x="6302142" y="7013952"/>
            <a:ext cx="254468" cy="2193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rgbClr val="FFFFFF"/>
              </a:solidFill>
              <a:latin typeface="Arial" panose="020B0604020202020204" pitchFamily="34" charset="0"/>
              <a:ea typeface="苹方 特粗" panose="020B0800000000000000" pitchFamily="34" charset="-122"/>
              <a:sym typeface="Arial" panose="020B0604020202020204" pitchFamily="34" charset="0"/>
            </a:endParaRPr>
          </a:p>
        </p:txBody>
      </p:sp>
      <p:sp>
        <p:nvSpPr>
          <p:cNvPr id="9" name="MH_Number_1"/>
          <p:cNvSpPr/>
          <p:nvPr>
            <p:custDataLst>
              <p:tags r:id="rId5"/>
            </p:custDataLst>
          </p:nvPr>
        </p:nvSpPr>
        <p:spPr>
          <a:xfrm>
            <a:off x="6445190" y="2619733"/>
            <a:ext cx="731988" cy="46894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31" b="1">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rPr>
              <a:t>01</a:t>
            </a:r>
            <a:endParaRPr lang="zh-CN" altLang="en-US" sz="2531" b="1">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endParaRPr>
          </a:p>
        </p:txBody>
      </p:sp>
      <p:sp>
        <p:nvSpPr>
          <p:cNvPr id="10" name="MH_Number_2"/>
          <p:cNvSpPr/>
          <p:nvPr>
            <p:custDataLst>
              <p:tags r:id="rId6"/>
            </p:custDataLst>
          </p:nvPr>
        </p:nvSpPr>
        <p:spPr>
          <a:xfrm flipH="1">
            <a:off x="5722833" y="3525312"/>
            <a:ext cx="731988" cy="468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31" b="1" dirty="0">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rPr>
              <a:t>02</a:t>
            </a:r>
            <a:endParaRPr lang="zh-CN" altLang="en-US" sz="2531" b="1" dirty="0">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endParaRPr>
          </a:p>
        </p:txBody>
      </p:sp>
      <p:sp>
        <p:nvSpPr>
          <p:cNvPr id="11" name="MH_Number_3"/>
          <p:cNvSpPr/>
          <p:nvPr>
            <p:custDataLst>
              <p:tags r:id="rId7"/>
            </p:custDataLst>
          </p:nvPr>
        </p:nvSpPr>
        <p:spPr>
          <a:xfrm>
            <a:off x="6445190" y="4430892"/>
            <a:ext cx="731988" cy="468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31" b="1">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rPr>
              <a:t>03</a:t>
            </a:r>
            <a:endParaRPr lang="zh-CN" altLang="en-US" sz="2531" b="1">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endParaRPr>
          </a:p>
        </p:txBody>
      </p:sp>
      <p:sp>
        <p:nvSpPr>
          <p:cNvPr id="12" name="MH_Number_4"/>
          <p:cNvSpPr/>
          <p:nvPr>
            <p:custDataLst>
              <p:tags r:id="rId8"/>
            </p:custDataLst>
          </p:nvPr>
        </p:nvSpPr>
        <p:spPr>
          <a:xfrm flipH="1">
            <a:off x="5722833" y="5336470"/>
            <a:ext cx="731988" cy="46894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531" b="1" dirty="0">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rPr>
              <a:t>04</a:t>
            </a:r>
            <a:endParaRPr lang="zh-CN" altLang="en-US" sz="2531" b="1" dirty="0">
              <a:solidFill>
                <a:srgbClr val="FFFFFF"/>
              </a:solidFill>
              <a:latin typeface="Arial" panose="020B0604020202020204" pitchFamily="34" charset="0"/>
              <a:ea typeface="苹方 特粗" panose="020B0800000000000000" pitchFamily="34" charset="-122"/>
              <a:cs typeface="Times New Roman" panose="02020603050405020304" pitchFamily="18" charset="0"/>
              <a:sym typeface="Arial" panose="020B0604020202020204" pitchFamily="34" charset="0"/>
            </a:endParaRPr>
          </a:p>
        </p:txBody>
      </p:sp>
      <p:sp>
        <p:nvSpPr>
          <p:cNvPr id="13" name="MH_Entry_1"/>
          <p:cNvSpPr/>
          <p:nvPr>
            <p:custDataLst>
              <p:tags r:id="rId9"/>
            </p:custDataLst>
          </p:nvPr>
        </p:nvSpPr>
        <p:spPr>
          <a:xfrm>
            <a:off x="7299973" y="2373512"/>
            <a:ext cx="5558777" cy="98488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altLang="zh-CN"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rPr>
              <a:t>ANNUAL WORK </a:t>
            </a:r>
          </a:p>
          <a:p>
            <a:r>
              <a:rPr lang="en-US" altLang="zh-CN"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rPr>
              <a:t>SUMMARY</a:t>
            </a:r>
            <a:endParaRPr lang="zh-CN" altLang="en-US"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sp>
        <p:nvSpPr>
          <p:cNvPr id="14" name="MH_Entry_2"/>
          <p:cNvSpPr/>
          <p:nvPr>
            <p:custDataLst>
              <p:tags r:id="rId10"/>
            </p:custDataLst>
          </p:nvPr>
        </p:nvSpPr>
        <p:spPr>
          <a:xfrm>
            <a:off x="1244800" y="3537001"/>
            <a:ext cx="4136693"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r"/>
            <a:r>
              <a:rPr lang="en-US" altLang="zh-CN"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rPr>
              <a:t>WORK OF THE UPS</a:t>
            </a:r>
            <a:endParaRPr lang="zh-CN" altLang="en-US"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sp>
        <p:nvSpPr>
          <p:cNvPr id="15" name="MH_Entry_3"/>
          <p:cNvSpPr/>
          <p:nvPr>
            <p:custDataLst>
              <p:tags r:id="rId11"/>
            </p:custDataLst>
          </p:nvPr>
        </p:nvSpPr>
        <p:spPr>
          <a:xfrm>
            <a:off x="7299973" y="4407393"/>
            <a:ext cx="4136693"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rPr>
              <a:t>PROJECT PROJECT </a:t>
            </a:r>
            <a:endParaRPr lang="zh-CN" altLang="en-US"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sp>
        <p:nvSpPr>
          <p:cNvPr id="16" name="MH_Entry_4"/>
          <p:cNvSpPr/>
          <p:nvPr>
            <p:custDataLst>
              <p:tags r:id="rId12"/>
            </p:custDataLst>
          </p:nvPr>
        </p:nvSpPr>
        <p:spPr>
          <a:xfrm>
            <a:off x="1244800" y="5029717"/>
            <a:ext cx="4136693" cy="98488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r"/>
            <a:r>
              <a:rPr lang="en-US" altLang="zh-CN"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rPr>
              <a:t>NEXT YEAR WORK PLAN</a:t>
            </a:r>
            <a:endParaRPr lang="zh-CN" altLang="en-US" sz="3200" dirty="0">
              <a:solidFill>
                <a:schemeClr val="bg1">
                  <a:lumMod val="65000"/>
                </a:schemeClr>
              </a:solidFill>
              <a:latin typeface="Arial" panose="020B0604020202020204" pitchFamily="34" charset="0"/>
              <a:ea typeface="苹方 特粗" panose="020B0800000000000000"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370372413"/>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9" grpId="0" animBg="1"/>
      <p:bldP spid="10" grpId="0" animBg="1"/>
      <p:bldP spid="11" grpId="0" animBg="1"/>
      <p:bldP spid="12" grpId="0" animBg="1"/>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198" b="1" dirty="0">
                <a:solidFill>
                  <a:schemeClr val="accent4"/>
                </a:solidFill>
                <a:latin typeface="Arial" panose="020B0604020202020204" pitchFamily="34" charset="0"/>
                <a:ea typeface="苹方 特粗" panose="020B0800000000000000" pitchFamily="34" charset="-122"/>
                <a:sym typeface="Arial" panose="020B0604020202020204" pitchFamily="34" charset="0"/>
              </a:rPr>
              <a:t>PART</a:t>
            </a:r>
            <a:r>
              <a:rPr lang="en-US" altLang="zh-CN" sz="23894" b="1" dirty="0">
                <a:solidFill>
                  <a:schemeClr val="accent4"/>
                </a:solidFill>
                <a:latin typeface="Arial" panose="020B0604020202020204" pitchFamily="34" charset="0"/>
                <a:ea typeface="苹方 特粗" panose="020B0800000000000000" pitchFamily="34" charset="-122"/>
                <a:sym typeface="Arial" panose="020B0604020202020204" pitchFamily="34" charset="0"/>
              </a:rPr>
              <a:t>4</a:t>
            </a:r>
            <a:endParaRPr lang="zh-CN" altLang="en-US" sz="23894" b="1" dirty="0">
              <a:solidFill>
                <a:schemeClr val="accent4"/>
              </a:solidFill>
              <a:latin typeface="Arial" panose="020B0604020202020204" pitchFamily="34" charset="0"/>
              <a:ea typeface="苹方 特粗" panose="020B0800000000000000"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dirty="0">
                <a:solidFill>
                  <a:schemeClr val="accent4"/>
                </a:solidFill>
                <a:latin typeface="Arial" panose="020B0604020202020204" pitchFamily="34" charset="0"/>
                <a:ea typeface="苹方 特粗" panose="020B0800000000000000" pitchFamily="34" charset="-122"/>
                <a:sym typeface="Arial" panose="020B0604020202020204" pitchFamily="34" charset="0"/>
              </a:rPr>
              <a:t>Work plan</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4"/>
                </a:solidFill>
                <a:latin typeface="Arial" panose="020B0604020202020204" pitchFamily="34" charset="0"/>
                <a:ea typeface="苹方 特粗" panose="020B0800000000000000" pitchFamily="34" charset="-122"/>
                <a:sym typeface="Arial" panose="020B0604020202020204" pitchFamily="34" charset="0"/>
              </a:rPr>
              <a:t>Overview of the work</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4"/>
                </a:solidFill>
                <a:latin typeface="Arial" panose="020B0604020202020204" pitchFamily="34" charset="0"/>
                <a:ea typeface="苹方 特粗" panose="020B0800000000000000" pitchFamily="34" charset="-122"/>
                <a:sym typeface="Arial" panose="020B0604020202020204" pitchFamily="34" charset="0"/>
              </a:rPr>
              <a:t>Details of the specific work</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4"/>
                </a:solidFill>
                <a:latin typeface="Arial" panose="020B0604020202020204" pitchFamily="34" charset="0"/>
                <a:ea typeface="苹方 特粗" panose="020B0800000000000000" pitchFamily="34" charset="-122"/>
                <a:sym typeface="Arial" panose="020B0604020202020204" pitchFamily="34" charset="0"/>
              </a:rPr>
              <a:t>Review of key work</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4"/>
                </a:solidFill>
                <a:latin typeface="Arial" panose="020B0604020202020204" pitchFamily="34" charset="0"/>
                <a:ea typeface="苹方 特粗" panose="020B0800000000000000" pitchFamily="34" charset="-122"/>
                <a:sym typeface="Arial" panose="020B0604020202020204" pitchFamily="34" charset="0"/>
              </a:rPr>
              <a:t>Overview of five jobs</a:t>
            </a:r>
          </a:p>
        </p:txBody>
      </p:sp>
      <p:pic>
        <p:nvPicPr>
          <p:cNvPr id="9" name="图片 8">
            <a:extLst>
              <a:ext uri="{FF2B5EF4-FFF2-40B4-BE49-F238E27FC236}">
                <a16:creationId xmlns:a16="http://schemas.microsoft.com/office/drawing/2014/main" id="{1AAA4528-CB2F-4FB1-AD3D-3C0726FD9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4411" y="-345112"/>
            <a:ext cx="4017894" cy="12866712"/>
          </a:xfrm>
          <a:prstGeom prst="rect">
            <a:avLst/>
          </a:prstGeom>
        </p:spPr>
      </p:pic>
    </p:spTree>
    <p:extLst>
      <p:ext uri="{BB962C8B-B14F-4D97-AF65-F5344CB8AC3E}">
        <p14:creationId xmlns:p14="http://schemas.microsoft.com/office/powerpoint/2010/main" val="3070620889"/>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72275" y="5070238"/>
            <a:ext cx="1477906" cy="2162412"/>
            <a:chOff x="6895237" y="4807600"/>
            <a:chExt cx="1401351" cy="2050399"/>
          </a:xfrm>
          <a:solidFill>
            <a:schemeClr val="accent1"/>
          </a:solidFill>
        </p:grpSpPr>
        <p:sp>
          <p:nvSpPr>
            <p:cNvPr id="3" name="Freeform 2"/>
            <p:cNvSpPr>
              <a:spLocks/>
            </p:cNvSpPr>
            <p:nvPr/>
          </p:nvSpPr>
          <p:spPr bwMode="auto">
            <a:xfrm>
              <a:off x="6895237"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4" name="Freeform 3"/>
            <p:cNvSpPr>
              <a:spLocks/>
            </p:cNvSpPr>
            <p:nvPr/>
          </p:nvSpPr>
          <p:spPr bwMode="auto">
            <a:xfrm>
              <a:off x="7575572"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 name="Freeform 4"/>
            <p:cNvSpPr/>
            <p:nvPr/>
          </p:nvSpPr>
          <p:spPr>
            <a:xfrm>
              <a:off x="7279592"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6" name="Group 5"/>
          <p:cNvGrpSpPr/>
          <p:nvPr/>
        </p:nvGrpSpPr>
        <p:grpSpPr>
          <a:xfrm>
            <a:off x="4245450" y="4487359"/>
            <a:ext cx="1818165" cy="2745290"/>
            <a:chOff x="4025202" y="4254915"/>
            <a:chExt cx="1723984" cy="2603084"/>
          </a:xfrm>
          <a:solidFill>
            <a:schemeClr val="accent1"/>
          </a:solidFill>
        </p:grpSpPr>
        <p:sp>
          <p:nvSpPr>
            <p:cNvPr id="7" name="Freeform 6"/>
            <p:cNvSpPr>
              <a:spLocks/>
            </p:cNvSpPr>
            <p:nvPr/>
          </p:nvSpPr>
          <p:spPr bwMode="auto">
            <a:xfrm>
              <a:off x="4025202"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8" name="Freeform 7"/>
            <p:cNvSpPr>
              <a:spLocks/>
            </p:cNvSpPr>
            <p:nvPr/>
          </p:nvSpPr>
          <p:spPr bwMode="auto">
            <a:xfrm>
              <a:off x="4932783"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9" name="Freeform 8"/>
            <p:cNvSpPr/>
            <p:nvPr/>
          </p:nvSpPr>
          <p:spPr>
            <a:xfrm>
              <a:off x="4513360"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0" name="Group 9"/>
          <p:cNvGrpSpPr/>
          <p:nvPr/>
        </p:nvGrpSpPr>
        <p:grpSpPr>
          <a:xfrm>
            <a:off x="3027176" y="5070238"/>
            <a:ext cx="1477907" cy="2162412"/>
            <a:chOff x="2870034" y="4807600"/>
            <a:chExt cx="1401352" cy="2050399"/>
          </a:xfrm>
          <a:solidFill>
            <a:schemeClr val="accent1"/>
          </a:solidFill>
        </p:grpSpPr>
        <p:sp>
          <p:nvSpPr>
            <p:cNvPr id="11" name="Freeform 10"/>
            <p:cNvSpPr>
              <a:spLocks/>
            </p:cNvSpPr>
            <p:nvPr/>
          </p:nvSpPr>
          <p:spPr bwMode="auto">
            <a:xfrm>
              <a:off x="2870034"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12" name="Freeform 11"/>
            <p:cNvSpPr>
              <a:spLocks/>
            </p:cNvSpPr>
            <p:nvPr/>
          </p:nvSpPr>
          <p:spPr bwMode="auto">
            <a:xfrm>
              <a:off x="3550370"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13" name="Freeform 12"/>
            <p:cNvSpPr/>
            <p:nvPr/>
          </p:nvSpPr>
          <p:spPr>
            <a:xfrm>
              <a:off x="3254390"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4" name="Group 13"/>
          <p:cNvGrpSpPr/>
          <p:nvPr/>
        </p:nvGrpSpPr>
        <p:grpSpPr>
          <a:xfrm>
            <a:off x="353" y="4487359"/>
            <a:ext cx="1818165" cy="2745290"/>
            <a:chOff x="0" y="4254915"/>
            <a:chExt cx="1723984" cy="2603084"/>
          </a:xfrm>
          <a:solidFill>
            <a:schemeClr val="accent1"/>
          </a:solidFill>
        </p:grpSpPr>
        <p:sp>
          <p:nvSpPr>
            <p:cNvPr id="15" name="Freeform 14"/>
            <p:cNvSpPr>
              <a:spLocks/>
            </p:cNvSpPr>
            <p:nvPr/>
          </p:nvSpPr>
          <p:spPr bwMode="auto">
            <a:xfrm>
              <a:off x="0"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16" name="Freeform 15"/>
            <p:cNvSpPr>
              <a:spLocks/>
            </p:cNvSpPr>
            <p:nvPr/>
          </p:nvSpPr>
          <p:spPr bwMode="auto">
            <a:xfrm>
              <a:off x="907581"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17" name="Freeform 16"/>
            <p:cNvSpPr/>
            <p:nvPr/>
          </p:nvSpPr>
          <p:spPr>
            <a:xfrm>
              <a:off x="488158"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8" name="Group 17"/>
          <p:cNvGrpSpPr/>
          <p:nvPr/>
        </p:nvGrpSpPr>
        <p:grpSpPr>
          <a:xfrm>
            <a:off x="11380492" y="5070238"/>
            <a:ext cx="1477906" cy="2162412"/>
            <a:chOff x="10790649" y="4807600"/>
            <a:chExt cx="1401351" cy="2050399"/>
          </a:xfrm>
          <a:solidFill>
            <a:schemeClr val="accent1"/>
          </a:solidFill>
        </p:grpSpPr>
        <p:sp>
          <p:nvSpPr>
            <p:cNvPr id="19" name="Freeform 18"/>
            <p:cNvSpPr>
              <a:spLocks/>
            </p:cNvSpPr>
            <p:nvPr/>
          </p:nvSpPr>
          <p:spPr bwMode="auto">
            <a:xfrm>
              <a:off x="10790649"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20" name="Freeform 19"/>
            <p:cNvSpPr>
              <a:spLocks/>
            </p:cNvSpPr>
            <p:nvPr/>
          </p:nvSpPr>
          <p:spPr bwMode="auto">
            <a:xfrm>
              <a:off x="11470984"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21" name="Freeform 20"/>
            <p:cNvSpPr/>
            <p:nvPr/>
          </p:nvSpPr>
          <p:spPr>
            <a:xfrm>
              <a:off x="11175005"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2" name="Group 21"/>
          <p:cNvGrpSpPr/>
          <p:nvPr/>
        </p:nvGrpSpPr>
        <p:grpSpPr>
          <a:xfrm>
            <a:off x="8353668" y="4487359"/>
            <a:ext cx="1818165" cy="2745290"/>
            <a:chOff x="7920615" y="4254915"/>
            <a:chExt cx="1723984" cy="2603084"/>
          </a:xfrm>
          <a:solidFill>
            <a:schemeClr val="accent1"/>
          </a:solidFill>
        </p:grpSpPr>
        <p:sp>
          <p:nvSpPr>
            <p:cNvPr id="23" name="Freeform 22"/>
            <p:cNvSpPr>
              <a:spLocks/>
            </p:cNvSpPr>
            <p:nvPr/>
          </p:nvSpPr>
          <p:spPr bwMode="auto">
            <a:xfrm>
              <a:off x="7920615"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24" name="Freeform 23"/>
            <p:cNvSpPr>
              <a:spLocks/>
            </p:cNvSpPr>
            <p:nvPr/>
          </p:nvSpPr>
          <p:spPr bwMode="auto">
            <a:xfrm>
              <a:off x="8828196"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25" name="Freeform 24"/>
            <p:cNvSpPr/>
            <p:nvPr/>
          </p:nvSpPr>
          <p:spPr>
            <a:xfrm>
              <a:off x="8408773"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7" name="Group 26"/>
          <p:cNvGrpSpPr/>
          <p:nvPr/>
        </p:nvGrpSpPr>
        <p:grpSpPr>
          <a:xfrm>
            <a:off x="1068469" y="3232841"/>
            <a:ext cx="2775327" cy="3999808"/>
            <a:chOff x="1012788" y="3065380"/>
            <a:chExt cx="2631566" cy="3792619"/>
          </a:xfrm>
          <a:solidFill>
            <a:schemeClr val="accent2"/>
          </a:solidFill>
        </p:grpSpPr>
        <p:sp>
          <p:nvSpPr>
            <p:cNvPr id="31" name="Freeform 30"/>
            <p:cNvSpPr>
              <a:spLocks/>
            </p:cNvSpPr>
            <p:nvPr/>
          </p:nvSpPr>
          <p:spPr bwMode="auto">
            <a:xfrm>
              <a:off x="1012788"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32" name="Freeform 31"/>
            <p:cNvSpPr>
              <a:spLocks/>
            </p:cNvSpPr>
            <p:nvPr/>
          </p:nvSpPr>
          <p:spPr bwMode="auto">
            <a:xfrm>
              <a:off x="2328571"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33" name="Freeform 32"/>
            <p:cNvSpPr/>
            <p:nvPr/>
          </p:nvSpPr>
          <p:spPr>
            <a:xfrm>
              <a:off x="1760457"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35" name="Group 34"/>
          <p:cNvGrpSpPr/>
          <p:nvPr/>
        </p:nvGrpSpPr>
        <p:grpSpPr>
          <a:xfrm>
            <a:off x="5313567" y="3232841"/>
            <a:ext cx="2775329" cy="3999808"/>
            <a:chOff x="5037990" y="3065380"/>
            <a:chExt cx="2631567" cy="3792619"/>
          </a:xfrm>
          <a:solidFill>
            <a:schemeClr val="accent4"/>
          </a:solidFill>
        </p:grpSpPr>
        <p:sp>
          <p:nvSpPr>
            <p:cNvPr id="39" name="Freeform 38"/>
            <p:cNvSpPr>
              <a:spLocks/>
            </p:cNvSpPr>
            <p:nvPr/>
          </p:nvSpPr>
          <p:spPr bwMode="auto">
            <a:xfrm>
              <a:off x="5037990"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40" name="Freeform 39"/>
            <p:cNvSpPr>
              <a:spLocks/>
            </p:cNvSpPr>
            <p:nvPr/>
          </p:nvSpPr>
          <p:spPr bwMode="auto">
            <a:xfrm>
              <a:off x="6353774"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41" name="Freeform 40"/>
            <p:cNvSpPr/>
            <p:nvPr/>
          </p:nvSpPr>
          <p:spPr>
            <a:xfrm>
              <a:off x="5785659"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43" name="Group 42"/>
          <p:cNvGrpSpPr/>
          <p:nvPr/>
        </p:nvGrpSpPr>
        <p:grpSpPr>
          <a:xfrm>
            <a:off x="9421785" y="3232841"/>
            <a:ext cx="2775327" cy="3999808"/>
            <a:chOff x="8933403" y="3065380"/>
            <a:chExt cx="2631566" cy="3792619"/>
          </a:xfrm>
          <a:solidFill>
            <a:schemeClr val="accent6"/>
          </a:solidFill>
        </p:grpSpPr>
        <p:sp>
          <p:nvSpPr>
            <p:cNvPr id="51" name="Freeform 50"/>
            <p:cNvSpPr>
              <a:spLocks/>
            </p:cNvSpPr>
            <p:nvPr/>
          </p:nvSpPr>
          <p:spPr bwMode="auto">
            <a:xfrm>
              <a:off x="8933403"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2" name="Freeform 51"/>
            <p:cNvSpPr>
              <a:spLocks/>
            </p:cNvSpPr>
            <p:nvPr/>
          </p:nvSpPr>
          <p:spPr bwMode="auto">
            <a:xfrm>
              <a:off x="10249186"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3" name="Freeform 52"/>
            <p:cNvSpPr/>
            <p:nvPr/>
          </p:nvSpPr>
          <p:spPr>
            <a:xfrm>
              <a:off x="9681071"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sp>
        <p:nvSpPr>
          <p:cNvPr id="55" name="Freeform 54"/>
          <p:cNvSpPr>
            <a:spLocks/>
          </p:cNvSpPr>
          <p:nvPr/>
        </p:nvSpPr>
        <p:spPr bwMode="auto">
          <a:xfrm>
            <a:off x="6701231" y="5398662"/>
            <a:ext cx="0" cy="76928"/>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6" name="Freeform 55"/>
          <p:cNvSpPr>
            <a:spLocks/>
          </p:cNvSpPr>
          <p:nvPr/>
        </p:nvSpPr>
        <p:spPr bwMode="auto">
          <a:xfrm>
            <a:off x="2456133" y="5398662"/>
            <a:ext cx="0" cy="76928"/>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57" name="Freeform 56"/>
          <p:cNvSpPr>
            <a:spLocks/>
          </p:cNvSpPr>
          <p:nvPr/>
        </p:nvSpPr>
        <p:spPr bwMode="auto">
          <a:xfrm>
            <a:off x="10809448" y="5398662"/>
            <a:ext cx="0" cy="76928"/>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xmlns:mc="http://schemas.openxmlformats.org/markup-compatibility/2006" xmlns:p14="http://schemas.microsoft.com/office/powerpoint/2010/main" xmlns=""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nvGrpSpPr>
          <p:cNvPr id="78" name="Group 77"/>
          <p:cNvGrpSpPr/>
          <p:nvPr/>
        </p:nvGrpSpPr>
        <p:grpSpPr>
          <a:xfrm>
            <a:off x="1184891" y="3432843"/>
            <a:ext cx="2504020" cy="1163610"/>
            <a:chOff x="1019773" y="3948963"/>
            <a:chExt cx="2374312" cy="1103335"/>
          </a:xfrm>
        </p:grpSpPr>
        <p:sp>
          <p:nvSpPr>
            <p:cNvPr id="79" name="TextBox 78"/>
            <p:cNvSpPr txBox="1"/>
            <p:nvPr/>
          </p:nvSpPr>
          <p:spPr>
            <a:xfrm>
              <a:off x="1019773" y="4410628"/>
              <a:ext cx="2374312" cy="641670"/>
            </a:xfrm>
            <a:prstGeom prst="rect">
              <a:avLst/>
            </a:prstGeom>
            <a:noFill/>
          </p:spPr>
          <p:txBody>
            <a:bodyPr wrap="square">
              <a:spAutoFit/>
            </a:bodyPr>
            <a:lstStyle/>
            <a:p>
              <a:pPr algn="ctr" fontAlgn="auto">
                <a:spcBef>
                  <a:spcPts val="0"/>
                </a:spcBef>
                <a:spcAft>
                  <a:spcPts val="0"/>
                </a:spcAft>
                <a:defRPr/>
              </a:pP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Slide power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na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endPar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Ande</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80" name="TextBox 79"/>
            <p:cNvSpPr txBox="1"/>
            <p:nvPr/>
          </p:nvSpPr>
          <p:spPr>
            <a:xfrm>
              <a:off x="1589591" y="3948963"/>
              <a:ext cx="1246009" cy="411242"/>
            </a:xfrm>
            <a:prstGeom prst="rect">
              <a:avLst/>
            </a:prstGeom>
            <a:noFill/>
          </p:spPr>
          <p:txBody>
            <a:bodyPr wrap="none" rtlCol="0">
              <a:spAutoFit/>
            </a:bodyPr>
            <a:lstStyle/>
            <a:p>
              <a:pPr algn="ctr">
                <a:lnSpc>
                  <a:spcPct val="150000"/>
                </a:lnSpc>
              </a:pPr>
              <a:r>
                <a:rPr lang="en-US"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Green Tree</a:t>
              </a:r>
            </a:p>
          </p:txBody>
        </p:sp>
      </p:grpSp>
      <p:grpSp>
        <p:nvGrpSpPr>
          <p:cNvPr id="81" name="Group 80"/>
          <p:cNvGrpSpPr/>
          <p:nvPr/>
        </p:nvGrpSpPr>
        <p:grpSpPr>
          <a:xfrm>
            <a:off x="5439645" y="3432843"/>
            <a:ext cx="2504020" cy="1163610"/>
            <a:chOff x="1019773" y="3948963"/>
            <a:chExt cx="2374312" cy="1103335"/>
          </a:xfrm>
        </p:grpSpPr>
        <p:sp>
          <p:nvSpPr>
            <p:cNvPr id="82" name="TextBox 81"/>
            <p:cNvSpPr txBox="1"/>
            <p:nvPr/>
          </p:nvSpPr>
          <p:spPr>
            <a:xfrm>
              <a:off x="1019773" y="4410628"/>
              <a:ext cx="2374312" cy="641670"/>
            </a:xfrm>
            <a:prstGeom prst="rect">
              <a:avLst/>
            </a:prstGeom>
            <a:noFill/>
          </p:spPr>
          <p:txBody>
            <a:bodyPr wrap="square">
              <a:spAutoFit/>
            </a:bodyPr>
            <a:lstStyle/>
            <a:p>
              <a:pPr algn="ctr" fontAlgn="auto">
                <a:spcBef>
                  <a:spcPts val="0"/>
                </a:spcBef>
                <a:spcAft>
                  <a:spcPts val="0"/>
                </a:spcAft>
                <a:defRPr/>
              </a:pP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Slide power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na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endPar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Ande</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83" name="TextBox 82"/>
            <p:cNvSpPr txBox="1"/>
            <p:nvPr/>
          </p:nvSpPr>
          <p:spPr>
            <a:xfrm>
              <a:off x="1567553" y="3948963"/>
              <a:ext cx="1290087" cy="411242"/>
            </a:xfrm>
            <a:prstGeom prst="rect">
              <a:avLst/>
            </a:prstGeom>
            <a:noFill/>
          </p:spPr>
          <p:txBody>
            <a:bodyPr wrap="none" rtlCol="0">
              <a:spAutoFit/>
            </a:bodyPr>
            <a:lstStyle/>
            <a:p>
              <a:pPr algn="ctr">
                <a:lnSpc>
                  <a:spcPct val="150000"/>
                </a:lnSpc>
              </a:pPr>
              <a:r>
                <a:rPr lang="en-US"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Purple Tree</a:t>
              </a:r>
            </a:p>
          </p:txBody>
        </p:sp>
      </p:grpSp>
      <p:grpSp>
        <p:nvGrpSpPr>
          <p:cNvPr id="84" name="Group 83"/>
          <p:cNvGrpSpPr/>
          <p:nvPr/>
        </p:nvGrpSpPr>
        <p:grpSpPr>
          <a:xfrm>
            <a:off x="9566485" y="3432843"/>
            <a:ext cx="2504020" cy="1163610"/>
            <a:chOff x="1019773" y="3948963"/>
            <a:chExt cx="2374312" cy="1103335"/>
          </a:xfrm>
        </p:grpSpPr>
        <p:sp>
          <p:nvSpPr>
            <p:cNvPr id="85" name="TextBox 84"/>
            <p:cNvSpPr txBox="1"/>
            <p:nvPr/>
          </p:nvSpPr>
          <p:spPr>
            <a:xfrm>
              <a:off x="1019773" y="4410628"/>
              <a:ext cx="2374312" cy="641670"/>
            </a:xfrm>
            <a:prstGeom prst="rect">
              <a:avLst/>
            </a:prstGeom>
            <a:noFill/>
          </p:spPr>
          <p:txBody>
            <a:bodyPr wrap="square">
              <a:spAutoFit/>
            </a:bodyPr>
            <a:lstStyle/>
            <a:p>
              <a:pPr algn="ctr" fontAlgn="auto">
                <a:spcBef>
                  <a:spcPts val="0"/>
                </a:spcBef>
                <a:spcAft>
                  <a:spcPts val="0"/>
                </a:spcAft>
                <a:defRPr/>
              </a:pP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Slide power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na</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endPar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Ande</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86" name="TextBox 85"/>
            <p:cNvSpPr txBox="1"/>
            <p:nvPr/>
          </p:nvSpPr>
          <p:spPr>
            <a:xfrm>
              <a:off x="1664828" y="3948963"/>
              <a:ext cx="1095532" cy="411242"/>
            </a:xfrm>
            <a:prstGeom prst="rect">
              <a:avLst/>
            </a:prstGeom>
            <a:noFill/>
          </p:spPr>
          <p:txBody>
            <a:bodyPr wrap="none" rtlCol="0">
              <a:spAutoFit/>
            </a:bodyPr>
            <a:lstStyle/>
            <a:p>
              <a:pPr algn="ctr">
                <a:lnSpc>
                  <a:spcPct val="150000"/>
                </a:lnSpc>
              </a:pPr>
              <a:r>
                <a:rPr lang="en-US" sz="1687" b="1">
                  <a:solidFill>
                    <a:schemeClr val="bg1"/>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Blue Tree</a:t>
              </a:r>
            </a:p>
          </p:txBody>
        </p:sp>
      </p:grpSp>
      <p:sp>
        <p:nvSpPr>
          <p:cNvPr id="50" name="TextBox 51"/>
          <p:cNvSpPr txBox="1"/>
          <p:nvPr/>
        </p:nvSpPr>
        <p:spPr>
          <a:xfrm>
            <a:off x="1133549" y="1920477"/>
            <a:ext cx="10582202" cy="1261114"/>
          </a:xfrm>
          <a:prstGeom prst="rect">
            <a:avLst/>
          </a:prstGeom>
          <a:noFill/>
        </p:spPr>
        <p:txBody>
          <a:bodyPr wrap="square" rtlCol="0">
            <a:spAutoFit/>
          </a:bodyPr>
          <a:lstStyle/>
          <a:p>
            <a:pPr algn="just">
              <a:lnSpc>
                <a:spcPct val="150000"/>
              </a:lnSpc>
            </a:pPr>
            <a:r>
              <a:rPr lang="en-US" altLang="zh-CN"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 stebus danaime lovera don Wakamare dimasa quosam sant Loirem ipsume koler sit denimostebus daname lovera don yakamare Dimasa qm santLorem ipsume denima dalam Ostebus danamea dono pakama dalaman.  Lorem stebus danaime lovera don Wakamare dimasa quosam sant Loirem ipsume koler sit denimostebus daname lovera don yakamare Dimasa qm santLorem ipsume denima dalam Ostebus danamea dono pakama dalaman.</a:t>
            </a:r>
            <a:endParaRPr lang="id-ID" altLang="zh-CN"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54" name="Content Placeholder 2"/>
          <p:cNvSpPr txBox="1">
            <a:spLocks/>
          </p:cNvSpPr>
          <p:nvPr/>
        </p:nvSpPr>
        <p:spPr>
          <a:xfrm>
            <a:off x="2828974" y="366080"/>
            <a:ext cx="709136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5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814027359"/>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up)">
                                      <p:cBhvr>
                                        <p:cTn id="39" dur="500"/>
                                        <p:tgtEl>
                                          <p:spTgt spid="81"/>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up)">
                                      <p:cBhvr>
                                        <p:cTn id="43" dur="500"/>
                                        <p:tgtEl>
                                          <p:spTgt spid="84"/>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752868" y="1930941"/>
            <a:ext cx="3116614" cy="942198"/>
            <a:chOff x="1603804" y="2220559"/>
            <a:chExt cx="2955174" cy="893393"/>
          </a:xfrm>
        </p:grpSpPr>
        <p:sp>
          <p:nvSpPr>
            <p:cNvPr id="37"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Price</a:t>
              </a:r>
            </a:p>
          </p:txBody>
        </p:sp>
        <p:sp>
          <p:nvSpPr>
            <p:cNvPr id="38" name="TextBox 37"/>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39" name="Group 38"/>
          <p:cNvGrpSpPr/>
          <p:nvPr/>
        </p:nvGrpSpPr>
        <p:grpSpPr>
          <a:xfrm>
            <a:off x="7752868" y="4851820"/>
            <a:ext cx="3116614" cy="942198"/>
            <a:chOff x="1603804" y="2220559"/>
            <a:chExt cx="2955174" cy="893393"/>
          </a:xfrm>
        </p:grpSpPr>
        <p:sp>
          <p:nvSpPr>
            <p:cNvPr id="40"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Place</a:t>
              </a:r>
            </a:p>
          </p:txBody>
        </p:sp>
        <p:sp>
          <p:nvSpPr>
            <p:cNvPr id="41" name="TextBox 40"/>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42" name="Group 41"/>
          <p:cNvGrpSpPr/>
          <p:nvPr/>
        </p:nvGrpSpPr>
        <p:grpSpPr>
          <a:xfrm>
            <a:off x="1999968" y="1930941"/>
            <a:ext cx="3121667" cy="942198"/>
            <a:chOff x="1679271" y="2220559"/>
            <a:chExt cx="2959965" cy="893393"/>
          </a:xfrm>
        </p:grpSpPr>
        <p:sp>
          <p:nvSpPr>
            <p:cNvPr id="43"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Product</a:t>
              </a:r>
            </a:p>
          </p:txBody>
        </p:sp>
        <p:sp>
          <p:nvSpPr>
            <p:cNvPr id="44" name="TextBox 43"/>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45" name="Group 44"/>
          <p:cNvGrpSpPr/>
          <p:nvPr/>
        </p:nvGrpSpPr>
        <p:grpSpPr>
          <a:xfrm>
            <a:off x="1999968" y="4847738"/>
            <a:ext cx="3121667" cy="942198"/>
            <a:chOff x="1679271" y="2220559"/>
            <a:chExt cx="2959965" cy="893393"/>
          </a:xfrm>
        </p:grpSpPr>
        <p:sp>
          <p:nvSpPr>
            <p:cNvPr id="46"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Promotion</a:t>
              </a:r>
            </a:p>
          </p:txBody>
        </p:sp>
        <p:sp>
          <p:nvSpPr>
            <p:cNvPr id="47" name="TextBox 46"/>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sit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cot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adipicing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Sed</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imperun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laureet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facilisisan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raesent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rinaddnita</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2" name="Group 1"/>
          <p:cNvGrpSpPr/>
          <p:nvPr/>
        </p:nvGrpSpPr>
        <p:grpSpPr>
          <a:xfrm>
            <a:off x="4393519" y="1978784"/>
            <a:ext cx="4034241" cy="4034242"/>
            <a:chOff x="4165601" y="1876283"/>
            <a:chExt cx="3825268" cy="3825269"/>
          </a:xfrm>
        </p:grpSpPr>
        <p:grpSp>
          <p:nvGrpSpPr>
            <p:cNvPr id="35" name="Group 34"/>
            <p:cNvGrpSpPr/>
            <p:nvPr/>
          </p:nvGrpSpPr>
          <p:grpSpPr>
            <a:xfrm>
              <a:off x="4165601" y="1876283"/>
              <a:ext cx="3825268" cy="3825269"/>
              <a:chOff x="4165601" y="1768707"/>
              <a:chExt cx="3970866" cy="3970867"/>
            </a:xfrm>
          </p:grpSpPr>
          <p:sp>
            <p:nvSpPr>
              <p:cNvPr id="3" name="Freeform 5"/>
              <p:cNvSpPr>
                <a:spLocks/>
              </p:cNvSpPr>
              <p:nvPr/>
            </p:nvSpPr>
            <p:spPr bwMode="auto">
              <a:xfrm>
                <a:off x="4165601" y="3407007"/>
                <a:ext cx="2324100" cy="2332567"/>
              </a:xfrm>
              <a:custGeom>
                <a:avLst/>
                <a:gdLst>
                  <a:gd name="T0" fmla="*/ 0 w 285"/>
                  <a:gd name="T1" fmla="*/ 83 h 286"/>
                  <a:gd name="T2" fmla="*/ 0 w 285"/>
                  <a:gd name="T3" fmla="*/ 0 h 286"/>
                  <a:gd name="T4" fmla="*/ 285 w 285"/>
                  <a:gd name="T5" fmla="*/ 286 h 286"/>
                  <a:gd name="T6" fmla="*/ 202 w 285"/>
                  <a:gd name="T7" fmla="*/ 286 h 286"/>
                  <a:gd name="T8" fmla="*/ 0 w 285"/>
                  <a:gd name="T9" fmla="*/ 83 h 286"/>
                </a:gdLst>
                <a:ahLst/>
                <a:cxnLst>
                  <a:cxn ang="0">
                    <a:pos x="T0" y="T1"/>
                  </a:cxn>
                  <a:cxn ang="0">
                    <a:pos x="T2" y="T3"/>
                  </a:cxn>
                  <a:cxn ang="0">
                    <a:pos x="T4" y="T5"/>
                  </a:cxn>
                  <a:cxn ang="0">
                    <a:pos x="T6" y="T7"/>
                  </a:cxn>
                  <a:cxn ang="0">
                    <a:pos x="T8" y="T9"/>
                  </a:cxn>
                </a:cxnLst>
                <a:rect l="0" t="0" r="r" b="b"/>
                <a:pathLst>
                  <a:path w="285" h="286">
                    <a:moveTo>
                      <a:pt x="0" y="83"/>
                    </a:moveTo>
                    <a:cubicBezTo>
                      <a:pt x="0" y="0"/>
                      <a:pt x="0" y="0"/>
                      <a:pt x="0" y="0"/>
                    </a:cubicBezTo>
                    <a:cubicBezTo>
                      <a:pt x="157" y="0"/>
                      <a:pt x="285" y="128"/>
                      <a:pt x="285" y="286"/>
                    </a:cubicBezTo>
                    <a:cubicBezTo>
                      <a:pt x="202" y="286"/>
                      <a:pt x="202" y="286"/>
                      <a:pt x="202" y="286"/>
                    </a:cubicBezTo>
                    <a:cubicBezTo>
                      <a:pt x="202" y="174"/>
                      <a:pt x="111" y="83"/>
                      <a:pt x="0" y="83"/>
                    </a:cubicBez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 name="Freeform 6"/>
              <p:cNvSpPr>
                <a:spLocks/>
              </p:cNvSpPr>
              <p:nvPr/>
            </p:nvSpPr>
            <p:spPr bwMode="auto">
              <a:xfrm>
                <a:off x="4165601" y="1768707"/>
                <a:ext cx="2324100" cy="2324100"/>
              </a:xfrm>
              <a:custGeom>
                <a:avLst/>
                <a:gdLst>
                  <a:gd name="T0" fmla="*/ 0 w 285"/>
                  <a:gd name="T1" fmla="*/ 202 h 285"/>
                  <a:gd name="T2" fmla="*/ 0 w 285"/>
                  <a:gd name="T3" fmla="*/ 285 h 285"/>
                  <a:gd name="T4" fmla="*/ 285 w 285"/>
                  <a:gd name="T5" fmla="*/ 0 h 285"/>
                  <a:gd name="T6" fmla="*/ 202 w 285"/>
                  <a:gd name="T7" fmla="*/ 0 h 285"/>
                  <a:gd name="T8" fmla="*/ 0 w 285"/>
                  <a:gd name="T9" fmla="*/ 202 h 285"/>
                </a:gdLst>
                <a:ahLst/>
                <a:cxnLst>
                  <a:cxn ang="0">
                    <a:pos x="T0" y="T1"/>
                  </a:cxn>
                  <a:cxn ang="0">
                    <a:pos x="T2" y="T3"/>
                  </a:cxn>
                  <a:cxn ang="0">
                    <a:pos x="T4" y="T5"/>
                  </a:cxn>
                  <a:cxn ang="0">
                    <a:pos x="T6" y="T7"/>
                  </a:cxn>
                  <a:cxn ang="0">
                    <a:pos x="T8" y="T9"/>
                  </a:cxn>
                </a:cxnLst>
                <a:rect l="0" t="0" r="r" b="b"/>
                <a:pathLst>
                  <a:path w="285" h="285">
                    <a:moveTo>
                      <a:pt x="0" y="202"/>
                    </a:moveTo>
                    <a:cubicBezTo>
                      <a:pt x="0" y="285"/>
                      <a:pt x="0" y="285"/>
                      <a:pt x="0" y="285"/>
                    </a:cubicBezTo>
                    <a:cubicBezTo>
                      <a:pt x="157" y="285"/>
                      <a:pt x="285" y="157"/>
                      <a:pt x="285" y="0"/>
                    </a:cubicBezTo>
                    <a:cubicBezTo>
                      <a:pt x="202" y="0"/>
                      <a:pt x="202" y="0"/>
                      <a:pt x="202" y="0"/>
                    </a:cubicBezTo>
                    <a:cubicBezTo>
                      <a:pt x="202" y="111"/>
                      <a:pt x="111" y="202"/>
                      <a:pt x="0" y="202"/>
                    </a:cubicBez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 name="Freeform 7"/>
              <p:cNvSpPr>
                <a:spLocks/>
              </p:cNvSpPr>
              <p:nvPr/>
            </p:nvSpPr>
            <p:spPr bwMode="auto">
              <a:xfrm>
                <a:off x="5812367" y="3407007"/>
                <a:ext cx="2324100" cy="2332567"/>
              </a:xfrm>
              <a:custGeom>
                <a:avLst/>
                <a:gdLst>
                  <a:gd name="T0" fmla="*/ 285 w 285"/>
                  <a:gd name="T1" fmla="*/ 83 h 286"/>
                  <a:gd name="T2" fmla="*/ 285 w 285"/>
                  <a:gd name="T3" fmla="*/ 0 h 286"/>
                  <a:gd name="T4" fmla="*/ 0 w 285"/>
                  <a:gd name="T5" fmla="*/ 286 h 286"/>
                  <a:gd name="T6" fmla="*/ 83 w 285"/>
                  <a:gd name="T7" fmla="*/ 286 h 286"/>
                  <a:gd name="T8" fmla="*/ 285 w 285"/>
                  <a:gd name="T9" fmla="*/ 83 h 286"/>
                </a:gdLst>
                <a:ahLst/>
                <a:cxnLst>
                  <a:cxn ang="0">
                    <a:pos x="T0" y="T1"/>
                  </a:cxn>
                  <a:cxn ang="0">
                    <a:pos x="T2" y="T3"/>
                  </a:cxn>
                  <a:cxn ang="0">
                    <a:pos x="T4" y="T5"/>
                  </a:cxn>
                  <a:cxn ang="0">
                    <a:pos x="T6" y="T7"/>
                  </a:cxn>
                  <a:cxn ang="0">
                    <a:pos x="T8" y="T9"/>
                  </a:cxn>
                </a:cxnLst>
                <a:rect l="0" t="0" r="r" b="b"/>
                <a:pathLst>
                  <a:path w="285" h="286">
                    <a:moveTo>
                      <a:pt x="285" y="83"/>
                    </a:moveTo>
                    <a:cubicBezTo>
                      <a:pt x="285" y="0"/>
                      <a:pt x="285" y="0"/>
                      <a:pt x="285" y="0"/>
                    </a:cubicBezTo>
                    <a:cubicBezTo>
                      <a:pt x="128" y="0"/>
                      <a:pt x="0" y="128"/>
                      <a:pt x="0" y="286"/>
                    </a:cubicBezTo>
                    <a:cubicBezTo>
                      <a:pt x="83" y="286"/>
                      <a:pt x="83" y="286"/>
                      <a:pt x="83" y="286"/>
                    </a:cubicBezTo>
                    <a:cubicBezTo>
                      <a:pt x="83" y="174"/>
                      <a:pt x="174" y="83"/>
                      <a:pt x="285" y="83"/>
                    </a:cubicBezTo>
                    <a:close/>
                  </a:path>
                </a:pathLst>
              </a:custGeom>
              <a:solidFill>
                <a:schemeClr val="accent3"/>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6" name="Freeform 8"/>
              <p:cNvSpPr>
                <a:spLocks/>
              </p:cNvSpPr>
              <p:nvPr/>
            </p:nvSpPr>
            <p:spPr bwMode="auto">
              <a:xfrm>
                <a:off x="5812367" y="1768707"/>
                <a:ext cx="2324100" cy="2324100"/>
              </a:xfrm>
              <a:custGeom>
                <a:avLst/>
                <a:gdLst>
                  <a:gd name="T0" fmla="*/ 285 w 285"/>
                  <a:gd name="T1" fmla="*/ 202 h 285"/>
                  <a:gd name="T2" fmla="*/ 285 w 285"/>
                  <a:gd name="T3" fmla="*/ 285 h 285"/>
                  <a:gd name="T4" fmla="*/ 0 w 285"/>
                  <a:gd name="T5" fmla="*/ 0 h 285"/>
                  <a:gd name="T6" fmla="*/ 83 w 285"/>
                  <a:gd name="T7" fmla="*/ 0 h 285"/>
                  <a:gd name="T8" fmla="*/ 285 w 285"/>
                  <a:gd name="T9" fmla="*/ 202 h 285"/>
                </a:gdLst>
                <a:ahLst/>
                <a:cxnLst>
                  <a:cxn ang="0">
                    <a:pos x="T0" y="T1"/>
                  </a:cxn>
                  <a:cxn ang="0">
                    <a:pos x="T2" y="T3"/>
                  </a:cxn>
                  <a:cxn ang="0">
                    <a:pos x="T4" y="T5"/>
                  </a:cxn>
                  <a:cxn ang="0">
                    <a:pos x="T6" y="T7"/>
                  </a:cxn>
                  <a:cxn ang="0">
                    <a:pos x="T8" y="T9"/>
                  </a:cxn>
                </a:cxnLst>
                <a:rect l="0" t="0" r="r" b="b"/>
                <a:pathLst>
                  <a:path w="285" h="285">
                    <a:moveTo>
                      <a:pt x="285" y="202"/>
                    </a:moveTo>
                    <a:cubicBezTo>
                      <a:pt x="285" y="285"/>
                      <a:pt x="285" y="285"/>
                      <a:pt x="285" y="285"/>
                    </a:cubicBezTo>
                    <a:cubicBezTo>
                      <a:pt x="128" y="285"/>
                      <a:pt x="0" y="157"/>
                      <a:pt x="0" y="0"/>
                    </a:cubicBezTo>
                    <a:cubicBezTo>
                      <a:pt x="83" y="0"/>
                      <a:pt x="83" y="0"/>
                      <a:pt x="83" y="0"/>
                    </a:cubicBezTo>
                    <a:cubicBezTo>
                      <a:pt x="83" y="111"/>
                      <a:pt x="174" y="202"/>
                      <a:pt x="285" y="202"/>
                    </a:cubicBezTo>
                    <a:close/>
                  </a:path>
                </a:pathLst>
              </a:custGeom>
              <a:solidFill>
                <a:schemeClr val="accent2"/>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24" name="Freeform 61"/>
            <p:cNvSpPr>
              <a:spLocks noEditPoints="1"/>
            </p:cNvSpPr>
            <p:nvPr/>
          </p:nvSpPr>
          <p:spPr bwMode="auto">
            <a:xfrm>
              <a:off x="5209916" y="3015778"/>
              <a:ext cx="542070" cy="425449"/>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5" name="Shape 2671"/>
            <p:cNvSpPr/>
            <p:nvPr/>
          </p:nvSpPr>
          <p:spPr>
            <a:xfrm>
              <a:off x="6474166" y="2960022"/>
              <a:ext cx="381124" cy="536959"/>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sp>
          <p:nvSpPr>
            <p:cNvPr id="26" name="Freeform 51"/>
            <p:cNvSpPr>
              <a:spLocks noEditPoints="1"/>
            </p:cNvSpPr>
            <p:nvPr/>
          </p:nvSpPr>
          <p:spPr bwMode="auto">
            <a:xfrm>
              <a:off x="5295887" y="4240452"/>
              <a:ext cx="513830" cy="42446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27" name="Group 26"/>
            <p:cNvGrpSpPr/>
            <p:nvPr/>
          </p:nvGrpSpPr>
          <p:grpSpPr>
            <a:xfrm>
              <a:off x="6227058" y="4279623"/>
              <a:ext cx="496232" cy="415544"/>
              <a:chOff x="5099051" y="3930651"/>
              <a:chExt cx="390525" cy="327025"/>
            </a:xfrm>
            <a:solidFill>
              <a:schemeClr val="bg1"/>
            </a:solidFill>
          </p:grpSpPr>
          <p:sp>
            <p:nvSpPr>
              <p:cNvPr id="28"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9"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30"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3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4150286925"/>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500"/>
                                        <p:tgtEl>
                                          <p:spTgt spid="4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500"/>
                                        <p:tgtEl>
                                          <p:spTgt spid="4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0332" y="1814991"/>
            <a:ext cx="4664771" cy="3402040"/>
            <a:chOff x="4051300" y="2192338"/>
            <a:chExt cx="1031770" cy="752475"/>
          </a:xfrm>
          <a:solidFill>
            <a:schemeClr val="accent6"/>
          </a:solidFill>
        </p:grpSpPr>
        <p:sp>
          <p:nvSpPr>
            <p:cNvPr id="3" name="Freeform 2"/>
            <p:cNvSpPr>
              <a:spLocks noEditPoints="1"/>
            </p:cNvSpPr>
            <p:nvPr/>
          </p:nvSpPr>
          <p:spPr bwMode="auto">
            <a:xfrm>
              <a:off x="4051300" y="2220772"/>
              <a:ext cx="306388" cy="485775"/>
            </a:xfrm>
            <a:custGeom>
              <a:avLst/>
              <a:gdLst>
                <a:gd name="T0" fmla="*/ 3 w 81"/>
                <a:gd name="T1" fmla="*/ 103 h 128"/>
                <a:gd name="T2" fmla="*/ 41 w 81"/>
                <a:gd name="T3" fmla="*/ 128 h 128"/>
                <a:gd name="T4" fmla="*/ 78 w 81"/>
                <a:gd name="T5" fmla="*/ 104 h 128"/>
                <a:gd name="T6" fmla="*/ 79 w 81"/>
                <a:gd name="T7" fmla="*/ 89 h 128"/>
                <a:gd name="T8" fmla="*/ 46 w 81"/>
                <a:gd name="T9" fmla="*/ 4 h 128"/>
                <a:gd name="T10" fmla="*/ 43 w 81"/>
                <a:gd name="T11" fmla="*/ 0 h 128"/>
                <a:gd name="T12" fmla="*/ 37 w 81"/>
                <a:gd name="T13" fmla="*/ 3 h 128"/>
                <a:gd name="T14" fmla="*/ 37 w 81"/>
                <a:gd name="T15" fmla="*/ 3 h 128"/>
                <a:gd name="T16" fmla="*/ 2 w 81"/>
                <a:gd name="T17" fmla="*/ 89 h 128"/>
                <a:gd name="T18" fmla="*/ 3 w 81"/>
                <a:gd name="T19" fmla="*/ 103 h 128"/>
                <a:gd name="T20" fmla="*/ 10 w 81"/>
                <a:gd name="T21" fmla="*/ 96 h 128"/>
                <a:gd name="T22" fmla="*/ 41 w 81"/>
                <a:gd name="T23" fmla="*/ 20 h 128"/>
                <a:gd name="T24" fmla="*/ 71 w 81"/>
                <a:gd name="T25" fmla="*/ 96 h 128"/>
                <a:gd name="T26" fmla="*/ 10 w 81"/>
                <a:gd name="T2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28">
                  <a:moveTo>
                    <a:pt x="3" y="103"/>
                  </a:moveTo>
                  <a:cubicBezTo>
                    <a:pt x="10" y="118"/>
                    <a:pt x="24" y="128"/>
                    <a:pt x="41" y="128"/>
                  </a:cubicBezTo>
                  <a:cubicBezTo>
                    <a:pt x="57" y="128"/>
                    <a:pt x="70" y="118"/>
                    <a:pt x="78" y="104"/>
                  </a:cubicBezTo>
                  <a:cubicBezTo>
                    <a:pt x="81" y="98"/>
                    <a:pt x="81" y="95"/>
                    <a:pt x="79" y="89"/>
                  </a:cubicBezTo>
                  <a:cubicBezTo>
                    <a:pt x="46" y="4"/>
                    <a:pt x="46" y="4"/>
                    <a:pt x="46" y="4"/>
                  </a:cubicBezTo>
                  <a:cubicBezTo>
                    <a:pt x="46" y="2"/>
                    <a:pt x="45" y="1"/>
                    <a:pt x="43" y="0"/>
                  </a:cubicBezTo>
                  <a:cubicBezTo>
                    <a:pt x="41" y="0"/>
                    <a:pt x="38" y="1"/>
                    <a:pt x="37" y="3"/>
                  </a:cubicBezTo>
                  <a:cubicBezTo>
                    <a:pt x="37" y="3"/>
                    <a:pt x="37" y="3"/>
                    <a:pt x="37" y="3"/>
                  </a:cubicBezTo>
                  <a:cubicBezTo>
                    <a:pt x="25" y="37"/>
                    <a:pt x="14" y="56"/>
                    <a:pt x="2" y="89"/>
                  </a:cubicBezTo>
                  <a:cubicBezTo>
                    <a:pt x="0" y="95"/>
                    <a:pt x="0" y="98"/>
                    <a:pt x="3" y="103"/>
                  </a:cubicBezTo>
                  <a:close/>
                  <a:moveTo>
                    <a:pt x="10" y="96"/>
                  </a:moveTo>
                  <a:cubicBezTo>
                    <a:pt x="41" y="20"/>
                    <a:pt x="41" y="20"/>
                    <a:pt x="41" y="20"/>
                  </a:cubicBezTo>
                  <a:cubicBezTo>
                    <a:pt x="71" y="96"/>
                    <a:pt x="71" y="96"/>
                    <a:pt x="71" y="96"/>
                  </a:cubicBezTo>
                  <a:lnTo>
                    <a:pt x="10" y="96"/>
                  </a:ln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4" name="Freeform 6"/>
            <p:cNvSpPr>
              <a:spLocks noEditPoints="1"/>
            </p:cNvSpPr>
            <p:nvPr/>
          </p:nvSpPr>
          <p:spPr bwMode="auto">
            <a:xfrm>
              <a:off x="4776682" y="2220772"/>
              <a:ext cx="306388" cy="485775"/>
            </a:xfrm>
            <a:custGeom>
              <a:avLst/>
              <a:gdLst>
                <a:gd name="T0" fmla="*/ 3 w 81"/>
                <a:gd name="T1" fmla="*/ 103 h 128"/>
                <a:gd name="T2" fmla="*/ 41 w 81"/>
                <a:gd name="T3" fmla="*/ 128 h 128"/>
                <a:gd name="T4" fmla="*/ 78 w 81"/>
                <a:gd name="T5" fmla="*/ 104 h 128"/>
                <a:gd name="T6" fmla="*/ 79 w 81"/>
                <a:gd name="T7" fmla="*/ 89 h 128"/>
                <a:gd name="T8" fmla="*/ 47 w 81"/>
                <a:gd name="T9" fmla="*/ 4 h 128"/>
                <a:gd name="T10" fmla="*/ 43 w 81"/>
                <a:gd name="T11" fmla="*/ 0 h 128"/>
                <a:gd name="T12" fmla="*/ 37 w 81"/>
                <a:gd name="T13" fmla="*/ 3 h 128"/>
                <a:gd name="T14" fmla="*/ 37 w 81"/>
                <a:gd name="T15" fmla="*/ 3 h 128"/>
                <a:gd name="T16" fmla="*/ 2 w 81"/>
                <a:gd name="T17" fmla="*/ 89 h 128"/>
                <a:gd name="T18" fmla="*/ 3 w 81"/>
                <a:gd name="T19" fmla="*/ 103 h 128"/>
                <a:gd name="T20" fmla="*/ 10 w 81"/>
                <a:gd name="T21" fmla="*/ 96 h 128"/>
                <a:gd name="T22" fmla="*/ 42 w 81"/>
                <a:gd name="T23" fmla="*/ 20 h 128"/>
                <a:gd name="T24" fmla="*/ 71 w 81"/>
                <a:gd name="T25" fmla="*/ 96 h 128"/>
                <a:gd name="T26" fmla="*/ 10 w 81"/>
                <a:gd name="T2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28">
                  <a:moveTo>
                    <a:pt x="3" y="103"/>
                  </a:moveTo>
                  <a:cubicBezTo>
                    <a:pt x="11" y="118"/>
                    <a:pt x="24" y="128"/>
                    <a:pt x="41" y="128"/>
                  </a:cubicBezTo>
                  <a:cubicBezTo>
                    <a:pt x="57" y="128"/>
                    <a:pt x="71" y="118"/>
                    <a:pt x="78" y="104"/>
                  </a:cubicBezTo>
                  <a:cubicBezTo>
                    <a:pt x="81" y="98"/>
                    <a:pt x="81" y="95"/>
                    <a:pt x="79" y="89"/>
                  </a:cubicBezTo>
                  <a:cubicBezTo>
                    <a:pt x="47" y="4"/>
                    <a:pt x="47" y="4"/>
                    <a:pt x="47" y="4"/>
                  </a:cubicBezTo>
                  <a:cubicBezTo>
                    <a:pt x="46" y="2"/>
                    <a:pt x="45" y="1"/>
                    <a:pt x="43" y="0"/>
                  </a:cubicBezTo>
                  <a:cubicBezTo>
                    <a:pt x="41" y="0"/>
                    <a:pt x="38" y="1"/>
                    <a:pt x="37" y="3"/>
                  </a:cubicBezTo>
                  <a:cubicBezTo>
                    <a:pt x="37" y="3"/>
                    <a:pt x="37" y="3"/>
                    <a:pt x="37" y="3"/>
                  </a:cubicBezTo>
                  <a:cubicBezTo>
                    <a:pt x="26" y="37"/>
                    <a:pt x="14" y="56"/>
                    <a:pt x="2" y="89"/>
                  </a:cubicBezTo>
                  <a:cubicBezTo>
                    <a:pt x="0" y="95"/>
                    <a:pt x="0" y="98"/>
                    <a:pt x="3" y="103"/>
                  </a:cubicBezTo>
                  <a:close/>
                  <a:moveTo>
                    <a:pt x="10" y="96"/>
                  </a:moveTo>
                  <a:cubicBezTo>
                    <a:pt x="42" y="20"/>
                    <a:pt x="42" y="20"/>
                    <a:pt x="42" y="20"/>
                  </a:cubicBezTo>
                  <a:cubicBezTo>
                    <a:pt x="71" y="96"/>
                    <a:pt x="71" y="96"/>
                    <a:pt x="71" y="96"/>
                  </a:cubicBezTo>
                  <a:lnTo>
                    <a:pt x="10" y="96"/>
                  </a:ln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6" name="Freeform 8"/>
            <p:cNvSpPr>
              <a:spLocks/>
            </p:cNvSpPr>
            <p:nvPr/>
          </p:nvSpPr>
          <p:spPr bwMode="auto">
            <a:xfrm>
              <a:off x="4191000" y="2222501"/>
              <a:ext cx="762000" cy="26988"/>
            </a:xfrm>
            <a:custGeom>
              <a:avLst/>
              <a:gdLst>
                <a:gd name="T0" fmla="*/ 3 w 201"/>
                <a:gd name="T1" fmla="*/ 0 h 7"/>
                <a:gd name="T2" fmla="*/ 198 w 201"/>
                <a:gd name="T3" fmla="*/ 0 h 7"/>
                <a:gd name="T4" fmla="*/ 201 w 201"/>
                <a:gd name="T5" fmla="*/ 4 h 7"/>
                <a:gd name="T6" fmla="*/ 201 w 201"/>
                <a:gd name="T7" fmla="*/ 4 h 7"/>
                <a:gd name="T8" fmla="*/ 198 w 201"/>
                <a:gd name="T9" fmla="*/ 7 h 7"/>
                <a:gd name="T10" fmla="*/ 3 w 201"/>
                <a:gd name="T11" fmla="*/ 7 h 7"/>
                <a:gd name="T12" fmla="*/ 0 w 201"/>
                <a:gd name="T13" fmla="*/ 4 h 7"/>
                <a:gd name="T14" fmla="*/ 0 w 201"/>
                <a:gd name="T15" fmla="*/ 4 h 7"/>
                <a:gd name="T16" fmla="*/ 3 w 20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7">
                  <a:moveTo>
                    <a:pt x="3" y="0"/>
                  </a:moveTo>
                  <a:cubicBezTo>
                    <a:pt x="198" y="0"/>
                    <a:pt x="198" y="0"/>
                    <a:pt x="198" y="0"/>
                  </a:cubicBezTo>
                  <a:cubicBezTo>
                    <a:pt x="200" y="0"/>
                    <a:pt x="201" y="2"/>
                    <a:pt x="201" y="4"/>
                  </a:cubicBezTo>
                  <a:cubicBezTo>
                    <a:pt x="201" y="4"/>
                    <a:pt x="201" y="4"/>
                    <a:pt x="201" y="4"/>
                  </a:cubicBezTo>
                  <a:cubicBezTo>
                    <a:pt x="201" y="6"/>
                    <a:pt x="200" y="7"/>
                    <a:pt x="198" y="7"/>
                  </a:cubicBezTo>
                  <a:cubicBezTo>
                    <a:pt x="3" y="7"/>
                    <a:pt x="3" y="7"/>
                    <a:pt x="3" y="7"/>
                  </a:cubicBezTo>
                  <a:cubicBezTo>
                    <a:pt x="1" y="7"/>
                    <a:pt x="0" y="6"/>
                    <a:pt x="0" y="4"/>
                  </a:cubicBezTo>
                  <a:cubicBezTo>
                    <a:pt x="0" y="4"/>
                    <a:pt x="0" y="4"/>
                    <a:pt x="0" y="4"/>
                  </a:cubicBezTo>
                  <a:cubicBezTo>
                    <a:pt x="0" y="2"/>
                    <a:pt x="1" y="0"/>
                    <a:pt x="3" y="0"/>
                  </a:cubicBezTo>
                  <a:close/>
                </a:path>
              </a:pathLst>
            </a:custGeom>
            <a:grp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 name="Freeform 7"/>
            <p:cNvSpPr>
              <a:spLocks/>
            </p:cNvSpPr>
            <p:nvPr/>
          </p:nvSpPr>
          <p:spPr bwMode="auto">
            <a:xfrm>
              <a:off x="4373562" y="2192338"/>
              <a:ext cx="396875" cy="752475"/>
            </a:xfrm>
            <a:custGeom>
              <a:avLst/>
              <a:gdLst>
                <a:gd name="T0" fmla="*/ 62 w 105"/>
                <a:gd name="T1" fmla="*/ 176 h 198"/>
                <a:gd name="T2" fmla="*/ 105 w 105"/>
                <a:gd name="T3" fmla="*/ 198 h 198"/>
                <a:gd name="T4" fmla="*/ 0 w 105"/>
                <a:gd name="T5" fmla="*/ 198 h 198"/>
                <a:gd name="T6" fmla="*/ 43 w 105"/>
                <a:gd name="T7" fmla="*/ 176 h 198"/>
                <a:gd name="T8" fmla="*/ 43 w 105"/>
                <a:gd name="T9" fmla="*/ 26 h 198"/>
                <a:gd name="T10" fmla="*/ 38 w 105"/>
                <a:gd name="T11" fmla="*/ 15 h 198"/>
                <a:gd name="T12" fmla="*/ 52 w 105"/>
                <a:gd name="T13" fmla="*/ 0 h 198"/>
                <a:gd name="T14" fmla="*/ 67 w 105"/>
                <a:gd name="T15" fmla="*/ 15 h 198"/>
                <a:gd name="T16" fmla="*/ 62 w 105"/>
                <a:gd name="T17" fmla="*/ 26 h 198"/>
                <a:gd name="T18" fmla="*/ 62 w 105"/>
                <a:gd name="T19"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98">
                  <a:moveTo>
                    <a:pt x="62" y="176"/>
                  </a:moveTo>
                  <a:cubicBezTo>
                    <a:pt x="79" y="178"/>
                    <a:pt x="94" y="186"/>
                    <a:pt x="105" y="198"/>
                  </a:cubicBezTo>
                  <a:cubicBezTo>
                    <a:pt x="0" y="198"/>
                    <a:pt x="0" y="198"/>
                    <a:pt x="0" y="198"/>
                  </a:cubicBezTo>
                  <a:cubicBezTo>
                    <a:pt x="11" y="186"/>
                    <a:pt x="26" y="178"/>
                    <a:pt x="43" y="176"/>
                  </a:cubicBezTo>
                  <a:cubicBezTo>
                    <a:pt x="43" y="26"/>
                    <a:pt x="43" y="26"/>
                    <a:pt x="43" y="26"/>
                  </a:cubicBezTo>
                  <a:cubicBezTo>
                    <a:pt x="40" y="23"/>
                    <a:pt x="38" y="19"/>
                    <a:pt x="38" y="15"/>
                  </a:cubicBezTo>
                  <a:cubicBezTo>
                    <a:pt x="38" y="7"/>
                    <a:pt x="44" y="0"/>
                    <a:pt x="52" y="0"/>
                  </a:cubicBezTo>
                  <a:cubicBezTo>
                    <a:pt x="60" y="0"/>
                    <a:pt x="67" y="7"/>
                    <a:pt x="67" y="15"/>
                  </a:cubicBezTo>
                  <a:cubicBezTo>
                    <a:pt x="67" y="19"/>
                    <a:pt x="65" y="23"/>
                    <a:pt x="62" y="26"/>
                  </a:cubicBezTo>
                  <a:lnTo>
                    <a:pt x="62" y="176"/>
                  </a:ln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sp>
        <p:nvSpPr>
          <p:cNvPr id="14" name="Rectangle 13"/>
          <p:cNvSpPr/>
          <p:nvPr/>
        </p:nvSpPr>
        <p:spPr>
          <a:xfrm>
            <a:off x="2699000" y="5408418"/>
            <a:ext cx="2430974" cy="676724"/>
          </a:xfrm>
          <a:prstGeom prst="rect">
            <a:avLst/>
          </a:prstGeom>
        </p:spPr>
        <p:txBody>
          <a:bodyPr wrap="square">
            <a:spAutoFit/>
          </a:bodyPr>
          <a:lstStyle/>
          <a:p>
            <a:pPr algn="ctr" fontAlgn="auto">
              <a:spcBef>
                <a:spcPts val="0"/>
              </a:spcBef>
              <a:spcAft>
                <a:spcPts val="0"/>
              </a:spcAft>
              <a:defRPr/>
            </a:pP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Penimau</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stebir</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paname</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munre</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pimusa</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upsam</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sart</a:t>
            </a:r>
            <a:endPar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taram</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maka</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i="1"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puvore</a:t>
            </a:r>
            <a:r>
              <a:rPr lang="en-US" sz="1266" i="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p>
        </p:txBody>
      </p:sp>
      <p:sp>
        <p:nvSpPr>
          <p:cNvPr id="16" name="Text Box 10"/>
          <p:cNvSpPr txBox="1">
            <a:spLocks noChangeArrowheads="1"/>
          </p:cNvSpPr>
          <p:nvPr/>
        </p:nvSpPr>
        <p:spPr bwMode="auto">
          <a:xfrm>
            <a:off x="7197548" y="2612903"/>
            <a:ext cx="4178864" cy="1233699"/>
          </a:xfrm>
          <a:prstGeom prst="rect">
            <a:avLst/>
          </a:prstGeom>
          <a:noFill/>
          <a:ln w="9525">
            <a:noFill/>
            <a:miter lim="800000"/>
            <a:headEnd/>
            <a:tailEnd/>
          </a:ln>
        </p:spPr>
        <p:txBody>
          <a:bodyPr wrap="square" lIns="64290" tIns="32145" rIns="64290" bIns="32145">
            <a:spAutoFit/>
          </a:bodyPr>
          <a:lstStyle/>
          <a:p>
            <a:pPr defTabSz="1530161"/>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dopanca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Dadimesa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puosam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sitamba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tetebus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lipsme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yestebus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Danasenata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takama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rinaku</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Dan</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mencaji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dika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yangdolo</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defTabSz="1530161"/>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Denim.</a:t>
            </a:r>
            <a:endParaRPr lang="en-US" sz="1266">
              <a:solidFill>
                <a:schemeClr val="bg1">
                  <a:lumMod val="65000"/>
                </a:schemeClr>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sp>
        <p:nvSpPr>
          <p:cNvPr id="20" name="TextBox 19"/>
          <p:cNvSpPr txBox="1"/>
          <p:nvPr/>
        </p:nvSpPr>
        <p:spPr>
          <a:xfrm>
            <a:off x="7177458" y="2194791"/>
            <a:ext cx="2856572" cy="369332"/>
          </a:xfrm>
          <a:prstGeom prst="rect">
            <a:avLst/>
          </a:prstGeom>
          <a:noFill/>
        </p:spPr>
        <p:txBody>
          <a:bodyPr wrap="square" rtlCol="0">
            <a:spAutoFit/>
          </a:bodyPr>
          <a:lstStyle/>
          <a:p>
            <a:r>
              <a:rPr lang="en-US">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Keep always with us</a:t>
            </a:r>
          </a:p>
        </p:txBody>
      </p:sp>
      <p:sp>
        <p:nvSpPr>
          <p:cNvPr id="22" name="Text Box 10"/>
          <p:cNvSpPr txBox="1">
            <a:spLocks noChangeArrowheads="1"/>
          </p:cNvSpPr>
          <p:nvPr/>
        </p:nvSpPr>
        <p:spPr bwMode="auto">
          <a:xfrm>
            <a:off x="7197548" y="4675427"/>
            <a:ext cx="4178864" cy="1233699"/>
          </a:xfrm>
          <a:prstGeom prst="rect">
            <a:avLst/>
          </a:prstGeom>
          <a:noFill/>
          <a:ln w="9525">
            <a:noFill/>
            <a:miter lim="800000"/>
            <a:headEnd/>
            <a:tailEnd/>
          </a:ln>
        </p:spPr>
        <p:txBody>
          <a:bodyPr wrap="square" lIns="64290" tIns="32145" rIns="64290" bIns="32145">
            <a:spAutoFit/>
          </a:bodyPr>
          <a:lstStyle/>
          <a:p>
            <a:pPr defTabSz="1530161"/>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dopanca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Dadimesa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puosam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sitamba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tetebus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saname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rakamare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lipsme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yestebus</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Danasenata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rovera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takama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rinaku</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Dan</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mencaji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dika</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yangdolo</a:t>
            </a:r>
            <a:endPar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defTabSz="1530161"/>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ipsue</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Denim.</a:t>
            </a:r>
            <a:endParaRPr lang="en-US" sz="1266">
              <a:solidFill>
                <a:schemeClr val="bg1">
                  <a:lumMod val="65000"/>
                </a:schemeClr>
              </a:solidFill>
              <a:latin typeface="Arial" panose="020B0604020202020204" pitchFamily="34" charset="0"/>
              <a:ea typeface="苹方 特粗" panose="020B0800000000000000" pitchFamily="34" charset="-122"/>
              <a:cs typeface="Open Sans" pitchFamily="34" charset="0"/>
              <a:sym typeface="Arial" panose="020B0604020202020204" pitchFamily="34" charset="0"/>
            </a:endParaRPr>
          </a:p>
        </p:txBody>
      </p:sp>
      <p:sp>
        <p:nvSpPr>
          <p:cNvPr id="23" name="TextBox 22"/>
          <p:cNvSpPr txBox="1"/>
          <p:nvPr/>
        </p:nvSpPr>
        <p:spPr>
          <a:xfrm>
            <a:off x="7177458" y="4257314"/>
            <a:ext cx="2856572" cy="369332"/>
          </a:xfrm>
          <a:prstGeom prst="rect">
            <a:avLst/>
          </a:prstGeom>
          <a:noFill/>
        </p:spPr>
        <p:txBody>
          <a:bodyPr wrap="square" rtlCol="0">
            <a:spAutoFit/>
          </a:bodyPr>
          <a:lstStyle/>
          <a:p>
            <a:r>
              <a:rPr lang="en-US">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Be The Honest Costumer</a:t>
            </a:r>
          </a:p>
        </p:txBody>
      </p:sp>
      <p:sp>
        <p:nvSpPr>
          <p:cNvPr id="12" name="Content Placeholder 2"/>
          <p:cNvSpPr txBox="1">
            <a:spLocks/>
          </p:cNvSpPr>
          <p:nvPr/>
        </p:nvSpPr>
        <p:spPr>
          <a:xfrm>
            <a:off x="3261023" y="366080"/>
            <a:ext cx="6048672"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13"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65750853"/>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34829" y="2167306"/>
            <a:ext cx="3230446" cy="1167939"/>
            <a:chOff x="5017868" y="1318260"/>
            <a:chExt cx="2297332" cy="830580"/>
          </a:xfrm>
        </p:grpSpPr>
        <p:cxnSp>
          <p:nvCxnSpPr>
            <p:cNvPr id="6" name="Straight Connector 5"/>
            <p:cNvCxnSpPr/>
            <p:nvPr/>
          </p:nvCxnSpPr>
          <p:spPr>
            <a:xfrm>
              <a:off x="5029200" y="2147252"/>
              <a:ext cx="2286000" cy="1588"/>
            </a:xfrm>
            <a:prstGeom prst="line">
              <a:avLst/>
            </a:prstGeom>
            <a:ln w="123825"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17868" y="1924149"/>
              <a:ext cx="2286000" cy="1588"/>
            </a:xfrm>
            <a:prstGeom prst="line">
              <a:avLst/>
            </a:prstGeom>
            <a:ln w="123825"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1714500"/>
              <a:ext cx="2286000" cy="1588"/>
            </a:xfrm>
            <a:prstGeom prst="line">
              <a:avLst/>
            </a:prstGeom>
            <a:ln w="123825"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1516380"/>
              <a:ext cx="2286000" cy="1588"/>
            </a:xfrm>
            <a:prstGeom prst="line">
              <a:avLst/>
            </a:prstGeom>
            <a:ln w="12382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1580" y="1318260"/>
              <a:ext cx="2286000" cy="1588"/>
            </a:xfrm>
            <a:prstGeom prst="line">
              <a:avLst/>
            </a:prstGeom>
            <a:ln w="123825" cmpd="sng">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Block Arc 10"/>
          <p:cNvSpPr/>
          <p:nvPr/>
        </p:nvSpPr>
        <p:spPr>
          <a:xfrm flipH="1">
            <a:off x="2439007" y="3248151"/>
            <a:ext cx="1825883" cy="1790806"/>
          </a:xfrm>
          <a:prstGeom prst="blockArc">
            <a:avLst>
              <a:gd name="adj1" fmla="val 6368185"/>
              <a:gd name="adj2" fmla="val 16213195"/>
              <a:gd name="adj3" fmla="val 9346"/>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2" name="Block Arc 11"/>
          <p:cNvSpPr/>
          <p:nvPr/>
        </p:nvSpPr>
        <p:spPr>
          <a:xfrm flipH="1">
            <a:off x="2172110" y="2938789"/>
            <a:ext cx="2325440" cy="2325440"/>
          </a:xfrm>
          <a:prstGeom prst="blockArc">
            <a:avLst>
              <a:gd name="adj1" fmla="val 717830"/>
              <a:gd name="adj2" fmla="val 16212547"/>
              <a:gd name="adj3" fmla="val 7246"/>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3" name="Block Arc 12"/>
          <p:cNvSpPr/>
          <p:nvPr/>
        </p:nvSpPr>
        <p:spPr>
          <a:xfrm flipH="1">
            <a:off x="1881923" y="2648601"/>
            <a:ext cx="2937683" cy="2937683"/>
          </a:xfrm>
          <a:prstGeom prst="blockArc">
            <a:avLst>
              <a:gd name="adj1" fmla="val 20207872"/>
              <a:gd name="adj2" fmla="val 16212231"/>
              <a:gd name="adj3" fmla="val 6142"/>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4" name="Block Arc 13"/>
          <p:cNvSpPr/>
          <p:nvPr/>
        </p:nvSpPr>
        <p:spPr>
          <a:xfrm flipH="1">
            <a:off x="1599178" y="2365858"/>
            <a:ext cx="3503170" cy="3503170"/>
          </a:xfrm>
          <a:prstGeom prst="blockArc">
            <a:avLst>
              <a:gd name="adj1" fmla="val 18661781"/>
              <a:gd name="adj2" fmla="val 16202949"/>
              <a:gd name="adj3" fmla="val 5085"/>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5" name="Block Arc 14"/>
          <p:cNvSpPr/>
          <p:nvPr/>
        </p:nvSpPr>
        <p:spPr>
          <a:xfrm flipH="1">
            <a:off x="1314906" y="2081586"/>
            <a:ext cx="4071714" cy="4071714"/>
          </a:xfrm>
          <a:prstGeom prst="blockArc">
            <a:avLst>
              <a:gd name="adj1" fmla="val 17708139"/>
              <a:gd name="adj2" fmla="val 16202892"/>
              <a:gd name="adj3" fmla="val 4205"/>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6" name="Rectangle 15"/>
          <p:cNvSpPr/>
          <p:nvPr/>
        </p:nvSpPr>
        <p:spPr>
          <a:xfrm>
            <a:off x="2700380" y="3169848"/>
            <a:ext cx="617478" cy="351956"/>
          </a:xfrm>
          <a:prstGeom prst="rect">
            <a:avLst/>
          </a:prstGeom>
        </p:spPr>
        <p:txBody>
          <a:bodyPr wrap="none">
            <a:spAutoFit/>
          </a:bodyPr>
          <a:lstStyle/>
          <a:p>
            <a:pPr algn="r"/>
            <a:r>
              <a:rPr lang="en-US" sz="1687" dirty="0">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45%</a:t>
            </a:r>
            <a:endParaRPr lang="en-US" sz="1969" dirty="0">
              <a:latin typeface="Arial" panose="020B0604020202020204" pitchFamily="34" charset="0"/>
              <a:ea typeface="苹方 特粗" panose="020B0800000000000000" pitchFamily="34" charset="-122"/>
              <a:sym typeface="Arial" panose="020B0604020202020204" pitchFamily="34" charset="0"/>
            </a:endParaRPr>
          </a:p>
        </p:txBody>
      </p:sp>
      <p:sp>
        <p:nvSpPr>
          <p:cNvPr id="17" name="Rectangle 16"/>
          <p:cNvSpPr/>
          <p:nvPr/>
        </p:nvSpPr>
        <p:spPr>
          <a:xfrm>
            <a:off x="2702229" y="2859620"/>
            <a:ext cx="617478" cy="351956"/>
          </a:xfrm>
          <a:prstGeom prst="rect">
            <a:avLst/>
          </a:prstGeom>
        </p:spPr>
        <p:txBody>
          <a:bodyPr wrap="none">
            <a:spAutoFit/>
          </a:bodyPr>
          <a:lstStyle/>
          <a:p>
            <a:pPr algn="r"/>
            <a:r>
              <a:rPr lang="en-US" sz="1687" dirty="0">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50%</a:t>
            </a:r>
            <a:endParaRPr lang="en-US" sz="1969" dirty="0">
              <a:latin typeface="Arial" panose="020B0604020202020204" pitchFamily="34" charset="0"/>
              <a:ea typeface="苹方 特粗" panose="020B0800000000000000" pitchFamily="34" charset="-122"/>
              <a:sym typeface="Arial" panose="020B0604020202020204" pitchFamily="34" charset="0"/>
            </a:endParaRPr>
          </a:p>
        </p:txBody>
      </p:sp>
      <p:sp>
        <p:nvSpPr>
          <p:cNvPr id="18" name="Rectangle 17"/>
          <p:cNvSpPr/>
          <p:nvPr/>
        </p:nvSpPr>
        <p:spPr>
          <a:xfrm>
            <a:off x="2700382" y="2576751"/>
            <a:ext cx="617478" cy="351956"/>
          </a:xfrm>
          <a:prstGeom prst="rect">
            <a:avLst/>
          </a:prstGeom>
        </p:spPr>
        <p:txBody>
          <a:bodyPr wrap="none">
            <a:spAutoFit/>
          </a:bodyPr>
          <a:lstStyle/>
          <a:p>
            <a:pPr algn="r"/>
            <a:r>
              <a:rPr lang="en-US" sz="1687" dirty="0">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75%</a:t>
            </a:r>
            <a:endParaRPr lang="en-US" sz="1969" dirty="0">
              <a:latin typeface="Arial" panose="020B0604020202020204" pitchFamily="34" charset="0"/>
              <a:ea typeface="苹方 特粗" panose="020B0800000000000000" pitchFamily="34" charset="-122"/>
              <a:sym typeface="Arial" panose="020B0604020202020204" pitchFamily="34" charset="0"/>
            </a:endParaRPr>
          </a:p>
        </p:txBody>
      </p:sp>
      <p:sp>
        <p:nvSpPr>
          <p:cNvPr id="19" name="Rectangle 18"/>
          <p:cNvSpPr/>
          <p:nvPr/>
        </p:nvSpPr>
        <p:spPr>
          <a:xfrm>
            <a:off x="2702228" y="2282976"/>
            <a:ext cx="617478" cy="351956"/>
          </a:xfrm>
          <a:prstGeom prst="rect">
            <a:avLst/>
          </a:prstGeom>
        </p:spPr>
        <p:txBody>
          <a:bodyPr wrap="none">
            <a:spAutoFit/>
          </a:bodyPr>
          <a:lstStyle/>
          <a:p>
            <a:pPr algn="r"/>
            <a:r>
              <a:rPr lang="en-US" sz="1687" dirty="0">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85%</a:t>
            </a:r>
            <a:endParaRPr lang="en-US" sz="1969" dirty="0">
              <a:latin typeface="Arial" panose="020B0604020202020204" pitchFamily="34" charset="0"/>
              <a:ea typeface="苹方 特粗" panose="020B0800000000000000" pitchFamily="34" charset="-122"/>
              <a:sym typeface="Arial" panose="020B0604020202020204" pitchFamily="34" charset="0"/>
            </a:endParaRPr>
          </a:p>
        </p:txBody>
      </p:sp>
      <p:sp>
        <p:nvSpPr>
          <p:cNvPr id="20" name="Rectangle 19"/>
          <p:cNvSpPr/>
          <p:nvPr/>
        </p:nvSpPr>
        <p:spPr>
          <a:xfrm>
            <a:off x="2733286" y="1974435"/>
            <a:ext cx="617478" cy="351956"/>
          </a:xfrm>
          <a:prstGeom prst="rect">
            <a:avLst/>
          </a:prstGeom>
        </p:spPr>
        <p:txBody>
          <a:bodyPr wrap="none">
            <a:spAutoFit/>
          </a:bodyPr>
          <a:lstStyle/>
          <a:p>
            <a:pPr algn="r"/>
            <a:r>
              <a:rPr lang="en-US" sz="1687" dirty="0">
                <a:solidFill>
                  <a:schemeClr val="tx1">
                    <a:lumMod val="65000"/>
                    <a:lumOff val="35000"/>
                  </a:schemeClr>
                </a:solidFill>
                <a:latin typeface="Arial" panose="020B0604020202020204" pitchFamily="34" charset="0"/>
                <a:ea typeface="苹方 特粗" panose="020B0800000000000000" pitchFamily="34" charset="-122"/>
                <a:sym typeface="Arial" panose="020B0604020202020204" pitchFamily="34" charset="0"/>
              </a:rPr>
              <a:t>95%</a:t>
            </a:r>
            <a:endParaRPr lang="en-US" sz="1969" dirty="0">
              <a:latin typeface="Arial" panose="020B0604020202020204" pitchFamily="34" charset="0"/>
              <a:ea typeface="苹方 特粗" panose="020B0800000000000000" pitchFamily="34" charset="-122"/>
              <a:sym typeface="Arial" panose="020B0604020202020204" pitchFamily="34" charset="0"/>
            </a:endParaRPr>
          </a:p>
        </p:txBody>
      </p:sp>
      <p:cxnSp>
        <p:nvCxnSpPr>
          <p:cNvPr id="21" name="Straight Connector 20"/>
          <p:cNvCxnSpPr/>
          <p:nvPr/>
        </p:nvCxnSpPr>
        <p:spPr>
          <a:xfrm>
            <a:off x="6663496" y="2170878"/>
            <a:ext cx="214301" cy="2233"/>
          </a:xfrm>
          <a:prstGeom prst="line">
            <a:avLst/>
          </a:prstGeom>
          <a:ln w="123825"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63496" y="2447683"/>
            <a:ext cx="214301" cy="2233"/>
          </a:xfrm>
          <a:prstGeom prst="line">
            <a:avLst/>
          </a:prstGeom>
          <a:ln w="123825"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63496" y="2722255"/>
            <a:ext cx="214301" cy="2233"/>
          </a:xfrm>
          <a:prstGeom prst="line">
            <a:avLst/>
          </a:prstGeom>
          <a:ln w="123825"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63496" y="3034777"/>
            <a:ext cx="214301" cy="2233"/>
          </a:xfrm>
          <a:prstGeom prst="line">
            <a:avLst/>
          </a:prstGeom>
          <a:ln w="123825"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63496" y="3329440"/>
            <a:ext cx="214301" cy="2233"/>
          </a:xfrm>
          <a:prstGeom prst="line">
            <a:avLst/>
          </a:prstGeom>
          <a:ln w="123825" cmpd="sng">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1" name="Group 100"/>
          <p:cNvGrpSpPr/>
          <p:nvPr/>
        </p:nvGrpSpPr>
        <p:grpSpPr>
          <a:xfrm>
            <a:off x="8103014" y="1889579"/>
            <a:ext cx="3645243" cy="903877"/>
            <a:chOff x="1315498" y="1113781"/>
            <a:chExt cx="2592315" cy="642792"/>
          </a:xfrm>
        </p:grpSpPr>
        <p:sp>
          <p:nvSpPr>
            <p:cNvPr id="32" name="Text Placeholder 3"/>
            <p:cNvSpPr txBox="1">
              <a:spLocks/>
            </p:cNvSpPr>
            <p:nvPr/>
          </p:nvSpPr>
          <p:spPr>
            <a:xfrm>
              <a:off x="1315499" y="1113781"/>
              <a:ext cx="921100"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spcBef>
                  <a:spcPct val="20000"/>
                </a:spcBef>
                <a:spcAft>
                  <a:spcPts val="0"/>
                </a:spcAft>
                <a:defRPr/>
              </a:pPr>
              <a:r>
                <a:rPr lang="en-US" sz="1687"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Number One</a:t>
              </a:r>
            </a:p>
          </p:txBody>
        </p:sp>
        <p:sp>
          <p:nvSpPr>
            <p:cNvPr id="33" name="Text Placeholder 3"/>
            <p:cNvSpPr txBox="1">
              <a:spLocks/>
            </p:cNvSpPr>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spcBef>
                  <a:spcPct val="20000"/>
                </a:spcBef>
                <a:defRPr/>
              </a:pPr>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the lorem Ipsum available, but theth thety majorite hadd in form.</a:t>
              </a:r>
            </a:p>
          </p:txBody>
        </p:sp>
      </p:grpSp>
      <p:sp>
        <p:nvSpPr>
          <p:cNvPr id="34" name="Text Placeholder 3"/>
          <p:cNvSpPr txBox="1">
            <a:spLocks/>
          </p:cNvSpPr>
          <p:nvPr/>
        </p:nvSpPr>
        <p:spPr>
          <a:xfrm>
            <a:off x="6869911" y="1826654"/>
            <a:ext cx="961803"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spcBef>
                <a:spcPct val="20000"/>
              </a:spcBef>
              <a:spcAft>
                <a:spcPts val="0"/>
              </a:spcAft>
              <a:defRPr/>
            </a:pPr>
            <a:r>
              <a:rPr lang="en-US" sz="6750" dirty="0">
                <a:solidFill>
                  <a:schemeClr val="accent1"/>
                </a:solidFill>
                <a:latin typeface="Arial" panose="020B0604020202020204" pitchFamily="34" charset="0"/>
                <a:ea typeface="苹方 特粗" panose="020B0800000000000000" pitchFamily="34" charset="-122"/>
                <a:sym typeface="Arial" panose="020B0604020202020204" pitchFamily="34" charset="0"/>
              </a:rPr>
              <a:t>01</a:t>
            </a:r>
          </a:p>
        </p:txBody>
      </p:sp>
      <p:grpSp>
        <p:nvGrpSpPr>
          <p:cNvPr id="35" name="Group 104"/>
          <p:cNvGrpSpPr/>
          <p:nvPr/>
        </p:nvGrpSpPr>
        <p:grpSpPr>
          <a:xfrm>
            <a:off x="8103014" y="2906889"/>
            <a:ext cx="3645243" cy="903877"/>
            <a:chOff x="1315498" y="1113781"/>
            <a:chExt cx="2592315" cy="642792"/>
          </a:xfrm>
        </p:grpSpPr>
        <p:sp>
          <p:nvSpPr>
            <p:cNvPr id="36" name="Text Placeholder 3"/>
            <p:cNvSpPr txBox="1">
              <a:spLocks/>
            </p:cNvSpPr>
            <p:nvPr/>
          </p:nvSpPr>
          <p:spPr>
            <a:xfrm>
              <a:off x="1315499" y="1113781"/>
              <a:ext cx="917681"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spcBef>
                  <a:spcPct val="20000"/>
                </a:spcBef>
                <a:spcAft>
                  <a:spcPts val="0"/>
                </a:spcAft>
                <a:defRPr/>
              </a:pPr>
              <a:r>
                <a:rPr lang="en-US" sz="1687" b="1" dirty="0">
                  <a:solidFill>
                    <a:schemeClr val="accent2"/>
                  </a:solidFill>
                  <a:latin typeface="Arial" panose="020B0604020202020204" pitchFamily="34" charset="0"/>
                  <a:ea typeface="苹方 特粗" panose="020B0800000000000000" pitchFamily="34" charset="-122"/>
                  <a:sym typeface="Arial" panose="020B0604020202020204" pitchFamily="34" charset="0"/>
                </a:rPr>
                <a:t>Number Two Two</a:t>
              </a:r>
            </a:p>
          </p:txBody>
        </p:sp>
        <p:sp>
          <p:nvSpPr>
            <p:cNvPr id="37" name="Text Placeholder 3"/>
            <p:cNvSpPr txBox="1">
              <a:spLocks/>
            </p:cNvSpPr>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spcBef>
                  <a:spcPct val="20000"/>
                </a:spcBef>
                <a:defRPr/>
              </a:pPr>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the lorem Ipsum available, but theth thety majorite hadd in form.</a:t>
              </a:r>
            </a:p>
          </p:txBody>
        </p:sp>
      </p:grpSp>
      <p:sp>
        <p:nvSpPr>
          <p:cNvPr id="38" name="Text Placeholder 3"/>
          <p:cNvSpPr txBox="1">
            <a:spLocks/>
          </p:cNvSpPr>
          <p:nvPr/>
        </p:nvSpPr>
        <p:spPr>
          <a:xfrm>
            <a:off x="6869911" y="2843964"/>
            <a:ext cx="961803"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spcBef>
                <a:spcPct val="20000"/>
              </a:spcBef>
              <a:spcAft>
                <a:spcPts val="0"/>
              </a:spcAft>
              <a:defRPr/>
            </a:pPr>
            <a:r>
              <a:rPr lang="en-US" sz="6750" dirty="0">
                <a:solidFill>
                  <a:schemeClr val="accent2"/>
                </a:solidFill>
                <a:latin typeface="Arial" panose="020B0604020202020204" pitchFamily="34" charset="0"/>
                <a:ea typeface="苹方 特粗" panose="020B0800000000000000" pitchFamily="34" charset="-122"/>
                <a:sym typeface="Arial" panose="020B0604020202020204" pitchFamily="34" charset="0"/>
              </a:rPr>
              <a:t>02</a:t>
            </a:r>
          </a:p>
        </p:txBody>
      </p:sp>
      <p:grpSp>
        <p:nvGrpSpPr>
          <p:cNvPr id="39" name="Group 108"/>
          <p:cNvGrpSpPr/>
          <p:nvPr/>
        </p:nvGrpSpPr>
        <p:grpSpPr>
          <a:xfrm>
            <a:off x="8103014" y="3943324"/>
            <a:ext cx="3645243" cy="903877"/>
            <a:chOff x="1315498" y="1113781"/>
            <a:chExt cx="2592315" cy="642792"/>
          </a:xfrm>
        </p:grpSpPr>
        <p:sp>
          <p:nvSpPr>
            <p:cNvPr id="40" name="Text Placeholder 3"/>
            <p:cNvSpPr txBox="1">
              <a:spLocks/>
            </p:cNvSpPr>
            <p:nvPr/>
          </p:nvSpPr>
          <p:spPr>
            <a:xfrm>
              <a:off x="1315499" y="1113781"/>
              <a:ext cx="1040798"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spcBef>
                  <a:spcPct val="20000"/>
                </a:spcBef>
                <a:spcAft>
                  <a:spcPts val="0"/>
                </a:spcAft>
                <a:defRPr/>
              </a:pPr>
              <a:r>
                <a:rPr lang="en-US" sz="1687"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Number Three</a:t>
              </a:r>
            </a:p>
          </p:txBody>
        </p:sp>
        <p:sp>
          <p:nvSpPr>
            <p:cNvPr id="41" name="Text Placeholder 3"/>
            <p:cNvSpPr txBox="1">
              <a:spLocks/>
            </p:cNvSpPr>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spcBef>
                  <a:spcPct val="20000"/>
                </a:spcBef>
                <a:defRPr/>
              </a:pPr>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the lorem Ipsum available, but theth thety majorite hadd in form.</a:t>
              </a:r>
            </a:p>
          </p:txBody>
        </p:sp>
      </p:grpSp>
      <p:sp>
        <p:nvSpPr>
          <p:cNvPr id="42" name="Text Placeholder 3"/>
          <p:cNvSpPr txBox="1">
            <a:spLocks/>
          </p:cNvSpPr>
          <p:nvPr/>
        </p:nvSpPr>
        <p:spPr>
          <a:xfrm>
            <a:off x="6869911" y="3880399"/>
            <a:ext cx="961803"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spcBef>
                <a:spcPct val="20000"/>
              </a:spcBef>
              <a:spcAft>
                <a:spcPts val="0"/>
              </a:spcAft>
              <a:defRPr/>
            </a:pPr>
            <a:r>
              <a:rPr lang="en-US" sz="6750" dirty="0">
                <a:solidFill>
                  <a:schemeClr val="accent3"/>
                </a:solidFill>
                <a:latin typeface="Arial" panose="020B0604020202020204" pitchFamily="34" charset="0"/>
                <a:ea typeface="苹方 特粗" panose="020B0800000000000000" pitchFamily="34" charset="-122"/>
                <a:sym typeface="Arial" panose="020B0604020202020204" pitchFamily="34" charset="0"/>
              </a:rPr>
              <a:t>03</a:t>
            </a:r>
          </a:p>
        </p:txBody>
      </p:sp>
      <p:grpSp>
        <p:nvGrpSpPr>
          <p:cNvPr id="43" name="Group 112"/>
          <p:cNvGrpSpPr/>
          <p:nvPr/>
        </p:nvGrpSpPr>
        <p:grpSpPr>
          <a:xfrm>
            <a:off x="8103014" y="4999173"/>
            <a:ext cx="3645243" cy="903877"/>
            <a:chOff x="1315498" y="1113781"/>
            <a:chExt cx="2592315" cy="642792"/>
          </a:xfrm>
        </p:grpSpPr>
        <p:sp>
          <p:nvSpPr>
            <p:cNvPr id="44" name="Text Placeholder 3"/>
            <p:cNvSpPr txBox="1">
              <a:spLocks/>
            </p:cNvSpPr>
            <p:nvPr/>
          </p:nvSpPr>
          <p:spPr>
            <a:xfrm>
              <a:off x="1315499" y="1113781"/>
              <a:ext cx="963280" cy="1846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spcBef>
                  <a:spcPct val="20000"/>
                </a:spcBef>
                <a:spcAft>
                  <a:spcPts val="0"/>
                </a:spcAft>
                <a:defRPr/>
              </a:pPr>
              <a:r>
                <a:rPr lang="en-US" sz="1687" b="1" dirty="0">
                  <a:solidFill>
                    <a:schemeClr val="accent4"/>
                  </a:solidFill>
                  <a:latin typeface="Arial" panose="020B0604020202020204" pitchFamily="34" charset="0"/>
                  <a:ea typeface="苹方 特粗" panose="020B0800000000000000" pitchFamily="34" charset="-122"/>
                  <a:sym typeface="Arial" panose="020B0604020202020204" pitchFamily="34" charset="0"/>
                </a:rPr>
                <a:t>Number Four</a:t>
              </a:r>
            </a:p>
          </p:txBody>
        </p:sp>
        <p:sp>
          <p:nvSpPr>
            <p:cNvPr id="45" name="Text Placeholder 3"/>
            <p:cNvSpPr txBox="1">
              <a:spLocks/>
            </p:cNvSpPr>
            <p:nvPr/>
          </p:nvSpPr>
          <p:spPr>
            <a:xfrm>
              <a:off x="1315498" y="1295020"/>
              <a:ext cx="2592315" cy="46155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spcBef>
                  <a:spcPct val="20000"/>
                </a:spcBef>
                <a:defRPr/>
              </a:pPr>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the lorem Ipsum available, but theth thety majorite hadd in form.</a:t>
              </a:r>
            </a:p>
          </p:txBody>
        </p:sp>
      </p:grpSp>
      <p:sp>
        <p:nvSpPr>
          <p:cNvPr id="46" name="Text Placeholder 3"/>
          <p:cNvSpPr txBox="1">
            <a:spLocks/>
          </p:cNvSpPr>
          <p:nvPr/>
        </p:nvSpPr>
        <p:spPr>
          <a:xfrm>
            <a:off x="6869910" y="4936248"/>
            <a:ext cx="961803"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spcBef>
                <a:spcPct val="20000"/>
              </a:spcBef>
              <a:spcAft>
                <a:spcPts val="0"/>
              </a:spcAft>
              <a:defRPr/>
            </a:pPr>
            <a:r>
              <a:rPr lang="en-US" sz="6750" dirty="0">
                <a:solidFill>
                  <a:schemeClr val="accent4"/>
                </a:solidFill>
                <a:latin typeface="Arial" panose="020B0604020202020204" pitchFamily="34" charset="0"/>
                <a:ea typeface="苹方 特粗" panose="020B0800000000000000" pitchFamily="34" charset="-122"/>
                <a:sym typeface="Arial" panose="020B0604020202020204" pitchFamily="34" charset="0"/>
              </a:rPr>
              <a:t>04</a:t>
            </a:r>
          </a:p>
        </p:txBody>
      </p:sp>
      <p:grpSp>
        <p:nvGrpSpPr>
          <p:cNvPr id="47" name="Group 112"/>
          <p:cNvGrpSpPr/>
          <p:nvPr/>
        </p:nvGrpSpPr>
        <p:grpSpPr>
          <a:xfrm>
            <a:off x="8103014" y="5951191"/>
            <a:ext cx="3645243" cy="1033690"/>
            <a:chOff x="1315498" y="1021466"/>
            <a:chExt cx="2592315" cy="735109"/>
          </a:xfrm>
        </p:grpSpPr>
        <p:sp>
          <p:nvSpPr>
            <p:cNvPr id="48" name="Text Placeholder 3"/>
            <p:cNvSpPr txBox="1">
              <a:spLocks/>
            </p:cNvSpPr>
            <p:nvPr/>
          </p:nvSpPr>
          <p:spPr>
            <a:xfrm>
              <a:off x="1315498" y="1021466"/>
              <a:ext cx="838199" cy="36926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fontAlgn="auto">
                <a:spcBef>
                  <a:spcPct val="20000"/>
                </a:spcBef>
                <a:spcAft>
                  <a:spcPts val="0"/>
                </a:spcAft>
                <a:defRPr/>
              </a:pPr>
              <a:r>
                <a:rPr lang="en-US" sz="1687" b="1" dirty="0">
                  <a:solidFill>
                    <a:schemeClr val="accent5"/>
                  </a:solidFill>
                  <a:latin typeface="Arial" panose="020B0604020202020204" pitchFamily="34" charset="0"/>
                  <a:ea typeface="苹方 特粗" panose="020B0800000000000000" pitchFamily="34" charset="-122"/>
                  <a:sym typeface="Arial" panose="020B0604020202020204" pitchFamily="34" charset="0"/>
                </a:rPr>
                <a:t>Number five</a:t>
              </a:r>
            </a:p>
          </p:txBody>
        </p:sp>
        <p:sp>
          <p:nvSpPr>
            <p:cNvPr id="49" name="Text Placeholder 3"/>
            <p:cNvSpPr txBox="1">
              <a:spLocks/>
            </p:cNvSpPr>
            <p:nvPr/>
          </p:nvSpPr>
          <p:spPr>
            <a:xfrm>
              <a:off x="1315498" y="1295021"/>
              <a:ext cx="2592315" cy="4615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spcBef>
                  <a:spcPct val="20000"/>
                </a:spcBef>
                <a:defRPr/>
              </a:pPr>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the lorem Ipsum available, but theth thety majorite hadd in form.</a:t>
              </a:r>
            </a:p>
          </p:txBody>
        </p:sp>
      </p:grpSp>
      <p:sp>
        <p:nvSpPr>
          <p:cNvPr id="50" name="Text Placeholder 3"/>
          <p:cNvSpPr txBox="1">
            <a:spLocks/>
          </p:cNvSpPr>
          <p:nvPr/>
        </p:nvSpPr>
        <p:spPr>
          <a:xfrm>
            <a:off x="6869910" y="6018079"/>
            <a:ext cx="961803"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29" fontAlgn="auto">
              <a:spcBef>
                <a:spcPct val="20000"/>
              </a:spcBef>
              <a:spcAft>
                <a:spcPts val="0"/>
              </a:spcAft>
              <a:defRPr/>
            </a:pPr>
            <a:r>
              <a:rPr lang="en-US" sz="6750" dirty="0">
                <a:solidFill>
                  <a:schemeClr val="accent5"/>
                </a:solidFill>
                <a:latin typeface="Arial" panose="020B0604020202020204" pitchFamily="34" charset="0"/>
                <a:ea typeface="苹方 特粗" panose="020B0800000000000000" pitchFamily="34" charset="-122"/>
                <a:sym typeface="Arial" panose="020B0604020202020204" pitchFamily="34" charset="0"/>
              </a:rPr>
              <a:t>05</a:t>
            </a:r>
          </a:p>
        </p:txBody>
      </p:sp>
      <p:sp>
        <p:nvSpPr>
          <p:cNvPr id="51" name="Content Placeholder 2"/>
          <p:cNvSpPr txBox="1">
            <a:spLocks/>
          </p:cNvSpPr>
          <p:nvPr/>
        </p:nvSpPr>
        <p:spPr>
          <a:xfrm>
            <a:off x="2733286" y="366080"/>
            <a:ext cx="715247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5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974800760"/>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500"/>
                                        <p:tgtEl>
                                          <p:spTgt spid="21"/>
                                        </p:tgtEl>
                                      </p:cBhvr>
                                    </p:animEffect>
                                  </p:childTnLst>
                                </p:cTn>
                              </p:par>
                              <p:par>
                                <p:cTn id="8" presetID="1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lide(fromLeft)">
                                      <p:cBhvr>
                                        <p:cTn id="10" dur="500"/>
                                        <p:tgtEl>
                                          <p:spTgt spid="22"/>
                                        </p:tgtEl>
                                      </p:cBhvr>
                                    </p:animEffect>
                                  </p:childTnLst>
                                </p:cTn>
                              </p:par>
                              <p:par>
                                <p:cTn id="11" presetID="1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lide(fromLeft)">
                                      <p:cBhvr>
                                        <p:cTn id="13" dur="500"/>
                                        <p:tgtEl>
                                          <p:spTgt spid="23"/>
                                        </p:tgtEl>
                                      </p:cBhvr>
                                    </p:animEffect>
                                  </p:childTnLst>
                                </p:cTn>
                              </p:par>
                              <p:par>
                                <p:cTn id="14" presetID="1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Left)">
                                      <p:cBhvr>
                                        <p:cTn id="16" dur="500"/>
                                        <p:tgtEl>
                                          <p:spTgt spid="24"/>
                                        </p:tgtEl>
                                      </p:cBhvr>
                                    </p:animEffect>
                                  </p:childTnLst>
                                </p:cTn>
                              </p:par>
                              <p:par>
                                <p:cTn id="17" presetID="1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Left)">
                                      <p:cBhvr>
                                        <p:cTn id="19" dur="500"/>
                                        <p:tgtEl>
                                          <p:spTgt spid="2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000"/>
                            </p:stCondLst>
                            <p:childTnLst>
                              <p:par>
                                <p:cTn id="25" presetID="2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edge">
                                      <p:cBhvr>
                                        <p:cTn id="27" dur="500"/>
                                        <p:tgtEl>
                                          <p:spTgt spid="15"/>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2000"/>
                            </p:stCondLst>
                            <p:childTnLst>
                              <p:par>
                                <p:cTn id="33" presetID="2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500"/>
                                        <p:tgtEl>
                                          <p:spTgt spid="14"/>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000"/>
                            </p:stCondLst>
                            <p:childTnLst>
                              <p:par>
                                <p:cTn id="41" presetID="2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edge">
                                      <p:cBhvr>
                                        <p:cTn id="43" dur="500"/>
                                        <p:tgtEl>
                                          <p:spTgt spid="13"/>
                                        </p:tgtEl>
                                      </p:cBhvr>
                                    </p:animEffect>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par>
                          <p:cTn id="48" fill="hold">
                            <p:stCondLst>
                              <p:cond delay="4000"/>
                            </p:stCondLst>
                            <p:childTnLst>
                              <p:par>
                                <p:cTn id="49" presetID="2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edge">
                                      <p:cBhvr>
                                        <p:cTn id="51" dur="500"/>
                                        <p:tgtEl>
                                          <p:spTgt spid="12"/>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0"/>
                            </p:stCondLst>
                            <p:childTnLst>
                              <p:par>
                                <p:cTn id="57" presetID="2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edge">
                                      <p:cBhvr>
                                        <p:cTn id="59" dur="500"/>
                                        <p:tgtEl>
                                          <p:spTgt spid="11"/>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par>
                          <p:cTn id="76" fill="hold">
                            <p:stCondLst>
                              <p:cond delay="7500"/>
                            </p:stCondLst>
                            <p:childTnLst>
                              <p:par>
                                <p:cTn id="77" presetID="22" presetClass="entr" presetSubtype="8"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par>
                          <p:cTn id="92" fill="hold">
                            <p:stCondLst>
                              <p:cond delay="9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par>
                          <p:cTn id="100" fill="hold">
                            <p:stCondLst>
                              <p:cond delay="10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p:bldP spid="18" grpId="0"/>
      <p:bldP spid="19" grpId="0"/>
      <p:bldP spid="20" grpId="0"/>
      <p:bldP spid="34" grpId="0"/>
      <p:bldP spid="38" grpId="0"/>
      <p:bldP spid="42" grpId="0"/>
      <p:bldP spid="46"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D54C9F5-A42D-406E-9A8D-3F0039EB6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0430" y="-216303"/>
            <a:ext cx="4017894" cy="12858750"/>
          </a:xfrm>
          <a:prstGeom prst="rect">
            <a:avLst/>
          </a:prstGeom>
        </p:spPr>
      </p:pic>
      <p:sp>
        <p:nvSpPr>
          <p:cNvPr id="9" name="矩形 259"/>
          <p:cNvSpPr>
            <a:spLocks noChangeArrowheads="1"/>
          </p:cNvSpPr>
          <p:nvPr/>
        </p:nvSpPr>
        <p:spPr bwMode="auto">
          <a:xfrm>
            <a:off x="2632255" y="2392189"/>
            <a:ext cx="75628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dirty="0">
                <a:solidFill>
                  <a:schemeClr val="accent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rPr>
              <a:t>THANK YOU</a:t>
            </a:r>
            <a:endParaRPr lang="zh-CN" altLang="en-US" sz="9600" dirty="0">
              <a:solidFill>
                <a:schemeClr val="accent1"/>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
        <p:nvSpPr>
          <p:cNvPr id="14" name="矩形 259"/>
          <p:cNvSpPr>
            <a:spLocks noChangeArrowheads="1"/>
          </p:cNvSpPr>
          <p:nvPr/>
        </p:nvSpPr>
        <p:spPr bwMode="auto">
          <a:xfrm>
            <a:off x="2646171" y="7124928"/>
            <a:ext cx="77152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dirty="0">
                <a:solidFill>
                  <a:schemeClr val="tx1">
                    <a:lumMod val="50000"/>
                    <a:lumOff val="50000"/>
                  </a:schemeClr>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https://www.freeppt7.com</a:t>
            </a:r>
            <a:endParaRPr lang="zh-CN" altLang="en-US" sz="1400" dirty="0">
              <a:solidFill>
                <a:schemeClr val="tx1">
                  <a:lumMod val="50000"/>
                  <a:lumOff val="50000"/>
                </a:schemeClr>
              </a:solidFill>
              <a:latin typeface="Arial" panose="020B0604020202020204" pitchFamily="34" charset="0"/>
              <a:ea typeface="苹方 特粗" panose="020B08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0179230"/>
      </p:ext>
    </p:extLst>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ahyp="http://schemas.microsoft.com/office/drawing/2018/hyperlinkcolor"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21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30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198"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PART</a:t>
            </a:r>
            <a:r>
              <a:rPr lang="en-US" altLang="zh-CN" sz="23894"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1</a:t>
            </a:r>
            <a:endParaRPr lang="zh-CN" altLang="en-US" sz="23894" b="1" dirty="0">
              <a:solidFill>
                <a:schemeClr val="accent1"/>
              </a:solidFill>
              <a:latin typeface="Arial" panose="020B0604020202020204" pitchFamily="34" charset="0"/>
              <a:ea typeface="苹方 特粗" panose="020B0800000000000000" pitchFamily="34" charset="-122"/>
              <a:sym typeface="Arial" panose="020B0604020202020204" pitchFamily="34" charset="0"/>
            </a:endParaRPr>
          </a:p>
        </p:txBody>
      </p:sp>
      <p:sp>
        <p:nvSpPr>
          <p:cNvPr id="39" name="TextBox 38"/>
          <p:cNvSpPr txBox="1"/>
          <p:nvPr/>
        </p:nvSpPr>
        <p:spPr>
          <a:xfrm>
            <a:off x="6009978" y="2752537"/>
            <a:ext cx="4955403" cy="646331"/>
          </a:xfrm>
          <a:prstGeom prst="rect">
            <a:avLst/>
          </a:prstGeom>
          <a:noFill/>
        </p:spPr>
        <p:txBody>
          <a:bodyPr wrap="square" rtlCol="0">
            <a:spAutoFit/>
          </a:bodyPr>
          <a:lstStyle/>
          <a:p>
            <a:r>
              <a:rPr lang="zh-CN" altLang="en-US" sz="3600"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Overview of the work</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1"/>
                </a:solidFill>
                <a:latin typeface="Arial" panose="020B0604020202020204" pitchFamily="34" charset="0"/>
                <a:ea typeface="苹方 特粗" panose="020B0800000000000000" pitchFamily="34" charset="-122"/>
                <a:sym typeface="Arial" panose="020B0604020202020204" pitchFamily="34" charset="0"/>
              </a:rPr>
              <a:t>Overview of the work</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1"/>
                </a:solidFill>
                <a:latin typeface="Arial" panose="020B0604020202020204" pitchFamily="34" charset="0"/>
                <a:ea typeface="苹方 特粗" panose="020B0800000000000000" pitchFamily="34" charset="-122"/>
                <a:sym typeface="Arial" panose="020B0604020202020204" pitchFamily="34" charset="0"/>
              </a:rPr>
              <a:t>Details of the specific work</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1"/>
                </a:solidFill>
                <a:latin typeface="Arial" panose="020B0604020202020204" pitchFamily="34" charset="0"/>
                <a:ea typeface="苹方 特粗" panose="020B0800000000000000" pitchFamily="34" charset="-122"/>
                <a:sym typeface="Arial" panose="020B0604020202020204" pitchFamily="34" charset="0"/>
              </a:rPr>
              <a:t>Review of key work</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1"/>
                </a:solidFill>
                <a:latin typeface="Arial" panose="020B0604020202020204" pitchFamily="34" charset="0"/>
                <a:ea typeface="苹方 特粗" panose="020B0800000000000000" pitchFamily="34" charset="-122"/>
                <a:sym typeface="Arial" panose="020B0604020202020204" pitchFamily="34" charset="0"/>
              </a:rPr>
              <a:t>Overview of five jobs</a:t>
            </a:r>
          </a:p>
        </p:txBody>
      </p:sp>
      <p:pic>
        <p:nvPicPr>
          <p:cNvPr id="9" name="图片 8">
            <a:extLst>
              <a:ext uri="{FF2B5EF4-FFF2-40B4-BE49-F238E27FC236}">
                <a16:creationId xmlns:a16="http://schemas.microsoft.com/office/drawing/2014/main" id="{EBD8A6CA-32D1-4791-B9BF-16B0AB8E9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0430" y="-216303"/>
            <a:ext cx="4017894" cy="12858750"/>
          </a:xfrm>
          <a:prstGeom prst="rect">
            <a:avLst/>
          </a:prstGeom>
        </p:spPr>
      </p:pic>
    </p:spTree>
    <p:extLst>
      <p:ext uri="{BB962C8B-B14F-4D97-AF65-F5344CB8AC3E}">
        <p14:creationId xmlns:p14="http://schemas.microsoft.com/office/powerpoint/2010/main" val="3920176949"/>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a16="http://schemas.microsoft.com/office/drawing/2014/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5006" y="3462963"/>
            <a:ext cx="3104384" cy="1791048"/>
            <a:chOff x="1521532" y="3312610"/>
            <a:chExt cx="2943577" cy="1698272"/>
          </a:xfrm>
        </p:grpSpPr>
        <p:sp>
          <p:nvSpPr>
            <p:cNvPr id="14" name="Shape 545"/>
            <p:cNvSpPr/>
            <p:nvPr/>
          </p:nvSpPr>
          <p:spPr>
            <a:xfrm>
              <a:off x="1521532" y="3312610"/>
              <a:ext cx="2943577" cy="1698272"/>
            </a:xfrm>
            <a:prstGeom prst="roundRect">
              <a:avLst>
                <a:gd name="adj" fmla="val 19953"/>
              </a:avLst>
            </a:pr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nvGrpSpPr>
            <p:cNvPr id="53" name="Group 52"/>
            <p:cNvGrpSpPr/>
            <p:nvPr/>
          </p:nvGrpSpPr>
          <p:grpSpPr>
            <a:xfrm>
              <a:off x="1521532" y="3512915"/>
              <a:ext cx="2943577" cy="1272382"/>
              <a:chOff x="1521532" y="3297763"/>
              <a:chExt cx="2943577" cy="1272382"/>
            </a:xfrm>
          </p:grpSpPr>
          <p:sp>
            <p:nvSpPr>
              <p:cNvPr id="15" name="Text Placeholder 2"/>
              <p:cNvSpPr txBox="1">
                <a:spLocks/>
              </p:cNvSpPr>
              <p:nvPr/>
            </p:nvSpPr>
            <p:spPr>
              <a:xfrm>
                <a:off x="1521532" y="329776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bg1"/>
                    </a:solidFill>
                    <a:latin typeface="Arial" panose="020B0604020202020204" pitchFamily="34" charset="0"/>
                    <a:ea typeface="苹方 特粗" panose="020B0800000000000000" pitchFamily="34" charset="-122"/>
                    <a:sym typeface="Arial" panose="020B0604020202020204" pitchFamily="34" charset="0"/>
                  </a:rPr>
                  <a:t>Good Speed</a:t>
                </a:r>
              </a:p>
            </p:txBody>
          </p:sp>
          <p:sp>
            <p:nvSpPr>
              <p:cNvPr id="16" name="TextBox 15"/>
              <p:cNvSpPr txBox="1"/>
              <p:nvPr/>
            </p:nvSpPr>
            <p:spPr>
              <a:xfrm>
                <a:off x="1645873" y="3636277"/>
                <a:ext cx="2704935" cy="933868"/>
              </a:xfrm>
              <a:prstGeom prst="rect">
                <a:avLst/>
              </a:prstGeom>
              <a:noFill/>
            </p:spPr>
            <p:txBody>
              <a:bodyPr wrap="square" rtlCol="0">
                <a:spAutoFit/>
              </a:bodyPr>
              <a:lstStyle/>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danime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Danaasl</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perjalanan</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cintakura</a:t>
                </a:r>
                <a:endParaRPr lang="id-ID"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grpSp>
        <p:nvGrpSpPr>
          <p:cNvPr id="3" name="Group 2"/>
          <p:cNvGrpSpPr/>
          <p:nvPr/>
        </p:nvGrpSpPr>
        <p:grpSpPr>
          <a:xfrm>
            <a:off x="4888391" y="3271834"/>
            <a:ext cx="3104384" cy="1982177"/>
            <a:chOff x="4634838" y="3131381"/>
            <a:chExt cx="2943577" cy="1879501"/>
          </a:xfrm>
        </p:grpSpPr>
        <p:sp>
          <p:nvSpPr>
            <p:cNvPr id="10" name="Shape 539"/>
            <p:cNvSpPr/>
            <p:nvPr/>
          </p:nvSpPr>
          <p:spPr>
            <a:xfrm>
              <a:off x="4634838" y="3131381"/>
              <a:ext cx="2943577" cy="1879501"/>
            </a:xfrm>
            <a:prstGeom prst="roundRect">
              <a:avLst>
                <a:gd name="adj" fmla="val 19953"/>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nvGrpSpPr>
            <p:cNvPr id="54" name="Group 53"/>
            <p:cNvGrpSpPr/>
            <p:nvPr/>
          </p:nvGrpSpPr>
          <p:grpSpPr>
            <a:xfrm>
              <a:off x="4634838" y="3432233"/>
              <a:ext cx="2943577" cy="1272383"/>
              <a:chOff x="4634838" y="3297763"/>
              <a:chExt cx="2943577" cy="1272383"/>
            </a:xfrm>
          </p:grpSpPr>
          <p:sp>
            <p:nvSpPr>
              <p:cNvPr id="22" name="Text Placeholder 2"/>
              <p:cNvSpPr txBox="1">
                <a:spLocks/>
              </p:cNvSpPr>
              <p:nvPr/>
            </p:nvSpPr>
            <p:spPr>
              <a:xfrm>
                <a:off x="4634838" y="3297763"/>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bg1"/>
                    </a:solidFill>
                    <a:latin typeface="Arial" panose="020B0604020202020204" pitchFamily="34" charset="0"/>
                    <a:ea typeface="苹方 特粗" panose="020B0800000000000000" pitchFamily="34" charset="-122"/>
                    <a:sym typeface="Arial" panose="020B0604020202020204" pitchFamily="34" charset="0"/>
                  </a:rPr>
                  <a:t>Perfect Speed</a:t>
                </a:r>
              </a:p>
            </p:txBody>
          </p:sp>
          <p:sp>
            <p:nvSpPr>
              <p:cNvPr id="23" name="TextBox 22"/>
              <p:cNvSpPr txBox="1"/>
              <p:nvPr/>
            </p:nvSpPr>
            <p:spPr>
              <a:xfrm>
                <a:off x="4759179" y="3636277"/>
                <a:ext cx="2704935" cy="933869"/>
              </a:xfrm>
              <a:prstGeom prst="rect">
                <a:avLst/>
              </a:prstGeom>
              <a:noFill/>
            </p:spPr>
            <p:txBody>
              <a:bodyPr wrap="square" rtlCol="0">
                <a:spAutoFit/>
              </a:bodyPr>
              <a:lstStyle/>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danime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Danaasl</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perjalanan</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cintakura</a:t>
                </a:r>
                <a:endParaRPr lang="id-ID"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grpSp>
        <p:nvGrpSpPr>
          <p:cNvPr id="4" name="Group 3"/>
          <p:cNvGrpSpPr/>
          <p:nvPr/>
        </p:nvGrpSpPr>
        <p:grpSpPr>
          <a:xfrm>
            <a:off x="8171775" y="3462963"/>
            <a:ext cx="3104384" cy="1791048"/>
            <a:chOff x="7748144" y="3312610"/>
            <a:chExt cx="2943577" cy="1698272"/>
          </a:xfrm>
        </p:grpSpPr>
        <p:sp>
          <p:nvSpPr>
            <p:cNvPr id="6" name="Shape 531"/>
            <p:cNvSpPr/>
            <p:nvPr/>
          </p:nvSpPr>
          <p:spPr>
            <a:xfrm>
              <a:off x="7748144" y="3312610"/>
              <a:ext cx="2943577" cy="1698272"/>
            </a:xfrm>
            <a:prstGeom prst="roundRect">
              <a:avLst>
                <a:gd name="adj" fmla="val 19953"/>
              </a:avLst>
            </a:pr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nvGrpSpPr>
            <p:cNvPr id="55" name="Group 54"/>
            <p:cNvGrpSpPr/>
            <p:nvPr/>
          </p:nvGrpSpPr>
          <p:grpSpPr>
            <a:xfrm>
              <a:off x="7748144" y="3539139"/>
              <a:ext cx="2943577" cy="1272382"/>
              <a:chOff x="7748144" y="3323987"/>
              <a:chExt cx="2943577" cy="1272382"/>
            </a:xfrm>
          </p:grpSpPr>
          <p:sp>
            <p:nvSpPr>
              <p:cNvPr id="24" name="Text Placeholder 2"/>
              <p:cNvSpPr txBox="1">
                <a:spLocks/>
              </p:cNvSpPr>
              <p:nvPr/>
            </p:nvSpPr>
            <p:spPr>
              <a:xfrm>
                <a:off x="7748144" y="3323987"/>
                <a:ext cx="2943577"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bg1"/>
                    </a:solidFill>
                    <a:latin typeface="Arial" panose="020B0604020202020204" pitchFamily="34" charset="0"/>
                    <a:ea typeface="苹方 特粗" panose="020B0800000000000000" pitchFamily="34" charset="-122"/>
                    <a:sym typeface="Arial" panose="020B0604020202020204" pitchFamily="34" charset="0"/>
                  </a:rPr>
                  <a:t>Good Speed</a:t>
                </a:r>
              </a:p>
            </p:txBody>
          </p:sp>
          <p:sp>
            <p:nvSpPr>
              <p:cNvPr id="25" name="TextBox 24"/>
              <p:cNvSpPr txBox="1"/>
              <p:nvPr/>
            </p:nvSpPr>
            <p:spPr>
              <a:xfrm>
                <a:off x="7862960" y="3662501"/>
                <a:ext cx="2704935" cy="933868"/>
              </a:xfrm>
              <a:prstGeom prst="rect">
                <a:avLst/>
              </a:prstGeom>
              <a:noFill/>
            </p:spPr>
            <p:txBody>
              <a:bodyPr wrap="square" rtlCol="0">
                <a:spAutoFit/>
              </a:bodyPr>
              <a:lstStyle/>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danime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dimas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quosam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santLoirem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koler</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denimastebus</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Danaasl</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Ame</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Lovera</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Don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Wakamare</a:t>
                </a:r>
                <a:endPar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perjalanan</a:t>
                </a:r>
                <a:r>
                  <a:rPr lang="en-US"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160" err="1">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cintakura</a:t>
                </a:r>
                <a:endParaRPr lang="id-ID" sz="1160">
                  <a:solidFill>
                    <a:schemeClr val="bg1"/>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sp>
        <p:nvSpPr>
          <p:cNvPr id="33" name="TextBox 32"/>
          <p:cNvSpPr txBox="1"/>
          <p:nvPr/>
        </p:nvSpPr>
        <p:spPr>
          <a:xfrm>
            <a:off x="1602883" y="5510809"/>
            <a:ext cx="9643533" cy="968920"/>
          </a:xfrm>
          <a:prstGeom prst="rect">
            <a:avLst/>
          </a:prstGeom>
          <a:noFill/>
        </p:spPr>
        <p:txBody>
          <a:bodyPr wrap="square" rtlCol="0">
            <a:spAutoFit/>
          </a:bodyPr>
          <a:lstStyle/>
          <a:p>
            <a:pPr algn="ctr">
              <a:lnSpc>
                <a:spcPct val="150000"/>
              </a:lnSpc>
            </a:pP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danaime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akamare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quosam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santLoirem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koler</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sit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Don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yakamare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dimasa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qm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sant</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porem</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ipsume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denima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ustebus</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daname</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Lovera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dono</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Pakama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dalaman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manada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diantarakita</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bias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begitu</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t>
            </a:r>
          </a:p>
          <a:p>
            <a:pPr algn="ctr">
              <a:lnSpc>
                <a:spcPct val="150000"/>
              </a:lnSpc>
            </a:pP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Dan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Manakalaadasebuh percakapan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yang bias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Dijadikan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Bahanpertimbangan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apapun</a:t>
            </a:r>
            <a:r>
              <a:rPr lang="en-US"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rPr>
              <a:t>.</a:t>
            </a:r>
            <a:endParaRPr lang="id-ID" sz="1266">
              <a:solidFill>
                <a:schemeClr val="bg1">
                  <a:lumMod val="50000"/>
                </a:schemeClr>
              </a:solidFill>
              <a:latin typeface="Arial" panose="020B0604020202020204" pitchFamily="34" charset="0"/>
              <a:ea typeface="苹方 特粗" panose="020B0800000000000000" pitchFamily="34" charset="-122"/>
              <a:cs typeface="Clear Sans Light" panose="020B0303030202020304" pitchFamily="34" charset="0"/>
              <a:sym typeface="Arial" panose="020B0604020202020204" pitchFamily="34" charset="0"/>
            </a:endParaRPr>
          </a:p>
        </p:txBody>
      </p:sp>
      <p:grpSp>
        <p:nvGrpSpPr>
          <p:cNvPr id="5" name="Group 4"/>
          <p:cNvGrpSpPr/>
          <p:nvPr/>
        </p:nvGrpSpPr>
        <p:grpSpPr>
          <a:xfrm>
            <a:off x="2549860" y="2176933"/>
            <a:ext cx="1308134" cy="1262166"/>
            <a:chOff x="2417443" y="2093196"/>
            <a:chExt cx="1240373" cy="1196786"/>
          </a:xfrm>
        </p:grpSpPr>
        <p:grpSp>
          <p:nvGrpSpPr>
            <p:cNvPr id="38" name="Group 2393"/>
            <p:cNvGrpSpPr/>
            <p:nvPr/>
          </p:nvGrpSpPr>
          <p:grpSpPr>
            <a:xfrm>
              <a:off x="2417443" y="2093196"/>
              <a:ext cx="1240373" cy="962471"/>
              <a:chOff x="0" y="0"/>
              <a:chExt cx="2614609" cy="2028814"/>
            </a:xfrm>
            <a:solidFill>
              <a:srgbClr val="B2D235"/>
            </a:solidFill>
          </p:grpSpPr>
          <p:sp>
            <p:nvSpPr>
              <p:cNvPr id="39" name="Shape 2391"/>
              <p:cNvSpPr/>
              <p:nvPr/>
            </p:nvSpPr>
            <p:spPr>
              <a:xfrm>
                <a:off x="1217268" y="1172184"/>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sp>
            <p:nvSpPr>
              <p:cNvPr id="40"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sp>
          <p:nvSpPr>
            <p:cNvPr id="41" name="Text Placeholder 2"/>
            <p:cNvSpPr txBox="1">
              <a:spLocks/>
            </p:cNvSpPr>
            <p:nvPr/>
          </p:nvSpPr>
          <p:spPr>
            <a:xfrm>
              <a:off x="2590949" y="2994707"/>
              <a:ext cx="908681"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898" b="1">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80%</a:t>
              </a:r>
            </a:p>
          </p:txBody>
        </p:sp>
      </p:grpSp>
      <p:grpSp>
        <p:nvGrpSpPr>
          <p:cNvPr id="7" name="Group 6"/>
          <p:cNvGrpSpPr/>
          <p:nvPr/>
        </p:nvGrpSpPr>
        <p:grpSpPr>
          <a:xfrm>
            <a:off x="9065148" y="2176933"/>
            <a:ext cx="1308134" cy="1262166"/>
            <a:chOff x="8595240" y="2093196"/>
            <a:chExt cx="1240373" cy="1196786"/>
          </a:xfrm>
        </p:grpSpPr>
        <p:grpSp>
          <p:nvGrpSpPr>
            <p:cNvPr id="44" name="Group 2393"/>
            <p:cNvGrpSpPr/>
            <p:nvPr/>
          </p:nvGrpSpPr>
          <p:grpSpPr>
            <a:xfrm>
              <a:off x="8595240" y="2093196"/>
              <a:ext cx="1240373" cy="962471"/>
              <a:chOff x="0" y="0"/>
              <a:chExt cx="2614609" cy="2028814"/>
            </a:xfrm>
            <a:solidFill>
              <a:srgbClr val="00BBD6"/>
            </a:solidFill>
          </p:grpSpPr>
          <p:sp>
            <p:nvSpPr>
              <p:cNvPr id="46" name="Shape 2391"/>
              <p:cNvSpPr/>
              <p:nvPr/>
            </p:nvSpPr>
            <p:spPr>
              <a:xfrm>
                <a:off x="1217268" y="1172184"/>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sp>
            <p:nvSpPr>
              <p:cNvPr id="47"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sp>
          <p:nvSpPr>
            <p:cNvPr id="45" name="Text Placeholder 2"/>
            <p:cNvSpPr txBox="1">
              <a:spLocks/>
            </p:cNvSpPr>
            <p:nvPr/>
          </p:nvSpPr>
          <p:spPr>
            <a:xfrm>
              <a:off x="8768746" y="2994707"/>
              <a:ext cx="908681"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898" b="1">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80%</a:t>
              </a:r>
            </a:p>
          </p:txBody>
        </p:sp>
      </p:grpSp>
      <p:grpSp>
        <p:nvGrpSpPr>
          <p:cNvPr id="56" name="Group 55"/>
          <p:cNvGrpSpPr/>
          <p:nvPr/>
        </p:nvGrpSpPr>
        <p:grpSpPr>
          <a:xfrm>
            <a:off x="5545428" y="1645129"/>
            <a:ext cx="1687577" cy="1628274"/>
            <a:chOff x="5257840" y="1508257"/>
            <a:chExt cx="1721186" cy="1660702"/>
          </a:xfrm>
        </p:grpSpPr>
        <p:grpSp>
          <p:nvGrpSpPr>
            <p:cNvPr id="49" name="Group 2393"/>
            <p:cNvGrpSpPr/>
            <p:nvPr/>
          </p:nvGrpSpPr>
          <p:grpSpPr>
            <a:xfrm>
              <a:off x="5257840" y="1508257"/>
              <a:ext cx="1721186" cy="1335559"/>
              <a:chOff x="0" y="0"/>
              <a:chExt cx="2614610" cy="2028815"/>
            </a:xfrm>
            <a:solidFill>
              <a:srgbClr val="FFC000"/>
            </a:solidFill>
          </p:grpSpPr>
          <p:sp>
            <p:nvSpPr>
              <p:cNvPr id="51" name="Shape 2391"/>
              <p:cNvSpPr/>
              <p:nvPr/>
            </p:nvSpPr>
            <p:spPr>
              <a:xfrm rot="3243678">
                <a:off x="1217268" y="1172185"/>
                <a:ext cx="841747" cy="325777"/>
              </a:xfrm>
              <a:custGeom>
                <a:avLst/>
                <a:gdLst/>
                <a:ahLst/>
                <a:cxnLst>
                  <a:cxn ang="0">
                    <a:pos x="wd2" y="hd2"/>
                  </a:cxn>
                  <a:cxn ang="5400000">
                    <a:pos x="wd2" y="hd2"/>
                  </a:cxn>
                  <a:cxn ang="10800000">
                    <a:pos x="wd2" y="hd2"/>
                  </a:cxn>
                  <a:cxn ang="16200000">
                    <a:pos x="wd2" y="hd2"/>
                  </a:cxn>
                </a:cxnLst>
                <a:rect l="0" t="0" r="r" b="b"/>
                <a:pathLst>
                  <a:path w="21216" h="20708" extrusionOk="0">
                    <a:moveTo>
                      <a:pt x="1330" y="19753"/>
                    </a:moveTo>
                    <a:cubicBezTo>
                      <a:pt x="2564" y="21600"/>
                      <a:pt x="4162" y="20692"/>
                      <a:pt x="4961" y="17693"/>
                    </a:cubicBezTo>
                    <a:lnTo>
                      <a:pt x="5011" y="17511"/>
                    </a:lnTo>
                    <a:lnTo>
                      <a:pt x="21216" y="4080"/>
                    </a:lnTo>
                    <a:lnTo>
                      <a:pt x="20841" y="0"/>
                    </a:lnTo>
                    <a:lnTo>
                      <a:pt x="4098" y="7952"/>
                    </a:lnTo>
                    <a:cubicBezTo>
                      <a:pt x="2812" y="6028"/>
                      <a:pt x="1144" y="7103"/>
                      <a:pt x="382" y="10348"/>
                    </a:cubicBezTo>
                    <a:cubicBezTo>
                      <a:pt x="-384" y="13604"/>
                      <a:pt x="39" y="17822"/>
                      <a:pt x="1330" y="19753"/>
                    </a:cubicBezTo>
                    <a:cubicBezTo>
                      <a:pt x="1330" y="19753"/>
                      <a:pt x="1330" y="19753"/>
                      <a:pt x="1330" y="19753"/>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sp>
            <p:nvSpPr>
              <p:cNvPr id="52" name="Shape 2392"/>
              <p:cNvSpPr/>
              <p:nvPr/>
            </p:nvSpPr>
            <p:spPr>
              <a:xfrm>
                <a:off x="0" y="0"/>
                <a:ext cx="2614610" cy="202881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6244"/>
                      <a:pt x="0" y="13917"/>
                    </a:cubicBezTo>
                    <a:cubicBezTo>
                      <a:pt x="0" y="16592"/>
                      <a:pt x="592" y="19193"/>
                      <a:pt x="1714" y="21439"/>
                    </a:cubicBezTo>
                    <a:lnTo>
                      <a:pt x="1794" y="21600"/>
                    </a:lnTo>
                    <a:lnTo>
                      <a:pt x="3127" y="21600"/>
                    </a:lnTo>
                    <a:lnTo>
                      <a:pt x="4906" y="19306"/>
                    </a:lnTo>
                    <a:lnTo>
                      <a:pt x="4061" y="18215"/>
                    </a:lnTo>
                    <a:lnTo>
                      <a:pt x="2388" y="20369"/>
                    </a:lnTo>
                    <a:lnTo>
                      <a:pt x="2326" y="20233"/>
                    </a:lnTo>
                    <a:cubicBezTo>
                      <a:pt x="1460" y="18314"/>
                      <a:pt x="1004" y="16131"/>
                      <a:pt x="1004" y="13917"/>
                    </a:cubicBezTo>
                    <a:cubicBezTo>
                      <a:pt x="1004" y="13853"/>
                      <a:pt x="1005" y="13791"/>
                      <a:pt x="1009" y="13726"/>
                    </a:cubicBezTo>
                    <a:lnTo>
                      <a:pt x="1018" y="13477"/>
                    </a:lnTo>
                    <a:lnTo>
                      <a:pt x="3260" y="13477"/>
                    </a:lnTo>
                    <a:lnTo>
                      <a:pt x="3260" y="11934"/>
                    </a:lnTo>
                    <a:lnTo>
                      <a:pt x="1134" y="11932"/>
                    </a:lnTo>
                    <a:lnTo>
                      <a:pt x="1152" y="11789"/>
                    </a:lnTo>
                    <a:cubicBezTo>
                      <a:pt x="1424" y="9725"/>
                      <a:pt x="2099" y="7766"/>
                      <a:pt x="3102" y="6124"/>
                    </a:cubicBezTo>
                    <a:lnTo>
                      <a:pt x="3168" y="6015"/>
                    </a:lnTo>
                    <a:lnTo>
                      <a:pt x="4705" y="8001"/>
                    </a:lnTo>
                    <a:lnTo>
                      <a:pt x="5553" y="6910"/>
                    </a:lnTo>
                    <a:lnTo>
                      <a:pt x="3975" y="4872"/>
                    </a:lnTo>
                    <a:lnTo>
                      <a:pt x="4043" y="4787"/>
                    </a:lnTo>
                    <a:cubicBezTo>
                      <a:pt x="5749" y="2693"/>
                      <a:pt x="7985" y="1462"/>
                      <a:pt x="10343" y="1321"/>
                    </a:cubicBezTo>
                    <a:lnTo>
                      <a:pt x="10440" y="1314"/>
                    </a:lnTo>
                    <a:lnTo>
                      <a:pt x="10440" y="4558"/>
                    </a:lnTo>
                    <a:lnTo>
                      <a:pt x="11636" y="4558"/>
                    </a:lnTo>
                    <a:lnTo>
                      <a:pt x="11638" y="1339"/>
                    </a:lnTo>
                    <a:lnTo>
                      <a:pt x="11740" y="1353"/>
                    </a:lnTo>
                    <a:cubicBezTo>
                      <a:pt x="13868" y="1614"/>
                      <a:pt x="15830" y="2746"/>
                      <a:pt x="17421" y="4630"/>
                    </a:cubicBezTo>
                    <a:lnTo>
                      <a:pt x="17492" y="4715"/>
                    </a:lnTo>
                    <a:lnTo>
                      <a:pt x="15950" y="6705"/>
                    </a:lnTo>
                    <a:lnTo>
                      <a:pt x="16799" y="7793"/>
                    </a:lnTo>
                    <a:lnTo>
                      <a:pt x="18323" y="5832"/>
                    </a:lnTo>
                    <a:lnTo>
                      <a:pt x="18388" y="5935"/>
                    </a:lnTo>
                    <a:cubicBezTo>
                      <a:pt x="19451" y="7613"/>
                      <a:pt x="20163" y="9638"/>
                      <a:pt x="20448" y="11789"/>
                    </a:cubicBezTo>
                    <a:lnTo>
                      <a:pt x="20466" y="11932"/>
                    </a:lnTo>
                    <a:lnTo>
                      <a:pt x="18419" y="11932"/>
                    </a:lnTo>
                    <a:lnTo>
                      <a:pt x="18419" y="13475"/>
                    </a:lnTo>
                    <a:lnTo>
                      <a:pt x="20582" y="13477"/>
                    </a:lnTo>
                    <a:lnTo>
                      <a:pt x="20589" y="13710"/>
                    </a:lnTo>
                    <a:cubicBezTo>
                      <a:pt x="20595" y="13791"/>
                      <a:pt x="20596" y="13853"/>
                      <a:pt x="20596" y="13917"/>
                    </a:cubicBezTo>
                    <a:cubicBezTo>
                      <a:pt x="20596" y="16138"/>
                      <a:pt x="20135" y="18333"/>
                      <a:pt x="19260" y="20260"/>
                    </a:cubicBezTo>
                    <a:lnTo>
                      <a:pt x="19203" y="20385"/>
                    </a:lnTo>
                    <a:lnTo>
                      <a:pt x="17426" y="18388"/>
                    </a:lnTo>
                    <a:lnTo>
                      <a:pt x="16641" y="19550"/>
                    </a:lnTo>
                    <a:lnTo>
                      <a:pt x="18460" y="21600"/>
                    </a:lnTo>
                    <a:lnTo>
                      <a:pt x="19804" y="21600"/>
                    </a:lnTo>
                    <a:lnTo>
                      <a:pt x="19886" y="21439"/>
                    </a:lnTo>
                    <a:cubicBezTo>
                      <a:pt x="21008" y="19197"/>
                      <a:pt x="21600" y="16594"/>
                      <a:pt x="21600" y="13917"/>
                    </a:cubicBezTo>
                    <a:cubicBezTo>
                      <a:pt x="21600" y="6244"/>
                      <a:pt x="16755" y="0"/>
                      <a:pt x="10801" y="0"/>
                    </a:cubicBezTo>
                    <a:cubicBezTo>
                      <a:pt x="10801" y="0"/>
                      <a:pt x="10801" y="0"/>
                      <a:pt x="10801" y="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sp>
          <p:nvSpPr>
            <p:cNvPr id="50" name="Text Placeholder 2"/>
            <p:cNvSpPr txBox="1">
              <a:spLocks/>
            </p:cNvSpPr>
            <p:nvPr/>
          </p:nvSpPr>
          <p:spPr>
            <a:xfrm>
              <a:off x="5498603" y="2759225"/>
              <a:ext cx="1260918" cy="40973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898" b="1">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100%</a:t>
              </a:r>
            </a:p>
          </p:txBody>
        </p:sp>
      </p:grpSp>
      <p:sp>
        <p:nvSpPr>
          <p:cNvPr id="34" name="Content Placeholder 2"/>
          <p:cNvSpPr txBox="1">
            <a:spLocks/>
          </p:cNvSpPr>
          <p:nvPr/>
        </p:nvSpPr>
        <p:spPr>
          <a:xfrm>
            <a:off x="3857995" y="366080"/>
            <a:ext cx="4803628"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3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772961066"/>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rot="680677">
            <a:off x="-108813" y="1743820"/>
            <a:ext cx="10131707" cy="3759361"/>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 name="Oval 5"/>
          <p:cNvSpPr/>
          <p:nvPr/>
        </p:nvSpPr>
        <p:spPr bwMode="auto">
          <a:xfrm>
            <a:off x="2310347" y="3262753"/>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 name="Oval 6"/>
          <p:cNvSpPr/>
          <p:nvPr/>
        </p:nvSpPr>
        <p:spPr bwMode="auto">
          <a:xfrm>
            <a:off x="912914" y="2881727"/>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 name="Oval 7"/>
          <p:cNvSpPr/>
          <p:nvPr/>
        </p:nvSpPr>
        <p:spPr bwMode="auto">
          <a:xfrm>
            <a:off x="3223539" y="3630465"/>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 name="Oval 8"/>
          <p:cNvSpPr/>
          <p:nvPr/>
        </p:nvSpPr>
        <p:spPr bwMode="auto">
          <a:xfrm>
            <a:off x="5030485" y="4103268"/>
            <a:ext cx="211945" cy="211945"/>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 name="Oval 9"/>
          <p:cNvSpPr/>
          <p:nvPr/>
        </p:nvSpPr>
        <p:spPr bwMode="auto">
          <a:xfrm>
            <a:off x="6717916" y="3554299"/>
            <a:ext cx="105972" cy="105972"/>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 name="Oval 10"/>
          <p:cNvSpPr/>
          <p:nvPr/>
        </p:nvSpPr>
        <p:spPr bwMode="auto">
          <a:xfrm>
            <a:off x="8218281" y="3630466"/>
            <a:ext cx="105972" cy="105972"/>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12" name="Group 76"/>
          <p:cNvGrpSpPr/>
          <p:nvPr/>
        </p:nvGrpSpPr>
        <p:grpSpPr>
          <a:xfrm>
            <a:off x="2098826" y="2005270"/>
            <a:ext cx="2502390" cy="1082495"/>
            <a:chOff x="1426011" y="1587375"/>
            <a:chExt cx="1722710" cy="745217"/>
          </a:xfrm>
        </p:grpSpPr>
        <p:sp>
          <p:nvSpPr>
            <p:cNvPr id="13" name="Freeform 5"/>
            <p:cNvSpPr>
              <a:spLocks/>
            </p:cNvSpPr>
            <p:nvPr/>
          </p:nvSpPr>
          <p:spPr bwMode="auto">
            <a:xfrm rot="8375884">
              <a:off x="1426011" y="1587375"/>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 name="Text Placeholder 3"/>
            <p:cNvSpPr txBox="1">
              <a:spLocks/>
            </p:cNvSpPr>
            <p:nvPr/>
          </p:nvSpPr>
          <p:spPr>
            <a:xfrm rot="19102985">
              <a:off x="1777487" y="1889457"/>
              <a:ext cx="981055"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Arial" panose="020B0604020202020204" pitchFamily="34" charset="0"/>
                  <a:ea typeface="苹方 特粗" panose="020B0800000000000000" pitchFamily="34" charset="-122"/>
                  <a:sym typeface="Arial" panose="020B0604020202020204" pitchFamily="34" charset="0"/>
                </a:rPr>
                <a:t>%</a:t>
              </a:r>
            </a:p>
          </p:txBody>
        </p:sp>
      </p:grpSp>
      <p:grpSp>
        <p:nvGrpSpPr>
          <p:cNvPr id="15" name="Group 77"/>
          <p:cNvGrpSpPr/>
          <p:nvPr/>
        </p:nvGrpSpPr>
        <p:grpSpPr>
          <a:xfrm>
            <a:off x="5269056" y="2192278"/>
            <a:ext cx="955731" cy="2209353"/>
            <a:chOff x="3608479" y="1716116"/>
            <a:chExt cx="657949" cy="1520975"/>
          </a:xfrm>
        </p:grpSpPr>
        <p:sp>
          <p:nvSpPr>
            <p:cNvPr id="16" name="Freeform 5"/>
            <p:cNvSpPr>
              <a:spLocks/>
            </p:cNvSpPr>
            <p:nvPr/>
          </p:nvSpPr>
          <p:spPr bwMode="auto">
            <a:xfrm rot="7494101">
              <a:off x="3176966" y="2147629"/>
              <a:ext cx="1520975" cy="65794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4"/>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7" name="Text Placeholder 3"/>
            <p:cNvSpPr txBox="1">
              <a:spLocks/>
            </p:cNvSpPr>
            <p:nvPr/>
          </p:nvSpPr>
          <p:spPr>
            <a:xfrm rot="18355109">
              <a:off x="3668933" y="2388660"/>
              <a:ext cx="545152"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Arial" panose="020B0604020202020204" pitchFamily="34" charset="0"/>
                  <a:ea typeface="苹方 特粗" panose="020B0800000000000000" pitchFamily="34" charset="-122"/>
                  <a:sym typeface="Arial" panose="020B0604020202020204" pitchFamily="34" charset="0"/>
                </a:rPr>
                <a:t>Bearish</a:t>
              </a:r>
            </a:p>
          </p:txBody>
        </p:sp>
      </p:grpSp>
      <p:grpSp>
        <p:nvGrpSpPr>
          <p:cNvPr id="18" name="Group 79"/>
          <p:cNvGrpSpPr/>
          <p:nvPr/>
        </p:nvGrpSpPr>
        <p:grpSpPr>
          <a:xfrm>
            <a:off x="8372547" y="1698820"/>
            <a:ext cx="927049" cy="2143049"/>
            <a:chOff x="5745001" y="1376407"/>
            <a:chExt cx="638204" cy="1475329"/>
          </a:xfrm>
        </p:grpSpPr>
        <p:sp>
          <p:nvSpPr>
            <p:cNvPr id="19" name="Freeform 5"/>
            <p:cNvSpPr>
              <a:spLocks/>
            </p:cNvSpPr>
            <p:nvPr/>
          </p:nvSpPr>
          <p:spPr bwMode="auto">
            <a:xfrm rot="7358619">
              <a:off x="5326438" y="1794970"/>
              <a:ext cx="1475329"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solidFill>
            <a:ln w="9525">
              <a:noFill/>
              <a:round/>
              <a:headEnd/>
              <a:tailEnd/>
            </a:ln>
          </p:spPr>
          <p:txBody>
            <a:bodyPr vert="horz" wrap="square" lIns="96435" tIns="48218" rIns="96435" bIns="48218" numCol="1" anchor="t" anchorCtr="0" compatLnSpc="1">
              <a:prstTxWarp prst="textNoShape">
                <a:avLst/>
              </a:prstTxWarp>
            </a:bodyPr>
            <a:lstStyle/>
            <a:p>
              <a:endParaRPr lang="en-US" baseline="-25000">
                <a:latin typeface="Arial" panose="020B0604020202020204" pitchFamily="34" charset="0"/>
                <a:ea typeface="苹方 特粗" panose="020B0800000000000000" pitchFamily="34" charset="-122"/>
                <a:sym typeface="Arial" panose="020B0604020202020204" pitchFamily="34" charset="0"/>
              </a:endParaRPr>
            </a:p>
          </p:txBody>
        </p:sp>
        <p:sp>
          <p:nvSpPr>
            <p:cNvPr id="20" name="Text Placeholder 3"/>
            <p:cNvSpPr txBox="1">
              <a:spLocks/>
            </p:cNvSpPr>
            <p:nvPr/>
          </p:nvSpPr>
          <p:spPr>
            <a:xfrm rot="18148933">
              <a:off x="5736396" y="2006459"/>
              <a:ext cx="670958"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err="1">
                  <a:solidFill>
                    <a:schemeClr val="bg1"/>
                  </a:solidFill>
                  <a:latin typeface="Arial" panose="020B0604020202020204" pitchFamily="34" charset="0"/>
                  <a:ea typeface="苹方 特粗" panose="020B0800000000000000" pitchFamily="34" charset="-122"/>
                  <a:sym typeface="Arial" panose="020B0604020202020204" pitchFamily="34" charset="0"/>
                </a:rPr>
                <a:t>Warneing</a:t>
              </a:r>
              <a:endParaRPr lang="en-US" sz="1687" b="1">
                <a:solidFill>
                  <a:schemeClr val="bg1"/>
                </a:solidFill>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1" name="Group 81"/>
          <p:cNvGrpSpPr/>
          <p:nvPr/>
        </p:nvGrpSpPr>
        <p:grpSpPr>
          <a:xfrm>
            <a:off x="1175569" y="2763524"/>
            <a:ext cx="1082495" cy="2502391"/>
            <a:chOff x="790418" y="2109376"/>
            <a:chExt cx="745217" cy="1722710"/>
          </a:xfrm>
        </p:grpSpPr>
        <p:sp>
          <p:nvSpPr>
            <p:cNvPr id="22" name="Freeform 5"/>
            <p:cNvSpPr>
              <a:spLocks/>
            </p:cNvSpPr>
            <p:nvPr/>
          </p:nvSpPr>
          <p:spPr bwMode="auto">
            <a:xfrm rot="3380677">
              <a:off x="301672" y="2598122"/>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3" name="Text Placeholder 3"/>
            <p:cNvSpPr txBox="1">
              <a:spLocks/>
            </p:cNvSpPr>
            <p:nvPr/>
          </p:nvSpPr>
          <p:spPr>
            <a:xfrm rot="3449402">
              <a:off x="860504" y="2924940"/>
              <a:ext cx="588192" cy="1563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476" b="1">
                  <a:solidFill>
                    <a:schemeClr val="bg1"/>
                  </a:solidFill>
                  <a:latin typeface="Arial" panose="020B0604020202020204" pitchFamily="34" charset="0"/>
                  <a:ea typeface="苹方 特粗" panose="020B0800000000000000" pitchFamily="34" charset="-122"/>
                  <a:sym typeface="Arial" panose="020B0604020202020204" pitchFamily="34" charset="0"/>
                </a:rPr>
                <a:t>Recovery</a:t>
              </a:r>
              <a:endParaRPr lang="en-US" sz="1898" b="1">
                <a:solidFill>
                  <a:schemeClr val="bg1"/>
                </a:solidFill>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4" name="Group 80"/>
          <p:cNvGrpSpPr/>
          <p:nvPr/>
        </p:nvGrpSpPr>
        <p:grpSpPr>
          <a:xfrm rot="21187006">
            <a:off x="3430846" y="3424073"/>
            <a:ext cx="955731" cy="2209353"/>
            <a:chOff x="2279510" y="2730921"/>
            <a:chExt cx="657950" cy="1520974"/>
          </a:xfrm>
        </p:grpSpPr>
        <p:sp>
          <p:nvSpPr>
            <p:cNvPr id="25" name="Freeform 5"/>
            <p:cNvSpPr>
              <a:spLocks/>
            </p:cNvSpPr>
            <p:nvPr/>
          </p:nvSpPr>
          <p:spPr bwMode="auto">
            <a:xfrm rot="3880404">
              <a:off x="1847998" y="3162433"/>
              <a:ext cx="1520974" cy="657950"/>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3"/>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6" name="Text Placeholder 3"/>
            <p:cNvSpPr txBox="1">
              <a:spLocks/>
            </p:cNvSpPr>
            <p:nvPr/>
          </p:nvSpPr>
          <p:spPr>
            <a:xfrm rot="3828910">
              <a:off x="2351290" y="3416871"/>
              <a:ext cx="493286"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Arial" panose="020B0604020202020204" pitchFamily="34" charset="0"/>
                  <a:ea typeface="苹方 特粗" panose="020B0800000000000000" pitchFamily="34" charset="-122"/>
                  <a:sym typeface="Arial" panose="020B0604020202020204" pitchFamily="34" charset="0"/>
                </a:rPr>
                <a:t>Bullish</a:t>
              </a:r>
            </a:p>
          </p:txBody>
        </p:sp>
      </p:grpSp>
      <p:grpSp>
        <p:nvGrpSpPr>
          <p:cNvPr id="27" name="Group 78"/>
          <p:cNvGrpSpPr/>
          <p:nvPr/>
        </p:nvGrpSpPr>
        <p:grpSpPr>
          <a:xfrm>
            <a:off x="6556727" y="3789311"/>
            <a:ext cx="2143050" cy="927049"/>
            <a:chOff x="4494944" y="2815554"/>
            <a:chExt cx="1475330" cy="638204"/>
          </a:xfrm>
        </p:grpSpPr>
        <p:sp>
          <p:nvSpPr>
            <p:cNvPr id="28" name="Freeform 5"/>
            <p:cNvSpPr>
              <a:spLocks/>
            </p:cNvSpPr>
            <p:nvPr/>
          </p:nvSpPr>
          <p:spPr bwMode="auto">
            <a:xfrm rot="2257082">
              <a:off x="4494944" y="2815554"/>
              <a:ext cx="1475330" cy="63820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5"/>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29" name="Text Placeholder 3"/>
            <p:cNvSpPr txBox="1">
              <a:spLocks/>
            </p:cNvSpPr>
            <p:nvPr/>
          </p:nvSpPr>
          <p:spPr>
            <a:xfrm rot="2359004">
              <a:off x="4819082" y="3050356"/>
              <a:ext cx="832075" cy="17873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en-US" sz="1687" b="1">
                  <a:solidFill>
                    <a:schemeClr val="bg1"/>
                  </a:solidFill>
                  <a:latin typeface="Arial" panose="020B0604020202020204" pitchFamily="34" charset="0"/>
                  <a:ea typeface="苹方 特粗" panose="020B0800000000000000" pitchFamily="34" charset="-122"/>
                  <a:sym typeface="Arial" panose="020B0604020202020204" pitchFamily="34" charset="0"/>
                </a:rPr>
                <a:t>Distribution</a:t>
              </a:r>
            </a:p>
          </p:txBody>
        </p:sp>
      </p:grpSp>
      <p:sp>
        <p:nvSpPr>
          <p:cNvPr id="52" name="TextBox 51"/>
          <p:cNvSpPr txBox="1"/>
          <p:nvPr/>
        </p:nvSpPr>
        <p:spPr>
          <a:xfrm>
            <a:off x="1133549" y="5653973"/>
            <a:ext cx="10582202" cy="1261114"/>
          </a:xfrm>
          <a:prstGeom prst="rect">
            <a:avLst/>
          </a:prstGeom>
          <a:noFill/>
        </p:spPr>
        <p:txBody>
          <a:bodyPr wrap="square" rtlCol="0">
            <a:spAutoFit/>
          </a:bodyPr>
          <a:lstStyle/>
          <a:p>
            <a:pPr algn="just">
              <a:lnSpc>
                <a:spcPct val="150000"/>
              </a:lnSpc>
            </a:pPr>
            <a:r>
              <a:rPr lang="en-US" altLang="zh-CN"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 stebus danaime lovera don Wakamare dimasa quosam sant Loirem ipsume koler sit denimostebus daname lovera don yakamare Dimasa qm santLorem ipsume denima dalam Ostebus danamea dono pakama dalaman.  Lorem stebus danaime lovera don Wakamare dimasa quosam sant Loirem ipsume koler sit denimostebus daname lovera don yakamare Dimasa qm santLorem ipsume denima dalam Ostebus danamea dono pakama dalaman.</a:t>
            </a:r>
            <a:endParaRPr lang="id-ID" altLang="zh-CN"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30" name="Content Placeholder 2"/>
          <p:cNvSpPr txBox="1">
            <a:spLocks/>
          </p:cNvSpPr>
          <p:nvPr/>
        </p:nvSpPr>
        <p:spPr>
          <a:xfrm>
            <a:off x="3591805" y="366080"/>
            <a:ext cx="5429858"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3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4037854418"/>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06134" y="2188893"/>
            <a:ext cx="4721023" cy="3651088"/>
            <a:chOff x="1617421" y="2075509"/>
            <a:chExt cx="4476475" cy="3461962"/>
          </a:xfrm>
          <a:solidFill>
            <a:schemeClr val="accent2"/>
          </a:solidFill>
        </p:grpSpPr>
        <p:grpSp>
          <p:nvGrpSpPr>
            <p:cNvPr id="13" name="Group 12"/>
            <p:cNvGrpSpPr/>
            <p:nvPr/>
          </p:nvGrpSpPr>
          <p:grpSpPr>
            <a:xfrm>
              <a:off x="1617421" y="3397529"/>
              <a:ext cx="2139940" cy="2139941"/>
              <a:chOff x="1617421" y="3397529"/>
              <a:chExt cx="2139940" cy="2139941"/>
            </a:xfrm>
            <a:grpFill/>
          </p:grpSpPr>
          <p:grpSp>
            <p:nvGrpSpPr>
              <p:cNvPr id="2" name="Group 1"/>
              <p:cNvGrpSpPr/>
              <p:nvPr/>
            </p:nvGrpSpPr>
            <p:grpSpPr>
              <a:xfrm>
                <a:off x="1617421" y="3397529"/>
                <a:ext cx="2139940" cy="2139941"/>
                <a:chOff x="1617421" y="3397529"/>
                <a:chExt cx="2139940" cy="2139941"/>
              </a:xfrm>
              <a:grpFill/>
            </p:grpSpPr>
            <p:sp>
              <p:nvSpPr>
                <p:cNvPr id="4" name="Freeform 9"/>
                <p:cNvSpPr>
                  <a:spLocks/>
                </p:cNvSpPr>
                <p:nvPr/>
              </p:nvSpPr>
              <p:spPr bwMode="auto">
                <a:xfrm rot="13500000">
                  <a:off x="1617420" y="3397530"/>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101" name="Freeform 63"/>
                <p:cNvSpPr>
                  <a:spLocks/>
                </p:cNvSpPr>
                <p:nvPr/>
              </p:nvSpPr>
              <p:spPr bwMode="auto">
                <a:xfrm>
                  <a:off x="2304975" y="4345531"/>
                  <a:ext cx="744815" cy="235822"/>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sp>
            <p:nvSpPr>
              <p:cNvPr id="8" name="Oval 7"/>
              <p:cNvSpPr/>
              <p:nvPr/>
            </p:nvSpPr>
            <p:spPr>
              <a:xfrm rot="2700000">
                <a:off x="1885011" y="3584618"/>
                <a:ext cx="492388" cy="492388"/>
              </a:xfrm>
              <a:prstGeom prst="ellipse">
                <a:avLst/>
              </a:prstGeom>
              <a:solidFill>
                <a:schemeClr val="bg1"/>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E9F8E"/>
                  </a:solidFill>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6" name="Group 15"/>
            <p:cNvGrpSpPr/>
            <p:nvPr/>
          </p:nvGrpSpPr>
          <p:grpSpPr>
            <a:xfrm>
              <a:off x="2782415" y="2075509"/>
              <a:ext cx="2139941" cy="2322860"/>
              <a:chOff x="2782415" y="2075509"/>
              <a:chExt cx="2139941" cy="2322860"/>
            </a:xfrm>
            <a:grpFill/>
          </p:grpSpPr>
          <p:grpSp>
            <p:nvGrpSpPr>
              <p:cNvPr id="3" name="Group 2"/>
              <p:cNvGrpSpPr/>
              <p:nvPr/>
            </p:nvGrpSpPr>
            <p:grpSpPr>
              <a:xfrm>
                <a:off x="2782415" y="2258428"/>
                <a:ext cx="2139941" cy="2139941"/>
                <a:chOff x="2782415" y="2258428"/>
                <a:chExt cx="2139941" cy="2139941"/>
              </a:xfrm>
              <a:grpFill/>
            </p:grpSpPr>
            <p:sp>
              <p:nvSpPr>
                <p:cNvPr id="6" name="Freeform 9"/>
                <p:cNvSpPr>
                  <a:spLocks/>
                </p:cNvSpPr>
                <p:nvPr/>
              </p:nvSpPr>
              <p:spPr bwMode="auto">
                <a:xfrm rot="2700000">
                  <a:off x="2782415" y="2258428"/>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p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grpSp>
              <p:nvGrpSpPr>
                <p:cNvPr id="102" name="Group 101"/>
                <p:cNvGrpSpPr/>
                <p:nvPr/>
              </p:nvGrpSpPr>
              <p:grpSpPr>
                <a:xfrm>
                  <a:off x="3684643" y="3004461"/>
                  <a:ext cx="330596" cy="690583"/>
                  <a:chOff x="392948" y="304311"/>
                  <a:chExt cx="1589091" cy="3319466"/>
                </a:xfrm>
                <a:grpFill/>
              </p:grpSpPr>
              <p:sp>
                <p:nvSpPr>
                  <p:cNvPr id="103"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104" name="Group 103"/>
                  <p:cNvGrpSpPr/>
                  <p:nvPr/>
                </p:nvGrpSpPr>
                <p:grpSpPr>
                  <a:xfrm>
                    <a:off x="853323" y="304311"/>
                    <a:ext cx="698501" cy="1446214"/>
                    <a:chOff x="853323" y="304311"/>
                    <a:chExt cx="698501" cy="1446214"/>
                  </a:xfrm>
                  <a:grpFill/>
                </p:grpSpPr>
                <p:sp>
                  <p:nvSpPr>
                    <p:cNvPr id="105" name="Freeform 10"/>
                    <p:cNvSpPr>
                      <a:spLocks/>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6" name="Freeform 11"/>
                    <p:cNvSpPr>
                      <a:spLocks/>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7" name="Freeform 12"/>
                    <p:cNvSpPr>
                      <a:spLocks/>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8" name="Freeform 13"/>
                    <p:cNvSpPr>
                      <a:spLocks/>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9" name="Freeform 14"/>
                    <p:cNvSpPr>
                      <a:spLocks/>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0" name="Freeform 15"/>
                    <p:cNvSpPr>
                      <a:spLocks/>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1" name="Freeform 16"/>
                    <p:cNvSpPr>
                      <a:spLocks/>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2" name="Freeform 17"/>
                    <p:cNvSpPr>
                      <a:spLocks/>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3" name="Freeform 18"/>
                    <p:cNvSpPr>
                      <a:spLocks/>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4" name="Freeform 19"/>
                    <p:cNvSpPr>
                      <a:spLocks/>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5" name="Freeform 20"/>
                    <p:cNvSpPr>
                      <a:spLocks/>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6" name="Freeform 21"/>
                    <p:cNvSpPr>
                      <a:spLocks/>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7" name="Freeform 22"/>
                    <p:cNvSpPr>
                      <a:spLocks/>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8" name="Freeform 23"/>
                    <p:cNvSpPr>
                      <a:spLocks/>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9" name="Freeform 24"/>
                    <p:cNvSpPr>
                      <a:spLocks/>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0" name="Freeform 25"/>
                    <p:cNvSpPr>
                      <a:spLocks/>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1" name="Freeform 26"/>
                    <p:cNvSpPr>
                      <a:spLocks/>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2" name="Freeform 27"/>
                    <p:cNvSpPr>
                      <a:spLocks/>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3" name="Freeform 28"/>
                    <p:cNvSpPr>
                      <a:spLocks/>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4" name="Freeform 29"/>
                    <p:cNvSpPr>
                      <a:spLocks/>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5" name="Freeform 30"/>
                    <p:cNvSpPr>
                      <a:spLocks/>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6" name="Freeform 31"/>
                    <p:cNvSpPr>
                      <a:spLocks/>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7" name="Freeform 32"/>
                    <p:cNvSpPr>
                      <a:spLocks/>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8" name="Freeform 33"/>
                    <p:cNvSpPr>
                      <a:spLocks/>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29" name="Freeform 34"/>
                    <p:cNvSpPr>
                      <a:spLocks/>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0" name="Freeform 35"/>
                    <p:cNvSpPr>
                      <a:spLocks/>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1" name="Freeform 36"/>
                    <p:cNvSpPr>
                      <a:spLocks/>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2" name="Freeform 37"/>
                    <p:cNvSpPr>
                      <a:spLocks/>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3" name="Freeform 38"/>
                    <p:cNvSpPr>
                      <a:spLocks/>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4" name="Freeform 39"/>
                    <p:cNvSpPr>
                      <a:spLocks/>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5"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6" name="Freeform 41"/>
                    <p:cNvSpPr>
                      <a:spLocks/>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7" name="Freeform 42"/>
                    <p:cNvSpPr>
                      <a:spLocks/>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8"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39" name="Freeform 44"/>
                    <p:cNvSpPr>
                      <a:spLocks/>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0" name="Freeform 45"/>
                    <p:cNvSpPr>
                      <a:spLocks/>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1"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2" name="Freeform 47"/>
                    <p:cNvSpPr>
                      <a:spLocks/>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3" name="Freeform 48"/>
                    <p:cNvSpPr>
                      <a:spLocks/>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4"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5" name="Freeform 50"/>
                    <p:cNvSpPr>
                      <a:spLocks/>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6" name="Freeform 51"/>
                    <p:cNvSpPr>
                      <a:spLocks/>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7"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8" name="Freeform 53"/>
                    <p:cNvSpPr>
                      <a:spLocks/>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49" name="Freeform 54"/>
                    <p:cNvSpPr>
                      <a:spLocks/>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50"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51" name="Freeform 56"/>
                    <p:cNvSpPr>
                      <a:spLocks/>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52" name="Freeform 57"/>
                    <p:cNvSpPr>
                      <a:spLocks/>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53"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54"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grpSp>
          <p:sp>
            <p:nvSpPr>
              <p:cNvPr id="11" name="Oval 10"/>
              <p:cNvSpPr/>
              <p:nvPr/>
            </p:nvSpPr>
            <p:spPr>
              <a:xfrm rot="2700000">
                <a:off x="3606191" y="2075509"/>
                <a:ext cx="492388" cy="492388"/>
              </a:xfrm>
              <a:prstGeom prst="ellipse">
                <a:avLst/>
              </a:prstGeom>
              <a:solidFill>
                <a:schemeClr val="bg1"/>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17" name="Group 16"/>
            <p:cNvGrpSpPr/>
            <p:nvPr/>
          </p:nvGrpSpPr>
          <p:grpSpPr>
            <a:xfrm>
              <a:off x="3953956" y="3397530"/>
              <a:ext cx="2139940" cy="2139941"/>
              <a:chOff x="3953956" y="3397530"/>
              <a:chExt cx="2139940" cy="2139941"/>
            </a:xfrm>
            <a:grpFill/>
          </p:grpSpPr>
          <p:grpSp>
            <p:nvGrpSpPr>
              <p:cNvPr id="10" name="Group 9"/>
              <p:cNvGrpSpPr/>
              <p:nvPr/>
            </p:nvGrpSpPr>
            <p:grpSpPr>
              <a:xfrm>
                <a:off x="3953956" y="3397530"/>
                <a:ext cx="2139940" cy="2139941"/>
                <a:chOff x="3953956" y="3397530"/>
                <a:chExt cx="2139940" cy="2139941"/>
              </a:xfrm>
              <a:grpFill/>
            </p:grpSpPr>
            <p:sp>
              <p:nvSpPr>
                <p:cNvPr id="5" name="Freeform 9"/>
                <p:cNvSpPr>
                  <a:spLocks/>
                </p:cNvSpPr>
                <p:nvPr/>
              </p:nvSpPr>
              <p:spPr bwMode="auto">
                <a:xfrm rot="13500000">
                  <a:off x="3953955" y="3397531"/>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latin typeface="Arial" panose="020B0604020202020204" pitchFamily="34" charset="0"/>
                    <a:ea typeface="苹方 特粗" panose="020B0800000000000000" pitchFamily="34" charset="-122"/>
                    <a:sym typeface="Arial" panose="020B0604020202020204" pitchFamily="34" charset="0"/>
                  </a:endParaRPr>
                </a:p>
              </p:txBody>
            </p:sp>
            <p:sp>
              <p:nvSpPr>
                <p:cNvPr id="208" name="Shape 1094"/>
                <p:cNvSpPr/>
                <p:nvPr/>
              </p:nvSpPr>
              <p:spPr>
                <a:xfrm>
                  <a:off x="4832968" y="4315576"/>
                  <a:ext cx="414098" cy="295732"/>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sp>
            <p:nvSpPr>
              <p:cNvPr id="14" name="Oval 13"/>
              <p:cNvSpPr/>
              <p:nvPr/>
            </p:nvSpPr>
            <p:spPr>
              <a:xfrm rot="2700000">
                <a:off x="5359343" y="3595187"/>
                <a:ext cx="492388" cy="492388"/>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苹方 特粗" panose="020B0800000000000000" pitchFamily="34" charset="-122"/>
                  <a:sym typeface="Arial" panose="020B0604020202020204" pitchFamily="34" charset="0"/>
                </a:endParaRPr>
              </a:p>
            </p:txBody>
          </p:sp>
        </p:grpSp>
      </p:grpSp>
      <p:sp>
        <p:nvSpPr>
          <p:cNvPr id="9" name="TextBox 8"/>
          <p:cNvSpPr txBox="1"/>
          <p:nvPr/>
        </p:nvSpPr>
        <p:spPr>
          <a:xfrm>
            <a:off x="1939785" y="3856480"/>
            <a:ext cx="631943" cy="369332"/>
          </a:xfrm>
          <a:prstGeom prst="rect">
            <a:avLst/>
          </a:prstGeom>
          <a:noFill/>
        </p:spPr>
        <p:txBody>
          <a:bodyPr wrap="square" rtlCol="0">
            <a:spAutoFit/>
          </a:bodyPr>
          <a:lstStyle/>
          <a:p>
            <a:pPr algn="ctr"/>
            <a:r>
              <a:rPr lang="id-ID" b="1">
                <a:solidFill>
                  <a:schemeClr val="bg2">
                    <a:lumMod val="1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01</a:t>
            </a:r>
          </a:p>
        </p:txBody>
      </p:sp>
      <p:sp>
        <p:nvSpPr>
          <p:cNvPr id="12" name="TextBox 11"/>
          <p:cNvSpPr txBox="1"/>
          <p:nvPr/>
        </p:nvSpPr>
        <p:spPr>
          <a:xfrm>
            <a:off x="3742584" y="2256393"/>
            <a:ext cx="631943" cy="369332"/>
          </a:xfrm>
          <a:prstGeom prst="rect">
            <a:avLst/>
          </a:prstGeom>
          <a:noFill/>
        </p:spPr>
        <p:txBody>
          <a:bodyPr wrap="square" rtlCol="0">
            <a:spAutoFit/>
          </a:bodyPr>
          <a:lstStyle/>
          <a:p>
            <a:pPr algn="ctr"/>
            <a:r>
              <a:rPr lang="en-US" b="1">
                <a:solidFill>
                  <a:schemeClr val="bg2">
                    <a:lumMod val="1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02</a:t>
            </a:r>
            <a:endParaRPr lang="id-ID" b="1">
              <a:solidFill>
                <a:schemeClr val="bg2">
                  <a:lumMod val="1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sp>
        <p:nvSpPr>
          <p:cNvPr id="15" name="TextBox 14"/>
          <p:cNvSpPr txBox="1"/>
          <p:nvPr/>
        </p:nvSpPr>
        <p:spPr>
          <a:xfrm>
            <a:off x="5591139" y="3865942"/>
            <a:ext cx="631943" cy="369332"/>
          </a:xfrm>
          <a:prstGeom prst="rect">
            <a:avLst/>
          </a:prstGeom>
          <a:noFill/>
        </p:spPr>
        <p:txBody>
          <a:bodyPr wrap="square" rtlCol="0">
            <a:spAutoFit/>
          </a:bodyPr>
          <a:lstStyle/>
          <a:p>
            <a:pPr algn="ctr"/>
            <a:r>
              <a:rPr lang="en-US" b="1">
                <a:solidFill>
                  <a:schemeClr val="bg2">
                    <a:lumMod val="1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03</a:t>
            </a:r>
            <a:endParaRPr lang="id-ID" b="1">
              <a:solidFill>
                <a:schemeClr val="bg2">
                  <a:lumMod val="1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nvGrpSpPr>
          <p:cNvPr id="31" name="Group 30"/>
          <p:cNvGrpSpPr/>
          <p:nvPr/>
        </p:nvGrpSpPr>
        <p:grpSpPr>
          <a:xfrm>
            <a:off x="8126827" y="2836900"/>
            <a:ext cx="3475190" cy="724523"/>
            <a:chOff x="8689522" y="2412324"/>
            <a:chExt cx="3295176" cy="686993"/>
          </a:xfrm>
        </p:grpSpPr>
        <p:sp>
          <p:nvSpPr>
            <p:cNvPr id="32" name="TextBox 31"/>
            <p:cNvSpPr txBox="1"/>
            <p:nvPr/>
          </p:nvSpPr>
          <p:spPr>
            <a:xfrm>
              <a:off x="8689522" y="2412324"/>
              <a:ext cx="606771"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Rice</a:t>
              </a:r>
            </a:p>
          </p:txBody>
        </p:sp>
        <p:sp>
          <p:nvSpPr>
            <p:cNvPr id="33" name="Rectangle 32"/>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satan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panam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p>
          </p:txBody>
        </p:sp>
      </p:grpSp>
      <p:grpSp>
        <p:nvGrpSpPr>
          <p:cNvPr id="34" name="Group 33"/>
          <p:cNvGrpSpPr/>
          <p:nvPr/>
        </p:nvGrpSpPr>
        <p:grpSpPr>
          <a:xfrm>
            <a:off x="8126827" y="3771862"/>
            <a:ext cx="3475190" cy="724523"/>
            <a:chOff x="8689522" y="2412324"/>
            <a:chExt cx="3295176" cy="686993"/>
          </a:xfrm>
        </p:grpSpPr>
        <p:sp>
          <p:nvSpPr>
            <p:cNvPr id="35" name="TextBox 34"/>
            <p:cNvSpPr txBox="1"/>
            <p:nvPr/>
          </p:nvSpPr>
          <p:spPr>
            <a:xfrm>
              <a:off x="8689522" y="2412324"/>
              <a:ext cx="652370"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Corn</a:t>
              </a:r>
            </a:p>
          </p:txBody>
        </p:sp>
        <p:sp>
          <p:nvSpPr>
            <p:cNvPr id="36" name="Rectangle 35"/>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satan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panam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p>
          </p:txBody>
        </p:sp>
      </p:grpSp>
      <p:grpSp>
        <p:nvGrpSpPr>
          <p:cNvPr id="37" name="Group 36"/>
          <p:cNvGrpSpPr/>
          <p:nvPr/>
        </p:nvGrpSpPr>
        <p:grpSpPr>
          <a:xfrm>
            <a:off x="8126827" y="4671434"/>
            <a:ext cx="3475190" cy="724523"/>
            <a:chOff x="8689522" y="2412324"/>
            <a:chExt cx="3295176" cy="686993"/>
          </a:xfrm>
        </p:grpSpPr>
        <p:sp>
          <p:nvSpPr>
            <p:cNvPr id="38" name="TextBox 37"/>
            <p:cNvSpPr txBox="1"/>
            <p:nvPr/>
          </p:nvSpPr>
          <p:spPr>
            <a:xfrm>
              <a:off x="8689522" y="2412324"/>
              <a:ext cx="738340" cy="333725"/>
            </a:xfrm>
            <a:prstGeom prst="rect">
              <a:avLst/>
            </a:prstGeom>
            <a:noFill/>
          </p:spPr>
          <p:txBody>
            <a:bodyPr wrap="none" rtlCol="0">
              <a:spAutoFit/>
            </a:bodyPr>
            <a:lstStyle/>
            <a:p>
              <a:pPr fontAlgn="base">
                <a:spcBef>
                  <a:spcPct val="0"/>
                </a:spcBef>
                <a:spcAft>
                  <a:spcPct val="0"/>
                </a:spcAft>
              </a:pPr>
              <a:r>
                <a:rPr lang="en-US" sz="1687" b="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Wood</a:t>
              </a:r>
            </a:p>
          </p:txBody>
        </p:sp>
        <p:sp>
          <p:nvSpPr>
            <p:cNvPr id="39" name="Rectangle 38"/>
            <p:cNvSpPr/>
            <p:nvPr/>
          </p:nvSpPr>
          <p:spPr>
            <a:xfrm>
              <a:off x="8689522" y="2642354"/>
              <a:ext cx="3295176" cy="456963"/>
            </a:xfrm>
            <a:prstGeom prst="rect">
              <a:avLst/>
            </a:prstGeom>
          </p:spPr>
          <p:txBody>
            <a:bodyPr wrap="square">
              <a:spAutoFit/>
            </a:bodyPr>
            <a:lstStyle/>
            <a:p>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Loem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dolor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satan</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panam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cnsectetur</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adiscing</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elit</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mencari</a:t>
              </a:r>
              <a:r>
                <a:rPr lang="en-US" sz="1266">
                  <a:solidFill>
                    <a:schemeClr val="bg1">
                      <a:lumMod val="50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p>
          </p:txBody>
        </p:sp>
      </p:grpSp>
      <p:grpSp>
        <p:nvGrpSpPr>
          <p:cNvPr id="40" name="Group 39"/>
          <p:cNvGrpSpPr/>
          <p:nvPr/>
        </p:nvGrpSpPr>
        <p:grpSpPr>
          <a:xfrm>
            <a:off x="7322240" y="2885875"/>
            <a:ext cx="617788" cy="617788"/>
            <a:chOff x="6942614" y="1898187"/>
            <a:chExt cx="585787" cy="585787"/>
          </a:xfrm>
        </p:grpSpPr>
        <p:sp>
          <p:nvSpPr>
            <p:cNvPr id="41" name="Oval 40"/>
            <p:cNvSpPr/>
            <p:nvPr/>
          </p:nvSpPr>
          <p:spPr>
            <a:xfrm>
              <a:off x="6942614" y="1898187"/>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Arial" panose="020B0604020202020204" pitchFamily="34" charset="0"/>
                <a:ea typeface="苹方 特粗" panose="020B0800000000000000" pitchFamily="34" charset="-122"/>
                <a:sym typeface="Arial" panose="020B0604020202020204" pitchFamily="34" charset="0"/>
              </a:endParaRPr>
            </a:p>
          </p:txBody>
        </p:sp>
        <p:sp>
          <p:nvSpPr>
            <p:cNvPr id="42" name="Freeform 63"/>
            <p:cNvSpPr>
              <a:spLocks/>
            </p:cNvSpPr>
            <p:nvPr/>
          </p:nvSpPr>
          <p:spPr bwMode="auto">
            <a:xfrm>
              <a:off x="7024983" y="2119039"/>
              <a:ext cx="408116" cy="129217"/>
            </a:xfrm>
            <a:custGeom>
              <a:avLst/>
              <a:gdLst>
                <a:gd name="T0" fmla="*/ 618 w 723"/>
                <a:gd name="T1" fmla="*/ 132 h 227"/>
                <a:gd name="T2" fmla="*/ 611 w 723"/>
                <a:gd name="T3" fmla="*/ 115 h 227"/>
                <a:gd name="T4" fmla="*/ 560 w 723"/>
                <a:gd name="T5" fmla="*/ 21 h 227"/>
                <a:gd name="T6" fmla="*/ 526 w 723"/>
                <a:gd name="T7" fmla="*/ 1 h 227"/>
                <a:gd name="T8" fmla="*/ 491 w 723"/>
                <a:gd name="T9" fmla="*/ 0 h 227"/>
                <a:gd name="T10" fmla="*/ 456 w 723"/>
                <a:gd name="T11" fmla="*/ 21 h 227"/>
                <a:gd name="T12" fmla="*/ 439 w 723"/>
                <a:gd name="T13" fmla="*/ 52 h 227"/>
                <a:gd name="T14" fmla="*/ 445 w 723"/>
                <a:gd name="T15" fmla="*/ 61 h 227"/>
                <a:gd name="T16" fmla="*/ 464 w 723"/>
                <a:gd name="T17" fmla="*/ 25 h 227"/>
                <a:gd name="T18" fmla="*/ 491 w 723"/>
                <a:gd name="T19" fmla="*/ 8 h 227"/>
                <a:gd name="T20" fmla="*/ 517 w 723"/>
                <a:gd name="T21" fmla="*/ 25 h 227"/>
                <a:gd name="T22" fmla="*/ 568 w 723"/>
                <a:gd name="T23" fmla="*/ 118 h 227"/>
                <a:gd name="T24" fmla="*/ 572 w 723"/>
                <a:gd name="T25" fmla="*/ 156 h 227"/>
                <a:gd name="T26" fmla="*/ 542 w 723"/>
                <a:gd name="T27" fmla="*/ 169 h 227"/>
                <a:gd name="T28" fmla="*/ 457 w 723"/>
                <a:gd name="T29" fmla="*/ 169 h 227"/>
                <a:gd name="T30" fmla="*/ 467 w 723"/>
                <a:gd name="T31" fmla="*/ 159 h 227"/>
                <a:gd name="T32" fmla="*/ 464 w 723"/>
                <a:gd name="T33" fmla="*/ 115 h 227"/>
                <a:gd name="T34" fmla="*/ 428 w 723"/>
                <a:gd name="T35" fmla="*/ 48 h 227"/>
                <a:gd name="T36" fmla="*/ 413 w 723"/>
                <a:gd name="T37" fmla="*/ 21 h 227"/>
                <a:gd name="T38" fmla="*/ 379 w 723"/>
                <a:gd name="T39" fmla="*/ 1 h 227"/>
                <a:gd name="T40" fmla="*/ 344 w 723"/>
                <a:gd name="T41" fmla="*/ 0 h 227"/>
                <a:gd name="T42" fmla="*/ 310 w 723"/>
                <a:gd name="T43" fmla="*/ 21 h 227"/>
                <a:gd name="T44" fmla="*/ 293 w 723"/>
                <a:gd name="T45" fmla="*/ 51 h 227"/>
                <a:gd name="T46" fmla="*/ 298 w 723"/>
                <a:gd name="T47" fmla="*/ 61 h 227"/>
                <a:gd name="T48" fmla="*/ 318 w 723"/>
                <a:gd name="T49" fmla="*/ 25 h 227"/>
                <a:gd name="T50" fmla="*/ 344 w 723"/>
                <a:gd name="T51" fmla="*/ 8 h 227"/>
                <a:gd name="T52" fmla="*/ 371 w 723"/>
                <a:gd name="T53" fmla="*/ 25 h 227"/>
                <a:gd name="T54" fmla="*/ 422 w 723"/>
                <a:gd name="T55" fmla="*/ 118 h 227"/>
                <a:gd name="T56" fmla="*/ 425 w 723"/>
                <a:gd name="T57" fmla="*/ 156 h 227"/>
                <a:gd name="T58" fmla="*/ 395 w 723"/>
                <a:gd name="T59" fmla="*/ 169 h 227"/>
                <a:gd name="T60" fmla="*/ 311 w 723"/>
                <a:gd name="T61" fmla="*/ 169 h 227"/>
                <a:gd name="T62" fmla="*/ 321 w 723"/>
                <a:gd name="T63" fmla="*/ 159 h 227"/>
                <a:gd name="T64" fmla="*/ 317 w 723"/>
                <a:gd name="T65" fmla="*/ 115 h 227"/>
                <a:gd name="T66" fmla="*/ 266 w 723"/>
                <a:gd name="T67" fmla="*/ 21 h 227"/>
                <a:gd name="T68" fmla="*/ 232 w 723"/>
                <a:gd name="T69" fmla="*/ 1 h 227"/>
                <a:gd name="T70" fmla="*/ 198 w 723"/>
                <a:gd name="T71" fmla="*/ 0 h 227"/>
                <a:gd name="T72" fmla="*/ 163 w 723"/>
                <a:gd name="T73" fmla="*/ 21 h 227"/>
                <a:gd name="T74" fmla="*/ 112 w 723"/>
                <a:gd name="T75" fmla="*/ 115 h 227"/>
                <a:gd name="T76" fmla="*/ 108 w 723"/>
                <a:gd name="T77" fmla="*/ 122 h 227"/>
                <a:gd name="T78" fmla="*/ 119 w 723"/>
                <a:gd name="T79" fmla="*/ 120 h 227"/>
                <a:gd name="T80" fmla="*/ 120 w 723"/>
                <a:gd name="T81" fmla="*/ 118 h 227"/>
                <a:gd name="T82" fmla="*/ 171 w 723"/>
                <a:gd name="T83" fmla="*/ 25 h 227"/>
                <a:gd name="T84" fmla="*/ 198 w 723"/>
                <a:gd name="T85" fmla="*/ 8 h 227"/>
                <a:gd name="T86" fmla="*/ 224 w 723"/>
                <a:gd name="T87" fmla="*/ 25 h 227"/>
                <a:gd name="T88" fmla="*/ 275 w 723"/>
                <a:gd name="T89" fmla="*/ 118 h 227"/>
                <a:gd name="T90" fmla="*/ 279 w 723"/>
                <a:gd name="T91" fmla="*/ 156 h 227"/>
                <a:gd name="T92" fmla="*/ 249 w 723"/>
                <a:gd name="T93" fmla="*/ 169 h 227"/>
                <a:gd name="T94" fmla="*/ 147 w 723"/>
                <a:gd name="T95" fmla="*/ 169 h 227"/>
                <a:gd name="T96" fmla="*/ 116 w 723"/>
                <a:gd name="T97" fmla="*/ 156 h 227"/>
                <a:gd name="T98" fmla="*/ 115 w 723"/>
                <a:gd name="T99" fmla="*/ 130 h 227"/>
                <a:gd name="T100" fmla="*/ 105 w 723"/>
                <a:gd name="T101" fmla="*/ 132 h 227"/>
                <a:gd name="T102" fmla="*/ 0 w 723"/>
                <a:gd name="T103" fmla="*/ 177 h 227"/>
                <a:gd name="T104" fmla="*/ 238 w 723"/>
                <a:gd name="T105" fmla="*/ 227 h 227"/>
                <a:gd name="T106" fmla="*/ 485 w 723"/>
                <a:gd name="T107" fmla="*/ 227 h 227"/>
                <a:gd name="T108" fmla="*/ 723 w 723"/>
                <a:gd name="T109" fmla="*/ 177 h 227"/>
                <a:gd name="T110" fmla="*/ 618 w 723"/>
                <a:gd name="T111"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227">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7" name="Group 6"/>
          <p:cNvGrpSpPr/>
          <p:nvPr/>
        </p:nvGrpSpPr>
        <p:grpSpPr>
          <a:xfrm>
            <a:off x="7322240" y="3802884"/>
            <a:ext cx="617788" cy="617788"/>
            <a:chOff x="6942614" y="3605895"/>
            <a:chExt cx="585787" cy="585787"/>
          </a:xfrm>
        </p:grpSpPr>
        <p:sp>
          <p:nvSpPr>
            <p:cNvPr id="44" name="Oval 43"/>
            <p:cNvSpPr/>
            <p:nvPr/>
          </p:nvSpPr>
          <p:spPr>
            <a:xfrm>
              <a:off x="6942614" y="3605895"/>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a:solidFill>
                  <a:schemeClr val="bg1"/>
                </a:solidFill>
                <a:latin typeface="Arial" panose="020B0604020202020204" pitchFamily="34" charset="0"/>
                <a:ea typeface="苹方 特粗" panose="020B0800000000000000" pitchFamily="34" charset="-122"/>
                <a:sym typeface="Arial" panose="020B0604020202020204" pitchFamily="34" charset="0"/>
              </a:endParaRPr>
            </a:p>
          </p:txBody>
        </p:sp>
        <p:grpSp>
          <p:nvGrpSpPr>
            <p:cNvPr id="45" name="Group 44"/>
            <p:cNvGrpSpPr/>
            <p:nvPr/>
          </p:nvGrpSpPr>
          <p:grpSpPr>
            <a:xfrm>
              <a:off x="7126098" y="3698984"/>
              <a:ext cx="224027" cy="467971"/>
              <a:chOff x="392948" y="304311"/>
              <a:chExt cx="1589091" cy="3319466"/>
            </a:xfrm>
            <a:solidFill>
              <a:schemeClr val="bg1"/>
            </a:solidFill>
          </p:grpSpPr>
          <p:sp>
            <p:nvSpPr>
              <p:cNvPr id="46"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47" name="Group 46"/>
              <p:cNvGrpSpPr/>
              <p:nvPr/>
            </p:nvGrpSpPr>
            <p:grpSpPr>
              <a:xfrm>
                <a:off x="853323" y="304311"/>
                <a:ext cx="698501" cy="1446214"/>
                <a:chOff x="853323" y="304311"/>
                <a:chExt cx="698501" cy="1446214"/>
              </a:xfrm>
              <a:grpFill/>
            </p:grpSpPr>
            <p:sp>
              <p:nvSpPr>
                <p:cNvPr id="48" name="Freeform 10"/>
                <p:cNvSpPr>
                  <a:spLocks/>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49" name="Freeform 11"/>
                <p:cNvSpPr>
                  <a:spLocks/>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0" name="Freeform 12"/>
                <p:cNvSpPr>
                  <a:spLocks/>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1" name="Freeform 13"/>
                <p:cNvSpPr>
                  <a:spLocks/>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2" name="Freeform 14"/>
                <p:cNvSpPr>
                  <a:spLocks/>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3" name="Freeform 15"/>
                <p:cNvSpPr>
                  <a:spLocks/>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4" name="Freeform 16"/>
                <p:cNvSpPr>
                  <a:spLocks/>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5" name="Freeform 17"/>
                <p:cNvSpPr>
                  <a:spLocks/>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6" name="Freeform 18"/>
                <p:cNvSpPr>
                  <a:spLocks/>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7" name="Freeform 19"/>
                <p:cNvSpPr>
                  <a:spLocks/>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8" name="Freeform 20"/>
                <p:cNvSpPr>
                  <a:spLocks/>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59" name="Freeform 21"/>
                <p:cNvSpPr>
                  <a:spLocks/>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0" name="Freeform 22"/>
                <p:cNvSpPr>
                  <a:spLocks/>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1" name="Freeform 23"/>
                <p:cNvSpPr>
                  <a:spLocks/>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2" name="Freeform 24"/>
                <p:cNvSpPr>
                  <a:spLocks/>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3" name="Freeform 25"/>
                <p:cNvSpPr>
                  <a:spLocks/>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4" name="Freeform 26"/>
                <p:cNvSpPr>
                  <a:spLocks/>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5" name="Freeform 27"/>
                <p:cNvSpPr>
                  <a:spLocks/>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6" name="Freeform 28"/>
                <p:cNvSpPr>
                  <a:spLocks/>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7" name="Freeform 29"/>
                <p:cNvSpPr>
                  <a:spLocks/>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8" name="Freeform 30"/>
                <p:cNvSpPr>
                  <a:spLocks/>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9" name="Freeform 31"/>
                <p:cNvSpPr>
                  <a:spLocks/>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0" name="Freeform 32"/>
                <p:cNvSpPr>
                  <a:spLocks/>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1" name="Freeform 33"/>
                <p:cNvSpPr>
                  <a:spLocks/>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2" name="Freeform 34"/>
                <p:cNvSpPr>
                  <a:spLocks/>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3" name="Freeform 35"/>
                <p:cNvSpPr>
                  <a:spLocks/>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4" name="Freeform 36"/>
                <p:cNvSpPr>
                  <a:spLocks/>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5" name="Freeform 37"/>
                <p:cNvSpPr>
                  <a:spLocks/>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6" name="Freeform 38"/>
                <p:cNvSpPr>
                  <a:spLocks/>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7" name="Freeform 39"/>
                <p:cNvSpPr>
                  <a:spLocks/>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8"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9" name="Freeform 41"/>
                <p:cNvSpPr>
                  <a:spLocks/>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0" name="Freeform 42"/>
                <p:cNvSpPr>
                  <a:spLocks/>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1"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2" name="Freeform 44"/>
                <p:cNvSpPr>
                  <a:spLocks/>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3" name="Freeform 45"/>
                <p:cNvSpPr>
                  <a:spLocks/>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4"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5" name="Freeform 47"/>
                <p:cNvSpPr>
                  <a:spLocks/>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6" name="Freeform 48"/>
                <p:cNvSpPr>
                  <a:spLocks/>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7"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8" name="Freeform 50"/>
                <p:cNvSpPr>
                  <a:spLocks/>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9" name="Freeform 51"/>
                <p:cNvSpPr>
                  <a:spLocks/>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0"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1" name="Freeform 53"/>
                <p:cNvSpPr>
                  <a:spLocks/>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2" name="Freeform 54"/>
                <p:cNvSpPr>
                  <a:spLocks/>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3"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4" name="Freeform 56"/>
                <p:cNvSpPr>
                  <a:spLocks/>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5" name="Freeform 57"/>
                <p:cNvSpPr>
                  <a:spLocks/>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6"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7"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grpSp>
      <p:grpSp>
        <p:nvGrpSpPr>
          <p:cNvPr id="98" name="Group 97"/>
          <p:cNvGrpSpPr/>
          <p:nvPr/>
        </p:nvGrpSpPr>
        <p:grpSpPr>
          <a:xfrm>
            <a:off x="7322240" y="4719893"/>
            <a:ext cx="617788" cy="617788"/>
            <a:chOff x="6942614" y="3637203"/>
            <a:chExt cx="585787" cy="585787"/>
          </a:xfrm>
        </p:grpSpPr>
        <p:sp>
          <p:nvSpPr>
            <p:cNvPr id="99" name="Oval 98"/>
            <p:cNvSpPr/>
            <p:nvPr/>
          </p:nvSpPr>
          <p:spPr>
            <a:xfrm>
              <a:off x="6942614" y="3637203"/>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87">
                <a:solidFill>
                  <a:schemeClr val="bg1"/>
                </a:solidFill>
                <a:latin typeface="Arial" panose="020B0604020202020204" pitchFamily="34" charset="0"/>
                <a:ea typeface="苹方 特粗" panose="020B0800000000000000" pitchFamily="34" charset="-122"/>
                <a:sym typeface="Arial" panose="020B0604020202020204" pitchFamily="34" charset="0"/>
              </a:endParaRPr>
            </a:p>
          </p:txBody>
        </p:sp>
        <p:sp>
          <p:nvSpPr>
            <p:cNvPr id="100" name="Shape 1094"/>
            <p:cNvSpPr/>
            <p:nvPr/>
          </p:nvSpPr>
          <p:spPr>
            <a:xfrm>
              <a:off x="7087269" y="3817565"/>
              <a:ext cx="299334" cy="213772"/>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sp>
        <p:nvSpPr>
          <p:cNvPr id="155" name="Content Placeholder 2"/>
          <p:cNvSpPr txBox="1">
            <a:spLocks/>
          </p:cNvSpPr>
          <p:nvPr/>
        </p:nvSpPr>
        <p:spPr>
          <a:xfrm>
            <a:off x="2972991" y="366080"/>
            <a:ext cx="6912768"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156"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2206179361"/>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094849" y="4350109"/>
            <a:ext cx="2502589" cy="1170849"/>
            <a:chOff x="5408083" y="2933595"/>
            <a:chExt cx="2372955" cy="1110199"/>
          </a:xfrm>
        </p:grpSpPr>
        <p:sp>
          <p:nvSpPr>
            <p:cNvPr id="46" name="TextBox 45"/>
            <p:cNvSpPr txBox="1"/>
            <p:nvPr/>
          </p:nvSpPr>
          <p:spPr>
            <a:xfrm>
              <a:off x="6234625" y="2933595"/>
              <a:ext cx="706420"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Wood</a:t>
              </a:r>
            </a:p>
          </p:txBody>
        </p:sp>
        <p:sp>
          <p:nvSpPr>
            <p:cNvPr id="47" name="Rectangle 4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48" name="Group 47"/>
          <p:cNvGrpSpPr/>
          <p:nvPr/>
        </p:nvGrpSpPr>
        <p:grpSpPr>
          <a:xfrm>
            <a:off x="3884146" y="4350109"/>
            <a:ext cx="2502589" cy="1170849"/>
            <a:chOff x="5408083" y="2933595"/>
            <a:chExt cx="2372955" cy="1110199"/>
          </a:xfrm>
        </p:grpSpPr>
        <p:sp>
          <p:nvSpPr>
            <p:cNvPr id="49" name="TextBox 48"/>
            <p:cNvSpPr txBox="1"/>
            <p:nvPr/>
          </p:nvSpPr>
          <p:spPr>
            <a:xfrm>
              <a:off x="6278371" y="2933595"/>
              <a:ext cx="618931"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Corn</a:t>
              </a:r>
            </a:p>
          </p:txBody>
        </p:sp>
        <p:sp>
          <p:nvSpPr>
            <p:cNvPr id="50" name="Rectangle 4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51" name="Group 50"/>
          <p:cNvGrpSpPr/>
          <p:nvPr/>
        </p:nvGrpSpPr>
        <p:grpSpPr>
          <a:xfrm>
            <a:off x="6658695" y="4350109"/>
            <a:ext cx="2502589" cy="1170849"/>
            <a:chOff x="5408083" y="2933595"/>
            <a:chExt cx="2372955" cy="1110199"/>
          </a:xfrm>
        </p:grpSpPr>
        <p:sp>
          <p:nvSpPr>
            <p:cNvPr id="52" name="TextBox 51"/>
            <p:cNvSpPr txBox="1"/>
            <p:nvPr/>
          </p:nvSpPr>
          <p:spPr>
            <a:xfrm>
              <a:off x="6118774" y="2933595"/>
              <a:ext cx="938124" cy="333725"/>
            </a:xfrm>
            <a:prstGeom prst="rect">
              <a:avLst/>
            </a:prstGeom>
            <a:noFill/>
          </p:spPr>
          <p:txBody>
            <a:bodyPr wrap="none" rtlCol="0">
              <a:spAutoFit/>
            </a:bodyPr>
            <a:lstStyle/>
            <a:p>
              <a:pPr algn="ctr"/>
              <a:r>
                <a:rPr lang="en-US" sz="1687" err="1">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Oil and Gas</a:t>
              </a:r>
              <a:endPar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endParaRPr>
            </a:p>
          </p:txBody>
        </p:sp>
        <p:sp>
          <p:nvSpPr>
            <p:cNvPr id="53" name="Rectangle 5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54" name="Group 53"/>
          <p:cNvGrpSpPr/>
          <p:nvPr/>
        </p:nvGrpSpPr>
        <p:grpSpPr>
          <a:xfrm>
            <a:off x="9490205" y="4350109"/>
            <a:ext cx="2502589" cy="1170849"/>
            <a:chOff x="5408083" y="2933595"/>
            <a:chExt cx="2372955" cy="1110199"/>
          </a:xfrm>
        </p:grpSpPr>
        <p:sp>
          <p:nvSpPr>
            <p:cNvPr id="55" name="TextBox 54"/>
            <p:cNvSpPr txBox="1"/>
            <p:nvPr/>
          </p:nvSpPr>
          <p:spPr>
            <a:xfrm>
              <a:off x="6307248" y="2933595"/>
              <a:ext cx="561173" cy="333725"/>
            </a:xfrm>
            <a:prstGeom prst="rect">
              <a:avLst/>
            </a:prstGeom>
            <a:noFill/>
          </p:spPr>
          <p:txBody>
            <a:bodyPr wrap="none" rtlCol="0">
              <a:spAutoFit/>
            </a:bodyPr>
            <a:lstStyle/>
            <a:p>
              <a:pPr algn="ctr"/>
              <a:r>
                <a:rPr lang="en-US" sz="1687">
                  <a:solidFill>
                    <a:schemeClr val="tx1">
                      <a:lumMod val="65000"/>
                      <a:lumOff val="35000"/>
                    </a:schemeClr>
                  </a:solidFill>
                  <a:latin typeface="Arial" panose="020B0604020202020204" pitchFamily="34" charset="0"/>
                  <a:ea typeface="苹方 特粗" panose="020B0800000000000000" pitchFamily="34" charset="-122"/>
                  <a:cs typeface="Clear Sans" panose="020B0503030202020304" pitchFamily="34" charset="0"/>
                  <a:sym typeface="Arial" panose="020B0604020202020204" pitchFamily="34" charset="0"/>
                </a:rPr>
                <a:t>Fish</a:t>
              </a:r>
            </a:p>
          </p:txBody>
        </p:sp>
        <p:sp>
          <p:nvSpPr>
            <p:cNvPr id="56" name="Rectangle 5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Lorem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Ipsum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is dolor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sita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slidera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power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adus</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but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volup</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dalam</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cintakuan</a:t>
              </a:r>
              <a:endPar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a:p>
              <a:pPr algn="ctr" fontAlgn="auto">
                <a:spcBef>
                  <a:spcPts val="0"/>
                </a:spcBef>
                <a:spcAft>
                  <a:spcPts val="0"/>
                </a:spcAft>
                <a:defRPr/>
              </a:pP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Anande</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 </a:t>
              </a:r>
              <a:r>
                <a:rPr lang="en-US" sz="1266" err="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inteman</a:t>
              </a:r>
              <a:r>
                <a:rPr lang="en-US" sz="1266">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rPr>
                <a:t>.</a:t>
              </a:r>
              <a:endParaRPr lang="en-US" sz="1266" b="1">
                <a:solidFill>
                  <a:schemeClr val="tx1">
                    <a:lumMod val="65000"/>
                    <a:lumOff val="35000"/>
                  </a:schemeClr>
                </a:solidFill>
                <a:latin typeface="Arial" panose="020B0604020202020204" pitchFamily="34" charset="0"/>
                <a:ea typeface="苹方 特粗" panose="020B0800000000000000" pitchFamily="34" charset="-122"/>
                <a:cs typeface="Open Sans" panose="020B0606030504020204" pitchFamily="34" charset="0"/>
                <a:sym typeface="Arial" panose="020B0604020202020204" pitchFamily="34" charset="0"/>
              </a:endParaRPr>
            </a:p>
          </p:txBody>
        </p:sp>
      </p:grpSp>
      <p:grpSp>
        <p:nvGrpSpPr>
          <p:cNvPr id="18" name="Group 17"/>
          <p:cNvGrpSpPr/>
          <p:nvPr/>
        </p:nvGrpSpPr>
        <p:grpSpPr>
          <a:xfrm>
            <a:off x="1256908" y="1868435"/>
            <a:ext cx="2146328" cy="2146328"/>
            <a:chOff x="1191465" y="1771650"/>
            <a:chExt cx="2035149" cy="2035149"/>
          </a:xfrm>
        </p:grpSpPr>
        <p:sp>
          <p:nvSpPr>
            <p:cNvPr id="20" name="Oval 19"/>
            <p:cNvSpPr/>
            <p:nvPr/>
          </p:nvSpPr>
          <p:spPr>
            <a:xfrm flipH="1">
              <a:off x="1191465" y="1771650"/>
              <a:ext cx="2035149" cy="2035149"/>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57" name="Shape 1094"/>
            <p:cNvSpPr/>
            <p:nvPr/>
          </p:nvSpPr>
          <p:spPr>
            <a:xfrm>
              <a:off x="1779015" y="2471235"/>
              <a:ext cx="890526" cy="635977"/>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3" name="Group 22"/>
          <p:cNvGrpSpPr/>
          <p:nvPr/>
        </p:nvGrpSpPr>
        <p:grpSpPr>
          <a:xfrm>
            <a:off x="4035017" y="1868435"/>
            <a:ext cx="2146328" cy="2146328"/>
            <a:chOff x="3825669" y="1771650"/>
            <a:chExt cx="2035149" cy="2035149"/>
          </a:xfrm>
          <a:solidFill>
            <a:schemeClr val="accent2"/>
          </a:solidFill>
        </p:grpSpPr>
        <p:sp>
          <p:nvSpPr>
            <p:cNvPr id="25" name="Oval 24"/>
            <p:cNvSpPr/>
            <p:nvPr/>
          </p:nvSpPr>
          <p:spPr>
            <a:xfrm flipH="1">
              <a:off x="3825669" y="1771650"/>
              <a:ext cx="2035149" cy="2035149"/>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grpSp>
          <p:nvGrpSpPr>
            <p:cNvPr id="58" name="Group 57"/>
            <p:cNvGrpSpPr/>
            <p:nvPr/>
          </p:nvGrpSpPr>
          <p:grpSpPr>
            <a:xfrm>
              <a:off x="4544205" y="2241777"/>
              <a:ext cx="595502" cy="1243947"/>
              <a:chOff x="392948" y="304311"/>
              <a:chExt cx="1589091" cy="3319466"/>
            </a:xfrm>
            <a:grpFill/>
          </p:grpSpPr>
          <p:sp>
            <p:nvSpPr>
              <p:cNvPr id="59"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nvGrpSpPr>
              <p:cNvPr id="60" name="Group 59"/>
              <p:cNvGrpSpPr/>
              <p:nvPr/>
            </p:nvGrpSpPr>
            <p:grpSpPr>
              <a:xfrm>
                <a:off x="853323" y="304311"/>
                <a:ext cx="698501" cy="1446214"/>
                <a:chOff x="853323" y="304311"/>
                <a:chExt cx="698501" cy="1446214"/>
              </a:xfrm>
              <a:grpFill/>
            </p:grpSpPr>
            <p:sp>
              <p:nvSpPr>
                <p:cNvPr id="61" name="Freeform 10"/>
                <p:cNvSpPr>
                  <a:spLocks/>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2" name="Freeform 11"/>
                <p:cNvSpPr>
                  <a:spLocks/>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3" name="Freeform 12"/>
                <p:cNvSpPr>
                  <a:spLocks/>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4" name="Freeform 13"/>
                <p:cNvSpPr>
                  <a:spLocks/>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5" name="Freeform 14"/>
                <p:cNvSpPr>
                  <a:spLocks/>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6" name="Freeform 15"/>
                <p:cNvSpPr>
                  <a:spLocks/>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7" name="Freeform 16"/>
                <p:cNvSpPr>
                  <a:spLocks/>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8" name="Freeform 17"/>
                <p:cNvSpPr>
                  <a:spLocks/>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69" name="Freeform 18"/>
                <p:cNvSpPr>
                  <a:spLocks/>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0" name="Freeform 19"/>
                <p:cNvSpPr>
                  <a:spLocks/>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1" name="Freeform 20"/>
                <p:cNvSpPr>
                  <a:spLocks/>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2" name="Freeform 21"/>
                <p:cNvSpPr>
                  <a:spLocks/>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3" name="Freeform 22"/>
                <p:cNvSpPr>
                  <a:spLocks/>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4" name="Freeform 23"/>
                <p:cNvSpPr>
                  <a:spLocks/>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5" name="Freeform 24"/>
                <p:cNvSpPr>
                  <a:spLocks/>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6" name="Freeform 25"/>
                <p:cNvSpPr>
                  <a:spLocks/>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7" name="Freeform 26"/>
                <p:cNvSpPr>
                  <a:spLocks/>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8" name="Freeform 27"/>
                <p:cNvSpPr>
                  <a:spLocks/>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79" name="Freeform 28"/>
                <p:cNvSpPr>
                  <a:spLocks/>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0" name="Freeform 29"/>
                <p:cNvSpPr>
                  <a:spLocks/>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1" name="Freeform 30"/>
                <p:cNvSpPr>
                  <a:spLocks/>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2" name="Freeform 31"/>
                <p:cNvSpPr>
                  <a:spLocks/>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3" name="Freeform 32"/>
                <p:cNvSpPr>
                  <a:spLocks/>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4" name="Freeform 33"/>
                <p:cNvSpPr>
                  <a:spLocks/>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5" name="Freeform 34"/>
                <p:cNvSpPr>
                  <a:spLocks/>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6" name="Freeform 35"/>
                <p:cNvSpPr>
                  <a:spLocks/>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7" name="Freeform 36"/>
                <p:cNvSpPr>
                  <a:spLocks/>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8" name="Freeform 37"/>
                <p:cNvSpPr>
                  <a:spLocks/>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89" name="Freeform 38"/>
                <p:cNvSpPr>
                  <a:spLocks/>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0" name="Freeform 39"/>
                <p:cNvSpPr>
                  <a:spLocks/>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1"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2" name="Freeform 41"/>
                <p:cNvSpPr>
                  <a:spLocks/>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3" name="Freeform 42"/>
                <p:cNvSpPr>
                  <a:spLocks/>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4"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5" name="Freeform 44"/>
                <p:cNvSpPr>
                  <a:spLocks/>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6" name="Freeform 45"/>
                <p:cNvSpPr>
                  <a:spLocks/>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7"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8" name="Freeform 47"/>
                <p:cNvSpPr>
                  <a:spLocks/>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99" name="Freeform 48"/>
                <p:cNvSpPr>
                  <a:spLocks/>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0"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1" name="Freeform 50"/>
                <p:cNvSpPr>
                  <a:spLocks/>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2" name="Freeform 51"/>
                <p:cNvSpPr>
                  <a:spLocks/>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3"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4" name="Freeform 53"/>
                <p:cNvSpPr>
                  <a:spLocks/>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5" name="Freeform 54"/>
                <p:cNvSpPr>
                  <a:spLocks/>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6"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7" name="Freeform 56"/>
                <p:cNvSpPr>
                  <a:spLocks/>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8" name="Freeform 57"/>
                <p:cNvSpPr>
                  <a:spLocks/>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09"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sp>
              <p:nvSpPr>
                <p:cNvPr id="110"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grpSp>
      <p:grpSp>
        <p:nvGrpSpPr>
          <p:cNvPr id="28" name="Group 27"/>
          <p:cNvGrpSpPr/>
          <p:nvPr/>
        </p:nvGrpSpPr>
        <p:grpSpPr>
          <a:xfrm>
            <a:off x="6820754" y="1868435"/>
            <a:ext cx="2146328" cy="2146328"/>
            <a:chOff x="6467105" y="1771650"/>
            <a:chExt cx="2035149" cy="2035149"/>
          </a:xfrm>
          <a:solidFill>
            <a:schemeClr val="accent3"/>
          </a:solidFill>
        </p:grpSpPr>
        <p:sp>
          <p:nvSpPr>
            <p:cNvPr id="12" name="Oval 11"/>
            <p:cNvSpPr/>
            <p:nvPr/>
          </p:nvSpPr>
          <p:spPr>
            <a:xfrm flipH="1">
              <a:off x="6467105" y="1771650"/>
              <a:ext cx="2035149" cy="203514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11" name="Shape 731"/>
            <p:cNvSpPr/>
            <p:nvPr/>
          </p:nvSpPr>
          <p:spPr>
            <a:xfrm>
              <a:off x="7168553" y="2372842"/>
              <a:ext cx="662729" cy="8330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grp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29" name="Group 28"/>
          <p:cNvGrpSpPr/>
          <p:nvPr/>
        </p:nvGrpSpPr>
        <p:grpSpPr>
          <a:xfrm>
            <a:off x="9588540" y="1868435"/>
            <a:ext cx="2146328" cy="2146328"/>
            <a:chOff x="9091520" y="1771650"/>
            <a:chExt cx="2035149" cy="2035149"/>
          </a:xfrm>
        </p:grpSpPr>
        <p:sp>
          <p:nvSpPr>
            <p:cNvPr id="4" name="Oval 3"/>
            <p:cNvSpPr/>
            <p:nvPr/>
          </p:nvSpPr>
          <p:spPr>
            <a:xfrm flipH="1">
              <a:off x="9091520" y="1771650"/>
              <a:ext cx="2035149" cy="20351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12" name="Freeform 5"/>
            <p:cNvSpPr>
              <a:spLocks noEditPoints="1"/>
            </p:cNvSpPr>
            <p:nvPr/>
          </p:nvSpPr>
          <p:spPr bwMode="auto">
            <a:xfrm>
              <a:off x="9538678" y="2614530"/>
              <a:ext cx="1278706" cy="450693"/>
            </a:xfrm>
            <a:custGeom>
              <a:avLst/>
              <a:gdLst>
                <a:gd name="T0" fmla="*/ 412 w 412"/>
                <a:gd name="T1" fmla="*/ 15 h 132"/>
                <a:gd name="T2" fmla="*/ 407 w 412"/>
                <a:gd name="T3" fmla="*/ 10 h 132"/>
                <a:gd name="T4" fmla="*/ 405 w 412"/>
                <a:gd name="T5" fmla="*/ 11 h 132"/>
                <a:gd name="T6" fmla="*/ 342 w 412"/>
                <a:gd name="T7" fmla="*/ 44 h 132"/>
                <a:gd name="T8" fmla="*/ 219 w 412"/>
                <a:gd name="T9" fmla="*/ 8 h 132"/>
                <a:gd name="T10" fmla="*/ 125 w 412"/>
                <a:gd name="T11" fmla="*/ 3 h 132"/>
                <a:gd name="T12" fmla="*/ 59 w 412"/>
                <a:gd name="T13" fmla="*/ 19 h 132"/>
                <a:gd name="T14" fmla="*/ 20 w 412"/>
                <a:gd name="T15" fmla="*/ 37 h 132"/>
                <a:gd name="T16" fmla="*/ 7 w 412"/>
                <a:gd name="T17" fmla="*/ 46 h 132"/>
                <a:gd name="T18" fmla="*/ 7 w 412"/>
                <a:gd name="T19" fmla="*/ 49 h 132"/>
                <a:gd name="T20" fmla="*/ 7 w 412"/>
                <a:gd name="T21" fmla="*/ 51 h 132"/>
                <a:gd name="T22" fmla="*/ 48 w 412"/>
                <a:gd name="T23" fmla="*/ 71 h 132"/>
                <a:gd name="T24" fmla="*/ 50 w 412"/>
                <a:gd name="T25" fmla="*/ 75 h 132"/>
                <a:gd name="T26" fmla="*/ 46 w 412"/>
                <a:gd name="T27" fmla="*/ 79 h 132"/>
                <a:gd name="T28" fmla="*/ 2 w 412"/>
                <a:gd name="T29" fmla="*/ 79 h 132"/>
                <a:gd name="T30" fmla="*/ 0 w 412"/>
                <a:gd name="T31" fmla="*/ 80 h 132"/>
                <a:gd name="T32" fmla="*/ 1 w 412"/>
                <a:gd name="T33" fmla="*/ 81 h 132"/>
                <a:gd name="T34" fmla="*/ 82 w 412"/>
                <a:gd name="T35" fmla="*/ 122 h 132"/>
                <a:gd name="T36" fmla="*/ 173 w 412"/>
                <a:gd name="T37" fmla="*/ 130 h 132"/>
                <a:gd name="T38" fmla="*/ 256 w 412"/>
                <a:gd name="T39" fmla="*/ 117 h 132"/>
                <a:gd name="T40" fmla="*/ 318 w 412"/>
                <a:gd name="T41" fmla="*/ 100 h 132"/>
                <a:gd name="T42" fmla="*/ 342 w 412"/>
                <a:gd name="T43" fmla="*/ 91 h 132"/>
                <a:gd name="T44" fmla="*/ 405 w 412"/>
                <a:gd name="T45" fmla="*/ 124 h 132"/>
                <a:gd name="T46" fmla="*/ 407 w 412"/>
                <a:gd name="T47" fmla="*/ 124 h 132"/>
                <a:gd name="T48" fmla="*/ 412 w 412"/>
                <a:gd name="T49" fmla="*/ 119 h 132"/>
                <a:gd name="T50" fmla="*/ 411 w 412"/>
                <a:gd name="T51" fmla="*/ 116 h 132"/>
                <a:gd name="T52" fmla="*/ 375 w 412"/>
                <a:gd name="T53" fmla="*/ 67 h 132"/>
                <a:gd name="T54" fmla="*/ 411 w 412"/>
                <a:gd name="T55" fmla="*/ 18 h 132"/>
                <a:gd name="T56" fmla="*/ 412 w 412"/>
                <a:gd name="T57" fmla="*/ 15 h 132"/>
                <a:gd name="T58" fmla="*/ 82 w 412"/>
                <a:gd name="T59" fmla="*/ 57 h 132"/>
                <a:gd name="T60" fmla="*/ 72 w 412"/>
                <a:gd name="T61" fmla="*/ 61 h 132"/>
                <a:gd name="T62" fmla="*/ 61 w 412"/>
                <a:gd name="T63" fmla="*/ 57 h 132"/>
                <a:gd name="T64" fmla="*/ 57 w 412"/>
                <a:gd name="T65" fmla="*/ 45 h 132"/>
                <a:gd name="T66" fmla="*/ 61 w 412"/>
                <a:gd name="T67" fmla="*/ 34 h 132"/>
                <a:gd name="T68" fmla="*/ 72 w 412"/>
                <a:gd name="T69" fmla="*/ 29 h 132"/>
                <a:gd name="T70" fmla="*/ 82 w 412"/>
                <a:gd name="T71" fmla="*/ 34 h 132"/>
                <a:gd name="T72" fmla="*/ 87 w 412"/>
                <a:gd name="T73" fmla="*/ 45 h 132"/>
                <a:gd name="T74" fmla="*/ 82 w 412"/>
                <a:gd name="T75"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 h="132">
                  <a:moveTo>
                    <a:pt x="412" y="15"/>
                  </a:moveTo>
                  <a:cubicBezTo>
                    <a:pt x="412" y="12"/>
                    <a:pt x="411" y="10"/>
                    <a:pt x="407" y="10"/>
                  </a:cubicBezTo>
                  <a:cubicBezTo>
                    <a:pt x="406" y="10"/>
                    <a:pt x="406" y="10"/>
                    <a:pt x="405" y="11"/>
                  </a:cubicBezTo>
                  <a:cubicBezTo>
                    <a:pt x="342" y="44"/>
                    <a:pt x="342" y="44"/>
                    <a:pt x="342" y="44"/>
                  </a:cubicBezTo>
                  <a:cubicBezTo>
                    <a:pt x="299" y="26"/>
                    <a:pt x="258" y="14"/>
                    <a:pt x="219" y="8"/>
                  </a:cubicBezTo>
                  <a:cubicBezTo>
                    <a:pt x="180" y="2"/>
                    <a:pt x="148" y="0"/>
                    <a:pt x="125" y="3"/>
                  </a:cubicBezTo>
                  <a:cubicBezTo>
                    <a:pt x="101" y="5"/>
                    <a:pt x="79" y="11"/>
                    <a:pt x="59" y="19"/>
                  </a:cubicBezTo>
                  <a:cubicBezTo>
                    <a:pt x="39" y="26"/>
                    <a:pt x="26" y="32"/>
                    <a:pt x="20" y="37"/>
                  </a:cubicBezTo>
                  <a:cubicBezTo>
                    <a:pt x="15" y="41"/>
                    <a:pt x="10" y="44"/>
                    <a:pt x="7" y="46"/>
                  </a:cubicBezTo>
                  <a:cubicBezTo>
                    <a:pt x="7" y="47"/>
                    <a:pt x="7" y="48"/>
                    <a:pt x="7" y="49"/>
                  </a:cubicBezTo>
                  <a:cubicBezTo>
                    <a:pt x="7" y="49"/>
                    <a:pt x="7" y="50"/>
                    <a:pt x="7" y="51"/>
                  </a:cubicBezTo>
                  <a:cubicBezTo>
                    <a:pt x="48" y="71"/>
                    <a:pt x="48" y="71"/>
                    <a:pt x="48" y="71"/>
                  </a:cubicBezTo>
                  <a:cubicBezTo>
                    <a:pt x="49" y="72"/>
                    <a:pt x="50" y="73"/>
                    <a:pt x="50" y="75"/>
                  </a:cubicBezTo>
                  <a:cubicBezTo>
                    <a:pt x="50" y="78"/>
                    <a:pt x="48" y="79"/>
                    <a:pt x="46" y="79"/>
                  </a:cubicBezTo>
                  <a:cubicBezTo>
                    <a:pt x="2" y="79"/>
                    <a:pt x="2" y="79"/>
                    <a:pt x="2" y="79"/>
                  </a:cubicBezTo>
                  <a:cubicBezTo>
                    <a:pt x="1" y="79"/>
                    <a:pt x="0" y="79"/>
                    <a:pt x="0" y="80"/>
                  </a:cubicBezTo>
                  <a:cubicBezTo>
                    <a:pt x="0" y="81"/>
                    <a:pt x="1" y="81"/>
                    <a:pt x="1" y="81"/>
                  </a:cubicBezTo>
                  <a:cubicBezTo>
                    <a:pt x="24" y="101"/>
                    <a:pt x="51" y="114"/>
                    <a:pt x="82" y="122"/>
                  </a:cubicBezTo>
                  <a:cubicBezTo>
                    <a:pt x="114" y="129"/>
                    <a:pt x="144" y="132"/>
                    <a:pt x="173" y="130"/>
                  </a:cubicBezTo>
                  <a:cubicBezTo>
                    <a:pt x="203" y="127"/>
                    <a:pt x="230" y="123"/>
                    <a:pt x="256" y="117"/>
                  </a:cubicBezTo>
                  <a:cubicBezTo>
                    <a:pt x="282" y="111"/>
                    <a:pt x="303" y="106"/>
                    <a:pt x="318" y="100"/>
                  </a:cubicBezTo>
                  <a:cubicBezTo>
                    <a:pt x="334" y="95"/>
                    <a:pt x="342" y="92"/>
                    <a:pt x="342" y="91"/>
                  </a:cubicBezTo>
                  <a:cubicBezTo>
                    <a:pt x="405" y="124"/>
                    <a:pt x="405" y="124"/>
                    <a:pt x="405" y="124"/>
                  </a:cubicBezTo>
                  <a:cubicBezTo>
                    <a:pt x="407" y="124"/>
                    <a:pt x="407" y="124"/>
                    <a:pt x="407" y="124"/>
                  </a:cubicBezTo>
                  <a:cubicBezTo>
                    <a:pt x="411" y="124"/>
                    <a:pt x="412" y="123"/>
                    <a:pt x="412" y="119"/>
                  </a:cubicBezTo>
                  <a:cubicBezTo>
                    <a:pt x="412" y="118"/>
                    <a:pt x="412" y="118"/>
                    <a:pt x="411" y="116"/>
                  </a:cubicBezTo>
                  <a:cubicBezTo>
                    <a:pt x="375" y="67"/>
                    <a:pt x="375" y="67"/>
                    <a:pt x="375" y="67"/>
                  </a:cubicBezTo>
                  <a:cubicBezTo>
                    <a:pt x="411" y="18"/>
                    <a:pt x="411" y="18"/>
                    <a:pt x="411" y="18"/>
                  </a:cubicBezTo>
                  <a:cubicBezTo>
                    <a:pt x="412" y="17"/>
                    <a:pt x="412" y="16"/>
                    <a:pt x="412" y="15"/>
                  </a:cubicBezTo>
                  <a:close/>
                  <a:moveTo>
                    <a:pt x="82" y="57"/>
                  </a:moveTo>
                  <a:cubicBezTo>
                    <a:pt x="79" y="60"/>
                    <a:pt x="76" y="61"/>
                    <a:pt x="72" y="61"/>
                  </a:cubicBezTo>
                  <a:cubicBezTo>
                    <a:pt x="68" y="61"/>
                    <a:pt x="64" y="60"/>
                    <a:pt x="61" y="57"/>
                  </a:cubicBezTo>
                  <a:cubicBezTo>
                    <a:pt x="58" y="54"/>
                    <a:pt x="57" y="50"/>
                    <a:pt x="57" y="45"/>
                  </a:cubicBezTo>
                  <a:cubicBezTo>
                    <a:pt x="57" y="41"/>
                    <a:pt x="58" y="37"/>
                    <a:pt x="61" y="34"/>
                  </a:cubicBezTo>
                  <a:cubicBezTo>
                    <a:pt x="64" y="31"/>
                    <a:pt x="68" y="29"/>
                    <a:pt x="72" y="29"/>
                  </a:cubicBezTo>
                  <a:cubicBezTo>
                    <a:pt x="76" y="29"/>
                    <a:pt x="79" y="31"/>
                    <a:pt x="82" y="34"/>
                  </a:cubicBezTo>
                  <a:cubicBezTo>
                    <a:pt x="85" y="37"/>
                    <a:pt x="87" y="41"/>
                    <a:pt x="87" y="45"/>
                  </a:cubicBezTo>
                  <a:cubicBezTo>
                    <a:pt x="87" y="50"/>
                    <a:pt x="85" y="54"/>
                    <a:pt x="82" y="57"/>
                  </a:cubicBez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Arial" panose="020B0604020202020204" pitchFamily="34" charset="0"/>
                <a:ea typeface="苹方 特粗" panose="020B0800000000000000" pitchFamily="34" charset="-122"/>
                <a:sym typeface="Arial" panose="020B0604020202020204" pitchFamily="34" charset="0"/>
              </a:endParaRPr>
            </a:p>
          </p:txBody>
        </p:sp>
      </p:grpSp>
      <p:grpSp>
        <p:nvGrpSpPr>
          <p:cNvPr id="5" name="Group 4"/>
          <p:cNvGrpSpPr/>
          <p:nvPr/>
        </p:nvGrpSpPr>
        <p:grpSpPr>
          <a:xfrm>
            <a:off x="1107264" y="3335002"/>
            <a:ext cx="688057" cy="688057"/>
            <a:chOff x="1049573" y="3162249"/>
            <a:chExt cx="652416" cy="652416"/>
          </a:xfrm>
        </p:grpSpPr>
        <p:sp>
          <p:nvSpPr>
            <p:cNvPr id="21" name="Oval 20"/>
            <p:cNvSpPr/>
            <p:nvPr/>
          </p:nvSpPr>
          <p:spPr>
            <a:xfrm flipH="1">
              <a:off x="1049573" y="3162249"/>
              <a:ext cx="652416" cy="65241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2" name="Text Box 7"/>
            <p:cNvSpPr txBox="1">
              <a:spLocks noChangeArrowheads="1"/>
            </p:cNvSpPr>
            <p:nvPr/>
          </p:nvSpPr>
          <p:spPr bwMode="auto">
            <a:xfrm flipH="1">
              <a:off x="1148793" y="3298884"/>
              <a:ext cx="415309" cy="430846"/>
            </a:xfrm>
            <a:prstGeom prst="rect">
              <a:avLst/>
            </a:prstGeom>
            <a:noFill/>
            <a:ln w="9525">
              <a:noFill/>
              <a:miter lim="800000"/>
              <a:headEnd/>
              <a:tailEnd/>
            </a:ln>
          </p:spPr>
          <p:txBody>
            <a:bodyPr wrap="none" lIns="64290" tIns="32145" rIns="64290" bIns="32145">
              <a:spAutoFit/>
            </a:bodyPr>
            <a:lstStyle/>
            <a:p>
              <a:pPr algn="ctr" defTabSz="1530161"/>
              <a:r>
                <a:rPr lang="en-CA" sz="2531" spc="-211">
                  <a:solidFill>
                    <a:schemeClr val="bg1"/>
                  </a:solidFill>
                  <a:latin typeface="Arial" panose="020B0604020202020204" pitchFamily="34" charset="0"/>
                  <a:ea typeface="苹方 特粗" panose="020B0800000000000000" pitchFamily="34" charset="-122"/>
                  <a:cs typeface="Open Sans Light" pitchFamily="34" charset="0"/>
                  <a:sym typeface="Arial" panose="020B0604020202020204" pitchFamily="34" charset="0"/>
                </a:rPr>
                <a:t>01</a:t>
              </a:r>
            </a:p>
          </p:txBody>
        </p:sp>
      </p:grpSp>
      <p:grpSp>
        <p:nvGrpSpPr>
          <p:cNvPr id="15" name="Group 14"/>
          <p:cNvGrpSpPr/>
          <p:nvPr/>
        </p:nvGrpSpPr>
        <p:grpSpPr>
          <a:xfrm>
            <a:off x="3885374" y="3335002"/>
            <a:ext cx="688057" cy="688057"/>
            <a:chOff x="3683778" y="3162249"/>
            <a:chExt cx="652416" cy="652416"/>
          </a:xfrm>
        </p:grpSpPr>
        <p:sp>
          <p:nvSpPr>
            <p:cNvPr id="26" name="Oval 25"/>
            <p:cNvSpPr/>
            <p:nvPr/>
          </p:nvSpPr>
          <p:spPr>
            <a:xfrm flipH="1">
              <a:off x="3683778" y="3162249"/>
              <a:ext cx="652416" cy="652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27" name="Text Box 7"/>
            <p:cNvSpPr txBox="1">
              <a:spLocks noChangeArrowheads="1"/>
            </p:cNvSpPr>
            <p:nvPr/>
          </p:nvSpPr>
          <p:spPr bwMode="auto">
            <a:xfrm flipH="1">
              <a:off x="3775384" y="3298884"/>
              <a:ext cx="415309" cy="430846"/>
            </a:xfrm>
            <a:prstGeom prst="rect">
              <a:avLst/>
            </a:prstGeom>
            <a:noFill/>
            <a:ln w="9525">
              <a:noFill/>
              <a:miter lim="800000"/>
              <a:headEnd/>
              <a:tailEnd/>
            </a:ln>
          </p:spPr>
          <p:txBody>
            <a:bodyPr wrap="none" lIns="64290" tIns="32145" rIns="64290" bIns="32145">
              <a:spAutoFit/>
            </a:bodyPr>
            <a:lstStyle/>
            <a:p>
              <a:pPr algn="ctr" defTabSz="1530161"/>
              <a:r>
                <a:rPr lang="en-CA" sz="2531" spc="-211">
                  <a:solidFill>
                    <a:schemeClr val="bg1"/>
                  </a:solidFill>
                  <a:latin typeface="Arial" panose="020B0604020202020204" pitchFamily="34" charset="0"/>
                  <a:ea typeface="苹方 特粗" panose="020B0800000000000000" pitchFamily="34" charset="-122"/>
                  <a:cs typeface="Open Sans Light" pitchFamily="34" charset="0"/>
                  <a:sym typeface="Arial" panose="020B0604020202020204" pitchFamily="34" charset="0"/>
                </a:rPr>
                <a:t>02</a:t>
              </a:r>
            </a:p>
          </p:txBody>
        </p:sp>
      </p:grpSp>
      <p:grpSp>
        <p:nvGrpSpPr>
          <p:cNvPr id="16" name="Group 15"/>
          <p:cNvGrpSpPr/>
          <p:nvPr/>
        </p:nvGrpSpPr>
        <p:grpSpPr>
          <a:xfrm>
            <a:off x="6671110" y="3335002"/>
            <a:ext cx="688057" cy="688057"/>
            <a:chOff x="6325213" y="3162249"/>
            <a:chExt cx="652416" cy="652416"/>
          </a:xfrm>
        </p:grpSpPr>
        <p:sp>
          <p:nvSpPr>
            <p:cNvPr id="13" name="Oval 12"/>
            <p:cNvSpPr/>
            <p:nvPr/>
          </p:nvSpPr>
          <p:spPr>
            <a:xfrm flipH="1">
              <a:off x="6325213" y="3162249"/>
              <a:ext cx="652416" cy="65241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14" name="Text Box 7"/>
            <p:cNvSpPr txBox="1">
              <a:spLocks noChangeArrowheads="1"/>
            </p:cNvSpPr>
            <p:nvPr/>
          </p:nvSpPr>
          <p:spPr bwMode="auto">
            <a:xfrm flipH="1">
              <a:off x="6416820" y="3298884"/>
              <a:ext cx="415309" cy="430846"/>
            </a:xfrm>
            <a:prstGeom prst="rect">
              <a:avLst/>
            </a:prstGeom>
            <a:noFill/>
            <a:ln w="9525">
              <a:noFill/>
              <a:miter lim="800000"/>
              <a:headEnd/>
              <a:tailEnd/>
            </a:ln>
          </p:spPr>
          <p:txBody>
            <a:bodyPr wrap="none" lIns="64290" tIns="32145" rIns="64290" bIns="32145">
              <a:spAutoFit/>
            </a:bodyPr>
            <a:lstStyle/>
            <a:p>
              <a:pPr algn="ctr" defTabSz="1530161"/>
              <a:r>
                <a:rPr lang="en-CA" sz="2531" spc="-211">
                  <a:solidFill>
                    <a:schemeClr val="bg1"/>
                  </a:solidFill>
                  <a:latin typeface="Arial" panose="020B0604020202020204" pitchFamily="34" charset="0"/>
                  <a:ea typeface="苹方 特粗" panose="020B0800000000000000" pitchFamily="34" charset="-122"/>
                  <a:cs typeface="Open Sans Light" pitchFamily="34" charset="0"/>
                  <a:sym typeface="Arial" panose="020B0604020202020204" pitchFamily="34" charset="0"/>
                </a:rPr>
                <a:t>03</a:t>
              </a:r>
            </a:p>
          </p:txBody>
        </p:sp>
      </p:grpSp>
      <p:grpSp>
        <p:nvGrpSpPr>
          <p:cNvPr id="17" name="Group 16"/>
          <p:cNvGrpSpPr/>
          <p:nvPr/>
        </p:nvGrpSpPr>
        <p:grpSpPr>
          <a:xfrm>
            <a:off x="9438897" y="3335002"/>
            <a:ext cx="688057" cy="688057"/>
            <a:chOff x="8949629" y="3162249"/>
            <a:chExt cx="652416" cy="652416"/>
          </a:xfrm>
        </p:grpSpPr>
        <p:sp>
          <p:nvSpPr>
            <p:cNvPr id="6" name="Oval 5"/>
            <p:cNvSpPr/>
            <p:nvPr/>
          </p:nvSpPr>
          <p:spPr>
            <a:xfrm flipH="1">
              <a:off x="8949629" y="3162249"/>
              <a:ext cx="652416" cy="65241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a:latin typeface="Arial" panose="020B0604020202020204" pitchFamily="34" charset="0"/>
                <a:ea typeface="苹方 特粗" panose="020B0800000000000000" pitchFamily="34" charset="-122"/>
                <a:sym typeface="Arial" panose="020B0604020202020204" pitchFamily="34" charset="0"/>
              </a:endParaRPr>
            </a:p>
          </p:txBody>
        </p:sp>
        <p:sp>
          <p:nvSpPr>
            <p:cNvPr id="7" name="Text Box 7"/>
            <p:cNvSpPr txBox="1">
              <a:spLocks noChangeArrowheads="1"/>
            </p:cNvSpPr>
            <p:nvPr/>
          </p:nvSpPr>
          <p:spPr bwMode="auto">
            <a:xfrm flipH="1">
              <a:off x="9041232" y="3298884"/>
              <a:ext cx="415309" cy="430846"/>
            </a:xfrm>
            <a:prstGeom prst="rect">
              <a:avLst/>
            </a:prstGeom>
            <a:noFill/>
            <a:ln w="9525">
              <a:noFill/>
              <a:miter lim="800000"/>
              <a:headEnd/>
              <a:tailEnd/>
            </a:ln>
          </p:spPr>
          <p:txBody>
            <a:bodyPr wrap="none" lIns="64290" tIns="32145" rIns="64290" bIns="32145">
              <a:spAutoFit/>
            </a:bodyPr>
            <a:lstStyle/>
            <a:p>
              <a:pPr algn="ctr" defTabSz="1530161"/>
              <a:r>
                <a:rPr lang="en-CA" sz="2531" spc="-211">
                  <a:solidFill>
                    <a:schemeClr val="bg1"/>
                  </a:solidFill>
                  <a:latin typeface="Arial" panose="020B0604020202020204" pitchFamily="34" charset="0"/>
                  <a:ea typeface="苹方 特粗" panose="020B0800000000000000" pitchFamily="34" charset="-122"/>
                  <a:cs typeface="Open Sans Light" pitchFamily="34" charset="0"/>
                  <a:sym typeface="Arial" panose="020B0604020202020204" pitchFamily="34" charset="0"/>
                </a:rPr>
                <a:t>04</a:t>
              </a:r>
            </a:p>
          </p:txBody>
        </p:sp>
      </p:grpSp>
      <p:sp>
        <p:nvSpPr>
          <p:cNvPr id="113" name="Content Placeholder 2"/>
          <p:cNvSpPr txBox="1">
            <a:spLocks/>
          </p:cNvSpPr>
          <p:nvPr/>
        </p:nvSpPr>
        <p:spPr>
          <a:xfrm>
            <a:off x="3403236" y="366080"/>
            <a:ext cx="5402403"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11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115199466"/>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8" presetClass="entr" presetSubtype="3"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upRight)">
                                      <p:cBhvr>
                                        <p:cTn id="13" dur="500"/>
                                        <p:tgtEl>
                                          <p:spTgt spid="1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upRight)">
                                      <p:cBhvr>
                                        <p:cTn id="27" dur="500"/>
                                        <p:tgtEl>
                                          <p:spTgt spid="2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500"/>
                                        <p:tgtEl>
                                          <p:spTgt spid="28"/>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8" presetClass="entr" presetSubtype="3"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strips(upRight)">
                                      <p:cBhvr>
                                        <p:cTn id="55" dur="500"/>
                                        <p:tgtEl>
                                          <p:spTgt spid="2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311633" y="1973638"/>
            <a:ext cx="3627878" cy="1211614"/>
          </a:xfrm>
          <a:prstGeom prst="rect">
            <a:avLst/>
          </a:prstGeom>
          <a:noFill/>
        </p:spPr>
        <p:txBody>
          <a:bodyPr wrap="square" lIns="0" tIns="0" rIns="0" bIns="0" rtlCol="0">
            <a:spAutoFit/>
          </a:bodyPr>
          <a:lstStyle/>
          <a:p>
            <a:pPr lvl="0" algn="just"/>
            <a:r>
              <a:rPr lang="en-US" sz="2250" b="1" dirty="0">
                <a:solidFill>
                  <a:schemeClr val="accent1"/>
                </a:solidFill>
                <a:latin typeface="Arial" panose="020B0604020202020204" pitchFamily="34" charset="0"/>
                <a:ea typeface="苹方 特粗" panose="020B0800000000000000" pitchFamily="34" charset="-122"/>
                <a:sym typeface="Arial" panose="020B0604020202020204" pitchFamily="34" charset="0"/>
              </a:rPr>
              <a:t>OUR COMPANY</a:t>
            </a:r>
            <a:endParaRPr lang="en-US" sz="1477" b="1" dirty="0">
              <a:solidFill>
                <a:schemeClr val="accent1"/>
              </a:solidFill>
              <a:latin typeface="Arial" panose="020B0604020202020204" pitchFamily="34" charset="0"/>
              <a:ea typeface="苹方 特粗" panose="020B0800000000000000" pitchFamily="34" charset="-122"/>
              <a:sym typeface="Arial" panose="020B0604020202020204" pitchFamily="34" charset="0"/>
            </a:endParaRPr>
          </a:p>
          <a:p>
            <a:pPr algn="just"/>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of the lorem ipsum, butthey majority hadd in some form, by Injected humour, orrandomized words who do't</a:t>
            </a:r>
          </a:p>
        </p:txBody>
      </p:sp>
      <p:sp>
        <p:nvSpPr>
          <p:cNvPr id="21" name="TextBox 20"/>
          <p:cNvSpPr txBox="1"/>
          <p:nvPr/>
        </p:nvSpPr>
        <p:spPr>
          <a:xfrm>
            <a:off x="1311633" y="3759478"/>
            <a:ext cx="3627878" cy="1211614"/>
          </a:xfrm>
          <a:prstGeom prst="rect">
            <a:avLst/>
          </a:prstGeom>
          <a:noFill/>
        </p:spPr>
        <p:txBody>
          <a:bodyPr wrap="square" lIns="0" tIns="0" rIns="0" bIns="0" rtlCol="0">
            <a:spAutoFit/>
          </a:bodyPr>
          <a:lstStyle/>
          <a:p>
            <a:pPr lvl="0" algn="just"/>
            <a:r>
              <a:rPr lang="en-US" sz="2250" b="1" dirty="0">
                <a:solidFill>
                  <a:schemeClr val="accent2"/>
                </a:solidFill>
                <a:latin typeface="Arial" panose="020B0604020202020204" pitchFamily="34" charset="0"/>
                <a:ea typeface="苹方 特粗" panose="020B0800000000000000" pitchFamily="34" charset="-122"/>
                <a:sym typeface="Arial" panose="020B0604020202020204" pitchFamily="34" charset="0"/>
              </a:rPr>
              <a:t>OUR COMPANY</a:t>
            </a:r>
            <a:endParaRPr lang="en-US" sz="1477" b="1" dirty="0">
              <a:solidFill>
                <a:schemeClr val="accent2"/>
              </a:solidFill>
              <a:latin typeface="Arial" panose="020B0604020202020204" pitchFamily="34" charset="0"/>
              <a:ea typeface="苹方 特粗" panose="020B0800000000000000" pitchFamily="34" charset="-122"/>
              <a:sym typeface="Arial" panose="020B0604020202020204" pitchFamily="34" charset="0"/>
            </a:endParaRPr>
          </a:p>
          <a:p>
            <a:pPr algn="just"/>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of the lorem ipsum, butthey majority hadd in some form, by Injected humour, orrandomized words who do't</a:t>
            </a:r>
          </a:p>
        </p:txBody>
      </p:sp>
      <p:sp>
        <p:nvSpPr>
          <p:cNvPr id="22" name="TextBox 21"/>
          <p:cNvSpPr txBox="1"/>
          <p:nvPr/>
        </p:nvSpPr>
        <p:spPr>
          <a:xfrm>
            <a:off x="1311633" y="5545317"/>
            <a:ext cx="3627878" cy="1211614"/>
          </a:xfrm>
          <a:prstGeom prst="rect">
            <a:avLst/>
          </a:prstGeom>
          <a:noFill/>
        </p:spPr>
        <p:txBody>
          <a:bodyPr wrap="square" lIns="0" tIns="0" rIns="0" bIns="0" rtlCol="0">
            <a:spAutoFit/>
          </a:bodyPr>
          <a:lstStyle/>
          <a:p>
            <a:pPr lvl="0" algn="just"/>
            <a:r>
              <a:rPr lang="en-US" sz="2250" b="1" dirty="0">
                <a:solidFill>
                  <a:schemeClr val="accent3"/>
                </a:solidFill>
                <a:latin typeface="Arial" panose="020B0604020202020204" pitchFamily="34" charset="0"/>
                <a:ea typeface="苹方 特粗" panose="020B0800000000000000" pitchFamily="34" charset="-122"/>
                <a:sym typeface="Arial" panose="020B0604020202020204" pitchFamily="34" charset="0"/>
              </a:rPr>
              <a:t>OUR COMPANY</a:t>
            </a:r>
            <a:endParaRPr lang="en-US" sz="1477" b="1" dirty="0">
              <a:solidFill>
                <a:schemeClr val="accent3"/>
              </a:solidFill>
              <a:latin typeface="Arial" panose="020B0604020202020204" pitchFamily="34" charset="0"/>
              <a:ea typeface="苹方 特粗" panose="020B0800000000000000" pitchFamily="34" charset="-122"/>
              <a:sym typeface="Arial" panose="020B0604020202020204" pitchFamily="34" charset="0"/>
            </a:endParaRPr>
          </a:p>
          <a:p>
            <a:pPr algn="just"/>
            <a:r>
              <a:rPr lang="en-US" sz="1406" dirty="0">
                <a:solidFill>
                  <a:schemeClr val="tx1">
                    <a:lumMod val="50000"/>
                    <a:lumOff val="50000"/>
                  </a:schemeClr>
                </a:solidFill>
                <a:latin typeface="Arial" panose="020B0604020202020204" pitchFamily="34" charset="0"/>
                <a:ea typeface="苹方 特粗" panose="020B0800000000000000" pitchFamily="34" charset="-122"/>
                <a:sym typeface="Arial" panose="020B0604020202020204" pitchFamily="34" charset="0"/>
              </a:rPr>
              <a:t>There's all-well-variations of the passages of of the lorem ipsum, butthey majority hadd in some form, by Injected humour, orrandomized words who do't</a:t>
            </a:r>
          </a:p>
        </p:txBody>
      </p:sp>
      <p:pic>
        <p:nvPicPr>
          <p:cNvPr id="2" name="图片占位符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282421" y="1933168"/>
            <a:ext cx="6264696" cy="4823763"/>
          </a:xfrm>
          <a:blipFill dpi="0" rotWithShape="1">
            <a:blip r:embed="rId4">
              <a:extLst>
                <a:ext uri="{28A0092B-C50C-407E-A947-70E740481C1C}">
                  <a14:useLocalDpi xmlns:a14="http://schemas.microsoft.com/office/drawing/2010/main" val="0"/>
                </a:ext>
              </a:extLst>
            </a:blip>
            <a:srcRect/>
            <a:stretch>
              <a:fillRect/>
            </a:stretch>
          </a:blipFill>
        </p:spPr>
      </p:pic>
      <p:sp>
        <p:nvSpPr>
          <p:cNvPr id="6" name="Content Placeholder 2"/>
          <p:cNvSpPr txBox="1">
            <a:spLocks/>
          </p:cNvSpPr>
          <p:nvPr/>
        </p:nvSpPr>
        <p:spPr>
          <a:xfrm>
            <a:off x="2972991" y="366080"/>
            <a:ext cx="6768752"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the relevant title text</a:t>
            </a:r>
            <a:endParaRPr lang="en-US" sz="2399" b="1"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
        <p:nvSpPr>
          <p:cNvPr id="7"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rPr>
              <a:t>CLICK TO ADD ER TS ING TS</a:t>
            </a:r>
            <a:endParaRPr lang="zh-CN" altLang="en-US" sz="1200" dirty="0">
              <a:solidFill>
                <a:schemeClr val="bg1">
                  <a:lumMod val="65000"/>
                </a:schemeClr>
              </a:solidFill>
              <a:latin typeface="Arial" panose="020B0604020202020204" pitchFamily="34" charset="0"/>
              <a:ea typeface="苹方 特粗" panose="020B08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1989119494"/>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198" b="1">
                <a:solidFill>
                  <a:schemeClr val="accent2"/>
                </a:solidFill>
                <a:latin typeface="Arial" panose="020B0604020202020204" pitchFamily="34" charset="0"/>
                <a:ea typeface="苹方 特粗" panose="020B0800000000000000" pitchFamily="34" charset="-122"/>
                <a:sym typeface="Arial" panose="020B0604020202020204" pitchFamily="34" charset="0"/>
              </a:rPr>
              <a:t>PART</a:t>
            </a:r>
            <a:r>
              <a:rPr lang="en-US" altLang="zh-CN" sz="23894" b="1">
                <a:solidFill>
                  <a:schemeClr val="accent2"/>
                </a:solidFill>
                <a:latin typeface="Arial" panose="020B0604020202020204" pitchFamily="34" charset="0"/>
                <a:ea typeface="苹方 特粗" panose="020B0800000000000000" pitchFamily="34" charset="-122"/>
                <a:sym typeface="Arial" panose="020B0604020202020204" pitchFamily="34" charset="0"/>
              </a:rPr>
              <a:t>2</a:t>
            </a:r>
            <a:endParaRPr lang="zh-CN" altLang="en-US" sz="23894" b="1">
              <a:solidFill>
                <a:schemeClr val="accent2"/>
              </a:solidFill>
              <a:latin typeface="Arial" panose="020B0604020202020204" pitchFamily="34" charset="0"/>
              <a:ea typeface="苹方 特粗" panose="020B0800000000000000" pitchFamily="34" charset="-122"/>
              <a:sym typeface="Arial" panose="020B0604020202020204" pitchFamily="34" charset="0"/>
            </a:endParaRPr>
          </a:p>
        </p:txBody>
      </p:sp>
      <p:sp>
        <p:nvSpPr>
          <p:cNvPr id="39" name="TextBox 38"/>
          <p:cNvSpPr txBox="1"/>
          <p:nvPr/>
        </p:nvSpPr>
        <p:spPr>
          <a:xfrm>
            <a:off x="6009978" y="2752537"/>
            <a:ext cx="4955403" cy="584775"/>
          </a:xfrm>
          <a:prstGeom prst="rect">
            <a:avLst/>
          </a:prstGeom>
          <a:noFill/>
        </p:spPr>
        <p:txBody>
          <a:bodyPr wrap="square" rtlCol="0">
            <a:spAutoFit/>
          </a:bodyPr>
          <a:lstStyle/>
          <a:p>
            <a:r>
              <a:rPr lang="zh-CN" altLang="en-US" sz="3200" b="1" dirty="0">
                <a:solidFill>
                  <a:schemeClr val="accent2"/>
                </a:solidFill>
                <a:latin typeface="Arial" panose="020B0604020202020204" pitchFamily="34" charset="0"/>
                <a:ea typeface="苹方 特粗" panose="020B0800000000000000" pitchFamily="34" charset="-122"/>
                <a:sym typeface="Arial" panose="020B0604020202020204" pitchFamily="34" charset="0"/>
              </a:rPr>
              <a:t>Completion of the work</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2"/>
                </a:solidFill>
                <a:latin typeface="Arial" panose="020B0604020202020204" pitchFamily="34" charset="0"/>
                <a:ea typeface="苹方 特粗" panose="020B0800000000000000" pitchFamily="34" charset="-122"/>
                <a:sym typeface="Arial" panose="020B0604020202020204" pitchFamily="34" charset="0"/>
              </a:rPr>
              <a:t>Overview of the work</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2"/>
                </a:solidFill>
                <a:latin typeface="Arial" panose="020B0604020202020204" pitchFamily="34" charset="0"/>
                <a:ea typeface="苹方 特粗" panose="020B0800000000000000" pitchFamily="34" charset="-122"/>
                <a:sym typeface="Arial" panose="020B0604020202020204" pitchFamily="34" charset="0"/>
              </a:rPr>
              <a:t>Details of the specific work</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2"/>
                </a:solidFill>
                <a:latin typeface="Arial" panose="020B0604020202020204" pitchFamily="34" charset="0"/>
                <a:ea typeface="苹方 特粗" panose="020B0800000000000000" pitchFamily="34" charset="-122"/>
                <a:sym typeface="Arial" panose="020B0604020202020204" pitchFamily="34" charset="0"/>
              </a:rPr>
              <a:t>Review of key work</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768" indent="-484768">
              <a:buFont typeface="Wingdings" pitchFamily="2" charset="2"/>
              <a:buChar char="Ø"/>
            </a:pPr>
            <a:r>
              <a:rPr lang="zh-CN" altLang="en-US">
                <a:solidFill>
                  <a:schemeClr val="accent2"/>
                </a:solidFill>
                <a:latin typeface="Arial" panose="020B0604020202020204" pitchFamily="34" charset="0"/>
                <a:ea typeface="苹方 特粗" panose="020B0800000000000000" pitchFamily="34" charset="-122"/>
                <a:sym typeface="Arial" panose="020B0604020202020204" pitchFamily="34" charset="0"/>
              </a:rPr>
              <a:t>Overview of five jobs</a:t>
            </a:r>
          </a:p>
        </p:txBody>
      </p:sp>
      <p:pic>
        <p:nvPicPr>
          <p:cNvPr id="9" name="图片 8">
            <a:extLst>
              <a:ext uri="{FF2B5EF4-FFF2-40B4-BE49-F238E27FC236}">
                <a16:creationId xmlns:a16="http://schemas.microsoft.com/office/drawing/2014/main" id="{0DE5F6F3-D1C0-4418-9053-314ECB3F0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420430" y="-216303"/>
            <a:ext cx="4017894" cy="12858750"/>
          </a:xfrm>
          <a:prstGeom prst="rect">
            <a:avLst/>
          </a:prstGeom>
        </p:spPr>
      </p:pic>
    </p:spTree>
    <p:extLst>
      <p:ext uri="{BB962C8B-B14F-4D97-AF65-F5344CB8AC3E}">
        <p14:creationId xmlns:p14="http://schemas.microsoft.com/office/powerpoint/2010/main" val="2321301609"/>
      </p:ext>
    </p:extLst>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a14="http://schemas.microsoft.com/office/drawing/2010/main" xmlns:a16="http://schemas.microsoft.com/office/drawing/2014/main"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36"/>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AUTOCOLOR" val="TRUE"/>
  <p:tag name="MH_TYPE" val="CONTENTS"/>
  <p:tag name="ID" val="547127"/>
</p:tagLst>
</file>

<file path=ppt/tags/tag3.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4.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5.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6.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4"/>
</p:tagLst>
</file>

<file path=ppt/theme/theme1.xml><?xml version="1.0" encoding="utf-8"?>
<a:theme xmlns:a="http://schemas.openxmlformats.org/drawingml/2006/main" name="https://www.freeppt7.com">
  <a:themeElements>
    <a:clrScheme name="自定义 49">
      <a:dk1>
        <a:sysClr val="windowText" lastClr="000000"/>
      </a:dk1>
      <a:lt1>
        <a:sysClr val="window" lastClr="FFFFFF"/>
      </a:lt1>
      <a:dk2>
        <a:srgbClr val="44546A"/>
      </a:dk2>
      <a:lt2>
        <a:srgbClr val="E7E6E6"/>
      </a:lt2>
      <a:accent1>
        <a:srgbClr val="907FFE"/>
      </a:accent1>
      <a:accent2>
        <a:srgbClr val="E490FF"/>
      </a:accent2>
      <a:accent3>
        <a:srgbClr val="61A4FA"/>
      </a:accent3>
      <a:accent4>
        <a:srgbClr val="907FFE"/>
      </a:accent4>
      <a:accent5>
        <a:srgbClr val="E490FF"/>
      </a:accent5>
      <a:accent6>
        <a:srgbClr val="61A4FA"/>
      </a:accent6>
      <a:hlink>
        <a:srgbClr val="907FFE"/>
      </a:hlink>
      <a:folHlink>
        <a:srgbClr val="E490FF"/>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1934</Words>
  <Application>Microsoft Office PowerPoint</Application>
  <PresentationFormat>自定义</PresentationFormat>
  <Paragraphs>321</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Algerian</vt:lpstr>
      <vt:lpstr>Arial</vt:lpstr>
      <vt:lpstr>Calibri</vt:lpstr>
      <vt:lpstr>Calibri Light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https:/www.freeppt7.com</cp:keywords>
  <dc:description>https://www.freeppt7.com</dc:description>
  <cp:lastModifiedBy/>
  <cp:revision>1</cp:revision>
  <dcterms:created xsi:type="dcterms:W3CDTF">2017-02-13T08:40:38Z</dcterms:created>
  <dcterms:modified xsi:type="dcterms:W3CDTF">2019-07-17T02:30:22Z</dcterms:modified>
</cp:coreProperties>
</file>